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1" r:id="rId2"/>
    <p:sldId id="2563" r:id="rId3"/>
    <p:sldId id="2564" r:id="rId4"/>
    <p:sldId id="2565" r:id="rId5"/>
    <p:sldId id="2566" r:id="rId6"/>
    <p:sldId id="2567" r:id="rId7"/>
    <p:sldId id="2568" r:id="rId8"/>
    <p:sldId id="2569" r:id="rId9"/>
    <p:sldId id="2570" r:id="rId10"/>
    <p:sldId id="2571" r:id="rId11"/>
    <p:sldId id="2572" r:id="rId12"/>
    <p:sldId id="2573" r:id="rId13"/>
    <p:sldId id="2574" r:id="rId14"/>
    <p:sldId id="2575" r:id="rId15"/>
    <p:sldId id="2576" r:id="rId16"/>
    <p:sldId id="2577" r:id="rId17"/>
    <p:sldId id="2578" r:id="rId18"/>
    <p:sldId id="2579"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igital Twins at Tata Steel: Present Industrial Applications" id="{238303AF-6E87-4A56-B62A-837BD916C525}">
          <p14:sldIdLst>
            <p14:sldId id="2561"/>
          </p14:sldIdLst>
        </p14:section>
        <p14:section name="Digital Twins at Tata Steel" id="{54F9FC99-386C-4776-A5F1-A9B1994B3AE5}">
          <p14:sldIdLst>
            <p14:sldId id="2563"/>
            <p14:sldId id="2564"/>
            <p14:sldId id="2565"/>
            <p14:sldId id="2566"/>
            <p14:sldId id="2567"/>
            <p14:sldId id="2568"/>
            <p14:sldId id="2569"/>
            <p14:sldId id="2570"/>
            <p14:sldId id="2571"/>
            <p14:sldId id="2572"/>
            <p14:sldId id="2573"/>
            <p14:sldId id="2574"/>
            <p14:sldId id="2575"/>
            <p14:sldId id="2576"/>
            <p14:sldId id="2577"/>
            <p14:sldId id="2578"/>
            <p14:sldId id="257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209" y="4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ina Neaga" userId="13ef5b0c-644d-4705-8b70-f94d4b718805" providerId="ADAL" clId="{F70F92DB-B221-47BA-98AB-51E75B345F2C}"/>
    <pc:docChg chg="delSld modSld modSection">
      <pc:chgData name="Irina Neaga" userId="13ef5b0c-644d-4705-8b70-f94d4b718805" providerId="ADAL" clId="{F70F92DB-B221-47BA-98AB-51E75B345F2C}" dt="2026-04-23T07:30:21.330" v="2" actId="1076"/>
      <pc:docMkLst>
        <pc:docMk/>
      </pc:docMkLst>
      <pc:sldChg chg="del">
        <pc:chgData name="Irina Neaga" userId="13ef5b0c-644d-4705-8b70-f94d4b718805" providerId="ADAL" clId="{F70F92DB-B221-47BA-98AB-51E75B345F2C}" dt="2026-04-23T07:30:07.009" v="1" actId="47"/>
        <pc:sldMkLst>
          <pc:docMk/>
          <pc:sldMk cId="2457904226" sldId="2562"/>
        </pc:sldMkLst>
      </pc:sldChg>
      <pc:sldChg chg="modSp mod">
        <pc:chgData name="Irina Neaga" userId="13ef5b0c-644d-4705-8b70-f94d4b718805" providerId="ADAL" clId="{F70F92DB-B221-47BA-98AB-51E75B345F2C}" dt="2026-04-23T07:30:21.330" v="2" actId="1076"/>
        <pc:sldMkLst>
          <pc:docMk/>
          <pc:sldMk cId="3004635521" sldId="2564"/>
        </pc:sldMkLst>
        <pc:picChg chg="mod">
          <ac:chgData name="Irina Neaga" userId="13ef5b0c-644d-4705-8b70-f94d4b718805" providerId="ADAL" clId="{F70F92DB-B221-47BA-98AB-51E75B345F2C}" dt="2026-04-23T07:30:21.330" v="2" actId="1076"/>
          <ac:picMkLst>
            <pc:docMk/>
            <pc:sldMk cId="3004635521" sldId="2564"/>
            <ac:picMk id="8" creationId="{5131906C-5A43-45B9-956D-9E9ED3DA4ADB}"/>
          </ac:picMkLst>
        </pc:picChg>
      </pc:sldChg>
      <pc:sldChg chg="modSp mod">
        <pc:chgData name="Irina Neaga" userId="13ef5b0c-644d-4705-8b70-f94d4b718805" providerId="ADAL" clId="{F70F92DB-B221-47BA-98AB-51E75B345F2C}" dt="2026-04-23T07:29:45.341" v="0" actId="14100"/>
        <pc:sldMkLst>
          <pc:docMk/>
          <pc:sldMk cId="3291519878" sldId="2579"/>
        </pc:sldMkLst>
        <pc:picChg chg="mod">
          <ac:chgData name="Irina Neaga" userId="13ef5b0c-644d-4705-8b70-f94d4b718805" providerId="ADAL" clId="{F70F92DB-B221-47BA-98AB-51E75B345F2C}" dt="2026-04-23T07:29:45.341" v="0" actId="14100"/>
          <ac:picMkLst>
            <pc:docMk/>
            <pc:sldMk cId="3291519878" sldId="2579"/>
            <ac:picMk id="8" creationId="{70DF7019-B23D-4690-B5DC-02FBDA0F8152}"/>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94969E-D844-4BD2-AE7D-CAEBB3B86C75}" type="datetimeFigureOut">
              <a:t>4/23/2026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64A93C-654E-482E-964A-612B3A8DAFF8}" type="slidenum">
              <a:t>‹#›</a:t>
            </a:fld>
            <a:endParaRPr lang="en-US"/>
          </a:p>
        </p:txBody>
      </p:sp>
    </p:spTree>
    <p:extLst>
      <p:ext uri="{BB962C8B-B14F-4D97-AF65-F5344CB8AC3E}">
        <p14:creationId xmlns:p14="http://schemas.microsoft.com/office/powerpoint/2010/main" val="4389563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EBFC8780-C143-4E3F-AAA2-4F748EA18705}" type="slidenum">
              <a:t>1</a:t>
            </a:fld>
            <a:endParaRPr lang="en-US"/>
          </a:p>
        </p:txBody>
      </p:sp>
    </p:spTree>
    <p:extLst>
      <p:ext uri="{BB962C8B-B14F-4D97-AF65-F5344CB8AC3E}">
        <p14:creationId xmlns:p14="http://schemas.microsoft.com/office/powerpoint/2010/main" val="34559860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https://www.cio.inc/tata-steel-mission-2025-lead-digital-steelmaking-a-19996,https://futech.financialexpressb2b.com/features/how-tata-steel-has-transformed-plant-and-mines-with-digital-twins
This lecture introduces the concept and real-world application of digital twins at Tata Steel, one of the world’s leading steel manufacturers and a recognized pioneer in Industry 4.0 adoption within heavy industry. The focus of the lecture is not on theoretical or experimental pilots, but on production-scale digital twins that are actively used in daily operations across ironmaking, steelmaking, mining, logistics, and maintenance. Tata Steel provides a valuable case study because steelmaking is among the most complex, energy-intensive, and difficult-to-model industrial processes. By examining Tata Steel’s approach, students gain insight into how digital twins combine physics-based models, real-time sensor data, and artificial intelligence to deliver measurable business and sustainability outcomes. The lecture also places Tata Steel’s initiatives in the broader context of digital transformation, operational excellence, and decarbonisation strategies. Throughout the session, emphasis is placed on understanding why digital twins are particularly suited to steel production, how they are embedded into operational decision-making, and what lessons can be transferred to other process industries. By the end of the lecture, learners should be able to clearly explain what makes Tata Steel’s digital twin programme industrially mature, how value is created, and why it represents a benchmark for Industry 4.0 in heavy manufacturing.
</a:t>
            </a:r>
          </a:p>
        </p:txBody>
      </p:sp>
      <p:sp>
        <p:nvSpPr>
          <p:cNvPr id="4" name="Slide Number Placeholder 3"/>
          <p:cNvSpPr>
            <a:spLocks noGrp="1"/>
          </p:cNvSpPr>
          <p:nvPr>
            <p:ph type="sldNum" sz="quarter" idx="5"/>
          </p:nvPr>
        </p:nvSpPr>
        <p:spPr/>
        <p:txBody>
          <a:bodyPr/>
          <a:lstStyle/>
          <a:p>
            <a:fld id="{EBFC8780-C143-4E3F-AAA2-4F748EA18705}" type="slidenum">
              <a:t>2</a:t>
            </a:fld>
            <a:endParaRPr lang="en-US"/>
          </a:p>
        </p:txBody>
      </p:sp>
    </p:spTree>
    <p:extLst>
      <p:ext uri="{BB962C8B-B14F-4D97-AF65-F5344CB8AC3E}">
        <p14:creationId xmlns:p14="http://schemas.microsoft.com/office/powerpoint/2010/main" val="29322397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https://www.cio.inc/tata-steel-mission-2025-lead-digital-steelmaking-a-19996,https://futech.financialexpressb2b.com/features/how-tata-steel-has-transformed-plant-and-mines-with-digital-twins
A digital twin is a dynamic, continuously updated digital representation of a physical asset, process, or system that mirrors its real-world behaviour using live data and computational models. Unlike static simulations or dashboards, a digital twin evolves in real time as new data flows in from sensors, control systems, and enterprise platforms. At Tata Steel, digital twins integrate multiple layers of intelligence, including physics-based models that capture thermodynamic and chemical principles, data-driven machine learning models that learn from historical and operational data, and optimization algorithms that recommend actions. This combination allows the twin not only to describe what is happening, but also to predict what will happen next and prescribe what actions should be taken. Digital twins therefore support monitoring, forecasting, scenario simulation, and optimization simultaneously. In industrial environments such as steel plants, where direct measurement is often impossible and processes operate at extreme temperatures, digital twins effectively provide operators with ‘virtual visibility’ into otherwise opaque systems. This capability forms the foundation for advanced decision support, improved safety, and higher operational efficiency across Tata Steel’s value chain.
</a:t>
            </a:r>
          </a:p>
        </p:txBody>
      </p:sp>
      <p:sp>
        <p:nvSpPr>
          <p:cNvPr id="4" name="Slide Number Placeholder 3"/>
          <p:cNvSpPr>
            <a:spLocks noGrp="1"/>
          </p:cNvSpPr>
          <p:nvPr>
            <p:ph type="sldNum" sz="quarter" idx="5"/>
          </p:nvPr>
        </p:nvSpPr>
        <p:spPr/>
        <p:txBody>
          <a:bodyPr/>
          <a:lstStyle/>
          <a:p>
            <a:fld id="{EBFC8780-C143-4E3F-AAA2-4F748EA18705}" type="slidenum">
              <a:t>3</a:t>
            </a:fld>
            <a:endParaRPr lang="en-US"/>
          </a:p>
        </p:txBody>
      </p:sp>
    </p:spTree>
    <p:extLst>
      <p:ext uri="{BB962C8B-B14F-4D97-AF65-F5344CB8AC3E}">
        <p14:creationId xmlns:p14="http://schemas.microsoft.com/office/powerpoint/2010/main" val="24136337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https://www.cio.inc/tata-steel-mission-2025-lead-digital-steelmaking-a-19996,https://futech.financialexpressb2b.com/features/how-tata-steel-has-transformed-plant-and-mines-with-digital-twins
Steelmaking presents a uniquely strong case for the adoption of digital twins due to its inherent complexity, scale, and energy intensity. Blast furnaces and steelmaking units operate continuously at temperatures exceeding 1,500 to 2,000 degrees Celsius, with thousands of simultaneous chemical and physical reactions occurring inside enclosed vessels that cannot be directly observed. Small deviations in raw material quality, fuel rate, or temperature can have cascading effects on productivity, quality, energy consumption, and emissions. Traditional control systems and operator experience alone are often insufficient to manage these competing objectives optimally. Digital twins address this challenge by integrating data across the process and translating it into predictive insight. At Tata Steel, digital twins help balance cost, quality, throughput, and sustainability objectives in real time. They enable proactive rather than reactive operations, reduce variability, and support informed decision-making under uncertainty. As the steel industry faces increasing pressure to decarbonise and improve resource efficiency, digital twins have become a critical enabler rather than an optional technology.
</a:t>
            </a:r>
          </a:p>
        </p:txBody>
      </p:sp>
      <p:sp>
        <p:nvSpPr>
          <p:cNvPr id="4" name="Slide Number Placeholder 3"/>
          <p:cNvSpPr>
            <a:spLocks noGrp="1"/>
          </p:cNvSpPr>
          <p:nvPr>
            <p:ph type="sldNum" sz="quarter" idx="5"/>
          </p:nvPr>
        </p:nvSpPr>
        <p:spPr/>
        <p:txBody>
          <a:bodyPr/>
          <a:lstStyle/>
          <a:p>
            <a:fld id="{EBFC8780-C143-4E3F-AAA2-4F748EA18705}" type="slidenum">
              <a:t>4</a:t>
            </a:fld>
            <a:endParaRPr lang="en-US"/>
          </a:p>
        </p:txBody>
      </p:sp>
    </p:spTree>
    <p:extLst>
      <p:ext uri="{BB962C8B-B14F-4D97-AF65-F5344CB8AC3E}">
        <p14:creationId xmlns:p14="http://schemas.microsoft.com/office/powerpoint/2010/main" val="35033433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https://www.cio.inc/tata-steel-mission-2025-lead-digital-steelmaking-a-19996,https://futech.financialexpressb2b.com/features/how-tata-steel-has-transformed-plant-and-mines-with-digital-twins
Tata Steel’s digital twin deployments are part of a broader, long-term digital transformation strategy often described as ‘Digital Steelmaking’. The company began systematically investing in Industry 4.0 capabilities around 2016, with the explicit goal of embedding digital intelligence into core manufacturing operations rather than treating it as an external add-on. Tata Steel has developed a deep digital backbone that includes cloud infrastructure, enterprise data platforms, and more than 600 AI models deployed globally. A significant proportion of these solutions are designed and built in-house, ensuring close alignment with operational realities. Several Tata Steel plants, including Jamshedpur, Kalinganagar, and IJmuiden, have been recognised by the World Economic Forum as Lighthouse factories, highlighting their successful application of advanced digital technologies at scale. Within this ecosystem, digital twins serve as the unifying layer that connects data, physics, and AI to real operational decisions, making them central to Tata Steel’s competitiveness and resilience.
</a:t>
            </a:r>
          </a:p>
        </p:txBody>
      </p:sp>
      <p:sp>
        <p:nvSpPr>
          <p:cNvPr id="4" name="Slide Number Placeholder 3"/>
          <p:cNvSpPr>
            <a:spLocks noGrp="1"/>
          </p:cNvSpPr>
          <p:nvPr>
            <p:ph type="sldNum" sz="quarter" idx="5"/>
          </p:nvPr>
        </p:nvSpPr>
        <p:spPr/>
        <p:txBody>
          <a:bodyPr/>
          <a:lstStyle/>
          <a:p>
            <a:fld id="{EBFC8780-C143-4E3F-AAA2-4F748EA18705}" type="slidenum">
              <a:t>5</a:t>
            </a:fld>
            <a:endParaRPr lang="en-US"/>
          </a:p>
        </p:txBody>
      </p:sp>
    </p:spTree>
    <p:extLst>
      <p:ext uri="{BB962C8B-B14F-4D97-AF65-F5344CB8AC3E}">
        <p14:creationId xmlns:p14="http://schemas.microsoft.com/office/powerpoint/2010/main" val="13070932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https://www.cio.inc/tata-steel-mission-2025-lead-digital-steelmaking-a-19996,https://futech.financialexpressb2b.com/features/how-tata-steel-has-transformed-plant-and-mines-with-digital-twins
Blast furnace digital twins represent the most mature and high-impact application of digital twin technology at Tata Steel. The blast furnace is the heart of an integrated steel plant and accounts for the majority of energy consumption, carbon emissions, and production cost. Tata Steel has implemented real-time digital twins for blast furnaces in both India and Europe, making them integral to daily ironmaking operations. These twins replicate the internal state of the furnace by combining sensor data, material input information, and advanced models of heat transfer, gas flow, and chemical reactions. Because direct observation inside a blast furnace is impossible, the digital twin effectively acts as a virtual window into the process. Operators use the twin to understand current furnace conditions, anticipate instability, and evaluate the impact of potential operating changes before implementing them on the physical asset. This capability significantly reduces operational risk while improving performance.
</a:t>
            </a:r>
          </a:p>
        </p:txBody>
      </p:sp>
      <p:sp>
        <p:nvSpPr>
          <p:cNvPr id="4" name="Slide Number Placeholder 3"/>
          <p:cNvSpPr>
            <a:spLocks noGrp="1"/>
          </p:cNvSpPr>
          <p:nvPr>
            <p:ph type="sldNum" sz="quarter" idx="5"/>
          </p:nvPr>
        </p:nvSpPr>
        <p:spPr/>
        <p:txBody>
          <a:bodyPr/>
          <a:lstStyle/>
          <a:p>
            <a:fld id="{EBFC8780-C143-4E3F-AAA2-4F748EA18705}" type="slidenum">
              <a:t>6</a:t>
            </a:fld>
            <a:endParaRPr lang="en-US"/>
          </a:p>
        </p:txBody>
      </p:sp>
    </p:spTree>
    <p:extLst>
      <p:ext uri="{BB962C8B-B14F-4D97-AF65-F5344CB8AC3E}">
        <p14:creationId xmlns:p14="http://schemas.microsoft.com/office/powerpoint/2010/main" val="15158391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https://www.cio.inc/tata-steel-mission-2025-lead-digital-steelmaking-a-19996,https://futech.financialexpressb2b.com/features/how-tata-steel-has-transformed-plant-and-mines-with-digital-twins
The blast furnace digital twin at Tata Steel operates by integrating multiple technical layers into a single decision-support system. At the physical layer, thousands of sensors continuously measure temperatures, pressures, gas composition, material charging rates, and other critical parameters. This data is streamed in real time to centralized platforms where it is cleaned, synchronized, and contextualized. On top of this data foundation sit physics-based models that capture the fundamental thermodynamic and chemical behaviour of the furnace, alongside machine learning models trained to predict hot metal quality, fuel efficiency, and process stability. An optimization layer evaluates competing objectives, such as minimizing coke rate while maintaining productivity and quality. The digital twin updates continuously, allowing operators to test ‘what-if’ scenarios and receive recommended setpoints. This tightly integrated architecture enables Tata Steel to move from intuition-driven operation to data- and model-driven control.
</a:t>
            </a:r>
          </a:p>
        </p:txBody>
      </p:sp>
      <p:sp>
        <p:nvSpPr>
          <p:cNvPr id="4" name="Slide Number Placeholder 3"/>
          <p:cNvSpPr>
            <a:spLocks noGrp="1"/>
          </p:cNvSpPr>
          <p:nvPr>
            <p:ph type="sldNum" sz="quarter" idx="5"/>
          </p:nvPr>
        </p:nvSpPr>
        <p:spPr/>
        <p:txBody>
          <a:bodyPr/>
          <a:lstStyle/>
          <a:p>
            <a:fld id="{EBFC8780-C143-4E3F-AAA2-4F748EA18705}" type="slidenum">
              <a:t>7</a:t>
            </a:fld>
            <a:endParaRPr lang="en-US"/>
          </a:p>
        </p:txBody>
      </p:sp>
    </p:spTree>
    <p:extLst>
      <p:ext uri="{BB962C8B-B14F-4D97-AF65-F5344CB8AC3E}">
        <p14:creationId xmlns:p14="http://schemas.microsoft.com/office/powerpoint/2010/main" val="35354520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https://www.cio.inc/tata-steel-mission-2025-lead-digital-steelmaking-a-19996,https://futech.financialexpressb2b.com/features/how-tata-steel-has-transformed-plant-and-mines-with-digital-twins
The operational impact of blast furnace digital twins at Tata Steel has been both measurable and sustained. Reported outcomes include reductions in coke rate of approximately two to three percent, which translate directly into significant cost savings and lower carbon emissions. Improved furnace stability reduces unplanned shutdowns and production losses, while more consistent hot metal quality benefits downstream steelmaking operations. Importantly, these digital twins are not confined to engineering studies or offline analysis; they are actively used by operators as part of routine decision-making. By providing early warnings of instability and clear guidance on corrective actions, the twins enhance both safety and productivity. The success of these deployments demonstrates how digital twins can deliver tangible value when deeply integrated into operations, rather than treated as experimental digital initiatives.
</a:t>
            </a:r>
          </a:p>
        </p:txBody>
      </p:sp>
      <p:sp>
        <p:nvSpPr>
          <p:cNvPr id="4" name="Slide Number Placeholder 3"/>
          <p:cNvSpPr>
            <a:spLocks noGrp="1"/>
          </p:cNvSpPr>
          <p:nvPr>
            <p:ph type="sldNum" sz="quarter" idx="5"/>
          </p:nvPr>
        </p:nvSpPr>
        <p:spPr/>
        <p:txBody>
          <a:bodyPr/>
          <a:lstStyle/>
          <a:p>
            <a:fld id="{EBFC8780-C143-4E3F-AAA2-4F748EA18705}" type="slidenum">
              <a:t>8</a:t>
            </a:fld>
            <a:endParaRPr lang="en-US"/>
          </a:p>
        </p:txBody>
      </p:sp>
    </p:spTree>
    <p:extLst>
      <p:ext uri="{BB962C8B-B14F-4D97-AF65-F5344CB8AC3E}">
        <p14:creationId xmlns:p14="http://schemas.microsoft.com/office/powerpoint/2010/main" val="38477280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https://www.cio.inc/tata-steel-mission-2025-lead-digital-steelmaking-a-19996,https://futech.financialexpressb2b.com/features/how-tata-steel-has-transformed-plant-and-mines-with-digital-twins
Beyond ironmaking, Tata Steel has applied digital twins to thermal process management, particularly at Tata Steel Nederland. One prominent example is the digital twin of hot metal ladles used to transport molten iron from the blast furnace to steelmaking units. This stage of the process involves complex trade-offs between temperature control, energy loss, refractory wear, production delays, and carbon emissions. The ladle digital twin models heat transfer and thermal losses during transport and holding, enabling operators to evaluate alternative operating strategies. By simulating different temperature targets and logistics scenarios, the twin supports informed decision-making that balances productivity with sustainability objectives. This application highlights how digital twins can address energy efficiency challenges that are often overlooked but cumulatively significant in heavy industry.
</a:t>
            </a:r>
          </a:p>
        </p:txBody>
      </p:sp>
      <p:sp>
        <p:nvSpPr>
          <p:cNvPr id="4" name="Slide Number Placeholder 3"/>
          <p:cNvSpPr>
            <a:spLocks noGrp="1"/>
          </p:cNvSpPr>
          <p:nvPr>
            <p:ph type="sldNum" sz="quarter" idx="5"/>
          </p:nvPr>
        </p:nvSpPr>
        <p:spPr/>
        <p:txBody>
          <a:bodyPr/>
          <a:lstStyle/>
          <a:p>
            <a:fld id="{EBFC8780-C143-4E3F-AAA2-4F748EA18705}" type="slidenum">
              <a:t>9</a:t>
            </a:fld>
            <a:endParaRPr lang="en-US"/>
          </a:p>
        </p:txBody>
      </p:sp>
    </p:spTree>
    <p:extLst>
      <p:ext uri="{BB962C8B-B14F-4D97-AF65-F5344CB8AC3E}">
        <p14:creationId xmlns:p14="http://schemas.microsoft.com/office/powerpoint/2010/main" val="20711452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https://www.cio.inc/tata-steel-mission-2025-lead-digital-steelmaking-a-19996,https://futech.financialexpressb2b.com/features/how-tata-steel-has-transformed-plant-and-mines-with-digital-twins
The benefits of thermal digital twins at Tata Steel Nederland extend across operational, economic, and environmental dimensions. The ability to run hundreds of what-if simulations in seconds allows operators to select operating conditions that minimize energy losses without compromising steel quality or throughput. Improved thermal control reduces excessive overheating, which in turn lowers refractory wear and maintenance costs. At the same time, optimized temperature management contributes directly to reduced CO₂ emissions, supporting Tata Steel’s broader decarbonisation strategy. These digital twins demonstrate that sustainability improvements do not necessarily require major capital investments; instead, they can be achieved through smarter operation of existing assets using advanced digital intelligence. This makes thermal digital twins an especially attractive solution for legacy industrial plants facing energy and emissions constraints.
</a:t>
            </a:r>
          </a:p>
        </p:txBody>
      </p:sp>
      <p:sp>
        <p:nvSpPr>
          <p:cNvPr id="4" name="Slide Number Placeholder 3"/>
          <p:cNvSpPr>
            <a:spLocks noGrp="1"/>
          </p:cNvSpPr>
          <p:nvPr>
            <p:ph type="sldNum" sz="quarter" idx="5"/>
          </p:nvPr>
        </p:nvSpPr>
        <p:spPr/>
        <p:txBody>
          <a:bodyPr/>
          <a:lstStyle/>
          <a:p>
            <a:fld id="{EBFC8780-C143-4E3F-AAA2-4F748EA18705}" type="slidenum">
              <a:t>10</a:t>
            </a:fld>
            <a:endParaRPr lang="en-US"/>
          </a:p>
        </p:txBody>
      </p:sp>
    </p:spTree>
    <p:extLst>
      <p:ext uri="{BB962C8B-B14F-4D97-AF65-F5344CB8AC3E}">
        <p14:creationId xmlns:p14="http://schemas.microsoft.com/office/powerpoint/2010/main" val="10223992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https://www.cio.inc/tata-steel-mission-2025-lead-digital-steelmaking-a-19996,https://futech.financialexpressb2b.com/features/how-tata-steel-has-transformed-plant-and-mines-with-digital-twins
Tata Steel has extended digital twin concepts beyond individual process units to enable integrated remote operations across plants and mines. Digital twins have been created for iron ore and coal mines located hundreds of kilometres from steel plants, as well as for sinter plants, coke ovens, and agglomeration units. These twins feed into Integrated Remote Operations Control Towers, particularly in Jamshedpur, where operators can monitor and supervise geographically dispersed assets from a single location. The digital twin aggregates sensor data, operational parameters, video feeds, and equipment status into a coherent operational picture. This system allows Tata Steel to improve coordination, reduce response times, and maintain oversight while limiting the need for constant on-site presence.
</a:t>
            </a:r>
          </a:p>
        </p:txBody>
      </p:sp>
      <p:sp>
        <p:nvSpPr>
          <p:cNvPr id="4" name="Slide Number Placeholder 3"/>
          <p:cNvSpPr>
            <a:spLocks noGrp="1"/>
          </p:cNvSpPr>
          <p:nvPr>
            <p:ph type="sldNum" sz="quarter" idx="5"/>
          </p:nvPr>
        </p:nvSpPr>
        <p:spPr/>
        <p:txBody>
          <a:bodyPr/>
          <a:lstStyle/>
          <a:p>
            <a:fld id="{EBFC8780-C143-4E3F-AAA2-4F748EA18705}" type="slidenum">
              <a:t>11</a:t>
            </a:fld>
            <a:endParaRPr lang="en-US"/>
          </a:p>
        </p:txBody>
      </p:sp>
    </p:spTree>
    <p:extLst>
      <p:ext uri="{BB962C8B-B14F-4D97-AF65-F5344CB8AC3E}">
        <p14:creationId xmlns:p14="http://schemas.microsoft.com/office/powerpoint/2010/main" val="1740950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https://www.cio.inc/tata-steel-mission-2025-lead-digital-steelmaking-a-19996,https://futech.financialexpressb2b.com/features/how-tata-steel-has-transformed-plant-and-mines-with-digital-twins
The value created by digital twins in remote operations is particularly evident in terms of safety, resilience, and efficiency. By reducing the need for personnel to be physically present in hazardous or remote locations, Tata Steel enhances worker safety and compliance with regulatory requirements. Centralized monitoring improves situational awareness and supports faster, more consistent decision-making across sites. During disruptions such as extreme weather or pandemic-related restrictions, remote operation capabilities have allowed Tata Steel to maintain continuity of operations. These outcomes illustrate how digital twins contribute not only to productivity but also to organisational robustness, making them a strategic asset in an increasingly uncertain operating environment.
</a:t>
            </a:r>
          </a:p>
        </p:txBody>
      </p:sp>
      <p:sp>
        <p:nvSpPr>
          <p:cNvPr id="4" name="Slide Number Placeholder 3"/>
          <p:cNvSpPr>
            <a:spLocks noGrp="1"/>
          </p:cNvSpPr>
          <p:nvPr>
            <p:ph type="sldNum" sz="quarter" idx="5"/>
          </p:nvPr>
        </p:nvSpPr>
        <p:spPr/>
        <p:txBody>
          <a:bodyPr/>
          <a:lstStyle/>
          <a:p>
            <a:fld id="{EBFC8780-C143-4E3F-AAA2-4F748EA18705}" type="slidenum">
              <a:t>12</a:t>
            </a:fld>
            <a:endParaRPr lang="en-US"/>
          </a:p>
        </p:txBody>
      </p:sp>
    </p:spTree>
    <p:extLst>
      <p:ext uri="{BB962C8B-B14F-4D97-AF65-F5344CB8AC3E}">
        <p14:creationId xmlns:p14="http://schemas.microsoft.com/office/powerpoint/2010/main" val="4851600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https://www.cio.inc/tata-steel-mission-2025-lead-digital-steelmaking-a-19996,https://futech.financialexpressb2b.com/features/how-tata-steel-has-transformed-plant-and-mines-with-digital-twins
Predictive maintenance represents another important application of digital twins at Tata Steel. Digital representations of critical assets such as blast furnaces, rolling mills, coke ovens, and material handling systems are used to model equipment health and degradation over time. These twins combine condition monitoring data with failure models and machine learning algorithms to identify early warning signs of potential breakdowns. Rather than relying on fixed maintenance schedules or reactive repairs, Tata Steel uses digital twins to plan maintenance interventions based on predicted asset condition. This approach aligns maintenance activity with actual operational need, reducing unnecessary downtime while preventing catastrophic failures.
</a:t>
            </a:r>
          </a:p>
        </p:txBody>
      </p:sp>
      <p:sp>
        <p:nvSpPr>
          <p:cNvPr id="4" name="Slide Number Placeholder 3"/>
          <p:cNvSpPr>
            <a:spLocks noGrp="1"/>
          </p:cNvSpPr>
          <p:nvPr>
            <p:ph type="sldNum" sz="quarter" idx="5"/>
          </p:nvPr>
        </p:nvSpPr>
        <p:spPr/>
        <p:txBody>
          <a:bodyPr/>
          <a:lstStyle/>
          <a:p>
            <a:fld id="{EBFC8780-C143-4E3F-AAA2-4F748EA18705}" type="slidenum">
              <a:t>13</a:t>
            </a:fld>
            <a:endParaRPr lang="en-US"/>
          </a:p>
        </p:txBody>
      </p:sp>
    </p:spTree>
    <p:extLst>
      <p:ext uri="{BB962C8B-B14F-4D97-AF65-F5344CB8AC3E}">
        <p14:creationId xmlns:p14="http://schemas.microsoft.com/office/powerpoint/2010/main" val="20507127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https://www.cio.inc/tata-steel-mission-2025-lead-digital-steelmaking-a-19996,https://futech.financialexpressb2b.com/features/how-tata-steel-has-transformed-plant-and-mines-with-digital-twins
The impact of predictive maintenance digital twins at Tata Steel includes reduced unplanned downtime, lower maintenance costs, and extended equipment life. Early detection of faults allows maintenance teams to intervene before failures escalate, avoiding costly production losses. Better planning improves spare parts management and workforce allocation. Over time, insights generated by digital twins also feed back into improved equipment design and operating practices. This application highlights how digital twins support not only operational efficiency but also long-term asset management and capital effectiveness, reinforcing their role as a core element of Tata Steel’s digital strategy.
</a:t>
            </a:r>
          </a:p>
        </p:txBody>
      </p:sp>
      <p:sp>
        <p:nvSpPr>
          <p:cNvPr id="4" name="Slide Number Placeholder 3"/>
          <p:cNvSpPr>
            <a:spLocks noGrp="1"/>
          </p:cNvSpPr>
          <p:nvPr>
            <p:ph type="sldNum" sz="quarter" idx="5"/>
          </p:nvPr>
        </p:nvSpPr>
        <p:spPr/>
        <p:txBody>
          <a:bodyPr/>
          <a:lstStyle/>
          <a:p>
            <a:fld id="{EBFC8780-C143-4E3F-AAA2-4F748EA18705}" type="slidenum">
              <a:t>14</a:t>
            </a:fld>
            <a:endParaRPr lang="en-US"/>
          </a:p>
        </p:txBody>
      </p:sp>
    </p:spTree>
    <p:extLst>
      <p:ext uri="{BB962C8B-B14F-4D97-AF65-F5344CB8AC3E}">
        <p14:creationId xmlns:p14="http://schemas.microsoft.com/office/powerpoint/2010/main" val="18889743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https://www.cio.inc/tata-steel-mission-2025-lead-digital-steelmaking-a-19996,https://futech.financialexpressb2b.com/features/how-tata-steel-has-transformed-plant-and-mines-with-digital-twins
Tata Steel increasingly uses digital twins at the system level to optimise performance across the entire steel value chain. These twins align with the company’s YET-QP framework, which focuses on Yield, Energy, Throughput, Quality, and Productivity. Instead of optimising individual units in isolation, system-level digital twins evaluate how decisions in one area, such as ironmaking, affect downstream processes in steelmaking and rolling. This holistic perspective enables better trade-offs and avoids sub-optimisation. By simulating end-to-end process interactions, Tata Steel can make more informed decisions about production planning, raw material usage, and energy management, thereby maximising overall plant performance.
</a:t>
            </a:r>
          </a:p>
        </p:txBody>
      </p:sp>
      <p:sp>
        <p:nvSpPr>
          <p:cNvPr id="4" name="Slide Number Placeholder 3"/>
          <p:cNvSpPr>
            <a:spLocks noGrp="1"/>
          </p:cNvSpPr>
          <p:nvPr>
            <p:ph type="sldNum" sz="quarter" idx="5"/>
          </p:nvPr>
        </p:nvSpPr>
        <p:spPr/>
        <p:txBody>
          <a:bodyPr/>
          <a:lstStyle/>
          <a:p>
            <a:fld id="{EBFC8780-C143-4E3F-AAA2-4F748EA18705}" type="slidenum">
              <a:t>15</a:t>
            </a:fld>
            <a:endParaRPr lang="en-US"/>
          </a:p>
        </p:txBody>
      </p:sp>
    </p:spTree>
    <p:extLst>
      <p:ext uri="{BB962C8B-B14F-4D97-AF65-F5344CB8AC3E}">
        <p14:creationId xmlns:p14="http://schemas.microsoft.com/office/powerpoint/2010/main" val="6932822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https://www.cio.inc/tata-steel-mission-2025-lead-digital-steelmaking-a-19996,https://futech.financialexpressb2b.com/features/how-tata-steel-has-transformed-plant-and-mines-with-digital-twins
Digital twins play a strategic role at Tata Steel by serving as the integration point between data, AI, and operational decision-making. Most twins are developed in-house, ensuring deep process understanding and strong adoption by operators. They are embedded into daily workflows rather than used as standalone analytical tools. Tata Steel reports high returns on investment from its digital initiatives, with some AI and digital twin projects delivering cost–benefit ratios as high as one to ten. This demonstrates that digital twins are not experimental technologies but proven drivers of competitive advantage, sustainability, and resilience in heavy industry.
</a:t>
            </a:r>
          </a:p>
        </p:txBody>
      </p:sp>
      <p:sp>
        <p:nvSpPr>
          <p:cNvPr id="4" name="Slide Number Placeholder 3"/>
          <p:cNvSpPr>
            <a:spLocks noGrp="1"/>
          </p:cNvSpPr>
          <p:nvPr>
            <p:ph type="sldNum" sz="quarter" idx="5"/>
          </p:nvPr>
        </p:nvSpPr>
        <p:spPr/>
        <p:txBody>
          <a:bodyPr/>
          <a:lstStyle/>
          <a:p>
            <a:fld id="{EBFC8780-C143-4E3F-AAA2-4F748EA18705}" type="slidenum">
              <a:t>16</a:t>
            </a:fld>
            <a:endParaRPr lang="en-US"/>
          </a:p>
        </p:txBody>
      </p:sp>
    </p:spTree>
    <p:extLst>
      <p:ext uri="{BB962C8B-B14F-4D97-AF65-F5344CB8AC3E}">
        <p14:creationId xmlns:p14="http://schemas.microsoft.com/office/powerpoint/2010/main" val="2620209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https://www.cio.inc/tata-steel-mission-2025-lead-digital-steelmaking-a-19996,https://futech.financialexpressb2b.com/features/how-tata-steel-has-transformed-plant-and-mines-with-digital-twins
The Tata Steel case clearly demonstrates that digital twins can deliver substantial value when deployed at scale and tightly integrated into operations. Key takeaways include the importance of combining physics-based understanding with data-driven AI, the need for strong digital foundations, and the critical role of organisational adoption. Digital twins at Tata Steel are operational, not experimental, and they contribute directly to energy efficiency, emissions reduction, safety, and productivity. For students and practitioners, this case highlights how Industry 4.0 concepts can be successfully applied in traditional heavy industries, challenging the assumption that digital transformation is limited to high-tech or consumer sectors.
</a:t>
            </a:r>
          </a:p>
        </p:txBody>
      </p:sp>
      <p:sp>
        <p:nvSpPr>
          <p:cNvPr id="4" name="Slide Number Placeholder 3"/>
          <p:cNvSpPr>
            <a:spLocks noGrp="1"/>
          </p:cNvSpPr>
          <p:nvPr>
            <p:ph type="sldNum" sz="quarter" idx="5"/>
          </p:nvPr>
        </p:nvSpPr>
        <p:spPr/>
        <p:txBody>
          <a:bodyPr/>
          <a:lstStyle/>
          <a:p>
            <a:fld id="{EBFC8780-C143-4E3F-AAA2-4F748EA18705}" type="slidenum">
              <a:t>17</a:t>
            </a:fld>
            <a:endParaRPr lang="en-US"/>
          </a:p>
        </p:txBody>
      </p:sp>
    </p:spTree>
    <p:extLst>
      <p:ext uri="{BB962C8B-B14F-4D97-AF65-F5344CB8AC3E}">
        <p14:creationId xmlns:p14="http://schemas.microsoft.com/office/powerpoint/2010/main" val="13822504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https://www.cio.inc/tata-steel-mission-2025-lead-digital-steelmaking-a-19996,https://futech.financialexpressb2b.com/features/how-tata-steel-has-transformed-plant-and-mines-with-digital-twins
This lecture invites critical reflection on several broader questions. How do digital twins differ fundamentally from traditional advanced process control systems, and where do they complement each other? Why are blast furnaces and thermal processes particularly well suited to digital twin applications? To what extent can digital twins support the transition to a circular and low-carbon steel industry? Finally, how transferable is Tata Steel’s approach to smaller firms or other process industries? Engaging with these questions helps deepen understanding of both the technical and strategic dimensions of digital twins in modern industrial systems.
</a:t>
            </a:r>
          </a:p>
        </p:txBody>
      </p:sp>
      <p:sp>
        <p:nvSpPr>
          <p:cNvPr id="4" name="Slide Number Placeholder 3"/>
          <p:cNvSpPr>
            <a:spLocks noGrp="1"/>
          </p:cNvSpPr>
          <p:nvPr>
            <p:ph type="sldNum" sz="quarter" idx="5"/>
          </p:nvPr>
        </p:nvSpPr>
        <p:spPr/>
        <p:txBody>
          <a:bodyPr/>
          <a:lstStyle/>
          <a:p>
            <a:fld id="{EBFC8780-C143-4E3F-AAA2-4F748EA18705}" type="slidenum">
              <a:t>18</a:t>
            </a:fld>
            <a:endParaRPr lang="en-US"/>
          </a:p>
        </p:txBody>
      </p:sp>
    </p:spTree>
    <p:extLst>
      <p:ext uri="{BB962C8B-B14F-4D97-AF65-F5344CB8AC3E}">
        <p14:creationId xmlns:p14="http://schemas.microsoft.com/office/powerpoint/2010/main" val="15758458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67513" y="4592116"/>
            <a:ext cx="10872216" cy="976143"/>
          </a:xfrm>
        </p:spPr>
        <p:txBody>
          <a:bodyPr vert="horz" lIns="91440" tIns="45720" rIns="91440" bIns="45720" rtlCol="0" anchor="b">
            <a:normAutofit/>
          </a:bodyPr>
          <a:lstStyle>
            <a:lvl1pPr>
              <a:defRPr lang="en-US" sz="4000" dirty="0">
                <a:solidFill>
                  <a:schemeClr val="tx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67511" y="5971761"/>
            <a:ext cx="10872217" cy="336287"/>
          </a:xfrm>
        </p:spPr>
        <p:txBody>
          <a:bodyPr vert="horz" lIns="91440" tIns="45720" rIns="91440" bIns="45720" rtlCol="0">
            <a:noAutofit/>
          </a:bodyPr>
          <a:lstStyle>
            <a:lvl1pPr marL="0" indent="0">
              <a:buNone/>
              <a:defRPr lang="en-US" sz="2000" dirty="0">
                <a:solidFill>
                  <a:schemeClr val="tx1"/>
                </a:solidFill>
              </a:defRPr>
            </a:lvl1pPr>
          </a:lstStyle>
          <a:p>
            <a:pPr lvl="0"/>
            <a:r>
              <a:rPr lang="en-US"/>
              <a:t>Click to edit Master subtitle style</a:t>
            </a:r>
          </a:p>
        </p:txBody>
      </p:sp>
      <p:sp>
        <p:nvSpPr>
          <p:cNvPr id="6" name="Slide Number Placeholder 5">
            <a:extLst>
              <a:ext uri="{FF2B5EF4-FFF2-40B4-BE49-F238E27FC236}">
                <a16:creationId xmlns:a16="http://schemas.microsoft.com/office/drawing/2014/main" id="{8439C8A7-72AC-0719-E46F-68CFF8D5F316}"/>
              </a:ext>
            </a:extLst>
          </p:cNvPr>
          <p:cNvSpPr>
            <a:spLocks noGrp="1"/>
          </p:cNvSpPr>
          <p:nvPr>
            <p:ph type="sldNum" sz="quarter" idx="16"/>
          </p:nvPr>
        </p:nvSpPr>
        <p:spPr/>
        <p:txBody>
          <a:bodyPr/>
          <a:lstStyle/>
          <a:p>
            <a:fld id="{7ECAF3DD-865B-4F9E-8AEE-28157E83B0D8}" type="slidenum">
              <a:rPr lang="en-US" smtClean="0"/>
              <a:pPr/>
              <a:t>‹#›</a:t>
            </a:fld>
            <a:endParaRPr lang="en-US"/>
          </a:p>
        </p:txBody>
      </p:sp>
      <p:sp>
        <p:nvSpPr>
          <p:cNvPr id="5" name="Footer Placeholder 4">
            <a:extLst>
              <a:ext uri="{FF2B5EF4-FFF2-40B4-BE49-F238E27FC236}">
                <a16:creationId xmlns:a16="http://schemas.microsoft.com/office/drawing/2014/main" id="{885DA28C-4307-6E8D-E3C0-B0F65FE46263}"/>
              </a:ext>
            </a:extLst>
          </p:cNvPr>
          <p:cNvSpPr>
            <a:spLocks noGrp="1"/>
          </p:cNvSpPr>
          <p:nvPr>
            <p:ph type="ftr" sz="quarter" idx="15"/>
          </p:nvPr>
        </p:nvSpPr>
        <p:spPr/>
        <p:txBody>
          <a:bodyPr/>
          <a:lstStyle/>
          <a:p>
            <a:r>
              <a:rPr lang="en-US"/>
              <a:t>Presentation title</a:t>
            </a:r>
          </a:p>
        </p:txBody>
      </p:sp>
      <p:sp>
        <p:nvSpPr>
          <p:cNvPr id="4" name="Date Placeholder 3">
            <a:extLst>
              <a:ext uri="{FF2B5EF4-FFF2-40B4-BE49-F238E27FC236}">
                <a16:creationId xmlns:a16="http://schemas.microsoft.com/office/drawing/2014/main" id="{D30A06B8-E88E-0500-3055-3E24279A6507}"/>
              </a:ext>
            </a:extLst>
          </p:cNvPr>
          <p:cNvSpPr>
            <a:spLocks noGrp="1"/>
          </p:cNvSpPr>
          <p:nvPr>
            <p:ph type="dt" sz="half" idx="14"/>
          </p:nvPr>
        </p:nvSpPr>
        <p:spPr/>
        <p:txBody>
          <a:bodyPr/>
          <a:lstStyle/>
          <a:p>
            <a:fld id="{DEE4FD85-5D6D-4FA4-A373-26EC0F227592}" type="datetime1">
              <a:rPr lang="en-US" smtClean="0"/>
              <a:pPr/>
              <a:t>4/23/2026</a:t>
            </a:fld>
            <a:endParaRPr lang="en-US"/>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667513" y="1260124"/>
            <a:ext cx="10872216" cy="3012032"/>
          </a:xfrm>
          <a:blipFill>
            <a:blip r:embed="rId2">
              <a:alphaModFix amt="70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242395666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nchor="b">
            <a:normAutofit/>
          </a:bodyPr>
          <a:lstStyle>
            <a:lvl1pPr>
              <a:defRPr sz="4000"/>
            </a:lvl1pPr>
          </a:lstStyle>
          <a:p>
            <a:r>
              <a:rPr lang="en-US"/>
              <a:t>Click to edit Master title style</a:t>
            </a:r>
          </a:p>
        </p:txBody>
      </p:sp>
      <p:sp>
        <p:nvSpPr>
          <p:cNvPr id="6" name="Slide Number Placeholder 5">
            <a:extLst>
              <a:ext uri="{FF2B5EF4-FFF2-40B4-BE49-F238E27FC236}">
                <a16:creationId xmlns:a16="http://schemas.microsoft.com/office/drawing/2014/main" id="{6950CABD-2C3E-3981-7474-14066C60A592}"/>
              </a:ext>
            </a:extLst>
          </p:cNvPr>
          <p:cNvSpPr>
            <a:spLocks noGrp="1"/>
          </p:cNvSpPr>
          <p:nvPr>
            <p:ph type="sldNum" sz="quarter" idx="12"/>
          </p:nvPr>
        </p:nvSpPr>
        <p:spPr/>
        <p:txBody>
          <a:bodyPr/>
          <a:lstStyle/>
          <a:p>
            <a:fld id="{7ECAF3DD-865B-4F9E-8AEE-28157E83B0D8}" type="slidenum">
              <a:rPr lang="en-US" smtClean="0"/>
              <a:pPr/>
              <a:t>‹#›</a:t>
            </a:fld>
            <a:endParaRPr lang="en-US"/>
          </a:p>
        </p:txBody>
      </p:sp>
      <p:sp>
        <p:nvSpPr>
          <p:cNvPr id="5" name="Footer Placeholder 4">
            <a:extLst>
              <a:ext uri="{FF2B5EF4-FFF2-40B4-BE49-F238E27FC236}">
                <a16:creationId xmlns:a16="http://schemas.microsoft.com/office/drawing/2014/main" id="{2CAEF4C9-A376-49B1-2605-259BE261D55C}"/>
              </a:ext>
            </a:extLst>
          </p:cNvPr>
          <p:cNvSpPr>
            <a:spLocks noGrp="1"/>
          </p:cNvSpPr>
          <p:nvPr>
            <p:ph type="ftr" sz="quarter" idx="11"/>
          </p:nvPr>
        </p:nvSpPr>
        <p:spPr/>
        <p:txBody>
          <a:bodyPr/>
          <a:lstStyle/>
          <a:p>
            <a:r>
              <a:rPr lang="en-US"/>
              <a:t>Presentation title</a:t>
            </a:r>
          </a:p>
        </p:txBody>
      </p:sp>
      <p:sp>
        <p:nvSpPr>
          <p:cNvPr id="4" name="Date Placeholder 3">
            <a:extLst>
              <a:ext uri="{FF2B5EF4-FFF2-40B4-BE49-F238E27FC236}">
                <a16:creationId xmlns:a16="http://schemas.microsoft.com/office/drawing/2014/main" id="{F9BF5E17-B569-458A-61B5-EBD7257A6392}"/>
              </a:ext>
            </a:extLst>
          </p:cNvPr>
          <p:cNvSpPr>
            <a:spLocks noGrp="1"/>
          </p:cNvSpPr>
          <p:nvPr>
            <p:ph type="dt" sz="half" idx="10"/>
          </p:nvPr>
        </p:nvSpPr>
        <p:spPr/>
        <p:txBody>
          <a:bodyPr/>
          <a:lstStyle/>
          <a:p>
            <a:fld id="{DEE4FD85-5D6D-4FA4-A373-26EC0F227592}" type="datetime1">
              <a:rPr lang="en-US" smtClean="0"/>
              <a:pPr/>
              <a:t>4/23/2026</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29701889"/>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885432" y="1260123"/>
            <a:ext cx="4639056" cy="3331993"/>
          </a:xfrm>
        </p:spPr>
        <p:txBody>
          <a:bodyPr vert="horz" lIns="91440" tIns="45720" rIns="91440" bIns="45720" rtlCol="0" anchor="t">
            <a:normAutofit/>
          </a:bodyPr>
          <a:lstStyle>
            <a:lvl1pPr>
              <a:defRPr lang="en-US" sz="6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885430" y="5276167"/>
            <a:ext cx="4639057" cy="1004012"/>
          </a:xfrm>
        </p:spPr>
        <p:txBody>
          <a:bodyPr vert="horz" lIns="91440" tIns="45720" rIns="91440" bIns="45720" rtlCol="0" anchor="b">
            <a:normAutofit/>
          </a:bodyPr>
          <a:lstStyle>
            <a:lvl1pPr marL="0" indent="0">
              <a:buNone/>
              <a:defRPr lang="en-US" sz="2000" dirty="0"/>
            </a:lvl1pPr>
          </a:lstStyle>
          <a:p>
            <a:pPr lvl="0"/>
            <a:r>
              <a:rPr lang="en-US"/>
              <a:t>Click to edit Master subtitle style</a:t>
            </a:r>
          </a:p>
        </p:txBody>
      </p:sp>
      <p:sp>
        <p:nvSpPr>
          <p:cNvPr id="12" name="Slide Number Placeholder 5">
            <a:extLst>
              <a:ext uri="{FF2B5EF4-FFF2-40B4-BE49-F238E27FC236}">
                <a16:creationId xmlns:a16="http://schemas.microsoft.com/office/drawing/2014/main" id="{DE9EE4A5-77BA-B98A-B7C9-E73454ECBFF1}"/>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903044E3-8B6D-8A14-DF79-CAB3CCD720D7}"/>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D5ABF2A6-C99B-8F4B-07CD-C27BE4C33A3B}"/>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C49802C6-10E7-4049-A420-490D82DD2D49}" type="datetime1">
              <a:rPr lang="en-US" smtClean="0"/>
              <a:t>4/23/2026</a:t>
            </a:fld>
            <a:endParaRPr lang="en-US"/>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667511" y="1260122"/>
            <a:ext cx="5897881" cy="5020057"/>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397616048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24216" y="1260124"/>
            <a:ext cx="3700272" cy="2996802"/>
          </a:xfrm>
        </p:spPr>
        <p:txBody>
          <a:bodyPr vert="horz" lIns="91440" tIns="45720" rIns="91440" bIns="45720" rtlCol="0" anchor="b">
            <a:normAutofit/>
          </a:bodyPr>
          <a:lstStyle>
            <a:lvl1pPr>
              <a:defRPr lang="en-US" sz="4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24216" y="4576885"/>
            <a:ext cx="3700273" cy="1703294"/>
          </a:xfrm>
        </p:spPr>
        <p:txBody>
          <a:bodyPr vert="horz" lIns="91440" tIns="45720" rIns="91440" bIns="45720" rtlCol="0">
            <a:normAutofit/>
          </a:bodyPr>
          <a:lstStyle>
            <a:lvl1pPr marL="0" indent="0">
              <a:buNone/>
              <a:defRPr lang="en-US" sz="2000" dirty="0"/>
            </a:lvl1pPr>
          </a:lstStyle>
          <a:p>
            <a:pPr lvl="0"/>
            <a:r>
              <a:rPr lang="en-US"/>
              <a:t>Click to edit Master subtitle style</a:t>
            </a:r>
          </a:p>
        </p:txBody>
      </p:sp>
      <p:sp>
        <p:nvSpPr>
          <p:cNvPr id="12" name="Slide Number Placeholder 5">
            <a:extLst>
              <a:ext uri="{FF2B5EF4-FFF2-40B4-BE49-F238E27FC236}">
                <a16:creationId xmlns:a16="http://schemas.microsoft.com/office/drawing/2014/main" id="{8998A4B6-1ED2-0175-5171-79D752A4BF4B}"/>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B87DA747-225E-C3D7-9B45-5A82A81437B0}"/>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506E5107-A554-D167-5D26-04303F09940C}"/>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2F55ADCF-3664-4479-8ED8-BAA5E6653B62}" type="datetime1">
              <a:rPr lang="en-US" smtClean="0"/>
              <a:t>4/23/2026</a:t>
            </a:fld>
            <a:endParaRPr lang="en-US"/>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667512" y="1260122"/>
            <a:ext cx="6780009" cy="5020057"/>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a:blip r:embed="rId2">
              <a:alphaModFix amt="60000"/>
              <a:extLst>
                <a:ext uri="{28A0092B-C50C-407E-A947-70E740481C1C}">
                  <a14:useLocalDpi xmlns:a14="http://schemas.microsoft.com/office/drawing/2010/main" val="0"/>
                </a:ext>
              </a:extLst>
            </a:blip>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179601625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67512" y="1261872"/>
            <a:ext cx="5897880" cy="2996266"/>
          </a:xfrm>
        </p:spPr>
        <p:txBody>
          <a:bodyPr vert="horz" lIns="91440" tIns="45720" rIns="91440" bIns="45720" rtlCol="0" anchor="t">
            <a:normAutofit/>
          </a:bodyPr>
          <a:lstStyle>
            <a:lvl1pPr>
              <a:defRPr lang="en-US" sz="6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67510" y="4592115"/>
            <a:ext cx="5897882" cy="1688063"/>
          </a:xfrm>
        </p:spPr>
        <p:txBody>
          <a:bodyPr vert="horz" lIns="91440" tIns="45720" rIns="91440" bIns="45720" rtlCol="0" anchor="b">
            <a:normAutofit/>
          </a:bodyPr>
          <a:lstStyle>
            <a:lvl1pPr marL="0" indent="0">
              <a:buNone/>
              <a:defRPr lang="en-US" sz="2000" dirty="0"/>
            </a:lvl1pPr>
          </a:lstStyle>
          <a:p>
            <a:pPr lvl="0"/>
            <a:r>
              <a:rPr lang="en-US"/>
              <a:t>Click to edit Master subtitle style</a:t>
            </a:r>
          </a:p>
        </p:txBody>
      </p:sp>
      <p:sp>
        <p:nvSpPr>
          <p:cNvPr id="13" name="Slide Number Placeholder 5">
            <a:extLst>
              <a:ext uri="{FF2B5EF4-FFF2-40B4-BE49-F238E27FC236}">
                <a16:creationId xmlns:a16="http://schemas.microsoft.com/office/drawing/2014/main" id="{92E398B4-AE63-C902-83C3-1A4A85D8BA91}"/>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714AAA3B-0D59-4204-802D-5471962CF6D9}"/>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031F4DFA-B85C-EFE8-48B9-F27537048D33}"/>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CECF7E77-8611-47D0-A92F-5C18E9C5DC54}" type="datetime1">
              <a:rPr lang="en-US" smtClean="0"/>
              <a:t>4/23/2026</a:t>
            </a:fld>
            <a:endParaRPr lang="en-US"/>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6885432" y="1261872"/>
            <a:ext cx="4654296" cy="5018306"/>
          </a:xfrm>
          <a:blipFill>
            <a:blip r:embed="rId2">
              <a:alphaModFix amt="70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4441800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6">
    <p:bg>
      <p:bgRef idx="1001">
        <a:schemeClr val="bg1"/>
      </p:bgRef>
    </p:bg>
    <p:spTree>
      <p:nvGrpSpPr>
        <p:cNvPr id="1" name=""/>
        <p:cNvGrpSpPr/>
        <p:nvPr/>
      </p:nvGrpSpPr>
      <p:grpSpPr>
        <a:xfrm>
          <a:off x="0" y="0"/>
          <a:ext cx="0" cy="0"/>
          <a:chOff x="0" y="0"/>
          <a:chExt cx="0" cy="0"/>
        </a:xfrm>
      </p:grpSpPr>
      <p:sp>
        <p:nvSpPr>
          <p:cNvPr id="27" name="Picture Placeholder 26">
            <a:extLst>
              <a:ext uri="{FF2B5EF4-FFF2-40B4-BE49-F238E27FC236}">
                <a16:creationId xmlns:a16="http://schemas.microsoft.com/office/drawing/2014/main" id="{30C5601D-25D6-0852-460F-4F5EDDCA5278}"/>
              </a:ext>
            </a:extLst>
          </p:cNvPr>
          <p:cNvSpPr>
            <a:spLocks noGrp="1"/>
          </p:cNvSpPr>
          <p:nvPr>
            <p:ph type="pic" sz="quarter" idx="13" hasCustomPrompt="1"/>
          </p:nvPr>
        </p:nvSpPr>
        <p:spPr>
          <a:xfrm>
            <a:off x="0" y="0"/>
            <a:ext cx="12192000" cy="6858000"/>
          </a:xfrm>
          <a:custGeom>
            <a:avLst/>
            <a:gdLst>
              <a:gd name="csX0" fmla="*/ 650748 w 12192000"/>
              <a:gd name="csY0" fmla="*/ 557784 h 6858000"/>
              <a:gd name="csX1" fmla="*/ 650748 w 12192000"/>
              <a:gd name="csY1" fmla="*/ 566928 h 6858000"/>
              <a:gd name="csX2" fmla="*/ 11541252 w 12192000"/>
              <a:gd name="csY2" fmla="*/ 566928 h 6858000"/>
              <a:gd name="csX3" fmla="*/ 11541252 w 12192000"/>
              <a:gd name="csY3" fmla="*/ 557784 h 6858000"/>
              <a:gd name="csX4" fmla="*/ 0 w 12192000"/>
              <a:gd name="csY4" fmla="*/ 0 h 6858000"/>
              <a:gd name="csX5" fmla="*/ 12192000 w 12192000"/>
              <a:gd name="csY5" fmla="*/ 0 h 6858000"/>
              <a:gd name="csX6" fmla="*/ 12192000 w 12192000"/>
              <a:gd name="csY6" fmla="*/ 6858000 h 6858000"/>
              <a:gd name="csX7" fmla="*/ 0 w 12192000"/>
              <a:gd name="csY7" fmla="*/ 6858000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92000" h="6858000">
                <a:moveTo>
                  <a:pt x="650748" y="557784"/>
                </a:moveTo>
                <a:lnTo>
                  <a:pt x="650748" y="566928"/>
                </a:lnTo>
                <a:lnTo>
                  <a:pt x="11541252" y="566928"/>
                </a:lnTo>
                <a:lnTo>
                  <a:pt x="11541252" y="557784"/>
                </a:lnTo>
                <a:close/>
                <a:moveTo>
                  <a:pt x="0" y="0"/>
                </a:moveTo>
                <a:lnTo>
                  <a:pt x="12192000" y="0"/>
                </a:lnTo>
                <a:lnTo>
                  <a:pt x="12192000"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lvl1pPr marL="0" indent="0">
              <a:buNone/>
              <a:defRPr/>
            </a:lvl1pPr>
          </a:lstStyle>
          <a:p>
            <a:r>
              <a:rPr lang="en-US"/>
              <a:t>   </a:t>
            </a: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0" y="3429000"/>
            <a:ext cx="12192000" cy="2159828"/>
          </a:xfrm>
          <a:gradFill flip="none" rotWithShape="1">
            <a:gsLst>
              <a:gs pos="0">
                <a:schemeClr val="bg2">
                  <a:alpha val="50000"/>
                </a:schemeClr>
              </a:gs>
              <a:gs pos="100000">
                <a:schemeClr val="bg2">
                  <a:alpha val="0"/>
                </a:schemeClr>
              </a:gs>
            </a:gsLst>
            <a:lin ang="16200000" scaled="1"/>
            <a:tileRect/>
          </a:gradFill>
        </p:spPr>
        <p:txBody>
          <a:bodyPr vert="horz" lIns="777240" tIns="45720" rIns="2286000" bIns="45720" rtlCol="0" anchor="b">
            <a:normAutofit/>
          </a:bodyPr>
          <a:lstStyle>
            <a:lvl1pPr>
              <a:defRPr lang="en-US" sz="6000" dirty="0"/>
            </a:lvl1pPr>
          </a:lstStyle>
          <a:p>
            <a:pPr lvl="0"/>
            <a:r>
              <a:rPr lang="en-US"/>
              <a:t>Click to edit Master title style</a:t>
            </a:r>
          </a:p>
        </p:txBody>
      </p:sp>
      <p:sp>
        <p:nvSpPr>
          <p:cNvPr id="6" name="Subtitle 2">
            <a:extLst>
              <a:ext uri="{FF2B5EF4-FFF2-40B4-BE49-F238E27FC236}">
                <a16:creationId xmlns:a16="http://schemas.microsoft.com/office/drawing/2014/main" id="{B6DADE99-E3CE-8A7B-349A-714ACCF251FD}"/>
              </a:ext>
            </a:extLst>
          </p:cNvPr>
          <p:cNvSpPr>
            <a:spLocks noGrp="1"/>
          </p:cNvSpPr>
          <p:nvPr>
            <p:ph type="subTitle" idx="1"/>
          </p:nvPr>
        </p:nvSpPr>
        <p:spPr>
          <a:xfrm>
            <a:off x="0" y="5586478"/>
            <a:ext cx="12192000" cy="1271522"/>
          </a:xfrm>
          <a:solidFill>
            <a:schemeClr val="bg2">
              <a:alpha val="50000"/>
            </a:schemeClr>
          </a:solidFill>
        </p:spPr>
        <p:txBody>
          <a:bodyPr vert="horz" lIns="777240" tIns="45720" rIns="2286000" bIns="45720" rtlCol="0" anchor="t">
            <a:normAutofit/>
          </a:bodyPr>
          <a:lstStyle>
            <a:lvl1pPr marL="0" indent="0">
              <a:buNone/>
              <a:defRPr lang="en-US" sz="2000" dirty="0"/>
            </a:lvl1pPr>
          </a:lstStyle>
          <a:p>
            <a:pPr lvl="0"/>
            <a:r>
              <a:rPr lang="en-US"/>
              <a:t>Click to edit Master subtitle style</a:t>
            </a:r>
          </a:p>
        </p:txBody>
      </p:sp>
      <p:sp>
        <p:nvSpPr>
          <p:cNvPr id="13" name="Slide Number Placeholder 5">
            <a:extLst>
              <a:ext uri="{FF2B5EF4-FFF2-40B4-BE49-F238E27FC236}">
                <a16:creationId xmlns:a16="http://schemas.microsoft.com/office/drawing/2014/main" id="{92E398B4-AE63-C902-83C3-1A4A85D8BA91}"/>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5" name="Footer Placeholder 3">
            <a:extLst>
              <a:ext uri="{FF2B5EF4-FFF2-40B4-BE49-F238E27FC236}">
                <a16:creationId xmlns:a16="http://schemas.microsoft.com/office/drawing/2014/main" id="{008CFED4-8CC8-E28A-89D6-61226616DECC}"/>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031F4DFA-B85C-EFE8-48B9-F27537048D33}"/>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96E56145-139A-45B3-88FA-F743CAE4E319}" type="datetime1">
              <a:rPr lang="en-US" smtClean="0"/>
              <a:t>4/23/2026</a:t>
            </a:fld>
            <a:endParaRPr lang="en-US"/>
          </a:p>
        </p:txBody>
      </p:sp>
    </p:spTree>
    <p:extLst>
      <p:ext uri="{BB962C8B-B14F-4D97-AF65-F5344CB8AC3E}">
        <p14:creationId xmlns:p14="http://schemas.microsoft.com/office/powerpoint/2010/main" val="2283169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67512" y="1260124"/>
            <a:ext cx="9643872" cy="4016044"/>
          </a:xfrm>
        </p:spPr>
        <p:txBody>
          <a:bodyPr vert="horz" lIns="91440" tIns="45720" rIns="91440" bIns="45720" rtlCol="0" anchor="b">
            <a:normAutofit/>
          </a:bodyPr>
          <a:lstStyle>
            <a:lvl1pPr>
              <a:defRPr lang="en-US" sz="8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62754" y="5586478"/>
            <a:ext cx="9633390" cy="684051"/>
          </a:xfrm>
        </p:spPr>
        <p:txBody>
          <a:bodyPr vert="horz" lIns="91440" tIns="45720" rIns="91440" bIns="45720" rtlCol="0" anchor="b">
            <a:normAutofit/>
          </a:bodyPr>
          <a:lstStyle>
            <a:lvl1pPr marL="0" indent="0">
              <a:buNone/>
              <a:defRPr lang="en-US" sz="2000" dirty="0"/>
            </a:lvl1pPr>
          </a:lstStyle>
          <a:p>
            <a:pPr lvl="0"/>
            <a:r>
              <a:rPr lang="en-US"/>
              <a:t>Click to edit Master subtitle style</a:t>
            </a:r>
          </a:p>
        </p:txBody>
      </p:sp>
      <p:sp>
        <p:nvSpPr>
          <p:cNvPr id="30" name="Slide Number Placeholder 5">
            <a:extLst>
              <a:ext uri="{FF2B5EF4-FFF2-40B4-BE49-F238E27FC236}">
                <a16:creationId xmlns:a16="http://schemas.microsoft.com/office/drawing/2014/main" id="{57C6A260-43E4-A5BD-9313-44FB4C8FD8E5}"/>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2"/>
                </a:solidFill>
                <a:latin typeface="+mj-lt"/>
              </a:defRPr>
            </a:lvl1pPr>
          </a:lstStyle>
          <a:p>
            <a:fld id="{7ECAF3DD-865B-4F9E-8AEE-28157E83B0D8}" type="slidenum">
              <a:rPr lang="en-US" smtClean="0"/>
              <a:pPr/>
              <a:t>‹#›</a:t>
            </a:fld>
            <a:endParaRPr lang="en-US">
              <a:latin typeface="+mj-lt"/>
            </a:endParaRPr>
          </a:p>
        </p:txBody>
      </p:sp>
      <p:sp>
        <p:nvSpPr>
          <p:cNvPr id="4" name="Footer Placeholder 3">
            <a:extLst>
              <a:ext uri="{FF2B5EF4-FFF2-40B4-BE49-F238E27FC236}">
                <a16:creationId xmlns:a16="http://schemas.microsoft.com/office/drawing/2014/main" id="{66F1631E-53EB-24F5-F76E-4F04521F6DC9}"/>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29" name="Date Placeholder 3">
            <a:extLst>
              <a:ext uri="{FF2B5EF4-FFF2-40B4-BE49-F238E27FC236}">
                <a16:creationId xmlns:a16="http://schemas.microsoft.com/office/drawing/2014/main" id="{356155AC-04E0-CB97-F010-9D55F5F5B64F}"/>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2"/>
                </a:solidFill>
                <a:latin typeface="+mj-lt"/>
              </a:defRPr>
            </a:lvl1pPr>
          </a:lstStyle>
          <a:p>
            <a:fld id="{817601D0-08EE-4682-8251-778D57A7E59F}" type="datetime1">
              <a:rPr lang="en-US" smtClean="0"/>
              <a:t>4/23/2026</a:t>
            </a:fld>
            <a:endParaRPr lang="en-US">
              <a:latin typeface="+mj-lt"/>
            </a:endParaRPr>
          </a:p>
        </p:txBody>
      </p:sp>
    </p:spTree>
    <p:extLst>
      <p:ext uri="{BB962C8B-B14F-4D97-AF65-F5344CB8AC3E}">
        <p14:creationId xmlns:p14="http://schemas.microsoft.com/office/powerpoint/2010/main" val="122828252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67512" y="1260124"/>
            <a:ext cx="9613392" cy="2978026"/>
          </a:xfrm>
        </p:spPr>
        <p:txBody>
          <a:bodyPr vert="horz" lIns="91440" tIns="45720" rIns="91440" bIns="45720" rtlCol="0" anchor="t">
            <a:normAutofit/>
          </a:bodyPr>
          <a:lstStyle>
            <a:lvl1pPr>
              <a:defRPr lang="en-US" sz="8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67512" y="5596127"/>
            <a:ext cx="7272528" cy="684052"/>
          </a:xfrm>
        </p:spPr>
        <p:txBody>
          <a:bodyPr vert="horz" lIns="91440" tIns="45720" rIns="91440" bIns="45720" rtlCol="0">
            <a:normAutofit/>
          </a:bodyPr>
          <a:lstStyle>
            <a:lvl1pPr marL="0" indent="0">
              <a:buNone/>
              <a:defRPr lang="en-US" sz="2000" dirty="0"/>
            </a:lvl1pPr>
          </a:lstStyle>
          <a:p>
            <a:pPr lvl="0"/>
            <a:r>
              <a:rPr lang="en-US"/>
              <a:t>Click to edit Master subtitle style</a:t>
            </a:r>
          </a:p>
        </p:txBody>
      </p:sp>
      <p:sp>
        <p:nvSpPr>
          <p:cNvPr id="15" name="Slide Number Placeholder 5">
            <a:extLst>
              <a:ext uri="{FF2B5EF4-FFF2-40B4-BE49-F238E27FC236}">
                <a16:creationId xmlns:a16="http://schemas.microsoft.com/office/drawing/2014/main" id="{CCE12327-0DBC-89BC-C60D-F10DD6C51F65}"/>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AD0783AD-1C4D-25CE-23D9-0E1ABAF26805}"/>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4" name="Date Placeholder 3">
            <a:extLst>
              <a:ext uri="{FF2B5EF4-FFF2-40B4-BE49-F238E27FC236}">
                <a16:creationId xmlns:a16="http://schemas.microsoft.com/office/drawing/2014/main" id="{0079EBF4-5BB8-6610-5CA9-9590C73BE55A}"/>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79AEA953-F661-4DC3-A0D2-B373BF29D9D6}" type="datetime1">
              <a:rPr lang="en-US" smtClean="0"/>
              <a:t>4/23/2026</a:t>
            </a:fld>
            <a:endParaRPr lang="en-US"/>
          </a:p>
        </p:txBody>
      </p:sp>
    </p:spTree>
    <p:extLst>
      <p:ext uri="{BB962C8B-B14F-4D97-AF65-F5344CB8AC3E}">
        <p14:creationId xmlns:p14="http://schemas.microsoft.com/office/powerpoint/2010/main" val="384369625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59892" y="1260123"/>
            <a:ext cx="10872216" cy="3012032"/>
          </a:xfrm>
        </p:spPr>
        <p:txBody>
          <a:bodyPr anchor="b">
            <a:normAutofit/>
          </a:bodyPr>
          <a:lstStyle>
            <a:lvl1pPr algn="ctr">
              <a:defRPr sz="8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592115"/>
            <a:ext cx="7588155" cy="1688063"/>
          </a:xfrm>
        </p:spPr>
        <p:txBody>
          <a:bodyPr>
            <a:normAutofit/>
          </a:bodyPr>
          <a:lstStyle>
            <a:lvl1pPr marL="0" indent="0" algn="ct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5" name="Slide Number Placeholder 5">
            <a:extLst>
              <a:ext uri="{FF2B5EF4-FFF2-40B4-BE49-F238E27FC236}">
                <a16:creationId xmlns:a16="http://schemas.microsoft.com/office/drawing/2014/main" id="{FAFE07ED-31D7-7A85-4532-82403B99B04A}"/>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E5AF8273-94AD-6BE6-8CBB-845CAE6B0C35}"/>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4" name="Date Placeholder 3">
            <a:extLst>
              <a:ext uri="{FF2B5EF4-FFF2-40B4-BE49-F238E27FC236}">
                <a16:creationId xmlns:a16="http://schemas.microsoft.com/office/drawing/2014/main" id="{AB0BDEA6-A6F0-73B8-F39C-CD7566F660FF}"/>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BDCAF013-27A5-43A7-9ADC-F67B09F12BCD}" type="datetime1">
              <a:rPr lang="en-US" smtClean="0"/>
              <a:t>4/23/2026</a:t>
            </a:fld>
            <a:endParaRPr lang="en-US"/>
          </a:p>
        </p:txBody>
      </p:sp>
    </p:spTree>
    <p:extLst>
      <p:ext uri="{BB962C8B-B14F-4D97-AF65-F5344CB8AC3E}">
        <p14:creationId xmlns:p14="http://schemas.microsoft.com/office/powerpoint/2010/main" val="20022255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67512" y="1417671"/>
            <a:ext cx="7909560" cy="4906929"/>
          </a:xfrm>
        </p:spPr>
        <p:txBody>
          <a:bodyPr vert="horz" lIns="91440" tIns="45720" rIns="91440" bIns="45720" rtlCol="0" anchor="b">
            <a:normAutofit/>
          </a:bodyPr>
          <a:lstStyle>
            <a:lvl1pPr>
              <a:defRPr lang="en-US" sz="7400" dirty="0">
                <a:solidFill>
                  <a:schemeClr val="tx1"/>
                </a:solidFill>
              </a:defRPr>
            </a:lvl1pPr>
          </a:lstStyle>
          <a:p>
            <a:pPr lvl="0"/>
            <a:r>
              <a:rPr lang="en-US"/>
              <a:t>Section Header</a:t>
            </a:r>
          </a:p>
        </p:txBody>
      </p:sp>
      <p:sp>
        <p:nvSpPr>
          <p:cNvPr id="14" name="Slide Number Placeholder 5">
            <a:extLst>
              <a:ext uri="{FF2B5EF4-FFF2-40B4-BE49-F238E27FC236}">
                <a16:creationId xmlns:a16="http://schemas.microsoft.com/office/drawing/2014/main" id="{5DA50637-A622-7C30-4294-5F1922E28841}"/>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2"/>
                </a:solidFill>
                <a:latin typeface="+mj-lt"/>
              </a:defRPr>
            </a:lvl1pPr>
          </a:lstStyle>
          <a:p>
            <a:fld id="{7ECAF3DD-865B-4F9E-8AEE-28157E83B0D8}" type="slidenum">
              <a:rPr lang="en-US" smtClean="0"/>
              <a:pPr/>
              <a:t>‹#›</a:t>
            </a:fld>
            <a:endParaRPr lang="en-US">
              <a:latin typeface="+mj-lt"/>
            </a:endParaRPr>
          </a:p>
        </p:txBody>
      </p:sp>
      <p:sp>
        <p:nvSpPr>
          <p:cNvPr id="3" name="Footer Placeholder 3">
            <a:extLst>
              <a:ext uri="{FF2B5EF4-FFF2-40B4-BE49-F238E27FC236}">
                <a16:creationId xmlns:a16="http://schemas.microsoft.com/office/drawing/2014/main" id="{965AD4B1-7C0F-72F1-2A34-6A72E98A14B9}"/>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3" name="Date Placeholder 3">
            <a:extLst>
              <a:ext uri="{FF2B5EF4-FFF2-40B4-BE49-F238E27FC236}">
                <a16:creationId xmlns:a16="http://schemas.microsoft.com/office/drawing/2014/main" id="{7743094F-E5D5-33D5-ADFF-BFE94FDF5CFB}"/>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2"/>
                </a:solidFill>
                <a:latin typeface="+mj-lt"/>
              </a:defRPr>
            </a:lvl1pPr>
          </a:lstStyle>
          <a:p>
            <a:fld id="{65B2509D-965F-4D5C-AA8C-1314C4C48EBF}" type="datetime1">
              <a:rPr lang="en-US" smtClean="0"/>
              <a:t>4/23/2026</a:t>
            </a:fld>
            <a:endParaRPr lang="en-US">
              <a:latin typeface="+mj-lt"/>
            </a:endParaRPr>
          </a:p>
        </p:txBody>
      </p:sp>
    </p:spTree>
    <p:extLst>
      <p:ext uri="{BB962C8B-B14F-4D97-AF65-F5344CB8AC3E}">
        <p14:creationId xmlns:p14="http://schemas.microsoft.com/office/powerpoint/2010/main" val="150884625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67512" y="4592116"/>
            <a:ext cx="3752088" cy="1688062"/>
          </a:xfrm>
        </p:spPr>
        <p:txBody>
          <a:bodyPr anchor="b">
            <a:normAutofit/>
          </a:bodyPr>
          <a:lstStyle>
            <a:lvl1pPr>
              <a:defRPr sz="7200"/>
            </a:lvl1pPr>
          </a:lstStyle>
          <a:p>
            <a:r>
              <a:rPr lang="en-US"/>
              <a:t>Click to edit Master title style</a:t>
            </a:r>
          </a:p>
        </p:txBody>
      </p:sp>
      <p:sp>
        <p:nvSpPr>
          <p:cNvPr id="12" name="Slide Number Placeholder 5">
            <a:extLst>
              <a:ext uri="{FF2B5EF4-FFF2-40B4-BE49-F238E27FC236}">
                <a16:creationId xmlns:a16="http://schemas.microsoft.com/office/drawing/2014/main" id="{9ED8BA8E-A006-8C0A-F38E-602DF5AF0931}"/>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9A35277B-D24E-0714-C9C2-B2B7094606C6}"/>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00FB8408-E1DE-0075-A836-ACF00DE74CEB}"/>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E71648E9-1ACD-47F4-BD5E-FC035F672F21}" type="datetime1">
              <a:rPr lang="en-US" smtClean="0"/>
              <a:t>4/23/2026</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641848" y="1283188"/>
            <a:ext cx="5897880" cy="4996990"/>
          </a:xfrm>
        </p:spPr>
        <p:txBody>
          <a:bodyPr>
            <a:normAutofit/>
          </a:bodyPr>
          <a:lstStyle>
            <a:lvl1pPr marL="457200" indent="-457200">
              <a:spcAft>
                <a:spcPts val="1200"/>
              </a:spcAft>
              <a:buFont typeface="+mj-lt"/>
              <a:buNone/>
              <a:defRPr sz="2400"/>
            </a:lvl1pPr>
            <a:lvl2pPr marL="685800" indent="-457200">
              <a:spcAft>
                <a:spcPts val="1200"/>
              </a:spcAft>
              <a:buFont typeface="+mj-lt"/>
              <a:buNone/>
              <a:defRPr sz="2000"/>
            </a:lvl2pPr>
            <a:lvl3pPr marL="800100" indent="-342900">
              <a:spcAft>
                <a:spcPts val="1200"/>
              </a:spcAft>
              <a:buFont typeface="+mj-lt"/>
              <a:buNone/>
              <a:defRPr sz="1800"/>
            </a:lvl3pPr>
            <a:lvl4pPr marL="1028700" indent="-342900">
              <a:spcAft>
                <a:spcPts val="1200"/>
              </a:spcAft>
              <a:buFont typeface="+mj-lt"/>
              <a:buNone/>
              <a:defRPr sz="1800"/>
            </a:lvl4pPr>
            <a:lvl5pPr marL="1257300" indent="-342900">
              <a:spcAft>
                <a:spcPts val="1200"/>
              </a:spcAft>
              <a:buFont typeface="+mj-lt"/>
              <a:buNone/>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79032809"/>
      </p:ext>
    </p:extLst>
  </p:cSld>
  <p:clrMapOvr>
    <a:overrideClrMapping bg1="dk1" tx1="lt1" bg2="dk2" tx2="lt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641849" y="1260124"/>
            <a:ext cx="5862658" cy="1004010"/>
          </a:xfrm>
        </p:spPr>
        <p:txBody>
          <a:bodyPr anchor="b">
            <a:normAutofit/>
          </a:bodyPr>
          <a:lstStyle>
            <a:lvl1pPr>
              <a:defRPr sz="7200"/>
            </a:lvl1pPr>
          </a:lstStyle>
          <a:p>
            <a:r>
              <a:rPr lang="en-US"/>
              <a:t>Click to edit Master title style</a:t>
            </a:r>
          </a:p>
        </p:txBody>
      </p:sp>
      <p:sp>
        <p:nvSpPr>
          <p:cNvPr id="13" name="Slide Number Placeholder 5">
            <a:extLst>
              <a:ext uri="{FF2B5EF4-FFF2-40B4-BE49-F238E27FC236}">
                <a16:creationId xmlns:a16="http://schemas.microsoft.com/office/drawing/2014/main" id="{7BCE8229-9007-2FAE-541D-CF30EAC42091}"/>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2004FD0C-EB35-93A6-EC72-0F5DE0E272FC}"/>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F01E1BC1-6226-4EA7-B474-B8325F678C48}"/>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01021C2D-F782-4D42-9559-DD770C4FCA33}" type="datetime1">
              <a:rPr lang="en-US" smtClean="0"/>
              <a:t>4/23/2026</a:t>
            </a:fld>
            <a:endParaRPr lang="en-US"/>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667512" y="1261872"/>
            <a:ext cx="4634315" cy="5004291"/>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a:blip r:embed="rId2">
              <a:alphaModFix amt="60000"/>
              <a:extLst>
                <a:ext uri="{28A0092B-C50C-407E-A947-70E740481C1C}">
                  <a14:useLocalDpi xmlns:a14="http://schemas.microsoft.com/office/drawing/2010/main" val="0"/>
                </a:ext>
              </a:extLst>
            </a:blip>
            <a:stretch>
              <a:fillRect/>
            </a:stretch>
          </a:blipFill>
        </p:spPr>
        <p:txBody>
          <a:bodyPr wrap="square">
            <a:noAutofit/>
          </a:bodyPr>
          <a:lstStyle>
            <a:lvl1pPr marL="0" indent="0">
              <a:buNone/>
              <a:defRPr/>
            </a:lvl1pPr>
          </a:lstStyle>
          <a:p>
            <a:r>
              <a:rPr lang="en-US"/>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641848" y="2568329"/>
            <a:ext cx="5897880" cy="3711850"/>
          </a:xfrm>
        </p:spPr>
        <p:txBody>
          <a:bodyPr>
            <a:normAutofit/>
          </a:bodyPr>
          <a:lstStyle>
            <a:lvl1pPr marL="457200" indent="-457200">
              <a:spcAft>
                <a:spcPts val="600"/>
              </a:spcAft>
              <a:buFont typeface="+mj-lt"/>
              <a:buAutoNum type="arabicPeriod"/>
              <a:defRPr sz="2000"/>
            </a:lvl1pPr>
            <a:lvl2pPr marL="571500" indent="-342900">
              <a:spcAft>
                <a:spcPts val="600"/>
              </a:spcAft>
              <a:buFont typeface="+mj-lt"/>
              <a:buAutoNum type="alphaLcPeriod"/>
              <a:defRPr sz="1800"/>
            </a:lvl2pPr>
            <a:lvl3pPr marL="800100" indent="-342900">
              <a:spcAft>
                <a:spcPts val="600"/>
              </a:spcAft>
              <a:buFont typeface="+mj-lt"/>
              <a:buAutoNum type="romanLcPeriod"/>
              <a:defRPr sz="1600"/>
            </a:lvl3pPr>
            <a:lvl4pPr marL="1028700" indent="-342900">
              <a:spcAft>
                <a:spcPts val="600"/>
              </a:spcAft>
              <a:buFont typeface="+mj-lt"/>
              <a:buAutoNum type="arabicParenR"/>
              <a:defRPr sz="1400"/>
            </a:lvl4pPr>
            <a:lvl5pPr>
              <a:spcAft>
                <a:spcPts val="600"/>
              </a:spcAft>
              <a:buFont typeface="+mj-lt"/>
              <a:buAutoNum type="romanL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174577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95856" y="1580083"/>
            <a:ext cx="8400288" cy="1688061"/>
          </a:xfrm>
        </p:spPr>
        <p:txBody>
          <a:bodyPr anchor="b">
            <a:normAutofit/>
          </a:bodyPr>
          <a:lstStyle>
            <a:lvl1pPr algn="ctr">
              <a:defRPr sz="4000"/>
            </a:lvl1pPr>
          </a:lstStyle>
          <a:p>
            <a:r>
              <a:rPr lang="en-US"/>
              <a:t>Click to edit Master title style</a:t>
            </a:r>
          </a:p>
        </p:txBody>
      </p:sp>
      <p:sp>
        <p:nvSpPr>
          <p:cNvPr id="12" name="Slide Number Placeholder 5">
            <a:extLst>
              <a:ext uri="{FF2B5EF4-FFF2-40B4-BE49-F238E27FC236}">
                <a16:creationId xmlns:a16="http://schemas.microsoft.com/office/drawing/2014/main" id="{3D88E5CD-667C-25ED-8BCA-A5BE1A8E3EA0}"/>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997D79AB-D4D3-090F-161F-760A912F9575}"/>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0FF089D4-4A77-D29A-52E7-D665AAF4543F}"/>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FC08E3F2-FA4C-45C3-B304-C7155F821EF4}" type="datetime1">
              <a:rPr lang="en-US" smtClean="0"/>
              <a:t>4/23/2026</a:t>
            </a:fld>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3154680" y="3588104"/>
            <a:ext cx="5897880" cy="1688062"/>
          </a:xfrm>
        </p:spPr>
        <p:txBody>
          <a:bodyPr/>
          <a:lstStyle>
            <a:lvl1pPr marL="0" indent="0" algn="ctr">
              <a:buNone/>
              <a:defRPr/>
            </a:lvl1pPr>
            <a:lvl2pPr marL="228600" indent="0" algn="ctr">
              <a:buNone/>
              <a:defRPr/>
            </a:lvl2pPr>
            <a:lvl3pPr marL="457200" indent="0" algn="ctr">
              <a:buNone/>
              <a:defRPr/>
            </a:lvl3pPr>
            <a:lvl4pPr marL="685800" indent="0" algn="ctr">
              <a:buNone/>
              <a:defRPr/>
            </a:lvl4pPr>
            <a:lvl5pPr marL="914400"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65329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911094" y="1580083"/>
            <a:ext cx="5897881" cy="1688061"/>
          </a:xfrm>
        </p:spPr>
        <p:txBody>
          <a:bodyPr anchor="b">
            <a:normAutofit/>
          </a:bodyPr>
          <a:lstStyle>
            <a:lvl1pPr>
              <a:defRPr sz="4000"/>
            </a:lvl1pPr>
          </a:lstStyle>
          <a:p>
            <a:r>
              <a:rPr lang="en-US"/>
              <a:t>Click to edit Master title style</a:t>
            </a:r>
          </a:p>
        </p:txBody>
      </p:sp>
      <p:sp>
        <p:nvSpPr>
          <p:cNvPr id="12" name="Slide Number Placeholder 5">
            <a:extLst>
              <a:ext uri="{FF2B5EF4-FFF2-40B4-BE49-F238E27FC236}">
                <a16:creationId xmlns:a16="http://schemas.microsoft.com/office/drawing/2014/main" id="{C201908F-A131-1AC9-55DC-24F30F3D9396}"/>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0CFA71DD-9DE1-BEED-E848-60BD2C61C4C4}"/>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0DD6374B-C852-C9D4-33D1-2CFFC45F7BE8}"/>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98660297-D8F2-43D6-A03C-5CF88A6EFBC3}" type="datetime1">
              <a:rPr lang="en-US" smtClean="0"/>
              <a:t>4/23/2026</a:t>
            </a:fld>
            <a:endParaRPr lang="en-US"/>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4398263" y="3588103"/>
            <a:ext cx="5897881" cy="20080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25203112"/>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67512" y="1580082"/>
            <a:ext cx="3425951" cy="3696085"/>
          </a:xfrm>
        </p:spPr>
        <p:txBody>
          <a:bodyPr anchor="t">
            <a:normAutofit/>
          </a:bodyPr>
          <a:lstStyle>
            <a:lvl1pPr>
              <a:defRPr sz="4000"/>
            </a:lvl1pPr>
          </a:lstStyle>
          <a:p>
            <a:r>
              <a:rPr lang="en-US"/>
              <a:t>Click to edit Master title style</a:t>
            </a:r>
          </a:p>
        </p:txBody>
      </p:sp>
      <p:sp>
        <p:nvSpPr>
          <p:cNvPr id="12" name="Slide Number Placeholder 5">
            <a:extLst>
              <a:ext uri="{FF2B5EF4-FFF2-40B4-BE49-F238E27FC236}">
                <a16:creationId xmlns:a16="http://schemas.microsoft.com/office/drawing/2014/main" id="{2B83B9E2-E297-4012-1ECB-FA03F04BAFFF}"/>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57704DBE-D116-ED60-D1CF-18F68FE5C20C}"/>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E4419A51-22C5-527A-E9A2-55754680A4AC}"/>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84BDE8FE-5F50-4185-919E-FC4EE33352DD}" type="datetime1">
              <a:rPr lang="en-US" smtClean="0"/>
              <a:t>4/23/2026</a:t>
            </a:fld>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4398263" y="1580082"/>
            <a:ext cx="7126225" cy="36960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20059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67512" y="1580083"/>
            <a:ext cx="3410711" cy="4700096"/>
          </a:xfrm>
        </p:spPr>
        <p:txBody>
          <a:bodyPr anchor="t">
            <a:normAutofit/>
          </a:bodyPr>
          <a:lstStyle>
            <a:lvl1pPr>
              <a:defRPr sz="4000"/>
            </a:lvl1pPr>
          </a:lstStyle>
          <a:p>
            <a:r>
              <a:rPr lang="en-US"/>
              <a:t>Click to edit Master title style</a:t>
            </a:r>
          </a:p>
        </p:txBody>
      </p:sp>
      <p:sp>
        <p:nvSpPr>
          <p:cNvPr id="12" name="Slide Number Placeholder 5">
            <a:extLst>
              <a:ext uri="{FF2B5EF4-FFF2-40B4-BE49-F238E27FC236}">
                <a16:creationId xmlns:a16="http://schemas.microsoft.com/office/drawing/2014/main" id="{1A5310C2-C284-D8C3-9305-365864CDBB49}"/>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E9BA3B80-47BF-CB3F-B5FD-9891B8B1B36C}"/>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C84059C7-F1E0-7CC6-AD88-A02B403DF39E}"/>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9DB681F3-0509-4A81-9DD5-419606C45B5D}" type="datetime1">
              <a:rPr lang="en-US" smtClean="0"/>
              <a:t>4/23/2026</a:t>
            </a:fld>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398264" y="1580083"/>
            <a:ext cx="7126224" cy="47000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881581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67511" y="985802"/>
            <a:ext cx="3410711" cy="2602303"/>
          </a:xfrm>
        </p:spPr>
        <p:txBody>
          <a:bodyPr anchor="t">
            <a:normAutofit/>
          </a:bodyPr>
          <a:lstStyle>
            <a:lvl1pPr>
              <a:defRPr sz="4000"/>
            </a:lvl1pPr>
          </a:lstStyle>
          <a:p>
            <a:r>
              <a:rPr lang="en-US"/>
              <a:t>Click to edit Master title style</a:t>
            </a:r>
          </a:p>
        </p:txBody>
      </p:sp>
      <p:sp>
        <p:nvSpPr>
          <p:cNvPr id="12" name="Slide Number Placeholder 5">
            <a:extLst>
              <a:ext uri="{FF2B5EF4-FFF2-40B4-BE49-F238E27FC236}">
                <a16:creationId xmlns:a16="http://schemas.microsoft.com/office/drawing/2014/main" id="{B86EE7AF-7DD3-DC19-6D34-E940BB3523D6}"/>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97109FC5-1FFE-CF58-7E13-C19F02C3F5C7}"/>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2F968FDB-AE03-25F6-2343-C1F6FC98A6B6}"/>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B9D778C0-E5EB-44EE-A66D-646756E7A69F}" type="datetime1">
              <a:rPr lang="en-US" smtClean="0"/>
              <a:t>4/23/2026</a:t>
            </a:fld>
            <a:endParaRPr lang="en-US"/>
          </a:p>
        </p:txBody>
      </p:sp>
      <p:sp>
        <p:nvSpPr>
          <p:cNvPr id="3" name="Content Placeholder 7">
            <a:extLst>
              <a:ext uri="{FF2B5EF4-FFF2-40B4-BE49-F238E27FC236}">
                <a16:creationId xmlns:a16="http://schemas.microsoft.com/office/drawing/2014/main" id="{5E5EC60F-1A48-E51E-B856-ADF7D557AF60}"/>
              </a:ext>
            </a:extLst>
          </p:cNvPr>
          <p:cNvSpPr>
            <a:spLocks noGrp="1"/>
          </p:cNvSpPr>
          <p:nvPr>
            <p:ph sz="quarter" idx="14"/>
          </p:nvPr>
        </p:nvSpPr>
        <p:spPr>
          <a:xfrm>
            <a:off x="4398264" y="985802"/>
            <a:ext cx="7141464" cy="52943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377816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7">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67511" y="985802"/>
            <a:ext cx="3410711" cy="5294377"/>
          </a:xfrm>
        </p:spPr>
        <p:txBody>
          <a:bodyPr anchor="b">
            <a:normAutofit/>
          </a:bodyPr>
          <a:lstStyle>
            <a:lvl1pPr>
              <a:defRPr sz="4000"/>
            </a:lvl1pPr>
          </a:lstStyle>
          <a:p>
            <a:r>
              <a:rPr lang="en-US"/>
              <a:t>Click to edit Master title style</a:t>
            </a:r>
          </a:p>
        </p:txBody>
      </p:sp>
      <p:sp>
        <p:nvSpPr>
          <p:cNvPr id="12" name="Slide Number Placeholder 5">
            <a:extLst>
              <a:ext uri="{FF2B5EF4-FFF2-40B4-BE49-F238E27FC236}">
                <a16:creationId xmlns:a16="http://schemas.microsoft.com/office/drawing/2014/main" id="{B86EE7AF-7DD3-DC19-6D34-E940BB3523D6}"/>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DBE86BA4-9811-C1B5-796E-C61FA5F0EC5A}"/>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2F968FDB-AE03-25F6-2343-C1F6FC98A6B6}"/>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863A7118-B3C6-4EBA-A0E2-4AEA652F57A1}" type="datetime1">
              <a:rPr lang="en-US" smtClean="0"/>
              <a:t>4/23/2026</a:t>
            </a:fld>
            <a:endParaRPr lang="en-US"/>
          </a:p>
        </p:txBody>
      </p:sp>
      <p:sp>
        <p:nvSpPr>
          <p:cNvPr id="3" name="Content Placeholder 7">
            <a:extLst>
              <a:ext uri="{FF2B5EF4-FFF2-40B4-BE49-F238E27FC236}">
                <a16:creationId xmlns:a16="http://schemas.microsoft.com/office/drawing/2014/main" id="{ED0FE484-E6A5-7D93-A7B2-C71CD2671A71}"/>
              </a:ext>
            </a:extLst>
          </p:cNvPr>
          <p:cNvSpPr>
            <a:spLocks noGrp="1"/>
          </p:cNvSpPr>
          <p:nvPr>
            <p:ph sz="quarter" idx="14"/>
          </p:nvPr>
        </p:nvSpPr>
        <p:spPr>
          <a:xfrm>
            <a:off x="4398264" y="985802"/>
            <a:ext cx="7141464" cy="52943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97593575"/>
      </p:ext>
    </p:extLst>
  </p:cSld>
  <p:clrMapOvr>
    <a:overrideClrMapping bg1="lt1" tx1="dk1" bg2="lt2" tx2="dk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398263" y="1260122"/>
            <a:ext cx="7126225" cy="1004010"/>
          </a:xfrm>
        </p:spPr>
        <p:txBody>
          <a:bodyPr anchor="b">
            <a:normAutofit/>
          </a:bodyPr>
          <a:lstStyle>
            <a:lvl1pPr>
              <a:defRPr sz="4000"/>
            </a:lvl1pPr>
          </a:lstStyle>
          <a:p>
            <a:r>
              <a:rPr lang="en-US"/>
              <a:t>Click to edit Master title style</a:t>
            </a:r>
          </a:p>
        </p:txBody>
      </p:sp>
      <p:sp>
        <p:nvSpPr>
          <p:cNvPr id="12" name="Slide Number Placeholder 5">
            <a:extLst>
              <a:ext uri="{FF2B5EF4-FFF2-40B4-BE49-F238E27FC236}">
                <a16:creationId xmlns:a16="http://schemas.microsoft.com/office/drawing/2014/main" id="{EBF44B22-81A3-5C11-73E6-B955ED9DDEB7}"/>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E9DF2317-5307-1F2B-B3F1-77031B8F1A44}"/>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D5AAA207-A5C4-56FC-5D30-CD58B9341880}"/>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F89F8195-FAEE-47A9-804C-E84DD4E62923}" type="datetime1">
              <a:rPr lang="en-US" smtClean="0"/>
              <a:t>4/23/2026</a:t>
            </a:fld>
            <a:endParaRPr lang="en-US"/>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667512" y="1260123"/>
            <a:ext cx="3410711" cy="5020056"/>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2">
              <a:alphaModFix amt="60000"/>
              <a:extLst>
                <a:ext uri="{28A0092B-C50C-407E-A947-70E740481C1C}">
                  <a14:useLocalDpi xmlns:a14="http://schemas.microsoft.com/office/drawing/2010/main" val="0"/>
                </a:ext>
              </a:extLst>
            </a:blip>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398265" y="2584093"/>
            <a:ext cx="7126224" cy="36960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991542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2" y="1260121"/>
            <a:ext cx="7141464" cy="1004011"/>
          </a:xfrm>
        </p:spPr>
        <p:txBody>
          <a:bodyPr anchor="b">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A4B5B55D-2B4C-9E36-9E67-3505A733219E}"/>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DBB043B8-CC94-789F-E530-4DF519EEA3F2}"/>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7" name="Date Placeholder 3">
            <a:extLst>
              <a:ext uri="{FF2B5EF4-FFF2-40B4-BE49-F238E27FC236}">
                <a16:creationId xmlns:a16="http://schemas.microsoft.com/office/drawing/2014/main" id="{FDC335D7-A0F7-BD3D-BF97-982A94656D28}"/>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50D3EE2A-95C7-4C56-A79A-AF03B1B5A7C8}" type="datetime1">
              <a:rPr lang="en-US" smtClean="0"/>
              <a:t>4/23/2026</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67512" y="2584094"/>
            <a:ext cx="7141464" cy="36960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129016" y="1260122"/>
            <a:ext cx="3410712" cy="5020057"/>
          </a:xfrm>
          <a:blipFill>
            <a:blip r:embed="rId2">
              <a:alphaModFix amt="60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241951984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154680" y="1260122"/>
            <a:ext cx="8385048" cy="1004010"/>
          </a:xfrm>
        </p:spPr>
        <p:txBody>
          <a:bodyPr anchor="b">
            <a:normAutofit/>
          </a:bodyPr>
          <a:lstStyle>
            <a:lvl1pPr>
              <a:defRPr sz="4000"/>
            </a:lvl1pPr>
          </a:lstStyle>
          <a:p>
            <a:r>
              <a:rPr lang="en-US"/>
              <a:t>Click to edit Master title style</a:t>
            </a:r>
          </a:p>
        </p:txBody>
      </p:sp>
      <p:sp>
        <p:nvSpPr>
          <p:cNvPr id="14" name="Slide Number Placeholder 5">
            <a:extLst>
              <a:ext uri="{FF2B5EF4-FFF2-40B4-BE49-F238E27FC236}">
                <a16:creationId xmlns:a16="http://schemas.microsoft.com/office/drawing/2014/main" id="{DE0EDC41-A2C4-8CCD-B67B-6AC19F5C3EFF}"/>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2A6FEF80-5427-AC06-FBE6-7B508E000D80}"/>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3" name="Date Placeholder 3">
            <a:extLst>
              <a:ext uri="{FF2B5EF4-FFF2-40B4-BE49-F238E27FC236}">
                <a16:creationId xmlns:a16="http://schemas.microsoft.com/office/drawing/2014/main" id="{AD3E4458-96F1-7F5C-6181-D0D27E03167D}"/>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B9349C3D-A8C4-4AA1-A98E-1056B589D2B7}" type="datetime1">
              <a:rPr lang="en-US" smtClean="0"/>
              <a:t>4/23/2026</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67511" y="1260123"/>
            <a:ext cx="2167129" cy="5020056"/>
          </a:xfrm>
          <a:blipFill>
            <a:blip r:embed="rId2">
              <a:alphaModFix amt="60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3154680" y="2584094"/>
            <a:ext cx="8369808" cy="36960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443053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09" y="1261872"/>
            <a:ext cx="8385049" cy="1027074"/>
          </a:xfrm>
        </p:spPr>
        <p:txBody>
          <a:bodyPr anchor="b">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3FB53CBC-C7D5-BE96-42C9-5AAA981879DA}"/>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10EECF8C-0C46-0E43-4558-0F8C402813C0}"/>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23B3AA0F-2358-6DB4-C617-B03E73D5FFE8}"/>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3726E815-75B0-4614-92F7-BD367E20C4E3}" type="datetime1">
              <a:rPr lang="en-US" smtClean="0"/>
              <a:t>4/23/2026</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67511" y="2584092"/>
            <a:ext cx="8385048" cy="36960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9372601" y="1261872"/>
            <a:ext cx="2151888" cy="5018307"/>
          </a:xfrm>
          <a:blipFill>
            <a:blip r:embed="rId2">
              <a:alphaModFix amt="60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160065870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85431" y="1260122"/>
            <a:ext cx="4654297" cy="1004009"/>
          </a:xfrm>
        </p:spPr>
        <p:txBody>
          <a:bodyPr anchor="b">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1A4D1053-884E-2834-2D03-511FB6195E33}"/>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3E831349-76B0-627A-3E4B-D553FAE86551}"/>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CA9CCFE9-2B59-7691-C45A-6E839A016DF4}"/>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3FD556D2-FA47-46C5-A609-377AE88E2EE7}" type="datetime1">
              <a:rPr lang="en-US" smtClean="0"/>
              <a:t>4/23/2026</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67512" y="1261872"/>
            <a:ext cx="5897879" cy="5004290"/>
          </a:xfrm>
          <a:blipFill>
            <a:blip r:embed="rId2">
              <a:alphaModFix amt="60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85431" y="2584093"/>
            <a:ext cx="4654297" cy="36960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409727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2" y="1260122"/>
            <a:ext cx="4654296" cy="1004010"/>
          </a:xfrm>
        </p:spPr>
        <p:txBody>
          <a:bodyPr anchor="b">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DBF00F9C-205B-81C5-6180-2E06739DAD6C}"/>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A0F2BA95-39FC-18B4-5653-76E60E40B8A5}"/>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D06DFB43-B155-62E3-B572-4F16FC492152}"/>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8D2E3C2C-8032-4A70-BAC0-53E5F160545E}" type="datetime1">
              <a:rPr lang="en-US" smtClean="0"/>
              <a:t>4/23/2026</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67512" y="2584093"/>
            <a:ext cx="4654296" cy="36960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658928" y="1260122"/>
            <a:ext cx="5880800" cy="5020056"/>
          </a:xfrm>
          <a:blipFill>
            <a:blip r:embed="rId2">
              <a:alphaModFix amt="60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180583160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1" y="4592116"/>
            <a:ext cx="4974337" cy="1688063"/>
          </a:xfrm>
        </p:spPr>
        <p:txBody>
          <a:bodyPr anchor="b">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61ADEBC8-C157-BE2E-7400-E9AB57520178}"/>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A727BF52-DE0B-B350-6511-8DF5414DC789}"/>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9FB95C57-5544-14E7-C212-633EA7147FC9}"/>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6389D7D8-FC2E-4190-898F-1892B48FB8DA}" type="datetime1">
              <a:rPr lang="en-US" smtClean="0"/>
              <a:t>4/23/2026</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67512" y="1260123"/>
            <a:ext cx="4951958" cy="3012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129016" y="4272155"/>
            <a:ext cx="3395472" cy="1997514"/>
          </a:xfrm>
          <a:blipFill>
            <a:blip r:embed="rId2" cstate="print">
              <a:alphaModFix amt="60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41170427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2" y="1260123"/>
            <a:ext cx="10872216" cy="1004010"/>
          </a:xfrm>
        </p:spPr>
        <p:txBody>
          <a:bodyPr anchor="t">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61ADEBC8-C157-BE2E-7400-E9AB57520178}"/>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76B9F801-2896-6C4E-7B87-B0B8D2692BA9}"/>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9FB95C57-5544-14E7-C212-633EA7147FC9}"/>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23B81B63-4F4E-4260-AE70-7F34DF91DF77}" type="datetime1">
              <a:rPr lang="en-US" smtClean="0"/>
              <a:t>4/23/2026</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67512" y="2584095"/>
            <a:ext cx="10872216" cy="16880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67512" y="4592115"/>
            <a:ext cx="10872216" cy="1688064"/>
          </a:xfrm>
          <a:blipFill>
            <a:blip r:embed="rId2">
              <a:alphaModFix amt="60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372237825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29017" y="1260122"/>
            <a:ext cx="3395471" cy="2008022"/>
          </a:xfrm>
        </p:spPr>
        <p:txBody>
          <a:bodyPr anchor="b">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DB3A19B8-D27C-60F2-CCE1-9B2FE208D4B4}"/>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5A1A6486-75F8-1B85-1DC5-D9B9240EEE02}"/>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756EEBDA-EC71-4385-DB53-41C22E785474}"/>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8E95A402-7419-498A-A98C-BC10C9D9E62D}" type="datetime1">
              <a:rPr lang="en-US" smtClean="0"/>
              <a:t>4/23/2026</a:t>
            </a:fld>
            <a:endParaRPr lang="en-US"/>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667511" y="1260122"/>
            <a:ext cx="7141465" cy="5020057"/>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60000"/>
              <a:extLst>
                <a:ext uri="{28A0092B-C50C-407E-A947-70E740481C1C}">
                  <a14:useLocalDpi xmlns:a14="http://schemas.microsoft.com/office/drawing/2010/main" val="0"/>
                </a:ext>
              </a:extLst>
            </a:blip>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29015" y="3588105"/>
            <a:ext cx="3410713" cy="2692074"/>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5804289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1" y="1260122"/>
            <a:ext cx="3410710" cy="2008022"/>
          </a:xfrm>
        </p:spPr>
        <p:txBody>
          <a:bodyPr anchor="b">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75FF7B8E-8644-33FB-5A6E-02F11C5542D2}"/>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06C8FF2C-ECDB-3C80-34C6-03494864778B}"/>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71E01ADE-6A9B-F59C-F74A-6468B6F9CDB8}"/>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F67C6F2A-F4B3-4F44-A388-FF5233ABC527}" type="datetime1">
              <a:rPr lang="en-US" smtClean="0"/>
              <a:t>4/23/2026</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67511" y="3588105"/>
            <a:ext cx="3410711" cy="2692074"/>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4398263" y="1260122"/>
            <a:ext cx="7126225" cy="5020057"/>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60000"/>
              <a:extLst>
                <a:ext uri="{28A0092B-C50C-407E-A947-70E740481C1C}">
                  <a14:useLocalDpi xmlns:a14="http://schemas.microsoft.com/office/drawing/2010/main" val="0"/>
                </a:ext>
              </a:extLst>
            </a:blip>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375543439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2" y="4592115"/>
            <a:ext cx="4654296" cy="1688063"/>
          </a:xfrm>
        </p:spPr>
        <p:txBody>
          <a:bodyPr anchor="t">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39A92118-3DF4-2424-85AC-8ED02E2C66CC}"/>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824FEFCB-BC12-FCF8-8106-AEB614BAD700}"/>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6F3F6702-15C0-4E20-444E-5921157E0942}"/>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01B1B67D-B094-4A84-BC89-E29D9EFC45B3}" type="datetime1">
              <a:rPr lang="en-US" smtClean="0"/>
              <a:t>4/23/2026</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67512" y="1260122"/>
            <a:ext cx="10887457" cy="3012033"/>
          </a:xfrm>
          <a:blipFill>
            <a:blip r:embed="rId2">
              <a:alphaModFix amt="60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641847" y="4592115"/>
            <a:ext cx="5913121" cy="1688064"/>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055023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0" y="3572339"/>
            <a:ext cx="3410713" cy="2707840"/>
          </a:xfrm>
        </p:spPr>
        <p:txBody>
          <a:bodyPr anchor="t">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8C29D452-4290-AF7B-A928-BE3D83E36494}"/>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99F289CA-951A-9E32-F0F8-4551AB910757}"/>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A4EC5306-39CD-9B46-EF6C-7D0453859F30}"/>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CED1FEB8-BE8B-43F2-985F-302B2C416D66}" type="datetime1">
              <a:rPr lang="en-US" smtClean="0"/>
              <a:t>4/23/2026</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67512" y="1261872"/>
            <a:ext cx="10872216" cy="1992256"/>
          </a:xfrm>
          <a:blipFill>
            <a:blip r:embed="rId2">
              <a:alphaModFix amt="60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398265" y="3588106"/>
            <a:ext cx="7126224" cy="2692074"/>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9784722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1" y="1260121"/>
            <a:ext cx="3410712" cy="2008021"/>
          </a:xfrm>
        </p:spPr>
        <p:txBody>
          <a:bodyPr anchor="t">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C91B962A-9F00-E9C8-C37D-B133691D4453}"/>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5" name="Footer Placeholder 3">
            <a:extLst>
              <a:ext uri="{FF2B5EF4-FFF2-40B4-BE49-F238E27FC236}">
                <a16:creationId xmlns:a16="http://schemas.microsoft.com/office/drawing/2014/main" id="{2DDF310E-58A5-07FC-4ACF-A497529411D0}"/>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C7C8D897-C374-7A6F-BEED-22F80EF2E119}"/>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F127A4B6-6434-4FBE-A6ED-A07EC373AA47}" type="datetime1">
              <a:rPr lang="en-US" smtClean="0"/>
              <a:t>4/23/2026</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398265" y="1260122"/>
            <a:ext cx="7126224" cy="2008021"/>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EDB92F6E-55FC-C88B-734D-26D3B9923E69}"/>
              </a:ext>
            </a:extLst>
          </p:cNvPr>
          <p:cNvSpPr>
            <a:spLocks noGrp="1"/>
          </p:cNvSpPr>
          <p:nvPr>
            <p:ph type="pic" sz="quarter" idx="13" hasCustomPrompt="1"/>
          </p:nvPr>
        </p:nvSpPr>
        <p:spPr>
          <a:xfrm>
            <a:off x="667512" y="3588106"/>
            <a:ext cx="10872216" cy="2692074"/>
          </a:xfrm>
          <a:custGeom>
            <a:avLst/>
            <a:gdLst>
              <a:gd name="connsiteX0" fmla="*/ 0 w 12192000"/>
              <a:gd name="connsiteY0" fmla="*/ 0 h 3221477"/>
              <a:gd name="connsiteX1" fmla="*/ 12192000 w 12192000"/>
              <a:gd name="connsiteY1" fmla="*/ 0 h 3221477"/>
              <a:gd name="connsiteX2" fmla="*/ 12192000 w 12192000"/>
              <a:gd name="connsiteY2" fmla="*/ 3221477 h 3221477"/>
              <a:gd name="connsiteX3" fmla="*/ 0 w 12192000"/>
              <a:gd name="connsiteY3" fmla="*/ 3221477 h 3221477"/>
            </a:gdLst>
            <a:ahLst/>
            <a:cxnLst>
              <a:cxn ang="0">
                <a:pos x="connsiteX0" y="connsiteY0"/>
              </a:cxn>
              <a:cxn ang="0">
                <a:pos x="connsiteX1" y="connsiteY1"/>
              </a:cxn>
              <a:cxn ang="0">
                <a:pos x="connsiteX2" y="connsiteY2"/>
              </a:cxn>
              <a:cxn ang="0">
                <a:pos x="connsiteX3" y="connsiteY3"/>
              </a:cxn>
            </a:cxnLst>
            <a:rect l="l" t="t" r="r" b="b"/>
            <a:pathLst>
              <a:path w="12192000" h="3221477">
                <a:moveTo>
                  <a:pt x="0" y="0"/>
                </a:moveTo>
                <a:lnTo>
                  <a:pt x="12192000" y="0"/>
                </a:lnTo>
                <a:lnTo>
                  <a:pt x="12192000" y="3221477"/>
                </a:lnTo>
                <a:lnTo>
                  <a:pt x="0" y="3221477"/>
                </a:lnTo>
                <a:close/>
              </a:path>
            </a:pathLst>
          </a:custGeom>
          <a:blipFill>
            <a:blip r:embed="rId2">
              <a:alphaModFix amt="60000"/>
              <a:extLst>
                <a:ext uri="{28A0092B-C50C-407E-A947-70E740481C1C}">
                  <a14:useLocalDpi xmlns:a14="http://schemas.microsoft.com/office/drawing/2010/main" val="0"/>
                </a:ext>
              </a:extLst>
            </a:blip>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223669078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4">
    <p:bg>
      <p:bgRef idx="1001">
        <a:schemeClr val="bg1"/>
      </p:bgRef>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D8D190F-4AD9-1493-D6E9-4312C8744ACC}"/>
              </a:ext>
            </a:extLst>
          </p:cNvPr>
          <p:cNvSpPr>
            <a:spLocks noGrp="1"/>
          </p:cNvSpPr>
          <p:nvPr>
            <p:ph type="title"/>
          </p:nvPr>
        </p:nvSpPr>
        <p:spPr>
          <a:xfrm>
            <a:off x="667512" y="1260122"/>
            <a:ext cx="10872216" cy="1004009"/>
          </a:xfrm>
        </p:spPr>
        <p:txBody>
          <a:bodyPr anchor="b">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F900D201-0F2A-159F-0160-00CC1D230D3D}"/>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2" name="Footer Placeholder 3">
            <a:extLst>
              <a:ext uri="{FF2B5EF4-FFF2-40B4-BE49-F238E27FC236}">
                <a16:creationId xmlns:a16="http://schemas.microsoft.com/office/drawing/2014/main" id="{AB7B2F7A-427C-CBDE-5E80-74CCE63A1B9E}"/>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289A2B14-20C4-D5EB-A86B-842E1230DA89}"/>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7AB27BDA-AAC0-4DA8-BBDD-04965AEE49AE}" type="datetime1">
              <a:rPr lang="en-US" smtClean="0"/>
              <a:t>4/23/2026</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67512" y="2584094"/>
            <a:ext cx="5897880" cy="36960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6885432" y="2584094"/>
            <a:ext cx="4639056" cy="3696085"/>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2">
              <a:alphaModFix amt="60000"/>
              <a:extLst>
                <a:ext uri="{28A0092B-C50C-407E-A947-70E740481C1C}">
                  <a14:useLocalDpi xmlns:a14="http://schemas.microsoft.com/office/drawing/2010/main" val="0"/>
                </a:ext>
              </a:extLst>
            </a:blip>
            <a:stretch>
              <a:fillRect/>
            </a:stretch>
          </a:blipFill>
        </p:spPr>
        <p:txBody>
          <a:bodyPr vert="horz" wrap="square" lIns="91440" tIns="45720" rIns="91440" bIns="45720" rtlCol="0">
            <a:noAutofit/>
          </a:bodyPr>
          <a:lstStyle>
            <a:lvl1pPr>
              <a:buNone/>
              <a:defRPr lang="en-US" dirty="0"/>
            </a:lvl1pPr>
          </a:lstStyle>
          <a:p>
            <a:pPr marL="228600" lvl="0" indent="-228600"/>
            <a:r>
              <a:rPr lang="en-US"/>
              <a:t>   </a:t>
            </a:r>
          </a:p>
        </p:txBody>
      </p:sp>
    </p:spTree>
    <p:extLst>
      <p:ext uri="{BB962C8B-B14F-4D97-AF65-F5344CB8AC3E}">
        <p14:creationId xmlns:p14="http://schemas.microsoft.com/office/powerpoint/2010/main" val="4127635781"/>
      </p:ext>
    </p:extLst>
  </p:cSld>
  <p:clrMapOvr>
    <a:overrideClrMapping bg1="lt1" tx1="dk1" bg2="lt2" tx2="dk2" accent1="accent1" accent2="accent2" accent3="accent3" accent4="accent4" accent5="accent5" accent6="accent6" hlink="hlink" folHlink="folHlink"/>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2" y="1260122"/>
            <a:ext cx="10872216" cy="1004009"/>
          </a:xfrm>
        </p:spPr>
        <p:txBody>
          <a:bodyPr anchor="b">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73A2EAFF-C6B2-37A8-E58D-5D3F3E8DC547}"/>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6E787D6A-B2C4-9067-158A-25EF772947AF}"/>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FCADB45D-F788-D3E9-0EC9-B9A177E8344C}"/>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58ACD03D-933A-4322-AC92-AD22A072A17A}" type="datetime1">
              <a:rPr lang="en-US" smtClean="0"/>
              <a:t>4/23/2026</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67512" y="2584094"/>
            <a:ext cx="3425952" cy="36960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Picture Placeholder 5">
            <a:extLst>
              <a:ext uri="{FF2B5EF4-FFF2-40B4-BE49-F238E27FC236}">
                <a16:creationId xmlns:a16="http://schemas.microsoft.com/office/drawing/2014/main" id="{71A5194B-746E-D0FD-A7D1-71D10560BCCE}"/>
              </a:ext>
            </a:extLst>
          </p:cNvPr>
          <p:cNvSpPr>
            <a:spLocks noGrp="1"/>
          </p:cNvSpPr>
          <p:nvPr>
            <p:ph type="pic" sz="quarter" idx="13" hasCustomPrompt="1"/>
          </p:nvPr>
        </p:nvSpPr>
        <p:spPr>
          <a:xfrm>
            <a:off x="4398264" y="2584093"/>
            <a:ext cx="7126224" cy="3696085"/>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a:blip r:embed="rId2" cstate="print">
              <a:alphaModFix amt="60000"/>
              <a:extLst>
                <a:ext uri="{28A0092B-C50C-407E-A947-70E740481C1C}">
                  <a14:useLocalDpi xmlns:a14="http://schemas.microsoft.com/office/drawing/2010/main" val="0"/>
                </a:ext>
              </a:extLst>
            </a:blip>
            <a:stretch>
              <a:fillRect/>
            </a:stretch>
          </a:blipFill>
        </p:spPr>
        <p:txBody>
          <a:bodyPr vert="horz" wrap="square" lIns="91440" tIns="45720" rIns="91440" bIns="45720" rtlCol="0">
            <a:noAutofit/>
          </a:bodyPr>
          <a:lstStyle>
            <a:lvl1pPr>
              <a:buNone/>
              <a:defRPr lang="en-US" dirty="0"/>
            </a:lvl1pPr>
          </a:lstStyle>
          <a:p>
            <a:pPr marL="228600" lvl="0" indent="-228600"/>
            <a:r>
              <a:rPr lang="en-US"/>
              <a:t>   </a:t>
            </a:r>
          </a:p>
        </p:txBody>
      </p:sp>
    </p:spTree>
    <p:extLst>
      <p:ext uri="{BB962C8B-B14F-4D97-AF65-F5344CB8AC3E}">
        <p14:creationId xmlns:p14="http://schemas.microsoft.com/office/powerpoint/2010/main" val="24037721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2" y="1261872"/>
            <a:ext cx="10872216" cy="988243"/>
          </a:xfrm>
        </p:spPr>
        <p:txBody>
          <a:bodyPr anchor="b">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5BDE8171-69C8-B120-58D4-1407B9848CE2}"/>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B73D389F-7A28-F651-26AB-E5DDD5BC22EA}"/>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F8DF7310-550A-F0CB-F5F2-C221FE5EEC0D}"/>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E3B5C16E-44E5-4BAF-8F36-291C3913D8C8}" type="datetime1">
              <a:rPr lang="en-US" smtClean="0"/>
              <a:t>4/23/2026</a:t>
            </a:fld>
            <a:endParaRPr lang="en-US"/>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667513" y="2584094"/>
            <a:ext cx="4654296" cy="3716122"/>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2">
              <a:alphaModFix amt="60000"/>
              <a:extLst>
                <a:ext uri="{28A0092B-C50C-407E-A947-70E740481C1C}">
                  <a14:useLocalDpi xmlns:a14="http://schemas.microsoft.com/office/drawing/2010/main" val="0"/>
                </a:ext>
              </a:extLst>
            </a:blip>
            <a:stretch>
              <a:fillRect/>
            </a:stretch>
          </a:blipFill>
        </p:spPr>
        <p:txBody>
          <a:bodyPr vert="horz" wrap="square" lIns="91440" tIns="45720" rIns="91440" bIns="45720" rtlCol="0">
            <a:noAutofit/>
          </a:bodyPr>
          <a:lstStyle>
            <a:lvl1pPr>
              <a:buNone/>
              <a:defRPr lang="en-US" dirty="0"/>
            </a:lvl1pPr>
          </a:lstStyle>
          <a:p>
            <a:pPr marL="228600" lvl="0" indent="-228600"/>
            <a:r>
              <a:rPr lang="en-US"/>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5641848" y="2584094"/>
            <a:ext cx="5882640" cy="36960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6766089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2" y="1260124"/>
            <a:ext cx="4654296" cy="1004010"/>
          </a:xfrm>
        </p:spPr>
        <p:txBody>
          <a:bodyPr anchor="t">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BABAF444-0EFC-B8EE-DF68-7CD4EEBA3A91}"/>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7DBC6452-8FE0-731A-B20B-59CF47CE749A}"/>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1C9BACBF-74CC-DF75-A77E-6C3DBA366648}"/>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4FF032E9-B94F-48D6-9953-A37CC3DD361D}" type="datetime1">
              <a:rPr lang="en-US" smtClean="0"/>
              <a:t>4/23/2026</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67512" y="2584094"/>
            <a:ext cx="4654296" cy="3696086"/>
          </a:xfrm>
          <a:blipFill>
            <a:blip r:embed="rId2">
              <a:alphaModFix amt="60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641849" y="1260123"/>
            <a:ext cx="5882639" cy="5020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0793039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2" y="4592116"/>
            <a:ext cx="3851146" cy="1688062"/>
          </a:xfrm>
        </p:spPr>
        <p:txBody>
          <a:bodyPr anchor="b">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D593EE06-439E-037F-0A22-AA611D80F26C}"/>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3613FCCC-8ADB-1A41-6DDF-0B695DF18EF3}"/>
              </a:ext>
            </a:extLst>
          </p:cNvPr>
          <p:cNvSpPr>
            <a:spLocks noGrp="1"/>
          </p:cNvSpPr>
          <p:nvPr>
            <p:ph type="ftr" sz="quarter" idx="16"/>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ED966141-9B99-F2D0-A663-3003B791A31C}"/>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720DC4C1-6C99-451D-B95A-6A6C83FBEA90}" type="datetime1">
              <a:rPr lang="en-US" smtClean="0"/>
              <a:t>4/23/2026</a:t>
            </a:fld>
            <a:endParaRPr lang="en-US"/>
          </a:p>
        </p:txBody>
      </p:sp>
      <p:sp>
        <p:nvSpPr>
          <p:cNvPr id="44" name="Picture Placeholder 43">
            <a:extLst>
              <a:ext uri="{FF2B5EF4-FFF2-40B4-BE49-F238E27FC236}">
                <a16:creationId xmlns:a16="http://schemas.microsoft.com/office/drawing/2014/main" id="{35F6B1E0-54AD-E2E3-07CF-89CD66B9EE36}"/>
              </a:ext>
            </a:extLst>
          </p:cNvPr>
          <p:cNvSpPr>
            <a:spLocks noGrp="1"/>
          </p:cNvSpPr>
          <p:nvPr>
            <p:ph type="pic" sz="quarter" idx="15"/>
          </p:nvPr>
        </p:nvSpPr>
        <p:spPr>
          <a:xfrm>
            <a:off x="667512" y="985802"/>
            <a:ext cx="3851146" cy="3286161"/>
          </a:xfrm>
          <a:blipFill>
            <a:blip r:embed="rId2">
              <a:alphaModFix amt="70000"/>
              <a:extLst>
                <a:ext uri="{28A0092B-C50C-407E-A947-70E740481C1C}">
                  <a14:useLocalDpi xmlns:a14="http://schemas.microsoft.com/office/drawing/2010/main" val="0"/>
                </a:ext>
              </a:extLst>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873752" y="985802"/>
            <a:ext cx="6665976" cy="52943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458716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2" y="985802"/>
            <a:ext cx="3410710" cy="2692075"/>
          </a:xfrm>
        </p:spPr>
        <p:txBody>
          <a:bodyPr anchor="t">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D593EE06-439E-037F-0A22-AA611D80F26C}"/>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4237CAFE-8E53-72CD-67ED-D6FF3F989B91}"/>
              </a:ext>
            </a:extLst>
          </p:cNvPr>
          <p:cNvSpPr>
            <a:spLocks noGrp="1"/>
          </p:cNvSpPr>
          <p:nvPr>
            <p:ph type="ftr" sz="quarter" idx="16"/>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ED966141-9B99-F2D0-A663-3003B791A31C}"/>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720DC4C1-6C99-451D-B95A-6A6C83FBEA90}" type="datetime1">
              <a:rPr lang="en-US" smtClean="0"/>
              <a:t>4/23/2026</a:t>
            </a:fld>
            <a:endParaRPr lang="en-US"/>
          </a:p>
        </p:txBody>
      </p:sp>
      <p:sp>
        <p:nvSpPr>
          <p:cNvPr id="44" name="Picture Placeholder 43">
            <a:extLst>
              <a:ext uri="{FF2B5EF4-FFF2-40B4-BE49-F238E27FC236}">
                <a16:creationId xmlns:a16="http://schemas.microsoft.com/office/drawing/2014/main" id="{35F6B1E0-54AD-E2E3-07CF-89CD66B9EE36}"/>
              </a:ext>
            </a:extLst>
          </p:cNvPr>
          <p:cNvSpPr>
            <a:spLocks noGrp="1"/>
          </p:cNvSpPr>
          <p:nvPr>
            <p:ph type="pic" sz="quarter" idx="15"/>
          </p:nvPr>
        </p:nvSpPr>
        <p:spPr>
          <a:xfrm>
            <a:off x="667512" y="3997837"/>
            <a:ext cx="3410776" cy="2282341"/>
          </a:xfrm>
          <a:blipFill>
            <a:blip r:embed="rId2" cstate="print">
              <a:alphaModFix amt="70000"/>
              <a:extLst>
                <a:ext uri="{28A0092B-C50C-407E-A947-70E740481C1C}">
                  <a14:useLocalDpi xmlns:a14="http://schemas.microsoft.com/office/drawing/2010/main" val="0"/>
                </a:ext>
              </a:extLst>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398264" y="985802"/>
            <a:ext cx="7141464" cy="52943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1014523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52272" y="4876801"/>
            <a:ext cx="10887456" cy="990598"/>
          </a:xfrm>
        </p:spPr>
        <p:txBody>
          <a:bodyPr anchor="t">
            <a:normAutofit/>
          </a:bodyPr>
          <a:lstStyle>
            <a:lvl1pPr algn="ctr">
              <a:lnSpc>
                <a:spcPct val="110000"/>
              </a:lnSpc>
              <a:defRPr sz="2400" b="0">
                <a:solidFill>
                  <a:schemeClr val="tx1"/>
                </a:solidFill>
                <a:latin typeface="+mn-lt"/>
              </a:defRPr>
            </a:lvl1pPr>
          </a:lstStyle>
          <a:p>
            <a:r>
              <a:rPr lang="en-US"/>
              <a:t>Click to edit Master title style</a:t>
            </a:r>
          </a:p>
        </p:txBody>
      </p:sp>
      <p:sp>
        <p:nvSpPr>
          <p:cNvPr id="12" name="Slide Number Placeholder 5">
            <a:extLst>
              <a:ext uri="{FF2B5EF4-FFF2-40B4-BE49-F238E27FC236}">
                <a16:creationId xmlns:a16="http://schemas.microsoft.com/office/drawing/2014/main" id="{1FF8FBE7-CB31-F823-094B-CB9EA8AAF9AF}"/>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2"/>
                </a:solidFill>
                <a:latin typeface="+mj-lt"/>
              </a:defRPr>
            </a:lvl1pPr>
          </a:lstStyle>
          <a:p>
            <a:fld id="{7ECAF3DD-865B-4F9E-8AEE-28157E83B0D8}" type="slidenum">
              <a:rPr lang="en-US" smtClean="0"/>
              <a:pPr/>
              <a:t>‹#›</a:t>
            </a:fld>
            <a:endParaRPr lang="en-US">
              <a:latin typeface="+mj-lt"/>
            </a:endParaRPr>
          </a:p>
        </p:txBody>
      </p:sp>
      <p:sp>
        <p:nvSpPr>
          <p:cNvPr id="4" name="Footer Placeholder 3">
            <a:extLst>
              <a:ext uri="{FF2B5EF4-FFF2-40B4-BE49-F238E27FC236}">
                <a16:creationId xmlns:a16="http://schemas.microsoft.com/office/drawing/2014/main" id="{A55B8BCE-73A3-7CA7-CC58-747C3404C3DC}"/>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A1BD17B6-3206-38BE-87EC-CD9B9EE33D87}"/>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2"/>
                </a:solidFill>
                <a:latin typeface="+mj-lt"/>
              </a:defRPr>
            </a:lvl1pPr>
          </a:lstStyle>
          <a:p>
            <a:fld id="{C6450B90-FA5F-4260-B63F-4293C21AA5D8}" type="datetime1">
              <a:rPr lang="en-US" smtClean="0"/>
              <a:t>4/23/2026</a:t>
            </a:fld>
            <a:endParaRPr lang="en-US">
              <a:latin typeface="+mj-lt"/>
            </a:endParaRP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67512" y="1260123"/>
            <a:ext cx="10872216" cy="4001867"/>
          </a:xfrm>
        </p:spPr>
        <p:txBody>
          <a:bodyPr anchor="b">
            <a:normAutofit/>
          </a:bodyPr>
          <a:lstStyle>
            <a:lvl1pPr marL="0" indent="0" algn="ctr">
              <a:lnSpc>
                <a:spcPct val="90000"/>
              </a:lnSpc>
              <a:buNone/>
              <a:defRPr sz="27000" b="0">
                <a:solidFill>
                  <a:schemeClr val="tx1"/>
                </a:solidFill>
                <a:latin typeface="+mj-lt"/>
              </a:defRPr>
            </a:lvl1pPr>
          </a:lstStyle>
          <a:p>
            <a:pPr lvl="0"/>
            <a:r>
              <a:rPr lang="en-US"/>
              <a:t>##%</a:t>
            </a:r>
          </a:p>
        </p:txBody>
      </p:sp>
      <p:cxnSp>
        <p:nvCxnSpPr>
          <p:cNvPr id="3" name="Straight Connector 2">
            <a:extLst>
              <a:ext uri="{FF2B5EF4-FFF2-40B4-BE49-F238E27FC236}">
                <a16:creationId xmlns:a16="http://schemas.microsoft.com/office/drawing/2014/main" id="{EF6D8E38-7B87-F523-02E2-2B25CEB03608}"/>
              </a:ext>
            </a:extLst>
          </p:cNvPr>
          <p:cNvCxnSpPr>
            <a:cxnSpLocks/>
          </p:cNvCxnSpPr>
          <p:nvPr userDrawn="1"/>
        </p:nvCxnSpPr>
        <p:spPr>
          <a:xfrm>
            <a:off x="652272" y="6280179"/>
            <a:ext cx="108874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2428407"/>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7A1B35B-8229-46A8-D790-35535AAFE220}"/>
              </a:ext>
            </a:extLst>
          </p:cNvPr>
          <p:cNvSpPr>
            <a:spLocks noGrp="1"/>
          </p:cNvSpPr>
          <p:nvPr>
            <p:ph type="title"/>
          </p:nvPr>
        </p:nvSpPr>
        <p:spPr>
          <a:xfrm>
            <a:off x="6885432" y="3588103"/>
            <a:ext cx="4654296" cy="1004011"/>
          </a:xfrm>
        </p:spPr>
        <p:txBody>
          <a:bodyPr/>
          <a:lstStyle>
            <a:lvl1pPr>
              <a:defRPr sz="1800">
                <a:latin typeface="+mn-lt"/>
              </a:defRPr>
            </a:lvl1pPr>
          </a:lstStyle>
          <a:p>
            <a:r>
              <a:rPr lang="en-US"/>
              <a:t>Click to edit Master title style</a:t>
            </a:r>
          </a:p>
        </p:txBody>
      </p:sp>
      <p:sp>
        <p:nvSpPr>
          <p:cNvPr id="12" name="Slide Number Placeholder 5">
            <a:extLst>
              <a:ext uri="{FF2B5EF4-FFF2-40B4-BE49-F238E27FC236}">
                <a16:creationId xmlns:a16="http://schemas.microsoft.com/office/drawing/2014/main" id="{4C520017-DEED-A8B1-38E4-3D9C706F4DB4}"/>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5" name="Footer Placeholder 3">
            <a:extLst>
              <a:ext uri="{FF2B5EF4-FFF2-40B4-BE49-F238E27FC236}">
                <a16:creationId xmlns:a16="http://schemas.microsoft.com/office/drawing/2014/main" id="{CEDC55A2-A0E7-BC03-FB67-1AA758AD2B75}"/>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FE5AE077-DF0B-A15B-4A79-30F0A8C231DA}"/>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42AEA91B-A988-4C4E-9746-AA5ABE9BBB3F}" type="datetime1">
              <a:rPr lang="en-US" smtClean="0"/>
              <a:t>4/23/2026</a:t>
            </a:fld>
            <a:endParaRPr lang="en-US"/>
          </a:p>
        </p:txBody>
      </p:sp>
      <p:sp>
        <p:nvSpPr>
          <p:cNvPr id="58" name="Content Placeholder 6">
            <a:extLst>
              <a:ext uri="{FF2B5EF4-FFF2-40B4-BE49-F238E27FC236}">
                <a16:creationId xmlns:a16="http://schemas.microsoft.com/office/drawing/2014/main" id="{0C283261-D09F-D80B-DF02-09F283F54579}"/>
              </a:ext>
            </a:extLst>
          </p:cNvPr>
          <p:cNvSpPr>
            <a:spLocks noGrp="1"/>
          </p:cNvSpPr>
          <p:nvPr>
            <p:ph sz="quarter" idx="13" hasCustomPrompt="1"/>
          </p:nvPr>
        </p:nvSpPr>
        <p:spPr>
          <a:xfrm>
            <a:off x="667512" y="2340333"/>
            <a:ext cx="5897880" cy="2841267"/>
          </a:xfrm>
        </p:spPr>
        <p:txBody>
          <a:bodyPr anchor="b">
            <a:normAutofit/>
          </a:bodyPr>
          <a:lstStyle>
            <a:lvl1pPr marL="0" indent="0" algn="r">
              <a:lnSpc>
                <a:spcPct val="90000"/>
              </a:lnSpc>
              <a:buNone/>
              <a:defRPr sz="18800" b="0">
                <a:solidFill>
                  <a:schemeClr val="tx1"/>
                </a:solidFill>
                <a:latin typeface="+mj-lt"/>
              </a:defRPr>
            </a:lvl1pPr>
          </a:lstStyle>
          <a:p>
            <a:pPr lvl="0"/>
            <a:r>
              <a:rPr lang="en-US"/>
              <a:t>##%</a:t>
            </a:r>
          </a:p>
        </p:txBody>
      </p:sp>
      <p:cxnSp>
        <p:nvCxnSpPr>
          <p:cNvPr id="21" name="Straight Connector 20">
            <a:extLst>
              <a:ext uri="{FF2B5EF4-FFF2-40B4-BE49-F238E27FC236}">
                <a16:creationId xmlns:a16="http://schemas.microsoft.com/office/drawing/2014/main" id="{5F68E3B3-F766-2399-A850-117BB05D38EC}"/>
              </a:ext>
            </a:extLst>
          </p:cNvPr>
          <p:cNvCxnSpPr>
            <a:cxnSpLocks/>
          </p:cNvCxnSpPr>
          <p:nvPr userDrawn="1"/>
        </p:nvCxnSpPr>
        <p:spPr>
          <a:xfrm>
            <a:off x="652272" y="6280179"/>
            <a:ext cx="108874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589141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Number Large 3">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66998A46-1881-B476-51CF-DDBA11933195}"/>
              </a:ext>
            </a:extLst>
          </p:cNvPr>
          <p:cNvSpPr>
            <a:spLocks noGrp="1"/>
          </p:cNvSpPr>
          <p:nvPr>
            <p:ph type="title"/>
          </p:nvPr>
        </p:nvSpPr>
        <p:spPr>
          <a:xfrm>
            <a:off x="5105400" y="4953000"/>
            <a:ext cx="6434328" cy="914399"/>
          </a:xfrm>
        </p:spPr>
        <p:txBody>
          <a:bodyPr anchor="b">
            <a:normAutofit/>
          </a:bodyPr>
          <a:lstStyle>
            <a:lvl1pPr algn="r">
              <a:lnSpc>
                <a:spcPct val="110000"/>
              </a:lnSpc>
              <a:defRPr sz="2000" b="0">
                <a:solidFill>
                  <a:schemeClr val="tx1"/>
                </a:solidFill>
                <a:latin typeface="+mn-lt"/>
              </a:defRPr>
            </a:lvl1pPr>
          </a:lstStyle>
          <a:p>
            <a:r>
              <a:rPr lang="en-US"/>
              <a:t>Click to edit Master title style</a:t>
            </a:r>
          </a:p>
        </p:txBody>
      </p:sp>
      <p:sp>
        <p:nvSpPr>
          <p:cNvPr id="12" name="Slide Number Placeholder 5">
            <a:extLst>
              <a:ext uri="{FF2B5EF4-FFF2-40B4-BE49-F238E27FC236}">
                <a16:creationId xmlns:a16="http://schemas.microsoft.com/office/drawing/2014/main" id="{99D111AB-E6BB-B51B-3774-250F8A219559}"/>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5" name="Footer Placeholder 3">
            <a:extLst>
              <a:ext uri="{FF2B5EF4-FFF2-40B4-BE49-F238E27FC236}">
                <a16:creationId xmlns:a16="http://schemas.microsoft.com/office/drawing/2014/main" id="{2086923B-C836-873F-BA3F-1171CEF3818C}"/>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3DD07E36-A89A-C684-334C-95E913FD7AF7}"/>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767A4C6E-5706-496D-877F-B4C57BC6FFA4}" type="datetime1">
              <a:rPr lang="en-US" smtClean="0"/>
              <a:t>4/23/2026</a:t>
            </a:fld>
            <a:endParaRPr lang="en-US"/>
          </a:p>
        </p:txBody>
      </p:sp>
      <p:sp>
        <p:nvSpPr>
          <p:cNvPr id="8" name="Content Placeholder 7">
            <a:extLst>
              <a:ext uri="{FF2B5EF4-FFF2-40B4-BE49-F238E27FC236}">
                <a16:creationId xmlns:a16="http://schemas.microsoft.com/office/drawing/2014/main" id="{0A625DF0-C949-7B52-0DA5-761A193DD143}"/>
              </a:ext>
            </a:extLst>
          </p:cNvPr>
          <p:cNvSpPr>
            <a:spLocks noGrp="1"/>
          </p:cNvSpPr>
          <p:nvPr>
            <p:ph sz="quarter" idx="16" hasCustomPrompt="1"/>
          </p:nvPr>
        </p:nvSpPr>
        <p:spPr>
          <a:xfrm>
            <a:off x="667512" y="1260122"/>
            <a:ext cx="8567928" cy="3321050"/>
          </a:xfrm>
        </p:spPr>
        <p:txBody>
          <a:bodyPr lIns="0" anchor="t"/>
          <a:lstStyle>
            <a:lvl1pPr marL="0" indent="0">
              <a:lnSpc>
                <a:spcPct val="90000"/>
              </a:lnSpc>
              <a:buNone/>
              <a:defRPr sz="27000" baseline="0">
                <a:latin typeface="+mj-lt"/>
              </a:defRPr>
            </a:lvl1pPr>
          </a:lstStyle>
          <a:p>
            <a:pPr lvl="0"/>
            <a:r>
              <a:rPr lang="en-US"/>
              <a:t>##%</a:t>
            </a:r>
          </a:p>
        </p:txBody>
      </p:sp>
      <p:cxnSp>
        <p:nvCxnSpPr>
          <p:cNvPr id="23" name="Straight Connector 22">
            <a:extLst>
              <a:ext uri="{FF2B5EF4-FFF2-40B4-BE49-F238E27FC236}">
                <a16:creationId xmlns:a16="http://schemas.microsoft.com/office/drawing/2014/main" id="{D5CE8610-8DAD-B42F-CE17-9A61CF604E32}"/>
              </a:ext>
            </a:extLst>
          </p:cNvPr>
          <p:cNvCxnSpPr>
            <a:cxnSpLocks/>
          </p:cNvCxnSpPr>
          <p:nvPr userDrawn="1"/>
        </p:nvCxnSpPr>
        <p:spPr>
          <a:xfrm>
            <a:off x="652272" y="6280179"/>
            <a:ext cx="108874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080044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Number Large 4">
    <p:bg>
      <p:bgRef idx="1001">
        <a:schemeClr val="bg1"/>
      </p:bgRef>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9A1D4649-10A0-CD50-74CC-45C45343A27B}"/>
              </a:ext>
            </a:extLst>
          </p:cNvPr>
          <p:cNvSpPr>
            <a:spLocks noGrp="1"/>
          </p:cNvSpPr>
          <p:nvPr>
            <p:ph type="title"/>
          </p:nvPr>
        </p:nvSpPr>
        <p:spPr>
          <a:xfrm>
            <a:off x="667512" y="1260121"/>
            <a:ext cx="6434328" cy="914399"/>
          </a:xfrm>
        </p:spPr>
        <p:txBody>
          <a:bodyPr anchor="t"/>
          <a:lstStyle>
            <a:lvl1pPr>
              <a:lnSpc>
                <a:spcPct val="110000"/>
              </a:lnSpc>
              <a:defRPr sz="2000">
                <a:latin typeface="+mn-lt"/>
              </a:defRPr>
            </a:lvl1pPr>
          </a:lstStyle>
          <a:p>
            <a:r>
              <a:rPr lang="en-US"/>
              <a:t>Click to edit Master title style</a:t>
            </a:r>
          </a:p>
        </p:txBody>
      </p:sp>
      <p:sp>
        <p:nvSpPr>
          <p:cNvPr id="7" name="Slide Number Placeholder 6">
            <a:extLst>
              <a:ext uri="{FF2B5EF4-FFF2-40B4-BE49-F238E27FC236}">
                <a16:creationId xmlns:a16="http://schemas.microsoft.com/office/drawing/2014/main" id="{1DCF3C09-A143-7C58-8361-A1A30E09BB7E}"/>
              </a:ext>
            </a:extLst>
          </p:cNvPr>
          <p:cNvSpPr>
            <a:spLocks noGrp="1"/>
          </p:cNvSpPr>
          <p:nvPr>
            <p:ph type="sldNum" sz="quarter" idx="17"/>
          </p:nvPr>
        </p:nvSpPr>
        <p:spPr/>
        <p:txBody>
          <a:bodyPr/>
          <a:lstStyle/>
          <a:p>
            <a:fld id="{7ECAF3DD-865B-4F9E-8AEE-28157E83B0D8}" type="slidenum">
              <a:rPr lang="en-US" smtClean="0"/>
              <a:pPr/>
              <a:t>‹#›</a:t>
            </a:fld>
            <a:endParaRPr lang="en-US"/>
          </a:p>
        </p:txBody>
      </p:sp>
      <p:sp>
        <p:nvSpPr>
          <p:cNvPr id="6" name="Footer Placeholder 5">
            <a:extLst>
              <a:ext uri="{FF2B5EF4-FFF2-40B4-BE49-F238E27FC236}">
                <a16:creationId xmlns:a16="http://schemas.microsoft.com/office/drawing/2014/main" id="{3D7C42FF-AD7C-F8F7-C545-16F1396B0414}"/>
              </a:ext>
            </a:extLst>
          </p:cNvPr>
          <p:cNvSpPr>
            <a:spLocks noGrp="1"/>
          </p:cNvSpPr>
          <p:nvPr>
            <p:ph type="ftr" sz="quarter" idx="16"/>
          </p:nvPr>
        </p:nvSpPr>
        <p:spPr/>
        <p:txBody>
          <a:bodyPr/>
          <a:lstStyle/>
          <a:p>
            <a:r>
              <a:rPr lang="en-US"/>
              <a:t>Presentation title</a:t>
            </a:r>
          </a:p>
        </p:txBody>
      </p:sp>
      <p:sp>
        <p:nvSpPr>
          <p:cNvPr id="5" name="Date Placeholder 4">
            <a:extLst>
              <a:ext uri="{FF2B5EF4-FFF2-40B4-BE49-F238E27FC236}">
                <a16:creationId xmlns:a16="http://schemas.microsoft.com/office/drawing/2014/main" id="{270864F6-5492-7E93-732A-79871A38F6A2}"/>
              </a:ext>
            </a:extLst>
          </p:cNvPr>
          <p:cNvSpPr>
            <a:spLocks noGrp="1"/>
          </p:cNvSpPr>
          <p:nvPr>
            <p:ph type="dt" sz="half" idx="15"/>
          </p:nvPr>
        </p:nvSpPr>
        <p:spPr/>
        <p:txBody>
          <a:bodyPr/>
          <a:lstStyle/>
          <a:p>
            <a:fld id="{DEE4FD85-5D6D-4FA4-A373-26EC0F227592}" type="datetime1">
              <a:rPr lang="en-US" smtClean="0"/>
              <a:pPr/>
              <a:t>4/23/2026</a:t>
            </a:fld>
            <a:endParaRPr lang="en-US"/>
          </a:p>
        </p:txBody>
      </p:sp>
      <p:sp>
        <p:nvSpPr>
          <p:cNvPr id="8" name="Content Placeholder 6">
            <a:extLst>
              <a:ext uri="{FF2B5EF4-FFF2-40B4-BE49-F238E27FC236}">
                <a16:creationId xmlns:a16="http://schemas.microsoft.com/office/drawing/2014/main" id="{DF5EC54E-20FB-F3A9-2BC4-1F199E02BBFE}"/>
              </a:ext>
            </a:extLst>
          </p:cNvPr>
          <p:cNvSpPr>
            <a:spLocks noGrp="1"/>
          </p:cNvSpPr>
          <p:nvPr>
            <p:ph sz="quarter" idx="14" hasCustomPrompt="1"/>
          </p:nvPr>
        </p:nvSpPr>
        <p:spPr>
          <a:xfrm>
            <a:off x="667512" y="2867038"/>
            <a:ext cx="10872216" cy="3803080"/>
          </a:xfrm>
        </p:spPr>
        <p:txBody>
          <a:bodyPr anchor="b">
            <a:normAutofit/>
          </a:bodyPr>
          <a:lstStyle>
            <a:lvl1pPr marL="0" indent="0" algn="r">
              <a:lnSpc>
                <a:spcPct val="90000"/>
              </a:lnSpc>
              <a:buNone/>
              <a:defRPr sz="27000" b="0">
                <a:solidFill>
                  <a:schemeClr val="tx1"/>
                </a:solidFill>
                <a:latin typeface="+mj-lt"/>
              </a:defRPr>
            </a:lvl1pPr>
          </a:lstStyle>
          <a:p>
            <a:pPr lvl="0"/>
            <a:r>
              <a:rPr lang="en-US"/>
              <a:t>##%</a:t>
            </a:r>
          </a:p>
        </p:txBody>
      </p:sp>
      <p:cxnSp>
        <p:nvCxnSpPr>
          <p:cNvPr id="2" name="Straight Connector 1">
            <a:extLst>
              <a:ext uri="{FF2B5EF4-FFF2-40B4-BE49-F238E27FC236}">
                <a16:creationId xmlns:a16="http://schemas.microsoft.com/office/drawing/2014/main" id="{0B48B3D8-4B19-BAF5-1D40-0762FE6DB9DE}"/>
              </a:ext>
            </a:extLst>
          </p:cNvPr>
          <p:cNvCxnSpPr>
            <a:cxnSpLocks/>
          </p:cNvCxnSpPr>
          <p:nvPr userDrawn="1"/>
        </p:nvCxnSpPr>
        <p:spPr>
          <a:xfrm>
            <a:off x="652272" y="6280179"/>
            <a:ext cx="108874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5985697"/>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Statem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1"/>
                </a:solidFill>
              </a:defRPr>
            </a:lvl1pPr>
          </a:lstStyle>
          <a:p>
            <a:r>
              <a:rPr lang="en-US"/>
              <a:t>Click to edit Master title style</a:t>
            </a:r>
          </a:p>
        </p:txBody>
      </p:sp>
      <p:sp>
        <p:nvSpPr>
          <p:cNvPr id="6" name="Slide Number Placeholder 5">
            <a:extLst>
              <a:ext uri="{FF2B5EF4-FFF2-40B4-BE49-F238E27FC236}">
                <a16:creationId xmlns:a16="http://schemas.microsoft.com/office/drawing/2014/main" id="{C953C7CD-28CA-A697-2C6E-4988B96F1599}"/>
              </a:ext>
            </a:extLst>
          </p:cNvPr>
          <p:cNvSpPr>
            <a:spLocks noGrp="1"/>
          </p:cNvSpPr>
          <p:nvPr>
            <p:ph type="sldNum" sz="quarter" idx="16"/>
          </p:nvPr>
        </p:nvSpPr>
        <p:spPr/>
        <p:txBody>
          <a:bodyPr/>
          <a:lstStyle/>
          <a:p>
            <a:fld id="{7ECAF3DD-865B-4F9E-8AEE-28157E83B0D8}" type="slidenum">
              <a:rPr lang="en-US" smtClean="0"/>
              <a:pPr/>
              <a:t>‹#›</a:t>
            </a:fld>
            <a:endParaRPr lang="en-US"/>
          </a:p>
        </p:txBody>
      </p:sp>
      <p:sp>
        <p:nvSpPr>
          <p:cNvPr id="5" name="Footer Placeholder 4">
            <a:extLst>
              <a:ext uri="{FF2B5EF4-FFF2-40B4-BE49-F238E27FC236}">
                <a16:creationId xmlns:a16="http://schemas.microsoft.com/office/drawing/2014/main" id="{71FA6BF3-667A-870C-5D19-51619AB6B277}"/>
              </a:ext>
            </a:extLst>
          </p:cNvPr>
          <p:cNvSpPr>
            <a:spLocks noGrp="1"/>
          </p:cNvSpPr>
          <p:nvPr>
            <p:ph type="ftr" sz="quarter" idx="15"/>
          </p:nvPr>
        </p:nvSpPr>
        <p:spPr/>
        <p:txBody>
          <a:bodyPr/>
          <a:lstStyle/>
          <a:p>
            <a:r>
              <a:rPr lang="en-US"/>
              <a:t>Presentation title</a:t>
            </a:r>
          </a:p>
        </p:txBody>
      </p:sp>
      <p:sp>
        <p:nvSpPr>
          <p:cNvPr id="4" name="Date Placeholder 3">
            <a:extLst>
              <a:ext uri="{FF2B5EF4-FFF2-40B4-BE49-F238E27FC236}">
                <a16:creationId xmlns:a16="http://schemas.microsoft.com/office/drawing/2014/main" id="{1FD420FB-9218-95EB-46B9-29FD0F851C00}"/>
              </a:ext>
            </a:extLst>
          </p:cNvPr>
          <p:cNvSpPr>
            <a:spLocks noGrp="1"/>
          </p:cNvSpPr>
          <p:nvPr>
            <p:ph type="dt" sz="half" idx="14"/>
          </p:nvPr>
        </p:nvSpPr>
        <p:spPr/>
        <p:txBody>
          <a:bodyPr/>
          <a:lstStyle/>
          <a:p>
            <a:fld id="{DEE4FD85-5D6D-4FA4-A373-26EC0F227592}" type="datetime1">
              <a:rPr lang="en-US" smtClean="0"/>
              <a:pPr/>
              <a:t>4/23/2026</a:t>
            </a:fld>
            <a:endParaRPr lang="en-US"/>
          </a:p>
        </p:txBody>
      </p:sp>
      <p:sp>
        <p:nvSpPr>
          <p:cNvPr id="9" name="Content Placeholder 8">
            <a:extLst>
              <a:ext uri="{FF2B5EF4-FFF2-40B4-BE49-F238E27FC236}">
                <a16:creationId xmlns:a16="http://schemas.microsoft.com/office/drawing/2014/main" id="{B3DC45E6-A328-ED2E-0067-FADFC532E1C0}"/>
              </a:ext>
            </a:extLst>
          </p:cNvPr>
          <p:cNvSpPr>
            <a:spLocks noGrp="1"/>
          </p:cNvSpPr>
          <p:nvPr>
            <p:ph sz="quarter" idx="17" hasCustomPrompt="1"/>
          </p:nvPr>
        </p:nvSpPr>
        <p:spPr>
          <a:xfrm>
            <a:off x="667512" y="2263803"/>
            <a:ext cx="10872216" cy="4016375"/>
          </a:xfrm>
        </p:spPr>
        <p:txBody>
          <a:bodyPr>
            <a:noAutofit/>
          </a:bodyPr>
          <a:lstStyle>
            <a:lvl1pPr marL="0" indent="0">
              <a:lnSpc>
                <a:spcPct val="90000"/>
              </a:lnSpc>
              <a:buNone/>
              <a:defRPr sz="6600" b="1"/>
            </a:lvl1pPr>
            <a:lvl2pPr>
              <a:lnSpc>
                <a:spcPct val="90000"/>
              </a:lnSpc>
              <a:buNone/>
              <a:defRPr sz="6000" b="1"/>
            </a:lvl2pPr>
            <a:lvl3pPr>
              <a:lnSpc>
                <a:spcPct val="90000"/>
              </a:lnSpc>
              <a:buNone/>
              <a:defRPr sz="5400" b="1"/>
            </a:lvl3pPr>
            <a:lvl4pPr>
              <a:lnSpc>
                <a:spcPct val="90000"/>
              </a:lnSpc>
              <a:buNone/>
              <a:defRPr sz="4800" b="1"/>
            </a:lvl4pPr>
            <a:lvl5pPr>
              <a:lnSpc>
                <a:spcPct val="90000"/>
              </a:lnSpc>
              <a:buNone/>
              <a:defRPr sz="44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84006268"/>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5" name="Slide Number Placeholder 4">
            <a:extLst>
              <a:ext uri="{FF2B5EF4-FFF2-40B4-BE49-F238E27FC236}">
                <a16:creationId xmlns:a16="http://schemas.microsoft.com/office/drawing/2014/main" id="{32F02D43-D898-074B-2F4A-2E266C52B977}"/>
              </a:ext>
            </a:extLst>
          </p:cNvPr>
          <p:cNvSpPr>
            <a:spLocks noGrp="1"/>
          </p:cNvSpPr>
          <p:nvPr>
            <p:ph type="sldNum" sz="quarter" idx="16"/>
          </p:nvPr>
        </p:nvSpPr>
        <p:spPr/>
        <p:txBody>
          <a:body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EFCA496B-7B93-03B1-B65E-BA8867738947}"/>
              </a:ext>
            </a:extLst>
          </p:cNvPr>
          <p:cNvSpPr>
            <a:spLocks noGrp="1"/>
          </p:cNvSpPr>
          <p:nvPr>
            <p:ph type="ftr" sz="quarter" idx="15"/>
          </p:nvPr>
        </p:nvSpPr>
        <p:spPr/>
        <p:txBody>
          <a:bodyPr/>
          <a:lstStyle/>
          <a:p>
            <a:r>
              <a:rPr lang="en-US"/>
              <a:t>Presentation title</a:t>
            </a:r>
          </a:p>
        </p:txBody>
      </p:sp>
      <p:sp>
        <p:nvSpPr>
          <p:cNvPr id="3" name="Date Placeholder 2">
            <a:extLst>
              <a:ext uri="{FF2B5EF4-FFF2-40B4-BE49-F238E27FC236}">
                <a16:creationId xmlns:a16="http://schemas.microsoft.com/office/drawing/2014/main" id="{6D8DF7A4-E0F3-8D7E-0ABC-3BCF9DE309F4}"/>
              </a:ext>
            </a:extLst>
          </p:cNvPr>
          <p:cNvSpPr>
            <a:spLocks noGrp="1"/>
          </p:cNvSpPr>
          <p:nvPr>
            <p:ph type="dt" sz="half" idx="14"/>
          </p:nvPr>
        </p:nvSpPr>
        <p:spPr/>
        <p:txBody>
          <a:bodyPr/>
          <a:lstStyle/>
          <a:p>
            <a:fld id="{DEE4FD85-5D6D-4FA4-A373-26EC0F227592}" type="datetime1">
              <a:rPr lang="en-US" smtClean="0"/>
              <a:pPr/>
              <a:t>4/23/2026</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67512" y="2584093"/>
            <a:ext cx="7141464" cy="3696085"/>
          </a:xfrm>
        </p:spPr>
        <p:txBody>
          <a:bodyPr anchor="b">
            <a:noAutofit/>
          </a:bodyPr>
          <a:lstStyle>
            <a:lvl1pPr marL="0" indent="0">
              <a:lnSpc>
                <a:spcPct val="80000"/>
              </a:lnSpc>
              <a:buNone/>
              <a:defRPr sz="5400" b="1">
                <a:solidFill>
                  <a:schemeClr val="tx1"/>
                </a:solidFill>
              </a:defRPr>
            </a:lvl1pPr>
            <a:lvl2pPr marL="228600" indent="0">
              <a:lnSpc>
                <a:spcPct val="80000"/>
              </a:lnSpc>
              <a:buNone/>
              <a:defRPr sz="4800" b="1">
                <a:solidFill>
                  <a:schemeClr val="tx1"/>
                </a:solidFill>
              </a:defRPr>
            </a:lvl2pPr>
            <a:lvl3pPr marL="457200" indent="0">
              <a:lnSpc>
                <a:spcPct val="80000"/>
              </a:lnSpc>
              <a:buNone/>
              <a:defRPr sz="4400" b="1">
                <a:solidFill>
                  <a:schemeClr val="tx1"/>
                </a:solidFill>
              </a:defRPr>
            </a:lvl3pPr>
            <a:lvl4pPr marL="685800" indent="0">
              <a:lnSpc>
                <a:spcPct val="80000"/>
              </a:lnSpc>
              <a:buNone/>
              <a:defRPr sz="4000" b="1">
                <a:solidFill>
                  <a:schemeClr val="tx1"/>
                </a:solidFill>
              </a:defRPr>
            </a:lvl4pPr>
            <a:lvl5pPr marL="914400" indent="0">
              <a:lnSpc>
                <a:spcPct val="80000"/>
              </a:lnSpc>
              <a:buNone/>
              <a:defRPr sz="3600" b="1">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597110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cxnSp>
        <p:nvCxnSpPr>
          <p:cNvPr id="23" name="Straight Connector 22">
            <a:extLst>
              <a:ext uri="{FF2B5EF4-FFF2-40B4-BE49-F238E27FC236}">
                <a16:creationId xmlns:a16="http://schemas.microsoft.com/office/drawing/2014/main" id="{26F1BA4B-6C36-0F18-9372-DA7A5F1C85C2}"/>
              </a:ext>
            </a:extLst>
          </p:cNvPr>
          <p:cNvCxnSpPr>
            <a:cxnSpLocks/>
          </p:cNvCxnSpPr>
          <p:nvPr userDrawn="1"/>
        </p:nvCxnSpPr>
        <p:spPr>
          <a:xfrm>
            <a:off x="652272" y="6280179"/>
            <a:ext cx="108874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026092CA-ECA9-8DE8-53B7-CDFBCE831DCE}"/>
              </a:ext>
            </a:extLst>
          </p:cNvPr>
          <p:cNvSpPr>
            <a:spLocks noGrp="1"/>
          </p:cNvSpPr>
          <p:nvPr>
            <p:ph type="sldNum" sz="quarter" idx="16"/>
          </p:nvPr>
        </p:nvSpPr>
        <p:spPr/>
        <p:txBody>
          <a:body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5E4674DE-B35B-F149-D476-49F8B87CF1B3}"/>
              </a:ext>
            </a:extLst>
          </p:cNvPr>
          <p:cNvSpPr>
            <a:spLocks noGrp="1"/>
          </p:cNvSpPr>
          <p:nvPr>
            <p:ph type="ftr" sz="quarter" idx="15"/>
          </p:nvPr>
        </p:nvSpPr>
        <p:spPr/>
        <p:txBody>
          <a:bodyPr/>
          <a:lstStyle/>
          <a:p>
            <a:r>
              <a:rPr lang="en-US"/>
              <a:t>Presentation title</a:t>
            </a:r>
          </a:p>
        </p:txBody>
      </p:sp>
      <p:sp>
        <p:nvSpPr>
          <p:cNvPr id="3" name="Date Placeholder 2">
            <a:extLst>
              <a:ext uri="{FF2B5EF4-FFF2-40B4-BE49-F238E27FC236}">
                <a16:creationId xmlns:a16="http://schemas.microsoft.com/office/drawing/2014/main" id="{B2470E04-C92A-571D-EE15-1EA7F7A15C32}"/>
              </a:ext>
            </a:extLst>
          </p:cNvPr>
          <p:cNvSpPr>
            <a:spLocks noGrp="1"/>
          </p:cNvSpPr>
          <p:nvPr>
            <p:ph type="dt" sz="half" idx="14"/>
          </p:nvPr>
        </p:nvSpPr>
        <p:spPr/>
        <p:txBody>
          <a:bodyPr/>
          <a:lstStyle/>
          <a:p>
            <a:fld id="{DEE4FD85-5D6D-4FA4-A373-26EC0F227592}" type="datetime1">
              <a:rPr lang="en-US" smtClean="0"/>
              <a:pPr/>
              <a:t>4/23/2026</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911096" y="1260123"/>
            <a:ext cx="8385048" cy="4336005"/>
          </a:xfrm>
        </p:spPr>
        <p:txBody>
          <a:bodyPr anchor="ctr">
            <a:noAutofit/>
          </a:bodyPr>
          <a:lstStyle>
            <a:lvl1pPr marL="0" indent="0" algn="ctr">
              <a:lnSpc>
                <a:spcPct val="80000"/>
              </a:lnSpc>
              <a:buNone/>
              <a:defRPr sz="5400" b="1"/>
            </a:lvl1pPr>
            <a:lvl2pPr marL="228600" indent="0" algn="ctr">
              <a:lnSpc>
                <a:spcPct val="80000"/>
              </a:lnSpc>
              <a:buNone/>
              <a:defRPr sz="4800" b="1"/>
            </a:lvl2pPr>
            <a:lvl3pPr marL="457200" indent="0" algn="ctr">
              <a:lnSpc>
                <a:spcPct val="80000"/>
              </a:lnSpc>
              <a:buNone/>
              <a:defRPr sz="4400" b="1"/>
            </a:lvl3pPr>
            <a:lvl4pPr marL="685800" indent="0" algn="ctr">
              <a:lnSpc>
                <a:spcPct val="80000"/>
              </a:lnSpc>
              <a:buNone/>
              <a:defRPr sz="4000" b="1"/>
            </a:lvl4pPr>
            <a:lvl5pPr marL="914400" indent="0" algn="ctr">
              <a:lnSpc>
                <a:spcPct val="80000"/>
              </a:lnSpc>
              <a:buNone/>
              <a:defRPr sz="36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8152284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cxnSp>
        <p:nvCxnSpPr>
          <p:cNvPr id="23" name="Straight Connector 22">
            <a:extLst>
              <a:ext uri="{FF2B5EF4-FFF2-40B4-BE49-F238E27FC236}">
                <a16:creationId xmlns:a16="http://schemas.microsoft.com/office/drawing/2014/main" id="{79794304-0909-E703-ABD0-A8D3AA1D3CCB}"/>
              </a:ext>
            </a:extLst>
          </p:cNvPr>
          <p:cNvCxnSpPr>
            <a:cxnSpLocks/>
          </p:cNvCxnSpPr>
          <p:nvPr userDrawn="1"/>
        </p:nvCxnSpPr>
        <p:spPr>
          <a:xfrm>
            <a:off x="652272" y="6280179"/>
            <a:ext cx="108874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591B9D34-540A-0829-F717-D8DDCD95ED26}"/>
              </a:ext>
            </a:extLst>
          </p:cNvPr>
          <p:cNvSpPr>
            <a:spLocks noGrp="1"/>
          </p:cNvSpPr>
          <p:nvPr>
            <p:ph type="sldNum" sz="quarter" idx="17"/>
          </p:nvPr>
        </p:nvSpPr>
        <p:spPr/>
        <p:txBody>
          <a:body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2DB738BA-7842-B75F-DB1F-0E8B3174D122}"/>
              </a:ext>
            </a:extLst>
          </p:cNvPr>
          <p:cNvSpPr>
            <a:spLocks noGrp="1"/>
          </p:cNvSpPr>
          <p:nvPr>
            <p:ph type="ftr" sz="quarter" idx="16"/>
          </p:nvPr>
        </p:nvSpPr>
        <p:spPr/>
        <p:txBody>
          <a:bodyPr/>
          <a:lstStyle/>
          <a:p>
            <a:r>
              <a:rPr lang="en-US"/>
              <a:t>Presentation title</a:t>
            </a:r>
          </a:p>
        </p:txBody>
      </p:sp>
      <p:sp>
        <p:nvSpPr>
          <p:cNvPr id="3" name="Date Placeholder 2">
            <a:extLst>
              <a:ext uri="{FF2B5EF4-FFF2-40B4-BE49-F238E27FC236}">
                <a16:creationId xmlns:a16="http://schemas.microsoft.com/office/drawing/2014/main" id="{D7DC4253-2B14-9D47-A10A-ABC853ABD5FE}"/>
              </a:ext>
            </a:extLst>
          </p:cNvPr>
          <p:cNvSpPr>
            <a:spLocks noGrp="1"/>
          </p:cNvSpPr>
          <p:nvPr>
            <p:ph type="dt" sz="half" idx="15"/>
          </p:nvPr>
        </p:nvSpPr>
        <p:spPr/>
        <p:txBody>
          <a:bodyPr/>
          <a:lstStyle/>
          <a:p>
            <a:fld id="{DEE4FD85-5D6D-4FA4-A373-26EC0F227592}" type="datetime1">
              <a:rPr lang="en-US" smtClean="0"/>
              <a:pPr/>
              <a:t>4/23/2026</a:t>
            </a:fld>
            <a:endParaRPr lang="en-US"/>
          </a:p>
        </p:txBody>
      </p:sp>
      <p:sp>
        <p:nvSpPr>
          <p:cNvPr id="8" name="Content Placeholder 7">
            <a:extLst>
              <a:ext uri="{FF2B5EF4-FFF2-40B4-BE49-F238E27FC236}">
                <a16:creationId xmlns:a16="http://schemas.microsoft.com/office/drawing/2014/main" id="{3F6E1CB6-4A50-1364-430B-EF249B6D0012}"/>
              </a:ext>
            </a:extLst>
          </p:cNvPr>
          <p:cNvSpPr>
            <a:spLocks noGrp="1"/>
          </p:cNvSpPr>
          <p:nvPr>
            <p:ph sz="quarter" idx="14" hasCustomPrompt="1"/>
          </p:nvPr>
        </p:nvSpPr>
        <p:spPr>
          <a:xfrm>
            <a:off x="667512" y="1260123"/>
            <a:ext cx="10856976" cy="4378678"/>
          </a:xfrm>
        </p:spPr>
        <p:txBody>
          <a:bodyPr anchor="ctr">
            <a:noAutofit/>
          </a:bodyPr>
          <a:lstStyle>
            <a:lvl1pPr marL="0" indent="0" algn="ctr">
              <a:lnSpc>
                <a:spcPct val="80000"/>
              </a:lnSpc>
              <a:buNone/>
              <a:defRPr sz="6600" b="1">
                <a:solidFill>
                  <a:schemeClr val="tx1"/>
                </a:solidFill>
              </a:defRPr>
            </a:lvl1pPr>
            <a:lvl2pPr marL="228600" indent="0" algn="ctr">
              <a:lnSpc>
                <a:spcPct val="80000"/>
              </a:lnSpc>
              <a:buNone/>
              <a:defRPr sz="6600" b="1">
                <a:solidFill>
                  <a:schemeClr val="tx1"/>
                </a:solidFill>
              </a:defRPr>
            </a:lvl2pPr>
            <a:lvl3pPr marL="457200" indent="0" algn="ctr">
              <a:lnSpc>
                <a:spcPct val="80000"/>
              </a:lnSpc>
              <a:buNone/>
              <a:defRPr sz="6600" b="1">
                <a:solidFill>
                  <a:schemeClr val="tx1"/>
                </a:solidFill>
              </a:defRPr>
            </a:lvl3pPr>
            <a:lvl4pPr marL="685800" indent="0" algn="ctr">
              <a:lnSpc>
                <a:spcPct val="80000"/>
              </a:lnSpc>
              <a:buNone/>
              <a:defRPr sz="6600" b="1">
                <a:solidFill>
                  <a:schemeClr val="tx1"/>
                </a:solidFill>
              </a:defRPr>
            </a:lvl4pPr>
            <a:lvl5pPr marL="914400" indent="0" algn="ctr">
              <a:lnSpc>
                <a:spcPct val="80000"/>
              </a:lnSpc>
              <a:buNone/>
              <a:defRPr sz="6600" b="1">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3201942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Statement 5">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1"/>
                </a:solidFill>
              </a:defRPr>
            </a:lvl1pPr>
          </a:lstStyle>
          <a:p>
            <a:r>
              <a:rPr lang="en-US"/>
              <a:t>Click to edit Master title style</a:t>
            </a:r>
          </a:p>
        </p:txBody>
      </p:sp>
      <p:cxnSp>
        <p:nvCxnSpPr>
          <p:cNvPr id="39" name="Straight Connector 38">
            <a:extLst>
              <a:ext uri="{FF2B5EF4-FFF2-40B4-BE49-F238E27FC236}">
                <a16:creationId xmlns:a16="http://schemas.microsoft.com/office/drawing/2014/main" id="{32339983-4EA3-348A-36E4-6BDF2E720E7F}"/>
              </a:ext>
            </a:extLst>
          </p:cNvPr>
          <p:cNvCxnSpPr>
            <a:cxnSpLocks/>
          </p:cNvCxnSpPr>
          <p:nvPr userDrawn="1"/>
        </p:nvCxnSpPr>
        <p:spPr>
          <a:xfrm>
            <a:off x="652272" y="6280179"/>
            <a:ext cx="108874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D6222C3D-C209-8D3D-CD43-54C045382B94}"/>
              </a:ext>
            </a:extLst>
          </p:cNvPr>
          <p:cNvSpPr>
            <a:spLocks noGrp="1"/>
          </p:cNvSpPr>
          <p:nvPr>
            <p:ph type="sldNum" sz="quarter" idx="16"/>
          </p:nvPr>
        </p:nvSpPr>
        <p:spPr/>
        <p:txBody>
          <a:body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D29EE51E-D132-4B65-C82B-431B5CE66259}"/>
              </a:ext>
            </a:extLst>
          </p:cNvPr>
          <p:cNvSpPr>
            <a:spLocks noGrp="1"/>
          </p:cNvSpPr>
          <p:nvPr>
            <p:ph type="ftr" sz="quarter" idx="15"/>
          </p:nvPr>
        </p:nvSpPr>
        <p:spPr/>
        <p:txBody>
          <a:bodyPr/>
          <a:lstStyle/>
          <a:p>
            <a:r>
              <a:rPr lang="en-US"/>
              <a:t>Presentation title</a:t>
            </a:r>
          </a:p>
        </p:txBody>
      </p:sp>
      <p:sp>
        <p:nvSpPr>
          <p:cNvPr id="3" name="Date Placeholder 2">
            <a:extLst>
              <a:ext uri="{FF2B5EF4-FFF2-40B4-BE49-F238E27FC236}">
                <a16:creationId xmlns:a16="http://schemas.microsoft.com/office/drawing/2014/main" id="{DE61169C-A599-D4B1-B140-DEA20B291D67}"/>
              </a:ext>
            </a:extLst>
          </p:cNvPr>
          <p:cNvSpPr>
            <a:spLocks noGrp="1"/>
          </p:cNvSpPr>
          <p:nvPr>
            <p:ph type="dt" sz="half" idx="14"/>
          </p:nvPr>
        </p:nvSpPr>
        <p:spPr/>
        <p:txBody>
          <a:bodyPr/>
          <a:lstStyle/>
          <a:p>
            <a:fld id="{DEE4FD85-5D6D-4FA4-A373-26EC0F227592}" type="datetime1">
              <a:rPr lang="en-US" smtClean="0"/>
              <a:pPr/>
              <a:t>4/23/2026</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67512" y="1260122"/>
            <a:ext cx="10872216" cy="4336005"/>
          </a:xfrm>
        </p:spPr>
        <p:txBody>
          <a:bodyPr vert="horz" lIns="91440" tIns="45720" rIns="91440" bIns="45720" rtlCol="0" anchor="ctr">
            <a:noAutofit/>
          </a:bodyPr>
          <a:lstStyle>
            <a:lvl1pPr marL="0" indent="0" algn="ctr">
              <a:lnSpc>
                <a:spcPct val="80000"/>
              </a:lnSpc>
              <a:buNone/>
              <a:defRPr lang="en-US" sz="6600" b="1" dirty="0"/>
            </a:lvl1pPr>
            <a:lvl2pPr marL="228600" indent="0" algn="ctr">
              <a:lnSpc>
                <a:spcPct val="80000"/>
              </a:lnSpc>
              <a:buNone/>
              <a:defRPr lang="en-US" sz="6000" b="1" dirty="0"/>
            </a:lvl2pPr>
            <a:lvl3pPr marL="457200" indent="0" algn="ctr">
              <a:lnSpc>
                <a:spcPct val="80000"/>
              </a:lnSpc>
              <a:buNone/>
              <a:defRPr lang="en-US" sz="5400" b="1" dirty="0"/>
            </a:lvl3pPr>
            <a:lvl4pPr marL="685800" indent="0" algn="ctr">
              <a:lnSpc>
                <a:spcPct val="80000"/>
              </a:lnSpc>
              <a:buNone/>
              <a:defRPr lang="en-US" sz="4800" b="1" dirty="0"/>
            </a:lvl4pPr>
            <a:lvl5pPr marL="914400" indent="0" algn="ctr">
              <a:lnSpc>
                <a:spcPct val="80000"/>
              </a:lnSpc>
              <a:buNone/>
              <a:defRPr lang="en-US" sz="4400" b="1" dirty="0"/>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56098028"/>
      </p:ext>
    </p:extLst>
  </p:cSld>
  <p:clrMapOvr>
    <a:overrideClrMapping bg1="dk1" tx1="lt1" bg2="dk2" tx2="lt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499616" y="5029200"/>
            <a:ext cx="9198864" cy="640080"/>
          </a:xfrm>
        </p:spPr>
        <p:txBody>
          <a:bodyPr anchor="ctr">
            <a:normAutofit/>
          </a:bodyPr>
          <a:lstStyle>
            <a:lvl1pPr>
              <a:lnSpc>
                <a:spcPct val="120000"/>
              </a:lnSpc>
              <a:defRPr sz="2000" spc="0">
                <a:solidFill>
                  <a:schemeClr val="accent1">
                    <a:lumMod val="75000"/>
                  </a:schemeClr>
                </a:solidFill>
                <a:latin typeface="+mn-lt"/>
              </a:defRPr>
            </a:lvl1pPr>
          </a:lstStyle>
          <a:p>
            <a:r>
              <a:rPr lang="en-US"/>
              <a:t>Quote Author</a:t>
            </a:r>
          </a:p>
        </p:txBody>
      </p:sp>
      <p:cxnSp>
        <p:nvCxnSpPr>
          <p:cNvPr id="3" name="Straight Connector 2">
            <a:extLst>
              <a:ext uri="{FF2B5EF4-FFF2-40B4-BE49-F238E27FC236}">
                <a16:creationId xmlns:a16="http://schemas.microsoft.com/office/drawing/2014/main" id="{33DBFA62-C703-0AC1-148A-B14C03AEBBCC}"/>
              </a:ext>
            </a:extLst>
          </p:cNvPr>
          <p:cNvCxnSpPr>
            <a:cxnSpLocks/>
          </p:cNvCxnSpPr>
          <p:nvPr userDrawn="1"/>
        </p:nvCxnSpPr>
        <p:spPr>
          <a:xfrm>
            <a:off x="652272" y="6280179"/>
            <a:ext cx="108874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959FB2CD-26DD-138F-E7D5-D99CF92FC046}"/>
              </a:ext>
            </a:extLst>
          </p:cNvPr>
          <p:cNvSpPr>
            <a:spLocks noGrp="1"/>
          </p:cNvSpPr>
          <p:nvPr>
            <p:ph type="sldNum" sz="quarter" idx="16"/>
          </p:nvPr>
        </p:nvSpPr>
        <p:spPr/>
        <p:txBody>
          <a:bodyPr/>
          <a:lstStyle/>
          <a:p>
            <a:fld id="{7ECAF3DD-865B-4F9E-8AEE-28157E83B0D8}" type="slidenum">
              <a:rPr lang="en-US" smtClean="0"/>
              <a:pPr/>
              <a:t>‹#›</a:t>
            </a:fld>
            <a:endParaRPr lang="en-US"/>
          </a:p>
        </p:txBody>
      </p:sp>
      <p:sp>
        <p:nvSpPr>
          <p:cNvPr id="5" name="Footer Placeholder 4">
            <a:extLst>
              <a:ext uri="{FF2B5EF4-FFF2-40B4-BE49-F238E27FC236}">
                <a16:creationId xmlns:a16="http://schemas.microsoft.com/office/drawing/2014/main" id="{CD5DD61F-5499-1F7B-3D4F-C205EDFB346B}"/>
              </a:ext>
            </a:extLst>
          </p:cNvPr>
          <p:cNvSpPr>
            <a:spLocks noGrp="1"/>
          </p:cNvSpPr>
          <p:nvPr>
            <p:ph type="ftr" sz="quarter" idx="15"/>
          </p:nvPr>
        </p:nvSpPr>
        <p:spPr/>
        <p:txBody>
          <a:bodyPr/>
          <a:lstStyle/>
          <a:p>
            <a:r>
              <a:rPr lang="en-US"/>
              <a:t>Presentation title</a:t>
            </a:r>
          </a:p>
        </p:txBody>
      </p:sp>
      <p:sp>
        <p:nvSpPr>
          <p:cNvPr id="4" name="Date Placeholder 3">
            <a:extLst>
              <a:ext uri="{FF2B5EF4-FFF2-40B4-BE49-F238E27FC236}">
                <a16:creationId xmlns:a16="http://schemas.microsoft.com/office/drawing/2014/main" id="{18BDC4E4-BD80-9BA6-E269-5F53DEFE8EF4}"/>
              </a:ext>
            </a:extLst>
          </p:cNvPr>
          <p:cNvSpPr>
            <a:spLocks noGrp="1"/>
          </p:cNvSpPr>
          <p:nvPr>
            <p:ph type="dt" sz="half" idx="14"/>
          </p:nvPr>
        </p:nvSpPr>
        <p:spPr/>
        <p:txBody>
          <a:bodyPr/>
          <a:lstStyle/>
          <a:p>
            <a:fld id="{DEE4FD85-5D6D-4FA4-A373-26EC0F227592}" type="datetime1">
              <a:rPr lang="en-US" smtClean="0"/>
              <a:pPr/>
              <a:t>4/23/2026</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188720"/>
            <a:ext cx="9198864" cy="3332480"/>
          </a:xfrm>
        </p:spPr>
        <p:txBody>
          <a:bodyPr anchor="ctr">
            <a:normAutofit/>
          </a:bodyPr>
          <a:lstStyle>
            <a:lvl1pPr marL="164592" indent="-164592">
              <a:lnSpc>
                <a:spcPct val="80000"/>
              </a:lnSpc>
              <a:spcBef>
                <a:spcPts val="0"/>
              </a:spcBef>
              <a:buNone/>
              <a:defRPr sz="4800">
                <a:latin typeface="+mj-lt"/>
              </a:defRPr>
            </a:lvl1pPr>
          </a:lstStyle>
          <a:p>
            <a:pPr lvl="0"/>
            <a:r>
              <a:rPr lang="en-US"/>
              <a:t>Click to add Quote</a:t>
            </a:r>
          </a:p>
        </p:txBody>
      </p:sp>
    </p:spTree>
    <p:extLst>
      <p:ext uri="{BB962C8B-B14F-4D97-AF65-F5344CB8AC3E}">
        <p14:creationId xmlns:p14="http://schemas.microsoft.com/office/powerpoint/2010/main" val="245029275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64458" y="4955722"/>
            <a:ext cx="8863084" cy="669472"/>
          </a:xfrm>
        </p:spPr>
        <p:txBody>
          <a:bodyPr anchor="ctr">
            <a:normAutofit/>
          </a:bodyPr>
          <a:lstStyle>
            <a:lvl1pPr algn="r">
              <a:lnSpc>
                <a:spcPct val="120000"/>
              </a:lnSpc>
              <a:defRPr sz="2000" spc="0">
                <a:solidFill>
                  <a:schemeClr val="tx1"/>
                </a:solidFill>
                <a:latin typeface="+mn-lt"/>
              </a:defRPr>
            </a:lvl1pPr>
          </a:lstStyle>
          <a:p>
            <a:r>
              <a:rPr lang="en-US"/>
              <a:t>Quote Author</a:t>
            </a:r>
          </a:p>
        </p:txBody>
      </p:sp>
      <p:cxnSp>
        <p:nvCxnSpPr>
          <p:cNvPr id="3" name="Straight Connector 2">
            <a:extLst>
              <a:ext uri="{FF2B5EF4-FFF2-40B4-BE49-F238E27FC236}">
                <a16:creationId xmlns:a16="http://schemas.microsoft.com/office/drawing/2014/main" id="{006AA888-6209-5DDB-D7BD-AFFE2FC73553}"/>
              </a:ext>
            </a:extLst>
          </p:cNvPr>
          <p:cNvCxnSpPr>
            <a:cxnSpLocks/>
          </p:cNvCxnSpPr>
          <p:nvPr userDrawn="1"/>
        </p:nvCxnSpPr>
        <p:spPr>
          <a:xfrm>
            <a:off x="652272" y="6280179"/>
            <a:ext cx="108874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6F431659-F86C-4E1E-BF5A-D3C97715A17E}"/>
              </a:ext>
            </a:extLst>
          </p:cNvPr>
          <p:cNvSpPr>
            <a:spLocks noGrp="1"/>
          </p:cNvSpPr>
          <p:nvPr>
            <p:ph type="sldNum" sz="quarter" idx="16"/>
          </p:nvPr>
        </p:nvSpPr>
        <p:spPr/>
        <p:txBody>
          <a:bodyPr/>
          <a:lstStyle/>
          <a:p>
            <a:fld id="{7ECAF3DD-865B-4F9E-8AEE-28157E83B0D8}" type="slidenum">
              <a:rPr lang="en-US" smtClean="0"/>
              <a:pPr/>
              <a:t>‹#›</a:t>
            </a:fld>
            <a:endParaRPr lang="en-US"/>
          </a:p>
        </p:txBody>
      </p:sp>
      <p:sp>
        <p:nvSpPr>
          <p:cNvPr id="5" name="Footer Placeholder 4">
            <a:extLst>
              <a:ext uri="{FF2B5EF4-FFF2-40B4-BE49-F238E27FC236}">
                <a16:creationId xmlns:a16="http://schemas.microsoft.com/office/drawing/2014/main" id="{51CEEDE5-19B7-1E08-E491-B9E81966AF7B}"/>
              </a:ext>
            </a:extLst>
          </p:cNvPr>
          <p:cNvSpPr>
            <a:spLocks noGrp="1"/>
          </p:cNvSpPr>
          <p:nvPr>
            <p:ph type="ftr" sz="quarter" idx="15"/>
          </p:nvPr>
        </p:nvSpPr>
        <p:spPr/>
        <p:txBody>
          <a:bodyPr/>
          <a:lstStyle/>
          <a:p>
            <a:r>
              <a:rPr lang="en-US"/>
              <a:t>Presentation title</a:t>
            </a:r>
          </a:p>
        </p:txBody>
      </p:sp>
      <p:sp>
        <p:nvSpPr>
          <p:cNvPr id="4" name="Date Placeholder 3">
            <a:extLst>
              <a:ext uri="{FF2B5EF4-FFF2-40B4-BE49-F238E27FC236}">
                <a16:creationId xmlns:a16="http://schemas.microsoft.com/office/drawing/2014/main" id="{66F69BF3-C0E3-D599-94DA-A66273FC81CA}"/>
              </a:ext>
            </a:extLst>
          </p:cNvPr>
          <p:cNvSpPr>
            <a:spLocks noGrp="1"/>
          </p:cNvSpPr>
          <p:nvPr>
            <p:ph type="dt" sz="half" idx="14"/>
          </p:nvPr>
        </p:nvSpPr>
        <p:spPr/>
        <p:txBody>
          <a:bodyPr/>
          <a:lstStyle/>
          <a:p>
            <a:fld id="{DEE4FD85-5D6D-4FA4-A373-26EC0F227592}" type="datetime1">
              <a:rPr lang="en-US" smtClean="0"/>
              <a:pPr/>
              <a:t>4/23/2026</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664458" y="1344168"/>
            <a:ext cx="8863085" cy="3291840"/>
          </a:xfrm>
        </p:spPr>
        <p:txBody>
          <a:bodyPr anchor="ctr">
            <a:normAutofit/>
          </a:bodyPr>
          <a:lstStyle>
            <a:lvl1pPr marL="164592" indent="-164592">
              <a:lnSpc>
                <a:spcPct val="80000"/>
              </a:lnSpc>
              <a:spcBef>
                <a:spcPts val="0"/>
              </a:spcBef>
              <a:buNone/>
              <a:defRPr sz="4800">
                <a:latin typeface="+mj-lt"/>
              </a:defRPr>
            </a:lvl1pPr>
          </a:lstStyle>
          <a:p>
            <a:pPr lvl="0"/>
            <a:r>
              <a:rPr lang="en-US"/>
              <a:t>Click to add Quote</a:t>
            </a:r>
          </a:p>
        </p:txBody>
      </p:sp>
    </p:spTree>
    <p:extLst>
      <p:ext uri="{BB962C8B-B14F-4D97-AF65-F5344CB8AC3E}">
        <p14:creationId xmlns:p14="http://schemas.microsoft.com/office/powerpoint/2010/main" val="2956425498"/>
      </p:ext>
    </p:extLst>
  </p:cSld>
  <p:clrMapOvr>
    <a:overrideClrMapping bg1="dk1" tx1="lt1" bg2="dk2" tx2="lt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4707468" y="4893733"/>
            <a:ext cx="5638800" cy="788610"/>
          </a:xfrm>
        </p:spPr>
        <p:txBody>
          <a:bodyPr anchor="ctr">
            <a:normAutofit/>
          </a:bodyPr>
          <a:lstStyle>
            <a:lvl1pPr algn="r">
              <a:lnSpc>
                <a:spcPct val="120000"/>
              </a:lnSpc>
              <a:defRPr sz="2000" b="1" spc="0">
                <a:solidFill>
                  <a:schemeClr val="accent1">
                    <a:lumMod val="75000"/>
                  </a:schemeClr>
                </a:solidFill>
                <a:latin typeface="+mn-lt"/>
              </a:defRPr>
            </a:lvl1pPr>
          </a:lstStyle>
          <a:p>
            <a:r>
              <a:rPr lang="en-US"/>
              <a:t>Quote Author</a:t>
            </a:r>
          </a:p>
        </p:txBody>
      </p:sp>
      <p:cxnSp>
        <p:nvCxnSpPr>
          <p:cNvPr id="3" name="Straight Connector 2">
            <a:extLst>
              <a:ext uri="{FF2B5EF4-FFF2-40B4-BE49-F238E27FC236}">
                <a16:creationId xmlns:a16="http://schemas.microsoft.com/office/drawing/2014/main" id="{4BEA7269-E0C0-24FF-83AE-918E65572670}"/>
              </a:ext>
            </a:extLst>
          </p:cNvPr>
          <p:cNvCxnSpPr>
            <a:cxnSpLocks/>
          </p:cNvCxnSpPr>
          <p:nvPr userDrawn="1"/>
        </p:nvCxnSpPr>
        <p:spPr>
          <a:xfrm>
            <a:off x="652272" y="6280179"/>
            <a:ext cx="108874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3896EDFB-F0D6-8773-D221-6D97A3A83749}"/>
              </a:ext>
            </a:extLst>
          </p:cNvPr>
          <p:cNvSpPr>
            <a:spLocks noGrp="1"/>
          </p:cNvSpPr>
          <p:nvPr>
            <p:ph type="sldNum" sz="quarter" idx="16"/>
          </p:nvPr>
        </p:nvSpPr>
        <p:spPr/>
        <p:txBody>
          <a:bodyPr/>
          <a:lstStyle/>
          <a:p>
            <a:fld id="{7ECAF3DD-865B-4F9E-8AEE-28157E83B0D8}" type="slidenum">
              <a:rPr lang="en-US" smtClean="0"/>
              <a:pPr/>
              <a:t>‹#›</a:t>
            </a:fld>
            <a:endParaRPr lang="en-US"/>
          </a:p>
        </p:txBody>
      </p:sp>
      <p:sp>
        <p:nvSpPr>
          <p:cNvPr id="5" name="Footer Placeholder 4">
            <a:extLst>
              <a:ext uri="{FF2B5EF4-FFF2-40B4-BE49-F238E27FC236}">
                <a16:creationId xmlns:a16="http://schemas.microsoft.com/office/drawing/2014/main" id="{F472A14C-8640-6C73-0A10-13EC61472A76}"/>
              </a:ext>
            </a:extLst>
          </p:cNvPr>
          <p:cNvSpPr>
            <a:spLocks noGrp="1"/>
          </p:cNvSpPr>
          <p:nvPr>
            <p:ph type="ftr" sz="quarter" idx="15"/>
          </p:nvPr>
        </p:nvSpPr>
        <p:spPr/>
        <p:txBody>
          <a:bodyPr/>
          <a:lstStyle/>
          <a:p>
            <a:r>
              <a:rPr lang="en-US"/>
              <a:t>Presentation title</a:t>
            </a:r>
          </a:p>
        </p:txBody>
      </p:sp>
      <p:sp>
        <p:nvSpPr>
          <p:cNvPr id="4" name="Date Placeholder 3">
            <a:extLst>
              <a:ext uri="{FF2B5EF4-FFF2-40B4-BE49-F238E27FC236}">
                <a16:creationId xmlns:a16="http://schemas.microsoft.com/office/drawing/2014/main" id="{056D7FDF-AAFD-AF9A-6E11-36DE42D52AF2}"/>
              </a:ext>
            </a:extLst>
          </p:cNvPr>
          <p:cNvSpPr>
            <a:spLocks noGrp="1"/>
          </p:cNvSpPr>
          <p:nvPr>
            <p:ph type="dt" sz="half" idx="14"/>
          </p:nvPr>
        </p:nvSpPr>
        <p:spPr/>
        <p:txBody>
          <a:bodyPr/>
          <a:lstStyle/>
          <a:p>
            <a:fld id="{DEE4FD85-5D6D-4FA4-A373-26EC0F227592}" type="datetime1">
              <a:rPr lang="en-US" smtClean="0"/>
              <a:pPr/>
              <a:t>4/23/2026</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862666" y="1388534"/>
            <a:ext cx="8483601" cy="3371246"/>
          </a:xfrm>
        </p:spPr>
        <p:txBody>
          <a:bodyPr anchor="ctr">
            <a:normAutofit/>
          </a:bodyPr>
          <a:lstStyle>
            <a:lvl1pPr marL="164592" indent="-164592">
              <a:lnSpc>
                <a:spcPct val="80000"/>
              </a:lnSpc>
              <a:spcBef>
                <a:spcPts val="0"/>
              </a:spcBef>
              <a:buNone/>
              <a:defRPr sz="5400">
                <a:latin typeface="+mj-lt"/>
              </a:defRPr>
            </a:lvl1pPr>
          </a:lstStyle>
          <a:p>
            <a:pPr lvl="0"/>
            <a:r>
              <a:rPr lang="en-US"/>
              <a:t>Click to add Quote</a:t>
            </a:r>
          </a:p>
        </p:txBody>
      </p:sp>
    </p:spTree>
    <p:extLst>
      <p:ext uri="{BB962C8B-B14F-4D97-AF65-F5344CB8AC3E}">
        <p14:creationId xmlns:p14="http://schemas.microsoft.com/office/powerpoint/2010/main" val="51429575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0" y="1261872"/>
            <a:ext cx="10872217" cy="1033953"/>
          </a:xfrm>
        </p:spPr>
        <p:txBody>
          <a:bodyPr anchor="t">
            <a:normAutofit/>
          </a:bodyPr>
          <a:lstStyle>
            <a:lvl1pPr>
              <a:defRPr sz="4000"/>
            </a:lvl1pPr>
          </a:lstStyle>
          <a:p>
            <a:r>
              <a:rPr lang="en-US"/>
              <a:t>Click to edit Master title style</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565392" y="2584093"/>
            <a:ext cx="4974336" cy="36960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504DE775-DB75-CB1A-BFE8-78BCAD77D753}"/>
              </a:ext>
            </a:extLst>
          </p:cNvPr>
          <p:cNvSpPr>
            <a:spLocks noGrp="1"/>
          </p:cNvSpPr>
          <p:nvPr>
            <p:ph type="sldNum" sz="quarter" idx="19"/>
          </p:nvPr>
        </p:nvSpPr>
        <p:spPr/>
        <p:txBody>
          <a:bodyPr/>
          <a:lstStyle/>
          <a:p>
            <a:fld id="{7ECAF3DD-865B-4F9E-8AEE-28157E83B0D8}" type="slidenum">
              <a:rPr lang="en-US" smtClean="0"/>
              <a:pPr/>
              <a:t>‹#›</a:t>
            </a:fld>
            <a:endParaRPr lang="en-US"/>
          </a:p>
        </p:txBody>
      </p:sp>
      <p:sp>
        <p:nvSpPr>
          <p:cNvPr id="5" name="Footer Placeholder 4">
            <a:extLst>
              <a:ext uri="{FF2B5EF4-FFF2-40B4-BE49-F238E27FC236}">
                <a16:creationId xmlns:a16="http://schemas.microsoft.com/office/drawing/2014/main" id="{B8BA12C1-730A-27D0-9441-4063B2F4C8C5}"/>
              </a:ext>
            </a:extLst>
          </p:cNvPr>
          <p:cNvSpPr>
            <a:spLocks noGrp="1"/>
          </p:cNvSpPr>
          <p:nvPr>
            <p:ph type="ftr" sz="quarter" idx="18"/>
          </p:nvPr>
        </p:nvSpPr>
        <p:spPr/>
        <p:txBody>
          <a:bodyPr/>
          <a:lstStyle/>
          <a:p>
            <a:r>
              <a:rPr lang="en-US"/>
              <a:t>Presentation title</a:t>
            </a:r>
          </a:p>
        </p:txBody>
      </p:sp>
      <p:sp>
        <p:nvSpPr>
          <p:cNvPr id="3" name="Date Placeholder 2">
            <a:extLst>
              <a:ext uri="{FF2B5EF4-FFF2-40B4-BE49-F238E27FC236}">
                <a16:creationId xmlns:a16="http://schemas.microsoft.com/office/drawing/2014/main" id="{C9BC83B6-5689-7B78-207A-AE1FEA615FD1}"/>
              </a:ext>
            </a:extLst>
          </p:cNvPr>
          <p:cNvSpPr>
            <a:spLocks noGrp="1"/>
          </p:cNvSpPr>
          <p:nvPr>
            <p:ph type="dt" sz="half" idx="17"/>
          </p:nvPr>
        </p:nvSpPr>
        <p:spPr/>
        <p:txBody>
          <a:bodyPr/>
          <a:lstStyle/>
          <a:p>
            <a:fld id="{DEE4FD85-5D6D-4FA4-A373-26EC0F227592}" type="datetime1">
              <a:rPr lang="en-US" smtClean="0"/>
              <a:pPr/>
              <a:t>4/23/2026</a:t>
            </a:fld>
            <a:endParaRPr lang="en-US"/>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67511" y="2584093"/>
            <a:ext cx="4974337" cy="36960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6362064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6" name="Title 1">
            <a:extLst>
              <a:ext uri="{FF2B5EF4-FFF2-40B4-BE49-F238E27FC236}">
                <a16:creationId xmlns:a16="http://schemas.microsoft.com/office/drawing/2014/main" id="{8405356D-E1B4-45BE-D7D0-42A7AAB8D793}"/>
              </a:ext>
            </a:extLst>
          </p:cNvPr>
          <p:cNvSpPr>
            <a:spLocks noGrp="1"/>
          </p:cNvSpPr>
          <p:nvPr>
            <p:ph type="title"/>
          </p:nvPr>
        </p:nvSpPr>
        <p:spPr>
          <a:xfrm>
            <a:off x="667510" y="1261872"/>
            <a:ext cx="10872217" cy="1033953"/>
          </a:xfrm>
        </p:spPr>
        <p:txBody>
          <a:bodyPr anchor="t">
            <a:normAutofit/>
          </a:bodyPr>
          <a:lstStyle>
            <a:lvl1pPr>
              <a:defRPr sz="4000"/>
            </a:lvl1pPr>
          </a:lstStyle>
          <a:p>
            <a:r>
              <a:rPr lang="en-US"/>
              <a:t>Click to edit Master title style</a:t>
            </a:r>
          </a:p>
        </p:txBody>
      </p:sp>
      <p:sp>
        <p:nvSpPr>
          <p:cNvPr id="7" name="Slide Number Placeholder 6">
            <a:extLst>
              <a:ext uri="{FF2B5EF4-FFF2-40B4-BE49-F238E27FC236}">
                <a16:creationId xmlns:a16="http://schemas.microsoft.com/office/drawing/2014/main" id="{30D59815-8676-26E4-EA5A-1B1ACFB6E9BD}"/>
              </a:ext>
            </a:extLst>
          </p:cNvPr>
          <p:cNvSpPr>
            <a:spLocks noGrp="1"/>
          </p:cNvSpPr>
          <p:nvPr>
            <p:ph type="sldNum" sz="quarter" idx="19"/>
          </p:nvPr>
        </p:nvSpPr>
        <p:spPr/>
        <p:txBody>
          <a:body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70E3E38B-0671-3294-31A5-2E4961FF5273}"/>
              </a:ext>
            </a:extLst>
          </p:cNvPr>
          <p:cNvSpPr>
            <a:spLocks noGrp="1"/>
          </p:cNvSpPr>
          <p:nvPr>
            <p:ph type="ftr" sz="quarter" idx="18"/>
          </p:nvPr>
        </p:nvSpPr>
        <p:spPr/>
        <p:txBody>
          <a:bodyPr/>
          <a:lstStyle/>
          <a:p>
            <a:r>
              <a:rPr lang="en-US"/>
              <a:t>Presentation title</a:t>
            </a:r>
          </a:p>
        </p:txBody>
      </p:sp>
      <p:sp>
        <p:nvSpPr>
          <p:cNvPr id="2" name="Date Placeholder 1">
            <a:extLst>
              <a:ext uri="{FF2B5EF4-FFF2-40B4-BE49-F238E27FC236}">
                <a16:creationId xmlns:a16="http://schemas.microsoft.com/office/drawing/2014/main" id="{023455C6-2D37-DA7B-B30D-DEC4B5CFB927}"/>
              </a:ext>
            </a:extLst>
          </p:cNvPr>
          <p:cNvSpPr>
            <a:spLocks noGrp="1"/>
          </p:cNvSpPr>
          <p:nvPr>
            <p:ph type="dt" sz="half" idx="17"/>
          </p:nvPr>
        </p:nvSpPr>
        <p:spPr/>
        <p:txBody>
          <a:bodyPr/>
          <a:lstStyle/>
          <a:p>
            <a:fld id="{DEE4FD85-5D6D-4FA4-A373-26EC0F227592}" type="datetime1">
              <a:rPr lang="en-US" smtClean="0"/>
              <a:pPr/>
              <a:t>4/23/2026</a:t>
            </a:fld>
            <a:endParaRPr lang="en-US"/>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52272" y="2584094"/>
            <a:ext cx="4989576" cy="665483"/>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67512" y="3569539"/>
            <a:ext cx="4974336" cy="27106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65392" y="2565527"/>
            <a:ext cx="4974336" cy="72118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565392" y="3569538"/>
            <a:ext cx="4974336" cy="27106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1576295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2" name="Title 1">
            <a:extLst>
              <a:ext uri="{FF2B5EF4-FFF2-40B4-BE49-F238E27FC236}">
                <a16:creationId xmlns:a16="http://schemas.microsoft.com/office/drawing/2014/main" id="{69C627C0-7428-BA8A-D0E2-CC8A8D377103}"/>
              </a:ext>
            </a:extLst>
          </p:cNvPr>
          <p:cNvSpPr>
            <a:spLocks noGrp="1"/>
          </p:cNvSpPr>
          <p:nvPr>
            <p:ph type="title"/>
          </p:nvPr>
        </p:nvSpPr>
        <p:spPr>
          <a:xfrm>
            <a:off x="667510" y="1261872"/>
            <a:ext cx="10872217" cy="1033953"/>
          </a:xfrm>
        </p:spPr>
        <p:txBody>
          <a:bodyPr anchor="t">
            <a:normAutofit/>
          </a:bodyPr>
          <a:lstStyle>
            <a:lvl1pPr>
              <a:defRPr sz="4000"/>
            </a:lvl1pPr>
          </a:lstStyle>
          <a:p>
            <a:r>
              <a:rPr lang="en-US"/>
              <a:t>Click to edit Master title style</a:t>
            </a:r>
          </a:p>
        </p:txBody>
      </p:sp>
      <p:sp>
        <p:nvSpPr>
          <p:cNvPr id="4" name="Slide Number Placeholder 3">
            <a:extLst>
              <a:ext uri="{FF2B5EF4-FFF2-40B4-BE49-F238E27FC236}">
                <a16:creationId xmlns:a16="http://schemas.microsoft.com/office/drawing/2014/main" id="{3F3C0BCA-D1D7-CF64-AEC7-33E55DBC4D04}"/>
              </a:ext>
            </a:extLst>
          </p:cNvPr>
          <p:cNvSpPr>
            <a:spLocks noGrp="1"/>
          </p:cNvSpPr>
          <p:nvPr>
            <p:ph type="sldNum" sz="quarter" idx="12"/>
          </p:nvPr>
        </p:nvSpPr>
        <p:spPr/>
        <p:txBody>
          <a:bodyPr/>
          <a:lstStyle/>
          <a:p>
            <a:fld id="{7ECAF3DD-865B-4F9E-8AEE-28157E83B0D8}" type="slidenum">
              <a:rPr lang="en-US" smtClean="0"/>
              <a:pPr/>
              <a:t>‹#›</a:t>
            </a:fld>
            <a:endParaRPr lang="en-US"/>
          </a:p>
        </p:txBody>
      </p:sp>
      <p:sp>
        <p:nvSpPr>
          <p:cNvPr id="3" name="Footer Placeholder 2">
            <a:extLst>
              <a:ext uri="{FF2B5EF4-FFF2-40B4-BE49-F238E27FC236}">
                <a16:creationId xmlns:a16="http://schemas.microsoft.com/office/drawing/2014/main" id="{6B9B36D5-9101-EA9F-061C-3EB80ED08A2E}"/>
              </a:ext>
            </a:extLst>
          </p:cNvPr>
          <p:cNvSpPr>
            <a:spLocks noGrp="1"/>
          </p:cNvSpPr>
          <p:nvPr>
            <p:ph type="ftr" sz="quarter" idx="11"/>
          </p:nvPr>
        </p:nvSpPr>
        <p:spPr/>
        <p:txBody>
          <a:bodyPr/>
          <a:lstStyle/>
          <a:p>
            <a:r>
              <a:rPr lang="en-US"/>
              <a:t>Presentation title</a:t>
            </a:r>
          </a:p>
        </p:txBody>
      </p:sp>
      <p:sp>
        <p:nvSpPr>
          <p:cNvPr id="2" name="Date Placeholder 1">
            <a:extLst>
              <a:ext uri="{FF2B5EF4-FFF2-40B4-BE49-F238E27FC236}">
                <a16:creationId xmlns:a16="http://schemas.microsoft.com/office/drawing/2014/main" id="{30FC613A-845B-FD71-729B-17AC533A8AAC}"/>
              </a:ext>
            </a:extLst>
          </p:cNvPr>
          <p:cNvSpPr>
            <a:spLocks noGrp="1"/>
          </p:cNvSpPr>
          <p:nvPr>
            <p:ph type="dt" sz="half" idx="10"/>
          </p:nvPr>
        </p:nvSpPr>
        <p:spPr/>
        <p:txBody>
          <a:bodyPr/>
          <a:lstStyle/>
          <a:p>
            <a:fld id="{DEE4FD85-5D6D-4FA4-A373-26EC0F227592}" type="datetime1">
              <a:rPr lang="en-US" smtClean="0"/>
              <a:pPr/>
              <a:t>4/23/2026</a:t>
            </a:fld>
            <a:endParaRPr lang="en-US"/>
          </a:p>
        </p:txBody>
      </p:sp>
    </p:spTree>
    <p:extLst>
      <p:ext uri="{BB962C8B-B14F-4D97-AF65-F5344CB8AC3E}">
        <p14:creationId xmlns:p14="http://schemas.microsoft.com/office/powerpoint/2010/main" val="239774993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26DE469-E242-00F6-D36A-8C98D6219C51}"/>
              </a:ext>
            </a:extLst>
          </p:cNvPr>
          <p:cNvSpPr>
            <a:spLocks noGrp="1"/>
          </p:cNvSpPr>
          <p:nvPr>
            <p:ph type="sldNum" sz="quarter" idx="12"/>
          </p:nvPr>
        </p:nvSpPr>
        <p:spPr/>
        <p:txBody>
          <a:bodyPr/>
          <a:lstStyle/>
          <a:p>
            <a:fld id="{7ECAF3DD-865B-4F9E-8AEE-28157E83B0D8}" type="slidenum">
              <a:rPr lang="en-US" smtClean="0"/>
              <a:pPr/>
              <a:t>‹#›</a:t>
            </a:fld>
            <a:endParaRPr lang="en-US"/>
          </a:p>
        </p:txBody>
      </p:sp>
      <p:sp>
        <p:nvSpPr>
          <p:cNvPr id="3" name="Footer Placeholder 2">
            <a:extLst>
              <a:ext uri="{FF2B5EF4-FFF2-40B4-BE49-F238E27FC236}">
                <a16:creationId xmlns:a16="http://schemas.microsoft.com/office/drawing/2014/main" id="{CD2F422C-D8A7-AE2F-E398-B64591AD4716}"/>
              </a:ext>
            </a:extLst>
          </p:cNvPr>
          <p:cNvSpPr>
            <a:spLocks noGrp="1"/>
          </p:cNvSpPr>
          <p:nvPr>
            <p:ph type="ftr" sz="quarter" idx="11"/>
          </p:nvPr>
        </p:nvSpPr>
        <p:spPr/>
        <p:txBody>
          <a:bodyPr/>
          <a:lstStyle/>
          <a:p>
            <a:r>
              <a:rPr lang="en-US"/>
              <a:t>Presentation title</a:t>
            </a:r>
          </a:p>
        </p:txBody>
      </p:sp>
      <p:sp>
        <p:nvSpPr>
          <p:cNvPr id="2" name="Date Placeholder 1">
            <a:extLst>
              <a:ext uri="{FF2B5EF4-FFF2-40B4-BE49-F238E27FC236}">
                <a16:creationId xmlns:a16="http://schemas.microsoft.com/office/drawing/2014/main" id="{964113CA-1CE1-FE6B-9D3C-9E9AB40F4C3E}"/>
              </a:ext>
            </a:extLst>
          </p:cNvPr>
          <p:cNvSpPr>
            <a:spLocks noGrp="1"/>
          </p:cNvSpPr>
          <p:nvPr>
            <p:ph type="dt" sz="half" idx="10"/>
          </p:nvPr>
        </p:nvSpPr>
        <p:spPr/>
        <p:txBody>
          <a:bodyPr/>
          <a:lstStyle/>
          <a:p>
            <a:fld id="{DEE4FD85-5D6D-4FA4-A373-26EC0F227592}" type="datetime1">
              <a:rPr lang="en-US" smtClean="0"/>
              <a:pPr/>
              <a:t>4/23/2026</a:t>
            </a:fld>
            <a:endParaRPr lang="en-US"/>
          </a:p>
        </p:txBody>
      </p:sp>
    </p:spTree>
    <p:extLst>
      <p:ext uri="{BB962C8B-B14F-4D97-AF65-F5344CB8AC3E}">
        <p14:creationId xmlns:p14="http://schemas.microsoft.com/office/powerpoint/2010/main" val="238782912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67512" y="1260123"/>
            <a:ext cx="4654296" cy="1004010"/>
          </a:xfrm>
        </p:spPr>
        <p:txBody>
          <a:bodyPr anchor="t">
            <a:normAutofit/>
          </a:bodyPr>
          <a:lstStyle>
            <a:lvl1pPr>
              <a:defRPr sz="4000"/>
            </a:lvl1pPr>
          </a:lstStyle>
          <a:p>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67512" y="2584094"/>
            <a:ext cx="4654296" cy="3696086"/>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641848" y="1260123"/>
            <a:ext cx="5882640" cy="5048601"/>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5F561563-9E70-4586-A914-471E339CD19B}"/>
              </a:ext>
            </a:extLst>
          </p:cNvPr>
          <p:cNvSpPr>
            <a:spLocks noGrp="1"/>
          </p:cNvSpPr>
          <p:nvPr>
            <p:ph type="sldNum" sz="quarter" idx="12"/>
          </p:nvPr>
        </p:nvSpPr>
        <p:spPr/>
        <p:txBody>
          <a:bodyPr/>
          <a:lstStyle/>
          <a:p>
            <a:fld id="{7ECAF3DD-865B-4F9E-8AEE-28157E83B0D8}" type="slidenum">
              <a:rPr lang="en-US" smtClean="0"/>
              <a:pPr/>
              <a:t>‹#›</a:t>
            </a:fld>
            <a:endParaRPr lang="en-US"/>
          </a:p>
        </p:txBody>
      </p:sp>
      <p:sp>
        <p:nvSpPr>
          <p:cNvPr id="6" name="Footer Placeholder 5">
            <a:extLst>
              <a:ext uri="{FF2B5EF4-FFF2-40B4-BE49-F238E27FC236}">
                <a16:creationId xmlns:a16="http://schemas.microsoft.com/office/drawing/2014/main" id="{F5A72062-C159-A70C-DAB3-C80E0D341ED8}"/>
              </a:ext>
            </a:extLst>
          </p:cNvPr>
          <p:cNvSpPr>
            <a:spLocks noGrp="1"/>
          </p:cNvSpPr>
          <p:nvPr>
            <p:ph type="ftr" sz="quarter" idx="11"/>
          </p:nvPr>
        </p:nvSpPr>
        <p:spPr/>
        <p:txBody>
          <a:bodyPr/>
          <a:lstStyle/>
          <a:p>
            <a:r>
              <a:rPr lang="en-US"/>
              <a:t>Presentation title</a:t>
            </a:r>
          </a:p>
        </p:txBody>
      </p:sp>
      <p:sp>
        <p:nvSpPr>
          <p:cNvPr id="5" name="Date Placeholder 4">
            <a:extLst>
              <a:ext uri="{FF2B5EF4-FFF2-40B4-BE49-F238E27FC236}">
                <a16:creationId xmlns:a16="http://schemas.microsoft.com/office/drawing/2014/main" id="{DDA7ED0D-2631-05E7-635A-88D81CC3A4D7}"/>
              </a:ext>
            </a:extLst>
          </p:cNvPr>
          <p:cNvSpPr>
            <a:spLocks noGrp="1"/>
          </p:cNvSpPr>
          <p:nvPr>
            <p:ph type="dt" sz="half" idx="10"/>
          </p:nvPr>
        </p:nvSpPr>
        <p:spPr/>
        <p:txBody>
          <a:bodyPr/>
          <a:lstStyle/>
          <a:p>
            <a:fld id="{DEE4FD85-5D6D-4FA4-A373-26EC0F227592}" type="datetime1">
              <a:rPr lang="en-US" smtClean="0"/>
              <a:pPr/>
              <a:t>4/23/2026</a:t>
            </a:fld>
            <a:endParaRPr lang="en-US"/>
          </a:p>
        </p:txBody>
      </p:sp>
    </p:spTree>
    <p:extLst>
      <p:ext uri="{BB962C8B-B14F-4D97-AF65-F5344CB8AC3E}">
        <p14:creationId xmlns:p14="http://schemas.microsoft.com/office/powerpoint/2010/main" val="354962815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67512" y="1260123"/>
            <a:ext cx="3429386" cy="1004011"/>
          </a:xfrm>
        </p:spPr>
        <p:txBody>
          <a:bodyPr anchor="t">
            <a:normAutofit/>
          </a:bodyPr>
          <a:lstStyle>
            <a:lvl1pPr>
              <a:defRPr sz="4000"/>
            </a:lvl1pPr>
          </a:lstStyle>
          <a:p>
            <a:r>
              <a:rPr lang="en-US"/>
              <a:t>Click to edit Master title style</a:t>
            </a:r>
          </a:p>
        </p:txBody>
      </p:sp>
      <p:sp>
        <p:nvSpPr>
          <p:cNvPr id="7" name="Slide Number Placeholder 6">
            <a:extLst>
              <a:ext uri="{FF2B5EF4-FFF2-40B4-BE49-F238E27FC236}">
                <a16:creationId xmlns:a16="http://schemas.microsoft.com/office/drawing/2014/main" id="{BC39AD1E-0BFD-0C6E-EED4-3782FB82483A}"/>
              </a:ext>
            </a:extLst>
          </p:cNvPr>
          <p:cNvSpPr>
            <a:spLocks noGrp="1"/>
          </p:cNvSpPr>
          <p:nvPr>
            <p:ph type="sldNum" sz="quarter" idx="12"/>
          </p:nvPr>
        </p:nvSpPr>
        <p:spPr/>
        <p:txBody>
          <a:bodyPr/>
          <a:lstStyle/>
          <a:p>
            <a:fld id="{7ECAF3DD-865B-4F9E-8AEE-28157E83B0D8}" type="slidenum">
              <a:rPr lang="en-US" smtClean="0"/>
              <a:pPr/>
              <a:t>‹#›</a:t>
            </a:fld>
            <a:endParaRPr lang="en-US"/>
          </a:p>
        </p:txBody>
      </p:sp>
      <p:sp>
        <p:nvSpPr>
          <p:cNvPr id="6" name="Footer Placeholder 5">
            <a:extLst>
              <a:ext uri="{FF2B5EF4-FFF2-40B4-BE49-F238E27FC236}">
                <a16:creationId xmlns:a16="http://schemas.microsoft.com/office/drawing/2014/main" id="{2607554B-B714-3610-BD99-8CAEFA5662C2}"/>
              </a:ext>
            </a:extLst>
          </p:cNvPr>
          <p:cNvSpPr>
            <a:spLocks noGrp="1"/>
          </p:cNvSpPr>
          <p:nvPr>
            <p:ph type="ftr" sz="quarter" idx="11"/>
          </p:nvPr>
        </p:nvSpPr>
        <p:spPr/>
        <p:txBody>
          <a:bodyPr/>
          <a:lstStyle/>
          <a:p>
            <a:r>
              <a:rPr lang="en-US"/>
              <a:t>Presentation title</a:t>
            </a:r>
          </a:p>
        </p:txBody>
      </p:sp>
      <p:sp>
        <p:nvSpPr>
          <p:cNvPr id="5" name="Date Placeholder 4">
            <a:extLst>
              <a:ext uri="{FF2B5EF4-FFF2-40B4-BE49-F238E27FC236}">
                <a16:creationId xmlns:a16="http://schemas.microsoft.com/office/drawing/2014/main" id="{42AFEDF4-9C70-920E-A49D-7787AA6DA023}"/>
              </a:ext>
            </a:extLst>
          </p:cNvPr>
          <p:cNvSpPr>
            <a:spLocks noGrp="1"/>
          </p:cNvSpPr>
          <p:nvPr>
            <p:ph type="dt" sz="half" idx="10"/>
          </p:nvPr>
        </p:nvSpPr>
        <p:spPr/>
        <p:txBody>
          <a:bodyPr/>
          <a:lstStyle/>
          <a:p>
            <a:fld id="{DEE4FD85-5D6D-4FA4-A373-26EC0F227592}" type="datetime1">
              <a:rPr lang="en-US" smtClean="0"/>
              <a:pPr/>
              <a:t>4/23/2026</a:t>
            </a:fld>
            <a:endParaRPr lang="en-US"/>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67511" y="2584094"/>
            <a:ext cx="3410711" cy="3696085"/>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4398262" y="1260123"/>
            <a:ext cx="7141465" cy="5020056"/>
          </a:xfrm>
          <a:blipFill>
            <a:blip r:embed="rId2">
              <a:alphaModFix amt="60000"/>
              <a:extLst>
                <a:ext uri="{28A0092B-C50C-407E-A947-70E740481C1C}">
                  <a14:useLocalDpi xmlns:a14="http://schemas.microsoft.com/office/drawing/2010/main" val="0"/>
                </a:ext>
              </a:extLst>
            </a:blip>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Tree>
    <p:extLst>
      <p:ext uri="{BB962C8B-B14F-4D97-AF65-F5344CB8AC3E}">
        <p14:creationId xmlns:p14="http://schemas.microsoft.com/office/powerpoint/2010/main" val="153728664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67512" y="1260121"/>
            <a:ext cx="10856976" cy="2008021"/>
          </a:xfrm>
        </p:spPr>
        <p:txBody>
          <a:bodyPr anchor="b">
            <a:normAutofit/>
          </a:bodyPr>
          <a:lstStyle>
            <a:lvl1pPr>
              <a:defRPr sz="7200"/>
            </a:lvl1pPr>
          </a:lstStyle>
          <a:p>
            <a:r>
              <a:rPr lang="en-US"/>
              <a:t>Click to edit Master title style</a:t>
            </a:r>
          </a:p>
        </p:txBody>
      </p:sp>
      <p:sp>
        <p:nvSpPr>
          <p:cNvPr id="5" name="Slide Number Placeholder 4">
            <a:extLst>
              <a:ext uri="{FF2B5EF4-FFF2-40B4-BE49-F238E27FC236}">
                <a16:creationId xmlns:a16="http://schemas.microsoft.com/office/drawing/2014/main" id="{258D07FC-43F1-4E18-580C-3C44320F91FD}"/>
              </a:ext>
            </a:extLst>
          </p:cNvPr>
          <p:cNvSpPr>
            <a:spLocks noGrp="1"/>
          </p:cNvSpPr>
          <p:nvPr>
            <p:ph type="sldNum" sz="quarter" idx="16"/>
          </p:nvPr>
        </p:nvSpPr>
        <p:spPr/>
        <p:txBody>
          <a:body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C225ABD4-FA73-E749-3EA0-9C6BA20EAC2D}"/>
              </a:ext>
            </a:extLst>
          </p:cNvPr>
          <p:cNvSpPr>
            <a:spLocks noGrp="1"/>
          </p:cNvSpPr>
          <p:nvPr>
            <p:ph type="ftr" sz="quarter" idx="15"/>
          </p:nvPr>
        </p:nvSpPr>
        <p:spPr/>
        <p:txBody>
          <a:bodyPr/>
          <a:lstStyle/>
          <a:p>
            <a:r>
              <a:rPr lang="en-US"/>
              <a:t>Presentation title</a:t>
            </a:r>
          </a:p>
        </p:txBody>
      </p:sp>
      <p:sp>
        <p:nvSpPr>
          <p:cNvPr id="3" name="Date Placeholder 2">
            <a:extLst>
              <a:ext uri="{FF2B5EF4-FFF2-40B4-BE49-F238E27FC236}">
                <a16:creationId xmlns:a16="http://schemas.microsoft.com/office/drawing/2014/main" id="{79A1E3B5-40D2-5FD4-06BA-E77052C7F056}"/>
              </a:ext>
            </a:extLst>
          </p:cNvPr>
          <p:cNvSpPr>
            <a:spLocks noGrp="1"/>
          </p:cNvSpPr>
          <p:nvPr>
            <p:ph type="dt" sz="half" idx="14"/>
          </p:nvPr>
        </p:nvSpPr>
        <p:spPr/>
        <p:txBody>
          <a:bodyPr/>
          <a:lstStyle/>
          <a:p>
            <a:fld id="{DEE4FD85-5D6D-4FA4-A373-26EC0F227592}" type="datetime1">
              <a:rPr lang="en-US" smtClean="0"/>
              <a:pPr/>
              <a:t>4/23/2026</a:t>
            </a:fld>
            <a:endParaRPr lang="en-US"/>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67511" y="3588104"/>
            <a:ext cx="10856977" cy="2692075"/>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75994705"/>
      </p:ext>
    </p:extLst>
  </p:cSld>
  <p:clrMapOvr>
    <a:overrideClrMapping bg1="dk1" tx1="lt1" bg2="dk2" tx2="lt2" accent1="accent1" accent2="accent2" accent3="accent3" accent4="accent4" accent5="accent5" accent6="accent6" hlink="hlink" folHlink="folHlink"/>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67512" y="2584093"/>
            <a:ext cx="8375902" cy="1688061"/>
          </a:xfrm>
        </p:spPr>
        <p:txBody>
          <a:bodyPr anchor="b">
            <a:noAutofit/>
          </a:bodyPr>
          <a:lstStyle>
            <a:lvl1pPr>
              <a:defRPr sz="7200"/>
            </a:lvl1pPr>
          </a:lstStyle>
          <a:p>
            <a:r>
              <a:rPr lang="en-US"/>
              <a:t>Click to edit Master title style</a:t>
            </a:r>
          </a:p>
        </p:txBody>
      </p:sp>
      <p:sp>
        <p:nvSpPr>
          <p:cNvPr id="5" name="Slide Number Placeholder 4">
            <a:extLst>
              <a:ext uri="{FF2B5EF4-FFF2-40B4-BE49-F238E27FC236}">
                <a16:creationId xmlns:a16="http://schemas.microsoft.com/office/drawing/2014/main" id="{5E6AA90F-CC56-0B2B-76BD-895A361811F3}"/>
              </a:ext>
            </a:extLst>
          </p:cNvPr>
          <p:cNvSpPr>
            <a:spLocks noGrp="1"/>
          </p:cNvSpPr>
          <p:nvPr>
            <p:ph type="sldNum" sz="quarter" idx="17"/>
          </p:nvPr>
        </p:nvSpPr>
        <p:spPr/>
        <p:txBody>
          <a:body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CF8B045D-0D5B-3227-835A-58CF4E811909}"/>
              </a:ext>
            </a:extLst>
          </p:cNvPr>
          <p:cNvSpPr>
            <a:spLocks noGrp="1"/>
          </p:cNvSpPr>
          <p:nvPr>
            <p:ph type="ftr" sz="quarter" idx="16"/>
          </p:nvPr>
        </p:nvSpPr>
        <p:spPr/>
        <p:txBody>
          <a:bodyPr/>
          <a:lstStyle/>
          <a:p>
            <a:r>
              <a:rPr lang="en-US"/>
              <a:t>Presentation title</a:t>
            </a:r>
          </a:p>
        </p:txBody>
      </p:sp>
      <p:sp>
        <p:nvSpPr>
          <p:cNvPr id="3" name="Date Placeholder 2">
            <a:extLst>
              <a:ext uri="{FF2B5EF4-FFF2-40B4-BE49-F238E27FC236}">
                <a16:creationId xmlns:a16="http://schemas.microsoft.com/office/drawing/2014/main" id="{67A6090A-D950-230B-F6B3-C5035C3CEACF}"/>
              </a:ext>
            </a:extLst>
          </p:cNvPr>
          <p:cNvSpPr>
            <a:spLocks noGrp="1"/>
          </p:cNvSpPr>
          <p:nvPr>
            <p:ph type="dt" sz="half" idx="15"/>
          </p:nvPr>
        </p:nvSpPr>
        <p:spPr/>
        <p:txBody>
          <a:bodyPr/>
          <a:lstStyle/>
          <a:p>
            <a:fld id="{DEE4FD85-5D6D-4FA4-A373-26EC0F227592}" type="datetime1">
              <a:rPr lang="en-US" smtClean="0"/>
              <a:pPr/>
              <a:t>4/23/2026</a:t>
            </a:fld>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67512" y="4592115"/>
            <a:ext cx="8385048" cy="1688063"/>
          </a:xfrm>
        </p:spPr>
        <p:txBody>
          <a:bodyPr>
            <a:normAutofit/>
          </a:bodyPr>
          <a:lstStyle>
            <a:lvl1pPr marL="0" indent="0">
              <a:buNone/>
              <a:defRPr sz="1400"/>
            </a:lvl1pPr>
            <a:lvl2pPr marL="228600" indent="0">
              <a:buNone/>
              <a:defRPr sz="1200"/>
            </a:lvl2pPr>
            <a:lvl3pPr marL="457200" indent="0">
              <a:buNone/>
              <a:defRPr sz="1100"/>
            </a:lvl3pPr>
            <a:lvl4pPr marL="685800" indent="0">
              <a:buNone/>
              <a:defRPr sz="110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10753426"/>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theme" Target="../theme/theme1.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67512" y="1260121"/>
            <a:ext cx="10872216" cy="1004011"/>
          </a:xfrm>
          <a:prstGeom prst="rect">
            <a:avLst/>
          </a:prstGeom>
        </p:spPr>
        <p:txBody>
          <a:bodyPr vert="horz" lIns="91440" tIns="45720" rIns="91440" bIns="45720" rtlCol="0" anchor="b">
            <a:normAutofit/>
          </a:bodyPr>
          <a:lstStyle/>
          <a:p>
            <a:r>
              <a:rPr lang="en-US"/>
              <a:t>Click to edit Master title style</a:t>
            </a:r>
          </a:p>
        </p:txBody>
      </p:sp>
      <p:sp>
        <p:nvSpPr>
          <p:cNvPr id="29" name="Slide Number Placeholder 5">
            <a:extLst>
              <a:ext uri="{FF2B5EF4-FFF2-40B4-BE49-F238E27FC236}">
                <a16:creationId xmlns:a16="http://schemas.microsoft.com/office/drawing/2014/main" id="{87E7F9E7-BD7C-7BD1-18C4-D0670D6F7056}"/>
              </a:ext>
            </a:extLst>
          </p:cNvPr>
          <p:cNvSpPr>
            <a:spLocks noGrp="1"/>
          </p:cNvSpPr>
          <p:nvPr>
            <p:ph type="sldNum" sz="quarter" idx="4"/>
          </p:nvPr>
        </p:nvSpPr>
        <p:spPr>
          <a:xfrm>
            <a:off x="667512" y="187882"/>
            <a:ext cx="266609" cy="365125"/>
          </a:xfrm>
          <a:prstGeom prst="rect">
            <a:avLst/>
          </a:prstGeom>
        </p:spPr>
        <p:txBody>
          <a:bodyPr lIns="0" rIns="0" anchor="ctr"/>
          <a:lstStyle>
            <a:lvl1pPr algn="l" rtl="0">
              <a:defRPr sz="900" b="1">
                <a:solidFill>
                  <a:schemeClr val="tx1"/>
                </a:solidFill>
                <a:latin typeface="+mj-lt"/>
              </a:defRPr>
            </a:lvl1pPr>
          </a:lstStyle>
          <a:p>
            <a:fld id="{7ECAF3DD-865B-4F9E-8AEE-28157E83B0D8}" type="slidenum">
              <a:rPr lang="en-US" smtClean="0"/>
              <a:pPr/>
              <a:t>‹#›</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934122" y="181066"/>
            <a:ext cx="3144101" cy="365125"/>
          </a:xfrm>
          <a:prstGeom prst="rect">
            <a:avLst/>
          </a:prstGeom>
        </p:spPr>
        <p:txBody>
          <a:bodyPr vert="horz" lIns="91440" tIns="45720" rIns="91440" bIns="45720" rtlCol="0" anchor="ctr"/>
          <a:lstStyle>
            <a:lvl1pPr algn="l" rtl="0">
              <a:defRPr sz="900">
                <a:solidFill>
                  <a:schemeClr val="tx1"/>
                </a:solidFill>
                <a:latin typeface="+mj-lt"/>
              </a:defRPr>
            </a:lvl1pPr>
          </a:lstStyle>
          <a:p>
            <a:r>
              <a:rPr lang="en-US"/>
              <a:t>Presentation title</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DEE4FD85-5D6D-4FA4-A373-26EC0F227592}" type="datetime1">
              <a:rPr lang="en-US" smtClean="0"/>
              <a:pPr/>
              <a:t>4/23/2026</a:t>
            </a:fld>
            <a:endParaRPr lang="en-US"/>
          </a:p>
        </p:txBody>
      </p:sp>
      <p:cxnSp>
        <p:nvCxnSpPr>
          <p:cNvPr id="26" name="Straight Connector 25">
            <a:extLst>
              <a:ext uri="{FF2B5EF4-FFF2-40B4-BE49-F238E27FC236}">
                <a16:creationId xmlns:a16="http://schemas.microsoft.com/office/drawing/2014/main" id="{BE2FCF00-BAB5-9903-A021-C98277BB5056}"/>
              </a:ext>
            </a:extLst>
          </p:cNvPr>
          <p:cNvCxnSpPr>
            <a:cxnSpLocks/>
          </p:cNvCxnSpPr>
          <p:nvPr userDrawn="1"/>
        </p:nvCxnSpPr>
        <p:spPr>
          <a:xfrm>
            <a:off x="652272" y="567605"/>
            <a:ext cx="108874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67512" y="2584094"/>
            <a:ext cx="10856976" cy="369608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864516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 id="2147483717" r:id="rId57"/>
  </p:sldLayoutIdLst>
  <p:hf hdr="0"/>
  <p:txStyles>
    <p:titleStyle>
      <a:lvl1pPr algn="l" defTabSz="914400" rtl="0" eaLnBrk="1" latinLnBrk="0" hangingPunct="1">
        <a:lnSpc>
          <a:spcPct val="80000"/>
        </a:lnSpc>
        <a:spcBef>
          <a:spcPct val="0"/>
        </a:spcBef>
        <a:buNone/>
        <a:defRPr sz="2800" b="0" kern="1200" spc="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9" orient="horz" pos="2160">
          <p15:clr>
            <a:srgbClr val="F26B43"/>
          </p15:clr>
        </p15:guide>
        <p15:guide id="20" pos="3840">
          <p15:clr>
            <a:srgbClr val="F26B43"/>
          </p15:clr>
        </p15:guide>
        <p15:guide id="21" pos="7296">
          <p15:clr>
            <a:srgbClr val="F26B43"/>
          </p15:clr>
        </p15:guide>
        <p15:guide id="22" pos="38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54.xml"/></Relationships>
</file>

<file path=ppt/slides/_rels/slide1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1.xml"/><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2.xml"/><Relationship Id="rId1" Type="http://schemas.openxmlformats.org/officeDocument/2006/relationships/slideLayout" Target="../slideLayouts/slideLayout23.xml"/></Relationships>
</file>

<file path=ppt/slides/_rels/slide1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3.xml"/><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4.xml"/><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5.xml"/><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6.xml"/><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7.xml"/><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8.xml"/><Relationship Id="rId1" Type="http://schemas.openxmlformats.org/officeDocument/2006/relationships/slideLayout" Target="../slideLayouts/slideLayout3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83F23-4974-6012-C97C-195AB11536C2}"/>
              </a:ext>
            </a:extLst>
          </p:cNvPr>
          <p:cNvSpPr>
            <a:spLocks noGrp="1"/>
          </p:cNvSpPr>
          <p:nvPr>
            <p:ph type="ctrTitle"/>
          </p:nvPr>
        </p:nvSpPr>
        <p:spPr>
          <a:xfrm>
            <a:off x="6885432" y="1260123"/>
            <a:ext cx="4639056" cy="3331993"/>
          </a:xfrm>
        </p:spPr>
        <p:txBody>
          <a:bodyPr anchor="t">
            <a:normAutofit/>
          </a:bodyPr>
          <a:lstStyle/>
          <a:p>
            <a:r>
              <a:rPr lang="en-US" sz="5100"/>
              <a:t>Digital Twins at Tata Steel: Present Industrial Applications</a:t>
            </a:r>
          </a:p>
        </p:txBody>
      </p:sp>
      <p:sp>
        <p:nvSpPr>
          <p:cNvPr id="3" name="Subtitle 2">
            <a:extLst>
              <a:ext uri="{FF2B5EF4-FFF2-40B4-BE49-F238E27FC236}">
                <a16:creationId xmlns:a16="http://schemas.microsoft.com/office/drawing/2014/main" id="{FB8D02D0-030D-5AB2-3A8B-83D862A52FF8}"/>
              </a:ext>
            </a:extLst>
          </p:cNvPr>
          <p:cNvSpPr>
            <a:spLocks noGrp="1"/>
          </p:cNvSpPr>
          <p:nvPr>
            <p:ph type="subTitle" idx="1"/>
          </p:nvPr>
        </p:nvSpPr>
        <p:spPr>
          <a:xfrm>
            <a:off x="6885430" y="5276167"/>
            <a:ext cx="4639057" cy="1004012"/>
          </a:xfrm>
        </p:spPr>
        <p:txBody>
          <a:bodyPr anchor="b">
            <a:normAutofit/>
          </a:bodyPr>
          <a:lstStyle/>
          <a:p>
            <a:r>
              <a:rPr lang="en-US"/>
              <a:t>Exploring advanced digital models in steel industry processes</a:t>
            </a:r>
          </a:p>
        </p:txBody>
      </p:sp>
      <p:sp>
        <p:nvSpPr>
          <p:cNvPr id="4" name="Slide Number Placeholder 3">
            <a:extLst>
              <a:ext uri="{FF2B5EF4-FFF2-40B4-BE49-F238E27FC236}">
                <a16:creationId xmlns:a16="http://schemas.microsoft.com/office/drawing/2014/main" id="{C2FF85C5-4B45-3653-030F-16A553E4CB6C}"/>
              </a:ext>
            </a:extLst>
          </p:cNvPr>
          <p:cNvSpPr>
            <a:spLocks noGrp="1"/>
          </p:cNvSpPr>
          <p:nvPr>
            <p:ph type="sldNum" sz="quarter" idx="4"/>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1</a:t>
            </a:fld>
            <a:endParaRPr lang="en-US"/>
          </a:p>
        </p:txBody>
      </p:sp>
      <p:sp>
        <p:nvSpPr>
          <p:cNvPr id="5" name="Footer Placeholder 4">
            <a:extLst>
              <a:ext uri="{FF2B5EF4-FFF2-40B4-BE49-F238E27FC236}">
                <a16:creationId xmlns:a16="http://schemas.microsoft.com/office/drawing/2014/main" id="{507F8C02-94D7-52AB-ED1E-13AF7CAD8C42}"/>
              </a:ext>
            </a:extLst>
          </p:cNvPr>
          <p:cNvSpPr>
            <a:spLocks noGrp="1"/>
          </p:cNvSpPr>
          <p:nvPr>
            <p:ph type="ftr" sz="quarter" idx="15"/>
          </p:nvPr>
        </p:nvSpPr>
        <p:spPr>
          <a:xfrm>
            <a:off x="934122" y="181066"/>
            <a:ext cx="3144101" cy="365125"/>
          </a:xfrm>
        </p:spPr>
        <p:txBody>
          <a:bodyPr anchor="ctr">
            <a:normAutofit/>
          </a:bodyPr>
          <a:lstStyle/>
          <a:p>
            <a:pPr>
              <a:spcAft>
                <a:spcPts val="600"/>
              </a:spcAft>
            </a:pPr>
            <a:r>
              <a:rPr lang="en-US"/>
              <a:t>Presentation title</a:t>
            </a:r>
          </a:p>
        </p:txBody>
      </p:sp>
      <p:sp>
        <p:nvSpPr>
          <p:cNvPr id="6" name="Date Placeholder 5">
            <a:extLst>
              <a:ext uri="{FF2B5EF4-FFF2-40B4-BE49-F238E27FC236}">
                <a16:creationId xmlns:a16="http://schemas.microsoft.com/office/drawing/2014/main" id="{9366E4CC-57CD-B20C-7A8E-7D52AFD6DB80}"/>
              </a:ext>
            </a:extLst>
          </p:cNvPr>
          <p:cNvSpPr>
            <a:spLocks noGrp="1"/>
          </p:cNvSpPr>
          <p:nvPr>
            <p:ph type="dt" sz="half" idx="2"/>
          </p:nvPr>
        </p:nvSpPr>
        <p:spPr>
          <a:xfrm>
            <a:off x="9337084" y="181004"/>
            <a:ext cx="2202644" cy="365125"/>
          </a:xfrm>
        </p:spPr>
        <p:txBody>
          <a:bodyPr anchor="ctr">
            <a:normAutofit/>
          </a:bodyPr>
          <a:lstStyle/>
          <a:p>
            <a:pPr>
              <a:spcAft>
                <a:spcPts val="600"/>
              </a:spcAft>
            </a:pPr>
            <a:fld id="{817601D0-08EE-4682-8251-778D57A7E59F}" type="datetime1">
              <a:rPr lang="en-US" smtClean="0"/>
              <a:pPr>
                <a:spcAft>
                  <a:spcPts val="600"/>
                </a:spcAft>
              </a:pPr>
              <a:t>4/23/2026</a:t>
            </a:fld>
            <a:endParaRPr lang="en-US"/>
          </a:p>
        </p:txBody>
      </p:sp>
      <p:pic>
        <p:nvPicPr>
          <p:cNvPr id="7" name="Picture 6" descr="Conceptual image of supercomputer, 3D generated image.">
            <a:extLst>
              <a:ext uri="{FF2B5EF4-FFF2-40B4-BE49-F238E27FC236}">
                <a16:creationId xmlns:a16="http://schemas.microsoft.com/office/drawing/2014/main" id="{F4E0AB9F-0E66-4675-83AC-16889B8FF733}"/>
              </a:ext>
            </a:extLst>
          </p:cNvPr>
          <p:cNvPicPr>
            <a:picLocks noChangeAspect="1"/>
          </p:cNvPicPr>
          <p:nvPr/>
        </p:nvPicPr>
        <p:blipFill>
          <a:blip r:embed="rId3"/>
          <a:srcRect l="8654" r="12925" b="2"/>
          <a:stretch>
            <a:fillRect/>
          </a:stretch>
        </p:blipFill>
        <p:spPr>
          <a:xfrm>
            <a:off x="667511" y="1260122"/>
            <a:ext cx="5897881" cy="5020057"/>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p:spPr>
      </p:pic>
    </p:spTree>
    <p:extLst>
      <p:ext uri="{BB962C8B-B14F-4D97-AF65-F5344CB8AC3E}">
        <p14:creationId xmlns:p14="http://schemas.microsoft.com/office/powerpoint/2010/main" val="596821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1" nodeType="withEffect">
                                  <p:stCondLst>
                                    <p:cond delay="250"/>
                                  </p:stCondLst>
                                  <p:iterate type="lt">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E1AFFB0-5353-DF33-6F49-279A9E709E38}"/>
              </a:ext>
            </a:extLst>
          </p:cNvPr>
          <p:cNvSpPr>
            <a:spLocks noGrp="1"/>
          </p:cNvSpPr>
          <p:nvPr>
            <p:ph type="sldNum" sz="quarter" idx="4"/>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2</a:t>
            </a:fld>
            <a:endParaRPr lang="en-US"/>
          </a:p>
        </p:txBody>
      </p:sp>
      <p:sp>
        <p:nvSpPr>
          <p:cNvPr id="5" name="Footer Placeholder 4">
            <a:extLst>
              <a:ext uri="{FF2B5EF4-FFF2-40B4-BE49-F238E27FC236}">
                <a16:creationId xmlns:a16="http://schemas.microsoft.com/office/drawing/2014/main" id="{8555368A-E951-F8CA-497C-BAE915E61265}"/>
              </a:ext>
            </a:extLst>
          </p:cNvPr>
          <p:cNvSpPr>
            <a:spLocks noGrp="1"/>
          </p:cNvSpPr>
          <p:nvPr>
            <p:ph type="ftr" sz="quarter" idx="15"/>
          </p:nvPr>
        </p:nvSpPr>
        <p:spPr>
          <a:xfrm>
            <a:off x="934122" y="181066"/>
            <a:ext cx="3144101" cy="365125"/>
          </a:xfrm>
        </p:spPr>
        <p:txBody>
          <a:bodyPr anchor="ctr">
            <a:normAutofit/>
          </a:bodyPr>
          <a:lstStyle/>
          <a:p>
            <a:pPr>
              <a:spcAft>
                <a:spcPts val="600"/>
              </a:spcAft>
            </a:pPr>
            <a:r>
              <a:rPr lang="en-US"/>
              <a:t>Presentation title</a:t>
            </a:r>
          </a:p>
        </p:txBody>
      </p:sp>
      <p:sp>
        <p:nvSpPr>
          <p:cNvPr id="6" name="Date Placeholder 5">
            <a:extLst>
              <a:ext uri="{FF2B5EF4-FFF2-40B4-BE49-F238E27FC236}">
                <a16:creationId xmlns:a16="http://schemas.microsoft.com/office/drawing/2014/main" id="{6AFF4494-C569-063B-12FC-79FED7499858}"/>
              </a:ext>
            </a:extLst>
          </p:cNvPr>
          <p:cNvSpPr>
            <a:spLocks noGrp="1"/>
          </p:cNvSpPr>
          <p:nvPr>
            <p:ph type="dt" sz="half" idx="2"/>
          </p:nvPr>
        </p:nvSpPr>
        <p:spPr>
          <a:xfrm>
            <a:off x="9337084" y="181004"/>
            <a:ext cx="2202644" cy="365125"/>
          </a:xfrm>
        </p:spPr>
        <p:txBody>
          <a:bodyPr anchor="ctr">
            <a:normAutofit/>
          </a:bodyPr>
          <a:lstStyle/>
          <a:p>
            <a:pPr>
              <a:spcAft>
                <a:spcPts val="600"/>
              </a:spcAft>
            </a:pPr>
            <a:fld id="{DEE4FD85-5D6D-4FA4-A373-26EC0F227592}" type="datetime1">
              <a:rPr lang="en-US" smtClean="0"/>
              <a:pPr>
                <a:spcAft>
                  <a:spcPts val="600"/>
                </a:spcAft>
              </a:pPr>
              <a:t>4/23/2026</a:t>
            </a:fld>
            <a:endParaRPr lang="en-US"/>
          </a:p>
        </p:txBody>
      </p:sp>
      <p:pic>
        <p:nvPicPr>
          <p:cNvPr id="8" name="Content Placeholder 7" descr="AI city Network Server Technology">
            <a:extLst>
              <a:ext uri="{FF2B5EF4-FFF2-40B4-BE49-F238E27FC236}">
                <a16:creationId xmlns:a16="http://schemas.microsoft.com/office/drawing/2014/main" id="{4A5CBCB2-D584-417F-B54E-C92A13B67A43}"/>
              </a:ext>
            </a:extLst>
          </p:cNvPr>
          <p:cNvPicPr>
            <a:picLocks noGrp="1" noChangeAspect="1"/>
          </p:cNvPicPr>
          <p:nvPr>
            <p:ph type="pic" sz="quarter" idx="13"/>
          </p:nvPr>
        </p:nvPicPr>
        <p:blipFill>
          <a:blip r:embed="rId3"/>
          <a:srcRect l="15945"/>
          <a:stretch>
            <a:fillRect/>
          </a:stretch>
        </p:blipFill>
        <p:spPr>
          <a:xfrm>
            <a:off x="667512" y="1641774"/>
            <a:ext cx="4654296" cy="3696086"/>
          </a:xfrm>
        </p:spPr>
      </p:pic>
      <p:sp>
        <p:nvSpPr>
          <p:cNvPr id="3" name="Content Placeholder 2">
            <a:extLst>
              <a:ext uri="{FF2B5EF4-FFF2-40B4-BE49-F238E27FC236}">
                <a16:creationId xmlns:a16="http://schemas.microsoft.com/office/drawing/2014/main" id="{9DBB31C3-1986-578F-3321-1FEA63109B7F}"/>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641849" y="1260123"/>
            <a:ext cx="5882639" cy="5020056"/>
          </a:xfrm>
        </p:spPr>
        <p:txBody>
          <a:bodyPr>
            <a:normAutofit/>
          </a:bodyPr>
          <a:lstStyle/>
          <a:p>
            <a:pPr marL="0" indent="0">
              <a:spcBef>
                <a:spcPts val="2500"/>
              </a:spcBef>
              <a:buFont typeface="Arial" panose="020B0604020202020204" pitchFamily="34" charset="0"/>
              <a:buNone/>
            </a:pPr>
            <a:r>
              <a:rPr lang="en-US" b="1"/>
              <a:t>Digital Twin in Heavy Industry</a:t>
            </a:r>
          </a:p>
          <a:p>
            <a:pPr marL="0" lvl="1" indent="0">
              <a:buFont typeface="Arial" panose="020B0604020202020204" pitchFamily="34" charset="0"/>
              <a:buNone/>
            </a:pPr>
            <a:r>
              <a:rPr lang="en-US"/>
              <a:t>Digital twins at Tata Steel are production-scale and integrated into daily operations in complex steelmaking processes.</a:t>
            </a:r>
          </a:p>
          <a:p>
            <a:pPr marL="0" indent="0">
              <a:spcBef>
                <a:spcPts val="2500"/>
              </a:spcBef>
              <a:buFont typeface="Arial" panose="020B0604020202020204" pitchFamily="34" charset="0"/>
              <a:buNone/>
            </a:pPr>
            <a:r>
              <a:rPr lang="en-US" b="1"/>
              <a:t>Integration of Technologies</a:t>
            </a:r>
          </a:p>
          <a:p>
            <a:pPr marL="0" lvl="1" indent="0">
              <a:buFont typeface="Arial" panose="020B0604020202020204" pitchFamily="34" charset="0"/>
              <a:buNone/>
            </a:pPr>
            <a:r>
              <a:rPr lang="en-US"/>
              <a:t>The program combines physics-based models, real-time sensor data, and artificial intelligence for optimized operations.</a:t>
            </a:r>
          </a:p>
          <a:p>
            <a:pPr marL="0" indent="0">
              <a:spcBef>
                <a:spcPts val="2500"/>
              </a:spcBef>
              <a:buFont typeface="Arial" panose="020B0604020202020204" pitchFamily="34" charset="0"/>
              <a:buNone/>
            </a:pPr>
            <a:r>
              <a:rPr lang="en-US" b="1"/>
              <a:t>Business and Sustainability Impact</a:t>
            </a:r>
          </a:p>
          <a:p>
            <a:pPr marL="0" lvl="1" indent="0">
              <a:buFont typeface="Arial" panose="020B0604020202020204" pitchFamily="34" charset="0"/>
              <a:buNone/>
            </a:pPr>
            <a:r>
              <a:rPr lang="en-US"/>
              <a:t>Digital twins enable measurable improvements in business outcomes and support decarbonisation and operational excellence strategies.</a:t>
            </a:r>
          </a:p>
          <a:p>
            <a:pPr marL="0" indent="0">
              <a:spcBef>
                <a:spcPts val="2500"/>
              </a:spcBef>
              <a:buFont typeface="Arial" panose="020B0604020202020204" pitchFamily="34" charset="0"/>
              <a:buNone/>
            </a:pPr>
            <a:r>
              <a:rPr lang="en-US" b="1"/>
              <a:t>Industry 4.0 Benchmark</a:t>
            </a:r>
          </a:p>
          <a:p>
            <a:pPr marL="0" lvl="1" indent="0">
              <a:buFont typeface="Arial" panose="020B0604020202020204" pitchFamily="34" charset="0"/>
              <a:buNone/>
            </a:pPr>
            <a:r>
              <a:rPr lang="en-US"/>
              <a:t>Tata Steel’s mature digital twin program serves as a benchmark for Industry 4.0 adoption in heavy manufacturing sectors.</a:t>
            </a:r>
          </a:p>
        </p:txBody>
      </p:sp>
    </p:spTree>
    <p:extLst>
      <p:ext uri="{BB962C8B-B14F-4D97-AF65-F5344CB8AC3E}">
        <p14:creationId xmlns:p14="http://schemas.microsoft.com/office/powerpoint/2010/main" val="378225219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B0B23-BD50-7318-FB98-D0FFB25C1DF5}"/>
              </a:ext>
            </a:extLst>
          </p:cNvPr>
          <p:cNvSpPr>
            <a:spLocks noGrp="1"/>
          </p:cNvSpPr>
          <p:nvPr>
            <p:ph type="title"/>
          </p:nvPr>
        </p:nvSpPr>
        <p:spPr>
          <a:xfrm>
            <a:off x="800816" y="939037"/>
            <a:ext cx="4654296" cy="1004010"/>
          </a:xfrm>
        </p:spPr>
        <p:txBody>
          <a:bodyPr anchor="t">
            <a:normAutofit/>
          </a:bodyPr>
          <a:lstStyle/>
          <a:p>
            <a:r>
              <a:rPr lang="en-US" sz="3700" dirty="0"/>
              <a:t>What Is a Digital Twin?</a:t>
            </a:r>
          </a:p>
        </p:txBody>
      </p:sp>
      <p:sp>
        <p:nvSpPr>
          <p:cNvPr id="4" name="Slide Number Placeholder 3">
            <a:extLst>
              <a:ext uri="{FF2B5EF4-FFF2-40B4-BE49-F238E27FC236}">
                <a16:creationId xmlns:a16="http://schemas.microsoft.com/office/drawing/2014/main" id="{D4ED847A-8B32-A542-AD6E-EB307A7C0532}"/>
              </a:ext>
            </a:extLst>
          </p:cNvPr>
          <p:cNvSpPr>
            <a:spLocks noGrp="1"/>
          </p:cNvSpPr>
          <p:nvPr>
            <p:ph type="sldNum" sz="quarter" idx="4"/>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3</a:t>
            </a:fld>
            <a:endParaRPr lang="en-US"/>
          </a:p>
        </p:txBody>
      </p:sp>
      <p:sp>
        <p:nvSpPr>
          <p:cNvPr id="5" name="Footer Placeholder 4">
            <a:extLst>
              <a:ext uri="{FF2B5EF4-FFF2-40B4-BE49-F238E27FC236}">
                <a16:creationId xmlns:a16="http://schemas.microsoft.com/office/drawing/2014/main" id="{2AF77CB5-3B50-30F2-6212-1340EF17F937}"/>
              </a:ext>
            </a:extLst>
          </p:cNvPr>
          <p:cNvSpPr>
            <a:spLocks noGrp="1"/>
          </p:cNvSpPr>
          <p:nvPr>
            <p:ph type="ftr" sz="quarter" idx="15"/>
          </p:nvPr>
        </p:nvSpPr>
        <p:spPr>
          <a:xfrm>
            <a:off x="934122" y="181066"/>
            <a:ext cx="3144101" cy="365125"/>
          </a:xfrm>
        </p:spPr>
        <p:txBody>
          <a:bodyPr anchor="ctr">
            <a:normAutofit/>
          </a:bodyPr>
          <a:lstStyle/>
          <a:p>
            <a:pPr>
              <a:spcAft>
                <a:spcPts val="600"/>
              </a:spcAft>
            </a:pPr>
            <a:r>
              <a:rPr lang="en-US"/>
              <a:t>Presentation title</a:t>
            </a:r>
          </a:p>
        </p:txBody>
      </p:sp>
      <p:sp>
        <p:nvSpPr>
          <p:cNvPr id="6" name="Date Placeholder 5">
            <a:extLst>
              <a:ext uri="{FF2B5EF4-FFF2-40B4-BE49-F238E27FC236}">
                <a16:creationId xmlns:a16="http://schemas.microsoft.com/office/drawing/2014/main" id="{892A1B93-A0E5-DD0C-44F4-CB6906E6BDAA}"/>
              </a:ext>
            </a:extLst>
          </p:cNvPr>
          <p:cNvSpPr>
            <a:spLocks noGrp="1"/>
          </p:cNvSpPr>
          <p:nvPr>
            <p:ph type="dt" sz="half" idx="2"/>
          </p:nvPr>
        </p:nvSpPr>
        <p:spPr>
          <a:xfrm>
            <a:off x="9337084" y="181004"/>
            <a:ext cx="2202644" cy="365125"/>
          </a:xfrm>
        </p:spPr>
        <p:txBody>
          <a:bodyPr anchor="ctr">
            <a:normAutofit/>
          </a:bodyPr>
          <a:lstStyle/>
          <a:p>
            <a:pPr>
              <a:spcAft>
                <a:spcPts val="600"/>
              </a:spcAft>
            </a:pPr>
            <a:fld id="{DEE4FD85-5D6D-4FA4-A373-26EC0F227592}" type="datetime1">
              <a:rPr lang="en-US" smtClean="0"/>
              <a:pPr>
                <a:spcAft>
                  <a:spcPts val="600"/>
                </a:spcAft>
              </a:pPr>
              <a:t>4/23/2026</a:t>
            </a:fld>
            <a:endParaRPr lang="en-US"/>
          </a:p>
        </p:txBody>
      </p:sp>
      <p:pic>
        <p:nvPicPr>
          <p:cNvPr id="8" name="Content Placeholder 7" descr="Euro currency with face mask, global economy recession concept">
            <a:extLst>
              <a:ext uri="{FF2B5EF4-FFF2-40B4-BE49-F238E27FC236}">
                <a16:creationId xmlns:a16="http://schemas.microsoft.com/office/drawing/2014/main" id="{5131906C-5A43-45B9-956D-9E9ED3DA4ADB}"/>
              </a:ext>
            </a:extLst>
          </p:cNvPr>
          <p:cNvPicPr>
            <a:picLocks noGrp="1" noChangeAspect="1"/>
          </p:cNvPicPr>
          <p:nvPr>
            <p:ph type="pic" sz="quarter" idx="13"/>
          </p:nvPr>
        </p:nvPicPr>
        <p:blipFill>
          <a:blip r:embed="rId3"/>
          <a:srcRect l="15041" r="14126"/>
          <a:stretch>
            <a:fillRect/>
          </a:stretch>
        </p:blipFill>
        <p:spPr>
          <a:xfrm>
            <a:off x="667512" y="2032662"/>
            <a:ext cx="4654296" cy="3696086"/>
          </a:xfrm>
        </p:spPr>
      </p:pic>
      <p:sp>
        <p:nvSpPr>
          <p:cNvPr id="3" name="Content Placeholder 2">
            <a:extLst>
              <a:ext uri="{FF2B5EF4-FFF2-40B4-BE49-F238E27FC236}">
                <a16:creationId xmlns:a16="http://schemas.microsoft.com/office/drawing/2014/main" id="{A8079104-8AB1-A08C-BEB1-04F7A8437B5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641849" y="1260123"/>
            <a:ext cx="5882639" cy="5020056"/>
          </a:xfrm>
        </p:spPr>
        <p:txBody>
          <a:bodyPr>
            <a:normAutofit/>
          </a:bodyPr>
          <a:lstStyle/>
          <a:p>
            <a:pPr marL="0" indent="0">
              <a:spcBef>
                <a:spcPts val="2500"/>
              </a:spcBef>
              <a:buFont typeface="Arial" panose="020B0604020202020204" pitchFamily="34" charset="0"/>
              <a:buNone/>
            </a:pPr>
            <a:r>
              <a:rPr lang="en-US" b="1"/>
              <a:t>Real-Time Digital Representation</a:t>
            </a:r>
          </a:p>
          <a:p>
            <a:pPr marL="0" lvl="1" indent="0">
              <a:buFont typeface="Arial" panose="020B0604020202020204" pitchFamily="34" charset="0"/>
              <a:buNone/>
            </a:pPr>
            <a:r>
              <a:rPr lang="en-US"/>
              <a:t>A digital twin continuously updates to mirror physical assets using live data and computational models.</a:t>
            </a:r>
          </a:p>
          <a:p>
            <a:pPr marL="0" indent="0">
              <a:spcBef>
                <a:spcPts val="2500"/>
              </a:spcBef>
              <a:buFont typeface="Arial" panose="020B0604020202020204" pitchFamily="34" charset="0"/>
              <a:buNone/>
            </a:pPr>
            <a:r>
              <a:rPr lang="en-US" b="1"/>
              <a:t>Integrated Intelligence Layers</a:t>
            </a:r>
          </a:p>
          <a:p>
            <a:pPr marL="0" lvl="1" indent="0">
              <a:buFont typeface="Arial" panose="020B0604020202020204" pitchFamily="34" charset="0"/>
              <a:buNone/>
            </a:pPr>
            <a:r>
              <a:rPr lang="en-US"/>
              <a:t>It combines physics-based models, machine learning, and optimization algorithms for comprehensive insights.</a:t>
            </a:r>
          </a:p>
          <a:p>
            <a:pPr marL="0" indent="0">
              <a:spcBef>
                <a:spcPts val="2500"/>
              </a:spcBef>
              <a:buFont typeface="Arial" panose="020B0604020202020204" pitchFamily="34" charset="0"/>
              <a:buNone/>
            </a:pPr>
            <a:r>
              <a:rPr lang="en-US" b="1"/>
              <a:t>Predictive and Prescriptive Capabilities</a:t>
            </a:r>
          </a:p>
          <a:p>
            <a:pPr marL="0" lvl="1" indent="0">
              <a:buFont typeface="Arial" panose="020B0604020202020204" pitchFamily="34" charset="0"/>
              <a:buNone/>
            </a:pPr>
            <a:r>
              <a:rPr lang="en-US"/>
              <a:t>Digital twins forecast future conditions and recommend actions to optimize operations efficiently.</a:t>
            </a:r>
          </a:p>
          <a:p>
            <a:pPr marL="0" indent="0">
              <a:spcBef>
                <a:spcPts val="2500"/>
              </a:spcBef>
              <a:buFont typeface="Arial" panose="020B0604020202020204" pitchFamily="34" charset="0"/>
              <a:buNone/>
            </a:pPr>
            <a:r>
              <a:rPr lang="en-US" b="1"/>
              <a:t>Virtual Visibility in Harsh Environments</a:t>
            </a:r>
          </a:p>
          <a:p>
            <a:pPr marL="0" lvl="1" indent="0">
              <a:buFont typeface="Arial" panose="020B0604020202020204" pitchFamily="34" charset="0"/>
              <a:buNone/>
            </a:pPr>
            <a:r>
              <a:rPr lang="en-US"/>
              <a:t>They provide operators virtual insight into extreme, hard-to-measure industrial processes for safety and efficiency.</a:t>
            </a:r>
          </a:p>
        </p:txBody>
      </p:sp>
    </p:spTree>
    <p:extLst>
      <p:ext uri="{BB962C8B-B14F-4D97-AF65-F5344CB8AC3E}">
        <p14:creationId xmlns:p14="http://schemas.microsoft.com/office/powerpoint/2010/main" val="300463552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02135-66DF-BAC2-FFE5-3516E58727D1}"/>
              </a:ext>
            </a:extLst>
          </p:cNvPr>
          <p:cNvSpPr>
            <a:spLocks noGrp="1"/>
          </p:cNvSpPr>
          <p:nvPr>
            <p:ph type="title"/>
          </p:nvPr>
        </p:nvSpPr>
        <p:spPr>
          <a:xfrm>
            <a:off x="667512" y="1260124"/>
            <a:ext cx="4654296" cy="1004010"/>
          </a:xfrm>
        </p:spPr>
        <p:txBody>
          <a:bodyPr anchor="t">
            <a:normAutofit/>
          </a:bodyPr>
          <a:lstStyle/>
          <a:p>
            <a:r>
              <a:rPr lang="en-US" sz="3400"/>
              <a:t>Why Digital Twins Matter in Steelmaking</a:t>
            </a:r>
          </a:p>
        </p:txBody>
      </p:sp>
      <p:sp>
        <p:nvSpPr>
          <p:cNvPr id="4" name="Slide Number Placeholder 3">
            <a:extLst>
              <a:ext uri="{FF2B5EF4-FFF2-40B4-BE49-F238E27FC236}">
                <a16:creationId xmlns:a16="http://schemas.microsoft.com/office/drawing/2014/main" id="{EE573278-2438-C251-8693-5B05EB17735E}"/>
              </a:ext>
            </a:extLst>
          </p:cNvPr>
          <p:cNvSpPr>
            <a:spLocks noGrp="1"/>
          </p:cNvSpPr>
          <p:nvPr>
            <p:ph type="sldNum" sz="quarter" idx="4"/>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4</a:t>
            </a:fld>
            <a:endParaRPr lang="en-US"/>
          </a:p>
        </p:txBody>
      </p:sp>
      <p:sp>
        <p:nvSpPr>
          <p:cNvPr id="5" name="Footer Placeholder 4">
            <a:extLst>
              <a:ext uri="{FF2B5EF4-FFF2-40B4-BE49-F238E27FC236}">
                <a16:creationId xmlns:a16="http://schemas.microsoft.com/office/drawing/2014/main" id="{5F84B0F5-8D6D-3E37-3634-6F130F71ADC8}"/>
              </a:ext>
            </a:extLst>
          </p:cNvPr>
          <p:cNvSpPr>
            <a:spLocks noGrp="1"/>
          </p:cNvSpPr>
          <p:nvPr>
            <p:ph type="ftr" sz="quarter" idx="15"/>
          </p:nvPr>
        </p:nvSpPr>
        <p:spPr>
          <a:xfrm>
            <a:off x="934122" y="181066"/>
            <a:ext cx="3144101" cy="365125"/>
          </a:xfrm>
        </p:spPr>
        <p:txBody>
          <a:bodyPr anchor="ctr">
            <a:normAutofit/>
          </a:bodyPr>
          <a:lstStyle/>
          <a:p>
            <a:pPr>
              <a:spcAft>
                <a:spcPts val="600"/>
              </a:spcAft>
            </a:pPr>
            <a:r>
              <a:rPr lang="en-US"/>
              <a:t>Presentation title</a:t>
            </a:r>
          </a:p>
        </p:txBody>
      </p:sp>
      <p:sp>
        <p:nvSpPr>
          <p:cNvPr id="6" name="Date Placeholder 5">
            <a:extLst>
              <a:ext uri="{FF2B5EF4-FFF2-40B4-BE49-F238E27FC236}">
                <a16:creationId xmlns:a16="http://schemas.microsoft.com/office/drawing/2014/main" id="{BA327464-A8C5-ED60-3557-7B8EAFFE2423}"/>
              </a:ext>
            </a:extLst>
          </p:cNvPr>
          <p:cNvSpPr>
            <a:spLocks noGrp="1"/>
          </p:cNvSpPr>
          <p:nvPr>
            <p:ph type="dt" sz="half" idx="2"/>
          </p:nvPr>
        </p:nvSpPr>
        <p:spPr>
          <a:xfrm>
            <a:off x="9337084" y="181004"/>
            <a:ext cx="2202644" cy="365125"/>
          </a:xfrm>
        </p:spPr>
        <p:txBody>
          <a:bodyPr anchor="ctr">
            <a:normAutofit/>
          </a:bodyPr>
          <a:lstStyle/>
          <a:p>
            <a:pPr>
              <a:spcAft>
                <a:spcPts val="600"/>
              </a:spcAft>
            </a:pPr>
            <a:fld id="{DEE4FD85-5D6D-4FA4-A373-26EC0F227592}" type="datetime1">
              <a:rPr lang="en-US" smtClean="0"/>
              <a:pPr>
                <a:spcAft>
                  <a:spcPts val="600"/>
                </a:spcAft>
              </a:pPr>
              <a:t>4/23/2026</a:t>
            </a:fld>
            <a:endParaRPr lang="en-US"/>
          </a:p>
        </p:txBody>
      </p:sp>
      <p:pic>
        <p:nvPicPr>
          <p:cNvPr id="8" name="Content Placeholder 7" descr="Steel Factory">
            <a:extLst>
              <a:ext uri="{FF2B5EF4-FFF2-40B4-BE49-F238E27FC236}">
                <a16:creationId xmlns:a16="http://schemas.microsoft.com/office/drawing/2014/main" id="{0FE2B88E-C3E0-43D2-BC64-35B2804521F3}"/>
              </a:ext>
            </a:extLst>
          </p:cNvPr>
          <p:cNvPicPr>
            <a:picLocks noGrp="1" noChangeAspect="1"/>
          </p:cNvPicPr>
          <p:nvPr>
            <p:ph type="pic" sz="quarter" idx="13"/>
          </p:nvPr>
        </p:nvPicPr>
        <p:blipFill>
          <a:blip r:embed="rId3"/>
          <a:srcRect l="15945"/>
          <a:stretch>
            <a:fillRect/>
          </a:stretch>
        </p:blipFill>
        <p:spPr>
          <a:xfrm>
            <a:off x="667512" y="2584094"/>
            <a:ext cx="4654296" cy="3696086"/>
          </a:xfrm>
        </p:spPr>
      </p:pic>
      <p:sp>
        <p:nvSpPr>
          <p:cNvPr id="3" name="Content Placeholder 2">
            <a:extLst>
              <a:ext uri="{FF2B5EF4-FFF2-40B4-BE49-F238E27FC236}">
                <a16:creationId xmlns:a16="http://schemas.microsoft.com/office/drawing/2014/main" id="{D3A291C1-2DC1-39E4-0CE0-A4195A3722DC}"/>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641849" y="1260123"/>
            <a:ext cx="5882639" cy="5020056"/>
          </a:xfrm>
        </p:spPr>
        <p:txBody>
          <a:bodyPr>
            <a:normAutofit/>
          </a:bodyPr>
          <a:lstStyle/>
          <a:p>
            <a:pPr marL="0" indent="0">
              <a:spcBef>
                <a:spcPts val="2500"/>
              </a:spcBef>
              <a:buFont typeface="Arial" panose="020B0604020202020204" pitchFamily="34" charset="0"/>
              <a:buNone/>
            </a:pPr>
            <a:r>
              <a:rPr lang="en-US" b="1"/>
              <a:t>Complexity of Steelmaking</a:t>
            </a:r>
          </a:p>
          <a:p>
            <a:pPr marL="0" lvl="1" indent="0">
              <a:buFont typeface="Arial" panose="020B0604020202020204" pitchFamily="34" charset="0"/>
              <a:buNone/>
            </a:pPr>
            <a:r>
              <a:rPr lang="en-US"/>
              <a:t>Steelmaking involves high temperatures and numerous chemical reactions inside sealed units, making direct observation impossible.</a:t>
            </a:r>
          </a:p>
          <a:p>
            <a:pPr marL="0" indent="0">
              <a:spcBef>
                <a:spcPts val="2500"/>
              </a:spcBef>
              <a:buFont typeface="Arial" panose="020B0604020202020204" pitchFamily="34" charset="0"/>
              <a:buNone/>
            </a:pPr>
            <a:r>
              <a:rPr lang="en-US" b="1"/>
              <a:t>Challenges in Process Control</a:t>
            </a:r>
          </a:p>
          <a:p>
            <a:pPr marL="0" lvl="1" indent="0">
              <a:buFont typeface="Arial" panose="020B0604020202020204" pitchFamily="34" charset="0"/>
              <a:buNone/>
            </a:pPr>
            <a:r>
              <a:rPr lang="en-US"/>
              <a:t>Small variations in raw materials or temperature can significantly affect quality, productivity, and emissions in steelmaking.</a:t>
            </a:r>
          </a:p>
          <a:p>
            <a:pPr marL="0" indent="0">
              <a:spcBef>
                <a:spcPts val="2500"/>
              </a:spcBef>
              <a:buFont typeface="Arial" panose="020B0604020202020204" pitchFamily="34" charset="0"/>
              <a:buNone/>
            </a:pPr>
            <a:r>
              <a:rPr lang="en-US" b="1"/>
              <a:t>Role of Digital Twins</a:t>
            </a:r>
          </a:p>
          <a:p>
            <a:pPr marL="0" lvl="1" indent="0">
              <a:buFont typeface="Arial" panose="020B0604020202020204" pitchFamily="34" charset="0"/>
              <a:buNone/>
            </a:pPr>
            <a:r>
              <a:rPr lang="en-US"/>
              <a:t>Digital twins integrate data to provide predictive insights, enabling proactive operations and optimized decision-making in real time.</a:t>
            </a:r>
          </a:p>
          <a:p>
            <a:pPr marL="0" indent="0">
              <a:spcBef>
                <a:spcPts val="2500"/>
              </a:spcBef>
              <a:buFont typeface="Arial" panose="020B0604020202020204" pitchFamily="34" charset="0"/>
              <a:buNone/>
            </a:pPr>
            <a:r>
              <a:rPr lang="en-US" b="1"/>
              <a:t>Sustainability and Efficiency</a:t>
            </a:r>
          </a:p>
          <a:p>
            <a:pPr marL="0" lvl="1" indent="0">
              <a:buFont typeface="Arial" panose="020B0604020202020204" pitchFamily="34" charset="0"/>
              <a:buNone/>
            </a:pPr>
            <a:r>
              <a:rPr lang="en-US"/>
              <a:t>Digital twins support balancing cost, quality, throughput, and sustainability, driving decarbonization and resource efficiency.</a:t>
            </a:r>
          </a:p>
        </p:txBody>
      </p:sp>
    </p:spTree>
    <p:extLst>
      <p:ext uri="{BB962C8B-B14F-4D97-AF65-F5344CB8AC3E}">
        <p14:creationId xmlns:p14="http://schemas.microsoft.com/office/powerpoint/2010/main" val="300356141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CCE40-338E-0BB6-2D7B-35155DC922E7}"/>
              </a:ext>
            </a:extLst>
          </p:cNvPr>
          <p:cNvSpPr>
            <a:spLocks noGrp="1"/>
          </p:cNvSpPr>
          <p:nvPr>
            <p:ph type="title"/>
          </p:nvPr>
        </p:nvSpPr>
        <p:spPr>
          <a:xfrm>
            <a:off x="667512" y="1260124"/>
            <a:ext cx="4654296" cy="1004010"/>
          </a:xfrm>
        </p:spPr>
        <p:txBody>
          <a:bodyPr anchor="t">
            <a:normAutofit/>
          </a:bodyPr>
          <a:lstStyle/>
          <a:p>
            <a:r>
              <a:rPr lang="en-US" sz="3100"/>
              <a:t>Tata Steel’s Digital Transformation Context</a:t>
            </a:r>
          </a:p>
        </p:txBody>
      </p:sp>
      <p:sp>
        <p:nvSpPr>
          <p:cNvPr id="4" name="Slide Number Placeholder 3">
            <a:extLst>
              <a:ext uri="{FF2B5EF4-FFF2-40B4-BE49-F238E27FC236}">
                <a16:creationId xmlns:a16="http://schemas.microsoft.com/office/drawing/2014/main" id="{C12601B5-E2BF-8CD8-353F-96675E23FFC3}"/>
              </a:ext>
            </a:extLst>
          </p:cNvPr>
          <p:cNvSpPr>
            <a:spLocks noGrp="1"/>
          </p:cNvSpPr>
          <p:nvPr>
            <p:ph type="sldNum" sz="quarter" idx="4"/>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5</a:t>
            </a:fld>
            <a:endParaRPr lang="en-US"/>
          </a:p>
        </p:txBody>
      </p:sp>
      <p:sp>
        <p:nvSpPr>
          <p:cNvPr id="5" name="Footer Placeholder 4">
            <a:extLst>
              <a:ext uri="{FF2B5EF4-FFF2-40B4-BE49-F238E27FC236}">
                <a16:creationId xmlns:a16="http://schemas.microsoft.com/office/drawing/2014/main" id="{4B33CC36-C4BB-A27F-A77C-C53C36B192F0}"/>
              </a:ext>
            </a:extLst>
          </p:cNvPr>
          <p:cNvSpPr>
            <a:spLocks noGrp="1"/>
          </p:cNvSpPr>
          <p:nvPr>
            <p:ph type="ftr" sz="quarter" idx="15"/>
          </p:nvPr>
        </p:nvSpPr>
        <p:spPr>
          <a:xfrm>
            <a:off x="934122" y="181066"/>
            <a:ext cx="3144101" cy="365125"/>
          </a:xfrm>
        </p:spPr>
        <p:txBody>
          <a:bodyPr anchor="ctr">
            <a:normAutofit/>
          </a:bodyPr>
          <a:lstStyle/>
          <a:p>
            <a:pPr>
              <a:spcAft>
                <a:spcPts val="600"/>
              </a:spcAft>
            </a:pPr>
            <a:r>
              <a:rPr lang="en-US"/>
              <a:t>Presentation title</a:t>
            </a:r>
          </a:p>
        </p:txBody>
      </p:sp>
      <p:sp>
        <p:nvSpPr>
          <p:cNvPr id="6" name="Date Placeholder 5">
            <a:extLst>
              <a:ext uri="{FF2B5EF4-FFF2-40B4-BE49-F238E27FC236}">
                <a16:creationId xmlns:a16="http://schemas.microsoft.com/office/drawing/2014/main" id="{C72B9663-01CB-6660-AB2B-55CB7FCEBB35}"/>
              </a:ext>
            </a:extLst>
          </p:cNvPr>
          <p:cNvSpPr>
            <a:spLocks noGrp="1"/>
          </p:cNvSpPr>
          <p:nvPr>
            <p:ph type="dt" sz="half" idx="2"/>
          </p:nvPr>
        </p:nvSpPr>
        <p:spPr>
          <a:xfrm>
            <a:off x="9337084" y="181004"/>
            <a:ext cx="2202644" cy="365125"/>
          </a:xfrm>
        </p:spPr>
        <p:txBody>
          <a:bodyPr anchor="ctr">
            <a:normAutofit/>
          </a:bodyPr>
          <a:lstStyle/>
          <a:p>
            <a:pPr>
              <a:spcAft>
                <a:spcPts val="600"/>
              </a:spcAft>
            </a:pPr>
            <a:fld id="{DEE4FD85-5D6D-4FA4-A373-26EC0F227592}" type="datetime1">
              <a:rPr lang="en-US" smtClean="0"/>
              <a:pPr>
                <a:spcAft>
                  <a:spcPts val="600"/>
                </a:spcAft>
              </a:pPr>
              <a:t>4/23/2026</a:t>
            </a:fld>
            <a:endParaRPr lang="en-US"/>
          </a:p>
        </p:txBody>
      </p:sp>
      <p:pic>
        <p:nvPicPr>
          <p:cNvPr id="8" name="Content Placeholder 7" descr="Biomedical engineering robot in a lab">
            <a:extLst>
              <a:ext uri="{FF2B5EF4-FFF2-40B4-BE49-F238E27FC236}">
                <a16:creationId xmlns:a16="http://schemas.microsoft.com/office/drawing/2014/main" id="{065D0A20-FF9A-40F9-8BD5-E94642B764C3}"/>
              </a:ext>
            </a:extLst>
          </p:cNvPr>
          <p:cNvPicPr>
            <a:picLocks noGrp="1" noChangeAspect="1"/>
          </p:cNvPicPr>
          <p:nvPr>
            <p:ph type="pic" sz="quarter" idx="13"/>
          </p:nvPr>
        </p:nvPicPr>
        <p:blipFill>
          <a:blip r:embed="rId3"/>
          <a:srcRect r="15945"/>
          <a:stretch>
            <a:fillRect/>
          </a:stretch>
        </p:blipFill>
        <p:spPr>
          <a:xfrm>
            <a:off x="667512" y="2584094"/>
            <a:ext cx="4654296" cy="3696086"/>
          </a:xfrm>
        </p:spPr>
      </p:pic>
      <p:sp>
        <p:nvSpPr>
          <p:cNvPr id="3" name="Content Placeholder 2">
            <a:extLst>
              <a:ext uri="{FF2B5EF4-FFF2-40B4-BE49-F238E27FC236}">
                <a16:creationId xmlns:a16="http://schemas.microsoft.com/office/drawing/2014/main" id="{436222F9-73A1-B637-06AE-4953249294E5}"/>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641849" y="1260123"/>
            <a:ext cx="5882639" cy="5020056"/>
          </a:xfrm>
        </p:spPr>
        <p:txBody>
          <a:bodyPr>
            <a:normAutofit/>
          </a:bodyPr>
          <a:lstStyle/>
          <a:p>
            <a:pPr marL="0" indent="0">
              <a:spcBef>
                <a:spcPts val="2500"/>
              </a:spcBef>
              <a:buFont typeface="Arial" panose="020B0604020202020204" pitchFamily="34" charset="0"/>
              <a:buNone/>
            </a:pPr>
            <a:r>
              <a:rPr lang="en-US" b="1"/>
              <a:t>Digital Steelmaking Strategy</a:t>
            </a:r>
          </a:p>
          <a:p>
            <a:pPr marL="0" lvl="1" indent="0">
              <a:buFont typeface="Arial" panose="020B0604020202020204" pitchFamily="34" charset="0"/>
              <a:buNone/>
            </a:pPr>
            <a:r>
              <a:rPr lang="en-US"/>
              <a:t>Tata Steel’s long-term digital transformation integrates digital intelligence into core manufacturing operations since 2016.</a:t>
            </a:r>
          </a:p>
          <a:p>
            <a:pPr marL="0" indent="0">
              <a:spcBef>
                <a:spcPts val="2500"/>
              </a:spcBef>
              <a:buFont typeface="Arial" panose="020B0604020202020204" pitchFamily="34" charset="0"/>
              <a:buNone/>
            </a:pPr>
            <a:r>
              <a:rPr lang="en-US" b="1"/>
              <a:t>Advanced Digital Infrastructure</a:t>
            </a:r>
          </a:p>
          <a:p>
            <a:pPr marL="0" lvl="1" indent="0">
              <a:buFont typeface="Arial" panose="020B0604020202020204" pitchFamily="34" charset="0"/>
              <a:buNone/>
            </a:pPr>
            <a:r>
              <a:rPr lang="en-US"/>
              <a:t>The company developed cloud infrastructure, enterprise data platforms, and deployed over 600 AI models globally for operations.</a:t>
            </a:r>
          </a:p>
          <a:p>
            <a:pPr marL="0" indent="0">
              <a:spcBef>
                <a:spcPts val="2500"/>
              </a:spcBef>
              <a:buFont typeface="Arial" panose="020B0604020202020204" pitchFamily="34" charset="0"/>
              <a:buNone/>
            </a:pPr>
            <a:r>
              <a:rPr lang="en-US" b="1"/>
              <a:t>Lighthouse Factories Recognition</a:t>
            </a:r>
          </a:p>
          <a:p>
            <a:pPr marL="0" lvl="1" indent="0">
              <a:buFont typeface="Arial" panose="020B0604020202020204" pitchFamily="34" charset="0"/>
              <a:buNone/>
            </a:pPr>
            <a:r>
              <a:rPr lang="en-US"/>
              <a:t>Tata Steel’s plants like Jamshedpur and IJmuiden are recognized by the World Economic Forum for advanced digital technology use.</a:t>
            </a:r>
          </a:p>
          <a:p>
            <a:pPr marL="0" indent="0">
              <a:spcBef>
                <a:spcPts val="2500"/>
              </a:spcBef>
              <a:buFont typeface="Arial" panose="020B0604020202020204" pitchFamily="34" charset="0"/>
              <a:buNone/>
            </a:pPr>
            <a:r>
              <a:rPr lang="en-US" b="1"/>
              <a:t>Role of Digital Twins</a:t>
            </a:r>
          </a:p>
          <a:p>
            <a:pPr marL="0" lvl="1" indent="0">
              <a:buFont typeface="Arial" panose="020B0604020202020204" pitchFamily="34" charset="0"/>
              <a:buNone/>
            </a:pPr>
            <a:r>
              <a:rPr lang="en-US"/>
              <a:t>Digital twins connect data, physics, and AI to operational decisions, enhancing competitiveness and resilience.</a:t>
            </a:r>
          </a:p>
        </p:txBody>
      </p:sp>
    </p:spTree>
    <p:extLst>
      <p:ext uri="{BB962C8B-B14F-4D97-AF65-F5344CB8AC3E}">
        <p14:creationId xmlns:p14="http://schemas.microsoft.com/office/powerpoint/2010/main" val="86763991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4C39D-1F29-8A82-1E9E-FC36178D00D0}"/>
              </a:ext>
            </a:extLst>
          </p:cNvPr>
          <p:cNvSpPr>
            <a:spLocks noGrp="1"/>
          </p:cNvSpPr>
          <p:nvPr>
            <p:ph type="title"/>
          </p:nvPr>
        </p:nvSpPr>
        <p:spPr>
          <a:xfrm>
            <a:off x="6885431" y="1260122"/>
            <a:ext cx="4654297" cy="1004009"/>
          </a:xfrm>
        </p:spPr>
        <p:txBody>
          <a:bodyPr anchor="b">
            <a:normAutofit/>
          </a:bodyPr>
          <a:lstStyle/>
          <a:p>
            <a:r>
              <a:rPr lang="en-US" sz="3700"/>
              <a:t>Blast Furnace Digital Twins: Overview</a:t>
            </a:r>
          </a:p>
        </p:txBody>
      </p:sp>
      <p:sp>
        <p:nvSpPr>
          <p:cNvPr id="4" name="Slide Number Placeholder 3">
            <a:extLst>
              <a:ext uri="{FF2B5EF4-FFF2-40B4-BE49-F238E27FC236}">
                <a16:creationId xmlns:a16="http://schemas.microsoft.com/office/drawing/2014/main" id="{D2B70C57-1441-6EB4-1AF0-27498EB6A661}"/>
              </a:ext>
            </a:extLst>
          </p:cNvPr>
          <p:cNvSpPr>
            <a:spLocks noGrp="1"/>
          </p:cNvSpPr>
          <p:nvPr>
            <p:ph type="sldNum" sz="quarter" idx="4"/>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6</a:t>
            </a:fld>
            <a:endParaRPr lang="en-US"/>
          </a:p>
        </p:txBody>
      </p:sp>
      <p:sp>
        <p:nvSpPr>
          <p:cNvPr id="5" name="Footer Placeholder 4">
            <a:extLst>
              <a:ext uri="{FF2B5EF4-FFF2-40B4-BE49-F238E27FC236}">
                <a16:creationId xmlns:a16="http://schemas.microsoft.com/office/drawing/2014/main" id="{F1A5E474-1A85-CB23-A54D-349368F0644A}"/>
              </a:ext>
            </a:extLst>
          </p:cNvPr>
          <p:cNvSpPr>
            <a:spLocks noGrp="1"/>
          </p:cNvSpPr>
          <p:nvPr>
            <p:ph type="ftr" sz="quarter" idx="15"/>
          </p:nvPr>
        </p:nvSpPr>
        <p:spPr>
          <a:xfrm>
            <a:off x="934122" y="181066"/>
            <a:ext cx="3144101" cy="365125"/>
          </a:xfrm>
        </p:spPr>
        <p:txBody>
          <a:bodyPr anchor="ctr">
            <a:normAutofit/>
          </a:bodyPr>
          <a:lstStyle/>
          <a:p>
            <a:pPr>
              <a:spcAft>
                <a:spcPts val="600"/>
              </a:spcAft>
            </a:pPr>
            <a:r>
              <a:rPr lang="en-US"/>
              <a:t>Presentation title</a:t>
            </a:r>
          </a:p>
        </p:txBody>
      </p:sp>
      <p:sp>
        <p:nvSpPr>
          <p:cNvPr id="6" name="Date Placeholder 5">
            <a:extLst>
              <a:ext uri="{FF2B5EF4-FFF2-40B4-BE49-F238E27FC236}">
                <a16:creationId xmlns:a16="http://schemas.microsoft.com/office/drawing/2014/main" id="{0F38DCF3-0B87-BDDA-C3CB-ECD190541CA8}"/>
              </a:ext>
            </a:extLst>
          </p:cNvPr>
          <p:cNvSpPr>
            <a:spLocks noGrp="1"/>
          </p:cNvSpPr>
          <p:nvPr>
            <p:ph type="dt" sz="half" idx="2"/>
          </p:nvPr>
        </p:nvSpPr>
        <p:spPr>
          <a:xfrm>
            <a:off x="9337084" y="181004"/>
            <a:ext cx="2202644" cy="365125"/>
          </a:xfrm>
        </p:spPr>
        <p:txBody>
          <a:bodyPr anchor="ctr">
            <a:normAutofit/>
          </a:bodyPr>
          <a:lstStyle/>
          <a:p>
            <a:pPr>
              <a:spcAft>
                <a:spcPts val="600"/>
              </a:spcAft>
            </a:pPr>
            <a:fld id="{DEE4FD85-5D6D-4FA4-A373-26EC0F227592}" type="datetime1">
              <a:rPr lang="en-US" smtClean="0"/>
              <a:pPr>
                <a:spcAft>
                  <a:spcPts val="600"/>
                </a:spcAft>
              </a:pPr>
              <a:t>4/23/2026</a:t>
            </a:fld>
            <a:endParaRPr lang="en-US"/>
          </a:p>
        </p:txBody>
      </p:sp>
      <p:pic>
        <p:nvPicPr>
          <p:cNvPr id="8" name="Content Placeholder 7" descr="Abstract Background, Christmas, Lens Flare, Holidays">
            <a:extLst>
              <a:ext uri="{FF2B5EF4-FFF2-40B4-BE49-F238E27FC236}">
                <a16:creationId xmlns:a16="http://schemas.microsoft.com/office/drawing/2014/main" id="{B532402E-4247-44F5-A49B-22B1CEF93085}"/>
              </a:ext>
            </a:extLst>
          </p:cNvPr>
          <p:cNvPicPr>
            <a:picLocks noGrp="1" noChangeAspect="1"/>
          </p:cNvPicPr>
          <p:nvPr>
            <p:ph type="pic" sz="quarter" idx="13"/>
          </p:nvPr>
        </p:nvPicPr>
        <p:blipFill>
          <a:blip r:embed="rId3"/>
          <a:srcRect l="19859" r="13846" b="-1"/>
          <a:stretch>
            <a:fillRect/>
          </a:stretch>
        </p:blipFill>
        <p:spPr>
          <a:xfrm>
            <a:off x="667512" y="1261872"/>
            <a:ext cx="5897879" cy="5004290"/>
          </a:xfrm>
        </p:spPr>
      </p:pic>
      <p:sp>
        <p:nvSpPr>
          <p:cNvPr id="3" name="Content Placeholder 2">
            <a:extLst>
              <a:ext uri="{FF2B5EF4-FFF2-40B4-BE49-F238E27FC236}">
                <a16:creationId xmlns:a16="http://schemas.microsoft.com/office/drawing/2014/main" id="{7EB65BF6-CE8C-8C75-61F7-4252859AF46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885431" y="2584093"/>
            <a:ext cx="4654297" cy="3696085"/>
          </a:xfrm>
        </p:spPr>
        <p:txBody>
          <a:bodyPr>
            <a:normAutofit/>
          </a:bodyPr>
          <a:lstStyle/>
          <a:p>
            <a:pPr marL="0" indent="0">
              <a:lnSpc>
                <a:spcPct val="110000"/>
              </a:lnSpc>
              <a:spcBef>
                <a:spcPts val="2500"/>
              </a:spcBef>
              <a:buFont typeface="Arial" panose="020B0604020202020204" pitchFamily="34" charset="0"/>
              <a:buNone/>
            </a:pPr>
            <a:r>
              <a:rPr lang="en-US" sz="1300" b="1"/>
              <a:t>Digital Twin Technology</a:t>
            </a:r>
          </a:p>
          <a:p>
            <a:pPr marL="0" lvl="1" indent="0">
              <a:lnSpc>
                <a:spcPct val="110000"/>
              </a:lnSpc>
              <a:buFont typeface="Arial" panose="020B0604020202020204" pitchFamily="34" charset="0"/>
              <a:buNone/>
            </a:pPr>
            <a:r>
              <a:rPr lang="en-US" sz="1300"/>
              <a:t>Digital twins replicate blast furnace internal states using sensor data and advanced process models, enabling virtual monitoring.</a:t>
            </a:r>
          </a:p>
          <a:p>
            <a:pPr marL="0" indent="0">
              <a:lnSpc>
                <a:spcPct val="110000"/>
              </a:lnSpc>
              <a:spcBef>
                <a:spcPts val="2500"/>
              </a:spcBef>
              <a:buFont typeface="Arial" panose="020B0604020202020204" pitchFamily="34" charset="0"/>
              <a:buNone/>
            </a:pPr>
            <a:r>
              <a:rPr lang="en-US" sz="1300" b="1"/>
              <a:t>Operational Advantages</a:t>
            </a:r>
          </a:p>
          <a:p>
            <a:pPr marL="0" lvl="1" indent="0">
              <a:lnSpc>
                <a:spcPct val="110000"/>
              </a:lnSpc>
              <a:buFont typeface="Arial" panose="020B0604020202020204" pitchFamily="34" charset="0"/>
              <a:buNone/>
            </a:pPr>
            <a:r>
              <a:rPr lang="en-US" sz="1300"/>
              <a:t>Operators use digital twins to anticipate furnace instability and evaluate changes before applying them physically, reducing risk.</a:t>
            </a:r>
          </a:p>
          <a:p>
            <a:pPr marL="0" indent="0">
              <a:lnSpc>
                <a:spcPct val="110000"/>
              </a:lnSpc>
              <a:spcBef>
                <a:spcPts val="2500"/>
              </a:spcBef>
              <a:buFont typeface="Arial" panose="020B0604020202020204" pitchFamily="34" charset="0"/>
              <a:buNone/>
            </a:pPr>
            <a:r>
              <a:rPr lang="en-US" sz="1300" b="1"/>
              <a:t>Energy and Emission Impact</a:t>
            </a:r>
          </a:p>
          <a:p>
            <a:pPr marL="0" lvl="1" indent="0">
              <a:lnSpc>
                <a:spcPct val="110000"/>
              </a:lnSpc>
              <a:buFont typeface="Arial" panose="020B0604020202020204" pitchFamily="34" charset="0"/>
              <a:buNone/>
            </a:pPr>
            <a:r>
              <a:rPr lang="en-US" sz="1300"/>
              <a:t>Blast furnaces are major energy consumers and carbon emitters; digital twins help optimize performance and reduce environmental impact.</a:t>
            </a:r>
          </a:p>
        </p:txBody>
      </p:sp>
    </p:spTree>
    <p:extLst>
      <p:ext uri="{BB962C8B-B14F-4D97-AF65-F5344CB8AC3E}">
        <p14:creationId xmlns:p14="http://schemas.microsoft.com/office/powerpoint/2010/main" val="243927094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13DC6-85EC-AEC0-4D01-F27BBF0ABF0E}"/>
              </a:ext>
            </a:extLst>
          </p:cNvPr>
          <p:cNvSpPr>
            <a:spLocks noGrp="1"/>
          </p:cNvSpPr>
          <p:nvPr>
            <p:ph type="title"/>
          </p:nvPr>
        </p:nvSpPr>
        <p:spPr>
          <a:xfrm>
            <a:off x="667512" y="1260124"/>
            <a:ext cx="4654296" cy="1004010"/>
          </a:xfrm>
        </p:spPr>
        <p:txBody>
          <a:bodyPr anchor="t">
            <a:normAutofit/>
          </a:bodyPr>
          <a:lstStyle/>
          <a:p>
            <a:r>
              <a:rPr lang="en-US" sz="3400"/>
              <a:t>Blast Furnace Digital Twins: How They Work</a:t>
            </a:r>
          </a:p>
        </p:txBody>
      </p:sp>
      <p:sp>
        <p:nvSpPr>
          <p:cNvPr id="4" name="Slide Number Placeholder 3">
            <a:extLst>
              <a:ext uri="{FF2B5EF4-FFF2-40B4-BE49-F238E27FC236}">
                <a16:creationId xmlns:a16="http://schemas.microsoft.com/office/drawing/2014/main" id="{7E93A248-4D21-8D36-3F18-66428B3684F1}"/>
              </a:ext>
            </a:extLst>
          </p:cNvPr>
          <p:cNvSpPr>
            <a:spLocks noGrp="1"/>
          </p:cNvSpPr>
          <p:nvPr>
            <p:ph type="sldNum" sz="quarter" idx="4"/>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7</a:t>
            </a:fld>
            <a:endParaRPr lang="en-US"/>
          </a:p>
        </p:txBody>
      </p:sp>
      <p:sp>
        <p:nvSpPr>
          <p:cNvPr id="5" name="Footer Placeholder 4">
            <a:extLst>
              <a:ext uri="{FF2B5EF4-FFF2-40B4-BE49-F238E27FC236}">
                <a16:creationId xmlns:a16="http://schemas.microsoft.com/office/drawing/2014/main" id="{3CDAB2DF-CD40-A6B2-3AC8-D65B82E3CB7B}"/>
              </a:ext>
            </a:extLst>
          </p:cNvPr>
          <p:cNvSpPr>
            <a:spLocks noGrp="1"/>
          </p:cNvSpPr>
          <p:nvPr>
            <p:ph type="ftr" sz="quarter" idx="15"/>
          </p:nvPr>
        </p:nvSpPr>
        <p:spPr>
          <a:xfrm>
            <a:off x="934122" y="181066"/>
            <a:ext cx="3144101" cy="365125"/>
          </a:xfrm>
        </p:spPr>
        <p:txBody>
          <a:bodyPr anchor="ctr">
            <a:normAutofit/>
          </a:bodyPr>
          <a:lstStyle/>
          <a:p>
            <a:pPr>
              <a:spcAft>
                <a:spcPts val="600"/>
              </a:spcAft>
            </a:pPr>
            <a:r>
              <a:rPr lang="en-US"/>
              <a:t>Presentation title</a:t>
            </a:r>
          </a:p>
        </p:txBody>
      </p:sp>
      <p:sp>
        <p:nvSpPr>
          <p:cNvPr id="6" name="Date Placeholder 5">
            <a:extLst>
              <a:ext uri="{FF2B5EF4-FFF2-40B4-BE49-F238E27FC236}">
                <a16:creationId xmlns:a16="http://schemas.microsoft.com/office/drawing/2014/main" id="{6C0F5989-DBBC-7829-B34A-A728D7D6EB79}"/>
              </a:ext>
            </a:extLst>
          </p:cNvPr>
          <p:cNvSpPr>
            <a:spLocks noGrp="1"/>
          </p:cNvSpPr>
          <p:nvPr>
            <p:ph type="dt" sz="half" idx="2"/>
          </p:nvPr>
        </p:nvSpPr>
        <p:spPr>
          <a:xfrm>
            <a:off x="9337084" y="181004"/>
            <a:ext cx="2202644" cy="365125"/>
          </a:xfrm>
        </p:spPr>
        <p:txBody>
          <a:bodyPr anchor="ctr">
            <a:normAutofit/>
          </a:bodyPr>
          <a:lstStyle/>
          <a:p>
            <a:pPr>
              <a:spcAft>
                <a:spcPts val="600"/>
              </a:spcAft>
            </a:pPr>
            <a:fld id="{DEE4FD85-5D6D-4FA4-A373-26EC0F227592}" type="datetime1">
              <a:rPr lang="en-US" smtClean="0"/>
              <a:pPr>
                <a:spcAft>
                  <a:spcPts val="600"/>
                </a:spcAft>
              </a:pPr>
              <a:t>4/23/2026</a:t>
            </a:fld>
            <a:endParaRPr lang="en-US"/>
          </a:p>
        </p:txBody>
      </p:sp>
      <p:pic>
        <p:nvPicPr>
          <p:cNvPr id="8" name="Content Placeholder 7" descr="Industrial abstract---details of factory machine. blue toned image...........">
            <a:extLst>
              <a:ext uri="{FF2B5EF4-FFF2-40B4-BE49-F238E27FC236}">
                <a16:creationId xmlns:a16="http://schemas.microsoft.com/office/drawing/2014/main" id="{2F342FD8-02D0-4894-ACDD-BC45240A3D9F}"/>
              </a:ext>
            </a:extLst>
          </p:cNvPr>
          <p:cNvPicPr>
            <a:picLocks noGrp="1" noChangeAspect="1"/>
          </p:cNvPicPr>
          <p:nvPr>
            <p:ph type="pic" sz="quarter" idx="13"/>
          </p:nvPr>
        </p:nvPicPr>
        <p:blipFill>
          <a:blip r:embed="rId3"/>
          <a:srcRect l="11409" r="4536"/>
          <a:stretch>
            <a:fillRect/>
          </a:stretch>
        </p:blipFill>
        <p:spPr>
          <a:xfrm>
            <a:off x="667512" y="2584094"/>
            <a:ext cx="4654296" cy="3696086"/>
          </a:xfrm>
        </p:spPr>
      </p:pic>
      <p:sp>
        <p:nvSpPr>
          <p:cNvPr id="3" name="Content Placeholder 2">
            <a:extLst>
              <a:ext uri="{FF2B5EF4-FFF2-40B4-BE49-F238E27FC236}">
                <a16:creationId xmlns:a16="http://schemas.microsoft.com/office/drawing/2014/main" id="{5AB9EA9C-1574-2C88-E867-C22C33673D6A}"/>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641849" y="1260123"/>
            <a:ext cx="5882639" cy="5020056"/>
          </a:xfrm>
        </p:spPr>
        <p:txBody>
          <a:bodyPr>
            <a:normAutofit/>
          </a:bodyPr>
          <a:lstStyle/>
          <a:p>
            <a:pPr marL="0" indent="0">
              <a:spcBef>
                <a:spcPts val="2500"/>
              </a:spcBef>
              <a:buFont typeface="Arial" panose="020B0604020202020204" pitchFamily="34" charset="0"/>
              <a:buNone/>
            </a:pPr>
            <a:r>
              <a:rPr lang="en-US" b="1"/>
              <a:t>Real-time Sensor Data Integration</a:t>
            </a:r>
          </a:p>
          <a:p>
            <a:pPr marL="0" lvl="1" indent="0">
              <a:buFont typeface="Arial" panose="020B0604020202020204" pitchFamily="34" charset="0"/>
              <a:buNone/>
            </a:pPr>
            <a:r>
              <a:rPr lang="en-US"/>
              <a:t>Thousands of sensors monitor key parameters continuously, streaming data in real time to centralized platforms for analysis.</a:t>
            </a:r>
          </a:p>
          <a:p>
            <a:pPr marL="0" indent="0">
              <a:spcBef>
                <a:spcPts val="2500"/>
              </a:spcBef>
              <a:buFont typeface="Arial" panose="020B0604020202020204" pitchFamily="34" charset="0"/>
              <a:buNone/>
            </a:pPr>
            <a:r>
              <a:rPr lang="en-US" b="1"/>
              <a:t>Physics and Machine Learning Models</a:t>
            </a:r>
          </a:p>
          <a:p>
            <a:pPr marL="0" lvl="1" indent="0">
              <a:buFont typeface="Arial" panose="020B0604020202020204" pitchFamily="34" charset="0"/>
              <a:buNone/>
            </a:pPr>
            <a:r>
              <a:rPr lang="en-US"/>
              <a:t>Physics-based and machine learning models analyze furnace behavior and predict key quality and efficiency metrics.</a:t>
            </a:r>
          </a:p>
          <a:p>
            <a:pPr marL="0" indent="0">
              <a:spcBef>
                <a:spcPts val="2500"/>
              </a:spcBef>
              <a:buFont typeface="Arial" panose="020B0604020202020204" pitchFamily="34" charset="0"/>
              <a:buNone/>
            </a:pPr>
            <a:r>
              <a:rPr lang="en-US" b="1"/>
              <a:t>Optimization and Decision Support</a:t>
            </a:r>
          </a:p>
          <a:p>
            <a:pPr marL="0" lvl="1" indent="0">
              <a:buFont typeface="Arial" panose="020B0604020202020204" pitchFamily="34" charset="0"/>
              <a:buNone/>
            </a:pPr>
            <a:r>
              <a:rPr lang="en-US"/>
              <a:t>Optimization layer balances objectives like fuel efficiency and product quality, providing recommended operational setpoints.</a:t>
            </a:r>
          </a:p>
          <a:p>
            <a:pPr marL="0" indent="0">
              <a:spcBef>
                <a:spcPts val="2500"/>
              </a:spcBef>
              <a:buFont typeface="Arial" panose="020B0604020202020204" pitchFamily="34" charset="0"/>
              <a:buNone/>
            </a:pPr>
            <a:r>
              <a:rPr lang="en-US" b="1"/>
              <a:t>Continuous Updates and Scenario Testing</a:t>
            </a:r>
          </a:p>
          <a:p>
            <a:pPr marL="0" lvl="1" indent="0">
              <a:buFont typeface="Arial" panose="020B0604020202020204" pitchFamily="34" charset="0"/>
              <a:buNone/>
            </a:pPr>
            <a:r>
              <a:rPr lang="en-US"/>
              <a:t>The digital twin continuously updates, enabling operators to test scenarios and improve process control.</a:t>
            </a:r>
          </a:p>
        </p:txBody>
      </p:sp>
    </p:spTree>
    <p:extLst>
      <p:ext uri="{BB962C8B-B14F-4D97-AF65-F5344CB8AC3E}">
        <p14:creationId xmlns:p14="http://schemas.microsoft.com/office/powerpoint/2010/main" val="336729774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221CF-7AF8-D7D1-6DA7-7F08C04243DF}"/>
              </a:ext>
            </a:extLst>
          </p:cNvPr>
          <p:cNvSpPr>
            <a:spLocks noGrp="1"/>
          </p:cNvSpPr>
          <p:nvPr>
            <p:ph type="title"/>
          </p:nvPr>
        </p:nvSpPr>
        <p:spPr>
          <a:xfrm>
            <a:off x="667512" y="1260124"/>
            <a:ext cx="4654296" cy="1004010"/>
          </a:xfrm>
        </p:spPr>
        <p:txBody>
          <a:bodyPr anchor="t">
            <a:normAutofit/>
          </a:bodyPr>
          <a:lstStyle/>
          <a:p>
            <a:r>
              <a:rPr lang="en-US" sz="3700"/>
              <a:t>Blast Furnace Digital Twins: Impact</a:t>
            </a:r>
          </a:p>
        </p:txBody>
      </p:sp>
      <p:sp>
        <p:nvSpPr>
          <p:cNvPr id="4" name="Slide Number Placeholder 3">
            <a:extLst>
              <a:ext uri="{FF2B5EF4-FFF2-40B4-BE49-F238E27FC236}">
                <a16:creationId xmlns:a16="http://schemas.microsoft.com/office/drawing/2014/main" id="{3081D5CA-E43D-3A68-56E3-07BBCC18B0D2}"/>
              </a:ext>
            </a:extLst>
          </p:cNvPr>
          <p:cNvSpPr>
            <a:spLocks noGrp="1"/>
          </p:cNvSpPr>
          <p:nvPr>
            <p:ph type="sldNum" sz="quarter" idx="4"/>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8</a:t>
            </a:fld>
            <a:endParaRPr lang="en-US"/>
          </a:p>
        </p:txBody>
      </p:sp>
      <p:sp>
        <p:nvSpPr>
          <p:cNvPr id="5" name="Footer Placeholder 4">
            <a:extLst>
              <a:ext uri="{FF2B5EF4-FFF2-40B4-BE49-F238E27FC236}">
                <a16:creationId xmlns:a16="http://schemas.microsoft.com/office/drawing/2014/main" id="{05043D99-DBEB-E437-6645-0746B5329EC4}"/>
              </a:ext>
            </a:extLst>
          </p:cNvPr>
          <p:cNvSpPr>
            <a:spLocks noGrp="1"/>
          </p:cNvSpPr>
          <p:nvPr>
            <p:ph type="ftr" sz="quarter" idx="15"/>
          </p:nvPr>
        </p:nvSpPr>
        <p:spPr>
          <a:xfrm>
            <a:off x="934122" y="181066"/>
            <a:ext cx="3144101" cy="365125"/>
          </a:xfrm>
        </p:spPr>
        <p:txBody>
          <a:bodyPr anchor="ctr">
            <a:normAutofit/>
          </a:bodyPr>
          <a:lstStyle/>
          <a:p>
            <a:pPr>
              <a:spcAft>
                <a:spcPts val="600"/>
              </a:spcAft>
            </a:pPr>
            <a:r>
              <a:rPr lang="en-US"/>
              <a:t>Presentation title</a:t>
            </a:r>
          </a:p>
        </p:txBody>
      </p:sp>
      <p:sp>
        <p:nvSpPr>
          <p:cNvPr id="6" name="Date Placeholder 5">
            <a:extLst>
              <a:ext uri="{FF2B5EF4-FFF2-40B4-BE49-F238E27FC236}">
                <a16:creationId xmlns:a16="http://schemas.microsoft.com/office/drawing/2014/main" id="{8C3688E8-E10B-B86A-A3CF-BE26A38B7FD2}"/>
              </a:ext>
            </a:extLst>
          </p:cNvPr>
          <p:cNvSpPr>
            <a:spLocks noGrp="1"/>
          </p:cNvSpPr>
          <p:nvPr>
            <p:ph type="dt" sz="half" idx="2"/>
          </p:nvPr>
        </p:nvSpPr>
        <p:spPr>
          <a:xfrm>
            <a:off x="9337084" y="181004"/>
            <a:ext cx="2202644" cy="365125"/>
          </a:xfrm>
        </p:spPr>
        <p:txBody>
          <a:bodyPr anchor="ctr">
            <a:normAutofit/>
          </a:bodyPr>
          <a:lstStyle/>
          <a:p>
            <a:pPr>
              <a:spcAft>
                <a:spcPts val="600"/>
              </a:spcAft>
            </a:pPr>
            <a:fld id="{DEE4FD85-5D6D-4FA4-A373-26EC0F227592}" type="datetime1">
              <a:rPr lang="en-US" smtClean="0"/>
              <a:pPr>
                <a:spcAft>
                  <a:spcPts val="600"/>
                </a:spcAft>
              </a:pPr>
              <a:t>4/23/2026</a:t>
            </a:fld>
            <a:endParaRPr lang="en-US"/>
          </a:p>
        </p:txBody>
      </p:sp>
      <p:pic>
        <p:nvPicPr>
          <p:cNvPr id="8" name="Content Placeholder 7" descr="Metallurgical plant - Steel furnace">
            <a:extLst>
              <a:ext uri="{FF2B5EF4-FFF2-40B4-BE49-F238E27FC236}">
                <a16:creationId xmlns:a16="http://schemas.microsoft.com/office/drawing/2014/main" id="{BA86C1F9-3193-4ED9-BF7D-EF02763D0841}"/>
              </a:ext>
            </a:extLst>
          </p:cNvPr>
          <p:cNvPicPr>
            <a:picLocks noGrp="1" noChangeAspect="1"/>
          </p:cNvPicPr>
          <p:nvPr>
            <p:ph type="pic" sz="quarter" idx="13"/>
          </p:nvPr>
        </p:nvPicPr>
        <p:blipFill>
          <a:blip r:embed="rId3"/>
          <a:srcRect r="29167"/>
          <a:stretch>
            <a:fillRect/>
          </a:stretch>
        </p:blipFill>
        <p:spPr>
          <a:xfrm>
            <a:off x="667512" y="2584094"/>
            <a:ext cx="4654296" cy="3696086"/>
          </a:xfrm>
        </p:spPr>
      </p:pic>
      <p:sp>
        <p:nvSpPr>
          <p:cNvPr id="3" name="Content Placeholder 2">
            <a:extLst>
              <a:ext uri="{FF2B5EF4-FFF2-40B4-BE49-F238E27FC236}">
                <a16:creationId xmlns:a16="http://schemas.microsoft.com/office/drawing/2014/main" id="{D1D3B319-7B22-9C1F-B27A-93C53229FA3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641849" y="1260123"/>
            <a:ext cx="5882639" cy="5020056"/>
          </a:xfrm>
        </p:spPr>
        <p:txBody>
          <a:bodyPr>
            <a:normAutofit/>
          </a:bodyPr>
          <a:lstStyle/>
          <a:p>
            <a:pPr marL="0" indent="0">
              <a:spcBef>
                <a:spcPts val="2500"/>
              </a:spcBef>
              <a:buFont typeface="Arial" panose="020B0604020202020204" pitchFamily="34" charset="0"/>
              <a:buNone/>
            </a:pPr>
            <a:r>
              <a:rPr lang="en-US" b="1"/>
              <a:t>Cost and Emission Reduction</a:t>
            </a:r>
          </a:p>
          <a:p>
            <a:pPr marL="0" lvl="1" indent="0">
              <a:buFont typeface="Arial" panose="020B0604020202020204" pitchFamily="34" charset="0"/>
              <a:buNone/>
            </a:pPr>
            <a:r>
              <a:rPr lang="en-US"/>
              <a:t>Digital twins reduce coke consumption by 2-3%, lowering costs and carbon emissions significantly.</a:t>
            </a:r>
          </a:p>
          <a:p>
            <a:pPr marL="0" indent="0">
              <a:spcBef>
                <a:spcPts val="2500"/>
              </a:spcBef>
              <a:buFont typeface="Arial" panose="020B0604020202020204" pitchFamily="34" charset="0"/>
              <a:buNone/>
            </a:pPr>
            <a:r>
              <a:rPr lang="en-US" b="1"/>
              <a:t>Enhanced Furnace Stability</a:t>
            </a:r>
          </a:p>
          <a:p>
            <a:pPr marL="0" lvl="1" indent="0">
              <a:buFont typeface="Arial" panose="020B0604020202020204" pitchFamily="34" charset="0"/>
              <a:buNone/>
            </a:pPr>
            <a:r>
              <a:rPr lang="en-US"/>
              <a:t>Improved furnace stability decreases unplanned shutdowns and production losses effectively.</a:t>
            </a:r>
          </a:p>
          <a:p>
            <a:pPr marL="0" indent="0">
              <a:spcBef>
                <a:spcPts val="2500"/>
              </a:spcBef>
              <a:buFont typeface="Arial" panose="020B0604020202020204" pitchFamily="34" charset="0"/>
              <a:buNone/>
            </a:pPr>
            <a:r>
              <a:rPr lang="en-US" b="1"/>
              <a:t>Operational Decision Support</a:t>
            </a:r>
          </a:p>
          <a:p>
            <a:pPr marL="0" lvl="1" indent="0">
              <a:buFont typeface="Arial" panose="020B0604020202020204" pitchFamily="34" charset="0"/>
              <a:buNone/>
            </a:pPr>
            <a:r>
              <a:rPr lang="en-US"/>
              <a:t>Digital twins provide early warnings and corrective guidance, supporting routine operator decisions.</a:t>
            </a:r>
          </a:p>
          <a:p>
            <a:pPr marL="0" indent="0">
              <a:spcBef>
                <a:spcPts val="2500"/>
              </a:spcBef>
              <a:buFont typeface="Arial" panose="020B0604020202020204" pitchFamily="34" charset="0"/>
              <a:buNone/>
            </a:pPr>
            <a:r>
              <a:rPr lang="en-US" b="1"/>
              <a:t>Integrated Operational Value</a:t>
            </a:r>
          </a:p>
          <a:p>
            <a:pPr marL="0" lvl="1" indent="0">
              <a:buFont typeface="Arial" panose="020B0604020202020204" pitchFamily="34" charset="0"/>
              <a:buNone/>
            </a:pPr>
            <a:r>
              <a:rPr lang="en-US"/>
              <a:t>Deep integration of digital twins into operations delivers measurable, sustained value beyond experiments.</a:t>
            </a:r>
          </a:p>
        </p:txBody>
      </p:sp>
    </p:spTree>
    <p:extLst>
      <p:ext uri="{BB962C8B-B14F-4D97-AF65-F5344CB8AC3E}">
        <p14:creationId xmlns:p14="http://schemas.microsoft.com/office/powerpoint/2010/main" val="330581944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A1C8B-84A9-4CCA-24DA-7BA80D3CF2CE}"/>
              </a:ext>
            </a:extLst>
          </p:cNvPr>
          <p:cNvSpPr>
            <a:spLocks noGrp="1"/>
          </p:cNvSpPr>
          <p:nvPr>
            <p:ph type="title"/>
          </p:nvPr>
        </p:nvSpPr>
        <p:spPr>
          <a:xfrm>
            <a:off x="667512" y="1260123"/>
            <a:ext cx="4654296" cy="1004010"/>
          </a:xfrm>
        </p:spPr>
        <p:txBody>
          <a:bodyPr anchor="t">
            <a:normAutofit/>
          </a:bodyPr>
          <a:lstStyle/>
          <a:p>
            <a:r>
              <a:rPr lang="en-US" sz="3700"/>
              <a:t>Thermal Process and Ladle Digital Twins</a:t>
            </a:r>
          </a:p>
        </p:txBody>
      </p:sp>
      <p:sp>
        <p:nvSpPr>
          <p:cNvPr id="3" name="Content Placeholder 2">
            <a:extLst>
              <a:ext uri="{FF2B5EF4-FFF2-40B4-BE49-F238E27FC236}">
                <a16:creationId xmlns:a16="http://schemas.microsoft.com/office/drawing/2014/main" id="{907C97E5-133A-BD86-1A82-6A32D378B9E0}"/>
              </a:ext>
            </a:extLst>
          </p:cNvPr>
          <p:cNvSpPr>
            <a:spLocks noGrp="1"/>
          </p:cNvSpPr>
          <p:nvPr>
            <p:ph type="body"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67512" y="2584094"/>
            <a:ext cx="4654296" cy="3696086"/>
          </a:xfrm>
        </p:spPr>
        <p:txBody>
          <a:bodyPr>
            <a:normAutofit/>
          </a:bodyPr>
          <a:lstStyle/>
          <a:p>
            <a:pPr marL="0" indent="0">
              <a:lnSpc>
                <a:spcPct val="110000"/>
              </a:lnSpc>
              <a:spcBef>
                <a:spcPts val="2500"/>
              </a:spcBef>
              <a:buFont typeface="Arial" panose="020B0604020202020204" pitchFamily="34" charset="0"/>
              <a:buNone/>
            </a:pPr>
            <a:r>
              <a:rPr lang="en-US" b="1"/>
              <a:t>Digital Twin of Hot Metal Ladles</a:t>
            </a:r>
          </a:p>
          <a:p>
            <a:pPr marL="0" lvl="1" indent="0">
              <a:lnSpc>
                <a:spcPct val="110000"/>
              </a:lnSpc>
              <a:buFont typeface="Arial" panose="020B0604020202020204" pitchFamily="34" charset="0"/>
              <a:buNone/>
            </a:pPr>
            <a:r>
              <a:rPr lang="en-US"/>
              <a:t>Digital twins simulate heat transfer and thermal losses in ladles transporting molten iron in steelmaking.</a:t>
            </a:r>
          </a:p>
          <a:p>
            <a:pPr marL="0" indent="0">
              <a:lnSpc>
                <a:spcPct val="110000"/>
              </a:lnSpc>
              <a:spcBef>
                <a:spcPts val="2500"/>
              </a:spcBef>
              <a:buFont typeface="Arial" panose="020B0604020202020204" pitchFamily="34" charset="0"/>
              <a:buNone/>
            </a:pPr>
            <a:r>
              <a:rPr lang="en-US" b="1"/>
              <a:t>Balancing Operational Trade-offs</a:t>
            </a:r>
          </a:p>
          <a:p>
            <a:pPr marL="0" lvl="1" indent="0">
              <a:lnSpc>
                <a:spcPct val="110000"/>
              </a:lnSpc>
              <a:buFont typeface="Arial" panose="020B0604020202020204" pitchFamily="34" charset="0"/>
              <a:buNone/>
            </a:pPr>
            <a:r>
              <a:rPr lang="en-US"/>
              <a:t>The twin helps manage temperature control, energy loss, refractory wear, and emissions for optimized production.</a:t>
            </a:r>
          </a:p>
          <a:p>
            <a:pPr marL="0" indent="0">
              <a:lnSpc>
                <a:spcPct val="110000"/>
              </a:lnSpc>
              <a:spcBef>
                <a:spcPts val="2500"/>
              </a:spcBef>
              <a:buFont typeface="Arial" panose="020B0604020202020204" pitchFamily="34" charset="0"/>
              <a:buNone/>
            </a:pPr>
            <a:r>
              <a:rPr lang="en-US" b="1"/>
              <a:t>Supporting Sustainable Decisions</a:t>
            </a:r>
          </a:p>
          <a:p>
            <a:pPr marL="0" lvl="1" indent="0">
              <a:lnSpc>
                <a:spcPct val="110000"/>
              </a:lnSpc>
              <a:buFont typeface="Arial" panose="020B0604020202020204" pitchFamily="34" charset="0"/>
              <a:buNone/>
            </a:pPr>
            <a:r>
              <a:rPr lang="en-US"/>
              <a:t>Simulating temperature targets and logistics allows informed decisions balancing productivity and sustainability.</a:t>
            </a:r>
          </a:p>
        </p:txBody>
      </p:sp>
      <p:pic>
        <p:nvPicPr>
          <p:cNvPr id="8" name="Content Placeholder 7" descr="Working on a thermal plant">
            <a:extLst>
              <a:ext uri="{FF2B5EF4-FFF2-40B4-BE49-F238E27FC236}">
                <a16:creationId xmlns:a16="http://schemas.microsoft.com/office/drawing/2014/main" id="{B604E3CC-303C-45A6-9B0B-D703ADA81F6B}"/>
              </a:ext>
            </a:extLst>
          </p:cNvPr>
          <p:cNvPicPr>
            <a:picLocks noGrp="1" noChangeAspect="1"/>
          </p:cNvPicPr>
          <p:nvPr>
            <p:ph idx="1"/>
          </p:nvPr>
        </p:nvPicPr>
        <p:blipFill>
          <a:blip r:embed="rId3"/>
          <a:stretch>
            <a:fillRect/>
          </a:stretch>
        </p:blipFill>
        <p:spPr>
          <a:xfrm>
            <a:off x="5641848" y="1828446"/>
            <a:ext cx="5882640" cy="3911955"/>
          </a:xfrm>
        </p:spPr>
      </p:pic>
      <p:sp>
        <p:nvSpPr>
          <p:cNvPr id="4" name="Slide Number Placeholder 3">
            <a:extLst>
              <a:ext uri="{FF2B5EF4-FFF2-40B4-BE49-F238E27FC236}">
                <a16:creationId xmlns:a16="http://schemas.microsoft.com/office/drawing/2014/main" id="{97FE46C2-2F1B-EDC0-F26E-1EB6EEAEA158}"/>
              </a:ext>
            </a:extLst>
          </p:cNvPr>
          <p:cNvSpPr>
            <a:spLocks noGrp="1"/>
          </p:cNvSpPr>
          <p:nvPr>
            <p:ph type="sldNum" sz="quarter" idx="12"/>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9</a:t>
            </a:fld>
            <a:endParaRPr lang="en-US"/>
          </a:p>
        </p:txBody>
      </p:sp>
      <p:sp>
        <p:nvSpPr>
          <p:cNvPr id="5" name="Footer Placeholder 4">
            <a:extLst>
              <a:ext uri="{FF2B5EF4-FFF2-40B4-BE49-F238E27FC236}">
                <a16:creationId xmlns:a16="http://schemas.microsoft.com/office/drawing/2014/main" id="{D74FF8CB-9FD3-8BED-5FFA-D674486B5F18}"/>
              </a:ext>
            </a:extLst>
          </p:cNvPr>
          <p:cNvSpPr>
            <a:spLocks noGrp="1"/>
          </p:cNvSpPr>
          <p:nvPr>
            <p:ph type="ftr" sz="quarter" idx="11"/>
          </p:nvPr>
        </p:nvSpPr>
        <p:spPr>
          <a:xfrm>
            <a:off x="934122" y="181066"/>
            <a:ext cx="3144101" cy="365125"/>
          </a:xfrm>
        </p:spPr>
        <p:txBody>
          <a:bodyPr anchor="ctr">
            <a:normAutofit/>
          </a:bodyPr>
          <a:lstStyle/>
          <a:p>
            <a:pPr>
              <a:spcAft>
                <a:spcPts val="600"/>
              </a:spcAft>
            </a:pPr>
            <a:r>
              <a:rPr lang="en-US"/>
              <a:t>Presentation title</a:t>
            </a:r>
          </a:p>
        </p:txBody>
      </p:sp>
      <p:sp>
        <p:nvSpPr>
          <p:cNvPr id="6" name="Date Placeholder 5">
            <a:extLst>
              <a:ext uri="{FF2B5EF4-FFF2-40B4-BE49-F238E27FC236}">
                <a16:creationId xmlns:a16="http://schemas.microsoft.com/office/drawing/2014/main" id="{D69C2659-B83C-83EE-2C18-15F60DA5785F}"/>
              </a:ext>
            </a:extLst>
          </p:cNvPr>
          <p:cNvSpPr>
            <a:spLocks noGrp="1"/>
          </p:cNvSpPr>
          <p:nvPr>
            <p:ph type="dt" sz="half" idx="10"/>
          </p:nvPr>
        </p:nvSpPr>
        <p:spPr>
          <a:xfrm>
            <a:off x="9337084" y="181004"/>
            <a:ext cx="2202644" cy="365125"/>
          </a:xfrm>
        </p:spPr>
        <p:txBody>
          <a:bodyPr anchor="ctr">
            <a:normAutofit/>
          </a:bodyPr>
          <a:lstStyle/>
          <a:p>
            <a:pPr>
              <a:spcAft>
                <a:spcPts val="600"/>
              </a:spcAft>
            </a:pPr>
            <a:fld id="{DEE4FD85-5D6D-4FA4-A373-26EC0F227592}" type="datetime1">
              <a:rPr lang="en-US" smtClean="0"/>
              <a:pPr>
                <a:spcAft>
                  <a:spcPts val="600"/>
                </a:spcAft>
              </a:pPr>
              <a:t>4/23/2026</a:t>
            </a:fld>
            <a:endParaRPr lang="en-US"/>
          </a:p>
        </p:txBody>
      </p:sp>
    </p:spTree>
    <p:extLst>
      <p:ext uri="{BB962C8B-B14F-4D97-AF65-F5344CB8AC3E}">
        <p14:creationId xmlns:p14="http://schemas.microsoft.com/office/powerpoint/2010/main" val="158915856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EBED4-7762-54E0-94A7-3CF8728C1E8B}"/>
              </a:ext>
            </a:extLst>
          </p:cNvPr>
          <p:cNvSpPr>
            <a:spLocks noGrp="1"/>
          </p:cNvSpPr>
          <p:nvPr>
            <p:ph type="title"/>
          </p:nvPr>
        </p:nvSpPr>
        <p:spPr>
          <a:xfrm>
            <a:off x="667512" y="1260124"/>
            <a:ext cx="4654296" cy="1004010"/>
          </a:xfrm>
        </p:spPr>
        <p:txBody>
          <a:bodyPr anchor="t">
            <a:normAutofit/>
          </a:bodyPr>
          <a:lstStyle/>
          <a:p>
            <a:r>
              <a:rPr lang="en-US" sz="3700"/>
              <a:t>Thermal Digital Twins: Benefits</a:t>
            </a:r>
          </a:p>
        </p:txBody>
      </p:sp>
      <p:sp>
        <p:nvSpPr>
          <p:cNvPr id="4" name="Slide Number Placeholder 3">
            <a:extLst>
              <a:ext uri="{FF2B5EF4-FFF2-40B4-BE49-F238E27FC236}">
                <a16:creationId xmlns:a16="http://schemas.microsoft.com/office/drawing/2014/main" id="{90582FFF-DD63-08B4-9D23-CB48C1CCAEA5}"/>
              </a:ext>
            </a:extLst>
          </p:cNvPr>
          <p:cNvSpPr>
            <a:spLocks noGrp="1"/>
          </p:cNvSpPr>
          <p:nvPr>
            <p:ph type="sldNum" sz="quarter" idx="4"/>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10</a:t>
            </a:fld>
            <a:endParaRPr lang="en-US"/>
          </a:p>
        </p:txBody>
      </p:sp>
      <p:sp>
        <p:nvSpPr>
          <p:cNvPr id="5" name="Footer Placeholder 4">
            <a:extLst>
              <a:ext uri="{FF2B5EF4-FFF2-40B4-BE49-F238E27FC236}">
                <a16:creationId xmlns:a16="http://schemas.microsoft.com/office/drawing/2014/main" id="{F7736342-A821-032C-4E4C-18F23D3A832A}"/>
              </a:ext>
            </a:extLst>
          </p:cNvPr>
          <p:cNvSpPr>
            <a:spLocks noGrp="1"/>
          </p:cNvSpPr>
          <p:nvPr>
            <p:ph type="ftr" sz="quarter" idx="15"/>
          </p:nvPr>
        </p:nvSpPr>
        <p:spPr>
          <a:xfrm>
            <a:off x="934122" y="181066"/>
            <a:ext cx="3144101" cy="365125"/>
          </a:xfrm>
        </p:spPr>
        <p:txBody>
          <a:bodyPr anchor="ctr">
            <a:normAutofit/>
          </a:bodyPr>
          <a:lstStyle/>
          <a:p>
            <a:pPr>
              <a:spcAft>
                <a:spcPts val="600"/>
              </a:spcAft>
            </a:pPr>
            <a:r>
              <a:rPr lang="en-US"/>
              <a:t>Presentation title</a:t>
            </a:r>
          </a:p>
        </p:txBody>
      </p:sp>
      <p:sp>
        <p:nvSpPr>
          <p:cNvPr id="6" name="Date Placeholder 5">
            <a:extLst>
              <a:ext uri="{FF2B5EF4-FFF2-40B4-BE49-F238E27FC236}">
                <a16:creationId xmlns:a16="http://schemas.microsoft.com/office/drawing/2014/main" id="{9254694D-89CE-B793-A4A9-EEEB2A658272}"/>
              </a:ext>
            </a:extLst>
          </p:cNvPr>
          <p:cNvSpPr>
            <a:spLocks noGrp="1"/>
          </p:cNvSpPr>
          <p:nvPr>
            <p:ph type="dt" sz="half" idx="2"/>
          </p:nvPr>
        </p:nvSpPr>
        <p:spPr>
          <a:xfrm>
            <a:off x="9337084" y="181004"/>
            <a:ext cx="2202644" cy="365125"/>
          </a:xfrm>
        </p:spPr>
        <p:txBody>
          <a:bodyPr anchor="ctr">
            <a:normAutofit/>
          </a:bodyPr>
          <a:lstStyle/>
          <a:p>
            <a:pPr>
              <a:spcAft>
                <a:spcPts val="600"/>
              </a:spcAft>
            </a:pPr>
            <a:fld id="{DEE4FD85-5D6D-4FA4-A373-26EC0F227592}" type="datetime1">
              <a:rPr lang="en-US" smtClean="0"/>
              <a:pPr>
                <a:spcAft>
                  <a:spcPts val="600"/>
                </a:spcAft>
              </a:pPr>
              <a:t>4/23/2026</a:t>
            </a:fld>
            <a:endParaRPr lang="en-US"/>
          </a:p>
        </p:txBody>
      </p:sp>
      <p:pic>
        <p:nvPicPr>
          <p:cNvPr id="8" name="Content Placeholder 7" descr="Pollution from burning fossil energy sources">
            <a:extLst>
              <a:ext uri="{FF2B5EF4-FFF2-40B4-BE49-F238E27FC236}">
                <a16:creationId xmlns:a16="http://schemas.microsoft.com/office/drawing/2014/main" id="{1A21412C-B39C-4068-A722-2D0D17C8A11E}"/>
              </a:ext>
            </a:extLst>
          </p:cNvPr>
          <p:cNvPicPr>
            <a:picLocks noGrp="1" noChangeAspect="1"/>
          </p:cNvPicPr>
          <p:nvPr>
            <p:ph type="pic" sz="quarter" idx="13"/>
          </p:nvPr>
        </p:nvPicPr>
        <p:blipFill>
          <a:blip r:embed="rId3"/>
          <a:srcRect l="15945"/>
          <a:stretch>
            <a:fillRect/>
          </a:stretch>
        </p:blipFill>
        <p:spPr>
          <a:xfrm>
            <a:off x="667512" y="2584094"/>
            <a:ext cx="4654296" cy="3696086"/>
          </a:xfrm>
        </p:spPr>
      </p:pic>
      <p:sp>
        <p:nvSpPr>
          <p:cNvPr id="3" name="Content Placeholder 2">
            <a:extLst>
              <a:ext uri="{FF2B5EF4-FFF2-40B4-BE49-F238E27FC236}">
                <a16:creationId xmlns:a16="http://schemas.microsoft.com/office/drawing/2014/main" id="{B2373A98-999E-AEE6-8021-92475510907D}"/>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641849" y="1260123"/>
            <a:ext cx="5882639" cy="5020056"/>
          </a:xfrm>
        </p:spPr>
        <p:txBody>
          <a:bodyPr>
            <a:normAutofit/>
          </a:bodyPr>
          <a:lstStyle/>
          <a:p>
            <a:pPr marL="0" indent="0">
              <a:spcBef>
                <a:spcPts val="2500"/>
              </a:spcBef>
              <a:buFont typeface="Arial" panose="020B0604020202020204" pitchFamily="34" charset="0"/>
              <a:buNone/>
            </a:pPr>
            <a:r>
              <a:rPr lang="en-US" b="1"/>
              <a:t>Operational Efficiency</a:t>
            </a:r>
          </a:p>
          <a:p>
            <a:pPr marL="0" lvl="1" indent="0">
              <a:buFont typeface="Arial" panose="020B0604020202020204" pitchFamily="34" charset="0"/>
              <a:buNone/>
            </a:pPr>
            <a:r>
              <a:rPr lang="en-US"/>
              <a:t>Thermal digital twins enable rapid what-if simulations to optimize operating conditions, minimizing energy losses while maintaining product quality.</a:t>
            </a:r>
          </a:p>
          <a:p>
            <a:pPr marL="0" indent="0">
              <a:spcBef>
                <a:spcPts val="2500"/>
              </a:spcBef>
              <a:buFont typeface="Arial" panose="020B0604020202020204" pitchFamily="34" charset="0"/>
              <a:buNone/>
            </a:pPr>
            <a:r>
              <a:rPr lang="en-US" b="1"/>
              <a:t>Reduced Maintenance Costs</a:t>
            </a:r>
          </a:p>
          <a:p>
            <a:pPr marL="0" lvl="1" indent="0">
              <a:buFont typeface="Arial" panose="020B0604020202020204" pitchFamily="34" charset="0"/>
              <a:buNone/>
            </a:pPr>
            <a:r>
              <a:rPr lang="en-US"/>
              <a:t>Improved thermal control reduces overheating, decreasing refractory wear and lowering maintenance expenses in steel plants.</a:t>
            </a:r>
          </a:p>
          <a:p>
            <a:pPr marL="0" indent="0">
              <a:spcBef>
                <a:spcPts val="2500"/>
              </a:spcBef>
              <a:buFont typeface="Arial" panose="020B0604020202020204" pitchFamily="34" charset="0"/>
              <a:buNone/>
            </a:pPr>
            <a:r>
              <a:rPr lang="en-US" b="1"/>
              <a:t>Environmental Sustainability</a:t>
            </a:r>
          </a:p>
          <a:p>
            <a:pPr marL="0" lvl="1" indent="0">
              <a:buFont typeface="Arial" panose="020B0604020202020204" pitchFamily="34" charset="0"/>
              <a:buNone/>
            </a:pPr>
            <a:r>
              <a:rPr lang="en-US"/>
              <a:t>Optimized temperature management helps reduce CO₂ emissions, supporting decarbonisation goals without major capital investments.</a:t>
            </a:r>
          </a:p>
          <a:p>
            <a:pPr marL="0" indent="0">
              <a:spcBef>
                <a:spcPts val="2500"/>
              </a:spcBef>
              <a:buFont typeface="Arial" panose="020B0604020202020204" pitchFamily="34" charset="0"/>
              <a:buNone/>
            </a:pPr>
            <a:r>
              <a:rPr lang="en-US" b="1"/>
              <a:t>Smart Asset Operation</a:t>
            </a:r>
          </a:p>
          <a:p>
            <a:pPr marL="0" lvl="1" indent="0">
              <a:buFont typeface="Arial" panose="020B0604020202020204" pitchFamily="34" charset="0"/>
              <a:buNone/>
            </a:pPr>
            <a:r>
              <a:rPr lang="en-US"/>
              <a:t>Thermal digital twins enable smarter use of legacy assets through advanced digital intelligence, addressing energy and emissions challenges effectively.</a:t>
            </a:r>
          </a:p>
        </p:txBody>
      </p:sp>
    </p:spTree>
    <p:extLst>
      <p:ext uri="{BB962C8B-B14F-4D97-AF65-F5344CB8AC3E}">
        <p14:creationId xmlns:p14="http://schemas.microsoft.com/office/powerpoint/2010/main" val="378003275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56BB8-0C1A-7A2D-4781-3C1042596C83}"/>
              </a:ext>
            </a:extLst>
          </p:cNvPr>
          <p:cNvSpPr>
            <a:spLocks noGrp="1"/>
          </p:cNvSpPr>
          <p:nvPr>
            <p:ph type="title"/>
          </p:nvPr>
        </p:nvSpPr>
        <p:spPr>
          <a:xfrm>
            <a:off x="667512" y="1260124"/>
            <a:ext cx="4654296" cy="1004010"/>
          </a:xfrm>
        </p:spPr>
        <p:txBody>
          <a:bodyPr anchor="t">
            <a:normAutofit/>
          </a:bodyPr>
          <a:lstStyle/>
          <a:p>
            <a:r>
              <a:rPr lang="en-US" sz="3700"/>
              <a:t>Digital Twins for Remote Operations</a:t>
            </a:r>
          </a:p>
        </p:txBody>
      </p:sp>
      <p:sp>
        <p:nvSpPr>
          <p:cNvPr id="4" name="Slide Number Placeholder 3">
            <a:extLst>
              <a:ext uri="{FF2B5EF4-FFF2-40B4-BE49-F238E27FC236}">
                <a16:creationId xmlns:a16="http://schemas.microsoft.com/office/drawing/2014/main" id="{776B91DA-C2C5-F80B-5E58-B6AEA0000776}"/>
              </a:ext>
            </a:extLst>
          </p:cNvPr>
          <p:cNvSpPr>
            <a:spLocks noGrp="1"/>
          </p:cNvSpPr>
          <p:nvPr>
            <p:ph type="sldNum" sz="quarter" idx="4"/>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11</a:t>
            </a:fld>
            <a:endParaRPr lang="en-US"/>
          </a:p>
        </p:txBody>
      </p:sp>
      <p:sp>
        <p:nvSpPr>
          <p:cNvPr id="5" name="Footer Placeholder 4">
            <a:extLst>
              <a:ext uri="{FF2B5EF4-FFF2-40B4-BE49-F238E27FC236}">
                <a16:creationId xmlns:a16="http://schemas.microsoft.com/office/drawing/2014/main" id="{B8A8676D-4997-5EFF-FC31-B3E3AE18E470}"/>
              </a:ext>
            </a:extLst>
          </p:cNvPr>
          <p:cNvSpPr>
            <a:spLocks noGrp="1"/>
          </p:cNvSpPr>
          <p:nvPr>
            <p:ph type="ftr" sz="quarter" idx="15"/>
          </p:nvPr>
        </p:nvSpPr>
        <p:spPr>
          <a:xfrm>
            <a:off x="934122" y="181066"/>
            <a:ext cx="3144101" cy="365125"/>
          </a:xfrm>
        </p:spPr>
        <p:txBody>
          <a:bodyPr anchor="ctr">
            <a:normAutofit/>
          </a:bodyPr>
          <a:lstStyle/>
          <a:p>
            <a:pPr>
              <a:spcAft>
                <a:spcPts val="600"/>
              </a:spcAft>
            </a:pPr>
            <a:r>
              <a:rPr lang="en-US"/>
              <a:t>Presentation title</a:t>
            </a:r>
          </a:p>
        </p:txBody>
      </p:sp>
      <p:sp>
        <p:nvSpPr>
          <p:cNvPr id="6" name="Date Placeholder 5">
            <a:extLst>
              <a:ext uri="{FF2B5EF4-FFF2-40B4-BE49-F238E27FC236}">
                <a16:creationId xmlns:a16="http://schemas.microsoft.com/office/drawing/2014/main" id="{6E3E7A57-6DDE-B6B9-ED07-9FFAF4D961A1}"/>
              </a:ext>
            </a:extLst>
          </p:cNvPr>
          <p:cNvSpPr>
            <a:spLocks noGrp="1"/>
          </p:cNvSpPr>
          <p:nvPr>
            <p:ph type="dt" sz="half" idx="2"/>
          </p:nvPr>
        </p:nvSpPr>
        <p:spPr>
          <a:xfrm>
            <a:off x="9337084" y="181004"/>
            <a:ext cx="2202644" cy="365125"/>
          </a:xfrm>
        </p:spPr>
        <p:txBody>
          <a:bodyPr anchor="ctr">
            <a:normAutofit/>
          </a:bodyPr>
          <a:lstStyle/>
          <a:p>
            <a:pPr>
              <a:spcAft>
                <a:spcPts val="600"/>
              </a:spcAft>
            </a:pPr>
            <a:fld id="{DEE4FD85-5D6D-4FA4-A373-26EC0F227592}" type="datetime1">
              <a:rPr lang="en-US" smtClean="0"/>
              <a:pPr>
                <a:spcAft>
                  <a:spcPts val="600"/>
                </a:spcAft>
              </a:pPr>
              <a:t>4/23/2026</a:t>
            </a:fld>
            <a:endParaRPr lang="en-US"/>
          </a:p>
        </p:txBody>
      </p:sp>
      <p:pic>
        <p:nvPicPr>
          <p:cNvPr id="8" name="Content Placeholder 7" descr="Smart Cities">
            <a:extLst>
              <a:ext uri="{FF2B5EF4-FFF2-40B4-BE49-F238E27FC236}">
                <a16:creationId xmlns:a16="http://schemas.microsoft.com/office/drawing/2014/main" id="{B432E4D5-A876-4662-AF28-DBD2EDF7042D}"/>
              </a:ext>
            </a:extLst>
          </p:cNvPr>
          <p:cNvPicPr>
            <a:picLocks noGrp="1" noChangeAspect="1"/>
          </p:cNvPicPr>
          <p:nvPr>
            <p:ph type="pic" sz="quarter" idx="13"/>
          </p:nvPr>
        </p:nvPicPr>
        <p:blipFill>
          <a:blip r:embed="rId3"/>
          <a:srcRect l="20327" r="37803"/>
          <a:stretch>
            <a:fillRect/>
          </a:stretch>
        </p:blipFill>
        <p:spPr>
          <a:xfrm>
            <a:off x="667512" y="2584094"/>
            <a:ext cx="4654296" cy="3696086"/>
          </a:xfrm>
        </p:spPr>
      </p:pic>
      <p:sp>
        <p:nvSpPr>
          <p:cNvPr id="3" name="Content Placeholder 2">
            <a:extLst>
              <a:ext uri="{FF2B5EF4-FFF2-40B4-BE49-F238E27FC236}">
                <a16:creationId xmlns:a16="http://schemas.microsoft.com/office/drawing/2014/main" id="{2C2F7549-5C73-D533-B1D9-5FC13BF7621C}"/>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641849" y="1260123"/>
            <a:ext cx="5882639" cy="5020056"/>
          </a:xfrm>
        </p:spPr>
        <p:txBody>
          <a:bodyPr>
            <a:normAutofit/>
          </a:bodyPr>
          <a:lstStyle/>
          <a:p>
            <a:pPr marL="0" indent="0">
              <a:spcBef>
                <a:spcPts val="2500"/>
              </a:spcBef>
              <a:buFont typeface="Arial" panose="020B0604020202020204" pitchFamily="34" charset="0"/>
              <a:buNone/>
            </a:pPr>
            <a:r>
              <a:rPr lang="en-US" b="1"/>
              <a:t>Expanded Digital Twin Applications</a:t>
            </a:r>
          </a:p>
          <a:p>
            <a:pPr marL="0" lvl="1" indent="0">
              <a:buFont typeface="Arial" panose="020B0604020202020204" pitchFamily="34" charset="0"/>
              <a:buNone/>
            </a:pPr>
            <a:r>
              <a:rPr lang="en-US"/>
              <a:t>Digital twins have been applied to multiple units including mines and plants, enabling comprehensive operational integration.</a:t>
            </a:r>
          </a:p>
          <a:p>
            <a:pPr marL="0" indent="0">
              <a:spcBef>
                <a:spcPts val="2500"/>
              </a:spcBef>
              <a:buFont typeface="Arial" panose="020B0604020202020204" pitchFamily="34" charset="0"/>
              <a:buNone/>
            </a:pPr>
            <a:r>
              <a:rPr lang="en-US" b="1"/>
              <a:t>Integrated Remote Control Towers</a:t>
            </a:r>
          </a:p>
          <a:p>
            <a:pPr marL="0" lvl="1" indent="0">
              <a:buFont typeface="Arial" panose="020B0604020202020204" pitchFamily="34" charset="0"/>
              <a:buNone/>
            </a:pPr>
            <a:r>
              <a:rPr lang="en-US"/>
              <a:t>Control towers in Jamshedpur enable centralized monitoring and supervision of dispersed assets through digital twins.</a:t>
            </a:r>
          </a:p>
          <a:p>
            <a:pPr marL="0" indent="0">
              <a:spcBef>
                <a:spcPts val="2500"/>
              </a:spcBef>
              <a:buFont typeface="Arial" panose="020B0604020202020204" pitchFamily="34" charset="0"/>
              <a:buNone/>
            </a:pPr>
            <a:r>
              <a:rPr lang="en-US" b="1"/>
              <a:t>Real-time Data Aggregation</a:t>
            </a:r>
          </a:p>
          <a:p>
            <a:pPr marL="0" lvl="1" indent="0">
              <a:buFont typeface="Arial" panose="020B0604020202020204" pitchFamily="34" charset="0"/>
              <a:buNone/>
            </a:pPr>
            <a:r>
              <a:rPr lang="en-US"/>
              <a:t>Sensors, operational metrics, and video feeds are combined to create a unified operational picture for effective decision-making.</a:t>
            </a:r>
          </a:p>
          <a:p>
            <a:pPr marL="0" indent="0">
              <a:spcBef>
                <a:spcPts val="2500"/>
              </a:spcBef>
              <a:buFont typeface="Arial" panose="020B0604020202020204" pitchFamily="34" charset="0"/>
              <a:buNone/>
            </a:pPr>
            <a:r>
              <a:rPr lang="en-US" b="1"/>
              <a:t>Improved Coordination and Efficiency</a:t>
            </a:r>
          </a:p>
          <a:p>
            <a:pPr marL="0" lvl="1" indent="0">
              <a:buFont typeface="Arial" panose="020B0604020202020204" pitchFamily="34" charset="0"/>
              <a:buNone/>
            </a:pPr>
            <a:r>
              <a:rPr lang="en-US"/>
              <a:t>The system enhances coordination, reduces response times, and minimizes the need for constant on-site presence.</a:t>
            </a:r>
          </a:p>
        </p:txBody>
      </p:sp>
    </p:spTree>
    <p:extLst>
      <p:ext uri="{BB962C8B-B14F-4D97-AF65-F5344CB8AC3E}">
        <p14:creationId xmlns:p14="http://schemas.microsoft.com/office/powerpoint/2010/main" val="175611281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90241-0F21-4D4E-4F84-2387361D1DF0}"/>
              </a:ext>
            </a:extLst>
          </p:cNvPr>
          <p:cNvSpPr>
            <a:spLocks noGrp="1"/>
          </p:cNvSpPr>
          <p:nvPr>
            <p:ph type="title"/>
          </p:nvPr>
        </p:nvSpPr>
        <p:spPr>
          <a:xfrm>
            <a:off x="6885431" y="1260122"/>
            <a:ext cx="4654297" cy="1004009"/>
          </a:xfrm>
        </p:spPr>
        <p:txBody>
          <a:bodyPr anchor="b">
            <a:normAutofit/>
          </a:bodyPr>
          <a:lstStyle/>
          <a:p>
            <a:r>
              <a:rPr lang="en-US" sz="3700"/>
              <a:t>Remote Operations: Value Creation</a:t>
            </a:r>
          </a:p>
        </p:txBody>
      </p:sp>
      <p:sp>
        <p:nvSpPr>
          <p:cNvPr id="4" name="Slide Number Placeholder 3">
            <a:extLst>
              <a:ext uri="{FF2B5EF4-FFF2-40B4-BE49-F238E27FC236}">
                <a16:creationId xmlns:a16="http://schemas.microsoft.com/office/drawing/2014/main" id="{1F4C3B25-F373-9B04-B8A5-7B4D4E969703}"/>
              </a:ext>
            </a:extLst>
          </p:cNvPr>
          <p:cNvSpPr>
            <a:spLocks noGrp="1"/>
          </p:cNvSpPr>
          <p:nvPr>
            <p:ph type="sldNum" sz="quarter" idx="4"/>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12</a:t>
            </a:fld>
            <a:endParaRPr lang="en-US"/>
          </a:p>
        </p:txBody>
      </p:sp>
      <p:sp>
        <p:nvSpPr>
          <p:cNvPr id="5" name="Footer Placeholder 4">
            <a:extLst>
              <a:ext uri="{FF2B5EF4-FFF2-40B4-BE49-F238E27FC236}">
                <a16:creationId xmlns:a16="http://schemas.microsoft.com/office/drawing/2014/main" id="{4FD64E06-1CF3-66C1-4ABD-D2DAEE1A25F8}"/>
              </a:ext>
            </a:extLst>
          </p:cNvPr>
          <p:cNvSpPr>
            <a:spLocks noGrp="1"/>
          </p:cNvSpPr>
          <p:nvPr>
            <p:ph type="ftr" sz="quarter" idx="15"/>
          </p:nvPr>
        </p:nvSpPr>
        <p:spPr>
          <a:xfrm>
            <a:off x="934122" y="181066"/>
            <a:ext cx="3144101" cy="365125"/>
          </a:xfrm>
        </p:spPr>
        <p:txBody>
          <a:bodyPr anchor="ctr">
            <a:normAutofit/>
          </a:bodyPr>
          <a:lstStyle/>
          <a:p>
            <a:pPr>
              <a:spcAft>
                <a:spcPts val="600"/>
              </a:spcAft>
            </a:pPr>
            <a:r>
              <a:rPr lang="en-US"/>
              <a:t>Presentation title</a:t>
            </a:r>
          </a:p>
        </p:txBody>
      </p:sp>
      <p:sp>
        <p:nvSpPr>
          <p:cNvPr id="6" name="Date Placeholder 5">
            <a:extLst>
              <a:ext uri="{FF2B5EF4-FFF2-40B4-BE49-F238E27FC236}">
                <a16:creationId xmlns:a16="http://schemas.microsoft.com/office/drawing/2014/main" id="{4749385E-DB0C-5537-E08C-EDA239A0B9C5}"/>
              </a:ext>
            </a:extLst>
          </p:cNvPr>
          <p:cNvSpPr>
            <a:spLocks noGrp="1"/>
          </p:cNvSpPr>
          <p:nvPr>
            <p:ph type="dt" sz="half" idx="2"/>
          </p:nvPr>
        </p:nvSpPr>
        <p:spPr>
          <a:xfrm>
            <a:off x="9337084" y="181004"/>
            <a:ext cx="2202644" cy="365125"/>
          </a:xfrm>
        </p:spPr>
        <p:txBody>
          <a:bodyPr anchor="ctr">
            <a:normAutofit/>
          </a:bodyPr>
          <a:lstStyle/>
          <a:p>
            <a:pPr>
              <a:spcAft>
                <a:spcPts val="600"/>
              </a:spcAft>
            </a:pPr>
            <a:fld id="{DEE4FD85-5D6D-4FA4-A373-26EC0F227592}" type="datetime1">
              <a:rPr lang="en-US" smtClean="0"/>
              <a:pPr>
                <a:spcAft>
                  <a:spcPts val="600"/>
                </a:spcAft>
              </a:pPr>
              <a:t>4/23/2026</a:t>
            </a:fld>
            <a:endParaRPr lang="en-US"/>
          </a:p>
        </p:txBody>
      </p:sp>
      <p:pic>
        <p:nvPicPr>
          <p:cNvPr id="8" name="Content Placeholder 7" descr="Rear view of busy stationary engineer in uniform observing working factory shop and keeping order from control room">
            <a:extLst>
              <a:ext uri="{FF2B5EF4-FFF2-40B4-BE49-F238E27FC236}">
                <a16:creationId xmlns:a16="http://schemas.microsoft.com/office/drawing/2014/main" id="{961570DD-7E9A-43F4-9076-7A49216A005B}"/>
              </a:ext>
            </a:extLst>
          </p:cNvPr>
          <p:cNvPicPr>
            <a:picLocks noGrp="1" noChangeAspect="1"/>
          </p:cNvPicPr>
          <p:nvPr>
            <p:ph type="pic" sz="quarter" idx="13"/>
          </p:nvPr>
        </p:nvPicPr>
        <p:blipFill>
          <a:blip r:embed="rId3"/>
          <a:srcRect l="21330" r="2" b="2"/>
          <a:stretch>
            <a:fillRect/>
          </a:stretch>
        </p:blipFill>
        <p:spPr>
          <a:xfrm>
            <a:off x="667512" y="1261872"/>
            <a:ext cx="5897879" cy="5004290"/>
          </a:xfrm>
        </p:spPr>
      </p:pic>
      <p:sp>
        <p:nvSpPr>
          <p:cNvPr id="3" name="Content Placeholder 2">
            <a:extLst>
              <a:ext uri="{FF2B5EF4-FFF2-40B4-BE49-F238E27FC236}">
                <a16:creationId xmlns:a16="http://schemas.microsoft.com/office/drawing/2014/main" id="{A0604A23-2DDC-22CC-A700-CB339477569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885431" y="2584093"/>
            <a:ext cx="4654297" cy="3696085"/>
          </a:xfrm>
        </p:spPr>
        <p:txBody>
          <a:bodyPr>
            <a:normAutofit/>
          </a:bodyPr>
          <a:lstStyle/>
          <a:p>
            <a:pPr marL="0" indent="0">
              <a:lnSpc>
                <a:spcPct val="110000"/>
              </a:lnSpc>
              <a:spcBef>
                <a:spcPts val="2500"/>
              </a:spcBef>
              <a:buFont typeface="Arial" panose="020B0604020202020204" pitchFamily="34" charset="0"/>
              <a:buNone/>
            </a:pPr>
            <a:r>
              <a:rPr lang="en-US" sz="1300" b="1"/>
              <a:t>Enhanced Safety</a:t>
            </a:r>
          </a:p>
          <a:p>
            <a:pPr marL="0" lvl="1" indent="0">
              <a:lnSpc>
                <a:spcPct val="110000"/>
              </a:lnSpc>
              <a:buFont typeface="Arial" panose="020B0604020202020204" pitchFamily="34" charset="0"/>
              <a:buNone/>
            </a:pPr>
            <a:r>
              <a:rPr lang="en-US" sz="1300"/>
              <a:t>Digital twins reduce the need for personnel in hazardous locations, improving worker safety and regulatory compliance.</a:t>
            </a:r>
          </a:p>
          <a:p>
            <a:pPr marL="0" indent="0">
              <a:lnSpc>
                <a:spcPct val="110000"/>
              </a:lnSpc>
              <a:spcBef>
                <a:spcPts val="2500"/>
              </a:spcBef>
              <a:buFont typeface="Arial" panose="020B0604020202020204" pitchFamily="34" charset="0"/>
              <a:buNone/>
            </a:pPr>
            <a:r>
              <a:rPr lang="en-US" sz="1300" b="1"/>
              <a:t>Improved Resilience</a:t>
            </a:r>
          </a:p>
          <a:p>
            <a:pPr marL="0" lvl="1" indent="0">
              <a:lnSpc>
                <a:spcPct val="110000"/>
              </a:lnSpc>
              <a:buFont typeface="Arial" panose="020B0604020202020204" pitchFamily="34" charset="0"/>
              <a:buNone/>
            </a:pPr>
            <a:r>
              <a:rPr lang="en-US" sz="1300"/>
              <a:t>Remote operations enable continuity during disruptions like extreme weather and pandemics, ensuring robust organizational performance.</a:t>
            </a:r>
          </a:p>
          <a:p>
            <a:pPr marL="0" indent="0">
              <a:lnSpc>
                <a:spcPct val="110000"/>
              </a:lnSpc>
              <a:spcBef>
                <a:spcPts val="2500"/>
              </a:spcBef>
              <a:buFont typeface="Arial" panose="020B0604020202020204" pitchFamily="34" charset="0"/>
              <a:buNone/>
            </a:pPr>
            <a:r>
              <a:rPr lang="en-US" sz="1300" b="1"/>
              <a:t>Operational Efficiency</a:t>
            </a:r>
          </a:p>
          <a:p>
            <a:pPr marL="0" lvl="1" indent="0">
              <a:lnSpc>
                <a:spcPct val="110000"/>
              </a:lnSpc>
              <a:buFont typeface="Arial" panose="020B0604020202020204" pitchFamily="34" charset="0"/>
              <a:buNone/>
            </a:pPr>
            <a:r>
              <a:rPr lang="en-US" sz="1300"/>
              <a:t>Centralized monitoring via digital twins supports faster, consistent decision-making across multiple sites, boosting efficiency.</a:t>
            </a:r>
          </a:p>
        </p:txBody>
      </p:sp>
    </p:spTree>
    <p:extLst>
      <p:ext uri="{BB962C8B-B14F-4D97-AF65-F5344CB8AC3E}">
        <p14:creationId xmlns:p14="http://schemas.microsoft.com/office/powerpoint/2010/main" val="172903932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39017-5F83-45CB-1C09-037B2D14029A}"/>
              </a:ext>
            </a:extLst>
          </p:cNvPr>
          <p:cNvSpPr>
            <a:spLocks noGrp="1"/>
          </p:cNvSpPr>
          <p:nvPr>
            <p:ph type="title"/>
          </p:nvPr>
        </p:nvSpPr>
        <p:spPr>
          <a:xfrm>
            <a:off x="6885431" y="1260122"/>
            <a:ext cx="4654297" cy="1004009"/>
          </a:xfrm>
        </p:spPr>
        <p:txBody>
          <a:bodyPr anchor="b">
            <a:normAutofit/>
          </a:bodyPr>
          <a:lstStyle/>
          <a:p>
            <a:r>
              <a:rPr lang="en-US" sz="3100"/>
              <a:t>Predictive Maintenance Digital Twins</a:t>
            </a:r>
          </a:p>
        </p:txBody>
      </p:sp>
      <p:sp>
        <p:nvSpPr>
          <p:cNvPr id="4" name="Slide Number Placeholder 3">
            <a:extLst>
              <a:ext uri="{FF2B5EF4-FFF2-40B4-BE49-F238E27FC236}">
                <a16:creationId xmlns:a16="http://schemas.microsoft.com/office/drawing/2014/main" id="{AFB3B08A-DE99-6DA4-C715-5BAF075A6EB6}"/>
              </a:ext>
            </a:extLst>
          </p:cNvPr>
          <p:cNvSpPr>
            <a:spLocks noGrp="1"/>
          </p:cNvSpPr>
          <p:nvPr>
            <p:ph type="sldNum" sz="quarter" idx="4"/>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13</a:t>
            </a:fld>
            <a:endParaRPr lang="en-US"/>
          </a:p>
        </p:txBody>
      </p:sp>
      <p:sp>
        <p:nvSpPr>
          <p:cNvPr id="5" name="Footer Placeholder 4">
            <a:extLst>
              <a:ext uri="{FF2B5EF4-FFF2-40B4-BE49-F238E27FC236}">
                <a16:creationId xmlns:a16="http://schemas.microsoft.com/office/drawing/2014/main" id="{7EA472EF-4EFB-8E98-F0CA-0CBCD5159F41}"/>
              </a:ext>
            </a:extLst>
          </p:cNvPr>
          <p:cNvSpPr>
            <a:spLocks noGrp="1"/>
          </p:cNvSpPr>
          <p:nvPr>
            <p:ph type="ftr" sz="quarter" idx="15"/>
          </p:nvPr>
        </p:nvSpPr>
        <p:spPr>
          <a:xfrm>
            <a:off x="934122" y="181066"/>
            <a:ext cx="3144101" cy="365125"/>
          </a:xfrm>
        </p:spPr>
        <p:txBody>
          <a:bodyPr anchor="ctr">
            <a:normAutofit/>
          </a:bodyPr>
          <a:lstStyle/>
          <a:p>
            <a:pPr>
              <a:spcAft>
                <a:spcPts val="600"/>
              </a:spcAft>
            </a:pPr>
            <a:r>
              <a:rPr lang="en-US"/>
              <a:t>Presentation title</a:t>
            </a:r>
          </a:p>
        </p:txBody>
      </p:sp>
      <p:sp>
        <p:nvSpPr>
          <p:cNvPr id="6" name="Date Placeholder 5">
            <a:extLst>
              <a:ext uri="{FF2B5EF4-FFF2-40B4-BE49-F238E27FC236}">
                <a16:creationId xmlns:a16="http://schemas.microsoft.com/office/drawing/2014/main" id="{FDF61075-F5FC-C7D3-AF57-84BCD74946C8}"/>
              </a:ext>
            </a:extLst>
          </p:cNvPr>
          <p:cNvSpPr>
            <a:spLocks noGrp="1"/>
          </p:cNvSpPr>
          <p:nvPr>
            <p:ph type="dt" sz="half" idx="2"/>
          </p:nvPr>
        </p:nvSpPr>
        <p:spPr>
          <a:xfrm>
            <a:off x="9337084" y="181004"/>
            <a:ext cx="2202644" cy="365125"/>
          </a:xfrm>
        </p:spPr>
        <p:txBody>
          <a:bodyPr anchor="ctr">
            <a:normAutofit/>
          </a:bodyPr>
          <a:lstStyle/>
          <a:p>
            <a:pPr>
              <a:spcAft>
                <a:spcPts val="600"/>
              </a:spcAft>
            </a:pPr>
            <a:fld id="{DEE4FD85-5D6D-4FA4-A373-26EC0F227592}" type="datetime1">
              <a:rPr lang="en-US" smtClean="0"/>
              <a:pPr>
                <a:spcAft>
                  <a:spcPts val="600"/>
                </a:spcAft>
              </a:pPr>
              <a:t>4/23/2026</a:t>
            </a:fld>
            <a:endParaRPr lang="en-US"/>
          </a:p>
        </p:txBody>
      </p:sp>
      <p:pic>
        <p:nvPicPr>
          <p:cNvPr id="8" name="Content Placeholder 7" descr="Two men celebrating in a factory">
            <a:extLst>
              <a:ext uri="{FF2B5EF4-FFF2-40B4-BE49-F238E27FC236}">
                <a16:creationId xmlns:a16="http://schemas.microsoft.com/office/drawing/2014/main" id="{DA672073-4181-4E43-B1B5-18F85009DB96}"/>
              </a:ext>
            </a:extLst>
          </p:cNvPr>
          <p:cNvPicPr>
            <a:picLocks noGrp="1" noChangeAspect="1"/>
          </p:cNvPicPr>
          <p:nvPr>
            <p:ph type="pic" sz="quarter" idx="13"/>
          </p:nvPr>
        </p:nvPicPr>
        <p:blipFill>
          <a:blip r:embed="rId3"/>
          <a:srcRect l="15790" r="5542" b="2"/>
          <a:stretch>
            <a:fillRect/>
          </a:stretch>
        </p:blipFill>
        <p:spPr>
          <a:xfrm>
            <a:off x="667512" y="1261872"/>
            <a:ext cx="5897879" cy="5004290"/>
          </a:xfrm>
        </p:spPr>
      </p:pic>
      <p:sp>
        <p:nvSpPr>
          <p:cNvPr id="3" name="Content Placeholder 2">
            <a:extLst>
              <a:ext uri="{FF2B5EF4-FFF2-40B4-BE49-F238E27FC236}">
                <a16:creationId xmlns:a16="http://schemas.microsoft.com/office/drawing/2014/main" id="{6D62D844-1FAA-CA11-D0E3-F64BFB9892AB}"/>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885431" y="2584093"/>
            <a:ext cx="4654297" cy="3696085"/>
          </a:xfrm>
        </p:spPr>
        <p:txBody>
          <a:bodyPr>
            <a:normAutofit/>
          </a:bodyPr>
          <a:lstStyle/>
          <a:p>
            <a:pPr marL="0" indent="0">
              <a:spcBef>
                <a:spcPts val="2500"/>
              </a:spcBef>
              <a:buFont typeface="Arial" panose="020B0604020202020204" pitchFamily="34" charset="0"/>
              <a:buNone/>
            </a:pPr>
            <a:r>
              <a:rPr lang="en-US" sz="1300" b="1"/>
              <a:t>Digital Twin Asset Modeling</a:t>
            </a:r>
          </a:p>
          <a:p>
            <a:pPr marL="0" lvl="1" indent="0">
              <a:buFont typeface="Arial" panose="020B0604020202020204" pitchFamily="34" charset="0"/>
              <a:buNone/>
            </a:pPr>
            <a:r>
              <a:rPr lang="en-US" sz="1300"/>
              <a:t>Digital twins replicate critical steel plant assets to simulate health and degradation over time for predictive insights.</a:t>
            </a:r>
          </a:p>
          <a:p>
            <a:pPr marL="0" indent="0">
              <a:spcBef>
                <a:spcPts val="2500"/>
              </a:spcBef>
              <a:buFont typeface="Arial" panose="020B0604020202020204" pitchFamily="34" charset="0"/>
              <a:buNone/>
            </a:pPr>
            <a:r>
              <a:rPr lang="en-US" sz="1300" b="1"/>
              <a:t>Condition Monitoring and ML</a:t>
            </a:r>
          </a:p>
          <a:p>
            <a:pPr marL="0" lvl="1" indent="0">
              <a:buFont typeface="Arial" panose="020B0604020202020204" pitchFamily="34" charset="0"/>
              <a:buNone/>
            </a:pPr>
            <a:r>
              <a:rPr lang="en-US" sz="1300"/>
              <a:t>Condition monitoring data combined with machine learning algorithms detect early signs of equipment failures.</a:t>
            </a:r>
          </a:p>
          <a:p>
            <a:pPr marL="0" indent="0">
              <a:spcBef>
                <a:spcPts val="2500"/>
              </a:spcBef>
              <a:buFont typeface="Arial" panose="020B0604020202020204" pitchFamily="34" charset="0"/>
              <a:buNone/>
            </a:pPr>
            <a:r>
              <a:rPr lang="en-US" sz="1300" b="1"/>
              <a:t>Maintenance Optimization</a:t>
            </a:r>
          </a:p>
          <a:p>
            <a:pPr marL="0" lvl="1" indent="0">
              <a:buFont typeface="Arial" panose="020B0604020202020204" pitchFamily="34" charset="0"/>
              <a:buNone/>
            </a:pPr>
            <a:r>
              <a:rPr lang="en-US" sz="1300"/>
              <a:t>Maintenance is planned based on predicted asset condition, reducing unnecessary downtime and preventing failures.</a:t>
            </a:r>
          </a:p>
        </p:txBody>
      </p:sp>
    </p:spTree>
    <p:extLst>
      <p:ext uri="{BB962C8B-B14F-4D97-AF65-F5344CB8AC3E}">
        <p14:creationId xmlns:p14="http://schemas.microsoft.com/office/powerpoint/2010/main" val="55770070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66394-5ABD-705D-FA1F-D1DBC678DC0C}"/>
              </a:ext>
            </a:extLst>
          </p:cNvPr>
          <p:cNvSpPr>
            <a:spLocks noGrp="1"/>
          </p:cNvSpPr>
          <p:nvPr>
            <p:ph type="title"/>
          </p:nvPr>
        </p:nvSpPr>
        <p:spPr>
          <a:xfrm>
            <a:off x="6885431" y="1260122"/>
            <a:ext cx="4654297" cy="1004009"/>
          </a:xfrm>
        </p:spPr>
        <p:txBody>
          <a:bodyPr anchor="b">
            <a:normAutofit/>
          </a:bodyPr>
          <a:lstStyle/>
          <a:p>
            <a:r>
              <a:rPr lang="en-US" sz="3400"/>
              <a:t>Predictive Maintenance: Impact</a:t>
            </a:r>
          </a:p>
        </p:txBody>
      </p:sp>
      <p:sp>
        <p:nvSpPr>
          <p:cNvPr id="4" name="Slide Number Placeholder 3">
            <a:extLst>
              <a:ext uri="{FF2B5EF4-FFF2-40B4-BE49-F238E27FC236}">
                <a16:creationId xmlns:a16="http://schemas.microsoft.com/office/drawing/2014/main" id="{4FEC9F96-C643-23F7-608F-25E002948748}"/>
              </a:ext>
            </a:extLst>
          </p:cNvPr>
          <p:cNvSpPr>
            <a:spLocks noGrp="1"/>
          </p:cNvSpPr>
          <p:nvPr>
            <p:ph type="sldNum" sz="quarter" idx="4"/>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14</a:t>
            </a:fld>
            <a:endParaRPr lang="en-US"/>
          </a:p>
        </p:txBody>
      </p:sp>
      <p:sp>
        <p:nvSpPr>
          <p:cNvPr id="5" name="Footer Placeholder 4">
            <a:extLst>
              <a:ext uri="{FF2B5EF4-FFF2-40B4-BE49-F238E27FC236}">
                <a16:creationId xmlns:a16="http://schemas.microsoft.com/office/drawing/2014/main" id="{B7E40229-5E47-B44A-39DA-846066F62DB0}"/>
              </a:ext>
            </a:extLst>
          </p:cNvPr>
          <p:cNvSpPr>
            <a:spLocks noGrp="1"/>
          </p:cNvSpPr>
          <p:nvPr>
            <p:ph type="ftr" sz="quarter" idx="15"/>
          </p:nvPr>
        </p:nvSpPr>
        <p:spPr>
          <a:xfrm>
            <a:off x="934122" y="181066"/>
            <a:ext cx="3144101" cy="365125"/>
          </a:xfrm>
        </p:spPr>
        <p:txBody>
          <a:bodyPr anchor="ctr">
            <a:normAutofit/>
          </a:bodyPr>
          <a:lstStyle/>
          <a:p>
            <a:pPr>
              <a:spcAft>
                <a:spcPts val="600"/>
              </a:spcAft>
            </a:pPr>
            <a:r>
              <a:rPr lang="en-US"/>
              <a:t>Presentation title</a:t>
            </a:r>
          </a:p>
        </p:txBody>
      </p:sp>
      <p:sp>
        <p:nvSpPr>
          <p:cNvPr id="6" name="Date Placeholder 5">
            <a:extLst>
              <a:ext uri="{FF2B5EF4-FFF2-40B4-BE49-F238E27FC236}">
                <a16:creationId xmlns:a16="http://schemas.microsoft.com/office/drawing/2014/main" id="{EBC2016C-35E9-9FC0-11EC-17F9D2ED46AF}"/>
              </a:ext>
            </a:extLst>
          </p:cNvPr>
          <p:cNvSpPr>
            <a:spLocks noGrp="1"/>
          </p:cNvSpPr>
          <p:nvPr>
            <p:ph type="dt" sz="half" idx="2"/>
          </p:nvPr>
        </p:nvSpPr>
        <p:spPr>
          <a:xfrm>
            <a:off x="9337084" y="181004"/>
            <a:ext cx="2202644" cy="365125"/>
          </a:xfrm>
        </p:spPr>
        <p:txBody>
          <a:bodyPr anchor="ctr">
            <a:normAutofit/>
          </a:bodyPr>
          <a:lstStyle/>
          <a:p>
            <a:pPr>
              <a:spcAft>
                <a:spcPts val="600"/>
              </a:spcAft>
            </a:pPr>
            <a:fld id="{DEE4FD85-5D6D-4FA4-A373-26EC0F227592}" type="datetime1">
              <a:rPr lang="en-US" smtClean="0"/>
              <a:pPr>
                <a:spcAft>
                  <a:spcPts val="600"/>
                </a:spcAft>
              </a:pPr>
              <a:t>4/23/2026</a:t>
            </a:fld>
            <a:endParaRPr lang="en-US"/>
          </a:p>
        </p:txBody>
      </p:sp>
      <p:pic>
        <p:nvPicPr>
          <p:cNvPr id="8" name="Content Placeholder 7" descr="Touch screen">
            <a:extLst>
              <a:ext uri="{FF2B5EF4-FFF2-40B4-BE49-F238E27FC236}">
                <a16:creationId xmlns:a16="http://schemas.microsoft.com/office/drawing/2014/main" id="{0914907D-D7C3-4548-9921-A795C109255D}"/>
              </a:ext>
            </a:extLst>
          </p:cNvPr>
          <p:cNvPicPr>
            <a:picLocks noGrp="1" noChangeAspect="1"/>
          </p:cNvPicPr>
          <p:nvPr>
            <p:ph type="pic" sz="quarter" idx="13"/>
          </p:nvPr>
        </p:nvPicPr>
        <p:blipFill>
          <a:blip r:embed="rId3"/>
          <a:srcRect r="21625" b="-1"/>
          <a:stretch>
            <a:fillRect/>
          </a:stretch>
        </p:blipFill>
        <p:spPr>
          <a:xfrm>
            <a:off x="667512" y="1261872"/>
            <a:ext cx="5897879" cy="5004290"/>
          </a:xfrm>
        </p:spPr>
      </p:pic>
      <p:sp>
        <p:nvSpPr>
          <p:cNvPr id="3" name="Content Placeholder 2">
            <a:extLst>
              <a:ext uri="{FF2B5EF4-FFF2-40B4-BE49-F238E27FC236}">
                <a16:creationId xmlns:a16="http://schemas.microsoft.com/office/drawing/2014/main" id="{4F07DD86-4987-9C28-94D9-B10FBA3FECCC}"/>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885431" y="2584093"/>
            <a:ext cx="4654297" cy="3696085"/>
          </a:xfrm>
        </p:spPr>
        <p:txBody>
          <a:bodyPr>
            <a:normAutofit/>
          </a:bodyPr>
          <a:lstStyle/>
          <a:p>
            <a:pPr marL="0" indent="0">
              <a:lnSpc>
                <a:spcPct val="110000"/>
              </a:lnSpc>
              <a:spcBef>
                <a:spcPts val="2500"/>
              </a:spcBef>
              <a:buFont typeface="Arial" panose="020B0604020202020204" pitchFamily="34" charset="0"/>
              <a:buNone/>
            </a:pPr>
            <a:r>
              <a:rPr lang="en-US" sz="1300" b="1"/>
              <a:t>Reduced Downtime and Costs</a:t>
            </a:r>
          </a:p>
          <a:p>
            <a:pPr marL="0" lvl="1" indent="0">
              <a:lnSpc>
                <a:spcPct val="110000"/>
              </a:lnSpc>
              <a:buFont typeface="Arial" panose="020B0604020202020204" pitchFamily="34" charset="0"/>
              <a:buNone/>
            </a:pPr>
            <a:r>
              <a:rPr lang="en-US" sz="1300"/>
              <a:t>Digital twins enable early fault detection, reducing unplanned downtime and lowering maintenance costs significantly.</a:t>
            </a:r>
          </a:p>
          <a:p>
            <a:pPr marL="0" indent="0">
              <a:lnSpc>
                <a:spcPct val="110000"/>
              </a:lnSpc>
              <a:spcBef>
                <a:spcPts val="2500"/>
              </a:spcBef>
              <a:buFont typeface="Arial" panose="020B0604020202020204" pitchFamily="34" charset="0"/>
              <a:buNone/>
            </a:pPr>
            <a:r>
              <a:rPr lang="en-US" sz="1300" b="1"/>
              <a:t>Improved Maintenance Planning</a:t>
            </a:r>
          </a:p>
          <a:p>
            <a:pPr marL="0" lvl="1" indent="0">
              <a:lnSpc>
                <a:spcPct val="110000"/>
              </a:lnSpc>
              <a:buFont typeface="Arial" panose="020B0604020202020204" pitchFamily="34" charset="0"/>
              <a:buNone/>
            </a:pPr>
            <a:r>
              <a:rPr lang="en-US" sz="1300"/>
              <a:t>Predictive maintenance helps optimize spare parts management and workforce allocation through better planning.</a:t>
            </a:r>
          </a:p>
          <a:p>
            <a:pPr marL="0" indent="0">
              <a:lnSpc>
                <a:spcPct val="110000"/>
              </a:lnSpc>
              <a:spcBef>
                <a:spcPts val="2500"/>
              </a:spcBef>
              <a:buFont typeface="Arial" panose="020B0604020202020204" pitchFamily="34" charset="0"/>
              <a:buNone/>
            </a:pPr>
            <a:r>
              <a:rPr lang="en-US" sz="1300" b="1"/>
              <a:t>Enhanced Asset Management</a:t>
            </a:r>
          </a:p>
          <a:p>
            <a:pPr marL="0" lvl="1" indent="0">
              <a:lnSpc>
                <a:spcPct val="110000"/>
              </a:lnSpc>
              <a:buFont typeface="Arial" panose="020B0604020202020204" pitchFamily="34" charset="0"/>
              <a:buNone/>
            </a:pPr>
            <a:r>
              <a:rPr lang="en-US" sz="1300"/>
              <a:t>Insights from digital twins improve equipment design and operating practices, supporting long-term asset management.</a:t>
            </a:r>
          </a:p>
        </p:txBody>
      </p:sp>
    </p:spTree>
    <p:extLst>
      <p:ext uri="{BB962C8B-B14F-4D97-AF65-F5344CB8AC3E}">
        <p14:creationId xmlns:p14="http://schemas.microsoft.com/office/powerpoint/2010/main" val="248596419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31253-0672-FDD0-1E68-E508082A3A70}"/>
              </a:ext>
            </a:extLst>
          </p:cNvPr>
          <p:cNvSpPr>
            <a:spLocks noGrp="1"/>
          </p:cNvSpPr>
          <p:nvPr>
            <p:ph type="title"/>
          </p:nvPr>
        </p:nvSpPr>
        <p:spPr>
          <a:xfrm>
            <a:off x="6885431" y="1260122"/>
            <a:ext cx="4654297" cy="1004009"/>
          </a:xfrm>
        </p:spPr>
        <p:txBody>
          <a:bodyPr anchor="b">
            <a:normAutofit/>
          </a:bodyPr>
          <a:lstStyle/>
          <a:p>
            <a:r>
              <a:rPr lang="en-US" sz="2800"/>
              <a:t>Value Chain Optimisation with Digital Twins</a:t>
            </a:r>
          </a:p>
        </p:txBody>
      </p:sp>
      <p:sp>
        <p:nvSpPr>
          <p:cNvPr id="4" name="Slide Number Placeholder 3">
            <a:extLst>
              <a:ext uri="{FF2B5EF4-FFF2-40B4-BE49-F238E27FC236}">
                <a16:creationId xmlns:a16="http://schemas.microsoft.com/office/drawing/2014/main" id="{708A29E1-6160-C39B-61B3-2881C2F8642E}"/>
              </a:ext>
            </a:extLst>
          </p:cNvPr>
          <p:cNvSpPr>
            <a:spLocks noGrp="1"/>
          </p:cNvSpPr>
          <p:nvPr>
            <p:ph type="sldNum" sz="quarter" idx="4"/>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15</a:t>
            </a:fld>
            <a:endParaRPr lang="en-US"/>
          </a:p>
        </p:txBody>
      </p:sp>
      <p:sp>
        <p:nvSpPr>
          <p:cNvPr id="5" name="Footer Placeholder 4">
            <a:extLst>
              <a:ext uri="{FF2B5EF4-FFF2-40B4-BE49-F238E27FC236}">
                <a16:creationId xmlns:a16="http://schemas.microsoft.com/office/drawing/2014/main" id="{843A1E67-E758-CFC4-7DB2-E03B84A33811}"/>
              </a:ext>
            </a:extLst>
          </p:cNvPr>
          <p:cNvSpPr>
            <a:spLocks noGrp="1"/>
          </p:cNvSpPr>
          <p:nvPr>
            <p:ph type="ftr" sz="quarter" idx="15"/>
          </p:nvPr>
        </p:nvSpPr>
        <p:spPr>
          <a:xfrm>
            <a:off x="934122" y="181066"/>
            <a:ext cx="3144101" cy="365125"/>
          </a:xfrm>
        </p:spPr>
        <p:txBody>
          <a:bodyPr anchor="ctr">
            <a:normAutofit/>
          </a:bodyPr>
          <a:lstStyle/>
          <a:p>
            <a:pPr>
              <a:spcAft>
                <a:spcPts val="600"/>
              </a:spcAft>
            </a:pPr>
            <a:r>
              <a:rPr lang="en-US"/>
              <a:t>Presentation title</a:t>
            </a:r>
          </a:p>
        </p:txBody>
      </p:sp>
      <p:sp>
        <p:nvSpPr>
          <p:cNvPr id="6" name="Date Placeholder 5">
            <a:extLst>
              <a:ext uri="{FF2B5EF4-FFF2-40B4-BE49-F238E27FC236}">
                <a16:creationId xmlns:a16="http://schemas.microsoft.com/office/drawing/2014/main" id="{0A5D1B89-47ED-6E3B-7A2E-F605BD7777BA}"/>
              </a:ext>
            </a:extLst>
          </p:cNvPr>
          <p:cNvSpPr>
            <a:spLocks noGrp="1"/>
          </p:cNvSpPr>
          <p:nvPr>
            <p:ph type="dt" sz="half" idx="2"/>
          </p:nvPr>
        </p:nvSpPr>
        <p:spPr>
          <a:xfrm>
            <a:off x="9337084" y="181004"/>
            <a:ext cx="2202644" cy="365125"/>
          </a:xfrm>
        </p:spPr>
        <p:txBody>
          <a:bodyPr anchor="ctr">
            <a:normAutofit/>
          </a:bodyPr>
          <a:lstStyle/>
          <a:p>
            <a:pPr>
              <a:spcAft>
                <a:spcPts val="600"/>
              </a:spcAft>
            </a:pPr>
            <a:fld id="{DEE4FD85-5D6D-4FA4-A373-26EC0F227592}" type="datetime1">
              <a:rPr lang="en-US" smtClean="0"/>
              <a:pPr>
                <a:spcAft>
                  <a:spcPts val="600"/>
                </a:spcAft>
              </a:pPr>
              <a:t>4/23/2026</a:t>
            </a:fld>
            <a:endParaRPr lang="en-US"/>
          </a:p>
        </p:txBody>
      </p:sp>
      <p:pic>
        <p:nvPicPr>
          <p:cNvPr id="8" name="Content Placeholder 7" descr="Blue painted factory">
            <a:extLst>
              <a:ext uri="{FF2B5EF4-FFF2-40B4-BE49-F238E27FC236}">
                <a16:creationId xmlns:a16="http://schemas.microsoft.com/office/drawing/2014/main" id="{8557D413-422D-484D-B035-CA99D221C87A}"/>
              </a:ext>
            </a:extLst>
          </p:cNvPr>
          <p:cNvPicPr>
            <a:picLocks noGrp="1" noChangeAspect="1"/>
          </p:cNvPicPr>
          <p:nvPr>
            <p:ph type="pic" sz="quarter" idx="13"/>
          </p:nvPr>
        </p:nvPicPr>
        <p:blipFill>
          <a:blip r:embed="rId3"/>
          <a:srcRect l="21330" r="2" b="2"/>
          <a:stretch>
            <a:fillRect/>
          </a:stretch>
        </p:blipFill>
        <p:spPr>
          <a:xfrm>
            <a:off x="667512" y="1261872"/>
            <a:ext cx="5897879" cy="5004290"/>
          </a:xfrm>
        </p:spPr>
      </p:pic>
      <p:sp>
        <p:nvSpPr>
          <p:cNvPr id="3" name="Content Placeholder 2">
            <a:extLst>
              <a:ext uri="{FF2B5EF4-FFF2-40B4-BE49-F238E27FC236}">
                <a16:creationId xmlns:a16="http://schemas.microsoft.com/office/drawing/2014/main" id="{31E29D65-D340-FCD7-EE45-744F8107C0B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885431" y="2584093"/>
            <a:ext cx="4654297" cy="3696085"/>
          </a:xfrm>
        </p:spPr>
        <p:txBody>
          <a:bodyPr>
            <a:normAutofit/>
          </a:bodyPr>
          <a:lstStyle/>
          <a:p>
            <a:pPr marL="0" indent="0">
              <a:lnSpc>
                <a:spcPct val="110000"/>
              </a:lnSpc>
              <a:spcBef>
                <a:spcPts val="2500"/>
              </a:spcBef>
              <a:buFont typeface="Arial" panose="020B0604020202020204" pitchFamily="34" charset="0"/>
              <a:buNone/>
            </a:pPr>
            <a:r>
              <a:rPr lang="en-US" sz="1300" b="1"/>
              <a:t>System-Level Digital Twins</a:t>
            </a:r>
          </a:p>
          <a:p>
            <a:pPr marL="0" lvl="1" indent="0">
              <a:lnSpc>
                <a:spcPct val="110000"/>
              </a:lnSpc>
              <a:buFont typeface="Arial" panose="020B0604020202020204" pitchFamily="34" charset="0"/>
              <a:buNone/>
            </a:pPr>
            <a:r>
              <a:rPr lang="en-US" sz="1300"/>
              <a:t>Digital twins model the steel value chain holistically, linking ironmaking, steelmaking, and rolling processes for optimal performance.</a:t>
            </a:r>
          </a:p>
          <a:p>
            <a:pPr marL="0" indent="0">
              <a:lnSpc>
                <a:spcPct val="110000"/>
              </a:lnSpc>
              <a:spcBef>
                <a:spcPts val="2500"/>
              </a:spcBef>
              <a:buFont typeface="Arial" panose="020B0604020202020204" pitchFamily="34" charset="0"/>
              <a:buNone/>
            </a:pPr>
            <a:r>
              <a:rPr lang="en-US" sz="1300" b="1"/>
              <a:t>YET-QP Framework</a:t>
            </a:r>
          </a:p>
          <a:p>
            <a:pPr marL="0" lvl="1" indent="0">
              <a:lnSpc>
                <a:spcPct val="110000"/>
              </a:lnSpc>
              <a:buFont typeface="Arial" panose="020B0604020202020204" pitchFamily="34" charset="0"/>
              <a:buNone/>
            </a:pPr>
            <a:r>
              <a:rPr lang="en-US" sz="1300"/>
              <a:t>Focus on Yield, Energy, Throughput, Quality, and Productivity drives comprehensive optimisation across operations.</a:t>
            </a:r>
          </a:p>
          <a:p>
            <a:pPr marL="0" indent="0">
              <a:lnSpc>
                <a:spcPct val="110000"/>
              </a:lnSpc>
              <a:spcBef>
                <a:spcPts val="2500"/>
              </a:spcBef>
              <a:buFont typeface="Arial" panose="020B0604020202020204" pitchFamily="34" charset="0"/>
              <a:buNone/>
            </a:pPr>
            <a:r>
              <a:rPr lang="en-US" sz="1300" b="1"/>
              <a:t>Enhanced Decision Making</a:t>
            </a:r>
          </a:p>
          <a:p>
            <a:pPr marL="0" lvl="1" indent="0">
              <a:lnSpc>
                <a:spcPct val="110000"/>
              </a:lnSpc>
              <a:buFont typeface="Arial" panose="020B0604020202020204" pitchFamily="34" charset="0"/>
              <a:buNone/>
            </a:pPr>
            <a:r>
              <a:rPr lang="en-US" sz="1300"/>
              <a:t>Simulating end-to-end interactions enables better trade-offs and informed decisions in production and energy management.</a:t>
            </a:r>
          </a:p>
        </p:txBody>
      </p:sp>
    </p:spTree>
    <p:extLst>
      <p:ext uri="{BB962C8B-B14F-4D97-AF65-F5344CB8AC3E}">
        <p14:creationId xmlns:p14="http://schemas.microsoft.com/office/powerpoint/2010/main" val="96785282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55491-C252-9889-6C75-4F6C33E0E103}"/>
              </a:ext>
            </a:extLst>
          </p:cNvPr>
          <p:cNvSpPr>
            <a:spLocks noGrp="1"/>
          </p:cNvSpPr>
          <p:nvPr>
            <p:ph type="title"/>
          </p:nvPr>
        </p:nvSpPr>
        <p:spPr>
          <a:xfrm>
            <a:off x="667512" y="1260124"/>
            <a:ext cx="4654296" cy="1004010"/>
          </a:xfrm>
        </p:spPr>
        <p:txBody>
          <a:bodyPr anchor="t">
            <a:normAutofit/>
          </a:bodyPr>
          <a:lstStyle/>
          <a:p>
            <a:r>
              <a:rPr lang="en-US" sz="3100"/>
              <a:t>Strategic Role of Digital Twins at Tata Steel</a:t>
            </a:r>
          </a:p>
        </p:txBody>
      </p:sp>
      <p:sp>
        <p:nvSpPr>
          <p:cNvPr id="4" name="Slide Number Placeholder 3">
            <a:extLst>
              <a:ext uri="{FF2B5EF4-FFF2-40B4-BE49-F238E27FC236}">
                <a16:creationId xmlns:a16="http://schemas.microsoft.com/office/drawing/2014/main" id="{0F0544FD-95C4-52FA-EC56-8EBE3A208EEB}"/>
              </a:ext>
            </a:extLst>
          </p:cNvPr>
          <p:cNvSpPr>
            <a:spLocks noGrp="1"/>
          </p:cNvSpPr>
          <p:nvPr>
            <p:ph type="sldNum" sz="quarter" idx="4"/>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16</a:t>
            </a:fld>
            <a:endParaRPr lang="en-US"/>
          </a:p>
        </p:txBody>
      </p:sp>
      <p:sp>
        <p:nvSpPr>
          <p:cNvPr id="5" name="Footer Placeholder 4">
            <a:extLst>
              <a:ext uri="{FF2B5EF4-FFF2-40B4-BE49-F238E27FC236}">
                <a16:creationId xmlns:a16="http://schemas.microsoft.com/office/drawing/2014/main" id="{B37E0CD7-8A49-3A0E-20F1-4B98376007E4}"/>
              </a:ext>
            </a:extLst>
          </p:cNvPr>
          <p:cNvSpPr>
            <a:spLocks noGrp="1"/>
          </p:cNvSpPr>
          <p:nvPr>
            <p:ph type="ftr" sz="quarter" idx="15"/>
          </p:nvPr>
        </p:nvSpPr>
        <p:spPr>
          <a:xfrm>
            <a:off x="934122" y="181066"/>
            <a:ext cx="3144101" cy="365125"/>
          </a:xfrm>
        </p:spPr>
        <p:txBody>
          <a:bodyPr anchor="ctr">
            <a:normAutofit/>
          </a:bodyPr>
          <a:lstStyle/>
          <a:p>
            <a:pPr>
              <a:spcAft>
                <a:spcPts val="600"/>
              </a:spcAft>
            </a:pPr>
            <a:r>
              <a:rPr lang="en-US"/>
              <a:t>Presentation title</a:t>
            </a:r>
          </a:p>
        </p:txBody>
      </p:sp>
      <p:sp>
        <p:nvSpPr>
          <p:cNvPr id="6" name="Date Placeholder 5">
            <a:extLst>
              <a:ext uri="{FF2B5EF4-FFF2-40B4-BE49-F238E27FC236}">
                <a16:creationId xmlns:a16="http://schemas.microsoft.com/office/drawing/2014/main" id="{28B760BE-5F8F-1892-17D5-6810E9648D67}"/>
              </a:ext>
            </a:extLst>
          </p:cNvPr>
          <p:cNvSpPr>
            <a:spLocks noGrp="1"/>
          </p:cNvSpPr>
          <p:nvPr>
            <p:ph type="dt" sz="half" idx="2"/>
          </p:nvPr>
        </p:nvSpPr>
        <p:spPr>
          <a:xfrm>
            <a:off x="9337084" y="181004"/>
            <a:ext cx="2202644" cy="365125"/>
          </a:xfrm>
        </p:spPr>
        <p:txBody>
          <a:bodyPr anchor="ctr">
            <a:normAutofit/>
          </a:bodyPr>
          <a:lstStyle/>
          <a:p>
            <a:pPr>
              <a:spcAft>
                <a:spcPts val="600"/>
              </a:spcAft>
            </a:pPr>
            <a:fld id="{DEE4FD85-5D6D-4FA4-A373-26EC0F227592}" type="datetime1">
              <a:rPr lang="en-US" smtClean="0"/>
              <a:pPr>
                <a:spcAft>
                  <a:spcPts val="600"/>
                </a:spcAft>
              </a:pPr>
              <a:t>4/23/2026</a:t>
            </a:fld>
            <a:endParaRPr lang="en-US"/>
          </a:p>
        </p:txBody>
      </p:sp>
      <p:pic>
        <p:nvPicPr>
          <p:cNvPr id="8" name="Content Placeholder 7" descr="5G and AI technology, Global communication network concept.">
            <a:extLst>
              <a:ext uri="{FF2B5EF4-FFF2-40B4-BE49-F238E27FC236}">
                <a16:creationId xmlns:a16="http://schemas.microsoft.com/office/drawing/2014/main" id="{331E78AF-6488-47E2-BD1B-D6E261385078}"/>
              </a:ext>
            </a:extLst>
          </p:cNvPr>
          <p:cNvPicPr>
            <a:picLocks noGrp="1" noChangeAspect="1"/>
          </p:cNvPicPr>
          <p:nvPr>
            <p:ph type="pic" sz="quarter" idx="13"/>
          </p:nvPr>
        </p:nvPicPr>
        <p:blipFill>
          <a:blip r:embed="rId3"/>
          <a:srcRect l="10128" r="19039"/>
          <a:stretch>
            <a:fillRect/>
          </a:stretch>
        </p:blipFill>
        <p:spPr>
          <a:xfrm>
            <a:off x="667512" y="2584094"/>
            <a:ext cx="4654296" cy="3696086"/>
          </a:xfrm>
        </p:spPr>
      </p:pic>
      <p:sp>
        <p:nvSpPr>
          <p:cNvPr id="3" name="Content Placeholder 2">
            <a:extLst>
              <a:ext uri="{FF2B5EF4-FFF2-40B4-BE49-F238E27FC236}">
                <a16:creationId xmlns:a16="http://schemas.microsoft.com/office/drawing/2014/main" id="{047C8EDD-4E81-E5F7-4D29-9B8F8722F24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641849" y="1260123"/>
            <a:ext cx="5882639" cy="5020056"/>
          </a:xfrm>
        </p:spPr>
        <p:txBody>
          <a:bodyPr>
            <a:normAutofit/>
          </a:bodyPr>
          <a:lstStyle/>
          <a:p>
            <a:pPr marL="0" indent="0">
              <a:spcBef>
                <a:spcPts val="2500"/>
              </a:spcBef>
              <a:buFont typeface="Arial" panose="020B0604020202020204" pitchFamily="34" charset="0"/>
              <a:buNone/>
            </a:pPr>
            <a:r>
              <a:rPr lang="en-US" b="1"/>
              <a:t>Integration of Data and AI</a:t>
            </a:r>
          </a:p>
          <a:p>
            <a:pPr marL="0" lvl="1" indent="0">
              <a:buFont typeface="Arial" panose="020B0604020202020204" pitchFamily="34" charset="0"/>
              <a:buNone/>
            </a:pPr>
            <a:r>
              <a:rPr lang="en-US"/>
              <a:t>Digital twins at Tata Steel integrate data and AI to enhance decision-making and operational efficiency.</a:t>
            </a:r>
          </a:p>
          <a:p>
            <a:pPr marL="0" indent="0">
              <a:spcBef>
                <a:spcPts val="2500"/>
              </a:spcBef>
              <a:buFont typeface="Arial" panose="020B0604020202020204" pitchFamily="34" charset="0"/>
              <a:buNone/>
            </a:pPr>
            <a:r>
              <a:rPr lang="en-US" b="1"/>
              <a:t>In-house Development</a:t>
            </a:r>
          </a:p>
          <a:p>
            <a:pPr marL="0" lvl="1" indent="0">
              <a:buFont typeface="Arial" panose="020B0604020202020204" pitchFamily="34" charset="0"/>
              <a:buNone/>
            </a:pPr>
            <a:r>
              <a:rPr lang="en-US"/>
              <a:t>Developing digital twins internally ensures deep process knowledge and strong operator adoption.</a:t>
            </a:r>
          </a:p>
          <a:p>
            <a:pPr marL="0" indent="0">
              <a:spcBef>
                <a:spcPts val="2500"/>
              </a:spcBef>
              <a:buFont typeface="Arial" panose="020B0604020202020204" pitchFamily="34" charset="0"/>
              <a:buNone/>
            </a:pPr>
            <a:r>
              <a:rPr lang="en-US" b="1"/>
              <a:t>Embedded in Workflows</a:t>
            </a:r>
          </a:p>
          <a:p>
            <a:pPr marL="0" lvl="1" indent="0">
              <a:buFont typeface="Arial" panose="020B0604020202020204" pitchFamily="34" charset="0"/>
              <a:buNone/>
            </a:pPr>
            <a:r>
              <a:rPr lang="en-US"/>
              <a:t>Digital twins are embedded in daily workflows, enhancing real-time operational decisions rather than serving as separate tools.</a:t>
            </a:r>
          </a:p>
          <a:p>
            <a:pPr marL="0" indent="0">
              <a:spcBef>
                <a:spcPts val="2500"/>
              </a:spcBef>
              <a:buFont typeface="Arial" panose="020B0604020202020204" pitchFamily="34" charset="0"/>
              <a:buNone/>
            </a:pPr>
            <a:r>
              <a:rPr lang="en-US" b="1"/>
              <a:t>Proven ROI and Competitive Advantage</a:t>
            </a:r>
          </a:p>
          <a:p>
            <a:pPr marL="0" lvl="1" indent="0">
              <a:buFont typeface="Arial" panose="020B0604020202020204" pitchFamily="34" charset="0"/>
              <a:buNone/>
            </a:pPr>
            <a:r>
              <a:rPr lang="en-US"/>
              <a:t>Digital twin projects deliver high ROI and strengthen sustainability, resilience, and competitiveness in heavy industry.</a:t>
            </a:r>
          </a:p>
        </p:txBody>
      </p:sp>
    </p:spTree>
    <p:extLst>
      <p:ext uri="{BB962C8B-B14F-4D97-AF65-F5344CB8AC3E}">
        <p14:creationId xmlns:p14="http://schemas.microsoft.com/office/powerpoint/2010/main" val="297792261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B6363-1366-8920-01FE-072F4B053C57}"/>
              </a:ext>
            </a:extLst>
          </p:cNvPr>
          <p:cNvSpPr>
            <a:spLocks noGrp="1"/>
          </p:cNvSpPr>
          <p:nvPr>
            <p:ph type="title"/>
          </p:nvPr>
        </p:nvSpPr>
        <p:spPr>
          <a:xfrm>
            <a:off x="667512" y="1260124"/>
            <a:ext cx="4654296" cy="1004010"/>
          </a:xfrm>
        </p:spPr>
        <p:txBody>
          <a:bodyPr anchor="t">
            <a:normAutofit/>
          </a:bodyPr>
          <a:lstStyle/>
          <a:p>
            <a:r>
              <a:rPr lang="en-US"/>
              <a:t>Key Takeaways</a:t>
            </a:r>
          </a:p>
        </p:txBody>
      </p:sp>
      <p:sp>
        <p:nvSpPr>
          <p:cNvPr id="4" name="Slide Number Placeholder 3">
            <a:extLst>
              <a:ext uri="{FF2B5EF4-FFF2-40B4-BE49-F238E27FC236}">
                <a16:creationId xmlns:a16="http://schemas.microsoft.com/office/drawing/2014/main" id="{1558B92D-34AF-D5E6-8E4C-F0DEC455F4E6}"/>
              </a:ext>
            </a:extLst>
          </p:cNvPr>
          <p:cNvSpPr>
            <a:spLocks noGrp="1"/>
          </p:cNvSpPr>
          <p:nvPr>
            <p:ph type="sldNum" sz="quarter" idx="4"/>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17</a:t>
            </a:fld>
            <a:endParaRPr lang="en-US"/>
          </a:p>
        </p:txBody>
      </p:sp>
      <p:sp>
        <p:nvSpPr>
          <p:cNvPr id="5" name="Footer Placeholder 4">
            <a:extLst>
              <a:ext uri="{FF2B5EF4-FFF2-40B4-BE49-F238E27FC236}">
                <a16:creationId xmlns:a16="http://schemas.microsoft.com/office/drawing/2014/main" id="{3886CA53-763C-B911-001F-8F8D6DD912FC}"/>
              </a:ext>
            </a:extLst>
          </p:cNvPr>
          <p:cNvSpPr>
            <a:spLocks noGrp="1"/>
          </p:cNvSpPr>
          <p:nvPr>
            <p:ph type="ftr" sz="quarter" idx="15"/>
          </p:nvPr>
        </p:nvSpPr>
        <p:spPr>
          <a:xfrm>
            <a:off x="934122" y="181066"/>
            <a:ext cx="3144101" cy="365125"/>
          </a:xfrm>
        </p:spPr>
        <p:txBody>
          <a:bodyPr anchor="ctr">
            <a:normAutofit/>
          </a:bodyPr>
          <a:lstStyle/>
          <a:p>
            <a:pPr>
              <a:spcAft>
                <a:spcPts val="600"/>
              </a:spcAft>
            </a:pPr>
            <a:r>
              <a:rPr lang="en-US"/>
              <a:t>Presentation title</a:t>
            </a:r>
          </a:p>
        </p:txBody>
      </p:sp>
      <p:sp>
        <p:nvSpPr>
          <p:cNvPr id="6" name="Date Placeholder 5">
            <a:extLst>
              <a:ext uri="{FF2B5EF4-FFF2-40B4-BE49-F238E27FC236}">
                <a16:creationId xmlns:a16="http://schemas.microsoft.com/office/drawing/2014/main" id="{695C15E2-A1AD-C84E-BE88-D05915F1DE41}"/>
              </a:ext>
            </a:extLst>
          </p:cNvPr>
          <p:cNvSpPr>
            <a:spLocks noGrp="1"/>
          </p:cNvSpPr>
          <p:nvPr>
            <p:ph type="dt" sz="half" idx="2"/>
          </p:nvPr>
        </p:nvSpPr>
        <p:spPr>
          <a:xfrm>
            <a:off x="9337084" y="181004"/>
            <a:ext cx="2202644" cy="365125"/>
          </a:xfrm>
        </p:spPr>
        <p:txBody>
          <a:bodyPr anchor="ctr">
            <a:normAutofit/>
          </a:bodyPr>
          <a:lstStyle/>
          <a:p>
            <a:pPr>
              <a:spcAft>
                <a:spcPts val="600"/>
              </a:spcAft>
            </a:pPr>
            <a:fld id="{DEE4FD85-5D6D-4FA4-A373-26EC0F227592}" type="datetime1">
              <a:rPr lang="en-US" smtClean="0"/>
              <a:pPr>
                <a:spcAft>
                  <a:spcPts val="600"/>
                </a:spcAft>
              </a:pPr>
              <a:t>4/23/2026</a:t>
            </a:fld>
            <a:endParaRPr lang="en-US"/>
          </a:p>
        </p:txBody>
      </p:sp>
      <p:pic>
        <p:nvPicPr>
          <p:cNvPr id="8" name="Content Placeholder 7" descr="Human and robots to work together in the near future. This combination will accelerate developing technology. Businessman and cyborg organizes social media.">
            <a:extLst>
              <a:ext uri="{FF2B5EF4-FFF2-40B4-BE49-F238E27FC236}">
                <a16:creationId xmlns:a16="http://schemas.microsoft.com/office/drawing/2014/main" id="{6BA6A5DF-457B-49A5-8E83-6C1E06030810}"/>
              </a:ext>
            </a:extLst>
          </p:cNvPr>
          <p:cNvPicPr>
            <a:picLocks noGrp="1" noChangeAspect="1"/>
          </p:cNvPicPr>
          <p:nvPr>
            <p:ph type="pic" sz="quarter" idx="13"/>
          </p:nvPr>
        </p:nvPicPr>
        <p:blipFill>
          <a:blip r:embed="rId3"/>
          <a:srcRect r="21295" b="-2"/>
          <a:stretch>
            <a:fillRect/>
          </a:stretch>
        </p:blipFill>
        <p:spPr>
          <a:xfrm>
            <a:off x="667512" y="2584094"/>
            <a:ext cx="4654296" cy="3696086"/>
          </a:xfrm>
        </p:spPr>
      </p:pic>
      <p:sp>
        <p:nvSpPr>
          <p:cNvPr id="3" name="Content Placeholder 2">
            <a:extLst>
              <a:ext uri="{FF2B5EF4-FFF2-40B4-BE49-F238E27FC236}">
                <a16:creationId xmlns:a16="http://schemas.microsoft.com/office/drawing/2014/main" id="{709BE8C8-CFC0-FA24-2A21-7401E2E1210D}"/>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641849" y="1260123"/>
            <a:ext cx="5882639" cy="5020056"/>
          </a:xfrm>
        </p:spPr>
        <p:txBody>
          <a:bodyPr>
            <a:normAutofit/>
          </a:bodyPr>
          <a:lstStyle/>
          <a:p>
            <a:pPr marL="0" indent="0">
              <a:spcBef>
                <a:spcPts val="2500"/>
              </a:spcBef>
              <a:buFont typeface="Arial" panose="020B0604020202020204" pitchFamily="34" charset="0"/>
              <a:buNone/>
            </a:pPr>
            <a:r>
              <a:rPr lang="en-US" b="1"/>
              <a:t>Value of Digital Twins</a:t>
            </a:r>
          </a:p>
          <a:p>
            <a:pPr marL="0" lvl="1" indent="0">
              <a:buFont typeface="Arial" panose="020B0604020202020204" pitchFamily="34" charset="0"/>
              <a:buNone/>
            </a:pPr>
            <a:r>
              <a:rPr lang="en-US"/>
              <a:t>Digital twins deliver significant operational value when deployed at scale and tightly integrated into processes.</a:t>
            </a:r>
          </a:p>
          <a:p>
            <a:pPr marL="0" indent="0">
              <a:spcBef>
                <a:spcPts val="2500"/>
              </a:spcBef>
              <a:buFont typeface="Arial" panose="020B0604020202020204" pitchFamily="34" charset="0"/>
              <a:buNone/>
            </a:pPr>
            <a:r>
              <a:rPr lang="en-US" b="1"/>
              <a:t>Combining Physics and AI</a:t>
            </a:r>
          </a:p>
          <a:p>
            <a:pPr marL="0" lvl="1" indent="0">
              <a:buFont typeface="Arial" panose="020B0604020202020204" pitchFamily="34" charset="0"/>
              <a:buNone/>
            </a:pPr>
            <a:r>
              <a:rPr lang="en-US"/>
              <a:t>Success requires merging physics-based models with data-driven AI to enhance digital twin accuracy and performance.</a:t>
            </a:r>
          </a:p>
          <a:p>
            <a:pPr marL="0" indent="0">
              <a:spcBef>
                <a:spcPts val="2500"/>
              </a:spcBef>
              <a:buFont typeface="Arial" panose="020B0604020202020204" pitchFamily="34" charset="0"/>
              <a:buNone/>
            </a:pPr>
            <a:r>
              <a:rPr lang="en-US" b="1"/>
              <a:t>Organisational Adoption</a:t>
            </a:r>
          </a:p>
          <a:p>
            <a:pPr marL="0" lvl="1" indent="0">
              <a:buFont typeface="Arial" panose="020B0604020202020204" pitchFamily="34" charset="0"/>
              <a:buNone/>
            </a:pPr>
            <a:r>
              <a:rPr lang="en-US"/>
              <a:t>Strong organisational adoption and digital foundations are critical for successful digital twin implementation.</a:t>
            </a:r>
          </a:p>
          <a:p>
            <a:pPr marL="0" indent="0">
              <a:spcBef>
                <a:spcPts val="2500"/>
              </a:spcBef>
              <a:buFont typeface="Arial" panose="020B0604020202020204" pitchFamily="34" charset="0"/>
              <a:buNone/>
            </a:pPr>
            <a:r>
              <a:rPr lang="en-US" b="1"/>
              <a:t>Industry 4.0 in Heavy Industry</a:t>
            </a:r>
          </a:p>
          <a:p>
            <a:pPr marL="0" lvl="1" indent="0">
              <a:buFont typeface="Arial" panose="020B0604020202020204" pitchFamily="34" charset="0"/>
              <a:buNone/>
            </a:pPr>
            <a:r>
              <a:rPr lang="en-US"/>
              <a:t>The case shows Industry 4.0 concepts apply effectively in traditional heavy industries, enabling energy efficiency and safety.</a:t>
            </a:r>
          </a:p>
        </p:txBody>
      </p:sp>
    </p:spTree>
    <p:extLst>
      <p:ext uri="{BB962C8B-B14F-4D97-AF65-F5344CB8AC3E}">
        <p14:creationId xmlns:p14="http://schemas.microsoft.com/office/powerpoint/2010/main" val="306268786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EE95B-F751-1A6B-AABD-72C560657504}"/>
              </a:ext>
            </a:extLst>
          </p:cNvPr>
          <p:cNvSpPr>
            <a:spLocks noGrp="1"/>
          </p:cNvSpPr>
          <p:nvPr>
            <p:ph type="title"/>
          </p:nvPr>
        </p:nvSpPr>
        <p:spPr>
          <a:xfrm>
            <a:off x="667512" y="1260124"/>
            <a:ext cx="4654296" cy="1004010"/>
          </a:xfrm>
        </p:spPr>
        <p:txBody>
          <a:bodyPr anchor="t">
            <a:normAutofit/>
          </a:bodyPr>
          <a:lstStyle/>
          <a:p>
            <a:r>
              <a:rPr lang="en-US" sz="3700"/>
              <a:t>Discussion and Reflection</a:t>
            </a:r>
          </a:p>
        </p:txBody>
      </p:sp>
      <p:sp>
        <p:nvSpPr>
          <p:cNvPr id="4" name="Slide Number Placeholder 3">
            <a:extLst>
              <a:ext uri="{FF2B5EF4-FFF2-40B4-BE49-F238E27FC236}">
                <a16:creationId xmlns:a16="http://schemas.microsoft.com/office/drawing/2014/main" id="{323DF76B-4B43-3B83-7A11-77F5CDF110B5}"/>
              </a:ext>
            </a:extLst>
          </p:cNvPr>
          <p:cNvSpPr>
            <a:spLocks noGrp="1"/>
          </p:cNvSpPr>
          <p:nvPr>
            <p:ph type="sldNum" sz="quarter" idx="4"/>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18</a:t>
            </a:fld>
            <a:endParaRPr lang="en-US"/>
          </a:p>
        </p:txBody>
      </p:sp>
      <p:sp>
        <p:nvSpPr>
          <p:cNvPr id="5" name="Footer Placeholder 4">
            <a:extLst>
              <a:ext uri="{FF2B5EF4-FFF2-40B4-BE49-F238E27FC236}">
                <a16:creationId xmlns:a16="http://schemas.microsoft.com/office/drawing/2014/main" id="{7BF25966-7876-81F4-ADE7-2832F39CBF87}"/>
              </a:ext>
            </a:extLst>
          </p:cNvPr>
          <p:cNvSpPr>
            <a:spLocks noGrp="1"/>
          </p:cNvSpPr>
          <p:nvPr>
            <p:ph type="ftr" sz="quarter" idx="15"/>
          </p:nvPr>
        </p:nvSpPr>
        <p:spPr>
          <a:xfrm>
            <a:off x="934122" y="181066"/>
            <a:ext cx="3144101" cy="365125"/>
          </a:xfrm>
        </p:spPr>
        <p:txBody>
          <a:bodyPr anchor="ctr">
            <a:normAutofit/>
          </a:bodyPr>
          <a:lstStyle/>
          <a:p>
            <a:pPr>
              <a:spcAft>
                <a:spcPts val="600"/>
              </a:spcAft>
            </a:pPr>
            <a:r>
              <a:rPr lang="en-US"/>
              <a:t>Presentation title</a:t>
            </a:r>
          </a:p>
        </p:txBody>
      </p:sp>
      <p:sp>
        <p:nvSpPr>
          <p:cNvPr id="6" name="Date Placeholder 5">
            <a:extLst>
              <a:ext uri="{FF2B5EF4-FFF2-40B4-BE49-F238E27FC236}">
                <a16:creationId xmlns:a16="http://schemas.microsoft.com/office/drawing/2014/main" id="{3F45C4F4-ADCD-76DB-20E6-9275B22723FC}"/>
              </a:ext>
            </a:extLst>
          </p:cNvPr>
          <p:cNvSpPr>
            <a:spLocks noGrp="1"/>
          </p:cNvSpPr>
          <p:nvPr>
            <p:ph type="dt" sz="half" idx="2"/>
          </p:nvPr>
        </p:nvSpPr>
        <p:spPr>
          <a:xfrm>
            <a:off x="9337084" y="181004"/>
            <a:ext cx="2202644" cy="365125"/>
          </a:xfrm>
        </p:spPr>
        <p:txBody>
          <a:bodyPr anchor="ctr">
            <a:normAutofit/>
          </a:bodyPr>
          <a:lstStyle/>
          <a:p>
            <a:pPr>
              <a:spcAft>
                <a:spcPts val="600"/>
              </a:spcAft>
            </a:pPr>
            <a:fld id="{DEE4FD85-5D6D-4FA4-A373-26EC0F227592}" type="datetime1">
              <a:rPr lang="en-US" smtClean="0"/>
              <a:pPr>
                <a:spcAft>
                  <a:spcPts val="600"/>
                </a:spcAft>
              </a:pPr>
              <a:t>4/23/2026</a:t>
            </a:fld>
            <a:endParaRPr lang="en-US"/>
          </a:p>
        </p:txBody>
      </p:sp>
      <p:pic>
        <p:nvPicPr>
          <p:cNvPr id="8" name="Content Placeholder 7" descr="Digital financial graph">
            <a:extLst>
              <a:ext uri="{FF2B5EF4-FFF2-40B4-BE49-F238E27FC236}">
                <a16:creationId xmlns:a16="http://schemas.microsoft.com/office/drawing/2014/main" id="{70DF7019-B23D-4690-B5DC-02FBDA0F8152}"/>
              </a:ext>
            </a:extLst>
          </p:cNvPr>
          <p:cNvPicPr>
            <a:picLocks noGrp="1" noChangeAspect="1"/>
          </p:cNvPicPr>
          <p:nvPr>
            <p:ph type="pic" sz="quarter" idx="13"/>
          </p:nvPr>
        </p:nvPicPr>
        <p:blipFill>
          <a:blip r:embed="rId3"/>
          <a:stretch/>
        </p:blipFill>
        <p:spPr>
          <a:xfrm>
            <a:off x="667512" y="2387212"/>
            <a:ext cx="4654296" cy="3353946"/>
          </a:xfrm>
        </p:spPr>
      </p:pic>
      <p:sp>
        <p:nvSpPr>
          <p:cNvPr id="3" name="Content Placeholder 2">
            <a:extLst>
              <a:ext uri="{FF2B5EF4-FFF2-40B4-BE49-F238E27FC236}">
                <a16:creationId xmlns:a16="http://schemas.microsoft.com/office/drawing/2014/main" id="{0B16F056-5133-A5A3-6A7A-4741FD67229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641849" y="1260123"/>
            <a:ext cx="5882639" cy="5020056"/>
          </a:xfrm>
        </p:spPr>
        <p:txBody>
          <a:bodyPr>
            <a:normAutofit/>
          </a:bodyPr>
          <a:lstStyle/>
          <a:p>
            <a:pPr marL="0" indent="0">
              <a:spcBef>
                <a:spcPts val="2500"/>
              </a:spcBef>
              <a:buFont typeface="Arial" panose="020B0604020202020204" pitchFamily="34" charset="0"/>
              <a:buNone/>
            </a:pPr>
            <a:r>
              <a:rPr lang="en-US" b="1"/>
              <a:t>Comparing Digital Twins and Control Systems</a:t>
            </a:r>
          </a:p>
          <a:p>
            <a:pPr marL="0" lvl="1" indent="0">
              <a:buFont typeface="Arial" panose="020B0604020202020204" pitchFamily="34" charset="0"/>
              <a:buNone/>
            </a:pPr>
            <a:r>
              <a:rPr lang="en-US"/>
              <a:t>Digital twins offer dynamic simulation compared to traditional advanced process control systems, complementing each other in industrial optimization.</a:t>
            </a:r>
          </a:p>
          <a:p>
            <a:pPr marL="0" indent="0">
              <a:spcBef>
                <a:spcPts val="2500"/>
              </a:spcBef>
              <a:buFont typeface="Arial" panose="020B0604020202020204" pitchFamily="34" charset="0"/>
              <a:buNone/>
            </a:pPr>
            <a:r>
              <a:rPr lang="en-US" b="1"/>
              <a:t>Suitability for Blast Furnaces</a:t>
            </a:r>
          </a:p>
          <a:p>
            <a:pPr marL="0" lvl="1" indent="0">
              <a:buFont typeface="Arial" panose="020B0604020202020204" pitchFamily="34" charset="0"/>
              <a:buNone/>
            </a:pPr>
            <a:r>
              <a:rPr lang="en-US"/>
              <a:t>Blast furnaces and thermal processes benefit from digital twins due to their complexity, enabling improved monitoring and control.</a:t>
            </a:r>
          </a:p>
          <a:p>
            <a:pPr marL="0" indent="0">
              <a:spcBef>
                <a:spcPts val="2500"/>
              </a:spcBef>
              <a:buFont typeface="Arial" panose="020B0604020202020204" pitchFamily="34" charset="0"/>
              <a:buNone/>
            </a:pPr>
            <a:r>
              <a:rPr lang="en-US" b="1"/>
              <a:t>Supporting Low-Carbon Transition</a:t>
            </a:r>
          </a:p>
          <a:p>
            <a:pPr marL="0" lvl="1" indent="0">
              <a:buFont typeface="Arial" panose="020B0604020202020204" pitchFamily="34" charset="0"/>
              <a:buNone/>
            </a:pPr>
            <a:r>
              <a:rPr lang="en-US"/>
              <a:t>Digital twins help advance circular economy and low-carbon steel production by optimizing resource use and reducing emissions.</a:t>
            </a:r>
          </a:p>
          <a:p>
            <a:pPr marL="0" indent="0">
              <a:spcBef>
                <a:spcPts val="2500"/>
              </a:spcBef>
              <a:buFont typeface="Arial" panose="020B0604020202020204" pitchFamily="34" charset="0"/>
              <a:buNone/>
            </a:pPr>
            <a:r>
              <a:rPr lang="en-US" b="1"/>
              <a:t>Transferability to Other Firms</a:t>
            </a:r>
          </a:p>
          <a:p>
            <a:pPr marL="0" lvl="1" indent="0">
              <a:buFont typeface="Arial" panose="020B0604020202020204" pitchFamily="34" charset="0"/>
              <a:buNone/>
            </a:pPr>
            <a:r>
              <a:rPr lang="en-US"/>
              <a:t>Assessing how Tata Steel’s digital twin approach applies to smaller companies and other industries aids strategic adaptation.</a:t>
            </a:r>
          </a:p>
        </p:txBody>
      </p:sp>
    </p:spTree>
    <p:extLst>
      <p:ext uri="{BB962C8B-B14F-4D97-AF65-F5344CB8AC3E}">
        <p14:creationId xmlns:p14="http://schemas.microsoft.com/office/powerpoint/2010/main" val="329151987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theme/theme1.xml><?xml version="1.0" encoding="utf-8"?>
<a:theme xmlns:a="http://schemas.openxmlformats.org/drawingml/2006/main" name="Greener acres">
  <a:themeElements>
    <a:clrScheme name="Custom 74">
      <a:dk1>
        <a:srgbClr val="01463E"/>
      </a:dk1>
      <a:lt1>
        <a:sysClr val="window" lastClr="FFFFFF"/>
      </a:lt1>
      <a:dk2>
        <a:srgbClr val="000000"/>
      </a:dk2>
      <a:lt2>
        <a:srgbClr val="FFFFFF"/>
      </a:lt2>
      <a:accent1>
        <a:srgbClr val="88B1CA"/>
      </a:accent1>
      <a:accent2>
        <a:srgbClr val="E15544"/>
      </a:accent2>
      <a:accent3>
        <a:srgbClr val="E37A8B"/>
      </a:accent3>
      <a:accent4>
        <a:srgbClr val="8AB9A8"/>
      </a:accent4>
      <a:accent5>
        <a:srgbClr val="A28CD2"/>
      </a:accent5>
      <a:accent6>
        <a:srgbClr val="EBE1D8"/>
      </a:accent6>
      <a:hlink>
        <a:srgbClr val="467886"/>
      </a:hlink>
      <a:folHlink>
        <a:srgbClr val="96607D"/>
      </a:folHlink>
    </a:clrScheme>
    <a:fontScheme name="Custom 21">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B-B01_Document_win32_LW_V6" id="{D7C51510-76B3-4E3E-B1F1-02C5966E46FE}" vid="{7A8C32E0-CE1D-4A5A-82D6-24B0B725BB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4544</Words>
  <Application>Microsoft Office PowerPoint</Application>
  <PresentationFormat>Widescreen</PresentationFormat>
  <Paragraphs>232</Paragraphs>
  <Slides>18</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Avenir Next LT Pro</vt:lpstr>
      <vt:lpstr>Avenir Next LT Pro Light</vt:lpstr>
      <vt:lpstr>Calibri</vt:lpstr>
      <vt:lpstr>Greener acres</vt:lpstr>
      <vt:lpstr>Digital Twins at Tata Steel: Present Industrial Applications</vt:lpstr>
      <vt:lpstr>PowerPoint Presentation</vt:lpstr>
      <vt:lpstr>What Is a Digital Twin?</vt:lpstr>
      <vt:lpstr>Why Digital Twins Matter in Steelmaking</vt:lpstr>
      <vt:lpstr>Tata Steel’s Digital Transformation Context</vt:lpstr>
      <vt:lpstr>Blast Furnace Digital Twins: Overview</vt:lpstr>
      <vt:lpstr>Blast Furnace Digital Twins: How They Work</vt:lpstr>
      <vt:lpstr>Blast Furnace Digital Twins: Impact</vt:lpstr>
      <vt:lpstr>Thermal Process and Ladle Digital Twins</vt:lpstr>
      <vt:lpstr>Thermal Digital Twins: Benefits</vt:lpstr>
      <vt:lpstr>Digital Twins for Remote Operations</vt:lpstr>
      <vt:lpstr>Remote Operations: Value Creation</vt:lpstr>
      <vt:lpstr>Predictive Maintenance Digital Twins</vt:lpstr>
      <vt:lpstr>Predictive Maintenance: Impact</vt:lpstr>
      <vt:lpstr>Value Chain Optimisation with Digital Twins</vt:lpstr>
      <vt:lpstr>Strategic Role of Digital Twins at Tata Steel</vt:lpstr>
      <vt:lpstr>Key Takeaways</vt:lpstr>
      <vt:lpstr>Discussion and Reflection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irina.neaga@uwtsd.ac.uk</dc:creator>
  <cp:lastModifiedBy>Irina Neaga</cp:lastModifiedBy>
  <cp:revision>4</cp:revision>
  <dcterms:modified xsi:type="dcterms:W3CDTF">2026-04-23T07:30:26Z</dcterms:modified>
</cp:coreProperties>
</file>