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9"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168D8A-D204-029D-C140-E38062504657}" v="12" dt="2025-10-16T13:08:12.047"/>
    <p1510:client id="{CE9C2E8A-F7AA-9148-6F4C-6BEE8F92C372}" v="77" dt="2025-10-16T14:06:27.4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studocu.com/en-gb/messages/question/14084277/sunrise-residential-care-home-is-a-medium-sized-facility-providing-long-term-care-for-older-adult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tudocu.com/en-gb/messages/question/14084277/sunrise-residential-care-home-is-a-medium-sized-facility-providing-long-term-care-for-older-adul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br>
              <a:rPr lang="en-US" sz="4800">
                <a:solidFill>
                  <a:srgbClr val="FFFFFF"/>
                </a:solidFill>
              </a:rPr>
            </a:br>
            <a:br>
              <a:rPr lang="en-US" sz="4800">
                <a:solidFill>
                  <a:srgbClr val="FFFFFF"/>
                </a:solidFill>
              </a:rPr>
            </a:br>
            <a:br>
              <a:rPr lang="en-US" sz="4800">
                <a:solidFill>
                  <a:srgbClr val="FFFFFF"/>
                </a:solidFill>
              </a:rPr>
            </a:br>
            <a:r>
              <a:rPr lang="en-US" sz="4800">
                <a:solidFill>
                  <a:srgbClr val="FFFFFF"/>
                </a:solidFill>
              </a:rPr>
              <a:t>Omaima Saeed</a:t>
            </a:r>
          </a:p>
        </p:txBody>
      </p:sp>
      <p:sp>
        <p:nvSpPr>
          <p:cNvPr id="3" name="Subtitle 2"/>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US" dirty="0">
                <a:ea typeface="+mn-lt"/>
                <a:cs typeface="+mn-lt"/>
              </a:rPr>
              <a:t>The university of </a:t>
            </a:r>
            <a:r>
              <a:rPr lang="en-US" dirty="0" err="1">
                <a:ea typeface="+mn-lt"/>
                <a:cs typeface="+mn-lt"/>
              </a:rPr>
              <a:t>wales</a:t>
            </a:r>
            <a:r>
              <a:rPr lang="en-US" dirty="0">
                <a:ea typeface="+mn-lt"/>
                <a:cs typeface="+mn-lt"/>
              </a:rPr>
              <a:t> trinity saint </a:t>
            </a:r>
            <a:r>
              <a:rPr lang="en-US" dirty="0" err="1">
                <a:ea typeface="+mn-lt"/>
                <a:cs typeface="+mn-lt"/>
              </a:rPr>
              <a:t>david</a:t>
            </a:r>
            <a:r>
              <a:rPr lang="en-US" dirty="0">
                <a:ea typeface="+mn-lt"/>
                <a:cs typeface="+mn-lt"/>
              </a:rPr>
              <a:t> </a:t>
            </a:r>
          </a:p>
          <a:p>
            <a:pPr algn="l"/>
            <a:r>
              <a:rPr lang="en-US">
                <a:ea typeface="+mn-lt"/>
                <a:cs typeface="+mn-lt"/>
              </a:rPr>
              <a:t>digital skills and research methods</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58677A-F8D5-1B2E-6DFE-BE5FDF63439F}"/>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ea typeface="+mj-lt"/>
                <a:cs typeface="+mj-lt"/>
              </a:rPr>
              <a:t>Explain how Powerpoint use within the sunrise residential care home </a:t>
            </a:r>
            <a:endParaRPr lang="en-US" sz="4000">
              <a:solidFill>
                <a:srgbClr val="FFFFFF"/>
              </a:solidFill>
            </a:endParaRPr>
          </a:p>
        </p:txBody>
      </p:sp>
      <p:sp>
        <p:nvSpPr>
          <p:cNvPr id="3" name="Content Placeholder 2">
            <a:extLst>
              <a:ext uri="{FF2B5EF4-FFF2-40B4-BE49-F238E27FC236}">
                <a16:creationId xmlns:a16="http://schemas.microsoft.com/office/drawing/2014/main" id="{F4E1350E-0117-42D7-3F9C-3F160CBAB2D6}"/>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1100">
                <a:latin typeface="Arial"/>
                <a:cs typeface="Arial"/>
              </a:rPr>
              <a:t>At Sunrise care home, PowerPoint is a super useful tool. Staff use it to create simple slideshows for residents. These slideshows can show upcoming activities, introduce new staff members, or share memories with photos and large text.</a:t>
            </a:r>
            <a:endParaRPr lang="en-US" sz="1100">
              <a:latin typeface="Arial"/>
              <a:cs typeface="Arial"/>
            </a:endParaRPr>
          </a:p>
          <a:p>
            <a:r>
              <a:rPr lang="en-GB" sz="1100">
                <a:latin typeface="Arial"/>
                <a:cs typeface="Arial"/>
              </a:rPr>
              <a:t>Using PowerPoint is much easier than printing out flyers because it saves time and paper. It's also more fun for the residents to watch. If there are any changes to the schedule or new information, staff can quickly update the slideshow. This keeps everyone informed and engaged, making daily tasks smoother and more efficient.</a:t>
            </a:r>
          </a:p>
          <a:p>
            <a:r>
              <a:rPr lang="en-GB" sz="1100">
                <a:latin typeface="Arial"/>
                <a:cs typeface="Arial"/>
              </a:rPr>
              <a:t>For example, </a:t>
            </a:r>
          </a:p>
          <a:p>
            <a:r>
              <a:rPr lang="en-GB" sz="1100">
                <a:latin typeface="Arial"/>
                <a:cs typeface="Segoe UI"/>
              </a:rPr>
              <a:t>Sunrise Care Home is getting better for our residents using Microsoft 365. Computers help us work faster and more correctly (Slide 2). This helps us write safe care plans for everyone (Slide 3), make reports, keep track of things, and send letters to families. Microsoft Word makes writing easier with simple templates, and more than one person can work together on a document (Slide 4). Microsoft Teams helps us meet, share news, and work together on care plans, so we can all help better as a team (Slide 5). Team meeting ensures important news is shared leading to improved teamwork. </a:t>
            </a:r>
            <a:r>
              <a:rPr lang="en-GB" sz="1100">
                <a:latin typeface="Arial"/>
                <a:ea typeface="Calibri"/>
                <a:cs typeface="Calibri"/>
              </a:rPr>
              <a:t>Studocu. (2025).nd.[online]).</a:t>
            </a:r>
          </a:p>
          <a:p>
            <a:endParaRPr lang="en-GB" sz="1100">
              <a:latin typeface="Arial"/>
              <a:ea typeface="Calibri"/>
              <a:cs typeface="Calibri"/>
            </a:endParaRPr>
          </a:p>
          <a:p>
            <a:r>
              <a:rPr lang="en-GB" sz="1100">
                <a:latin typeface="Arial"/>
                <a:ea typeface="Calibri"/>
                <a:cs typeface="Calibri"/>
              </a:rPr>
              <a:t>Studocu. (2025). </a:t>
            </a:r>
            <a:r>
              <a:rPr lang="en-GB" sz="1100" i="1">
                <a:latin typeface="Arial"/>
                <a:ea typeface="Calibri"/>
                <a:cs typeface="Calibri"/>
              </a:rPr>
              <a:t>[Solved] Sunrise residential care home is a mediumsized facility providing - Research Methods I - Studocu</a:t>
            </a:r>
            <a:r>
              <a:rPr lang="en-GB" sz="1100">
                <a:latin typeface="Arial"/>
                <a:ea typeface="Calibri"/>
                <a:cs typeface="Calibri"/>
              </a:rPr>
              <a:t>. [online] Available at: </a:t>
            </a:r>
            <a:r>
              <a:rPr lang="en-GB" sz="1100">
                <a:latin typeface="Arial"/>
                <a:ea typeface="Calibri"/>
                <a:cs typeface="Calibri"/>
                <a:hlinkClick r:id="rId2"/>
              </a:rPr>
              <a:t>https://www.studocu.com/en-gb/messages/question/14084277/sunrise-residential-care-home-is-a-medium-sized-facility-providing-long-term-care-for-older-adults</a:t>
            </a:r>
            <a:r>
              <a:rPr lang="en-GB" sz="1100">
                <a:latin typeface="Arial"/>
                <a:ea typeface="Calibri"/>
                <a:cs typeface="Calibri"/>
              </a:rPr>
              <a:t>  [Accessed 6 Oct. 2025].</a:t>
            </a:r>
          </a:p>
          <a:p>
            <a:endParaRPr lang="en-GB" sz="1100"/>
          </a:p>
          <a:p>
            <a:endParaRPr lang="en-US" sz="1100"/>
          </a:p>
        </p:txBody>
      </p:sp>
    </p:spTree>
    <p:extLst>
      <p:ext uri="{BB962C8B-B14F-4D97-AF65-F5344CB8AC3E}">
        <p14:creationId xmlns:p14="http://schemas.microsoft.com/office/powerpoint/2010/main" val="3164570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EAAECA-B692-C1A8-2188-A82570E7A40A}"/>
              </a:ext>
            </a:extLst>
          </p:cNvPr>
          <p:cNvSpPr>
            <a:spLocks noGrp="1"/>
          </p:cNvSpPr>
          <p:nvPr>
            <p:ph type="title"/>
          </p:nvPr>
        </p:nvSpPr>
        <p:spPr>
          <a:xfrm>
            <a:off x="761803" y="350196"/>
            <a:ext cx="4646904" cy="1624520"/>
          </a:xfrm>
        </p:spPr>
        <p:txBody>
          <a:bodyPr anchor="ctr">
            <a:normAutofit/>
          </a:bodyPr>
          <a:lstStyle/>
          <a:p>
            <a:r>
              <a:rPr lang="en-GB" sz="4000">
                <a:latin typeface="Calibri"/>
                <a:ea typeface="Calibri"/>
                <a:cs typeface="Calibri"/>
              </a:rPr>
              <a:t>Limitations</a:t>
            </a:r>
            <a:endParaRPr lang="en-US" sz="4000"/>
          </a:p>
        </p:txBody>
      </p:sp>
      <p:sp>
        <p:nvSpPr>
          <p:cNvPr id="3" name="Content Placeholder 2">
            <a:extLst>
              <a:ext uri="{FF2B5EF4-FFF2-40B4-BE49-F238E27FC236}">
                <a16:creationId xmlns:a16="http://schemas.microsoft.com/office/drawing/2014/main" id="{DF4EA557-3ED1-6505-D9B6-DDBB12A21DF6}"/>
              </a:ext>
            </a:extLst>
          </p:cNvPr>
          <p:cNvSpPr>
            <a:spLocks noGrp="1"/>
          </p:cNvSpPr>
          <p:nvPr>
            <p:ph idx="1"/>
          </p:nvPr>
        </p:nvSpPr>
        <p:spPr>
          <a:xfrm>
            <a:off x="761802" y="2743200"/>
            <a:ext cx="4646905" cy="3613149"/>
          </a:xfrm>
        </p:spPr>
        <p:txBody>
          <a:bodyPr vert="horz" lIns="91440" tIns="45720" rIns="91440" bIns="45720" rtlCol="0" anchor="ctr">
            <a:normAutofit/>
          </a:bodyPr>
          <a:lstStyle/>
          <a:p>
            <a:pPr>
              <a:spcBef>
                <a:spcPts val="0"/>
              </a:spcBef>
              <a:spcAft>
                <a:spcPts val="600"/>
              </a:spcAft>
              <a:buChar char=""/>
            </a:pPr>
            <a:endParaRPr lang="en-GB" sz="2000">
              <a:latin typeface="Calibri"/>
              <a:ea typeface="Calibri"/>
              <a:cs typeface="Calibri"/>
            </a:endParaRPr>
          </a:p>
          <a:p>
            <a:pPr>
              <a:spcBef>
                <a:spcPts val="0"/>
              </a:spcBef>
              <a:spcAft>
                <a:spcPts val="600"/>
              </a:spcAft>
              <a:buChar char=""/>
            </a:pPr>
            <a:r>
              <a:rPr lang="en-GB" sz="2000">
                <a:latin typeface="Calibri"/>
                <a:ea typeface="Calibri"/>
                <a:cs typeface="Calibri"/>
              </a:rPr>
              <a:t>PowerPoint might not always be the best choice. It takes time to make presentations and need computers that work. If the computer breaks it means, the presentation stops. Too many pictures or small text can be hard for people to follow; PowerPoint also costs money. which could be a concern for a smaller care home</a:t>
            </a:r>
            <a:endParaRPr lang="en-US" sz="2000"/>
          </a:p>
        </p:txBody>
      </p:sp>
      <p:pic>
        <p:nvPicPr>
          <p:cNvPr id="5" name="Picture 4" descr="Closeup of a keyboard">
            <a:extLst>
              <a:ext uri="{FF2B5EF4-FFF2-40B4-BE49-F238E27FC236}">
                <a16:creationId xmlns:a16="http://schemas.microsoft.com/office/drawing/2014/main" id="{B8BD0F2C-34B0-FDBD-06A3-66DB2B7668C6}"/>
              </a:ext>
            </a:extLst>
          </p:cNvPr>
          <p:cNvPicPr>
            <a:picLocks noChangeAspect="1"/>
          </p:cNvPicPr>
          <p:nvPr/>
        </p:nvPicPr>
        <p:blipFill>
          <a:blip r:embed="rId2"/>
          <a:srcRect l="17374" r="25010" b="1"/>
          <a:stretch>
            <a:fillRect/>
          </a:stretch>
        </p:blipFill>
        <p:spPr>
          <a:xfrm>
            <a:off x="6096000" y="1"/>
            <a:ext cx="6102825" cy="6858000"/>
          </a:xfrm>
          <a:prstGeom prst="rect">
            <a:avLst/>
          </a:prstGeom>
        </p:spPr>
      </p:pic>
    </p:spTree>
    <p:extLst>
      <p:ext uri="{BB962C8B-B14F-4D97-AF65-F5344CB8AC3E}">
        <p14:creationId xmlns:p14="http://schemas.microsoft.com/office/powerpoint/2010/main" val="3858793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8C5141-F73C-868F-F2B4-469A5113B48A}"/>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latin typeface="Calibri"/>
                <a:ea typeface="Calibri"/>
                <a:cs typeface="Calibri"/>
              </a:rPr>
              <a:t>Benefits </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774238-FE1C-B3D6-429A-CD7AC702B627}"/>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spcBef>
                <a:spcPts val="0"/>
              </a:spcBef>
              <a:spcAft>
                <a:spcPts val="600"/>
              </a:spcAft>
              <a:buNone/>
            </a:pPr>
            <a:endParaRPr lang="en-GB" sz="2400">
              <a:latin typeface="Calibri"/>
              <a:ea typeface="Calibri"/>
              <a:cs typeface="Calibri"/>
            </a:endParaRPr>
          </a:p>
          <a:p>
            <a:pPr>
              <a:spcBef>
                <a:spcPts val="0"/>
              </a:spcBef>
              <a:spcAft>
                <a:spcPts val="600"/>
              </a:spcAft>
              <a:buChar char=""/>
            </a:pPr>
            <a:r>
              <a:rPr lang="en-GB" sz="2400">
                <a:latin typeface="Calibri"/>
                <a:ea typeface="Calibri"/>
                <a:cs typeface="Calibri"/>
              </a:rPr>
              <a:t>PowerPoint is good for Sunrise because it's easy to show pictures and videos. This helps Sunrise teach workers, show fun things to people who live there, and show families what it's like. It also keeps info neat and easy to understand.</a:t>
            </a:r>
            <a:endParaRPr lang="en-US" sz="2400"/>
          </a:p>
        </p:txBody>
      </p:sp>
    </p:spTree>
    <p:extLst>
      <p:ext uri="{BB962C8B-B14F-4D97-AF65-F5344CB8AC3E}">
        <p14:creationId xmlns:p14="http://schemas.microsoft.com/office/powerpoint/2010/main" val="2673070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3D9AD1-D45A-A031-D181-AF65C344F818}"/>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Reference</a:t>
            </a:r>
          </a:p>
        </p:txBody>
      </p:sp>
      <p:sp>
        <p:nvSpPr>
          <p:cNvPr id="3" name="Content Placeholder 2">
            <a:extLst>
              <a:ext uri="{FF2B5EF4-FFF2-40B4-BE49-F238E27FC236}">
                <a16:creationId xmlns:a16="http://schemas.microsoft.com/office/drawing/2014/main" id="{B482F549-3C00-F4AF-6CFC-057A23378FEA}"/>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latin typeface="Arial"/>
                <a:cs typeface="Arial"/>
              </a:rPr>
              <a:t>Studocu. (2025). </a:t>
            </a:r>
            <a:r>
              <a:rPr lang="en-GB" sz="2000" i="1">
                <a:latin typeface="Arial"/>
                <a:cs typeface="Arial"/>
              </a:rPr>
              <a:t>[Solved] Sunrise residential care home is a mediumsized facility providing - Research Methods I - Studocu</a:t>
            </a:r>
            <a:r>
              <a:rPr lang="en-GB" sz="2000">
                <a:latin typeface="Arial"/>
                <a:cs typeface="Arial"/>
              </a:rPr>
              <a:t>. [online] Available at: </a:t>
            </a:r>
            <a:r>
              <a:rPr lang="en-GB" sz="2000">
                <a:latin typeface="Arial"/>
                <a:cs typeface="Arial"/>
                <a:hlinkClick r:id="rId2"/>
              </a:rPr>
              <a:t>https://www.studocu.com/en-gb/messages/question/14084277/sunrise-residential-care-home-is-a-medium-sized-facility-providing-long-term-care-for-older-adults</a:t>
            </a:r>
            <a:r>
              <a:rPr lang="en-GB" sz="2000">
                <a:latin typeface="Arial"/>
                <a:cs typeface="Arial"/>
              </a:rPr>
              <a:t>  [Accessed 6 Oct. 2025].</a:t>
            </a:r>
            <a:endParaRPr lang="en-US" sz="2000"/>
          </a:p>
        </p:txBody>
      </p:sp>
    </p:spTree>
    <p:extLst>
      <p:ext uri="{BB962C8B-B14F-4D97-AF65-F5344CB8AC3E}">
        <p14:creationId xmlns:p14="http://schemas.microsoft.com/office/powerpoint/2010/main" val="158212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   Omaima Saeed</vt:lpstr>
      <vt:lpstr>Explain how Powerpoint use within the sunrise residential care home </vt:lpstr>
      <vt:lpstr>Limitations</vt:lpstr>
      <vt:lpstr>Benefits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73</cp:revision>
  <dcterms:created xsi:type="dcterms:W3CDTF">2025-10-09T13:22:07Z</dcterms:created>
  <dcterms:modified xsi:type="dcterms:W3CDTF">2025-10-16T14:24:07Z</dcterms:modified>
</cp:coreProperties>
</file>