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67" r:id="rId6"/>
    <p:sldId id="258" r:id="rId7"/>
    <p:sldId id="265" r:id="rId8"/>
    <p:sldId id="263" r:id="rId9"/>
    <p:sldId id="260" r:id="rId10"/>
    <p:sldId id="266" r:id="rId11"/>
    <p:sldId id="25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2E725-FC49-435E-9D8F-68BD7049B41E}" v="11" dt="2025-11-09T22:15:10.3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08" autoAdjust="0"/>
    <p:restoredTop sz="94660"/>
  </p:normalViewPr>
  <p:slideViewPr>
    <p:cSldViewPr snapToGrid="0">
      <p:cViewPr>
        <p:scale>
          <a:sx n="50" d="100"/>
          <a:sy n="50" d="100"/>
        </p:scale>
        <p:origin x="2006" y="941"/>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082"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usra hussain" userId="8326bc523e7e4438" providerId="LiveId" clId="{3EF2E725-FC49-435E-9D8F-68BD7049B41E}"/>
    <pc:docChg chg="undo custSel modSld sldOrd">
      <pc:chgData name="yusra hussain" userId="8326bc523e7e4438" providerId="LiveId" clId="{3EF2E725-FC49-435E-9D8F-68BD7049B41E}" dt="2025-11-10T01:24:54.351" v="8051" actId="20577"/>
      <pc:docMkLst>
        <pc:docMk/>
      </pc:docMkLst>
      <pc:sldChg chg="addSp delSp modSp mod">
        <pc:chgData name="yusra hussain" userId="8326bc523e7e4438" providerId="LiveId" clId="{3EF2E725-FC49-435E-9D8F-68BD7049B41E}" dt="2025-11-10T01:24:54.351" v="8051" actId="20577"/>
        <pc:sldMkLst>
          <pc:docMk/>
          <pc:sldMk cId="673588405" sldId="257"/>
        </pc:sldMkLst>
        <pc:spChg chg="del mod">
          <ac:chgData name="yusra hussain" userId="8326bc523e7e4438" providerId="LiveId" clId="{3EF2E725-FC49-435E-9D8F-68BD7049B41E}" dt="2025-11-10T01:02:04.706" v="7174" actId="478"/>
          <ac:spMkLst>
            <pc:docMk/>
            <pc:sldMk cId="673588405" sldId="257"/>
            <ac:spMk id="2" creationId="{3E3216B9-7CE0-E821-2349-D00B35D733B4}"/>
          </ac:spMkLst>
        </pc:spChg>
        <pc:spChg chg="add del mod">
          <ac:chgData name="yusra hussain" userId="8326bc523e7e4438" providerId="LiveId" clId="{3EF2E725-FC49-435E-9D8F-68BD7049B41E}" dt="2025-11-10T01:02:10.346" v="7176" actId="478"/>
          <ac:spMkLst>
            <pc:docMk/>
            <pc:sldMk cId="673588405" sldId="257"/>
            <ac:spMk id="4" creationId="{A496897E-490C-2EB3-C157-0F14246A55B0}"/>
          </ac:spMkLst>
        </pc:spChg>
        <pc:spChg chg="add mod">
          <ac:chgData name="yusra hussain" userId="8326bc523e7e4438" providerId="LiveId" clId="{3EF2E725-FC49-435E-9D8F-68BD7049B41E}" dt="2025-11-10T01:24:54.351" v="8051" actId="20577"/>
          <ac:spMkLst>
            <pc:docMk/>
            <pc:sldMk cId="673588405" sldId="257"/>
            <ac:spMk id="5" creationId="{2983932E-3AB9-C42D-EDE3-DF785DD8B29B}"/>
          </ac:spMkLst>
        </pc:spChg>
        <pc:spChg chg="add del mod">
          <ac:chgData name="yusra hussain" userId="8326bc523e7e4438" providerId="LiveId" clId="{3EF2E725-FC49-435E-9D8F-68BD7049B41E}" dt="2025-11-10T01:15:23.247" v="8014" actId="478"/>
          <ac:spMkLst>
            <pc:docMk/>
            <pc:sldMk cId="673588405" sldId="257"/>
            <ac:spMk id="7" creationId="{9FF6801E-1BA0-B274-728F-571AD62D5360}"/>
          </ac:spMkLst>
        </pc:spChg>
        <pc:spChg chg="del mod">
          <ac:chgData name="yusra hussain" userId="8326bc523e7e4438" providerId="LiveId" clId="{3EF2E725-FC49-435E-9D8F-68BD7049B41E}" dt="2025-11-10T01:02:07.802" v="7175" actId="478"/>
          <ac:spMkLst>
            <pc:docMk/>
            <pc:sldMk cId="673588405" sldId="257"/>
            <ac:spMk id="39" creationId="{9782C846-E8D4-3E14-ED79-585646B96252}"/>
          </ac:spMkLst>
        </pc:spChg>
        <pc:picChg chg="del mod">
          <ac:chgData name="yusra hussain" userId="8326bc523e7e4438" providerId="LiveId" clId="{3EF2E725-FC49-435E-9D8F-68BD7049B41E}" dt="2025-11-10T01:15:16.288" v="8012" actId="478"/>
          <ac:picMkLst>
            <pc:docMk/>
            <pc:sldMk cId="673588405" sldId="257"/>
            <ac:picMk id="49" creationId="{01D776C5-7456-524D-BDA8-D3613EC750B2}"/>
          </ac:picMkLst>
        </pc:picChg>
      </pc:sldChg>
      <pc:sldChg chg="modSp mod">
        <pc:chgData name="yusra hussain" userId="8326bc523e7e4438" providerId="LiveId" clId="{3EF2E725-FC49-435E-9D8F-68BD7049B41E}" dt="2025-11-10T01:20:48.398" v="8045" actId="33524"/>
        <pc:sldMkLst>
          <pc:docMk/>
          <pc:sldMk cId="2588810138" sldId="258"/>
        </pc:sldMkLst>
        <pc:spChg chg="mod">
          <ac:chgData name="yusra hussain" userId="8326bc523e7e4438" providerId="LiveId" clId="{3EF2E725-FC49-435E-9D8F-68BD7049B41E}" dt="2025-11-10T01:20:48.398" v="8045" actId="33524"/>
          <ac:spMkLst>
            <pc:docMk/>
            <pc:sldMk cId="2588810138" sldId="258"/>
            <ac:spMk id="11" creationId="{1A869C96-3033-D43C-1AE5-6078F0785B32}"/>
          </ac:spMkLst>
        </pc:spChg>
        <pc:spChg chg="mod">
          <ac:chgData name="yusra hussain" userId="8326bc523e7e4438" providerId="LiveId" clId="{3EF2E725-FC49-435E-9D8F-68BD7049B41E}" dt="2025-11-09T23:19:27.888" v="4845"/>
          <ac:spMkLst>
            <pc:docMk/>
            <pc:sldMk cId="2588810138" sldId="258"/>
            <ac:spMk id="43" creationId="{9790D562-215E-F6EC-2C47-209B6877FCDA}"/>
          </ac:spMkLst>
        </pc:spChg>
      </pc:sldChg>
      <pc:sldChg chg="addSp delSp modSp mod">
        <pc:chgData name="yusra hussain" userId="8326bc523e7e4438" providerId="LiveId" clId="{3EF2E725-FC49-435E-9D8F-68BD7049B41E}" dt="2025-11-09T23:18:16.457" v="4835" actId="1076"/>
        <pc:sldMkLst>
          <pc:docMk/>
          <pc:sldMk cId="3045373788" sldId="260"/>
        </pc:sldMkLst>
        <pc:spChg chg="mod">
          <ac:chgData name="yusra hussain" userId="8326bc523e7e4438" providerId="LiveId" clId="{3EF2E725-FC49-435E-9D8F-68BD7049B41E}" dt="2025-11-09T23:18:16.457" v="4835" actId="1076"/>
          <ac:spMkLst>
            <pc:docMk/>
            <pc:sldMk cId="3045373788" sldId="260"/>
            <ac:spMk id="2" creationId="{3E3216B9-7CE0-E821-2349-D00B35D733B4}"/>
          </ac:spMkLst>
        </pc:spChg>
        <pc:spChg chg="del mod">
          <ac:chgData name="yusra hussain" userId="8326bc523e7e4438" providerId="LiveId" clId="{3EF2E725-FC49-435E-9D8F-68BD7049B41E}" dt="2025-11-09T22:21:28.016" v="2680" actId="478"/>
          <ac:spMkLst>
            <pc:docMk/>
            <pc:sldMk cId="3045373788" sldId="260"/>
            <ac:spMk id="3" creationId="{4C93286D-87A8-02C9-C724-A90427EC1B2E}"/>
          </ac:spMkLst>
        </pc:spChg>
        <pc:spChg chg="add del mod">
          <ac:chgData name="yusra hussain" userId="8326bc523e7e4438" providerId="LiveId" clId="{3EF2E725-FC49-435E-9D8F-68BD7049B41E}" dt="2025-11-09T22:21:01.181" v="2675" actId="478"/>
          <ac:spMkLst>
            <pc:docMk/>
            <pc:sldMk cId="3045373788" sldId="260"/>
            <ac:spMk id="7" creationId="{7461239F-1112-29DC-FEFA-328E04208925}"/>
          </ac:spMkLst>
        </pc:spChg>
        <pc:picChg chg="del">
          <ac:chgData name="yusra hussain" userId="8326bc523e7e4438" providerId="LiveId" clId="{3EF2E725-FC49-435E-9D8F-68BD7049B41E}" dt="2025-11-09T22:21:10.860" v="2676" actId="478"/>
          <ac:picMkLst>
            <pc:docMk/>
            <pc:sldMk cId="3045373788" sldId="260"/>
            <ac:picMk id="4" creationId="{55226E23-AA14-D475-E844-1A986A30E1EB}"/>
          </ac:picMkLst>
        </pc:picChg>
        <pc:picChg chg="del">
          <ac:chgData name="yusra hussain" userId="8326bc523e7e4438" providerId="LiveId" clId="{3EF2E725-FC49-435E-9D8F-68BD7049B41E}" dt="2025-11-09T22:22:23.885" v="2699" actId="478"/>
          <ac:picMkLst>
            <pc:docMk/>
            <pc:sldMk cId="3045373788" sldId="260"/>
            <ac:picMk id="5" creationId="{2E24927A-4FA9-F8F6-FB43-06DDD04A18EB}"/>
          </ac:picMkLst>
        </pc:picChg>
        <pc:picChg chg="del">
          <ac:chgData name="yusra hussain" userId="8326bc523e7e4438" providerId="LiveId" clId="{3EF2E725-FC49-435E-9D8F-68BD7049B41E}" dt="2025-11-09T22:20:59.243" v="2674" actId="478"/>
          <ac:picMkLst>
            <pc:docMk/>
            <pc:sldMk cId="3045373788" sldId="260"/>
            <ac:picMk id="11" creationId="{8AFEC5C7-DCA1-E6AF-89A5-82A56E749425}"/>
          </ac:picMkLst>
        </pc:picChg>
      </pc:sldChg>
      <pc:sldChg chg="modSp mod ord">
        <pc:chgData name="yusra hussain" userId="8326bc523e7e4438" providerId="LiveId" clId="{3EF2E725-FC49-435E-9D8F-68BD7049B41E}" dt="2025-11-10T01:19:53" v="8042" actId="313"/>
        <pc:sldMkLst>
          <pc:docMk/>
          <pc:sldMk cId="831209869" sldId="263"/>
        </pc:sldMkLst>
        <pc:spChg chg="mod">
          <ac:chgData name="yusra hussain" userId="8326bc523e7e4438" providerId="LiveId" clId="{3EF2E725-FC49-435E-9D8F-68BD7049B41E}" dt="2025-11-10T01:19:53" v="8042" actId="313"/>
          <ac:spMkLst>
            <pc:docMk/>
            <pc:sldMk cId="831209869" sldId="263"/>
            <ac:spMk id="20" creationId="{0333B82B-AADD-6FD1-5D6C-D17A6C28CF99}"/>
          </ac:spMkLst>
        </pc:spChg>
      </pc:sldChg>
      <pc:sldChg chg="ord">
        <pc:chgData name="yusra hussain" userId="8326bc523e7e4438" providerId="LiveId" clId="{3EF2E725-FC49-435E-9D8F-68BD7049B41E}" dt="2025-11-09T22:20:49.135" v="2671"/>
        <pc:sldMkLst>
          <pc:docMk/>
          <pc:sldMk cId="3691665111" sldId="265"/>
        </pc:sldMkLst>
      </pc:sldChg>
      <pc:sldChg chg="addSp delSp modSp mod">
        <pc:chgData name="yusra hussain" userId="8326bc523e7e4438" providerId="LiveId" clId="{3EF2E725-FC49-435E-9D8F-68BD7049B41E}" dt="2025-11-10T01:19:56.628" v="8043" actId="313"/>
        <pc:sldMkLst>
          <pc:docMk/>
          <pc:sldMk cId="1907810308" sldId="266"/>
        </pc:sldMkLst>
        <pc:spChg chg="del mod">
          <ac:chgData name="yusra hussain" userId="8326bc523e7e4438" providerId="LiveId" clId="{3EF2E725-FC49-435E-9D8F-68BD7049B41E}" dt="2025-11-09T23:18:32.755" v="4837" actId="478"/>
          <ac:spMkLst>
            <pc:docMk/>
            <pc:sldMk cId="1907810308" sldId="266"/>
            <ac:spMk id="3" creationId="{6603A248-58E9-8CDB-0F70-DDE95D9A6011}"/>
          </ac:spMkLst>
        </pc:spChg>
        <pc:spChg chg="del mod">
          <ac:chgData name="yusra hussain" userId="8326bc523e7e4438" providerId="LiveId" clId="{3EF2E725-FC49-435E-9D8F-68BD7049B41E}" dt="2025-11-09T23:18:42.569" v="4839" actId="478"/>
          <ac:spMkLst>
            <pc:docMk/>
            <pc:sldMk cId="1907810308" sldId="266"/>
            <ac:spMk id="4" creationId="{7C30BA87-F3BC-D3CA-72B2-DCDE1218647C}"/>
          </ac:spMkLst>
        </pc:spChg>
        <pc:spChg chg="add del mod">
          <ac:chgData name="yusra hussain" userId="8326bc523e7e4438" providerId="LiveId" clId="{3EF2E725-FC49-435E-9D8F-68BD7049B41E}" dt="2025-11-09T23:18:45.066" v="4840" actId="478"/>
          <ac:spMkLst>
            <pc:docMk/>
            <pc:sldMk cId="1907810308" sldId="266"/>
            <ac:spMk id="5" creationId="{B6CEE066-80BC-4E07-D200-7C5611CBEEBC}"/>
          </ac:spMkLst>
        </pc:spChg>
        <pc:spChg chg="add del mod">
          <ac:chgData name="yusra hussain" userId="8326bc523e7e4438" providerId="LiveId" clId="{3EF2E725-FC49-435E-9D8F-68BD7049B41E}" dt="2025-11-09T23:47:24.080" v="4847" actId="478"/>
          <ac:spMkLst>
            <pc:docMk/>
            <pc:sldMk cId="1907810308" sldId="266"/>
            <ac:spMk id="7" creationId="{B1591443-AE6D-3068-EC1E-79B96FDCF71A}"/>
          </ac:spMkLst>
        </pc:spChg>
        <pc:spChg chg="add del mod">
          <ac:chgData name="yusra hussain" userId="8326bc523e7e4438" providerId="LiveId" clId="{3EF2E725-FC49-435E-9D8F-68BD7049B41E}" dt="2025-11-09T23:47:51.384" v="4851"/>
          <ac:spMkLst>
            <pc:docMk/>
            <pc:sldMk cId="1907810308" sldId="266"/>
            <ac:spMk id="8" creationId="{00A6417B-184E-F2A2-C03E-B42191D50E4D}"/>
          </ac:spMkLst>
        </pc:spChg>
        <pc:spChg chg="add del mod">
          <ac:chgData name="yusra hussain" userId="8326bc523e7e4438" providerId="LiveId" clId="{3EF2E725-FC49-435E-9D8F-68BD7049B41E}" dt="2025-11-09T23:48:59.913" v="4855" actId="478"/>
          <ac:spMkLst>
            <pc:docMk/>
            <pc:sldMk cId="1907810308" sldId="266"/>
            <ac:spMk id="9" creationId="{B52F6409-1BFD-4C2B-6679-970A508FE823}"/>
          </ac:spMkLst>
        </pc:spChg>
        <pc:spChg chg="add mod">
          <ac:chgData name="yusra hussain" userId="8326bc523e7e4438" providerId="LiveId" clId="{3EF2E725-FC49-435E-9D8F-68BD7049B41E}" dt="2025-11-10T00:59:38.804" v="7140" actId="207"/>
          <ac:spMkLst>
            <pc:docMk/>
            <pc:sldMk cId="1907810308" sldId="266"/>
            <ac:spMk id="15" creationId="{E807D46E-89B2-C0BA-341E-8FEAC112A869}"/>
          </ac:spMkLst>
        </pc:spChg>
        <pc:spChg chg="add del mod">
          <ac:chgData name="yusra hussain" userId="8326bc523e7e4438" providerId="LiveId" clId="{3EF2E725-FC49-435E-9D8F-68BD7049B41E}" dt="2025-11-10T00:59:51.505" v="7141" actId="207"/>
          <ac:spMkLst>
            <pc:docMk/>
            <pc:sldMk cId="1907810308" sldId="266"/>
            <ac:spMk id="16" creationId="{B4B24552-420A-9DF2-9711-D7D5B6C055F6}"/>
          </ac:spMkLst>
        </pc:spChg>
        <pc:spChg chg="add mod">
          <ac:chgData name="yusra hussain" userId="8326bc523e7e4438" providerId="LiveId" clId="{3EF2E725-FC49-435E-9D8F-68BD7049B41E}" dt="2025-11-10T01:00:07.532" v="7142" actId="207"/>
          <ac:spMkLst>
            <pc:docMk/>
            <pc:sldMk cId="1907810308" sldId="266"/>
            <ac:spMk id="17" creationId="{B1309DA3-0C23-0DA7-DAFE-138215FD19B3}"/>
          </ac:spMkLst>
        </pc:spChg>
        <pc:graphicFrameChg chg="add del mod modGraphic">
          <ac:chgData name="yusra hussain" userId="8326bc523e7e4438" providerId="LiveId" clId="{3EF2E725-FC49-435E-9D8F-68BD7049B41E}" dt="2025-11-09T23:58:38.732" v="5008" actId="478"/>
          <ac:graphicFrameMkLst>
            <pc:docMk/>
            <pc:sldMk cId="1907810308" sldId="266"/>
            <ac:graphicFrameMk id="10" creationId="{2BF78037-DE17-5BBE-6C7D-9274B4E035B7}"/>
          </ac:graphicFrameMkLst>
        </pc:graphicFrameChg>
        <pc:graphicFrameChg chg="add del">
          <ac:chgData name="yusra hussain" userId="8326bc523e7e4438" providerId="LiveId" clId="{3EF2E725-FC49-435E-9D8F-68BD7049B41E}" dt="2025-11-09T23:50:13.187" v="4865" actId="478"/>
          <ac:graphicFrameMkLst>
            <pc:docMk/>
            <pc:sldMk cId="1907810308" sldId="266"/>
            <ac:graphicFrameMk id="12" creationId="{1A8E8068-5A24-17C1-79C2-E8F48B5A68D3}"/>
          </ac:graphicFrameMkLst>
        </pc:graphicFrameChg>
        <pc:graphicFrameChg chg="add mod modGraphic">
          <ac:chgData name="yusra hussain" userId="8326bc523e7e4438" providerId="LiveId" clId="{3EF2E725-FC49-435E-9D8F-68BD7049B41E}" dt="2025-11-10T01:19:56.628" v="8043" actId="313"/>
          <ac:graphicFrameMkLst>
            <pc:docMk/>
            <pc:sldMk cId="1907810308" sldId="266"/>
            <ac:graphicFrameMk id="14" creationId="{D1ADE535-5B8D-B671-9768-64D94F4877DC}"/>
          </ac:graphicFrameMkLst>
        </pc:graphicFrameChg>
        <pc:picChg chg="del">
          <ac:chgData name="yusra hussain" userId="8326bc523e7e4438" providerId="LiveId" clId="{3EF2E725-FC49-435E-9D8F-68BD7049B41E}" dt="2025-11-09T23:47:29.967" v="4848" actId="478"/>
          <ac:picMkLst>
            <pc:docMk/>
            <pc:sldMk cId="1907810308" sldId="266"/>
            <ac:picMk id="11" creationId="{EDACF734-5971-40C8-B0BD-56DA52524FE6}"/>
          </ac:picMkLst>
        </pc:picChg>
        <pc:picChg chg="del mod">
          <ac:chgData name="yusra hussain" userId="8326bc523e7e4438" providerId="LiveId" clId="{3EF2E725-FC49-435E-9D8F-68BD7049B41E}" dt="2025-11-09T23:47:21.133" v="4846" actId="478"/>
          <ac:picMkLst>
            <pc:docMk/>
            <pc:sldMk cId="1907810308" sldId="266"/>
            <ac:picMk id="13" creationId="{B12CA125-868B-F0FE-21EA-66DD3872EC9B}"/>
          </ac:picMkLst>
        </pc:picChg>
      </pc:sldChg>
      <pc:sldChg chg="modSp mod">
        <pc:chgData name="yusra hussain" userId="8326bc523e7e4438" providerId="LiveId" clId="{3EF2E725-FC49-435E-9D8F-68BD7049B41E}" dt="2025-11-10T01:19:41.091" v="8040" actId="2"/>
        <pc:sldMkLst>
          <pc:docMk/>
          <pc:sldMk cId="3845746326" sldId="267"/>
        </pc:sldMkLst>
        <pc:spChg chg="mod">
          <ac:chgData name="yusra hussain" userId="8326bc523e7e4438" providerId="LiveId" clId="{3EF2E725-FC49-435E-9D8F-68BD7049B41E}" dt="2025-11-10T01:19:41.091" v="8040" actId="2"/>
          <ac:spMkLst>
            <pc:docMk/>
            <pc:sldMk cId="3845746326" sldId="267"/>
            <ac:spMk id="5" creationId="{6873C534-3FC4-EE31-3F06-FFF8C872A30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1E5EB6-D04A-057E-76CC-10145FC9214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F717993-304C-356B-4CE0-EF3D4911CC8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DB0E166-5A1B-482B-8AF2-D8C815FDF249}" type="datetimeFigureOut">
              <a:rPr lang="en-US" smtClean="0"/>
              <a:t>11/9/2025</a:t>
            </a:fld>
            <a:endParaRPr lang="en-US" dirty="0"/>
          </a:p>
        </p:txBody>
      </p:sp>
      <p:sp>
        <p:nvSpPr>
          <p:cNvPr id="4" name="Footer Placeholder 3">
            <a:extLst>
              <a:ext uri="{FF2B5EF4-FFF2-40B4-BE49-F238E27FC236}">
                <a16:creationId xmlns:a16="http://schemas.microsoft.com/office/drawing/2014/main" id="{2D041726-6236-252D-3125-CBE2DA5E4B8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F822961-1CA4-DC23-FD04-7752853CDED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40641F-8D2E-4B6D-A516-55AB9539386C}" type="slidenum">
              <a:rPr lang="en-US" smtClean="0"/>
              <a:t>‹#›</a:t>
            </a:fld>
            <a:endParaRPr lang="en-US" dirty="0"/>
          </a:p>
        </p:txBody>
      </p:sp>
    </p:spTree>
    <p:extLst>
      <p:ext uri="{BB962C8B-B14F-4D97-AF65-F5344CB8AC3E}">
        <p14:creationId xmlns:p14="http://schemas.microsoft.com/office/powerpoint/2010/main" val="31916223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F2D7DB-A7D3-4580-9EEB-017447174A94}" type="datetimeFigureOut">
              <a:rPr lang="en-US" smtClean="0"/>
              <a:t>11/9/2025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B6B39-1FB3-456D-8568-1EF3109362A9}" type="slidenum">
              <a:rPr lang="en-US" smtClean="0"/>
              <a:t>‹#›</a:t>
            </a:fld>
            <a:endParaRPr lang="en-US" dirty="0"/>
          </a:p>
        </p:txBody>
      </p:sp>
    </p:spTree>
    <p:extLst>
      <p:ext uri="{BB962C8B-B14F-4D97-AF65-F5344CB8AC3E}">
        <p14:creationId xmlns:p14="http://schemas.microsoft.com/office/powerpoint/2010/main" val="396582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0" y="0"/>
            <a:ext cx="9128760" cy="685800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41" y="-70784"/>
            <a:ext cx="4163783" cy="4290062"/>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8" y="1803015"/>
            <a:ext cx="5393532" cy="3670685"/>
          </a:xfrm>
        </p:spPr>
        <p:txBody>
          <a:bodyPr lIns="0" anchor="b">
            <a:noAutofit/>
          </a:bodyPr>
          <a:lstStyle>
            <a:lvl1pPr algn="l">
              <a:lnSpc>
                <a:spcPct val="80000"/>
              </a:lnSpc>
              <a:defRPr sz="8000" baseline="0">
                <a:solidFill>
                  <a:schemeClr val="tx1"/>
                </a:solidFill>
              </a:defRPr>
            </a:lvl1pPr>
          </a:lstStyle>
          <a:p>
            <a:r>
              <a:rPr lang="en-US" dirty="0"/>
              <a:t>Click to add title</a:t>
            </a:r>
          </a:p>
        </p:txBody>
      </p:sp>
      <p:sp>
        <p:nvSpPr>
          <p:cNvPr id="8" name="Text Placeholder 6">
            <a:extLst>
              <a:ext uri="{FF2B5EF4-FFF2-40B4-BE49-F238E27FC236}">
                <a16:creationId xmlns:a16="http://schemas.microsoft.com/office/drawing/2014/main" id="{E3DAB823-8DF9-82FE-1C75-C0BED798A8D0}"/>
              </a:ext>
            </a:extLst>
          </p:cNvPr>
          <p:cNvSpPr>
            <a:spLocks noGrp="1"/>
          </p:cNvSpPr>
          <p:nvPr>
            <p:ph type="body" sz="quarter" idx="12" hasCustomPrompt="1"/>
          </p:nvPr>
        </p:nvSpPr>
        <p:spPr>
          <a:xfrm>
            <a:off x="702468" y="904461"/>
            <a:ext cx="4609760" cy="890909"/>
          </a:xfrm>
        </p:spPr>
        <p:txBody>
          <a:bodyPr lIns="0" rIns="0" anchor="ctr">
            <a:normAutofit/>
          </a:bodyPr>
          <a:lstStyle>
            <a:lvl1pPr marL="0" indent="0" algn="l">
              <a:buNone/>
              <a:defRPr sz="2400" cap="all" spc="0" baseline="0">
                <a:solidFill>
                  <a:schemeClr val="tx1"/>
                </a:solidFill>
              </a:defRPr>
            </a:lvl1pPr>
          </a:lstStyle>
          <a:p>
            <a:pPr lvl="0"/>
            <a:r>
              <a:rPr lang="en-US" dirty="0"/>
              <a:t>Click to add subtitle</a:t>
            </a:r>
          </a:p>
        </p:txBody>
      </p:sp>
      <p:sp>
        <p:nvSpPr>
          <p:cNvPr id="7" name="Text Placeholder 6">
            <a:extLst>
              <a:ext uri="{FF2B5EF4-FFF2-40B4-BE49-F238E27FC236}">
                <a16:creationId xmlns:a16="http://schemas.microsoft.com/office/drawing/2014/main" id="{589EB697-B782-B0BE-B5BE-74CE1BA5A06A}"/>
              </a:ext>
            </a:extLst>
          </p:cNvPr>
          <p:cNvSpPr>
            <a:spLocks noGrp="1"/>
          </p:cNvSpPr>
          <p:nvPr>
            <p:ph type="body" sz="quarter" idx="11" hasCustomPrompt="1"/>
          </p:nvPr>
        </p:nvSpPr>
        <p:spPr>
          <a:xfrm>
            <a:off x="702468" y="5658078"/>
            <a:ext cx="5393532" cy="389251"/>
          </a:xfrm>
        </p:spPr>
        <p:txBody>
          <a:bodyPr lIns="0" anchor="t">
            <a:normAutofit/>
          </a:bodyPr>
          <a:lstStyle>
            <a:lvl1pPr marL="0" indent="0">
              <a:buNone/>
              <a:defRPr sz="1600" b="0" cap="all" spc="0" baseline="0">
                <a:solidFill>
                  <a:schemeClr val="tx1"/>
                </a:solidFill>
              </a:defRPr>
            </a:lvl1pPr>
          </a:lstStyle>
          <a:p>
            <a:pPr lvl="0"/>
            <a:r>
              <a:rPr lang="en-US" dirty="0"/>
              <a:t>Click to add text</a:t>
            </a:r>
          </a:p>
        </p:txBody>
      </p:sp>
      <p:sp>
        <p:nvSpPr>
          <p:cNvPr id="3" name="Picture Placeholder 2">
            <a:extLst>
              <a:ext uri="{FF2B5EF4-FFF2-40B4-BE49-F238E27FC236}">
                <a16:creationId xmlns:a16="http://schemas.microsoft.com/office/drawing/2014/main" id="{D21CC78C-D6DB-602E-592B-738F7C0D4EBC}"/>
              </a:ext>
            </a:extLst>
          </p:cNvPr>
          <p:cNvSpPr>
            <a:spLocks noGrp="1"/>
          </p:cNvSpPr>
          <p:nvPr>
            <p:ph type="pic" sz="quarter" idx="10"/>
          </p:nvPr>
        </p:nvSpPr>
        <p:spPr>
          <a:xfrm>
            <a:off x="6685835"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GB" dirty="0"/>
              <a:t>Click icon to add picture</a:t>
            </a:r>
            <a:endParaRPr lang="en-US" dirty="0"/>
          </a:p>
        </p:txBody>
      </p:sp>
    </p:spTree>
    <p:extLst>
      <p:ext uri="{BB962C8B-B14F-4D97-AF65-F5344CB8AC3E}">
        <p14:creationId xmlns:p14="http://schemas.microsoft.com/office/powerpoint/2010/main" val="95731867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bg>
      <p:bgPr>
        <a:solidFill>
          <a:schemeClr val="accent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3921" b="-5281"/>
          <a:stretch/>
        </p:blipFill>
        <p:spPr>
          <a:xfrm rot="16200000" flipV="1">
            <a:off x="7359287" y="2025287"/>
            <a:ext cx="4620983" cy="5044442"/>
          </a:xfrm>
          <a:prstGeom prst="rect">
            <a:avLst/>
          </a:prstGeom>
        </p:spPr>
      </p:pic>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0" y="-7646"/>
            <a:ext cx="6151794" cy="686564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b="-775"/>
          <a:stretch/>
        </p:blipFill>
        <p:spPr>
          <a:xfrm rot="5400000" flipV="1">
            <a:off x="620844" y="-620842"/>
            <a:ext cx="6547419" cy="778910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6679486" y="3162300"/>
            <a:ext cx="5492974" cy="3620240"/>
          </a:xfrm>
        </p:spPr>
        <p:txBody>
          <a:bodyPr lIns="0" anchor="t">
            <a:noAutofit/>
          </a:bodyPr>
          <a:lstStyle>
            <a:lvl1pPr algn="l">
              <a:lnSpc>
                <a:spcPct val="80000"/>
              </a:lnSpc>
              <a:defRPr sz="6600" baseline="0">
                <a:solidFill>
                  <a:schemeClr val="tx1"/>
                </a:solidFill>
              </a:defRPr>
            </a:lvl1pPr>
          </a:lstStyle>
          <a:p>
            <a:r>
              <a:rPr lang="en-US" dirty="0"/>
              <a:t>Click to add title</a:t>
            </a:r>
          </a:p>
        </p:txBody>
      </p:sp>
      <p:sp>
        <p:nvSpPr>
          <p:cNvPr id="3" name="Picture Placeholder 2">
            <a:extLst>
              <a:ext uri="{FF2B5EF4-FFF2-40B4-BE49-F238E27FC236}">
                <a16:creationId xmlns:a16="http://schemas.microsoft.com/office/drawing/2014/main" id="{D21CC78C-D6DB-602E-592B-738F7C0D4EBC}"/>
              </a:ext>
            </a:extLst>
          </p:cNvPr>
          <p:cNvSpPr>
            <a:spLocks noGrp="1"/>
          </p:cNvSpPr>
          <p:nvPr>
            <p:ph type="pic" sz="quarter" idx="10"/>
          </p:nvPr>
        </p:nvSpPr>
        <p:spPr>
          <a:xfrm>
            <a:off x="665794"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GB" dirty="0"/>
              <a:t>Click icon to add picture</a:t>
            </a:r>
            <a:endParaRPr lang="en-US" dirty="0"/>
          </a:p>
        </p:txBody>
      </p:sp>
      <p:sp>
        <p:nvSpPr>
          <p:cNvPr id="6" name="Text Placeholder 6">
            <a:extLst>
              <a:ext uri="{FF2B5EF4-FFF2-40B4-BE49-F238E27FC236}">
                <a16:creationId xmlns:a16="http://schemas.microsoft.com/office/drawing/2014/main" id="{2308F0DE-05CF-52D2-524A-39AFB4CD0196}"/>
              </a:ext>
            </a:extLst>
          </p:cNvPr>
          <p:cNvSpPr>
            <a:spLocks noGrp="1"/>
          </p:cNvSpPr>
          <p:nvPr>
            <p:ph type="body" sz="quarter" idx="11" hasCustomPrompt="1"/>
          </p:nvPr>
        </p:nvSpPr>
        <p:spPr>
          <a:xfrm>
            <a:off x="6679486" y="754602"/>
            <a:ext cx="3724353" cy="2148619"/>
          </a:xfrm>
        </p:spPr>
        <p:txBody>
          <a:bodyPr lIns="0" anchor="b">
            <a:normAutofit/>
          </a:bodyPr>
          <a:lstStyle>
            <a:lvl1pPr marL="0" indent="0" algn="l">
              <a:buNone/>
              <a:defRPr lang="en-US" sz="1600" b="0" kern="1200" cap="all" spc="0" dirty="0">
                <a:solidFill>
                  <a:schemeClr val="tx1"/>
                </a:solidFill>
                <a:latin typeface="+mn-lt"/>
                <a:ea typeface="+mn-ea"/>
                <a:cs typeface="+mn-cs"/>
              </a:defRPr>
            </a:lvl1pPr>
          </a:lstStyle>
          <a:p>
            <a:pPr lvl="0"/>
            <a:r>
              <a:rPr lang="en-US" dirty="0"/>
              <a:t>Click to add subtitle</a:t>
            </a:r>
          </a:p>
        </p:txBody>
      </p:sp>
      <p:pic>
        <p:nvPicPr>
          <p:cNvPr id="14" name="Graphic 13">
            <a:extLst>
              <a:ext uri="{FF2B5EF4-FFF2-40B4-BE49-F238E27FC236}">
                <a16:creationId xmlns:a16="http://schemas.microsoft.com/office/drawing/2014/main" id="{7AB5F830-68FC-D02D-E399-9A7E2D0010A2}"/>
              </a:ext>
              <a:ext uri="{C183D7F6-B498-43B3-948B-1728B52AA6E4}">
                <adec:decorative xmlns:adec="http://schemas.microsoft.com/office/drawing/2017/decorative" val="1"/>
              </a:ext>
            </a:extLst>
          </p:cNvPr>
          <p:cNvPicPr>
            <a:picLocks noChangeAspect="1"/>
          </p:cNvPicPr>
          <p:nvPr userDrawn="1"/>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t="20504" b="19513"/>
          <a:stretch/>
        </p:blipFill>
        <p:spPr>
          <a:xfrm rot="16200000">
            <a:off x="10787010" y="371951"/>
            <a:ext cx="1232643" cy="1577341"/>
          </a:xfrm>
          <a:prstGeom prst="rect">
            <a:avLst/>
          </a:prstGeom>
        </p:spPr>
      </p:pic>
    </p:spTree>
    <p:extLst>
      <p:ext uri="{BB962C8B-B14F-4D97-AF65-F5344CB8AC3E}">
        <p14:creationId xmlns:p14="http://schemas.microsoft.com/office/powerpoint/2010/main" val="4071006585"/>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3">
    <p:bg>
      <p:bgPr>
        <a:solidFill>
          <a:schemeClr val="accent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9098280" y="-7646"/>
            <a:ext cx="3093720" cy="686564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38" y="-70783"/>
            <a:ext cx="4163783" cy="4290062"/>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630281" y="3040380"/>
            <a:ext cx="5430207" cy="3817620"/>
          </a:xfrm>
        </p:spPr>
        <p:txBody>
          <a:bodyPr lIns="0" anchor="t">
            <a:noAutofit/>
          </a:bodyPr>
          <a:lstStyle>
            <a:lvl1pPr algn="l">
              <a:defRPr sz="7000" baseline="0">
                <a:solidFill>
                  <a:schemeClr val="tx1"/>
                </a:solidFill>
              </a:defRPr>
            </a:lvl1pPr>
          </a:lstStyle>
          <a:p>
            <a:r>
              <a:rPr lang="en-US" dirty="0"/>
              <a:t>Click to add title</a:t>
            </a:r>
          </a:p>
        </p:txBody>
      </p:sp>
      <p:sp>
        <p:nvSpPr>
          <p:cNvPr id="6" name="Text Placeholder 6">
            <a:extLst>
              <a:ext uri="{FF2B5EF4-FFF2-40B4-BE49-F238E27FC236}">
                <a16:creationId xmlns:a16="http://schemas.microsoft.com/office/drawing/2014/main" id="{2308F0DE-05CF-52D2-524A-39AFB4CD0196}"/>
              </a:ext>
            </a:extLst>
          </p:cNvPr>
          <p:cNvSpPr>
            <a:spLocks noGrp="1"/>
          </p:cNvSpPr>
          <p:nvPr>
            <p:ph type="body" sz="quarter" idx="11" hasCustomPrompt="1"/>
          </p:nvPr>
        </p:nvSpPr>
        <p:spPr>
          <a:xfrm>
            <a:off x="630281" y="1225118"/>
            <a:ext cx="4634178" cy="1678103"/>
          </a:xfrm>
        </p:spPr>
        <p:txBody>
          <a:bodyPr lIns="0" anchor="b">
            <a:normAutofit/>
          </a:bodyPr>
          <a:lstStyle>
            <a:lvl1pPr marL="0" indent="0" algn="l">
              <a:buNone/>
              <a:defRPr sz="2000" b="0" cap="all" spc="0" baseline="0">
                <a:solidFill>
                  <a:schemeClr val="tx1"/>
                </a:solidFill>
              </a:defRPr>
            </a:lvl1pPr>
          </a:lstStyle>
          <a:p>
            <a:pPr lvl="0"/>
            <a:r>
              <a:rPr lang="en-US" dirty="0"/>
              <a:t>Click to add subtitle</a:t>
            </a:r>
          </a:p>
        </p:txBody>
      </p:sp>
      <p:sp>
        <p:nvSpPr>
          <p:cNvPr id="5" name="Picture Placeholder 4">
            <a:extLst>
              <a:ext uri="{FF2B5EF4-FFF2-40B4-BE49-F238E27FC236}">
                <a16:creationId xmlns:a16="http://schemas.microsoft.com/office/drawing/2014/main" id="{4914434B-2F33-1D60-AE02-DDEC3B9CF870}"/>
              </a:ext>
            </a:extLst>
          </p:cNvPr>
          <p:cNvSpPr>
            <a:spLocks noGrp="1"/>
          </p:cNvSpPr>
          <p:nvPr>
            <p:ph type="pic" sz="quarter" idx="12"/>
          </p:nvPr>
        </p:nvSpPr>
        <p:spPr>
          <a:xfrm>
            <a:off x="6685835"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GB" dirty="0"/>
              <a:t>Click icon to add picture</a:t>
            </a:r>
            <a:endParaRPr lang="en-US" dirty="0"/>
          </a:p>
        </p:txBody>
      </p:sp>
    </p:spTree>
    <p:extLst>
      <p:ext uri="{BB962C8B-B14F-4D97-AF65-F5344CB8AC3E}">
        <p14:creationId xmlns:p14="http://schemas.microsoft.com/office/powerpoint/2010/main" val="95250665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and Title ">
    <p:bg>
      <p:bgPr>
        <a:solidFill>
          <a:schemeClr val="accent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E5157DB4-9CB7-294E-6FC5-03F67A02B0BA}"/>
              </a:ext>
              <a:ext uri="{C183D7F6-B498-43B3-948B-1728B52AA6E4}">
                <adec:decorative xmlns:adec="http://schemas.microsoft.com/office/drawing/2017/decorative" val="1"/>
              </a:ext>
            </a:extLst>
          </p:cNvPr>
          <p:cNvSpPr/>
          <p:nvPr userDrawn="1"/>
        </p:nvSpPr>
        <p:spPr>
          <a:xfrm flipH="1">
            <a:off x="7249888" y="0"/>
            <a:ext cx="4942112" cy="685800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4" name="Picture 43">
            <a:extLst>
              <a:ext uri="{FF2B5EF4-FFF2-40B4-BE49-F238E27FC236}">
                <a16:creationId xmlns:a16="http://schemas.microsoft.com/office/drawing/2014/main" id="{4552F5AC-18A6-7462-5EB6-6F6F3A4081BE}"/>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flipV="1">
            <a:off x="0" y="0"/>
            <a:ext cx="6547419" cy="6865646"/>
          </a:xfrm>
          <a:prstGeom prst="rect">
            <a:avLst/>
          </a:prstGeom>
        </p:spPr>
      </p:pic>
      <p:cxnSp>
        <p:nvCxnSpPr>
          <p:cNvPr id="51" name="Straight Connector 50">
            <a:extLst>
              <a:ext uri="{FF2B5EF4-FFF2-40B4-BE49-F238E27FC236}">
                <a16:creationId xmlns:a16="http://schemas.microsoft.com/office/drawing/2014/main" id="{ED573256-59FC-E67E-E487-C37703D80849}"/>
              </a:ext>
              <a:ext uri="{C183D7F6-B498-43B3-948B-1728B52AA6E4}">
                <adec:decorative xmlns:adec="http://schemas.microsoft.com/office/drawing/2017/decorative" val="1"/>
              </a:ext>
            </a:extLst>
          </p:cNvPr>
          <p:cNvCxnSpPr/>
          <p:nvPr userDrawn="1"/>
        </p:nvCxnSpPr>
        <p:spPr>
          <a:xfrm>
            <a:off x="0" y="4808538"/>
            <a:ext cx="12192000" cy="0"/>
          </a:xfrm>
          <a:prstGeom prst="line">
            <a:avLst/>
          </a:prstGeom>
          <a:ln w="76200">
            <a:solidFill>
              <a:schemeClr val="accent2">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4154558"/>
            <a:ext cx="5324951" cy="2220902"/>
          </a:xfrm>
        </p:spPr>
        <p:txBody>
          <a:bodyPr lIns="0" anchor="b">
            <a:noAutofit/>
          </a:bodyPr>
          <a:lstStyle>
            <a:lvl1pPr algn="l">
              <a:defRPr sz="6600" baseline="0">
                <a:solidFill>
                  <a:schemeClr val="tx1"/>
                </a:solidFill>
              </a:defRPr>
            </a:lvl1pPr>
          </a:lstStyle>
          <a:p>
            <a:r>
              <a:rPr lang="en-US" dirty="0"/>
              <a:t>Click to add title</a:t>
            </a:r>
          </a:p>
        </p:txBody>
      </p:sp>
      <p:sp>
        <p:nvSpPr>
          <p:cNvPr id="49" name="Picture Placeholder 48">
            <a:extLst>
              <a:ext uri="{FF2B5EF4-FFF2-40B4-BE49-F238E27FC236}">
                <a16:creationId xmlns:a16="http://schemas.microsoft.com/office/drawing/2014/main" id="{7EB4FD7F-9DB9-04F2-0FF6-C32C0396FADF}"/>
              </a:ext>
            </a:extLst>
          </p:cNvPr>
          <p:cNvSpPr>
            <a:spLocks noGrp="1"/>
          </p:cNvSpPr>
          <p:nvPr>
            <p:ph type="pic" sz="quarter" idx="12"/>
          </p:nvPr>
        </p:nvSpPr>
        <p:spPr>
          <a:xfrm>
            <a:off x="0" y="0"/>
            <a:ext cx="12192000" cy="4770438"/>
          </a:xfrm>
        </p:spPr>
        <p:txBody>
          <a:bodyPr tIns="365760">
            <a:normAutofit/>
          </a:bodyPr>
          <a:lstStyle>
            <a:lvl1pPr marL="0" indent="0" algn="ctr">
              <a:buNone/>
              <a:defRPr sz="2000">
                <a:solidFill>
                  <a:schemeClr val="tx1"/>
                </a:solidFill>
              </a:defRPr>
            </a:lvl1pPr>
          </a:lstStyle>
          <a:p>
            <a:r>
              <a:rPr lang="en-GB" dirty="0"/>
              <a:t>Click icon to add picture</a:t>
            </a:r>
            <a:endParaRPr lang="en-US" dirty="0"/>
          </a:p>
        </p:txBody>
      </p:sp>
      <p:sp>
        <p:nvSpPr>
          <p:cNvPr id="47" name="Text Placeholder 6">
            <a:extLst>
              <a:ext uri="{FF2B5EF4-FFF2-40B4-BE49-F238E27FC236}">
                <a16:creationId xmlns:a16="http://schemas.microsoft.com/office/drawing/2014/main" id="{1067FA4B-E31C-2922-DCB4-ACA6179812F7}"/>
              </a:ext>
            </a:extLst>
          </p:cNvPr>
          <p:cNvSpPr>
            <a:spLocks noGrp="1"/>
          </p:cNvSpPr>
          <p:nvPr>
            <p:ph type="body" sz="quarter" idx="11" hasCustomPrompt="1"/>
          </p:nvPr>
        </p:nvSpPr>
        <p:spPr>
          <a:xfrm>
            <a:off x="8061960" y="5288279"/>
            <a:ext cx="4130040" cy="1131567"/>
          </a:xfrm>
        </p:spPr>
        <p:txBody>
          <a:bodyPr lIns="0" anchor="ctr">
            <a:normAutofit/>
          </a:bodyPr>
          <a:lstStyle>
            <a:lvl1pPr marL="0" indent="0" algn="ctr">
              <a:buNone/>
              <a:defRPr sz="1800" b="0" cap="all" spc="0" baseline="0">
                <a:solidFill>
                  <a:schemeClr val="tx1"/>
                </a:solidFill>
              </a:defRPr>
            </a:lvl1pPr>
          </a:lstStyle>
          <a:p>
            <a:pPr lvl="0"/>
            <a:r>
              <a:rPr lang="en-US" dirty="0"/>
              <a:t>Click to add subtitle</a:t>
            </a:r>
          </a:p>
        </p:txBody>
      </p:sp>
      <p:pic>
        <p:nvPicPr>
          <p:cNvPr id="62" name="Graphic 61">
            <a:extLst>
              <a:ext uri="{FF2B5EF4-FFF2-40B4-BE49-F238E27FC236}">
                <a16:creationId xmlns:a16="http://schemas.microsoft.com/office/drawing/2014/main" id="{F167C73C-A4C3-9198-7F38-8DB5D6BD51CB}"/>
              </a:ext>
              <a:ext uri="{C183D7F6-B498-43B3-948B-1728B52AA6E4}">
                <adec:decorative xmlns:adec="http://schemas.microsoft.com/office/drawing/2017/decorative" val="1"/>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6764603" y="4925265"/>
            <a:ext cx="870600" cy="1857281"/>
          </a:xfrm>
          <a:prstGeom prst="rect">
            <a:avLst/>
          </a:prstGeom>
        </p:spPr>
      </p:pic>
    </p:spTree>
    <p:extLst>
      <p:ext uri="{BB962C8B-B14F-4D97-AF65-F5344CB8AC3E}">
        <p14:creationId xmlns:p14="http://schemas.microsoft.com/office/powerpoint/2010/main" val="1799531051"/>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Images with Titles">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A72122-641A-CA2F-E7AC-6FC3819C5DF8}"/>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C9E4C80-6993-C1B1-26E6-463B91EBB843}"/>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1450"/>
          <a:stretch/>
        </p:blipFill>
        <p:spPr>
          <a:xfrm flipV="1">
            <a:off x="1" y="-7646"/>
            <a:ext cx="12192000" cy="686564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5331961"/>
            <a:ext cx="5279231" cy="539762"/>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5" name="Picture Placeholder 4">
            <a:extLst>
              <a:ext uri="{FF2B5EF4-FFF2-40B4-BE49-F238E27FC236}">
                <a16:creationId xmlns:a16="http://schemas.microsoft.com/office/drawing/2014/main" id="{683FB349-AC61-548D-5D7E-37990D16B7AE}"/>
              </a:ext>
            </a:extLst>
          </p:cNvPr>
          <p:cNvSpPr>
            <a:spLocks noGrp="1"/>
          </p:cNvSpPr>
          <p:nvPr>
            <p:ph type="pic" sz="quarter" idx="10"/>
          </p:nvPr>
        </p:nvSpPr>
        <p:spPr>
          <a:xfrm>
            <a:off x="702469" y="310243"/>
            <a:ext cx="5279231" cy="4716745"/>
          </a:xfrm>
        </p:spPr>
        <p:txBody>
          <a:bodyPr>
            <a:normAutofit/>
          </a:bodyPr>
          <a:lstStyle>
            <a:lvl1pPr marL="0" indent="0" algn="ctr">
              <a:buNone/>
              <a:defRPr sz="2000">
                <a:solidFill>
                  <a:schemeClr val="tx1"/>
                </a:solidFill>
              </a:defRPr>
            </a:lvl1pPr>
          </a:lstStyle>
          <a:p>
            <a:r>
              <a:rPr lang="en-GB" dirty="0"/>
              <a:t>Click icon to add picture</a:t>
            </a:r>
            <a:endParaRPr lang="en-US" dirty="0"/>
          </a:p>
        </p:txBody>
      </p:sp>
      <p:sp>
        <p:nvSpPr>
          <p:cNvPr id="6" name="Picture Placeholder 4">
            <a:extLst>
              <a:ext uri="{FF2B5EF4-FFF2-40B4-BE49-F238E27FC236}">
                <a16:creationId xmlns:a16="http://schemas.microsoft.com/office/drawing/2014/main" id="{E0227EBE-BEA6-9FE3-015A-377B5C29024E}"/>
              </a:ext>
            </a:extLst>
          </p:cNvPr>
          <p:cNvSpPr>
            <a:spLocks noGrp="1"/>
          </p:cNvSpPr>
          <p:nvPr>
            <p:ph type="pic" sz="quarter" idx="11"/>
          </p:nvPr>
        </p:nvSpPr>
        <p:spPr>
          <a:xfrm>
            <a:off x="6209502" y="310242"/>
            <a:ext cx="5279231" cy="4716745"/>
          </a:xfrm>
        </p:spPr>
        <p:txBody>
          <a:bodyPr>
            <a:normAutofit/>
          </a:bodyPr>
          <a:lstStyle>
            <a:lvl1pPr marL="0" indent="0" algn="ctr">
              <a:buNone/>
              <a:defRPr sz="2000">
                <a:solidFill>
                  <a:schemeClr val="tx1"/>
                </a:solidFill>
              </a:defRPr>
            </a:lvl1pPr>
          </a:lstStyle>
          <a:p>
            <a:r>
              <a:rPr lang="en-GB" dirty="0"/>
              <a:t>Click icon to add picture</a:t>
            </a:r>
            <a:endParaRPr lang="en-US" dirty="0"/>
          </a:p>
        </p:txBody>
      </p:sp>
      <p:sp>
        <p:nvSpPr>
          <p:cNvPr id="13" name="Text Placeholder 11">
            <a:extLst>
              <a:ext uri="{FF2B5EF4-FFF2-40B4-BE49-F238E27FC236}">
                <a16:creationId xmlns:a16="http://schemas.microsoft.com/office/drawing/2014/main" id="{F08933BF-A0AD-9306-66A0-8F4D312552F8}"/>
              </a:ext>
            </a:extLst>
          </p:cNvPr>
          <p:cNvSpPr>
            <a:spLocks noGrp="1"/>
          </p:cNvSpPr>
          <p:nvPr>
            <p:ph type="body" sz="quarter" idx="13" hasCustomPrompt="1"/>
          </p:nvPr>
        </p:nvSpPr>
        <p:spPr>
          <a:xfrm>
            <a:off x="702469" y="5883730"/>
            <a:ext cx="5279236"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7" name="Text Placeholder 11">
            <a:extLst>
              <a:ext uri="{FF2B5EF4-FFF2-40B4-BE49-F238E27FC236}">
                <a16:creationId xmlns:a16="http://schemas.microsoft.com/office/drawing/2014/main" id="{079C2CAE-EB6C-AA3C-093C-AA24705ADDCC}"/>
              </a:ext>
            </a:extLst>
          </p:cNvPr>
          <p:cNvSpPr>
            <a:spLocks noGrp="1"/>
          </p:cNvSpPr>
          <p:nvPr>
            <p:ph type="body" sz="quarter" idx="15" hasCustomPrompt="1"/>
          </p:nvPr>
        </p:nvSpPr>
        <p:spPr>
          <a:xfrm>
            <a:off x="6209499" y="5331961"/>
            <a:ext cx="5279236" cy="539762"/>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4" name="Text Placeholder 11">
            <a:extLst>
              <a:ext uri="{FF2B5EF4-FFF2-40B4-BE49-F238E27FC236}">
                <a16:creationId xmlns:a16="http://schemas.microsoft.com/office/drawing/2014/main" id="{9BB16295-2CE6-A516-8527-E895BD912F78}"/>
              </a:ext>
            </a:extLst>
          </p:cNvPr>
          <p:cNvSpPr>
            <a:spLocks noGrp="1"/>
          </p:cNvSpPr>
          <p:nvPr>
            <p:ph type="body" sz="quarter" idx="14" hasCustomPrompt="1"/>
          </p:nvPr>
        </p:nvSpPr>
        <p:spPr>
          <a:xfrm>
            <a:off x="6209502" y="5883730"/>
            <a:ext cx="5279236"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pic>
        <p:nvPicPr>
          <p:cNvPr id="11" name="Graphic 10">
            <a:extLst>
              <a:ext uri="{FF2B5EF4-FFF2-40B4-BE49-F238E27FC236}">
                <a16:creationId xmlns:a16="http://schemas.microsoft.com/office/drawing/2014/main" id="{F82228A6-C5DE-A755-5A92-B53F6AA1BF05}"/>
              </a:ext>
              <a:ext uri="{C183D7F6-B498-43B3-948B-1728B52AA6E4}">
                <adec:decorative xmlns:adec="http://schemas.microsoft.com/office/drawing/2017/decorative" val="1"/>
              </a:ext>
            </a:extLst>
          </p:cNvPr>
          <p:cNvPicPr>
            <a:picLocks noChangeAspect="1"/>
          </p:cNvPicPr>
          <p:nvPr userDrawn="1"/>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62209" r="430" b="845"/>
          <a:stretch/>
        </p:blipFill>
        <p:spPr>
          <a:xfrm rot="5400000">
            <a:off x="11092549" y="5460313"/>
            <a:ext cx="1227349" cy="971552"/>
          </a:xfrm>
          <a:prstGeom prst="rect">
            <a:avLst/>
          </a:prstGeom>
        </p:spPr>
      </p:pic>
    </p:spTree>
    <p:extLst>
      <p:ext uri="{BB962C8B-B14F-4D97-AF65-F5344CB8AC3E}">
        <p14:creationId xmlns:p14="http://schemas.microsoft.com/office/powerpoint/2010/main" val="263008789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Images with Titles">
    <p:bg>
      <p:bgPr>
        <a:solidFill>
          <a:schemeClr val="accent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B5D6890-2EFE-4162-E925-FDAB446DD0A0}"/>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21EA913-1C41-0E26-60E1-0458172DDE0C}"/>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9" name="Picture 18">
            <a:extLst>
              <a:ext uri="{FF2B5EF4-FFF2-40B4-BE49-F238E27FC236}">
                <a16:creationId xmlns:a16="http://schemas.microsoft.com/office/drawing/2014/main" id="{7EAA5C59-8D1E-6B6F-4640-8F9A700A815D}"/>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41" y="-70784"/>
            <a:ext cx="4163783" cy="4290062"/>
          </a:xfrm>
          <a:prstGeom prst="rect">
            <a:avLst/>
          </a:prstGeom>
        </p:spPr>
      </p:pic>
      <p:sp>
        <p:nvSpPr>
          <p:cNvPr id="12" name="Title 1">
            <a:extLst>
              <a:ext uri="{FF2B5EF4-FFF2-40B4-BE49-F238E27FC236}">
                <a16:creationId xmlns:a16="http://schemas.microsoft.com/office/drawing/2014/main" id="{2997E53A-1A39-DF71-6DD3-4C26BF7174CA}"/>
              </a:ext>
            </a:extLst>
          </p:cNvPr>
          <p:cNvSpPr>
            <a:spLocks noGrp="1"/>
          </p:cNvSpPr>
          <p:nvPr>
            <p:ph type="ctrTitle" hasCustomPrompt="1"/>
          </p:nvPr>
        </p:nvSpPr>
        <p:spPr>
          <a:xfrm>
            <a:off x="702469" y="5331961"/>
            <a:ext cx="3429679" cy="551768"/>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6" name="Content Placeholder 16">
            <a:extLst>
              <a:ext uri="{FF2B5EF4-FFF2-40B4-BE49-F238E27FC236}">
                <a16:creationId xmlns:a16="http://schemas.microsoft.com/office/drawing/2014/main" id="{DC4D0A5C-7796-AAF8-E639-4A1710EE93C1}"/>
              </a:ext>
            </a:extLst>
          </p:cNvPr>
          <p:cNvSpPr>
            <a:spLocks noGrp="1"/>
          </p:cNvSpPr>
          <p:nvPr>
            <p:ph sz="quarter" idx="13" hasCustomPrompt="1"/>
          </p:nvPr>
        </p:nvSpPr>
        <p:spPr>
          <a:xfrm>
            <a:off x="704057" y="310244"/>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16">
            <a:extLst>
              <a:ext uri="{FF2B5EF4-FFF2-40B4-BE49-F238E27FC236}">
                <a16:creationId xmlns:a16="http://schemas.microsoft.com/office/drawing/2014/main" id="{C8CBAF88-D501-00F1-9113-12839FB90672}"/>
              </a:ext>
            </a:extLst>
          </p:cNvPr>
          <p:cNvSpPr>
            <a:spLocks noGrp="1"/>
          </p:cNvSpPr>
          <p:nvPr>
            <p:ph sz="quarter" idx="18" hasCustomPrompt="1"/>
          </p:nvPr>
        </p:nvSpPr>
        <p:spPr>
          <a:xfrm>
            <a:off x="4382615" y="310243"/>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16">
            <a:extLst>
              <a:ext uri="{FF2B5EF4-FFF2-40B4-BE49-F238E27FC236}">
                <a16:creationId xmlns:a16="http://schemas.microsoft.com/office/drawing/2014/main" id="{BED23468-975F-4D90-B86C-207AC5855E9C}"/>
              </a:ext>
            </a:extLst>
          </p:cNvPr>
          <p:cNvSpPr>
            <a:spLocks noGrp="1"/>
          </p:cNvSpPr>
          <p:nvPr>
            <p:ph sz="quarter" idx="17" hasCustomPrompt="1"/>
          </p:nvPr>
        </p:nvSpPr>
        <p:spPr>
          <a:xfrm>
            <a:off x="8058261" y="310244"/>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1">
            <a:extLst>
              <a:ext uri="{FF2B5EF4-FFF2-40B4-BE49-F238E27FC236}">
                <a16:creationId xmlns:a16="http://schemas.microsoft.com/office/drawing/2014/main" id="{B7F1145E-C173-BDD8-4F72-155D6250D870}"/>
              </a:ext>
            </a:extLst>
          </p:cNvPr>
          <p:cNvSpPr>
            <a:spLocks noGrp="1"/>
          </p:cNvSpPr>
          <p:nvPr>
            <p:ph type="body" sz="quarter" idx="16" hasCustomPrompt="1"/>
          </p:nvPr>
        </p:nvSpPr>
        <p:spPr>
          <a:xfrm>
            <a:off x="702469"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7" name="Text Placeholder 11">
            <a:extLst>
              <a:ext uri="{FF2B5EF4-FFF2-40B4-BE49-F238E27FC236}">
                <a16:creationId xmlns:a16="http://schemas.microsoft.com/office/drawing/2014/main" id="{B9BF823A-1C3D-0F85-D743-C61DEF06F1C9}"/>
              </a:ext>
            </a:extLst>
          </p:cNvPr>
          <p:cNvSpPr>
            <a:spLocks noGrp="1"/>
          </p:cNvSpPr>
          <p:nvPr>
            <p:ph type="body" sz="quarter" idx="20" hasCustomPrompt="1"/>
          </p:nvPr>
        </p:nvSpPr>
        <p:spPr>
          <a:xfrm>
            <a:off x="4381159" y="5331961"/>
            <a:ext cx="3429682" cy="551768"/>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3" name="Text Placeholder 11">
            <a:extLst>
              <a:ext uri="{FF2B5EF4-FFF2-40B4-BE49-F238E27FC236}">
                <a16:creationId xmlns:a16="http://schemas.microsoft.com/office/drawing/2014/main" id="{A648C783-D079-6E13-C1FF-38EBD5103AEB}"/>
              </a:ext>
            </a:extLst>
          </p:cNvPr>
          <p:cNvSpPr>
            <a:spLocks noGrp="1"/>
          </p:cNvSpPr>
          <p:nvPr>
            <p:ph type="body" sz="quarter" idx="19" hasCustomPrompt="1"/>
          </p:nvPr>
        </p:nvSpPr>
        <p:spPr>
          <a:xfrm>
            <a:off x="4382615"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9" name="Text Placeholder 11">
            <a:extLst>
              <a:ext uri="{FF2B5EF4-FFF2-40B4-BE49-F238E27FC236}">
                <a16:creationId xmlns:a16="http://schemas.microsoft.com/office/drawing/2014/main" id="{4B28A2EA-3D2F-771C-649D-38FA33132222}"/>
              </a:ext>
            </a:extLst>
          </p:cNvPr>
          <p:cNvSpPr>
            <a:spLocks noGrp="1"/>
          </p:cNvSpPr>
          <p:nvPr>
            <p:ph type="body" sz="quarter" idx="22" hasCustomPrompt="1"/>
          </p:nvPr>
        </p:nvSpPr>
        <p:spPr>
          <a:xfrm>
            <a:off x="8058261" y="5331961"/>
            <a:ext cx="3429682" cy="551768"/>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8" name="Text Placeholder 11">
            <a:extLst>
              <a:ext uri="{FF2B5EF4-FFF2-40B4-BE49-F238E27FC236}">
                <a16:creationId xmlns:a16="http://schemas.microsoft.com/office/drawing/2014/main" id="{6ACC8F0D-A2D7-0D8A-186B-C4C8AA5DE330}"/>
              </a:ext>
            </a:extLst>
          </p:cNvPr>
          <p:cNvSpPr>
            <a:spLocks noGrp="1"/>
          </p:cNvSpPr>
          <p:nvPr>
            <p:ph type="body" sz="quarter" idx="21" hasCustomPrompt="1"/>
          </p:nvPr>
        </p:nvSpPr>
        <p:spPr>
          <a:xfrm>
            <a:off x="8059717"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Tree>
    <p:extLst>
      <p:ext uri="{BB962C8B-B14F-4D97-AF65-F5344CB8AC3E}">
        <p14:creationId xmlns:p14="http://schemas.microsoft.com/office/powerpoint/2010/main" val="74579975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and Title 2">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A72122-641A-CA2F-E7AC-6FC3819C5DF8}"/>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C9E4C80-6993-C1B1-26E6-463B91EBB843}"/>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1450"/>
          <a:stretch/>
        </p:blipFill>
        <p:spPr>
          <a:xfrm flipV="1">
            <a:off x="1" y="-7646"/>
            <a:ext cx="12192000" cy="686564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5331961"/>
            <a:ext cx="9613374" cy="361269"/>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5" name="Picture Placeholder 4">
            <a:extLst>
              <a:ext uri="{FF2B5EF4-FFF2-40B4-BE49-F238E27FC236}">
                <a16:creationId xmlns:a16="http://schemas.microsoft.com/office/drawing/2014/main" id="{683FB349-AC61-548D-5D7E-37990D16B7AE}"/>
              </a:ext>
            </a:extLst>
          </p:cNvPr>
          <p:cNvSpPr>
            <a:spLocks noGrp="1"/>
          </p:cNvSpPr>
          <p:nvPr>
            <p:ph type="pic" sz="quarter" idx="10"/>
          </p:nvPr>
        </p:nvSpPr>
        <p:spPr>
          <a:xfrm>
            <a:off x="702470" y="310243"/>
            <a:ext cx="10786264" cy="4716745"/>
          </a:xfrm>
        </p:spPr>
        <p:txBody>
          <a:bodyPr>
            <a:normAutofit/>
          </a:bodyPr>
          <a:lstStyle>
            <a:lvl1pPr marL="0" indent="0" algn="ctr">
              <a:buNone/>
              <a:defRPr sz="2000">
                <a:solidFill>
                  <a:schemeClr val="tx1"/>
                </a:solidFill>
              </a:defRPr>
            </a:lvl1pPr>
          </a:lstStyle>
          <a:p>
            <a:r>
              <a:rPr lang="en-GB" dirty="0"/>
              <a:t>Click icon to add picture</a:t>
            </a:r>
            <a:endParaRPr lang="en-US" dirty="0"/>
          </a:p>
        </p:txBody>
      </p:sp>
      <p:sp>
        <p:nvSpPr>
          <p:cNvPr id="13" name="Text Placeholder 11">
            <a:extLst>
              <a:ext uri="{FF2B5EF4-FFF2-40B4-BE49-F238E27FC236}">
                <a16:creationId xmlns:a16="http://schemas.microsoft.com/office/drawing/2014/main" id="{F08933BF-A0AD-9306-66A0-8F4D312552F8}"/>
              </a:ext>
            </a:extLst>
          </p:cNvPr>
          <p:cNvSpPr>
            <a:spLocks noGrp="1"/>
          </p:cNvSpPr>
          <p:nvPr>
            <p:ph type="body" sz="quarter" idx="13" hasCustomPrompt="1"/>
          </p:nvPr>
        </p:nvSpPr>
        <p:spPr>
          <a:xfrm>
            <a:off x="702468" y="5883730"/>
            <a:ext cx="9613383" cy="664027"/>
          </a:xfrm>
        </p:spPr>
        <p:txBody>
          <a:bodyPr lIns="0" anchor="t">
            <a:normAutofit/>
          </a:bodyPr>
          <a:lstStyle>
            <a:lvl1pPr marL="0" indent="0" algn="l">
              <a:buNone/>
              <a:defRPr lang="en-US" sz="1400" b="0" kern="1200" spc="0" baseline="0" dirty="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subtitle</a:t>
            </a:r>
          </a:p>
        </p:txBody>
      </p:sp>
      <p:pic>
        <p:nvPicPr>
          <p:cNvPr id="12" name="Graphic 11">
            <a:extLst>
              <a:ext uri="{FF2B5EF4-FFF2-40B4-BE49-F238E27FC236}">
                <a16:creationId xmlns:a16="http://schemas.microsoft.com/office/drawing/2014/main" id="{E11C231F-6109-C5C5-47F4-03434EDB97DF}"/>
              </a:ext>
            </a:extLst>
          </p:cNvPr>
          <p:cNvPicPr>
            <a:picLocks noChangeAspect="1"/>
          </p:cNvPicPr>
          <p:nvPr userDrawn="1"/>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26856" r="430" b="-4515"/>
          <a:stretch/>
        </p:blipFill>
        <p:spPr>
          <a:xfrm rot="5400000">
            <a:off x="10557245" y="4925010"/>
            <a:ext cx="1227349" cy="2042160"/>
          </a:xfrm>
          <a:prstGeom prst="rect">
            <a:avLst/>
          </a:prstGeom>
        </p:spPr>
      </p:pic>
    </p:spTree>
    <p:extLst>
      <p:ext uri="{BB962C8B-B14F-4D97-AF65-F5344CB8AC3E}">
        <p14:creationId xmlns:p14="http://schemas.microsoft.com/office/powerpoint/2010/main" val="39093993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AA8595-5E1A-945B-48C0-A787C7AB3C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A3A6D0E-99FB-9E9C-1CDE-F0C4727EB5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891B16-3DFB-505A-9B6D-A3F8632A20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32DAAB-1D55-4415-AB44-B6515C192A86}" type="datetimeFigureOut">
              <a:rPr lang="en-US" smtClean="0"/>
              <a:t>11/9/2025</a:t>
            </a:fld>
            <a:endParaRPr lang="en-US" dirty="0"/>
          </a:p>
        </p:txBody>
      </p:sp>
      <p:sp>
        <p:nvSpPr>
          <p:cNvPr id="5" name="Footer Placeholder 4">
            <a:extLst>
              <a:ext uri="{FF2B5EF4-FFF2-40B4-BE49-F238E27FC236}">
                <a16:creationId xmlns:a16="http://schemas.microsoft.com/office/drawing/2014/main" id="{59E23EA5-DB4A-74DA-ED8F-F7874CF041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7BF8F339-2527-B263-0B79-347AAB28C5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33B302-7AB2-46D1-9DDF-1AE20667F398}" type="slidenum">
              <a:rPr lang="en-US" smtClean="0"/>
              <a:t>‹#›</a:t>
            </a:fld>
            <a:endParaRPr lang="en-US" dirty="0"/>
          </a:p>
        </p:txBody>
      </p:sp>
    </p:spTree>
    <p:extLst>
      <p:ext uri="{BB962C8B-B14F-4D97-AF65-F5344CB8AC3E}">
        <p14:creationId xmlns:p14="http://schemas.microsoft.com/office/powerpoint/2010/main" val="4095902586"/>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0" r:id="rId4"/>
    <p:sldLayoutId id="2147483661" r:id="rId5"/>
    <p:sldLayoutId id="2147483664" r:id="rId6"/>
    <p:sldLayoutId id="2147483666" r:id="rId7"/>
  </p:sldLayoutIdLst>
  <p:txStyles>
    <p:titleStyle>
      <a:lvl1pPr algn="l" defTabSz="914400" rtl="0" eaLnBrk="1" latinLnBrk="0" hangingPunct="1">
        <a:lnSpc>
          <a:spcPct val="90000"/>
        </a:lnSpc>
        <a:spcBef>
          <a:spcPct val="0"/>
        </a:spcBef>
        <a:buNone/>
        <a:defRPr sz="3600" kern="1200" spc="100" baseline="0">
          <a:solidFill>
            <a:schemeClr val="accent5"/>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5"/>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5"/>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5"/>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5"/>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83" name="Graphic 82">
            <a:extLst>
              <a:ext uri="{FF2B5EF4-FFF2-40B4-BE49-F238E27FC236}">
                <a16:creationId xmlns:a16="http://schemas.microsoft.com/office/drawing/2014/main" id="{43A3FD4A-7159-F7A4-5C1F-3B488ADE7EEB}"/>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t="26925"/>
          <a:stretch/>
        </p:blipFill>
        <p:spPr>
          <a:xfrm rot="5400000">
            <a:off x="10794021" y="4159968"/>
            <a:ext cx="1092624" cy="1703333"/>
          </a:xfrm>
          <a:prstGeom prst="rect">
            <a:avLst/>
          </a:prstGeom>
        </p:spPr>
      </p:pic>
      <p:sp>
        <p:nvSpPr>
          <p:cNvPr id="14" name="Title 5">
            <a:extLst>
              <a:ext uri="{FF2B5EF4-FFF2-40B4-BE49-F238E27FC236}">
                <a16:creationId xmlns:a16="http://schemas.microsoft.com/office/drawing/2014/main" id="{6CB99FD8-0C22-70AC-AF69-4670AF324C90}"/>
              </a:ext>
            </a:extLst>
          </p:cNvPr>
          <p:cNvSpPr txBox="1">
            <a:spLocks/>
          </p:cNvSpPr>
          <p:nvPr/>
        </p:nvSpPr>
        <p:spPr>
          <a:xfrm>
            <a:off x="233680" y="233680"/>
            <a:ext cx="6205466" cy="1058386"/>
          </a:xfrm>
          <a:prstGeom prst="rect">
            <a:avLst/>
          </a:prstGeom>
        </p:spPr>
        <p:txBody>
          <a:bodyPr vert="horz" lIns="0" tIns="45720" rIns="91440" bIns="45720" rtlCol="0" anchor="b">
            <a:noAutofit/>
          </a:bodyPr>
          <a:lstStyle>
            <a:lvl1pPr algn="l" defTabSz="914400" rtl="0" eaLnBrk="1" latinLnBrk="0" hangingPunct="1">
              <a:lnSpc>
                <a:spcPct val="80000"/>
              </a:lnSpc>
              <a:spcBef>
                <a:spcPct val="0"/>
              </a:spcBef>
              <a:buNone/>
              <a:defRPr sz="8000" kern="1200" spc="100" baseline="0">
                <a:solidFill>
                  <a:schemeClr val="tx1"/>
                </a:solidFill>
                <a:latin typeface="+mj-lt"/>
                <a:ea typeface="+mj-ea"/>
                <a:cs typeface="+mj-cs"/>
              </a:defRPr>
            </a:lvl1pPr>
          </a:lstStyle>
          <a:p>
            <a:endParaRPr lang="en-GB" sz="1400" dirty="0"/>
          </a:p>
        </p:txBody>
      </p:sp>
      <p:sp>
        <p:nvSpPr>
          <p:cNvPr id="18" name="TextBox 17">
            <a:extLst>
              <a:ext uri="{FF2B5EF4-FFF2-40B4-BE49-F238E27FC236}">
                <a16:creationId xmlns:a16="http://schemas.microsoft.com/office/drawing/2014/main" id="{CB4E0E98-9B9C-D2A7-159E-1A657069201D}"/>
              </a:ext>
            </a:extLst>
          </p:cNvPr>
          <p:cNvSpPr txBox="1"/>
          <p:nvPr/>
        </p:nvSpPr>
        <p:spPr>
          <a:xfrm>
            <a:off x="863600" y="741680"/>
            <a:ext cx="8107680" cy="3139321"/>
          </a:xfrm>
          <a:prstGeom prst="rect">
            <a:avLst/>
          </a:prstGeom>
          <a:noFill/>
        </p:spPr>
        <p:txBody>
          <a:bodyPr wrap="square" rtlCol="0">
            <a:spAutoFit/>
          </a:bodyPr>
          <a:lstStyle/>
          <a:p>
            <a:r>
              <a:rPr lang="en-GB" dirty="0"/>
              <a:t>Module title: business skills within the workplace </a:t>
            </a:r>
          </a:p>
          <a:p>
            <a:endParaRPr lang="en-GB" dirty="0"/>
          </a:p>
          <a:p>
            <a:r>
              <a:rPr lang="en-GB" dirty="0"/>
              <a:t>Student name: yusra hussain </a:t>
            </a:r>
          </a:p>
          <a:p>
            <a:endParaRPr lang="en-GB" dirty="0"/>
          </a:p>
          <a:p>
            <a:r>
              <a:rPr lang="en-GB" dirty="0"/>
              <a:t>Student number: 2329444 </a:t>
            </a:r>
          </a:p>
          <a:p>
            <a:endParaRPr lang="en-GB" dirty="0"/>
          </a:p>
          <a:p>
            <a:r>
              <a:rPr lang="en-GB" dirty="0"/>
              <a:t>Module code: LCLM4006 </a:t>
            </a:r>
          </a:p>
          <a:p>
            <a:endParaRPr lang="en-GB" dirty="0"/>
          </a:p>
          <a:p>
            <a:r>
              <a:rPr lang="en-GB" dirty="0"/>
              <a:t>Lecturers name: Chung Lai Johnny Wan </a:t>
            </a:r>
          </a:p>
          <a:p>
            <a:endParaRPr lang="en-GB" dirty="0"/>
          </a:p>
          <a:p>
            <a:r>
              <a:rPr lang="en-GB" dirty="0"/>
              <a:t>Assignment title: Enterprise and Entrepreneurship </a:t>
            </a:r>
          </a:p>
        </p:txBody>
      </p:sp>
    </p:spTree>
    <p:extLst>
      <p:ext uri="{BB962C8B-B14F-4D97-AF65-F5344CB8AC3E}">
        <p14:creationId xmlns:p14="http://schemas.microsoft.com/office/powerpoint/2010/main" val="240435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descr="Focused view of the table with blurred lights in the background">
            <a:extLst>
              <a:ext uri="{FF2B5EF4-FFF2-40B4-BE49-F238E27FC236}">
                <a16:creationId xmlns:a16="http://schemas.microsoft.com/office/drawing/2014/main" id="{CB984DA6-D946-2322-9B61-245603D0A418}"/>
              </a:ext>
            </a:extLst>
          </p:cNvPr>
          <p:cNvPicPr>
            <a:picLocks noChangeAspect="1"/>
          </p:cNvPicPr>
          <p:nvPr/>
        </p:nvPicPr>
        <p:blipFill>
          <a:blip r:embed="rId2">
            <a:extLst>
              <a:ext uri="{28A0092B-C50C-407E-A947-70E740481C1C}">
                <a14:useLocalDpi xmlns:a14="http://schemas.microsoft.com/office/drawing/2010/main" val="0"/>
              </a:ext>
            </a:extLst>
          </a:blip>
          <a:srcRect t="5379" r="1" b="29110"/>
          <a:stretch>
            <a:fillRect/>
          </a:stretch>
        </p:blipFill>
        <p:spPr>
          <a:xfrm>
            <a:off x="2293861" y="4248390"/>
            <a:ext cx="9898139" cy="270027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softEdge rad="469900"/>
          </a:effectLst>
        </p:spPr>
      </p:pic>
      <p:sp>
        <p:nvSpPr>
          <p:cNvPr id="5" name="TextBox 4">
            <a:extLst>
              <a:ext uri="{FF2B5EF4-FFF2-40B4-BE49-F238E27FC236}">
                <a16:creationId xmlns:a16="http://schemas.microsoft.com/office/drawing/2014/main" id="{6873C534-3FC4-EE31-3F06-FFF8C872A303}"/>
              </a:ext>
            </a:extLst>
          </p:cNvPr>
          <p:cNvSpPr txBox="1"/>
          <p:nvPr/>
        </p:nvSpPr>
        <p:spPr>
          <a:xfrm>
            <a:off x="104172" y="312516"/>
            <a:ext cx="12016708" cy="4208683"/>
          </a:xfrm>
          <a:prstGeom prst="rect">
            <a:avLst/>
          </a:prstGeom>
        </p:spPr>
        <p:txBody>
          <a:bodyPr vert="horz" lIns="0" tIns="45720" rIns="91440" bIns="45720" rtlCol="0" anchor="t">
            <a:normAutofit fontScale="77500" lnSpcReduction="20000"/>
          </a:bodyPr>
          <a:lstStyle/>
          <a:p>
            <a:pPr>
              <a:lnSpc>
                <a:spcPct val="90000"/>
              </a:lnSpc>
              <a:spcBef>
                <a:spcPts val="1000"/>
              </a:spcBef>
            </a:pPr>
            <a:r>
              <a:rPr lang="en-US" sz="3900" b="0" u="sng" kern="1200" spc="0" baseline="0" dirty="0">
                <a:highlight>
                  <a:srgbClr val="000000"/>
                </a:highlight>
                <a:latin typeface="+mn-lt"/>
                <a:ea typeface="+mn-ea"/>
                <a:cs typeface="+mn-cs"/>
              </a:rPr>
              <a:t>Overview of my business plan </a:t>
            </a:r>
          </a:p>
          <a:p>
            <a:pPr>
              <a:lnSpc>
                <a:spcPct val="90000"/>
              </a:lnSpc>
              <a:spcBef>
                <a:spcPts val="1000"/>
              </a:spcBef>
            </a:pPr>
            <a:endParaRPr lang="en-US" sz="400" b="0" u="sng" kern="1200" spc="0" baseline="0" dirty="0">
              <a:highlight>
                <a:srgbClr val="000000"/>
              </a:highlight>
              <a:latin typeface="+mn-lt"/>
              <a:ea typeface="+mn-ea"/>
              <a:cs typeface="+mn-cs"/>
            </a:endParaRPr>
          </a:p>
          <a:p>
            <a:pPr>
              <a:lnSpc>
                <a:spcPct val="90000"/>
              </a:lnSpc>
              <a:spcBef>
                <a:spcPts val="1000"/>
              </a:spcBef>
            </a:pPr>
            <a:r>
              <a:rPr lang="en-US" sz="1900" b="0" kern="1200" spc="0" baseline="0" dirty="0">
                <a:latin typeface="+mn-lt"/>
                <a:ea typeface="+mn-ea"/>
                <a:cs typeface="+mn-cs"/>
              </a:rPr>
              <a:t>Hello I am yusra and welcome to my presentation. </a:t>
            </a:r>
          </a:p>
          <a:p>
            <a:pPr>
              <a:lnSpc>
                <a:spcPct val="90000"/>
              </a:lnSpc>
              <a:spcBef>
                <a:spcPts val="1000"/>
              </a:spcBef>
            </a:pPr>
            <a:r>
              <a:rPr lang="en-US" sz="1900" b="0" kern="1200" spc="0" baseline="0" dirty="0">
                <a:latin typeface="+mn-lt"/>
                <a:ea typeface="+mn-ea"/>
                <a:cs typeface="+mn-cs"/>
              </a:rPr>
              <a:t>My business idea is a unique Pakistani- Italian fusion restaurant called Desi AL DentÉ in the thriving city of Birmingham, united kingdom that unites and combines the rich and aromatic flavours of the Pakistani cuisine with the sophisticated, simple yet elegant taste of Italian dishes. </a:t>
            </a:r>
            <a:r>
              <a:rPr lang="en-US" sz="1900" dirty="0"/>
              <a:t>O</a:t>
            </a:r>
            <a:r>
              <a:rPr lang="en-US" sz="1900" b="0" kern="1200" spc="0" baseline="0" dirty="0">
                <a:latin typeface="+mn-lt"/>
                <a:ea typeface="+mn-ea"/>
                <a:cs typeface="+mn-cs"/>
              </a:rPr>
              <a:t>ur restaurant will offer a rememberable dining experience where customers can enjoy classic favorites with a cheeky twist. We believe on using fresh imported ingredients</a:t>
            </a:r>
            <a:r>
              <a:rPr lang="en-US" sz="1900" dirty="0"/>
              <a:t> so that or food reaches the maximum flavor possible for customers hopefully from all around the world to try and leave them with a sweet taste in their mouths and not a sour one. I know that they are several restaurants in Birmingham but nothing like ours I can guarantee you on this here is what our restaurant will consist of. </a:t>
            </a:r>
            <a:endParaRPr lang="en-US" sz="1900" b="0" kern="1200" spc="0" baseline="0" dirty="0">
              <a:latin typeface="+mn-lt"/>
              <a:ea typeface="+mn-ea"/>
              <a:cs typeface="+mn-cs"/>
            </a:endParaRPr>
          </a:p>
          <a:p>
            <a:pPr>
              <a:lnSpc>
                <a:spcPct val="90000"/>
              </a:lnSpc>
              <a:spcBef>
                <a:spcPts val="1000"/>
              </a:spcBef>
            </a:pPr>
            <a:r>
              <a:rPr lang="en-US" b="1" u="sng" kern="1200" spc="0" baseline="0" dirty="0">
                <a:latin typeface="+mn-lt"/>
                <a:ea typeface="+mn-ea"/>
                <a:cs typeface="+mn-cs"/>
              </a:rPr>
              <a:t> </a:t>
            </a:r>
          </a:p>
          <a:p>
            <a:pPr>
              <a:lnSpc>
                <a:spcPct val="90000"/>
              </a:lnSpc>
              <a:spcBef>
                <a:spcPts val="1000"/>
              </a:spcBef>
            </a:pPr>
            <a:r>
              <a:rPr lang="en-US" sz="2100" b="1" u="sng" kern="1200" spc="0" baseline="0" dirty="0">
                <a:highlight>
                  <a:srgbClr val="000000"/>
                </a:highlight>
                <a:latin typeface="+mn-lt"/>
                <a:ea typeface="+mn-ea"/>
                <a:cs typeface="+mn-cs"/>
              </a:rPr>
              <a:t>What we will be offering</a:t>
            </a:r>
            <a:r>
              <a:rPr lang="en-US" sz="2100" b="1" kern="1200" spc="0" baseline="0" dirty="0">
                <a:highlight>
                  <a:srgbClr val="000000"/>
                </a:highlight>
                <a:latin typeface="+mn-lt"/>
                <a:ea typeface="+mn-ea"/>
                <a:cs typeface="+mn-cs"/>
              </a:rPr>
              <a:t>: </a:t>
            </a:r>
          </a:p>
          <a:p>
            <a:pPr>
              <a:lnSpc>
                <a:spcPct val="90000"/>
              </a:lnSpc>
              <a:spcBef>
                <a:spcPts val="1000"/>
              </a:spcBef>
            </a:pPr>
            <a:r>
              <a:rPr lang="en-US" sz="2100" b="1" dirty="0"/>
              <a:t>Some of our starters will be  </a:t>
            </a:r>
            <a:endParaRPr lang="en-US" sz="2100" b="1" kern="1200" spc="0" baseline="0" dirty="0">
              <a:latin typeface="+mn-lt"/>
              <a:ea typeface="+mn-ea"/>
              <a:cs typeface="+mn-cs"/>
            </a:endParaRPr>
          </a:p>
          <a:p>
            <a:pPr>
              <a:lnSpc>
                <a:spcPct val="90000"/>
              </a:lnSpc>
              <a:spcBef>
                <a:spcPts val="1000"/>
              </a:spcBef>
            </a:pPr>
            <a:r>
              <a:rPr lang="en-US" sz="2100" b="1" kern="1200" spc="0" baseline="0" dirty="0">
                <a:latin typeface="+mn-lt"/>
                <a:ea typeface="+mn-ea"/>
                <a:cs typeface="+mn-cs"/>
              </a:rPr>
              <a:t>. Chicken tandoori bruschetta bites </a:t>
            </a:r>
          </a:p>
          <a:p>
            <a:pPr>
              <a:lnSpc>
                <a:spcPct val="90000"/>
              </a:lnSpc>
              <a:spcBef>
                <a:spcPts val="1000"/>
              </a:spcBef>
            </a:pPr>
            <a:r>
              <a:rPr lang="en-US" sz="2100" b="1" kern="1200" spc="0" baseline="0" dirty="0">
                <a:latin typeface="+mn-lt"/>
                <a:ea typeface="+mn-ea"/>
                <a:cs typeface="+mn-cs"/>
              </a:rPr>
              <a:t>. Cheese herb and garlic bread </a:t>
            </a:r>
          </a:p>
          <a:p>
            <a:pPr>
              <a:lnSpc>
                <a:spcPct val="90000"/>
              </a:lnSpc>
              <a:spcBef>
                <a:spcPts val="1000"/>
              </a:spcBef>
            </a:pPr>
            <a:r>
              <a:rPr lang="en-US" sz="2100" b="1" kern="1200" spc="0" baseline="0" dirty="0">
                <a:latin typeface="+mn-lt"/>
                <a:ea typeface="+mn-ea"/>
                <a:cs typeface="+mn-cs"/>
              </a:rPr>
              <a:t>. Cheese and paneer samosas, buttery </a:t>
            </a:r>
          </a:p>
          <a:p>
            <a:pPr>
              <a:lnSpc>
                <a:spcPct val="90000"/>
              </a:lnSpc>
              <a:spcBef>
                <a:spcPts val="1000"/>
              </a:spcBef>
            </a:pPr>
            <a:r>
              <a:rPr lang="en-US" sz="2100" b="1" kern="1200" spc="0" baseline="0" dirty="0">
                <a:latin typeface="+mn-lt"/>
                <a:ea typeface="+mn-ea"/>
                <a:cs typeface="+mn-cs"/>
              </a:rPr>
              <a:t>potato and mozzarella sticks   </a:t>
            </a:r>
          </a:p>
          <a:p>
            <a:pPr>
              <a:lnSpc>
                <a:spcPct val="90000"/>
              </a:lnSpc>
              <a:spcBef>
                <a:spcPts val="1000"/>
              </a:spcBef>
            </a:pPr>
            <a:r>
              <a:rPr lang="en-US" sz="2100" b="1" kern="1200" spc="0" baseline="0" dirty="0">
                <a:latin typeface="+mn-lt"/>
                <a:ea typeface="+mn-ea"/>
                <a:cs typeface="+mn-cs"/>
              </a:rPr>
              <a:t>   </a:t>
            </a:r>
          </a:p>
          <a:p>
            <a:pPr>
              <a:lnSpc>
                <a:spcPct val="90000"/>
              </a:lnSpc>
              <a:spcBef>
                <a:spcPts val="1000"/>
              </a:spcBef>
            </a:pPr>
            <a:endParaRPr lang="en-US" sz="2400" b="1" kern="1200" spc="0" baseline="0" dirty="0">
              <a:latin typeface="+mn-lt"/>
              <a:ea typeface="+mn-ea"/>
              <a:cs typeface="+mn-cs"/>
            </a:endParaRPr>
          </a:p>
        </p:txBody>
      </p:sp>
      <p:sp>
        <p:nvSpPr>
          <p:cNvPr id="10" name="TextBox 9">
            <a:extLst>
              <a:ext uri="{FF2B5EF4-FFF2-40B4-BE49-F238E27FC236}">
                <a16:creationId xmlns:a16="http://schemas.microsoft.com/office/drawing/2014/main" id="{ABE5BC5A-3DC9-B919-7CDC-606E4D3BE24E}"/>
              </a:ext>
            </a:extLst>
          </p:cNvPr>
          <p:cNvSpPr txBox="1"/>
          <p:nvPr/>
        </p:nvSpPr>
        <p:spPr>
          <a:xfrm>
            <a:off x="3474835" y="2241755"/>
            <a:ext cx="4516939" cy="1754326"/>
          </a:xfrm>
          <a:prstGeom prst="rect">
            <a:avLst/>
          </a:prstGeom>
          <a:noFill/>
        </p:spPr>
        <p:txBody>
          <a:bodyPr wrap="square" rtlCol="0">
            <a:spAutoFit/>
          </a:bodyPr>
          <a:lstStyle/>
          <a:p>
            <a:r>
              <a:rPr lang="en-GB" dirty="0"/>
              <a:t>Mains we will be offering</a:t>
            </a:r>
          </a:p>
          <a:p>
            <a:r>
              <a:rPr lang="en-GB" dirty="0"/>
              <a:t>. Chicken tikka masala pasta </a:t>
            </a:r>
          </a:p>
          <a:p>
            <a:r>
              <a:rPr lang="en-GB" dirty="0"/>
              <a:t>. Chicken Biryani with traditional Italian salad </a:t>
            </a:r>
          </a:p>
          <a:p>
            <a:r>
              <a:rPr lang="en-GB" dirty="0"/>
              <a:t>. Chapli and chicken paneer burger  </a:t>
            </a:r>
          </a:p>
          <a:p>
            <a:r>
              <a:rPr lang="en-GB" dirty="0"/>
              <a:t>. Butter chicken tagliatelle </a:t>
            </a:r>
          </a:p>
          <a:p>
            <a:r>
              <a:rPr lang="en-GB" dirty="0"/>
              <a:t>Cheese, garlic, parmesan and herb naan </a:t>
            </a:r>
          </a:p>
        </p:txBody>
      </p:sp>
      <p:sp>
        <p:nvSpPr>
          <p:cNvPr id="13" name="TextBox 12">
            <a:extLst>
              <a:ext uri="{FF2B5EF4-FFF2-40B4-BE49-F238E27FC236}">
                <a16:creationId xmlns:a16="http://schemas.microsoft.com/office/drawing/2014/main" id="{F5E51505-A4F9-A2FD-500E-8531BA8239F5}"/>
              </a:ext>
            </a:extLst>
          </p:cNvPr>
          <p:cNvSpPr txBox="1"/>
          <p:nvPr/>
        </p:nvSpPr>
        <p:spPr>
          <a:xfrm>
            <a:off x="8128933" y="2241755"/>
            <a:ext cx="3854788" cy="1754326"/>
          </a:xfrm>
          <a:prstGeom prst="rect">
            <a:avLst/>
          </a:prstGeom>
          <a:noFill/>
        </p:spPr>
        <p:txBody>
          <a:bodyPr wrap="square" rtlCol="0">
            <a:spAutoFit/>
          </a:bodyPr>
          <a:lstStyle/>
          <a:p>
            <a:r>
              <a:rPr lang="en-GB" dirty="0"/>
              <a:t>Desserts / drinks we will be offering </a:t>
            </a:r>
          </a:p>
          <a:p>
            <a:r>
              <a:rPr lang="en-GB" dirty="0"/>
              <a:t>. Tiramisu latte/ chai </a:t>
            </a:r>
          </a:p>
          <a:p>
            <a:r>
              <a:rPr lang="en-GB" dirty="0"/>
              <a:t>. Pakistani mango lassi, cheesecake gelato </a:t>
            </a:r>
          </a:p>
          <a:p>
            <a:r>
              <a:rPr lang="en-GB" dirty="0"/>
              <a:t>. Rasmalai panna cotta</a:t>
            </a:r>
          </a:p>
          <a:p>
            <a:r>
              <a:rPr lang="en-GB" dirty="0"/>
              <a:t>. Pistachio and dark chocolate brownie with a Madagascar vanilla gelato </a:t>
            </a:r>
          </a:p>
        </p:txBody>
      </p:sp>
    </p:spTree>
    <p:extLst>
      <p:ext uri="{BB962C8B-B14F-4D97-AF65-F5344CB8AC3E}">
        <p14:creationId xmlns:p14="http://schemas.microsoft.com/office/powerpoint/2010/main" val="384574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3" name="Text Placeholder 42">
            <a:extLst>
              <a:ext uri="{FF2B5EF4-FFF2-40B4-BE49-F238E27FC236}">
                <a16:creationId xmlns:a16="http://schemas.microsoft.com/office/drawing/2014/main" id="{9790D562-215E-F6EC-2C47-209B6877FCDA}"/>
              </a:ext>
            </a:extLst>
          </p:cNvPr>
          <p:cNvSpPr>
            <a:spLocks noGrp="1"/>
          </p:cNvSpPr>
          <p:nvPr>
            <p:ph type="body" sz="quarter" idx="13"/>
          </p:nvPr>
        </p:nvSpPr>
        <p:spPr/>
        <p:txBody>
          <a:bodyPr/>
          <a:lstStyle/>
          <a:p>
            <a:r>
              <a:rPr lang="en-US" dirty="0"/>
              <a:t>. </a:t>
            </a:r>
          </a:p>
        </p:txBody>
      </p:sp>
      <p:sp>
        <p:nvSpPr>
          <p:cNvPr id="11" name="TextBox 10">
            <a:extLst>
              <a:ext uri="{FF2B5EF4-FFF2-40B4-BE49-F238E27FC236}">
                <a16:creationId xmlns:a16="http://schemas.microsoft.com/office/drawing/2014/main" id="{1A869C96-3033-D43C-1AE5-6078F0785B32}"/>
              </a:ext>
            </a:extLst>
          </p:cNvPr>
          <p:cNvSpPr txBox="1"/>
          <p:nvPr/>
        </p:nvSpPr>
        <p:spPr>
          <a:xfrm>
            <a:off x="0" y="208643"/>
            <a:ext cx="12192000" cy="7201972"/>
          </a:xfrm>
          <a:prstGeom prst="rect">
            <a:avLst/>
          </a:prstGeom>
          <a:noFill/>
        </p:spPr>
        <p:txBody>
          <a:bodyPr wrap="square" rtlCol="0">
            <a:spAutoFit/>
          </a:bodyPr>
          <a:lstStyle/>
          <a:p>
            <a:r>
              <a:rPr lang="en-GB" b="1" u="sng" dirty="0">
                <a:solidFill>
                  <a:schemeClr val="bg1"/>
                </a:solidFill>
              </a:rPr>
              <a:t>management structure </a:t>
            </a:r>
          </a:p>
          <a:p>
            <a:endParaRPr lang="en-GB" dirty="0">
              <a:solidFill>
                <a:schemeClr val="bg1"/>
              </a:solidFill>
            </a:endParaRPr>
          </a:p>
          <a:p>
            <a:r>
              <a:rPr lang="en-GB" sz="1600" dirty="0">
                <a:solidFill>
                  <a:schemeClr val="bg1"/>
                </a:solidFill>
              </a:rPr>
              <a:t>. </a:t>
            </a:r>
            <a:r>
              <a:rPr lang="en-GB" sz="1600" b="1" u="sng" dirty="0">
                <a:solidFill>
                  <a:schemeClr val="bg1"/>
                </a:solidFill>
              </a:rPr>
              <a:t>Owner and managing director </a:t>
            </a:r>
          </a:p>
          <a:p>
            <a:r>
              <a:rPr lang="en-GB" sz="1600" dirty="0">
                <a:solidFill>
                  <a:schemeClr val="bg1"/>
                </a:solidFill>
              </a:rPr>
              <a:t>   . Oversees and overall business strategies, making all key decisions and keeping track of finances. </a:t>
            </a:r>
          </a:p>
          <a:p>
            <a:r>
              <a:rPr lang="en-GB" sz="1600" dirty="0">
                <a:solidFill>
                  <a:schemeClr val="bg1"/>
                </a:solidFill>
              </a:rPr>
              <a:t>   . Manages and handles deals aware of the best supplier contracts, builds reliable contracts and ensures growth and success for the business. </a:t>
            </a:r>
          </a:p>
          <a:p>
            <a:endParaRPr lang="en-GB" sz="1600" dirty="0">
              <a:solidFill>
                <a:schemeClr val="bg1"/>
              </a:solidFill>
            </a:endParaRPr>
          </a:p>
          <a:p>
            <a:r>
              <a:rPr lang="en-GB" sz="1600" b="1" u="sng" dirty="0">
                <a:solidFill>
                  <a:schemeClr val="bg1"/>
                </a:solidFill>
              </a:rPr>
              <a:t>Restaurant manager</a:t>
            </a:r>
          </a:p>
          <a:p>
            <a:r>
              <a:rPr lang="en-GB" sz="1600" dirty="0">
                <a:solidFill>
                  <a:schemeClr val="bg1"/>
                </a:solidFill>
              </a:rPr>
              <a:t>. Handles daily tasks and sets out the staff scheduling. Supervises the kitchen and dining area to ensure a smooth shift and top-quality service to customers . </a:t>
            </a:r>
          </a:p>
          <a:p>
            <a:r>
              <a:rPr lang="en-GB" sz="1600" dirty="0">
                <a:solidFill>
                  <a:schemeClr val="bg1"/>
                </a:solidFill>
              </a:rPr>
              <a:t>. Takes care of all complaints, and customer feedback. Provides solutions and overlooks the restaurant floor.</a:t>
            </a:r>
          </a:p>
          <a:p>
            <a:endParaRPr lang="en-GB" sz="1600" dirty="0">
              <a:solidFill>
                <a:schemeClr val="bg1"/>
              </a:solidFill>
            </a:endParaRPr>
          </a:p>
          <a:p>
            <a:r>
              <a:rPr lang="en-GB" sz="1600" b="1" u="sng" dirty="0">
                <a:solidFill>
                  <a:schemeClr val="bg1"/>
                </a:solidFill>
              </a:rPr>
              <a:t>Head chef</a:t>
            </a:r>
          </a:p>
          <a:p>
            <a:r>
              <a:rPr lang="en-GB" sz="1600" dirty="0">
                <a:solidFill>
                  <a:schemeClr val="bg1"/>
                </a:solidFill>
              </a:rPr>
              <a:t>. Assists the owner in choosing and designing the menu, finalises all dishes, drinks , desserts.</a:t>
            </a:r>
          </a:p>
          <a:p>
            <a:r>
              <a:rPr lang="en-GB" sz="1600" dirty="0">
                <a:solidFill>
                  <a:schemeClr val="bg1"/>
                </a:solidFill>
              </a:rPr>
              <a:t>. Ensures all kitchen staff are working at a consistent pace and always will make sure all food quality, hygiene. Cleanliness And inventory control is up to the highest of standards as possible . </a:t>
            </a:r>
          </a:p>
          <a:p>
            <a:endParaRPr lang="en-GB" sz="1600" dirty="0">
              <a:solidFill>
                <a:schemeClr val="bg1"/>
              </a:solidFill>
            </a:endParaRPr>
          </a:p>
          <a:p>
            <a:r>
              <a:rPr lang="en-GB" sz="1600" b="1" u="sng" dirty="0">
                <a:solidFill>
                  <a:schemeClr val="bg1"/>
                </a:solidFill>
              </a:rPr>
              <a:t>waitstaff and service team</a:t>
            </a:r>
          </a:p>
          <a:p>
            <a:r>
              <a:rPr lang="en-GB" sz="1600" dirty="0">
                <a:solidFill>
                  <a:schemeClr val="bg1"/>
                </a:solidFill>
              </a:rPr>
              <a:t>. Provide top, professional customer service, welcome all guests with open arms and friendly manners. </a:t>
            </a:r>
          </a:p>
          <a:p>
            <a:r>
              <a:rPr lang="en-GB" sz="1600" dirty="0">
                <a:solidFill>
                  <a:schemeClr val="bg1"/>
                </a:solidFill>
              </a:rPr>
              <a:t>. Take orders, manage the billing and report positive/negative customer feedback.</a:t>
            </a:r>
          </a:p>
          <a:p>
            <a:endParaRPr lang="en-GB" sz="1600" dirty="0">
              <a:solidFill>
                <a:schemeClr val="bg1"/>
              </a:solidFill>
            </a:endParaRPr>
          </a:p>
          <a:p>
            <a:r>
              <a:rPr lang="en-GB" sz="1600" b="1" u="sng" dirty="0">
                <a:solidFill>
                  <a:schemeClr val="bg1"/>
                </a:solidFill>
              </a:rPr>
              <a:t>Marketing and finance support</a:t>
            </a:r>
          </a:p>
          <a:p>
            <a:r>
              <a:rPr lang="en-GB" sz="1600" dirty="0">
                <a:solidFill>
                  <a:schemeClr val="bg1"/>
                </a:solidFill>
              </a:rPr>
              <a:t>. Advertise our restaurant on popular social media apps such as tik Tok, Instagram and Snapchat, collaborate with popular mainstream food bloggers to visit and give honest feedback so we can make improvements if needed. </a:t>
            </a:r>
          </a:p>
          <a:p>
            <a:r>
              <a:rPr lang="en-GB" sz="1600" dirty="0">
                <a:solidFill>
                  <a:schemeClr val="bg1"/>
                </a:solidFill>
              </a:rPr>
              <a:t>. Oversees all payments and ensures the numbers add up, sorts the supplier payments and accounting within </a:t>
            </a:r>
            <a:endParaRPr lang="en-GB" dirty="0">
              <a:solidFill>
                <a:schemeClr val="bg1"/>
              </a:solidFill>
            </a:endParaRPr>
          </a:p>
          <a:p>
            <a:endParaRPr lang="en-GB" dirty="0">
              <a:solidFill>
                <a:schemeClr val="bg1"/>
              </a:solidFill>
            </a:endParaRPr>
          </a:p>
          <a:p>
            <a:r>
              <a:rPr lang="en-GB" dirty="0">
                <a:solidFill>
                  <a:schemeClr val="bg1"/>
                </a:solidFill>
              </a:rPr>
              <a:t> </a:t>
            </a:r>
          </a:p>
          <a:p>
            <a:endParaRPr lang="en-GB" dirty="0">
              <a:solidFill>
                <a:schemeClr val="bg1"/>
              </a:solidFill>
            </a:endParaRPr>
          </a:p>
          <a:p>
            <a:endParaRPr lang="en-GB" dirty="0"/>
          </a:p>
        </p:txBody>
      </p:sp>
    </p:spTree>
    <p:extLst>
      <p:ext uri="{BB962C8B-B14F-4D97-AF65-F5344CB8AC3E}">
        <p14:creationId xmlns:p14="http://schemas.microsoft.com/office/powerpoint/2010/main" val="258881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7E45762-8429-EA72-C588-C9F9520D7940}"/>
              </a:ext>
            </a:extLst>
          </p:cNvPr>
          <p:cNvSpPr txBox="1"/>
          <p:nvPr/>
        </p:nvSpPr>
        <p:spPr>
          <a:xfrm>
            <a:off x="185196" y="219919"/>
            <a:ext cx="11331616" cy="5355312"/>
          </a:xfrm>
          <a:prstGeom prst="rect">
            <a:avLst/>
          </a:prstGeom>
          <a:noFill/>
        </p:spPr>
        <p:txBody>
          <a:bodyPr wrap="square" rtlCol="0">
            <a:spAutoFit/>
          </a:bodyPr>
          <a:lstStyle/>
          <a:p>
            <a:r>
              <a:rPr lang="en-GB" b="1" dirty="0">
                <a:solidFill>
                  <a:schemeClr val="bg1"/>
                </a:solidFill>
              </a:rPr>
              <a:t>Legal structure</a:t>
            </a:r>
          </a:p>
          <a:p>
            <a:endParaRPr lang="en-GB" dirty="0">
              <a:solidFill>
                <a:schemeClr val="bg1"/>
              </a:solidFill>
            </a:endParaRPr>
          </a:p>
          <a:p>
            <a:r>
              <a:rPr lang="en-GB" dirty="0">
                <a:solidFill>
                  <a:schemeClr val="bg1"/>
                </a:solidFill>
              </a:rPr>
              <a:t>Business type: private limited company {ltd}</a:t>
            </a:r>
          </a:p>
          <a:p>
            <a:r>
              <a:rPr lang="en-GB" b="1" dirty="0">
                <a:solidFill>
                  <a:schemeClr val="bg1"/>
                </a:solidFill>
              </a:rPr>
              <a:t> </a:t>
            </a:r>
            <a:endParaRPr lang="en-GB" b="1" u="sng" dirty="0">
              <a:solidFill>
                <a:schemeClr val="bg1"/>
              </a:solidFill>
            </a:endParaRPr>
          </a:p>
          <a:p>
            <a:r>
              <a:rPr lang="en-GB" b="1" u="sng" dirty="0">
                <a:solidFill>
                  <a:schemeClr val="bg1"/>
                </a:solidFill>
              </a:rPr>
              <a:t>Why we chose a private limited company</a:t>
            </a:r>
          </a:p>
          <a:p>
            <a:r>
              <a:rPr lang="en-GB" b="1" u="sng" dirty="0">
                <a:solidFill>
                  <a:schemeClr val="bg1"/>
                </a:solidFill>
              </a:rPr>
              <a:t> </a:t>
            </a:r>
          </a:p>
          <a:p>
            <a:r>
              <a:rPr lang="en-GB" b="1" dirty="0">
                <a:solidFill>
                  <a:schemeClr val="bg1"/>
                </a:solidFill>
              </a:rPr>
              <a:t>We chose limited liability because owners are responsible for the money they invest, so if we run into any trouble our personal assets stay safe.  </a:t>
            </a:r>
          </a:p>
          <a:p>
            <a:endParaRPr lang="en-GB" b="1" dirty="0">
              <a:solidFill>
                <a:schemeClr val="bg1"/>
              </a:solidFill>
            </a:endParaRPr>
          </a:p>
          <a:p>
            <a:r>
              <a:rPr lang="en-GB" b="1" dirty="0">
                <a:solidFill>
                  <a:schemeClr val="bg1"/>
                </a:solidFill>
              </a:rPr>
              <a:t>. Being a registered {ltd} make the restaurant look more professional and credible, which in return could start a partnership and relationship with customers, suppliers and potential investors. </a:t>
            </a:r>
          </a:p>
          <a:p>
            <a:endParaRPr lang="en-GB" b="1" dirty="0">
              <a:solidFill>
                <a:schemeClr val="bg1"/>
              </a:solidFill>
            </a:endParaRPr>
          </a:p>
          <a:p>
            <a:r>
              <a:rPr lang="en-GB" b="1" dirty="0">
                <a:solidFill>
                  <a:schemeClr val="bg1"/>
                </a:solidFill>
              </a:rPr>
              <a:t>. We can bring in investors by offering shares, this can help the business expand and open new, bigger branches and improve income. </a:t>
            </a:r>
          </a:p>
          <a:p>
            <a:endParaRPr lang="en-GB" b="1" dirty="0">
              <a:solidFill>
                <a:schemeClr val="bg1"/>
              </a:solidFill>
            </a:endParaRPr>
          </a:p>
          <a:p>
            <a:r>
              <a:rPr lang="en-GB" b="1" dirty="0">
                <a:solidFill>
                  <a:schemeClr val="bg1"/>
                </a:solidFill>
              </a:rPr>
              <a:t>. Having a clear structure and plan in place whilst also being ready for growth is one of our main goals, this consists of all correct roles and responsibilities being given to all members within the company, this allows us to all be aware of who's in charge/control of what position. </a:t>
            </a:r>
          </a:p>
          <a:p>
            <a:endParaRPr lang="en-GB" b="1" dirty="0">
              <a:solidFill>
                <a:schemeClr val="bg1"/>
              </a:solidFill>
            </a:endParaRPr>
          </a:p>
        </p:txBody>
      </p:sp>
    </p:spTree>
    <p:extLst>
      <p:ext uri="{BB962C8B-B14F-4D97-AF65-F5344CB8AC3E}">
        <p14:creationId xmlns:p14="http://schemas.microsoft.com/office/powerpoint/2010/main" val="3691665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0333B82B-AADD-6FD1-5D6C-D17A6C28CF99}"/>
              </a:ext>
            </a:extLst>
          </p:cNvPr>
          <p:cNvSpPr txBox="1"/>
          <p:nvPr/>
        </p:nvSpPr>
        <p:spPr>
          <a:xfrm>
            <a:off x="127322" y="162046"/>
            <a:ext cx="11933498" cy="6786473"/>
          </a:xfrm>
          <a:prstGeom prst="rect">
            <a:avLst/>
          </a:prstGeom>
          <a:noFill/>
        </p:spPr>
        <p:txBody>
          <a:bodyPr wrap="square" rtlCol="0">
            <a:spAutoFit/>
          </a:bodyPr>
          <a:lstStyle/>
          <a:p>
            <a:r>
              <a:rPr lang="en-GB" b="1" u="sng" dirty="0">
                <a:solidFill>
                  <a:schemeClr val="bg1"/>
                </a:solidFill>
              </a:rPr>
              <a:t>ENVIROMENTAL ANALYSIS (PESTEL) </a:t>
            </a:r>
          </a:p>
          <a:p>
            <a:endParaRPr lang="en-GB" dirty="0">
              <a:solidFill>
                <a:schemeClr val="bg1"/>
              </a:solidFill>
            </a:endParaRPr>
          </a:p>
          <a:p>
            <a:r>
              <a:rPr lang="en-GB" sz="1500" dirty="0">
                <a:solidFill>
                  <a:schemeClr val="bg1"/>
                </a:solidFill>
              </a:rPr>
              <a:t>P – POLITICAL FACTORS </a:t>
            </a:r>
          </a:p>
          <a:p>
            <a:r>
              <a:rPr lang="en-GB" sz="1500" dirty="0">
                <a:solidFill>
                  <a:schemeClr val="bg1"/>
                </a:solidFill>
              </a:rPr>
              <a:t>     . The restaurant must comply with the national food safety, health and hygiene regulations. </a:t>
            </a:r>
          </a:p>
          <a:p>
            <a:r>
              <a:rPr lang="en-GB" sz="1500" dirty="0">
                <a:solidFill>
                  <a:schemeClr val="bg1"/>
                </a:solidFill>
              </a:rPr>
              <a:t>     . Trade agreements and government imported policies can influence the availability and pricing of Italian ingredients such as cheese and olive oil.</a:t>
            </a:r>
          </a:p>
          <a:p>
            <a:endParaRPr lang="en-GB" sz="1500" dirty="0">
              <a:solidFill>
                <a:schemeClr val="bg1"/>
              </a:solidFill>
            </a:endParaRPr>
          </a:p>
          <a:p>
            <a:r>
              <a:rPr lang="en-GB" sz="1500" dirty="0">
                <a:solidFill>
                  <a:schemeClr val="bg1"/>
                </a:solidFill>
              </a:rPr>
              <a:t>E – ECONOMICAL FACTORS </a:t>
            </a:r>
          </a:p>
          <a:p>
            <a:r>
              <a:rPr lang="en-GB" sz="1500" dirty="0">
                <a:solidFill>
                  <a:schemeClr val="bg1"/>
                </a:solidFill>
              </a:rPr>
              <a:t>    .  inflation and fluctuating food, gas and electric, fuel and energy prices may impact operational costs, while exchange rate can     </a:t>
            </a:r>
          </a:p>
          <a:p>
            <a:r>
              <a:rPr lang="en-GB" sz="1500" dirty="0">
                <a:solidFill>
                  <a:schemeClr val="bg1"/>
                </a:solidFill>
              </a:rPr>
              <a:t>affect the cost of imported products and profit </a:t>
            </a:r>
          </a:p>
          <a:p>
            <a:r>
              <a:rPr lang="en-GB" sz="1500" dirty="0">
                <a:solidFill>
                  <a:schemeClr val="bg1"/>
                </a:solidFill>
              </a:rPr>
              <a:t>     . Choosing an appropriate location with higher disposable income and presents a lot of opportunity for increased dining experience </a:t>
            </a:r>
          </a:p>
          <a:p>
            <a:endParaRPr lang="en-GB" sz="1500" dirty="0">
              <a:solidFill>
                <a:schemeClr val="bg1"/>
              </a:solidFill>
            </a:endParaRPr>
          </a:p>
          <a:p>
            <a:r>
              <a:rPr lang="en-GB" sz="1500" dirty="0">
                <a:solidFill>
                  <a:schemeClr val="bg1"/>
                </a:solidFill>
              </a:rPr>
              <a:t>S – SOCIAL FACTORS </a:t>
            </a:r>
          </a:p>
          <a:p>
            <a:r>
              <a:rPr lang="en-GB" sz="1500" dirty="0">
                <a:solidFill>
                  <a:schemeClr val="bg1"/>
                </a:solidFill>
              </a:rPr>
              <a:t>   . As dining in is popular the rise of online food delivery services has grown significantly over the years, especially among the youngers generation which creates a very strong market potential for us. </a:t>
            </a:r>
          </a:p>
          <a:p>
            <a:r>
              <a:rPr lang="en-GB" sz="1500" dirty="0">
                <a:solidFill>
                  <a:schemeClr val="bg1"/>
                </a:solidFill>
              </a:rPr>
              <a:t>   .  Online platforms can help the restaurants reputation , attract a wider range of customers alongside influencing other businesses to collaborate with us to help with the popularity of our restaurant. </a:t>
            </a:r>
          </a:p>
          <a:p>
            <a:endParaRPr lang="en-GB" sz="1500" dirty="0">
              <a:solidFill>
                <a:schemeClr val="bg1"/>
              </a:solidFill>
            </a:endParaRPr>
          </a:p>
          <a:p>
            <a:r>
              <a:rPr lang="en-GB" sz="1500" dirty="0">
                <a:solidFill>
                  <a:schemeClr val="bg1"/>
                </a:solidFill>
              </a:rPr>
              <a:t>T – TECHNOLOGICAL FACTORS </a:t>
            </a:r>
          </a:p>
          <a:p>
            <a:r>
              <a:rPr lang="en-GB" sz="1500" dirty="0">
                <a:solidFill>
                  <a:schemeClr val="bg1"/>
                </a:solidFill>
              </a:rPr>
              <a:t>   . Modern kitchen equipment and correct management systems enhance the foods quality, taste and appearance with fast quick service .</a:t>
            </a:r>
          </a:p>
          <a:p>
            <a:r>
              <a:rPr lang="en-GB" sz="1500" dirty="0">
                <a:solidFill>
                  <a:schemeClr val="bg1"/>
                </a:solidFill>
              </a:rPr>
              <a:t>   . Digital marketing and eye-catching online advertising plays a key role in brand visibility and recognition the best way to achieve this is advertising on tik Tok, snapchat, billboards and advertisements alongside all other mainstream platforms</a:t>
            </a:r>
            <a:r>
              <a:rPr lang="en-GB" dirty="0">
                <a:solidFill>
                  <a:schemeClr val="bg1"/>
                </a:solidFill>
              </a:rPr>
              <a:t>.  </a:t>
            </a:r>
          </a:p>
          <a:p>
            <a:endParaRPr lang="en-GB" dirty="0">
              <a:solidFill>
                <a:schemeClr val="bg1"/>
              </a:solidFill>
            </a:endParaRPr>
          </a:p>
          <a:p>
            <a:r>
              <a:rPr lang="en-GB" sz="1500" dirty="0">
                <a:solidFill>
                  <a:schemeClr val="bg1"/>
                </a:solidFill>
              </a:rPr>
              <a:t>E – ENVIROMENTAL </a:t>
            </a:r>
          </a:p>
          <a:p>
            <a:r>
              <a:rPr lang="en-GB" sz="1500" dirty="0">
                <a:solidFill>
                  <a:schemeClr val="bg1"/>
                </a:solidFill>
              </a:rPr>
              <a:t>   . Using locally sourced ingredients while keeping flavours authentic and original we can help lower carbon emissions and attract more customers </a:t>
            </a:r>
          </a:p>
          <a:p>
            <a:r>
              <a:rPr lang="en-GB" dirty="0">
                <a:solidFill>
                  <a:schemeClr val="bg1"/>
                </a:solidFill>
              </a:rPr>
              <a:t>  . </a:t>
            </a:r>
            <a:r>
              <a:rPr lang="en-GB" sz="1500" dirty="0">
                <a:solidFill>
                  <a:schemeClr val="bg1"/>
                </a:solidFill>
              </a:rPr>
              <a:t>Responsible waste management always leads to the environment remaining clean fresh and sustainable. </a:t>
            </a:r>
          </a:p>
          <a:p>
            <a:r>
              <a:rPr lang="en-GB" sz="1500" dirty="0">
                <a:solidFill>
                  <a:schemeClr val="bg1"/>
                </a:solidFill>
              </a:rPr>
              <a:t>L – LEGAL </a:t>
            </a:r>
          </a:p>
          <a:p>
            <a:r>
              <a:rPr lang="en-GB" sz="1500" dirty="0">
                <a:solidFill>
                  <a:schemeClr val="bg1"/>
                </a:solidFill>
              </a:rPr>
              <a:t>  . Always ensure the restaurant is following the local food safety and hygiene laws. Having a business registration, licensing and tax compliance are essential  </a:t>
            </a:r>
          </a:p>
          <a:p>
            <a:r>
              <a:rPr lang="en-GB" sz="1500" dirty="0">
                <a:solidFill>
                  <a:schemeClr val="bg1"/>
                </a:solidFill>
              </a:rPr>
              <a:t>  . Contracts, employee rights, and all workplace safety procedures need to be in place and always respected.  </a:t>
            </a:r>
          </a:p>
        </p:txBody>
      </p:sp>
    </p:spTree>
    <p:extLst>
      <p:ext uri="{BB962C8B-B14F-4D97-AF65-F5344CB8AC3E}">
        <p14:creationId xmlns:p14="http://schemas.microsoft.com/office/powerpoint/2010/main" val="831209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216B9-7CE0-E821-2349-D00B35D733B4}"/>
              </a:ext>
            </a:extLst>
          </p:cNvPr>
          <p:cNvSpPr>
            <a:spLocks noGrp="1"/>
          </p:cNvSpPr>
          <p:nvPr>
            <p:ph type="ctrTitle"/>
          </p:nvPr>
        </p:nvSpPr>
        <p:spPr>
          <a:xfrm>
            <a:off x="75501" y="94049"/>
            <a:ext cx="11740055" cy="6328061"/>
          </a:xfrm>
        </p:spPr>
        <p:txBody>
          <a:bodyPr/>
          <a:lstStyle/>
          <a:p>
            <a:r>
              <a:rPr lang="en-US" sz="4000" b="1" u="sng" dirty="0">
                <a:solidFill>
                  <a:schemeClr val="bg1"/>
                </a:solidFill>
              </a:rPr>
              <a:t>MARKETING STATERGIES</a:t>
            </a:r>
            <a:br>
              <a:rPr lang="en-US" sz="4000" b="1" u="sng" dirty="0">
                <a:solidFill>
                  <a:schemeClr val="bg1"/>
                </a:solidFill>
              </a:rPr>
            </a:br>
            <a:br>
              <a:rPr lang="en-US" sz="2000" b="1" u="sng" dirty="0">
                <a:solidFill>
                  <a:schemeClr val="bg1"/>
                </a:solidFill>
              </a:rPr>
            </a:br>
            <a:r>
              <a:rPr lang="en-US" sz="2800" b="1" u="sng" dirty="0">
                <a:solidFill>
                  <a:schemeClr val="bg1"/>
                </a:solidFill>
              </a:rPr>
              <a:t>social media </a:t>
            </a:r>
            <a:br>
              <a:rPr lang="en-US" sz="2800" b="1" u="sng" dirty="0">
                <a:solidFill>
                  <a:schemeClr val="bg1"/>
                </a:solidFill>
              </a:rPr>
            </a:br>
            <a:br>
              <a:rPr lang="en-US" sz="2000" b="1" dirty="0">
                <a:solidFill>
                  <a:schemeClr val="bg1"/>
                </a:solidFill>
              </a:rPr>
            </a:br>
            <a:r>
              <a:rPr lang="en-US" sz="1600" dirty="0">
                <a:solidFill>
                  <a:schemeClr val="bg1"/>
                </a:solidFill>
              </a:rPr>
              <a:t>.  Use Instagram, TikTok, snapchat to share/promote video and photos of all dishes, post customer reactions, special one-time deals and offer. </a:t>
            </a:r>
            <a:br>
              <a:rPr lang="en-US" sz="1600" dirty="0">
                <a:solidFill>
                  <a:schemeClr val="bg1"/>
                </a:solidFill>
              </a:rPr>
            </a:br>
            <a:br>
              <a:rPr lang="en-US" sz="1600" dirty="0">
                <a:solidFill>
                  <a:schemeClr val="bg1"/>
                </a:solidFill>
              </a:rPr>
            </a:br>
            <a:r>
              <a:rPr lang="en-US" sz="1600" dirty="0">
                <a:solidFill>
                  <a:schemeClr val="bg1"/>
                </a:solidFill>
              </a:rPr>
              <a:t>. Run ads and collaborate with food content creators to get the most recognition for the restaurant. </a:t>
            </a:r>
            <a:br>
              <a:rPr lang="en-US" sz="1600" dirty="0">
                <a:solidFill>
                  <a:schemeClr val="bg1"/>
                </a:solidFill>
              </a:rPr>
            </a:br>
            <a:br>
              <a:rPr lang="en-US" sz="2800" b="1" u="sng" dirty="0">
                <a:solidFill>
                  <a:schemeClr val="bg1"/>
                </a:solidFill>
              </a:rPr>
            </a:br>
            <a:r>
              <a:rPr lang="en-US" sz="2800" b="1" u="sng" dirty="0">
                <a:solidFill>
                  <a:schemeClr val="bg1"/>
                </a:solidFill>
              </a:rPr>
              <a:t>Community engagement  </a:t>
            </a:r>
            <a:br>
              <a:rPr lang="en-US" sz="2800" b="1" u="sng" dirty="0">
                <a:solidFill>
                  <a:schemeClr val="bg1"/>
                </a:solidFill>
              </a:rPr>
            </a:br>
            <a:br>
              <a:rPr lang="en-US" sz="2800" b="1" u="sng" dirty="0">
                <a:solidFill>
                  <a:schemeClr val="bg1"/>
                </a:solidFill>
              </a:rPr>
            </a:br>
            <a:r>
              <a:rPr lang="en-US" sz="1400" dirty="0">
                <a:solidFill>
                  <a:schemeClr val="bg1"/>
                </a:solidFill>
              </a:rPr>
              <a:t>. </a:t>
            </a:r>
            <a:r>
              <a:rPr lang="en-US" sz="1600" dirty="0">
                <a:solidFill>
                  <a:schemeClr val="bg1"/>
                </a:solidFill>
              </a:rPr>
              <a:t>Partner up with local businesses and host events to allow more customers to experience and taste our unique-exciting dishes. </a:t>
            </a:r>
            <a:br>
              <a:rPr lang="en-US" sz="1600" dirty="0">
                <a:solidFill>
                  <a:schemeClr val="bg1"/>
                </a:solidFill>
              </a:rPr>
            </a:br>
            <a:br>
              <a:rPr lang="en-US" sz="1600" dirty="0">
                <a:solidFill>
                  <a:schemeClr val="bg1"/>
                </a:solidFill>
              </a:rPr>
            </a:br>
            <a:r>
              <a:rPr lang="en-US" sz="1600" dirty="0">
                <a:solidFill>
                  <a:schemeClr val="bg1"/>
                </a:solidFill>
              </a:rPr>
              <a:t>. Every week have a special dish dedicated to a on brand theme and loyalty cards/ discounts for new customers to ensure they return. </a:t>
            </a:r>
            <a:br>
              <a:rPr lang="en-US" sz="1600" dirty="0">
                <a:solidFill>
                  <a:schemeClr val="bg1"/>
                </a:solidFill>
              </a:rPr>
            </a:br>
            <a:br>
              <a:rPr lang="en-US" sz="1600" dirty="0">
                <a:solidFill>
                  <a:schemeClr val="bg1"/>
                </a:solidFill>
              </a:rPr>
            </a:br>
            <a:r>
              <a:rPr lang="en-US" sz="1600" dirty="0">
                <a:solidFill>
                  <a:schemeClr val="bg1"/>
                </a:solidFill>
              </a:rPr>
              <a:t>. Encourage people to talk about our restaurant and their personal experience during their time while they visited. </a:t>
            </a:r>
            <a:br>
              <a:rPr lang="en-US" sz="1600" dirty="0">
                <a:solidFill>
                  <a:schemeClr val="bg1"/>
                </a:solidFill>
              </a:rPr>
            </a:br>
            <a:br>
              <a:rPr lang="en-US" sz="1600" dirty="0">
                <a:solidFill>
                  <a:schemeClr val="bg1"/>
                </a:solidFill>
              </a:rPr>
            </a:br>
            <a:br>
              <a:rPr lang="en-US" sz="1600" dirty="0">
                <a:solidFill>
                  <a:schemeClr val="bg1"/>
                </a:solidFill>
              </a:rPr>
            </a:br>
            <a:r>
              <a:rPr lang="en-US" sz="2400" b="1" u="sng" dirty="0">
                <a:solidFill>
                  <a:schemeClr val="bg1"/>
                </a:solidFill>
              </a:rPr>
              <a:t>Influencer and food collaborations </a:t>
            </a:r>
            <a:br>
              <a:rPr lang="en-US" sz="2400" b="1" u="sng" dirty="0">
                <a:solidFill>
                  <a:schemeClr val="bg1"/>
                </a:solidFill>
              </a:rPr>
            </a:br>
            <a:br>
              <a:rPr lang="en-US" sz="2400" b="1" u="sng" dirty="0">
                <a:solidFill>
                  <a:schemeClr val="bg1"/>
                </a:solidFill>
              </a:rPr>
            </a:br>
            <a:r>
              <a:rPr lang="en-US" sz="1400" dirty="0">
                <a:solidFill>
                  <a:schemeClr val="bg1"/>
                </a:solidFill>
              </a:rPr>
              <a:t>. Invite/ host events food bloggers on mainstreaming platforms to review the food and share content online. </a:t>
            </a:r>
            <a:br>
              <a:rPr lang="en-US" sz="1400" dirty="0">
                <a:solidFill>
                  <a:schemeClr val="bg1"/>
                </a:solidFill>
              </a:rPr>
            </a:br>
            <a:br>
              <a:rPr lang="en-US" sz="1400" dirty="0">
                <a:solidFill>
                  <a:schemeClr val="bg1"/>
                </a:solidFill>
              </a:rPr>
            </a:br>
            <a:r>
              <a:rPr lang="en-US" sz="1400" dirty="0">
                <a:solidFill>
                  <a:schemeClr val="bg1"/>
                </a:solidFill>
              </a:rPr>
              <a:t>. Build partnerships and relationships with collaborators as this builds trust not just between you but also the viewers watching.  </a:t>
            </a:r>
            <a:br>
              <a:rPr lang="en-US" sz="2400" b="1" u="sng" dirty="0">
                <a:solidFill>
                  <a:schemeClr val="bg1"/>
                </a:solidFill>
              </a:rPr>
            </a:br>
            <a:br>
              <a:rPr lang="en-US" sz="1600" dirty="0">
                <a:solidFill>
                  <a:schemeClr val="bg1"/>
                </a:solidFill>
              </a:rPr>
            </a:br>
            <a:br>
              <a:rPr lang="en-US" sz="1600" dirty="0">
                <a:solidFill>
                  <a:schemeClr val="bg1"/>
                </a:solidFill>
              </a:rPr>
            </a:br>
            <a:r>
              <a:rPr lang="en-US" sz="1600" dirty="0">
                <a:solidFill>
                  <a:schemeClr val="bg1"/>
                </a:solidFill>
              </a:rPr>
              <a:t>  </a:t>
            </a:r>
            <a:br>
              <a:rPr lang="en-US" sz="4000" b="1" u="sng" dirty="0">
                <a:solidFill>
                  <a:schemeClr val="bg1"/>
                </a:solidFill>
              </a:rPr>
            </a:br>
            <a:br>
              <a:rPr lang="en-US" sz="1400" b="1" u="sng" dirty="0">
                <a:solidFill>
                  <a:schemeClr val="bg1"/>
                </a:solidFill>
              </a:rPr>
            </a:br>
            <a:endParaRPr lang="en-US" sz="4000" b="1" u="sng" dirty="0">
              <a:solidFill>
                <a:schemeClr val="bg1"/>
              </a:solidFill>
            </a:endParaRPr>
          </a:p>
        </p:txBody>
      </p:sp>
    </p:spTree>
    <p:extLst>
      <p:ext uri="{BB962C8B-B14F-4D97-AF65-F5344CB8AC3E}">
        <p14:creationId xmlns:p14="http://schemas.microsoft.com/office/powerpoint/2010/main" val="3045373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14" name="Table 13">
            <a:extLst>
              <a:ext uri="{FF2B5EF4-FFF2-40B4-BE49-F238E27FC236}">
                <a16:creationId xmlns:a16="http://schemas.microsoft.com/office/drawing/2014/main" id="{D1ADE535-5B8D-B671-9768-64D94F4877DC}"/>
              </a:ext>
            </a:extLst>
          </p:cNvPr>
          <p:cNvGraphicFramePr>
            <a:graphicFrameLocks noGrp="1"/>
          </p:cNvGraphicFramePr>
          <p:nvPr>
            <p:extLst>
              <p:ext uri="{D42A27DB-BD31-4B8C-83A1-F6EECF244321}">
                <p14:modId xmlns:p14="http://schemas.microsoft.com/office/powerpoint/2010/main" val="4272739525"/>
              </p:ext>
            </p:extLst>
          </p:nvPr>
        </p:nvGraphicFramePr>
        <p:xfrm>
          <a:off x="105103" y="514599"/>
          <a:ext cx="11351173" cy="6343401"/>
        </p:xfrm>
        <a:graphic>
          <a:graphicData uri="http://schemas.openxmlformats.org/drawingml/2006/table">
            <a:tbl>
              <a:tblPr firstRow="1" bandRow="1">
                <a:tableStyleId>{5C22544A-7EE6-4342-B048-85BDC9FD1C3A}</a:tableStyleId>
              </a:tblPr>
              <a:tblGrid>
                <a:gridCol w="3443887">
                  <a:extLst>
                    <a:ext uri="{9D8B030D-6E8A-4147-A177-3AD203B41FA5}">
                      <a16:colId xmlns:a16="http://schemas.microsoft.com/office/drawing/2014/main" val="2141294171"/>
                    </a:ext>
                  </a:extLst>
                </a:gridCol>
                <a:gridCol w="3953643">
                  <a:extLst>
                    <a:ext uri="{9D8B030D-6E8A-4147-A177-3AD203B41FA5}">
                      <a16:colId xmlns:a16="http://schemas.microsoft.com/office/drawing/2014/main" val="1916637298"/>
                    </a:ext>
                  </a:extLst>
                </a:gridCol>
                <a:gridCol w="3953643">
                  <a:extLst>
                    <a:ext uri="{9D8B030D-6E8A-4147-A177-3AD203B41FA5}">
                      <a16:colId xmlns:a16="http://schemas.microsoft.com/office/drawing/2014/main" val="862303793"/>
                    </a:ext>
                  </a:extLst>
                </a:gridCol>
              </a:tblGrid>
              <a:tr h="791769">
                <a:tc>
                  <a:txBody>
                    <a:bodyPr/>
                    <a:lstStyle/>
                    <a:p>
                      <a:r>
                        <a:rPr lang="en-GB" b="1" dirty="0">
                          <a:solidFill>
                            <a:schemeClr val="bg1"/>
                          </a:solidFill>
                        </a:rPr>
                        <a:t>Premise and leasehold improvement </a:t>
                      </a:r>
                    </a:p>
                  </a:txBody>
                  <a:tcPr/>
                </a:tc>
                <a:tc>
                  <a:txBody>
                    <a:bodyPr/>
                    <a:lstStyle/>
                    <a:p>
                      <a:r>
                        <a:rPr lang="en-GB" b="0" dirty="0">
                          <a:solidFill>
                            <a:schemeClr val="bg1"/>
                          </a:solidFill>
                        </a:rPr>
                        <a:t>Property Deposit, interior design, kitchen and interior furniture,   </a:t>
                      </a:r>
                    </a:p>
                  </a:txBody>
                  <a:tcPr/>
                </a:tc>
                <a:tc>
                  <a:txBody>
                    <a:bodyPr/>
                    <a:lstStyle/>
                    <a:p>
                      <a:r>
                        <a:rPr lang="en-GB" dirty="0"/>
                        <a:t>               </a:t>
                      </a:r>
                      <a:r>
                        <a:rPr lang="en-GB" sz="2400" b="1" dirty="0">
                          <a:solidFill>
                            <a:schemeClr val="tx1"/>
                          </a:solidFill>
                        </a:rPr>
                        <a:t>£ 45, 000 </a:t>
                      </a:r>
                      <a:endParaRPr lang="en-GB" dirty="0"/>
                    </a:p>
                  </a:txBody>
                  <a:tcPr/>
                </a:tc>
                <a:extLst>
                  <a:ext uri="{0D108BD9-81ED-4DB2-BD59-A6C34878D82A}">
                    <a16:rowId xmlns:a16="http://schemas.microsoft.com/office/drawing/2014/main" val="1757499291"/>
                  </a:ext>
                </a:extLst>
              </a:tr>
              <a:tr h="718416">
                <a:tc>
                  <a:txBody>
                    <a:bodyPr/>
                    <a:lstStyle/>
                    <a:p>
                      <a:r>
                        <a:rPr lang="en-GB" b="1" dirty="0">
                          <a:solidFill>
                            <a:schemeClr val="bg1"/>
                          </a:solidFill>
                        </a:rPr>
                        <a:t>Kitchen equipment/cutlery  </a:t>
                      </a:r>
                    </a:p>
                  </a:txBody>
                  <a:tcPr>
                    <a:solidFill>
                      <a:schemeClr val="accent1"/>
                    </a:solidFill>
                  </a:tcPr>
                </a:tc>
                <a:tc>
                  <a:txBody>
                    <a:bodyPr/>
                    <a:lstStyle/>
                    <a:p>
                      <a:r>
                        <a:rPr lang="en-GB" dirty="0"/>
                        <a:t>Ovens and cookers, traditional Pakistani tandoors, utensils/cutlery, fridge and freezers</a:t>
                      </a:r>
                    </a:p>
                  </a:txBody>
                  <a:tcPr>
                    <a:solidFill>
                      <a:schemeClr val="accent1"/>
                    </a:solidFill>
                  </a:tcPr>
                </a:tc>
                <a:tc>
                  <a:txBody>
                    <a:bodyPr/>
                    <a:lstStyle/>
                    <a:p>
                      <a:r>
                        <a:rPr lang="en-GB" sz="2400" b="1" dirty="0">
                          <a:solidFill>
                            <a:schemeClr val="tx1"/>
                          </a:solidFill>
                        </a:rPr>
                        <a:t>           £ 30, 000 </a:t>
                      </a:r>
                    </a:p>
                    <a:p>
                      <a:endParaRPr lang="en-GB" sz="2400" b="1" dirty="0">
                        <a:solidFill>
                          <a:schemeClr val="tx1"/>
                        </a:solidFill>
                      </a:endParaRPr>
                    </a:p>
                  </a:txBody>
                  <a:tcPr>
                    <a:solidFill>
                      <a:schemeClr val="accent1"/>
                    </a:solidFill>
                  </a:tcPr>
                </a:tc>
                <a:extLst>
                  <a:ext uri="{0D108BD9-81ED-4DB2-BD59-A6C34878D82A}">
                    <a16:rowId xmlns:a16="http://schemas.microsoft.com/office/drawing/2014/main" val="2465087452"/>
                  </a:ext>
                </a:extLst>
              </a:tr>
              <a:tr h="718416">
                <a:tc>
                  <a:txBody>
                    <a:bodyPr/>
                    <a:lstStyle/>
                    <a:p>
                      <a:r>
                        <a:rPr lang="en-GB" b="1" dirty="0">
                          <a:solidFill>
                            <a:schemeClr val="bg1"/>
                          </a:solidFill>
                        </a:rPr>
                        <a:t>Licensing &amp; permits </a:t>
                      </a:r>
                    </a:p>
                  </a:txBody>
                  <a:tcPr>
                    <a:solidFill>
                      <a:schemeClr val="tx1"/>
                    </a:solidFill>
                  </a:tcPr>
                </a:tc>
                <a:tc>
                  <a:txBody>
                    <a:bodyPr/>
                    <a:lstStyle/>
                    <a:p>
                      <a:r>
                        <a:rPr lang="en-GB" dirty="0"/>
                        <a:t>Food license, insurance on the restaurant, alcohol license { if you're selling this }</a:t>
                      </a:r>
                    </a:p>
                  </a:txBody>
                  <a:tcPr>
                    <a:solidFill>
                      <a:schemeClr val="tx1"/>
                    </a:solidFill>
                  </a:tcPr>
                </a:tc>
                <a:tc>
                  <a:txBody>
                    <a:bodyPr/>
                    <a:lstStyle/>
                    <a:p>
                      <a:r>
                        <a:rPr lang="en-GB" sz="2400" dirty="0">
                          <a:solidFill>
                            <a:schemeClr val="accent1">
                              <a:lumMod val="50000"/>
                            </a:schemeClr>
                          </a:solidFill>
                        </a:rPr>
                        <a:t>           £ 5, 000 </a:t>
                      </a:r>
                    </a:p>
                  </a:txBody>
                  <a:tcPr>
                    <a:solidFill>
                      <a:schemeClr val="tx1"/>
                    </a:solidFill>
                  </a:tcPr>
                </a:tc>
                <a:extLst>
                  <a:ext uri="{0D108BD9-81ED-4DB2-BD59-A6C34878D82A}">
                    <a16:rowId xmlns:a16="http://schemas.microsoft.com/office/drawing/2014/main" val="939882079"/>
                  </a:ext>
                </a:extLst>
              </a:tr>
              <a:tr h="718416">
                <a:tc>
                  <a:txBody>
                    <a:bodyPr/>
                    <a:lstStyle/>
                    <a:p>
                      <a:r>
                        <a:rPr lang="en-GB" dirty="0"/>
                        <a:t>Initial stock </a:t>
                      </a:r>
                    </a:p>
                  </a:txBody>
                  <a:tcPr>
                    <a:solidFill>
                      <a:schemeClr val="accent1"/>
                    </a:solidFill>
                  </a:tcPr>
                </a:tc>
                <a:tc>
                  <a:txBody>
                    <a:bodyPr/>
                    <a:lstStyle/>
                    <a:p>
                      <a:r>
                        <a:rPr lang="en-GB" dirty="0"/>
                        <a:t>Imported ingredients, variety of beverages, tableware and quality furniture, lights and  decorations, juice bar </a:t>
                      </a:r>
                    </a:p>
                  </a:txBody>
                  <a:tcPr>
                    <a:solidFill>
                      <a:schemeClr val="accent1"/>
                    </a:solidFill>
                  </a:tcPr>
                </a:tc>
                <a:tc>
                  <a:txBody>
                    <a:bodyPr/>
                    <a:lstStyle/>
                    <a:p>
                      <a:r>
                        <a:rPr lang="en-GB" sz="2400" dirty="0">
                          <a:solidFill>
                            <a:schemeClr val="tx1"/>
                          </a:solidFill>
                        </a:rPr>
                        <a:t>           £ 10, 000  </a:t>
                      </a:r>
                    </a:p>
                  </a:txBody>
                  <a:tcPr>
                    <a:solidFill>
                      <a:schemeClr val="accent1"/>
                    </a:solidFill>
                  </a:tcPr>
                </a:tc>
                <a:extLst>
                  <a:ext uri="{0D108BD9-81ED-4DB2-BD59-A6C34878D82A}">
                    <a16:rowId xmlns:a16="http://schemas.microsoft.com/office/drawing/2014/main" val="1423564962"/>
                  </a:ext>
                </a:extLst>
              </a:tr>
              <a:tr h="718416">
                <a:tc>
                  <a:txBody>
                    <a:bodyPr/>
                    <a:lstStyle/>
                    <a:p>
                      <a:r>
                        <a:rPr lang="en-GB" dirty="0"/>
                        <a:t>Staff and training employees </a:t>
                      </a:r>
                    </a:p>
                  </a:txBody>
                  <a:tcPr>
                    <a:solidFill>
                      <a:schemeClr val="tx1"/>
                    </a:solidFill>
                  </a:tcPr>
                </a:tc>
                <a:tc>
                  <a:txBody>
                    <a:bodyPr/>
                    <a:lstStyle/>
                    <a:p>
                      <a:r>
                        <a:rPr lang="en-GB" dirty="0"/>
                        <a:t>Main 2 head chefs, service/ bar staff and waiters/ waitresses, uniforms in all sizes to accommodate all staff, 2 main training staff </a:t>
                      </a:r>
                    </a:p>
                  </a:txBody>
                  <a:tcPr>
                    <a:solidFill>
                      <a:schemeClr val="tx1"/>
                    </a:solidFill>
                  </a:tcPr>
                </a:tc>
                <a:tc>
                  <a:txBody>
                    <a:bodyPr/>
                    <a:lstStyle/>
                    <a:p>
                      <a:r>
                        <a:rPr lang="en-GB" sz="2400" dirty="0"/>
                        <a:t>          £ 20, 000  </a:t>
                      </a:r>
                    </a:p>
                  </a:txBody>
                  <a:tcPr>
                    <a:solidFill>
                      <a:schemeClr val="tx1"/>
                    </a:solidFill>
                  </a:tcPr>
                </a:tc>
                <a:extLst>
                  <a:ext uri="{0D108BD9-81ED-4DB2-BD59-A6C34878D82A}">
                    <a16:rowId xmlns:a16="http://schemas.microsoft.com/office/drawing/2014/main" val="1963221588"/>
                  </a:ext>
                </a:extLst>
              </a:tr>
              <a:tr h="718416">
                <a:tc>
                  <a:txBody>
                    <a:bodyPr/>
                    <a:lstStyle/>
                    <a:p>
                      <a:r>
                        <a:rPr lang="en-GB" dirty="0"/>
                        <a:t>Marketing  and branding/ hiring </a:t>
                      </a:r>
                    </a:p>
                  </a:txBody>
                  <a:tcPr>
                    <a:solidFill>
                      <a:schemeClr val="accent1"/>
                    </a:solidFill>
                  </a:tcPr>
                </a:tc>
                <a:tc>
                  <a:txBody>
                    <a:bodyPr/>
                    <a:lstStyle/>
                    <a:p>
                      <a:r>
                        <a:rPr lang="en-GB" dirty="0"/>
                        <a:t>Hiring a social media content creator, website designer and logo deigns, launch events, advertisements.</a:t>
                      </a:r>
                    </a:p>
                  </a:txBody>
                  <a:tcPr>
                    <a:solidFill>
                      <a:schemeClr val="accent1"/>
                    </a:solidFill>
                  </a:tcPr>
                </a:tc>
                <a:tc>
                  <a:txBody>
                    <a:bodyPr/>
                    <a:lstStyle/>
                    <a:p>
                      <a:r>
                        <a:rPr lang="en-GB" sz="2400" dirty="0"/>
                        <a:t>           £15, 000 </a:t>
                      </a:r>
                    </a:p>
                  </a:txBody>
                  <a:tcPr>
                    <a:solidFill>
                      <a:schemeClr val="accent1"/>
                    </a:solidFill>
                  </a:tcPr>
                </a:tc>
                <a:extLst>
                  <a:ext uri="{0D108BD9-81ED-4DB2-BD59-A6C34878D82A}">
                    <a16:rowId xmlns:a16="http://schemas.microsoft.com/office/drawing/2014/main" val="3411155712"/>
                  </a:ext>
                </a:extLst>
              </a:tr>
              <a:tr h="718416">
                <a:tc>
                  <a:txBody>
                    <a:bodyPr/>
                    <a:lstStyle/>
                    <a:p>
                      <a:r>
                        <a:rPr lang="en-GB" dirty="0"/>
                        <a:t>Working capital </a:t>
                      </a:r>
                    </a:p>
                    <a:p>
                      <a:r>
                        <a:rPr lang="en-GB" dirty="0"/>
                        <a:t>( first 3 months ) </a:t>
                      </a:r>
                    </a:p>
                  </a:txBody>
                  <a:tcPr>
                    <a:solidFill>
                      <a:schemeClr val="tx1"/>
                    </a:solidFill>
                  </a:tcPr>
                </a:tc>
                <a:tc>
                  <a:txBody>
                    <a:bodyPr/>
                    <a:lstStyle/>
                    <a:p>
                      <a:r>
                        <a:rPr lang="en-GB" dirty="0"/>
                        <a:t>Rent, all necessary utilities, salaries for employees and contingencies   </a:t>
                      </a:r>
                    </a:p>
                  </a:txBody>
                  <a:tcPr>
                    <a:solidFill>
                      <a:schemeClr val="tx1"/>
                    </a:solidFill>
                  </a:tcPr>
                </a:tc>
                <a:tc>
                  <a:txBody>
                    <a:bodyPr/>
                    <a:lstStyle/>
                    <a:p>
                      <a:r>
                        <a:rPr lang="en-GB" sz="2400" dirty="0"/>
                        <a:t>           £25 ,000 </a:t>
                      </a:r>
                    </a:p>
                  </a:txBody>
                  <a:tcPr>
                    <a:solidFill>
                      <a:schemeClr val="tx1"/>
                    </a:solidFill>
                  </a:tcPr>
                </a:tc>
                <a:extLst>
                  <a:ext uri="{0D108BD9-81ED-4DB2-BD59-A6C34878D82A}">
                    <a16:rowId xmlns:a16="http://schemas.microsoft.com/office/drawing/2014/main" val="376661362"/>
                  </a:ext>
                </a:extLst>
              </a:tr>
              <a:tr h="446411">
                <a:tc>
                  <a:txBody>
                    <a:bodyPr/>
                    <a:lstStyle/>
                    <a:p>
                      <a:r>
                        <a:rPr lang="en-GB" dirty="0"/>
                        <a:t>Total estimated funding required</a:t>
                      </a:r>
                    </a:p>
                  </a:txBody>
                  <a:tcPr>
                    <a:solidFill>
                      <a:schemeClr val="accent1"/>
                    </a:solidFill>
                  </a:tcPr>
                </a:tc>
                <a:tc>
                  <a:txBody>
                    <a:bodyPr/>
                    <a:lstStyle/>
                    <a:p>
                      <a:endParaRPr lang="en-GB" dirty="0"/>
                    </a:p>
                  </a:txBody>
                  <a:tcPr>
                    <a:solidFill>
                      <a:schemeClr val="accent1"/>
                    </a:solidFill>
                  </a:tcPr>
                </a:tc>
                <a:tc>
                  <a:txBody>
                    <a:bodyPr/>
                    <a:lstStyle/>
                    <a:p>
                      <a:r>
                        <a:rPr lang="en-GB" sz="2400" b="1" u="sng" dirty="0"/>
                        <a:t>           £ 150,000</a:t>
                      </a:r>
                    </a:p>
                  </a:txBody>
                  <a:tcPr>
                    <a:solidFill>
                      <a:schemeClr val="accent1"/>
                    </a:solidFill>
                  </a:tcPr>
                </a:tc>
                <a:extLst>
                  <a:ext uri="{0D108BD9-81ED-4DB2-BD59-A6C34878D82A}">
                    <a16:rowId xmlns:a16="http://schemas.microsoft.com/office/drawing/2014/main" val="310684964"/>
                  </a:ext>
                </a:extLst>
              </a:tr>
            </a:tbl>
          </a:graphicData>
        </a:graphic>
      </p:graphicFrame>
      <p:sp>
        <p:nvSpPr>
          <p:cNvPr id="15" name="TextBox 14">
            <a:extLst>
              <a:ext uri="{FF2B5EF4-FFF2-40B4-BE49-F238E27FC236}">
                <a16:creationId xmlns:a16="http://schemas.microsoft.com/office/drawing/2014/main" id="{E807D46E-89B2-C0BA-341E-8FEAC112A869}"/>
              </a:ext>
            </a:extLst>
          </p:cNvPr>
          <p:cNvSpPr txBox="1"/>
          <p:nvPr/>
        </p:nvSpPr>
        <p:spPr>
          <a:xfrm>
            <a:off x="105103" y="57245"/>
            <a:ext cx="3426373" cy="400110"/>
          </a:xfrm>
          <a:prstGeom prst="rect">
            <a:avLst/>
          </a:prstGeom>
          <a:solidFill>
            <a:schemeClr val="accent1"/>
          </a:solidFill>
        </p:spPr>
        <p:txBody>
          <a:bodyPr wrap="square" rtlCol="0">
            <a:spAutoFit/>
          </a:bodyPr>
          <a:lstStyle/>
          <a:p>
            <a:r>
              <a:rPr lang="en-GB" sz="2000" dirty="0"/>
              <a:t>                 </a:t>
            </a:r>
            <a:r>
              <a:rPr lang="en-GB" sz="2000" b="1" u="sng" dirty="0"/>
              <a:t>Category</a:t>
            </a:r>
            <a:r>
              <a:rPr lang="en-GB" dirty="0"/>
              <a:t> </a:t>
            </a:r>
          </a:p>
        </p:txBody>
      </p:sp>
      <p:sp>
        <p:nvSpPr>
          <p:cNvPr id="16" name="TextBox 15">
            <a:extLst>
              <a:ext uri="{FF2B5EF4-FFF2-40B4-BE49-F238E27FC236}">
                <a16:creationId xmlns:a16="http://schemas.microsoft.com/office/drawing/2014/main" id="{B4B24552-420A-9DF2-9711-D7D5B6C055F6}"/>
              </a:ext>
            </a:extLst>
          </p:cNvPr>
          <p:cNvSpPr txBox="1"/>
          <p:nvPr/>
        </p:nvSpPr>
        <p:spPr>
          <a:xfrm>
            <a:off x="3661058" y="57245"/>
            <a:ext cx="3846787" cy="400110"/>
          </a:xfrm>
          <a:prstGeom prst="rect">
            <a:avLst/>
          </a:prstGeom>
          <a:solidFill>
            <a:schemeClr val="accent1"/>
          </a:solidFill>
        </p:spPr>
        <p:txBody>
          <a:bodyPr wrap="square" rtlCol="0">
            <a:spAutoFit/>
          </a:bodyPr>
          <a:lstStyle/>
          <a:p>
            <a:r>
              <a:rPr lang="en-GB" dirty="0"/>
              <a:t>                   </a:t>
            </a:r>
            <a:r>
              <a:rPr lang="en-GB" sz="2000" b="1" u="sng" dirty="0"/>
              <a:t>Description</a:t>
            </a:r>
            <a:r>
              <a:rPr lang="en-GB" dirty="0"/>
              <a:t> </a:t>
            </a:r>
          </a:p>
        </p:txBody>
      </p:sp>
      <p:sp>
        <p:nvSpPr>
          <p:cNvPr id="17" name="TextBox 16">
            <a:extLst>
              <a:ext uri="{FF2B5EF4-FFF2-40B4-BE49-F238E27FC236}">
                <a16:creationId xmlns:a16="http://schemas.microsoft.com/office/drawing/2014/main" id="{B1309DA3-0C23-0DA7-DAFE-138215FD19B3}"/>
              </a:ext>
            </a:extLst>
          </p:cNvPr>
          <p:cNvSpPr txBox="1"/>
          <p:nvPr/>
        </p:nvSpPr>
        <p:spPr>
          <a:xfrm>
            <a:off x="7863332" y="57245"/>
            <a:ext cx="3289738" cy="400110"/>
          </a:xfrm>
          <a:prstGeom prst="rect">
            <a:avLst/>
          </a:prstGeom>
          <a:solidFill>
            <a:schemeClr val="accent1"/>
          </a:solidFill>
        </p:spPr>
        <p:txBody>
          <a:bodyPr wrap="square" rtlCol="0">
            <a:spAutoFit/>
          </a:bodyPr>
          <a:lstStyle/>
          <a:p>
            <a:r>
              <a:rPr lang="en-GB" sz="2000" b="1" u="sng" dirty="0"/>
              <a:t>           Estimated cost </a:t>
            </a:r>
          </a:p>
        </p:txBody>
      </p:sp>
    </p:spTree>
    <p:extLst>
      <p:ext uri="{BB962C8B-B14F-4D97-AF65-F5344CB8AC3E}">
        <p14:creationId xmlns:p14="http://schemas.microsoft.com/office/powerpoint/2010/main" val="1907810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83932E-3AB9-C42D-EDE3-DF785DD8B29B}"/>
              </a:ext>
            </a:extLst>
          </p:cNvPr>
          <p:cNvSpPr txBox="1"/>
          <p:nvPr/>
        </p:nvSpPr>
        <p:spPr>
          <a:xfrm>
            <a:off x="0" y="792480"/>
            <a:ext cx="12192000" cy="4524315"/>
          </a:xfrm>
          <a:prstGeom prst="rect">
            <a:avLst/>
          </a:prstGeom>
          <a:noFill/>
        </p:spPr>
        <p:txBody>
          <a:bodyPr wrap="square" rtlCol="0">
            <a:spAutoFit/>
          </a:bodyPr>
          <a:lstStyle/>
          <a:p>
            <a:r>
              <a:rPr lang="en-GB" sz="3200" b="1" dirty="0">
                <a:solidFill>
                  <a:schemeClr val="bg1"/>
                </a:solidFill>
              </a:rPr>
              <a:t>Thank you so much for listening, I am confident I am bringing  something unique, exciting and hopefully enjoyable to the Birmingham community. In other words, my goal is very simple- I want to create , heart-warming delicious food, a inviting warm welcoming atmosphere, and unforgettable , enjoyable experience. </a:t>
            </a:r>
          </a:p>
          <a:p>
            <a:endParaRPr lang="en-GB" sz="3200" b="1" dirty="0">
              <a:solidFill>
                <a:schemeClr val="bg1"/>
              </a:solidFill>
            </a:endParaRPr>
          </a:p>
          <a:p>
            <a:endParaRPr lang="en-GB" sz="3200" b="1" dirty="0">
              <a:solidFill>
                <a:schemeClr val="bg1"/>
              </a:solidFill>
            </a:endParaRPr>
          </a:p>
          <a:p>
            <a:r>
              <a:rPr lang="en-GB" sz="3200" b="1" dirty="0">
                <a:solidFill>
                  <a:schemeClr val="bg1"/>
                </a:solidFill>
              </a:rPr>
              <a:t>                           thank you </a:t>
            </a:r>
            <a:r>
              <a:rPr lang="en-GB" sz="3200" b="1">
                <a:solidFill>
                  <a:schemeClr val="bg1"/>
                </a:solidFill>
              </a:rPr>
              <a:t>again , do </a:t>
            </a:r>
            <a:r>
              <a:rPr lang="en-GB" sz="3200" b="1" dirty="0">
                <a:solidFill>
                  <a:schemeClr val="bg1"/>
                </a:solidFill>
              </a:rPr>
              <a:t>you have any questions for me? </a:t>
            </a:r>
          </a:p>
          <a:p>
            <a:endParaRPr lang="en-GB" sz="3200" dirty="0">
              <a:solidFill>
                <a:schemeClr val="bg1"/>
              </a:solidFill>
            </a:endParaRPr>
          </a:p>
        </p:txBody>
      </p:sp>
    </p:spTree>
    <p:extLst>
      <p:ext uri="{BB962C8B-B14F-4D97-AF65-F5344CB8AC3E}">
        <p14:creationId xmlns:p14="http://schemas.microsoft.com/office/powerpoint/2010/main" val="673588405"/>
      </p:ext>
    </p:extLst>
  </p:cSld>
  <p:clrMapOvr>
    <a:masterClrMapping/>
  </p:clrMapOvr>
</p:sld>
</file>

<file path=ppt/theme/theme1.xml><?xml version="1.0" encoding="utf-8"?>
<a:theme xmlns:a="http://schemas.openxmlformats.org/drawingml/2006/main" name="Custom">
  <a:themeElements>
    <a:clrScheme name="Custom 1">
      <a:dk1>
        <a:sysClr val="windowText" lastClr="000000"/>
      </a:dk1>
      <a:lt1>
        <a:sysClr val="window" lastClr="FFFFFF"/>
      </a:lt1>
      <a:dk2>
        <a:srgbClr val="0E2841"/>
      </a:dk2>
      <a:lt2>
        <a:srgbClr val="E8E8E8"/>
      </a:lt2>
      <a:accent1>
        <a:srgbClr val="737C54"/>
      </a:accent1>
      <a:accent2>
        <a:srgbClr val="BDB5A2"/>
      </a:accent2>
      <a:accent3>
        <a:srgbClr val="4D4247"/>
      </a:accent3>
      <a:accent4>
        <a:srgbClr val="DEC8C9"/>
      </a:accent4>
      <a:accent5>
        <a:srgbClr val="6D7383"/>
      </a:accent5>
      <a:accent6>
        <a:srgbClr val="958381"/>
      </a:accent6>
      <a:hlink>
        <a:srgbClr val="467886"/>
      </a:hlink>
      <a:folHlink>
        <a:srgbClr val="96607D"/>
      </a:folHlink>
    </a:clrScheme>
    <a:fontScheme name="Custom 166">
      <a:majorFont>
        <a:latin typeface="Chamberi Super Display"/>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FoodScrapbook_Win32_SL_V5" id="{0AA88523-B83D-4B3B-A0FD-B36C0C47AAAA}" vid="{64FE718D-A302-4E96-BFCA-81CBB8AD7C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A973A56F-6BA6-4341-A4BD-D30C8B6C4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458EF5-D8DC-4F71-8CC9-369D1AA91F9D}">
  <ds:schemaRefs>
    <ds:schemaRef ds:uri="http://schemas.microsoft.com/sharepoint/v3/contenttype/forms"/>
  </ds:schemaRefs>
</ds:datastoreItem>
</file>

<file path=customXml/itemProps3.xml><?xml version="1.0" encoding="utf-8"?>
<ds:datastoreItem xmlns:ds="http://schemas.openxmlformats.org/officeDocument/2006/customXml" ds:itemID="{D6C1F3AC-182C-4744-84BA-9B28F56022D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869</TotalTime>
  <Words>1496</Words>
  <Application>Microsoft Office PowerPoint</Application>
  <PresentationFormat>Widescreen</PresentationFormat>
  <Paragraphs>128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Chamberi Super Display</vt:lpstr>
      <vt:lpstr>Gill Sans Nova Light</vt:lpstr>
      <vt:lpstr>Custom</vt:lpstr>
      <vt:lpstr>PowerPoint Presentation</vt:lpstr>
      <vt:lpstr>PowerPoint Presentation</vt:lpstr>
      <vt:lpstr>PowerPoint Presentation</vt:lpstr>
      <vt:lpstr>PowerPoint Presentation</vt:lpstr>
      <vt:lpstr>PowerPoint Presentation</vt:lpstr>
      <vt:lpstr>MARKETING STATERGIES  social media   .  Use Instagram, TikTok, snapchat to share/promote video and photos of all dishes, post customer reactions, special one-time deals and offer.   . Run ads and collaborate with food content creators to get the most recognition for the restaurant.   Community engagement    . Partner up with local businesses and host events to allow more customers to experience and taste our unique-exciting dishes.   . Every week have a special dish dedicated to a on brand theme and loyalty cards/ discounts for new customers to ensure they return.   . Encourage people to talk about our restaurant and their personal experience during their time while they visited.    Influencer and food collaborations   . Invite/ host events food bloggers on mainstreaming platforms to review the food and share content online.   . Build partnerships and relationships with collaborators as this builds trust not just between you but also the viewers watching.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yusra hussain</dc:creator>
  <cp:lastModifiedBy>yusra hussain</cp:lastModifiedBy>
  <cp:revision>2</cp:revision>
  <dcterms:created xsi:type="dcterms:W3CDTF">2025-11-08T17:15:58Z</dcterms:created>
  <dcterms:modified xsi:type="dcterms:W3CDTF">2025-11-10T01:25:01Z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