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1.xml" ContentType="application/inkml+xml"/>
  <Override PartName="/ppt/ink/ink2.xml" ContentType="application/inkml+xml"/>
  <Override PartName="/ppt/ink/ink3.xml" ContentType="application/inkml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  <p:sldId id="289" r:id="rId38"/>
    <p:sldId id="290" r:id="rId39"/>
    <p:sldId id="291" r:id="rId40"/>
    <p:sldId id="292" r:id="rId41"/>
    <p:sldId id="293" r:id="rId42"/>
    <p:sldId id="294" r:id="rId43"/>
    <p:sldId id="295" r:id="rId44"/>
    <p:sldId id="296" r:id="rId45"/>
    <p:sldId id="304" r:id="rId46"/>
    <p:sldId id="305" r:id="rId47"/>
    <p:sldId id="306" r:id="rId48"/>
    <p:sldId id="301" r:id="rId49"/>
    <p:sldId id="297" r:id="rId5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704E3F-3598-4BD3-9660-B71F50930131}" v="839" dt="2023-11-05T20:14:59.8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>
        <p:scale>
          <a:sx n="80" d="100"/>
          <a:sy n="80" d="100"/>
        </p:scale>
        <p:origin x="249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8" Type="http://schemas.openxmlformats.org/officeDocument/2006/relationships/slide" Target="slides/slide4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525223-B4F9-4529-AA77-1C6ADB72A407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2B5371E-8829-4C74-8268-FD6B0AC7647D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Rhan 1</a:t>
          </a:r>
          <a:endParaRPr lang="en-US"/>
        </a:p>
      </dgm:t>
    </dgm:pt>
    <dgm:pt modelId="{AAECE58C-9BE0-4497-A98D-7A528B8759E7}" type="parTrans" cxnId="{CF3A771B-3483-4856-AFE3-EE65791434DD}">
      <dgm:prSet/>
      <dgm:spPr/>
      <dgm:t>
        <a:bodyPr/>
        <a:lstStyle/>
        <a:p>
          <a:endParaRPr lang="en-US"/>
        </a:p>
      </dgm:t>
    </dgm:pt>
    <dgm:pt modelId="{20EE45DF-5A0E-4B7D-A795-3851AE8118C3}" type="sibTrans" cxnId="{CF3A771B-3483-4856-AFE3-EE65791434DD}">
      <dgm:prSet/>
      <dgm:spPr/>
      <dgm:t>
        <a:bodyPr/>
        <a:lstStyle/>
        <a:p>
          <a:endParaRPr lang="en-US"/>
        </a:p>
      </dgm:t>
    </dgm:pt>
    <dgm:pt modelId="{7D1FB737-AB96-48E0-B815-D2686DC71374}">
      <dgm:prSet phldrT="[Text]" phldr="0"/>
      <dgm:spPr/>
      <dgm:t>
        <a:bodyPr/>
        <a:lstStyle/>
        <a:p>
          <a:r>
            <a:rPr lang="en-US" dirty="0" err="1">
              <a:latin typeface="Comic Sans MS" panose="030F0702030302020204" pitchFamily="66" charset="0"/>
            </a:rPr>
            <a:t>Llafar</a:t>
          </a:r>
          <a:endParaRPr lang="en-US" dirty="0">
            <a:latin typeface="Comic Sans MS" panose="030F0702030302020204" pitchFamily="66" charset="0"/>
          </a:endParaRPr>
        </a:p>
      </dgm:t>
    </dgm:pt>
    <dgm:pt modelId="{A0AE5AC5-663B-472E-993A-F7ADFAF72198}" type="parTrans" cxnId="{79232B3F-6098-4014-8FB8-F8220F2E4494}">
      <dgm:prSet/>
      <dgm:spPr/>
      <dgm:t>
        <a:bodyPr/>
        <a:lstStyle/>
        <a:p>
          <a:endParaRPr lang="en-US"/>
        </a:p>
      </dgm:t>
    </dgm:pt>
    <dgm:pt modelId="{43D8899D-6E6C-4C05-B9FF-0A0DCF6ABDB8}" type="sibTrans" cxnId="{79232B3F-6098-4014-8FB8-F8220F2E4494}">
      <dgm:prSet/>
      <dgm:spPr/>
      <dgm:t>
        <a:bodyPr/>
        <a:lstStyle/>
        <a:p>
          <a:endParaRPr lang="en-US"/>
        </a:p>
      </dgm:t>
    </dgm:pt>
    <dgm:pt modelId="{8CB5B8BB-04C7-4BF9-9C0D-F84711ACE8B0}">
      <dgm:prSet phldrT="[Text]" phldr="0"/>
      <dgm:spPr/>
      <dgm:t>
        <a:bodyPr/>
        <a:lstStyle/>
        <a:p>
          <a:pPr rtl="0"/>
          <a:r>
            <a:rPr lang="en-US" dirty="0" err="1">
              <a:latin typeface="Comic Sans MS" panose="030F0702030302020204" pitchFamily="66" charset="0"/>
            </a:rPr>
            <a:t>Syniadau</a:t>
          </a:r>
          <a:r>
            <a:rPr lang="en-US" dirty="0">
              <a:latin typeface="Comic Sans MS" panose="030F0702030302020204" pitchFamily="66" charset="0"/>
            </a:rPr>
            <a:t> </a:t>
          </a:r>
        </a:p>
      </dgm:t>
    </dgm:pt>
    <dgm:pt modelId="{A2962E40-023B-4DE2-928D-17AC924F2931}" type="parTrans" cxnId="{C9EA9013-DD59-434D-B50C-41E6ADB770D6}">
      <dgm:prSet/>
      <dgm:spPr/>
      <dgm:t>
        <a:bodyPr/>
        <a:lstStyle/>
        <a:p>
          <a:endParaRPr lang="en-US"/>
        </a:p>
      </dgm:t>
    </dgm:pt>
    <dgm:pt modelId="{B4023C4D-01D1-433B-AD39-C77ADB6755B7}" type="sibTrans" cxnId="{C9EA9013-DD59-434D-B50C-41E6ADB770D6}">
      <dgm:prSet/>
      <dgm:spPr/>
      <dgm:t>
        <a:bodyPr/>
        <a:lstStyle/>
        <a:p>
          <a:endParaRPr lang="en-US"/>
        </a:p>
      </dgm:t>
    </dgm:pt>
    <dgm:pt modelId="{E6365E99-66C3-481D-B498-FFA2CF46E543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Rhan 2</a:t>
          </a:r>
          <a:endParaRPr lang="en-US"/>
        </a:p>
      </dgm:t>
    </dgm:pt>
    <dgm:pt modelId="{2B4C0C5D-9A0B-42A0-B1DC-386C9BE5D40B}" type="parTrans" cxnId="{6B8886B5-B1C3-45B0-B2A9-E912731DC1ED}">
      <dgm:prSet/>
      <dgm:spPr/>
      <dgm:t>
        <a:bodyPr/>
        <a:lstStyle/>
        <a:p>
          <a:endParaRPr lang="en-US"/>
        </a:p>
      </dgm:t>
    </dgm:pt>
    <dgm:pt modelId="{80980690-C39B-4F36-9DD3-569A0490454C}" type="sibTrans" cxnId="{6B8886B5-B1C3-45B0-B2A9-E912731DC1ED}">
      <dgm:prSet/>
      <dgm:spPr/>
      <dgm:t>
        <a:bodyPr/>
        <a:lstStyle/>
        <a:p>
          <a:endParaRPr lang="en-US"/>
        </a:p>
      </dgm:t>
    </dgm:pt>
    <dgm:pt modelId="{152BD612-7B7B-4D23-9DD3-729B4F5F4E90}">
      <dgm:prSet phldrT="[Text]" phldr="0"/>
      <dgm:spPr/>
      <dgm:t>
        <a:bodyPr/>
        <a:lstStyle/>
        <a:p>
          <a:r>
            <a:rPr lang="en-US" dirty="0" err="1">
              <a:latin typeface="Comic Sans MS" panose="030F0702030302020204" pitchFamily="66" charset="0"/>
            </a:rPr>
            <a:t>Darllen</a:t>
          </a:r>
          <a:endParaRPr lang="en-US" dirty="0">
            <a:latin typeface="Comic Sans MS" panose="030F0702030302020204" pitchFamily="66" charset="0"/>
          </a:endParaRPr>
        </a:p>
      </dgm:t>
    </dgm:pt>
    <dgm:pt modelId="{E3B35053-684C-4099-A203-992794DEC8CE}" type="parTrans" cxnId="{55021C29-02D7-48A6-8B6D-9323C4E07247}">
      <dgm:prSet/>
      <dgm:spPr/>
      <dgm:t>
        <a:bodyPr/>
        <a:lstStyle/>
        <a:p>
          <a:endParaRPr lang="en-US"/>
        </a:p>
      </dgm:t>
    </dgm:pt>
    <dgm:pt modelId="{A80DE095-83EA-4597-9A75-6941AE4CE44F}" type="sibTrans" cxnId="{55021C29-02D7-48A6-8B6D-9323C4E07247}">
      <dgm:prSet/>
      <dgm:spPr/>
      <dgm:t>
        <a:bodyPr/>
        <a:lstStyle/>
        <a:p>
          <a:endParaRPr lang="en-US"/>
        </a:p>
      </dgm:t>
    </dgm:pt>
    <dgm:pt modelId="{D207755B-718D-4D45-A6CE-7943ECC773E2}">
      <dgm:prSet phldrT="[Text]" phldr="0"/>
      <dgm:spPr/>
      <dgm:t>
        <a:bodyPr/>
        <a:lstStyle/>
        <a:p>
          <a:r>
            <a:rPr lang="en-US" dirty="0" err="1">
              <a:latin typeface="Comic Sans MS" panose="030F0702030302020204" pitchFamily="66" charset="0"/>
            </a:rPr>
            <a:t>Syniadau</a:t>
          </a:r>
          <a:endParaRPr lang="en-US" dirty="0">
            <a:latin typeface="Comic Sans MS" panose="030F0702030302020204" pitchFamily="66" charset="0"/>
          </a:endParaRPr>
        </a:p>
      </dgm:t>
    </dgm:pt>
    <dgm:pt modelId="{28BE5D01-5EE2-49C9-ABFF-16D3076D7451}" type="parTrans" cxnId="{2D6D4BF4-4A0E-4E6C-974E-7951CED6B6CC}">
      <dgm:prSet/>
      <dgm:spPr/>
      <dgm:t>
        <a:bodyPr/>
        <a:lstStyle/>
        <a:p>
          <a:endParaRPr lang="en-US"/>
        </a:p>
      </dgm:t>
    </dgm:pt>
    <dgm:pt modelId="{4823945A-260F-4999-B808-A5A4B7514AA9}" type="sibTrans" cxnId="{2D6D4BF4-4A0E-4E6C-974E-7951CED6B6CC}">
      <dgm:prSet/>
      <dgm:spPr/>
      <dgm:t>
        <a:bodyPr/>
        <a:lstStyle/>
        <a:p>
          <a:endParaRPr lang="en-US"/>
        </a:p>
      </dgm:t>
    </dgm:pt>
    <dgm:pt modelId="{84BA2C57-FBB7-45CC-A8E1-E89A13293A4F}">
      <dgm:prSet phldrT="[Text]" phldr="0"/>
      <dgm:spPr/>
      <dgm:t>
        <a:bodyPr/>
        <a:lstStyle/>
        <a:p>
          <a:pPr rtl="0"/>
          <a:r>
            <a:rPr lang="en-US">
              <a:latin typeface="Calibri Light" panose="020F0302020204030204"/>
            </a:rPr>
            <a:t>Rhan 3</a:t>
          </a:r>
          <a:endParaRPr lang="en-US"/>
        </a:p>
      </dgm:t>
    </dgm:pt>
    <dgm:pt modelId="{1E544110-0A85-4C06-BB1E-7239BC7F2E34}" type="parTrans" cxnId="{5D7B8B9F-3288-4746-9D43-72ED95D62AEB}">
      <dgm:prSet/>
      <dgm:spPr/>
      <dgm:t>
        <a:bodyPr/>
        <a:lstStyle/>
        <a:p>
          <a:endParaRPr lang="en-US"/>
        </a:p>
      </dgm:t>
    </dgm:pt>
    <dgm:pt modelId="{CB9A6CE5-C64A-4CB5-944B-70431A215D5D}" type="sibTrans" cxnId="{5D7B8B9F-3288-4746-9D43-72ED95D62AEB}">
      <dgm:prSet/>
      <dgm:spPr/>
      <dgm:t>
        <a:bodyPr/>
        <a:lstStyle/>
        <a:p>
          <a:endParaRPr lang="en-US"/>
        </a:p>
      </dgm:t>
    </dgm:pt>
    <dgm:pt modelId="{8B905FCB-4790-4D35-A3F3-0329EDBA8C03}">
      <dgm:prSet phldrT="[Text]" phldr="0"/>
      <dgm:spPr/>
      <dgm:t>
        <a:bodyPr/>
        <a:lstStyle/>
        <a:p>
          <a:r>
            <a:rPr lang="en-US" dirty="0" err="1">
              <a:latin typeface="Comic Sans MS" panose="030F0702030302020204" pitchFamily="66" charset="0"/>
            </a:rPr>
            <a:t>Ysgrifennu</a:t>
          </a:r>
          <a:endParaRPr lang="en-US" dirty="0">
            <a:latin typeface="Comic Sans MS" panose="030F0702030302020204" pitchFamily="66" charset="0"/>
          </a:endParaRPr>
        </a:p>
      </dgm:t>
    </dgm:pt>
    <dgm:pt modelId="{02486092-64BC-453B-B9B9-1B84BBE12B77}" type="parTrans" cxnId="{4D0921A7-638B-4182-87E0-AB3C08EF5C8F}">
      <dgm:prSet/>
      <dgm:spPr/>
      <dgm:t>
        <a:bodyPr/>
        <a:lstStyle/>
        <a:p>
          <a:endParaRPr lang="en-US"/>
        </a:p>
      </dgm:t>
    </dgm:pt>
    <dgm:pt modelId="{D7582DAC-43FE-4255-881B-77A3D375C885}" type="sibTrans" cxnId="{4D0921A7-638B-4182-87E0-AB3C08EF5C8F}">
      <dgm:prSet/>
      <dgm:spPr/>
      <dgm:t>
        <a:bodyPr/>
        <a:lstStyle/>
        <a:p>
          <a:endParaRPr lang="en-US"/>
        </a:p>
      </dgm:t>
    </dgm:pt>
    <dgm:pt modelId="{DC9F8E95-69CF-471B-8471-4A4D9740A32A}">
      <dgm:prSet phldrT="[Text]" phldr="0"/>
      <dgm:spPr/>
      <dgm:t>
        <a:bodyPr/>
        <a:lstStyle/>
        <a:p>
          <a:r>
            <a:rPr lang="en-US" dirty="0" err="1">
              <a:latin typeface="Comic Sans MS" panose="030F0702030302020204" pitchFamily="66" charset="0"/>
            </a:rPr>
            <a:t>Syniadau</a:t>
          </a:r>
          <a:endParaRPr lang="en-US" dirty="0">
            <a:latin typeface="Comic Sans MS" panose="030F0702030302020204" pitchFamily="66" charset="0"/>
          </a:endParaRPr>
        </a:p>
      </dgm:t>
    </dgm:pt>
    <dgm:pt modelId="{4786C5C0-BC11-49FF-9F81-FAAAA7C08A67}" type="parTrans" cxnId="{38FAD8C4-45EB-4598-9287-B02209831D7B}">
      <dgm:prSet/>
      <dgm:spPr/>
      <dgm:t>
        <a:bodyPr/>
        <a:lstStyle/>
        <a:p>
          <a:endParaRPr lang="en-US"/>
        </a:p>
      </dgm:t>
    </dgm:pt>
    <dgm:pt modelId="{F0E2678C-819E-41AE-8BA1-D1205A8A5D8B}" type="sibTrans" cxnId="{38FAD8C4-45EB-4598-9287-B02209831D7B}">
      <dgm:prSet/>
      <dgm:spPr/>
      <dgm:t>
        <a:bodyPr/>
        <a:lstStyle/>
        <a:p>
          <a:endParaRPr lang="en-US"/>
        </a:p>
      </dgm:t>
    </dgm:pt>
    <dgm:pt modelId="{204D5282-2BA6-4F11-9048-15210AB871BB}" type="pres">
      <dgm:prSet presAssocID="{87525223-B4F9-4529-AA77-1C6ADB72A407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AFB02844-B733-46FE-A649-9F3C5E137BF2}" type="pres">
      <dgm:prSet presAssocID="{87525223-B4F9-4529-AA77-1C6ADB72A407}" presName="cycle" presStyleCnt="0"/>
      <dgm:spPr/>
    </dgm:pt>
    <dgm:pt modelId="{3AA38856-0432-4B20-94F4-2A0BCCAAC398}" type="pres">
      <dgm:prSet presAssocID="{87525223-B4F9-4529-AA77-1C6ADB72A407}" presName="centerShape" presStyleCnt="0"/>
      <dgm:spPr/>
    </dgm:pt>
    <dgm:pt modelId="{067CE834-5562-4B66-BBD8-4F6BEDAB4882}" type="pres">
      <dgm:prSet presAssocID="{87525223-B4F9-4529-AA77-1C6ADB72A407}" presName="connSite" presStyleLbl="node1" presStyleIdx="0" presStyleCnt="4"/>
      <dgm:spPr/>
    </dgm:pt>
    <dgm:pt modelId="{4030BC4F-FDFD-4CED-B696-BF0D312F4A63}" type="pres">
      <dgm:prSet presAssocID="{87525223-B4F9-4529-AA77-1C6ADB72A407}" presName="visible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D3419500-BC82-48BD-B4AE-67A3DD9C44FF}" type="pres">
      <dgm:prSet presAssocID="{AAECE58C-9BE0-4497-A98D-7A528B8759E7}" presName="Name25" presStyleLbl="parChTrans1D1" presStyleIdx="0" presStyleCnt="3"/>
      <dgm:spPr/>
    </dgm:pt>
    <dgm:pt modelId="{3AA49C8C-56AB-4474-BF05-7246335E2278}" type="pres">
      <dgm:prSet presAssocID="{82B5371E-8829-4C74-8268-FD6B0AC7647D}" presName="node" presStyleCnt="0"/>
      <dgm:spPr/>
    </dgm:pt>
    <dgm:pt modelId="{C14308E3-B0C0-4F32-B568-A8D14BC8D686}" type="pres">
      <dgm:prSet presAssocID="{82B5371E-8829-4C74-8268-FD6B0AC7647D}" presName="parentNode" presStyleLbl="node1" presStyleIdx="1" presStyleCnt="4">
        <dgm:presLayoutVars>
          <dgm:chMax val="1"/>
          <dgm:bulletEnabled val="1"/>
        </dgm:presLayoutVars>
      </dgm:prSet>
      <dgm:spPr/>
    </dgm:pt>
    <dgm:pt modelId="{1F354926-8085-4C02-82FE-B114BB982774}" type="pres">
      <dgm:prSet presAssocID="{82B5371E-8829-4C74-8268-FD6B0AC7647D}" presName="childNode" presStyleLbl="revTx" presStyleIdx="0" presStyleCnt="3">
        <dgm:presLayoutVars>
          <dgm:bulletEnabled val="1"/>
        </dgm:presLayoutVars>
      </dgm:prSet>
      <dgm:spPr/>
    </dgm:pt>
    <dgm:pt modelId="{172A08BE-2927-4F7C-86B1-3D638CA3C83D}" type="pres">
      <dgm:prSet presAssocID="{2B4C0C5D-9A0B-42A0-B1DC-386C9BE5D40B}" presName="Name25" presStyleLbl="parChTrans1D1" presStyleIdx="1" presStyleCnt="3"/>
      <dgm:spPr/>
    </dgm:pt>
    <dgm:pt modelId="{C4FA53C2-4AFC-4962-BE71-2A5DF3ED4D2B}" type="pres">
      <dgm:prSet presAssocID="{E6365E99-66C3-481D-B498-FFA2CF46E543}" presName="node" presStyleCnt="0"/>
      <dgm:spPr/>
    </dgm:pt>
    <dgm:pt modelId="{9E9624D7-4C7B-4C5E-82F8-A9C77A2E5B70}" type="pres">
      <dgm:prSet presAssocID="{E6365E99-66C3-481D-B498-FFA2CF46E543}" presName="parentNode" presStyleLbl="node1" presStyleIdx="2" presStyleCnt="4">
        <dgm:presLayoutVars>
          <dgm:chMax val="1"/>
          <dgm:bulletEnabled val="1"/>
        </dgm:presLayoutVars>
      </dgm:prSet>
      <dgm:spPr/>
    </dgm:pt>
    <dgm:pt modelId="{37CB1540-D94C-4AFB-8E3B-166AAA2DCA14}" type="pres">
      <dgm:prSet presAssocID="{E6365E99-66C3-481D-B498-FFA2CF46E543}" presName="childNode" presStyleLbl="revTx" presStyleIdx="1" presStyleCnt="3">
        <dgm:presLayoutVars>
          <dgm:bulletEnabled val="1"/>
        </dgm:presLayoutVars>
      </dgm:prSet>
      <dgm:spPr/>
    </dgm:pt>
    <dgm:pt modelId="{4395FD51-EC6F-4904-9263-F6D38B1D3CD1}" type="pres">
      <dgm:prSet presAssocID="{1E544110-0A85-4C06-BB1E-7239BC7F2E34}" presName="Name25" presStyleLbl="parChTrans1D1" presStyleIdx="2" presStyleCnt="3"/>
      <dgm:spPr/>
    </dgm:pt>
    <dgm:pt modelId="{B717EABC-4B17-4D48-AFDF-DC4E00924EEC}" type="pres">
      <dgm:prSet presAssocID="{84BA2C57-FBB7-45CC-A8E1-E89A13293A4F}" presName="node" presStyleCnt="0"/>
      <dgm:spPr/>
    </dgm:pt>
    <dgm:pt modelId="{2BEE6AE3-294E-4A87-9287-D847150E0421}" type="pres">
      <dgm:prSet presAssocID="{84BA2C57-FBB7-45CC-A8E1-E89A13293A4F}" presName="parentNode" presStyleLbl="node1" presStyleIdx="3" presStyleCnt="4">
        <dgm:presLayoutVars>
          <dgm:chMax val="1"/>
          <dgm:bulletEnabled val="1"/>
        </dgm:presLayoutVars>
      </dgm:prSet>
      <dgm:spPr/>
    </dgm:pt>
    <dgm:pt modelId="{5E57295F-1E7F-4EBD-AC49-895395B0FF4C}" type="pres">
      <dgm:prSet presAssocID="{84BA2C57-FBB7-45CC-A8E1-E89A13293A4F}" presName="childNode" presStyleLbl="revTx" presStyleIdx="2" presStyleCnt="3">
        <dgm:presLayoutVars>
          <dgm:bulletEnabled val="1"/>
        </dgm:presLayoutVars>
      </dgm:prSet>
      <dgm:spPr/>
    </dgm:pt>
  </dgm:ptLst>
  <dgm:cxnLst>
    <dgm:cxn modelId="{0133160F-B0E4-454A-9107-2682A44BF279}" type="presOf" srcId="{152BD612-7B7B-4D23-9DD3-729B4F5F4E90}" destId="{37CB1540-D94C-4AFB-8E3B-166AAA2DCA14}" srcOrd="0" destOrd="0" presId="urn:microsoft.com/office/officeart/2005/8/layout/radial2"/>
    <dgm:cxn modelId="{C9EA9013-DD59-434D-B50C-41E6ADB770D6}" srcId="{82B5371E-8829-4C74-8268-FD6B0AC7647D}" destId="{8CB5B8BB-04C7-4BF9-9C0D-F84711ACE8B0}" srcOrd="1" destOrd="0" parTransId="{A2962E40-023B-4DE2-928D-17AC924F2931}" sibTransId="{B4023C4D-01D1-433B-AD39-C77ADB6755B7}"/>
    <dgm:cxn modelId="{CF3A771B-3483-4856-AFE3-EE65791434DD}" srcId="{87525223-B4F9-4529-AA77-1C6ADB72A407}" destId="{82B5371E-8829-4C74-8268-FD6B0AC7647D}" srcOrd="0" destOrd="0" parTransId="{AAECE58C-9BE0-4497-A98D-7A528B8759E7}" sibTransId="{20EE45DF-5A0E-4B7D-A795-3851AE8118C3}"/>
    <dgm:cxn modelId="{7ACC7826-287C-4DEA-8A47-B47748783DE1}" type="presOf" srcId="{8B905FCB-4790-4D35-A3F3-0329EDBA8C03}" destId="{5E57295F-1E7F-4EBD-AC49-895395B0FF4C}" srcOrd="0" destOrd="0" presId="urn:microsoft.com/office/officeart/2005/8/layout/radial2"/>
    <dgm:cxn modelId="{55021C29-02D7-48A6-8B6D-9323C4E07247}" srcId="{E6365E99-66C3-481D-B498-FFA2CF46E543}" destId="{152BD612-7B7B-4D23-9DD3-729B4F5F4E90}" srcOrd="0" destOrd="0" parTransId="{E3B35053-684C-4099-A203-992794DEC8CE}" sibTransId="{A80DE095-83EA-4597-9A75-6941AE4CE44F}"/>
    <dgm:cxn modelId="{D466D232-1F3F-4EE4-8C92-A04C45B92F05}" type="presOf" srcId="{7D1FB737-AB96-48E0-B815-D2686DC71374}" destId="{1F354926-8085-4C02-82FE-B114BB982774}" srcOrd="0" destOrd="0" presId="urn:microsoft.com/office/officeart/2005/8/layout/radial2"/>
    <dgm:cxn modelId="{79232B3F-6098-4014-8FB8-F8220F2E4494}" srcId="{82B5371E-8829-4C74-8268-FD6B0AC7647D}" destId="{7D1FB737-AB96-48E0-B815-D2686DC71374}" srcOrd="0" destOrd="0" parTransId="{A0AE5AC5-663B-472E-993A-F7ADFAF72198}" sibTransId="{43D8899D-6E6C-4C05-B9FF-0A0DCF6ABDB8}"/>
    <dgm:cxn modelId="{B787EC75-BB99-4B9D-9F26-8AF8607B5C3C}" type="presOf" srcId="{1E544110-0A85-4C06-BB1E-7239BC7F2E34}" destId="{4395FD51-EC6F-4904-9263-F6D38B1D3CD1}" srcOrd="0" destOrd="0" presId="urn:microsoft.com/office/officeart/2005/8/layout/radial2"/>
    <dgm:cxn modelId="{2FC4EA7A-2C58-4CE8-84B8-C24F6FD72B98}" type="presOf" srcId="{DC9F8E95-69CF-471B-8471-4A4D9740A32A}" destId="{5E57295F-1E7F-4EBD-AC49-895395B0FF4C}" srcOrd="0" destOrd="1" presId="urn:microsoft.com/office/officeart/2005/8/layout/radial2"/>
    <dgm:cxn modelId="{46F73688-509C-4FC7-B141-F7995F93047A}" type="presOf" srcId="{84BA2C57-FBB7-45CC-A8E1-E89A13293A4F}" destId="{2BEE6AE3-294E-4A87-9287-D847150E0421}" srcOrd="0" destOrd="0" presId="urn:microsoft.com/office/officeart/2005/8/layout/radial2"/>
    <dgm:cxn modelId="{82200198-8E56-4432-B28B-7BC4AF0E437F}" type="presOf" srcId="{82B5371E-8829-4C74-8268-FD6B0AC7647D}" destId="{C14308E3-B0C0-4F32-B568-A8D14BC8D686}" srcOrd="0" destOrd="0" presId="urn:microsoft.com/office/officeart/2005/8/layout/radial2"/>
    <dgm:cxn modelId="{8701AF98-34FB-4A3F-A677-1050D00B0D53}" type="presOf" srcId="{D207755B-718D-4D45-A6CE-7943ECC773E2}" destId="{37CB1540-D94C-4AFB-8E3B-166AAA2DCA14}" srcOrd="0" destOrd="1" presId="urn:microsoft.com/office/officeart/2005/8/layout/radial2"/>
    <dgm:cxn modelId="{AF6C819F-99E5-4865-8485-70FE9ACB22BC}" type="presOf" srcId="{2B4C0C5D-9A0B-42A0-B1DC-386C9BE5D40B}" destId="{172A08BE-2927-4F7C-86B1-3D638CA3C83D}" srcOrd="0" destOrd="0" presId="urn:microsoft.com/office/officeart/2005/8/layout/radial2"/>
    <dgm:cxn modelId="{5D7B8B9F-3288-4746-9D43-72ED95D62AEB}" srcId="{87525223-B4F9-4529-AA77-1C6ADB72A407}" destId="{84BA2C57-FBB7-45CC-A8E1-E89A13293A4F}" srcOrd="2" destOrd="0" parTransId="{1E544110-0A85-4C06-BB1E-7239BC7F2E34}" sibTransId="{CB9A6CE5-C64A-4CB5-944B-70431A215D5D}"/>
    <dgm:cxn modelId="{974778A3-EAEC-4DA9-AC57-B8C766EBB2CE}" type="presOf" srcId="{E6365E99-66C3-481D-B498-FFA2CF46E543}" destId="{9E9624D7-4C7B-4C5E-82F8-A9C77A2E5B70}" srcOrd="0" destOrd="0" presId="urn:microsoft.com/office/officeart/2005/8/layout/radial2"/>
    <dgm:cxn modelId="{4D0921A7-638B-4182-87E0-AB3C08EF5C8F}" srcId="{84BA2C57-FBB7-45CC-A8E1-E89A13293A4F}" destId="{8B905FCB-4790-4D35-A3F3-0329EDBA8C03}" srcOrd="0" destOrd="0" parTransId="{02486092-64BC-453B-B9B9-1B84BBE12B77}" sibTransId="{D7582DAC-43FE-4255-881B-77A3D375C885}"/>
    <dgm:cxn modelId="{6B8886B5-B1C3-45B0-B2A9-E912731DC1ED}" srcId="{87525223-B4F9-4529-AA77-1C6ADB72A407}" destId="{E6365E99-66C3-481D-B498-FFA2CF46E543}" srcOrd="1" destOrd="0" parTransId="{2B4C0C5D-9A0B-42A0-B1DC-386C9BE5D40B}" sibTransId="{80980690-C39B-4F36-9DD3-569A0490454C}"/>
    <dgm:cxn modelId="{38FAD8C4-45EB-4598-9287-B02209831D7B}" srcId="{84BA2C57-FBB7-45CC-A8E1-E89A13293A4F}" destId="{DC9F8E95-69CF-471B-8471-4A4D9740A32A}" srcOrd="1" destOrd="0" parTransId="{4786C5C0-BC11-49FF-9F81-FAAAA7C08A67}" sibTransId="{F0E2678C-819E-41AE-8BA1-D1205A8A5D8B}"/>
    <dgm:cxn modelId="{09DBD3CA-6782-4465-86F2-B81CCB37E7A4}" type="presOf" srcId="{87525223-B4F9-4529-AA77-1C6ADB72A407}" destId="{204D5282-2BA6-4F11-9048-15210AB871BB}" srcOrd="0" destOrd="0" presId="urn:microsoft.com/office/officeart/2005/8/layout/radial2"/>
    <dgm:cxn modelId="{9F5AF8CB-1791-4749-8698-F95E4E306005}" type="presOf" srcId="{AAECE58C-9BE0-4497-A98D-7A528B8759E7}" destId="{D3419500-BC82-48BD-B4AE-67A3DD9C44FF}" srcOrd="0" destOrd="0" presId="urn:microsoft.com/office/officeart/2005/8/layout/radial2"/>
    <dgm:cxn modelId="{2D6D4BF4-4A0E-4E6C-974E-7951CED6B6CC}" srcId="{E6365E99-66C3-481D-B498-FFA2CF46E543}" destId="{D207755B-718D-4D45-A6CE-7943ECC773E2}" srcOrd="1" destOrd="0" parTransId="{28BE5D01-5EE2-49C9-ABFF-16D3076D7451}" sibTransId="{4823945A-260F-4999-B808-A5A4B7514AA9}"/>
    <dgm:cxn modelId="{33C7AAF4-3589-48A2-920D-9AC22A0786EC}" type="presOf" srcId="{8CB5B8BB-04C7-4BF9-9C0D-F84711ACE8B0}" destId="{1F354926-8085-4C02-82FE-B114BB982774}" srcOrd="0" destOrd="1" presId="urn:microsoft.com/office/officeart/2005/8/layout/radial2"/>
    <dgm:cxn modelId="{B1E5C06A-C964-401E-8667-D06006962F3D}" type="presParOf" srcId="{204D5282-2BA6-4F11-9048-15210AB871BB}" destId="{AFB02844-B733-46FE-A649-9F3C5E137BF2}" srcOrd="0" destOrd="0" presId="urn:microsoft.com/office/officeart/2005/8/layout/radial2"/>
    <dgm:cxn modelId="{4B327884-B882-4590-BC45-B71B54060063}" type="presParOf" srcId="{AFB02844-B733-46FE-A649-9F3C5E137BF2}" destId="{3AA38856-0432-4B20-94F4-2A0BCCAAC398}" srcOrd="0" destOrd="0" presId="urn:microsoft.com/office/officeart/2005/8/layout/radial2"/>
    <dgm:cxn modelId="{05C5EBC4-B0F4-444A-8DC4-A2D57D4BD045}" type="presParOf" srcId="{3AA38856-0432-4B20-94F4-2A0BCCAAC398}" destId="{067CE834-5562-4B66-BBD8-4F6BEDAB4882}" srcOrd="0" destOrd="0" presId="urn:microsoft.com/office/officeart/2005/8/layout/radial2"/>
    <dgm:cxn modelId="{1F38F675-63CD-4FA4-B3ED-430570882F94}" type="presParOf" srcId="{3AA38856-0432-4B20-94F4-2A0BCCAAC398}" destId="{4030BC4F-FDFD-4CED-B696-BF0D312F4A63}" srcOrd="1" destOrd="0" presId="urn:microsoft.com/office/officeart/2005/8/layout/radial2"/>
    <dgm:cxn modelId="{57752016-F30D-4E5A-973C-F3C421CA9340}" type="presParOf" srcId="{AFB02844-B733-46FE-A649-9F3C5E137BF2}" destId="{D3419500-BC82-48BD-B4AE-67A3DD9C44FF}" srcOrd="1" destOrd="0" presId="urn:microsoft.com/office/officeart/2005/8/layout/radial2"/>
    <dgm:cxn modelId="{DD77D5FC-01C7-45A7-99D7-F10ED37FDF1C}" type="presParOf" srcId="{AFB02844-B733-46FE-A649-9F3C5E137BF2}" destId="{3AA49C8C-56AB-4474-BF05-7246335E2278}" srcOrd="2" destOrd="0" presId="urn:microsoft.com/office/officeart/2005/8/layout/radial2"/>
    <dgm:cxn modelId="{6D937E82-5029-4F2C-9C7A-5B01741AF9EA}" type="presParOf" srcId="{3AA49C8C-56AB-4474-BF05-7246335E2278}" destId="{C14308E3-B0C0-4F32-B568-A8D14BC8D686}" srcOrd="0" destOrd="0" presId="urn:microsoft.com/office/officeart/2005/8/layout/radial2"/>
    <dgm:cxn modelId="{C9DF6327-ACCA-4961-B0ED-936C18C00A9B}" type="presParOf" srcId="{3AA49C8C-56AB-4474-BF05-7246335E2278}" destId="{1F354926-8085-4C02-82FE-B114BB982774}" srcOrd="1" destOrd="0" presId="urn:microsoft.com/office/officeart/2005/8/layout/radial2"/>
    <dgm:cxn modelId="{B5558EEC-4B18-47BB-945B-57B16C86B141}" type="presParOf" srcId="{AFB02844-B733-46FE-A649-9F3C5E137BF2}" destId="{172A08BE-2927-4F7C-86B1-3D638CA3C83D}" srcOrd="3" destOrd="0" presId="urn:microsoft.com/office/officeart/2005/8/layout/radial2"/>
    <dgm:cxn modelId="{6E90A551-6ABC-4F14-9AA7-A3730411E29A}" type="presParOf" srcId="{AFB02844-B733-46FE-A649-9F3C5E137BF2}" destId="{C4FA53C2-4AFC-4962-BE71-2A5DF3ED4D2B}" srcOrd="4" destOrd="0" presId="urn:microsoft.com/office/officeart/2005/8/layout/radial2"/>
    <dgm:cxn modelId="{2E783FDD-23AE-426E-9F5A-52691D5D6175}" type="presParOf" srcId="{C4FA53C2-4AFC-4962-BE71-2A5DF3ED4D2B}" destId="{9E9624D7-4C7B-4C5E-82F8-A9C77A2E5B70}" srcOrd="0" destOrd="0" presId="urn:microsoft.com/office/officeart/2005/8/layout/radial2"/>
    <dgm:cxn modelId="{B6CC3A13-8FCE-421B-9D24-5A322E9538EC}" type="presParOf" srcId="{C4FA53C2-4AFC-4962-BE71-2A5DF3ED4D2B}" destId="{37CB1540-D94C-4AFB-8E3B-166AAA2DCA14}" srcOrd="1" destOrd="0" presId="urn:microsoft.com/office/officeart/2005/8/layout/radial2"/>
    <dgm:cxn modelId="{2E17FFCF-7562-4F2E-9BA7-DA6E0F5635BD}" type="presParOf" srcId="{AFB02844-B733-46FE-A649-9F3C5E137BF2}" destId="{4395FD51-EC6F-4904-9263-F6D38B1D3CD1}" srcOrd="5" destOrd="0" presId="urn:microsoft.com/office/officeart/2005/8/layout/radial2"/>
    <dgm:cxn modelId="{DFDF3CC8-55F1-4FF9-B4CD-6A6FD52267A7}" type="presParOf" srcId="{AFB02844-B733-46FE-A649-9F3C5E137BF2}" destId="{B717EABC-4B17-4D48-AFDF-DC4E00924EEC}" srcOrd="6" destOrd="0" presId="urn:microsoft.com/office/officeart/2005/8/layout/radial2"/>
    <dgm:cxn modelId="{946AB7D1-1652-4666-A98A-54B9FDF8A3B2}" type="presParOf" srcId="{B717EABC-4B17-4D48-AFDF-DC4E00924EEC}" destId="{2BEE6AE3-294E-4A87-9287-D847150E0421}" srcOrd="0" destOrd="0" presId="urn:microsoft.com/office/officeart/2005/8/layout/radial2"/>
    <dgm:cxn modelId="{FBFDC5ED-8CB6-4817-9A63-A09B07B61914}" type="presParOf" srcId="{B717EABC-4B17-4D48-AFDF-DC4E00924EEC}" destId="{5E57295F-1E7F-4EBD-AC49-895395B0FF4C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8F10DB-9F17-544C-B175-3A60212202AB}" type="doc">
      <dgm:prSet loTypeId="urn:microsoft.com/office/officeart/2008/layout/VerticalCurvedList" loCatId="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2A0AFC04-2BFB-A34A-8C41-BFCBCD9DCD37}">
      <dgm:prSet phldrT="[Text]" custT="1"/>
      <dgm:spPr/>
      <dgm:t>
        <a:bodyPr/>
        <a:lstStyle/>
        <a:p>
          <a:r>
            <a:rPr lang="en-GB" sz="1800" b="0" i="0" u="none" dirty="0" err="1">
              <a:latin typeface="Comic Sans MS" panose="030F0702030302020204" pitchFamily="66" charset="0"/>
            </a:rPr>
            <a:t>codi</a:t>
          </a:r>
          <a:r>
            <a:rPr lang="en-GB" sz="1800" b="0" i="0" u="none" dirty="0">
              <a:latin typeface="Comic Sans MS" panose="030F0702030302020204" pitchFamily="66" charset="0"/>
            </a:rPr>
            <a:t> </a:t>
          </a:r>
          <a:r>
            <a:rPr lang="en-GB" sz="1800" b="0" i="0" u="none" dirty="0" err="1">
              <a:latin typeface="Comic Sans MS" panose="030F0702030302020204" pitchFamily="66" charset="0"/>
            </a:rPr>
            <a:t>eich</a:t>
          </a:r>
          <a:r>
            <a:rPr lang="en-GB" sz="1800" b="0" i="0" u="none" dirty="0">
              <a:latin typeface="Comic Sans MS" panose="030F0702030302020204" pitchFamily="66" charset="0"/>
            </a:rPr>
            <a:t> </a:t>
          </a:r>
          <a:r>
            <a:rPr lang="en-GB" sz="1800" b="0" i="0" u="none" dirty="0" err="1">
              <a:latin typeface="Comic Sans MS" panose="030F0702030302020204" pitchFamily="66" charset="0"/>
            </a:rPr>
            <a:t>ymwybyddiaeth</a:t>
          </a:r>
          <a:r>
            <a:rPr lang="en-GB" sz="1800" b="0" i="0" u="none" dirty="0">
              <a:latin typeface="Comic Sans MS" panose="030F0702030302020204" pitchFamily="66" charset="0"/>
            </a:rPr>
            <a:t> am </a:t>
          </a:r>
          <a:r>
            <a:rPr lang="en-GB" sz="1800" b="0" i="0" u="none" dirty="0" err="1">
              <a:latin typeface="Comic Sans MS" panose="030F0702030302020204" pitchFamily="66" charset="0"/>
            </a:rPr>
            <a:t>lyfrau</a:t>
          </a:r>
          <a:r>
            <a:rPr lang="en-GB" sz="1800" b="0" i="0" u="none" dirty="0">
              <a:latin typeface="Comic Sans MS" panose="030F0702030302020204" pitchFamily="66" charset="0"/>
            </a:rPr>
            <a:t> Cymraeg </a:t>
          </a:r>
          <a:r>
            <a:rPr lang="en-GB" sz="1800" b="0" i="0" u="none" dirty="0" err="1">
              <a:latin typeface="Comic Sans MS" panose="030F0702030302020204" pitchFamily="66" charset="0"/>
            </a:rPr>
            <a:t>i</a:t>
          </a:r>
          <a:r>
            <a:rPr lang="en-GB" sz="1800" b="0" i="0" u="none" dirty="0">
              <a:latin typeface="Comic Sans MS" panose="030F0702030302020204" pitchFamily="66" charset="0"/>
            </a:rPr>
            <a:t> </a:t>
          </a:r>
          <a:r>
            <a:rPr lang="en-GB" sz="1800" b="0" i="0" u="none" dirty="0" err="1">
              <a:latin typeface="Comic Sans MS" panose="030F0702030302020204" pitchFamily="66" charset="0"/>
            </a:rPr>
            <a:t>blant</a:t>
          </a:r>
          <a:r>
            <a:rPr lang="en-GB" sz="1700" b="0" i="0" u="none" dirty="0">
              <a:latin typeface="Comic Sans MS" panose="030F0702030302020204" pitchFamily="66" charset="0"/>
            </a:rPr>
            <a:t>;</a:t>
          </a:r>
          <a:endParaRPr lang="en-GB" sz="1700" dirty="0">
            <a:latin typeface="Comic Sans MS" panose="030F0702030302020204" pitchFamily="66" charset="0"/>
          </a:endParaRPr>
        </a:p>
      </dgm:t>
    </dgm:pt>
    <dgm:pt modelId="{759D1AA3-A339-9147-92F8-94781B24D4F2}" type="parTrans" cxnId="{1D24AEEF-7362-1041-A60F-8D82C41316F5}">
      <dgm:prSet/>
      <dgm:spPr/>
      <dgm:t>
        <a:bodyPr/>
        <a:lstStyle/>
        <a:p>
          <a:endParaRPr lang="en-GB"/>
        </a:p>
      </dgm:t>
    </dgm:pt>
    <dgm:pt modelId="{AC125FFB-0F87-0643-8492-B96461040309}" type="sibTrans" cxnId="{1D24AEEF-7362-1041-A60F-8D82C41316F5}">
      <dgm:prSet/>
      <dgm:spPr/>
      <dgm:t>
        <a:bodyPr/>
        <a:lstStyle/>
        <a:p>
          <a:endParaRPr lang="en-GB"/>
        </a:p>
      </dgm:t>
    </dgm:pt>
    <dgm:pt modelId="{499BC0A2-F85F-BF4F-B33B-B532A565D0DB}">
      <dgm:prSet phldrT="[Text]" custT="1"/>
      <dgm:spPr/>
      <dgm:t>
        <a:bodyPr/>
        <a:lstStyle/>
        <a:p>
          <a:r>
            <a:rPr lang="en-GB" sz="1600" b="0" i="0" u="none" dirty="0" err="1">
              <a:latin typeface="Comic Sans MS" panose="030F0702030302020204" pitchFamily="66" charset="0"/>
            </a:rPr>
            <a:t>ystyried</a:t>
          </a:r>
          <a:r>
            <a:rPr lang="en-GB" sz="1600" b="0" i="0" u="none" dirty="0">
              <a:latin typeface="Comic Sans MS" panose="030F0702030302020204" pitchFamily="66" charset="0"/>
            </a:rPr>
            <a:t> </a:t>
          </a:r>
          <a:r>
            <a:rPr lang="en-GB" sz="1600" b="0" i="0" u="none" dirty="0" err="1">
              <a:latin typeface="Comic Sans MS" panose="030F0702030302020204" pitchFamily="66" charset="0"/>
            </a:rPr>
            <a:t>pwysigrwydd</a:t>
          </a:r>
          <a:r>
            <a:rPr lang="en-GB" sz="1600" b="0" i="0" u="none" dirty="0">
              <a:latin typeface="Comic Sans MS" panose="030F0702030302020204" pitchFamily="66" charset="0"/>
            </a:rPr>
            <a:t> </a:t>
          </a:r>
          <a:r>
            <a:rPr lang="en-GB" sz="1600" b="0" i="0" u="none" dirty="0" err="1">
              <a:latin typeface="Comic Sans MS" panose="030F0702030302020204" pitchFamily="66" charset="0"/>
            </a:rPr>
            <a:t>darllen</a:t>
          </a:r>
          <a:r>
            <a:rPr lang="en-GB" sz="1600" b="0" i="0" u="none" dirty="0">
              <a:latin typeface="Comic Sans MS" panose="030F0702030302020204" pitchFamily="66" charset="0"/>
            </a:rPr>
            <a:t> </a:t>
          </a:r>
          <a:r>
            <a:rPr lang="en-GB" sz="1600" b="0" i="0" u="none" dirty="0" err="1">
              <a:latin typeface="Comic Sans MS" panose="030F0702030302020204" pitchFamily="66" charset="0"/>
            </a:rPr>
            <a:t>straeon</a:t>
          </a:r>
          <a:r>
            <a:rPr lang="en-GB" sz="1600" b="0" i="0" u="none" dirty="0">
              <a:latin typeface="Comic Sans MS" panose="030F0702030302020204" pitchFamily="66" charset="0"/>
            </a:rPr>
            <a:t> </a:t>
          </a:r>
          <a:r>
            <a:rPr lang="en-GB" sz="1600" b="0" i="0" u="none" dirty="0" err="1">
              <a:latin typeface="Comic Sans MS" panose="030F0702030302020204" pitchFamily="66" charset="0"/>
            </a:rPr>
            <a:t>yn</a:t>
          </a:r>
          <a:r>
            <a:rPr lang="en-GB" sz="1600" b="0" i="0" u="none" dirty="0">
              <a:latin typeface="Comic Sans MS" panose="030F0702030302020204" pitchFamily="66" charset="0"/>
            </a:rPr>
            <a:t> y </a:t>
          </a:r>
          <a:r>
            <a:rPr lang="en-GB" sz="1600" b="0" i="0" u="none" dirty="0" err="1">
              <a:latin typeface="Comic Sans MS" panose="030F0702030302020204" pitchFamily="66" charset="0"/>
            </a:rPr>
            <a:t>dosbarth</a:t>
          </a:r>
          <a:r>
            <a:rPr lang="en-GB" sz="1400" b="0" i="0" u="none" dirty="0"/>
            <a:t>;</a:t>
          </a:r>
          <a:endParaRPr lang="en-GB" sz="1400" dirty="0"/>
        </a:p>
      </dgm:t>
    </dgm:pt>
    <dgm:pt modelId="{87AD20AB-8AA3-784B-8F71-62FD1BA9D4A7}" type="parTrans" cxnId="{E9D1807F-66CF-C846-A5FC-CF2CBC7667DE}">
      <dgm:prSet/>
      <dgm:spPr/>
      <dgm:t>
        <a:bodyPr/>
        <a:lstStyle/>
        <a:p>
          <a:endParaRPr lang="en-GB"/>
        </a:p>
      </dgm:t>
    </dgm:pt>
    <dgm:pt modelId="{656C8281-9913-9543-9AB6-EF0ACC3E7E48}" type="sibTrans" cxnId="{E9D1807F-66CF-C846-A5FC-CF2CBC7667DE}">
      <dgm:prSet/>
      <dgm:spPr/>
      <dgm:t>
        <a:bodyPr/>
        <a:lstStyle/>
        <a:p>
          <a:endParaRPr lang="en-GB"/>
        </a:p>
      </dgm:t>
    </dgm:pt>
    <dgm:pt modelId="{4428B7E8-CC7C-4046-8A53-0FDDA1D1F50B}">
      <dgm:prSet phldrT="[Text]" custT="1"/>
      <dgm:spPr/>
      <dgm:t>
        <a:bodyPr/>
        <a:lstStyle/>
        <a:p>
          <a:r>
            <a:rPr lang="en-GB" sz="1400" b="0" i="0" u="none" dirty="0" err="1">
              <a:latin typeface="Comic Sans MS" panose="030F0702030302020204" pitchFamily="66" charset="0"/>
            </a:rPr>
            <a:t>ystyried</a:t>
          </a:r>
          <a:r>
            <a:rPr lang="en-GB" sz="1400" b="0" i="0" u="none" dirty="0">
              <a:latin typeface="Comic Sans MS" panose="030F0702030302020204" pitchFamily="66" charset="0"/>
            </a:rPr>
            <a:t> </a:t>
          </a:r>
          <a:r>
            <a:rPr lang="en-GB" sz="1400" b="1" i="0" u="sng" dirty="0" err="1">
              <a:latin typeface="Comic Sans MS" panose="030F0702030302020204" pitchFamily="66" charset="0"/>
            </a:rPr>
            <a:t>sut</a:t>
          </a:r>
          <a:r>
            <a:rPr lang="en-GB" sz="1400" b="0" i="0" u="none" dirty="0">
              <a:latin typeface="Comic Sans MS" panose="030F0702030302020204" pitchFamily="66" charset="0"/>
            </a:rPr>
            <a:t> </a:t>
          </a:r>
          <a:r>
            <a:rPr lang="en-GB" sz="1400" b="0" i="0" u="none" dirty="0" err="1">
              <a:latin typeface="Comic Sans MS" panose="030F0702030302020204" pitchFamily="66" charset="0"/>
            </a:rPr>
            <a:t>i</a:t>
          </a:r>
          <a:r>
            <a:rPr lang="en-GB" sz="1400" b="0" i="0" u="none" dirty="0">
              <a:latin typeface="Comic Sans MS" panose="030F0702030302020204" pitchFamily="66" charset="0"/>
            </a:rPr>
            <a:t> </a:t>
          </a:r>
          <a:r>
            <a:rPr lang="en-GB" sz="1400" b="0" i="0" u="none" dirty="0" err="1">
              <a:latin typeface="Comic Sans MS" panose="030F0702030302020204" pitchFamily="66" charset="0"/>
            </a:rPr>
            <a:t>ddefnyddio</a:t>
          </a:r>
          <a:r>
            <a:rPr lang="en-GB" sz="1400" b="0" i="0" u="none" dirty="0">
              <a:latin typeface="Comic Sans MS" panose="030F0702030302020204" pitchFamily="66" charset="0"/>
            </a:rPr>
            <a:t> </a:t>
          </a:r>
          <a:r>
            <a:rPr lang="en-GB" sz="1400" b="0" i="0" u="none" dirty="0" err="1">
              <a:latin typeface="Comic Sans MS" panose="030F0702030302020204" pitchFamily="66" charset="0"/>
            </a:rPr>
            <a:t>llenyddiaeth</a:t>
          </a:r>
          <a:r>
            <a:rPr lang="en-GB" sz="1400" b="0" i="0" u="none" dirty="0">
              <a:latin typeface="Comic Sans MS" panose="030F0702030302020204" pitchFamily="66" charset="0"/>
            </a:rPr>
            <a:t> </a:t>
          </a:r>
          <a:r>
            <a:rPr lang="en-GB" sz="1400" b="0" i="0" u="none" dirty="0" err="1">
              <a:latin typeface="Comic Sans MS" panose="030F0702030302020204" pitchFamily="66" charset="0"/>
            </a:rPr>
            <a:t>wrth</a:t>
          </a:r>
          <a:r>
            <a:rPr lang="en-GB" sz="1400" b="0" i="0" u="none" dirty="0">
              <a:latin typeface="Comic Sans MS" panose="030F0702030302020204" pitchFamily="66" charset="0"/>
            </a:rPr>
            <a:t> </a:t>
          </a:r>
          <a:r>
            <a:rPr lang="en-GB" sz="1400" b="0" i="0" u="none" dirty="0" err="1">
              <a:latin typeface="Comic Sans MS" panose="030F0702030302020204" pitchFamily="66" charset="0"/>
            </a:rPr>
            <a:t>ddatblygu</a:t>
          </a:r>
          <a:r>
            <a:rPr lang="en-GB" sz="1400" b="0" i="0" u="none" dirty="0">
              <a:latin typeface="Comic Sans MS" panose="030F0702030302020204" pitchFamily="66" charset="0"/>
            </a:rPr>
            <a:t> </a:t>
          </a:r>
          <a:r>
            <a:rPr lang="en-GB" sz="1400" b="0" i="0" u="none" dirty="0" err="1">
              <a:latin typeface="Comic Sans MS" panose="030F0702030302020204" pitchFamily="66" charset="0"/>
            </a:rPr>
            <a:t>sgiliau</a:t>
          </a:r>
          <a:endParaRPr lang="en-GB" sz="1100" dirty="0">
            <a:latin typeface="Comic Sans MS" panose="030F0702030302020204" pitchFamily="66" charset="0"/>
          </a:endParaRPr>
        </a:p>
      </dgm:t>
    </dgm:pt>
    <dgm:pt modelId="{7AE4DC12-518B-2244-B72D-E5E89A6CFF04}" type="parTrans" cxnId="{4C7EA285-E0B6-5F4D-99EE-1756572CC24E}">
      <dgm:prSet/>
      <dgm:spPr/>
      <dgm:t>
        <a:bodyPr/>
        <a:lstStyle/>
        <a:p>
          <a:endParaRPr lang="en-GB"/>
        </a:p>
      </dgm:t>
    </dgm:pt>
    <dgm:pt modelId="{FD1ECD73-3CF7-BC4D-BE00-A110DB037547}" type="sibTrans" cxnId="{4C7EA285-E0B6-5F4D-99EE-1756572CC24E}">
      <dgm:prSet/>
      <dgm:spPr/>
      <dgm:t>
        <a:bodyPr/>
        <a:lstStyle/>
        <a:p>
          <a:endParaRPr lang="en-GB"/>
        </a:p>
      </dgm:t>
    </dgm:pt>
    <dgm:pt modelId="{C6C84B9B-09B3-504C-9230-EC046393FFA4}">
      <dgm:prSet custT="1"/>
      <dgm:spPr/>
      <dgm:t>
        <a:bodyPr/>
        <a:lstStyle/>
        <a:p>
          <a:r>
            <a:rPr lang="en-GB" sz="1800" b="0" i="0" u="none" dirty="0" err="1">
              <a:latin typeface="Comic Sans MS" panose="030F0702030302020204" pitchFamily="66" charset="0"/>
            </a:rPr>
            <a:t>ystyried</a:t>
          </a:r>
          <a:r>
            <a:rPr lang="en-GB" sz="1800" b="0" i="0" u="none" dirty="0">
              <a:latin typeface="Comic Sans MS" panose="030F0702030302020204" pitchFamily="66" charset="0"/>
            </a:rPr>
            <a:t> </a:t>
          </a:r>
          <a:r>
            <a:rPr lang="en-GB" sz="1800" b="1" i="0" u="sng" dirty="0" err="1">
              <a:latin typeface="Comic Sans MS" panose="030F0702030302020204" pitchFamily="66" charset="0"/>
            </a:rPr>
            <a:t>sut</a:t>
          </a:r>
          <a:r>
            <a:rPr lang="en-GB" sz="1800" b="1" i="0" u="sng" dirty="0">
              <a:latin typeface="Comic Sans MS" panose="030F0702030302020204" pitchFamily="66" charset="0"/>
            </a:rPr>
            <a:t> </a:t>
          </a:r>
          <a:r>
            <a:rPr lang="en-GB" sz="1800" b="0" i="0" u="none" dirty="0" err="1">
              <a:latin typeface="Comic Sans MS" panose="030F0702030302020204" pitchFamily="66" charset="0"/>
            </a:rPr>
            <a:t>i</a:t>
          </a:r>
          <a:r>
            <a:rPr lang="en-GB" sz="1800" b="0" i="0" u="none" dirty="0">
              <a:latin typeface="Comic Sans MS" panose="030F0702030302020204" pitchFamily="66" charset="0"/>
            </a:rPr>
            <a:t> </a:t>
          </a:r>
          <a:r>
            <a:rPr lang="en-GB" sz="1800" b="0" i="0" u="none" dirty="0" err="1">
              <a:latin typeface="Comic Sans MS" panose="030F0702030302020204" pitchFamily="66" charset="0"/>
            </a:rPr>
            <a:t>ddatblygu</a:t>
          </a:r>
          <a:r>
            <a:rPr lang="en-GB" sz="1800" b="0" i="0" u="none" dirty="0">
              <a:latin typeface="Comic Sans MS" panose="030F0702030302020204" pitchFamily="66" charset="0"/>
            </a:rPr>
            <a:t> </a:t>
          </a:r>
          <a:r>
            <a:rPr lang="en-GB" sz="1800" b="0" i="0" u="none" dirty="0" err="1">
              <a:latin typeface="Comic Sans MS" panose="030F0702030302020204" pitchFamily="66" charset="0"/>
            </a:rPr>
            <a:t>sgiliau</a:t>
          </a:r>
          <a:r>
            <a:rPr lang="en-GB" sz="1800" b="0" i="0" u="none" dirty="0">
              <a:latin typeface="Comic Sans MS" panose="030F0702030302020204" pitchFamily="66" charset="0"/>
            </a:rPr>
            <a:t> </a:t>
          </a:r>
          <a:r>
            <a:rPr lang="en-GB" sz="1800" b="0" i="0" u="none" dirty="0" err="1">
              <a:latin typeface="Comic Sans MS" panose="030F0702030302020204" pitchFamily="66" charset="0"/>
            </a:rPr>
            <a:t>darllen</a:t>
          </a:r>
          <a:r>
            <a:rPr lang="en-GB" sz="1800" b="0" i="0" u="none" dirty="0">
              <a:latin typeface="Comic Sans MS" panose="030F0702030302020204" pitchFamily="66" charset="0"/>
            </a:rPr>
            <a:t> y </a:t>
          </a:r>
          <a:r>
            <a:rPr lang="en-GB" sz="1800" b="0" i="0" u="none" dirty="0" err="1">
              <a:latin typeface="Comic Sans MS" panose="030F0702030302020204" pitchFamily="66" charset="0"/>
            </a:rPr>
            <a:t>disgyblion</a:t>
          </a:r>
          <a:r>
            <a:rPr lang="en-GB" sz="1300" b="0" i="0" u="none" dirty="0">
              <a:latin typeface="Comic Sans MS" panose="030F0702030302020204" pitchFamily="66" charset="0"/>
            </a:rPr>
            <a:t>.</a:t>
          </a:r>
          <a:endParaRPr lang="en-US" sz="1300" dirty="0">
            <a:latin typeface="Comic Sans MS" panose="030F0702030302020204" pitchFamily="66" charset="0"/>
          </a:endParaRPr>
        </a:p>
      </dgm:t>
    </dgm:pt>
    <dgm:pt modelId="{1FBE99F1-0A80-E142-A65A-EBC3D22C1736}" type="parTrans" cxnId="{ADAA1176-9104-804F-96D8-E18134A5316F}">
      <dgm:prSet/>
      <dgm:spPr/>
      <dgm:t>
        <a:bodyPr/>
        <a:lstStyle/>
        <a:p>
          <a:endParaRPr lang="en-GB"/>
        </a:p>
      </dgm:t>
    </dgm:pt>
    <dgm:pt modelId="{DD144092-BC7E-4049-A84F-F60CE4D90E67}" type="sibTrans" cxnId="{ADAA1176-9104-804F-96D8-E18134A5316F}">
      <dgm:prSet/>
      <dgm:spPr/>
      <dgm:t>
        <a:bodyPr/>
        <a:lstStyle/>
        <a:p>
          <a:endParaRPr lang="en-GB"/>
        </a:p>
      </dgm:t>
    </dgm:pt>
    <dgm:pt modelId="{0EB949BA-FA64-754E-82C9-EAD27F85BEBE}" type="pres">
      <dgm:prSet presAssocID="{AF8F10DB-9F17-544C-B175-3A60212202AB}" presName="Name0" presStyleCnt="0">
        <dgm:presLayoutVars>
          <dgm:chMax val="7"/>
          <dgm:chPref val="7"/>
          <dgm:dir/>
        </dgm:presLayoutVars>
      </dgm:prSet>
      <dgm:spPr/>
    </dgm:pt>
    <dgm:pt modelId="{A220C053-A330-B244-A9E5-935DE9EBC2D1}" type="pres">
      <dgm:prSet presAssocID="{AF8F10DB-9F17-544C-B175-3A60212202AB}" presName="Name1" presStyleCnt="0"/>
      <dgm:spPr/>
    </dgm:pt>
    <dgm:pt modelId="{639585F2-1769-FA48-8A55-5D95672F3AD1}" type="pres">
      <dgm:prSet presAssocID="{AF8F10DB-9F17-544C-B175-3A60212202AB}" presName="cycle" presStyleCnt="0"/>
      <dgm:spPr/>
    </dgm:pt>
    <dgm:pt modelId="{A7A910B1-63A6-8042-9B43-FDA1983AB910}" type="pres">
      <dgm:prSet presAssocID="{AF8F10DB-9F17-544C-B175-3A60212202AB}" presName="srcNode" presStyleLbl="node1" presStyleIdx="0" presStyleCnt="4"/>
      <dgm:spPr/>
    </dgm:pt>
    <dgm:pt modelId="{26B863DB-24F3-F24C-846B-B7A8A7437927}" type="pres">
      <dgm:prSet presAssocID="{AF8F10DB-9F17-544C-B175-3A60212202AB}" presName="conn" presStyleLbl="parChTrans1D2" presStyleIdx="0" presStyleCnt="1"/>
      <dgm:spPr/>
    </dgm:pt>
    <dgm:pt modelId="{BAEFC538-37BA-1648-9F7A-84E466B27820}" type="pres">
      <dgm:prSet presAssocID="{AF8F10DB-9F17-544C-B175-3A60212202AB}" presName="extraNode" presStyleLbl="node1" presStyleIdx="0" presStyleCnt="4"/>
      <dgm:spPr/>
    </dgm:pt>
    <dgm:pt modelId="{B70CD757-9D1E-9445-A92D-22BD5DADD0F8}" type="pres">
      <dgm:prSet presAssocID="{AF8F10DB-9F17-544C-B175-3A60212202AB}" presName="dstNode" presStyleLbl="node1" presStyleIdx="0" presStyleCnt="4"/>
      <dgm:spPr/>
    </dgm:pt>
    <dgm:pt modelId="{01209D20-3284-C247-9972-C8A9926BD5FA}" type="pres">
      <dgm:prSet presAssocID="{2A0AFC04-2BFB-A34A-8C41-BFCBCD9DCD37}" presName="text_1" presStyleLbl="node1" presStyleIdx="0" presStyleCnt="4">
        <dgm:presLayoutVars>
          <dgm:bulletEnabled val="1"/>
        </dgm:presLayoutVars>
      </dgm:prSet>
      <dgm:spPr/>
    </dgm:pt>
    <dgm:pt modelId="{6B04A452-ADA2-954A-8902-9E6672D7F28C}" type="pres">
      <dgm:prSet presAssocID="{2A0AFC04-2BFB-A34A-8C41-BFCBCD9DCD37}" presName="accent_1" presStyleCnt="0"/>
      <dgm:spPr/>
    </dgm:pt>
    <dgm:pt modelId="{E696B9CB-9524-444A-9894-840F7F120AC5}" type="pres">
      <dgm:prSet presAssocID="{2A0AFC04-2BFB-A34A-8C41-BFCBCD9DCD37}" presName="accentRepeatNode" presStyleLbl="solidFgAcc1" presStyleIdx="0" presStyleCnt="4"/>
      <dgm:spPr/>
    </dgm:pt>
    <dgm:pt modelId="{096FC9F1-F3FA-4948-ACE2-0FA3D7171F38}" type="pres">
      <dgm:prSet presAssocID="{499BC0A2-F85F-BF4F-B33B-B532A565D0DB}" presName="text_2" presStyleLbl="node1" presStyleIdx="1" presStyleCnt="4">
        <dgm:presLayoutVars>
          <dgm:bulletEnabled val="1"/>
        </dgm:presLayoutVars>
      </dgm:prSet>
      <dgm:spPr/>
    </dgm:pt>
    <dgm:pt modelId="{DAA220FC-4683-4A48-8127-C31BBBF784F3}" type="pres">
      <dgm:prSet presAssocID="{499BC0A2-F85F-BF4F-B33B-B532A565D0DB}" presName="accent_2" presStyleCnt="0"/>
      <dgm:spPr/>
    </dgm:pt>
    <dgm:pt modelId="{67485C96-FCEC-9441-A7AA-D82D2DD02441}" type="pres">
      <dgm:prSet presAssocID="{499BC0A2-F85F-BF4F-B33B-B532A565D0DB}" presName="accentRepeatNode" presStyleLbl="solidFgAcc1" presStyleIdx="1" presStyleCnt="4"/>
      <dgm:spPr/>
    </dgm:pt>
    <dgm:pt modelId="{926F273A-EE2A-644A-B69D-35E3F4AEB3A5}" type="pres">
      <dgm:prSet presAssocID="{4428B7E8-CC7C-4046-8A53-0FDDA1D1F50B}" presName="text_3" presStyleLbl="node1" presStyleIdx="2" presStyleCnt="4">
        <dgm:presLayoutVars>
          <dgm:bulletEnabled val="1"/>
        </dgm:presLayoutVars>
      </dgm:prSet>
      <dgm:spPr/>
    </dgm:pt>
    <dgm:pt modelId="{97883868-BF89-7F44-935B-438B17591EA5}" type="pres">
      <dgm:prSet presAssocID="{4428B7E8-CC7C-4046-8A53-0FDDA1D1F50B}" presName="accent_3" presStyleCnt="0"/>
      <dgm:spPr/>
    </dgm:pt>
    <dgm:pt modelId="{249CCE59-9751-484A-B43A-4BB4E257CF19}" type="pres">
      <dgm:prSet presAssocID="{4428B7E8-CC7C-4046-8A53-0FDDA1D1F50B}" presName="accentRepeatNode" presStyleLbl="solidFgAcc1" presStyleIdx="2" presStyleCnt="4"/>
      <dgm:spPr/>
    </dgm:pt>
    <dgm:pt modelId="{3DBFBD05-D56D-7C47-BFDD-D3E4F7C46C4B}" type="pres">
      <dgm:prSet presAssocID="{C6C84B9B-09B3-504C-9230-EC046393FFA4}" presName="text_4" presStyleLbl="node1" presStyleIdx="3" presStyleCnt="4">
        <dgm:presLayoutVars>
          <dgm:bulletEnabled val="1"/>
        </dgm:presLayoutVars>
      </dgm:prSet>
      <dgm:spPr/>
    </dgm:pt>
    <dgm:pt modelId="{40ACED84-B300-4144-B243-2C7753669378}" type="pres">
      <dgm:prSet presAssocID="{C6C84B9B-09B3-504C-9230-EC046393FFA4}" presName="accent_4" presStyleCnt="0"/>
      <dgm:spPr/>
    </dgm:pt>
    <dgm:pt modelId="{E7F4F467-999E-E146-87AB-59E539D91678}" type="pres">
      <dgm:prSet presAssocID="{C6C84B9B-09B3-504C-9230-EC046393FFA4}" presName="accentRepeatNode" presStyleLbl="solidFgAcc1" presStyleIdx="3" presStyleCnt="4"/>
      <dgm:spPr/>
    </dgm:pt>
  </dgm:ptLst>
  <dgm:cxnLst>
    <dgm:cxn modelId="{DB174B1F-1956-FB49-814E-CF1A9045759D}" type="presOf" srcId="{499BC0A2-F85F-BF4F-B33B-B532A565D0DB}" destId="{096FC9F1-F3FA-4948-ACE2-0FA3D7171F38}" srcOrd="0" destOrd="0" presId="urn:microsoft.com/office/officeart/2008/layout/VerticalCurvedList"/>
    <dgm:cxn modelId="{C61DBF33-977A-2B41-87C0-5CACAA7215F2}" type="presOf" srcId="{AF8F10DB-9F17-544C-B175-3A60212202AB}" destId="{0EB949BA-FA64-754E-82C9-EAD27F85BEBE}" srcOrd="0" destOrd="0" presId="urn:microsoft.com/office/officeart/2008/layout/VerticalCurvedList"/>
    <dgm:cxn modelId="{ADAA1176-9104-804F-96D8-E18134A5316F}" srcId="{AF8F10DB-9F17-544C-B175-3A60212202AB}" destId="{C6C84B9B-09B3-504C-9230-EC046393FFA4}" srcOrd="3" destOrd="0" parTransId="{1FBE99F1-0A80-E142-A65A-EBC3D22C1736}" sibTransId="{DD144092-BC7E-4049-A84F-F60CE4D90E67}"/>
    <dgm:cxn modelId="{E9D1807F-66CF-C846-A5FC-CF2CBC7667DE}" srcId="{AF8F10DB-9F17-544C-B175-3A60212202AB}" destId="{499BC0A2-F85F-BF4F-B33B-B532A565D0DB}" srcOrd="1" destOrd="0" parTransId="{87AD20AB-8AA3-784B-8F71-62FD1BA9D4A7}" sibTransId="{656C8281-9913-9543-9AB6-EF0ACC3E7E48}"/>
    <dgm:cxn modelId="{4C7EA285-E0B6-5F4D-99EE-1756572CC24E}" srcId="{AF8F10DB-9F17-544C-B175-3A60212202AB}" destId="{4428B7E8-CC7C-4046-8A53-0FDDA1D1F50B}" srcOrd="2" destOrd="0" parTransId="{7AE4DC12-518B-2244-B72D-E5E89A6CFF04}" sibTransId="{FD1ECD73-3CF7-BC4D-BE00-A110DB037547}"/>
    <dgm:cxn modelId="{D9FCC89F-CC97-D940-8887-CEF0E2E9651E}" type="presOf" srcId="{2A0AFC04-2BFB-A34A-8C41-BFCBCD9DCD37}" destId="{01209D20-3284-C247-9972-C8A9926BD5FA}" srcOrd="0" destOrd="0" presId="urn:microsoft.com/office/officeart/2008/layout/VerticalCurvedList"/>
    <dgm:cxn modelId="{B2BDEDC5-BEAD-7047-AE12-3C373DE97325}" type="presOf" srcId="{4428B7E8-CC7C-4046-8A53-0FDDA1D1F50B}" destId="{926F273A-EE2A-644A-B69D-35E3F4AEB3A5}" srcOrd="0" destOrd="0" presId="urn:microsoft.com/office/officeart/2008/layout/VerticalCurvedList"/>
    <dgm:cxn modelId="{1D24AEEF-7362-1041-A60F-8D82C41316F5}" srcId="{AF8F10DB-9F17-544C-B175-3A60212202AB}" destId="{2A0AFC04-2BFB-A34A-8C41-BFCBCD9DCD37}" srcOrd="0" destOrd="0" parTransId="{759D1AA3-A339-9147-92F8-94781B24D4F2}" sibTransId="{AC125FFB-0F87-0643-8492-B96461040309}"/>
    <dgm:cxn modelId="{A4EF73F0-1E9B-5C41-99BC-BB4F3A386D0A}" type="presOf" srcId="{AC125FFB-0F87-0643-8492-B96461040309}" destId="{26B863DB-24F3-F24C-846B-B7A8A7437927}" srcOrd="0" destOrd="0" presId="urn:microsoft.com/office/officeart/2008/layout/VerticalCurvedList"/>
    <dgm:cxn modelId="{B622E1F3-89AB-3744-ADAF-0076A6D49766}" type="presOf" srcId="{C6C84B9B-09B3-504C-9230-EC046393FFA4}" destId="{3DBFBD05-D56D-7C47-BFDD-D3E4F7C46C4B}" srcOrd="0" destOrd="0" presId="urn:microsoft.com/office/officeart/2008/layout/VerticalCurvedList"/>
    <dgm:cxn modelId="{00ECD4A3-79CA-3C40-B517-620CDB14C74F}" type="presParOf" srcId="{0EB949BA-FA64-754E-82C9-EAD27F85BEBE}" destId="{A220C053-A330-B244-A9E5-935DE9EBC2D1}" srcOrd="0" destOrd="0" presId="urn:microsoft.com/office/officeart/2008/layout/VerticalCurvedList"/>
    <dgm:cxn modelId="{BA7FB9F3-9557-4041-9828-DA810B4B3499}" type="presParOf" srcId="{A220C053-A330-B244-A9E5-935DE9EBC2D1}" destId="{639585F2-1769-FA48-8A55-5D95672F3AD1}" srcOrd="0" destOrd="0" presId="urn:microsoft.com/office/officeart/2008/layout/VerticalCurvedList"/>
    <dgm:cxn modelId="{2136A079-16CA-624F-AAC9-E7E07792504C}" type="presParOf" srcId="{639585F2-1769-FA48-8A55-5D95672F3AD1}" destId="{A7A910B1-63A6-8042-9B43-FDA1983AB910}" srcOrd="0" destOrd="0" presId="urn:microsoft.com/office/officeart/2008/layout/VerticalCurvedList"/>
    <dgm:cxn modelId="{258805E7-D647-E047-A82F-F1C506CB0CD5}" type="presParOf" srcId="{639585F2-1769-FA48-8A55-5D95672F3AD1}" destId="{26B863DB-24F3-F24C-846B-B7A8A7437927}" srcOrd="1" destOrd="0" presId="urn:microsoft.com/office/officeart/2008/layout/VerticalCurvedList"/>
    <dgm:cxn modelId="{B871B432-83F6-884A-BB03-7C6E6DB64650}" type="presParOf" srcId="{639585F2-1769-FA48-8A55-5D95672F3AD1}" destId="{BAEFC538-37BA-1648-9F7A-84E466B27820}" srcOrd="2" destOrd="0" presId="urn:microsoft.com/office/officeart/2008/layout/VerticalCurvedList"/>
    <dgm:cxn modelId="{099F82FA-404C-3843-B6FA-13423C7A0EE9}" type="presParOf" srcId="{639585F2-1769-FA48-8A55-5D95672F3AD1}" destId="{B70CD757-9D1E-9445-A92D-22BD5DADD0F8}" srcOrd="3" destOrd="0" presId="urn:microsoft.com/office/officeart/2008/layout/VerticalCurvedList"/>
    <dgm:cxn modelId="{0DB7C195-5835-E048-B2E5-1CD26689FE58}" type="presParOf" srcId="{A220C053-A330-B244-A9E5-935DE9EBC2D1}" destId="{01209D20-3284-C247-9972-C8A9926BD5FA}" srcOrd="1" destOrd="0" presId="urn:microsoft.com/office/officeart/2008/layout/VerticalCurvedList"/>
    <dgm:cxn modelId="{D4CBFB5C-C2A0-DC44-ABEB-69C974312732}" type="presParOf" srcId="{A220C053-A330-B244-A9E5-935DE9EBC2D1}" destId="{6B04A452-ADA2-954A-8902-9E6672D7F28C}" srcOrd="2" destOrd="0" presId="urn:microsoft.com/office/officeart/2008/layout/VerticalCurvedList"/>
    <dgm:cxn modelId="{3E33B040-894E-6A4A-89CE-32079CEAD4FE}" type="presParOf" srcId="{6B04A452-ADA2-954A-8902-9E6672D7F28C}" destId="{E696B9CB-9524-444A-9894-840F7F120AC5}" srcOrd="0" destOrd="0" presId="urn:microsoft.com/office/officeart/2008/layout/VerticalCurvedList"/>
    <dgm:cxn modelId="{1E2FE822-3F2B-284E-9584-B58993C0531A}" type="presParOf" srcId="{A220C053-A330-B244-A9E5-935DE9EBC2D1}" destId="{096FC9F1-F3FA-4948-ACE2-0FA3D7171F38}" srcOrd="3" destOrd="0" presId="urn:microsoft.com/office/officeart/2008/layout/VerticalCurvedList"/>
    <dgm:cxn modelId="{30143F7A-79E6-A04A-ABFF-EABFD16831BE}" type="presParOf" srcId="{A220C053-A330-B244-A9E5-935DE9EBC2D1}" destId="{DAA220FC-4683-4A48-8127-C31BBBF784F3}" srcOrd="4" destOrd="0" presId="urn:microsoft.com/office/officeart/2008/layout/VerticalCurvedList"/>
    <dgm:cxn modelId="{D4BC3491-DE8B-A645-8EA4-527FE1F354D8}" type="presParOf" srcId="{DAA220FC-4683-4A48-8127-C31BBBF784F3}" destId="{67485C96-FCEC-9441-A7AA-D82D2DD02441}" srcOrd="0" destOrd="0" presId="urn:microsoft.com/office/officeart/2008/layout/VerticalCurvedList"/>
    <dgm:cxn modelId="{37C40A83-E1CB-534F-8E73-C97F951AA7F4}" type="presParOf" srcId="{A220C053-A330-B244-A9E5-935DE9EBC2D1}" destId="{926F273A-EE2A-644A-B69D-35E3F4AEB3A5}" srcOrd="5" destOrd="0" presId="urn:microsoft.com/office/officeart/2008/layout/VerticalCurvedList"/>
    <dgm:cxn modelId="{823351FF-2C55-B347-B3CF-516DA646610A}" type="presParOf" srcId="{A220C053-A330-B244-A9E5-935DE9EBC2D1}" destId="{97883868-BF89-7F44-935B-438B17591EA5}" srcOrd="6" destOrd="0" presId="urn:microsoft.com/office/officeart/2008/layout/VerticalCurvedList"/>
    <dgm:cxn modelId="{101D267C-F410-FA4B-84DC-27D500088304}" type="presParOf" srcId="{97883868-BF89-7F44-935B-438B17591EA5}" destId="{249CCE59-9751-484A-B43A-4BB4E257CF19}" srcOrd="0" destOrd="0" presId="urn:microsoft.com/office/officeart/2008/layout/VerticalCurvedList"/>
    <dgm:cxn modelId="{1D7D8C00-10D4-8742-9EFF-9AC1387BD69F}" type="presParOf" srcId="{A220C053-A330-B244-A9E5-935DE9EBC2D1}" destId="{3DBFBD05-D56D-7C47-BFDD-D3E4F7C46C4B}" srcOrd="7" destOrd="0" presId="urn:microsoft.com/office/officeart/2008/layout/VerticalCurvedList"/>
    <dgm:cxn modelId="{090B8273-5CA0-0C41-B28B-A46F0551869F}" type="presParOf" srcId="{A220C053-A330-B244-A9E5-935DE9EBC2D1}" destId="{40ACED84-B300-4144-B243-2C7753669378}" srcOrd="8" destOrd="0" presId="urn:microsoft.com/office/officeart/2008/layout/VerticalCurvedList"/>
    <dgm:cxn modelId="{F55C6215-30DC-264D-A906-D84932C12E16}" type="presParOf" srcId="{40ACED84-B300-4144-B243-2C7753669378}" destId="{E7F4F467-999E-E146-87AB-59E539D91678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C6FDDCE-AB5A-384B-A8E1-45643A7858CE}" type="doc">
      <dgm:prSet loTypeId="urn:microsoft.com/office/officeart/2005/8/layout/cycle7" loCatId="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760D3454-E20E-D245-BC7F-1873792348FA}">
      <dgm:prSet phldrT="[Text]"/>
      <dgm:spPr/>
      <dgm:t>
        <a:bodyPr/>
        <a:lstStyle/>
        <a:p>
          <a:r>
            <a:rPr lang="en-GB" dirty="0" err="1"/>
            <a:t>Llafar</a:t>
          </a:r>
          <a:endParaRPr lang="en-GB" dirty="0"/>
        </a:p>
      </dgm:t>
    </dgm:pt>
    <dgm:pt modelId="{92C051EF-B730-C943-802F-E3FF342FE832}" type="parTrans" cxnId="{E78E2147-B341-8B4D-9631-2B95C8A67568}">
      <dgm:prSet/>
      <dgm:spPr/>
      <dgm:t>
        <a:bodyPr/>
        <a:lstStyle/>
        <a:p>
          <a:endParaRPr lang="en-GB"/>
        </a:p>
      </dgm:t>
    </dgm:pt>
    <dgm:pt modelId="{6816AB4E-3F67-8041-97BD-27234F2389DA}" type="sibTrans" cxnId="{E78E2147-B341-8B4D-9631-2B95C8A67568}">
      <dgm:prSet/>
      <dgm:spPr/>
      <dgm:t>
        <a:bodyPr/>
        <a:lstStyle/>
        <a:p>
          <a:endParaRPr lang="en-GB"/>
        </a:p>
      </dgm:t>
    </dgm:pt>
    <dgm:pt modelId="{58DC4FC8-D4D4-8B4D-9AA6-B6C28C6D5E9A}">
      <dgm:prSet phldrT="[Text]"/>
      <dgm:spPr/>
      <dgm:t>
        <a:bodyPr/>
        <a:lstStyle/>
        <a:p>
          <a:r>
            <a:rPr lang="en-GB" dirty="0" err="1"/>
            <a:t>Ysgrifennu</a:t>
          </a:r>
          <a:endParaRPr lang="en-GB" dirty="0"/>
        </a:p>
      </dgm:t>
    </dgm:pt>
    <dgm:pt modelId="{D9216ABF-5054-9042-967E-7F84323A33CC}" type="parTrans" cxnId="{390A516A-7FD4-A549-A031-DC474FFBE59E}">
      <dgm:prSet/>
      <dgm:spPr/>
      <dgm:t>
        <a:bodyPr/>
        <a:lstStyle/>
        <a:p>
          <a:endParaRPr lang="en-GB"/>
        </a:p>
      </dgm:t>
    </dgm:pt>
    <dgm:pt modelId="{D7B0B111-2CA9-0E46-BE9C-D8C09CDC6F43}" type="sibTrans" cxnId="{390A516A-7FD4-A549-A031-DC474FFBE59E}">
      <dgm:prSet/>
      <dgm:spPr/>
      <dgm:t>
        <a:bodyPr/>
        <a:lstStyle/>
        <a:p>
          <a:endParaRPr lang="en-GB"/>
        </a:p>
      </dgm:t>
    </dgm:pt>
    <dgm:pt modelId="{1D21CFAF-D969-C94C-815F-517A45FA0C5E}">
      <dgm:prSet phldrT="[Text]"/>
      <dgm:spPr/>
      <dgm:t>
        <a:bodyPr/>
        <a:lstStyle/>
        <a:p>
          <a:r>
            <a:rPr lang="en-GB" dirty="0" err="1"/>
            <a:t>Darllen</a:t>
          </a:r>
          <a:endParaRPr lang="en-GB" dirty="0"/>
        </a:p>
      </dgm:t>
    </dgm:pt>
    <dgm:pt modelId="{BC744608-F8A4-2A46-AC33-C638979FB555}" type="parTrans" cxnId="{9DE445A2-E0DC-5A4B-B970-CCC8221C9BC7}">
      <dgm:prSet/>
      <dgm:spPr/>
      <dgm:t>
        <a:bodyPr/>
        <a:lstStyle/>
        <a:p>
          <a:endParaRPr lang="en-GB"/>
        </a:p>
      </dgm:t>
    </dgm:pt>
    <dgm:pt modelId="{978775F4-FF9C-F94C-A577-1EB366E5C8FB}" type="sibTrans" cxnId="{9DE445A2-E0DC-5A4B-B970-CCC8221C9BC7}">
      <dgm:prSet/>
      <dgm:spPr/>
      <dgm:t>
        <a:bodyPr/>
        <a:lstStyle/>
        <a:p>
          <a:endParaRPr lang="en-GB"/>
        </a:p>
      </dgm:t>
    </dgm:pt>
    <dgm:pt modelId="{983A1383-7419-EF4A-B7D6-1DAF94E7376D}" type="pres">
      <dgm:prSet presAssocID="{DC6FDDCE-AB5A-384B-A8E1-45643A7858CE}" presName="Name0" presStyleCnt="0">
        <dgm:presLayoutVars>
          <dgm:dir/>
          <dgm:resizeHandles val="exact"/>
        </dgm:presLayoutVars>
      </dgm:prSet>
      <dgm:spPr/>
    </dgm:pt>
    <dgm:pt modelId="{DD1A1BDC-4E3C-FB4C-ACAF-743ECB757CBC}" type="pres">
      <dgm:prSet presAssocID="{760D3454-E20E-D245-BC7F-1873792348FA}" presName="node" presStyleLbl="node1" presStyleIdx="0" presStyleCnt="3">
        <dgm:presLayoutVars>
          <dgm:bulletEnabled val="1"/>
        </dgm:presLayoutVars>
      </dgm:prSet>
      <dgm:spPr/>
    </dgm:pt>
    <dgm:pt modelId="{BF1A39D3-DDE6-1A45-A219-24C6682AEFCE}" type="pres">
      <dgm:prSet presAssocID="{6816AB4E-3F67-8041-97BD-27234F2389DA}" presName="sibTrans" presStyleLbl="sibTrans2D1" presStyleIdx="0" presStyleCnt="3"/>
      <dgm:spPr/>
    </dgm:pt>
    <dgm:pt modelId="{A97299E8-03B9-8F4E-B73B-375F86193100}" type="pres">
      <dgm:prSet presAssocID="{6816AB4E-3F67-8041-97BD-27234F2389DA}" presName="connectorText" presStyleLbl="sibTrans2D1" presStyleIdx="0" presStyleCnt="3"/>
      <dgm:spPr/>
    </dgm:pt>
    <dgm:pt modelId="{B2EFD02E-A97F-5F41-A0D8-459A4EE3841A}" type="pres">
      <dgm:prSet presAssocID="{58DC4FC8-D4D4-8B4D-9AA6-B6C28C6D5E9A}" presName="node" presStyleLbl="node1" presStyleIdx="1" presStyleCnt="3">
        <dgm:presLayoutVars>
          <dgm:bulletEnabled val="1"/>
        </dgm:presLayoutVars>
      </dgm:prSet>
      <dgm:spPr/>
    </dgm:pt>
    <dgm:pt modelId="{E1DC3C55-814F-2146-8360-5E23DE73D439}" type="pres">
      <dgm:prSet presAssocID="{D7B0B111-2CA9-0E46-BE9C-D8C09CDC6F43}" presName="sibTrans" presStyleLbl="sibTrans2D1" presStyleIdx="1" presStyleCnt="3"/>
      <dgm:spPr/>
    </dgm:pt>
    <dgm:pt modelId="{9FC7F4D6-21F0-B243-8361-2D5CB6FE12A9}" type="pres">
      <dgm:prSet presAssocID="{D7B0B111-2CA9-0E46-BE9C-D8C09CDC6F43}" presName="connectorText" presStyleLbl="sibTrans2D1" presStyleIdx="1" presStyleCnt="3"/>
      <dgm:spPr/>
    </dgm:pt>
    <dgm:pt modelId="{F2203ABA-EB33-EE46-974D-8DB96B206950}" type="pres">
      <dgm:prSet presAssocID="{1D21CFAF-D969-C94C-815F-517A45FA0C5E}" presName="node" presStyleLbl="node1" presStyleIdx="2" presStyleCnt="3">
        <dgm:presLayoutVars>
          <dgm:bulletEnabled val="1"/>
        </dgm:presLayoutVars>
      </dgm:prSet>
      <dgm:spPr/>
    </dgm:pt>
    <dgm:pt modelId="{822ED483-6E8A-2140-96C4-7E779AA0D94C}" type="pres">
      <dgm:prSet presAssocID="{978775F4-FF9C-F94C-A577-1EB366E5C8FB}" presName="sibTrans" presStyleLbl="sibTrans2D1" presStyleIdx="2" presStyleCnt="3"/>
      <dgm:spPr/>
    </dgm:pt>
    <dgm:pt modelId="{59991783-DF43-E54E-A204-9B64AEC821DA}" type="pres">
      <dgm:prSet presAssocID="{978775F4-FF9C-F94C-A577-1EB366E5C8FB}" presName="connectorText" presStyleLbl="sibTrans2D1" presStyleIdx="2" presStyleCnt="3"/>
      <dgm:spPr/>
    </dgm:pt>
  </dgm:ptLst>
  <dgm:cxnLst>
    <dgm:cxn modelId="{7789860D-7D70-2D43-AC87-301BAAB6335D}" type="presOf" srcId="{D7B0B111-2CA9-0E46-BE9C-D8C09CDC6F43}" destId="{9FC7F4D6-21F0-B243-8361-2D5CB6FE12A9}" srcOrd="1" destOrd="0" presId="urn:microsoft.com/office/officeart/2005/8/layout/cycle7"/>
    <dgm:cxn modelId="{B698931B-E6E9-C942-8478-0E07B33632A3}" type="presOf" srcId="{760D3454-E20E-D245-BC7F-1873792348FA}" destId="{DD1A1BDC-4E3C-FB4C-ACAF-743ECB757CBC}" srcOrd="0" destOrd="0" presId="urn:microsoft.com/office/officeart/2005/8/layout/cycle7"/>
    <dgm:cxn modelId="{F183D961-AA8D-3142-84D1-F598D49F8D9D}" type="presOf" srcId="{6816AB4E-3F67-8041-97BD-27234F2389DA}" destId="{BF1A39D3-DDE6-1A45-A219-24C6682AEFCE}" srcOrd="0" destOrd="0" presId="urn:microsoft.com/office/officeart/2005/8/layout/cycle7"/>
    <dgm:cxn modelId="{3878B362-2615-034E-BF96-C2EA513ED39C}" type="presOf" srcId="{978775F4-FF9C-F94C-A577-1EB366E5C8FB}" destId="{59991783-DF43-E54E-A204-9B64AEC821DA}" srcOrd="1" destOrd="0" presId="urn:microsoft.com/office/officeart/2005/8/layout/cycle7"/>
    <dgm:cxn modelId="{E78E2147-B341-8B4D-9631-2B95C8A67568}" srcId="{DC6FDDCE-AB5A-384B-A8E1-45643A7858CE}" destId="{760D3454-E20E-D245-BC7F-1873792348FA}" srcOrd="0" destOrd="0" parTransId="{92C051EF-B730-C943-802F-E3FF342FE832}" sibTransId="{6816AB4E-3F67-8041-97BD-27234F2389DA}"/>
    <dgm:cxn modelId="{390A516A-7FD4-A549-A031-DC474FFBE59E}" srcId="{DC6FDDCE-AB5A-384B-A8E1-45643A7858CE}" destId="{58DC4FC8-D4D4-8B4D-9AA6-B6C28C6D5E9A}" srcOrd="1" destOrd="0" parTransId="{D9216ABF-5054-9042-967E-7F84323A33CC}" sibTransId="{D7B0B111-2CA9-0E46-BE9C-D8C09CDC6F43}"/>
    <dgm:cxn modelId="{D19E4A4E-1A7E-6347-AC32-5055F4AFDC3F}" type="presOf" srcId="{58DC4FC8-D4D4-8B4D-9AA6-B6C28C6D5E9A}" destId="{B2EFD02E-A97F-5F41-A0D8-459A4EE3841A}" srcOrd="0" destOrd="0" presId="urn:microsoft.com/office/officeart/2005/8/layout/cycle7"/>
    <dgm:cxn modelId="{BC608A74-70FD-1145-963B-4907D39380A2}" type="presOf" srcId="{1D21CFAF-D969-C94C-815F-517A45FA0C5E}" destId="{F2203ABA-EB33-EE46-974D-8DB96B206950}" srcOrd="0" destOrd="0" presId="urn:microsoft.com/office/officeart/2005/8/layout/cycle7"/>
    <dgm:cxn modelId="{DC92B079-44E2-334F-A827-092EADF9FE20}" type="presOf" srcId="{D7B0B111-2CA9-0E46-BE9C-D8C09CDC6F43}" destId="{E1DC3C55-814F-2146-8360-5E23DE73D439}" srcOrd="0" destOrd="0" presId="urn:microsoft.com/office/officeart/2005/8/layout/cycle7"/>
    <dgm:cxn modelId="{9DE445A2-E0DC-5A4B-B970-CCC8221C9BC7}" srcId="{DC6FDDCE-AB5A-384B-A8E1-45643A7858CE}" destId="{1D21CFAF-D969-C94C-815F-517A45FA0C5E}" srcOrd="2" destOrd="0" parTransId="{BC744608-F8A4-2A46-AC33-C638979FB555}" sibTransId="{978775F4-FF9C-F94C-A577-1EB366E5C8FB}"/>
    <dgm:cxn modelId="{460561B3-0A5D-C14B-B983-FFA3B6B15B0F}" type="presOf" srcId="{978775F4-FF9C-F94C-A577-1EB366E5C8FB}" destId="{822ED483-6E8A-2140-96C4-7E779AA0D94C}" srcOrd="0" destOrd="0" presId="urn:microsoft.com/office/officeart/2005/8/layout/cycle7"/>
    <dgm:cxn modelId="{50887AC2-4D49-1F44-9E63-3C1C9FE539AE}" type="presOf" srcId="{6816AB4E-3F67-8041-97BD-27234F2389DA}" destId="{A97299E8-03B9-8F4E-B73B-375F86193100}" srcOrd="1" destOrd="0" presId="urn:microsoft.com/office/officeart/2005/8/layout/cycle7"/>
    <dgm:cxn modelId="{5DA4C9FB-3EBF-9247-8BF5-3BD4DF615D6F}" type="presOf" srcId="{DC6FDDCE-AB5A-384B-A8E1-45643A7858CE}" destId="{983A1383-7419-EF4A-B7D6-1DAF94E7376D}" srcOrd="0" destOrd="0" presId="urn:microsoft.com/office/officeart/2005/8/layout/cycle7"/>
    <dgm:cxn modelId="{9AEDAF10-420A-9541-B048-C59FE4CA06D7}" type="presParOf" srcId="{983A1383-7419-EF4A-B7D6-1DAF94E7376D}" destId="{DD1A1BDC-4E3C-FB4C-ACAF-743ECB757CBC}" srcOrd="0" destOrd="0" presId="urn:microsoft.com/office/officeart/2005/8/layout/cycle7"/>
    <dgm:cxn modelId="{1B6E2C42-4542-6040-8AA0-3BD2E6F48F62}" type="presParOf" srcId="{983A1383-7419-EF4A-B7D6-1DAF94E7376D}" destId="{BF1A39D3-DDE6-1A45-A219-24C6682AEFCE}" srcOrd="1" destOrd="0" presId="urn:microsoft.com/office/officeart/2005/8/layout/cycle7"/>
    <dgm:cxn modelId="{158090F5-1171-854B-8221-14FE5C479860}" type="presParOf" srcId="{BF1A39D3-DDE6-1A45-A219-24C6682AEFCE}" destId="{A97299E8-03B9-8F4E-B73B-375F86193100}" srcOrd="0" destOrd="0" presId="urn:microsoft.com/office/officeart/2005/8/layout/cycle7"/>
    <dgm:cxn modelId="{C030E066-AB44-D84C-ADE7-123147E69BB7}" type="presParOf" srcId="{983A1383-7419-EF4A-B7D6-1DAF94E7376D}" destId="{B2EFD02E-A97F-5F41-A0D8-459A4EE3841A}" srcOrd="2" destOrd="0" presId="urn:microsoft.com/office/officeart/2005/8/layout/cycle7"/>
    <dgm:cxn modelId="{6C851416-DFB0-584E-BFCD-5250E0342FC4}" type="presParOf" srcId="{983A1383-7419-EF4A-B7D6-1DAF94E7376D}" destId="{E1DC3C55-814F-2146-8360-5E23DE73D439}" srcOrd="3" destOrd="0" presId="urn:microsoft.com/office/officeart/2005/8/layout/cycle7"/>
    <dgm:cxn modelId="{D88459EF-6D5C-6141-9176-602756AE7DC5}" type="presParOf" srcId="{E1DC3C55-814F-2146-8360-5E23DE73D439}" destId="{9FC7F4D6-21F0-B243-8361-2D5CB6FE12A9}" srcOrd="0" destOrd="0" presId="urn:microsoft.com/office/officeart/2005/8/layout/cycle7"/>
    <dgm:cxn modelId="{CCF37C74-1E40-6B47-8DF5-CACFAA74F10E}" type="presParOf" srcId="{983A1383-7419-EF4A-B7D6-1DAF94E7376D}" destId="{F2203ABA-EB33-EE46-974D-8DB96B206950}" srcOrd="4" destOrd="0" presId="urn:microsoft.com/office/officeart/2005/8/layout/cycle7"/>
    <dgm:cxn modelId="{1BE875AE-DD28-E24B-9E95-EFF0AA9093B5}" type="presParOf" srcId="{983A1383-7419-EF4A-B7D6-1DAF94E7376D}" destId="{822ED483-6E8A-2140-96C4-7E779AA0D94C}" srcOrd="5" destOrd="0" presId="urn:microsoft.com/office/officeart/2005/8/layout/cycle7"/>
    <dgm:cxn modelId="{FAFC4570-DA23-AF4C-B93C-C6E0141D18F9}" type="presParOf" srcId="{822ED483-6E8A-2140-96C4-7E779AA0D94C}" destId="{59991783-DF43-E54E-A204-9B64AEC821DA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DACAD88-07E4-F74C-9030-CA1970F6F065}" type="doc">
      <dgm:prSet loTypeId="urn:microsoft.com/office/officeart/2005/8/layout/process1" loCatId="" qsTypeId="urn:microsoft.com/office/officeart/2005/8/quickstyle/simple3" qsCatId="simple" csTypeId="urn:microsoft.com/office/officeart/2005/8/colors/colorful4" csCatId="colorful" phldr="1"/>
      <dgm:spPr/>
    </dgm:pt>
    <dgm:pt modelId="{6FF6A6DB-E48E-1F41-AFC9-3CA62D537C10}">
      <dgm:prSet phldrT="[Text]" custT="1"/>
      <dgm:spPr/>
      <dgm:t>
        <a:bodyPr/>
        <a:lstStyle/>
        <a:p>
          <a:r>
            <a:rPr lang="en-US" sz="2400" b="0" i="0" u="none" dirty="0" err="1"/>
            <a:t>Sesiwn</a:t>
          </a:r>
          <a:r>
            <a:rPr lang="en-US" sz="2400" b="0" i="0" u="none" dirty="0"/>
            <a:t> </a:t>
          </a:r>
          <a:r>
            <a:rPr lang="en-US" sz="2400" b="0" i="0" u="none" dirty="0" err="1"/>
            <a:t>dosbarth</a:t>
          </a:r>
          <a:r>
            <a:rPr lang="en-US" sz="2400" b="0" i="0" u="none" dirty="0"/>
            <a:t> – </a:t>
          </a:r>
          <a:r>
            <a:rPr lang="en-US" sz="2400" b="0" i="0" u="none" dirty="0" err="1"/>
            <a:t>cyflwyno</a:t>
          </a:r>
          <a:r>
            <a:rPr lang="en-US" sz="2400" b="0" i="0" u="none" dirty="0"/>
            <a:t> </a:t>
          </a:r>
          <a:r>
            <a:rPr lang="en-US" sz="2400" b="0" i="0" u="none" dirty="0" err="1"/>
            <a:t>llythrennauun</a:t>
          </a:r>
          <a:r>
            <a:rPr lang="en-US" sz="2400" b="0" i="0" u="none" dirty="0"/>
            <a:t> </a:t>
          </a:r>
          <a:r>
            <a:rPr lang="en-US" sz="2400" b="0" i="0" u="none" dirty="0" err="1"/>
            <a:t>llythyren</a:t>
          </a:r>
          <a:r>
            <a:rPr lang="en-US" sz="2400" b="0" i="0" u="none" dirty="0"/>
            <a:t> </a:t>
          </a:r>
          <a:r>
            <a:rPr lang="en-US" sz="2400" b="0" i="0" u="none" dirty="0" err="1"/>
            <a:t>ar</a:t>
          </a:r>
          <a:r>
            <a:rPr lang="en-US" sz="2400" b="0" i="0" u="none" dirty="0"/>
            <a:t> y </a:t>
          </a:r>
          <a:r>
            <a:rPr lang="en-US" sz="2400" b="0" i="0" u="none" dirty="0" err="1"/>
            <a:t>tro</a:t>
          </a:r>
          <a:r>
            <a:rPr lang="en-US" sz="2400" b="0" i="0" u="none" dirty="0"/>
            <a:t>.​</a:t>
          </a:r>
        </a:p>
        <a:p>
          <a:r>
            <a:rPr lang="en-US" sz="2400" b="0" i="0" u="none" dirty="0" err="1"/>
            <a:t>Dysgu</a:t>
          </a:r>
          <a:r>
            <a:rPr lang="en-US" sz="2400" b="0" i="0" u="none" dirty="0"/>
            <a:t> </a:t>
          </a:r>
          <a:r>
            <a:rPr lang="en-US" sz="2400" b="0" i="0" u="none" dirty="0" err="1"/>
            <a:t>ynganu</a:t>
          </a:r>
          <a:r>
            <a:rPr lang="en-US" sz="2400" b="0" i="0" u="none" dirty="0"/>
            <a:t>.​</a:t>
          </a:r>
        </a:p>
        <a:p>
          <a:r>
            <a:rPr lang="en-US" sz="2400" b="0" i="0" u="none" dirty="0" err="1"/>
            <a:t>Adnabod</a:t>
          </a:r>
          <a:r>
            <a:rPr lang="en-US" sz="2400" b="0" i="0" u="none" dirty="0"/>
            <a:t> y </a:t>
          </a:r>
          <a:r>
            <a:rPr lang="en-US" sz="2400" b="0" i="0" u="none" dirty="0" err="1"/>
            <a:t>llythyren</a:t>
          </a:r>
          <a:r>
            <a:rPr lang="en-US" sz="2400" b="0" i="0" u="none" dirty="0"/>
            <a:t>.​</a:t>
          </a:r>
        </a:p>
        <a:p>
          <a:r>
            <a:rPr lang="en-US" sz="2400" b="0" i="0" u="none" dirty="0" err="1"/>
            <a:t>Ffurfio’r</a:t>
          </a:r>
          <a:r>
            <a:rPr lang="en-US" sz="2400" b="0" i="0" u="none" dirty="0"/>
            <a:t> </a:t>
          </a:r>
          <a:r>
            <a:rPr lang="en-US" sz="2400" b="0" i="0" u="none" dirty="0" err="1"/>
            <a:t>llythyren</a:t>
          </a:r>
          <a:r>
            <a:rPr lang="en-US" sz="2400" b="0" i="0" u="none" dirty="0"/>
            <a:t> </a:t>
          </a:r>
          <a:r>
            <a:rPr lang="en-US" sz="2400" b="0" i="0" u="none" dirty="0" err="1"/>
            <a:t>yn</a:t>
          </a:r>
          <a:r>
            <a:rPr lang="en-US" sz="2400" b="0" i="0" u="none" dirty="0"/>
            <a:t> </a:t>
          </a:r>
          <a:r>
            <a:rPr lang="en-US" sz="2400" b="0" i="0" u="none" dirty="0" err="1"/>
            <a:t>gywir</a:t>
          </a:r>
          <a:r>
            <a:rPr lang="en-US" sz="2400" b="0" i="0" u="none" dirty="0"/>
            <a:t>, </a:t>
          </a:r>
          <a:r>
            <a:rPr lang="en-US" sz="2400" b="0" i="0" u="none" dirty="0" err="1"/>
            <a:t>e.e.</a:t>
          </a:r>
          <a:r>
            <a:rPr lang="en-US" sz="2400" b="0" i="0" u="none" dirty="0"/>
            <a:t> </a:t>
          </a:r>
          <a:r>
            <a:rPr lang="en-US" sz="2400" b="0" i="0" u="none" dirty="0" err="1"/>
            <a:t>yn</a:t>
          </a:r>
          <a:r>
            <a:rPr lang="en-US" sz="2400" b="0" i="0" u="none" dirty="0"/>
            <a:t> </a:t>
          </a:r>
          <a:r>
            <a:rPr lang="en-US" sz="2400" b="0" i="0" u="none" dirty="0" err="1"/>
            <a:t>yr</a:t>
          </a:r>
          <a:r>
            <a:rPr lang="en-US" sz="2400" b="0" i="0" u="none" dirty="0"/>
            <a:t> </a:t>
          </a:r>
          <a:r>
            <a:rPr lang="en-US" sz="2400" b="0" i="0" u="none" dirty="0" err="1"/>
            <a:t>awyr</a:t>
          </a:r>
          <a:r>
            <a:rPr lang="en-US" sz="2400" b="0" i="0" u="none" dirty="0"/>
            <a:t>.</a:t>
          </a:r>
          <a:endParaRPr lang="en-GB" sz="2400" dirty="0"/>
        </a:p>
      </dgm:t>
    </dgm:pt>
    <dgm:pt modelId="{DD6EC5A0-E032-5941-9D37-3DFC4724CA6A}" type="parTrans" cxnId="{68A443F5-8BBE-0C43-A9C5-10F4FF82576B}">
      <dgm:prSet/>
      <dgm:spPr/>
      <dgm:t>
        <a:bodyPr/>
        <a:lstStyle/>
        <a:p>
          <a:endParaRPr lang="en-GB"/>
        </a:p>
      </dgm:t>
    </dgm:pt>
    <dgm:pt modelId="{8905104E-1FF5-484D-A078-327E3B355974}" type="sibTrans" cxnId="{68A443F5-8BBE-0C43-A9C5-10F4FF82576B}">
      <dgm:prSet/>
      <dgm:spPr/>
      <dgm:t>
        <a:bodyPr/>
        <a:lstStyle/>
        <a:p>
          <a:endParaRPr lang="en-GB"/>
        </a:p>
      </dgm:t>
    </dgm:pt>
    <dgm:pt modelId="{39BCCC54-2F4C-CA4B-A1B1-2EC160FB91B7}">
      <dgm:prSet phldrT="[Text]" custT="1"/>
      <dgm:spPr/>
      <dgm:t>
        <a:bodyPr/>
        <a:lstStyle/>
        <a:p>
          <a:r>
            <a:rPr lang="en-US" sz="2400" b="0" i="0" u="none" dirty="0" err="1"/>
            <a:t>Defnyddio’r</a:t>
          </a:r>
          <a:r>
            <a:rPr lang="en-US" sz="2400" b="0" i="0" u="none" dirty="0"/>
            <a:t> </a:t>
          </a:r>
          <a:r>
            <a:rPr lang="en-US" sz="2400" b="0" i="0" u="none" dirty="0" err="1"/>
            <a:t>cardiau</a:t>
          </a:r>
          <a:r>
            <a:rPr lang="en-US" sz="2400" b="0" i="0" u="none" dirty="0"/>
            <a:t>   “</a:t>
          </a:r>
          <a:r>
            <a:rPr lang="en-US" sz="2400" b="0" i="0" u="none" dirty="0" err="1"/>
            <a:t>Syllu</a:t>
          </a:r>
          <a:r>
            <a:rPr lang="en-US" sz="2400" b="0" i="0" u="none" dirty="0"/>
            <a:t> </a:t>
          </a:r>
          <a:r>
            <a:rPr lang="en-US" sz="2400" b="0" i="0" u="none" dirty="0" err="1"/>
            <a:t>ar</a:t>
          </a:r>
          <a:r>
            <a:rPr lang="en-US" sz="2400" b="0" i="0" u="none" dirty="0"/>
            <a:t> y </a:t>
          </a:r>
          <a:r>
            <a:rPr lang="en-US" sz="2400" b="0" i="0" u="none" dirty="0" err="1"/>
            <a:t>sêr</a:t>
          </a:r>
          <a:r>
            <a:rPr lang="en-US" sz="2400" b="0" i="0" u="none" dirty="0"/>
            <a:t>”​</a:t>
          </a:r>
        </a:p>
        <a:p>
          <a:r>
            <a:rPr lang="en-US" sz="2400" b="0" i="0" u="none" dirty="0" err="1"/>
            <a:t>Dysgu</a:t>
          </a:r>
          <a:r>
            <a:rPr lang="en-US" sz="2400" b="0" i="0" u="none" dirty="0"/>
            <a:t> </a:t>
          </a:r>
          <a:r>
            <a:rPr lang="en-US" sz="2400" b="0" i="0" u="none" dirty="0" err="1"/>
            <a:t>darllen</a:t>
          </a:r>
          <a:r>
            <a:rPr lang="en-US" sz="2400" b="0" i="0" u="none" dirty="0"/>
            <a:t> </a:t>
          </a:r>
          <a:r>
            <a:rPr lang="en-US" sz="2400" b="0" i="0" u="none" dirty="0" err="1"/>
            <a:t>geiriau</a:t>
          </a:r>
          <a:r>
            <a:rPr lang="en-US" sz="2400" b="0" i="0" u="none" dirty="0"/>
            <a:t>: m-a-m​</a:t>
          </a:r>
        </a:p>
        <a:p>
          <a:r>
            <a:rPr lang="en-US" sz="2400" b="0" i="0" u="none" dirty="0" err="1"/>
            <a:t>Disgyblion</a:t>
          </a:r>
          <a:r>
            <a:rPr lang="en-US" sz="2400" b="0" i="0" u="none" dirty="0"/>
            <a:t> </a:t>
          </a:r>
          <a:r>
            <a:rPr lang="en-US" sz="2400" b="0" i="0" u="none" dirty="0" err="1"/>
            <a:t>i</a:t>
          </a:r>
          <a:r>
            <a:rPr lang="en-US" sz="2400" b="0" i="0" u="none" dirty="0"/>
            <a:t> </a:t>
          </a:r>
          <a:r>
            <a:rPr lang="en-US" sz="2400" b="0" i="0" u="none" dirty="0" err="1"/>
            <a:t>ddangos</a:t>
          </a:r>
          <a:r>
            <a:rPr lang="en-US" sz="2400" b="0" i="0" u="none" dirty="0"/>
            <a:t> 3 </a:t>
          </a:r>
          <a:r>
            <a:rPr lang="en-US" sz="2400" b="0" i="0" u="none" dirty="0" err="1"/>
            <a:t>bys</a:t>
          </a:r>
          <a:r>
            <a:rPr lang="en-US" sz="2400" b="0" i="0" u="none" dirty="0"/>
            <a:t> </a:t>
          </a:r>
          <a:r>
            <a:rPr lang="en-US" sz="2400" b="0" i="0" u="none" dirty="0" err="1"/>
            <a:t>i</a:t>
          </a:r>
          <a:r>
            <a:rPr lang="en-US" sz="2400" b="0" i="0" u="none" dirty="0"/>
            <a:t> </a:t>
          </a:r>
          <a:r>
            <a:rPr lang="en-US" sz="2400" b="0" i="0" u="none" dirty="0" err="1"/>
            <a:t>gyfleu</a:t>
          </a:r>
          <a:r>
            <a:rPr lang="en-US" sz="2400" b="0" i="0" u="none" dirty="0"/>
            <a:t> tri </a:t>
          </a:r>
          <a:r>
            <a:rPr lang="en-US" sz="2400" b="0" i="0" u="none" dirty="0" err="1"/>
            <a:t>swn</a:t>
          </a:r>
          <a:r>
            <a:rPr lang="en-US" sz="2400" b="0" i="0" u="none" dirty="0"/>
            <a:t> / </a:t>
          </a:r>
          <a:r>
            <a:rPr lang="en-US" sz="2400" b="0" i="0" u="none" dirty="0" err="1"/>
            <a:t>tair</a:t>
          </a:r>
          <a:r>
            <a:rPr lang="en-US" sz="2400" b="0" i="0" u="none" dirty="0"/>
            <a:t> </a:t>
          </a:r>
          <a:r>
            <a:rPr lang="en-US" sz="2400" b="0" i="0" u="none" dirty="0" err="1"/>
            <a:t>sain</a:t>
          </a:r>
          <a:endParaRPr lang="en-GB" sz="2400" dirty="0"/>
        </a:p>
      </dgm:t>
    </dgm:pt>
    <dgm:pt modelId="{77F28D47-ECA8-DC4E-B66C-7C0D00EA019A}" type="parTrans" cxnId="{D407A64C-AE91-9841-9328-EC9AF8CDEF1B}">
      <dgm:prSet/>
      <dgm:spPr/>
      <dgm:t>
        <a:bodyPr/>
        <a:lstStyle/>
        <a:p>
          <a:endParaRPr lang="en-GB"/>
        </a:p>
      </dgm:t>
    </dgm:pt>
    <dgm:pt modelId="{BF9E19DC-7712-A94F-BC51-1886EDE6F33C}" type="sibTrans" cxnId="{D407A64C-AE91-9841-9328-EC9AF8CDEF1B}">
      <dgm:prSet/>
      <dgm:spPr/>
      <dgm:t>
        <a:bodyPr/>
        <a:lstStyle/>
        <a:p>
          <a:endParaRPr lang="en-GB"/>
        </a:p>
      </dgm:t>
    </dgm:pt>
    <dgm:pt modelId="{56C3C50B-C9A7-EA45-997A-487EE36992F2}">
      <dgm:prSet phldrT="[Text]" custT="1"/>
      <dgm:spPr/>
      <dgm:t>
        <a:bodyPr/>
        <a:lstStyle/>
        <a:p>
          <a:r>
            <a:rPr lang="en-US" sz="2400" b="0" i="0" u="none" dirty="0" err="1"/>
            <a:t>Dysgu</a:t>
          </a:r>
          <a:r>
            <a:rPr lang="en-US" sz="2400" b="0" i="0" u="none" dirty="0"/>
            <a:t> </a:t>
          </a:r>
          <a:r>
            <a:rPr lang="en-US" sz="2400" b="0" i="0" u="none" dirty="0" err="1"/>
            <a:t>mwy</a:t>
          </a:r>
          <a:r>
            <a:rPr lang="en-US" sz="2400" b="0" i="0" u="none" dirty="0"/>
            <a:t> o </a:t>
          </a:r>
          <a:r>
            <a:rPr lang="en-US" sz="2400" b="0" i="0" u="none" dirty="0" err="1"/>
            <a:t>seiniau</a:t>
          </a:r>
          <a:r>
            <a:rPr lang="en-US" sz="2400" b="0" i="0" u="none" dirty="0"/>
            <a:t> </a:t>
          </a:r>
          <a:r>
            <a:rPr lang="en-US" sz="2400" b="0" i="0" u="none" dirty="0" err="1"/>
            <a:t>yn</a:t>
          </a:r>
          <a:r>
            <a:rPr lang="en-US" sz="2400" b="0" i="0" u="none" dirty="0"/>
            <a:t> </a:t>
          </a:r>
          <a:r>
            <a:rPr lang="en-US" sz="2400" b="0" i="0" u="none" dirty="0" err="1"/>
            <a:t>ddyddiol</a:t>
          </a:r>
          <a:r>
            <a:rPr lang="en-US" sz="2400" b="0" i="0" u="none" dirty="0"/>
            <a:t> er </a:t>
          </a:r>
          <a:r>
            <a:rPr lang="en-US" sz="2400" b="0" i="0" u="none" dirty="0" err="1"/>
            <a:t>mwyn</a:t>
          </a:r>
          <a:r>
            <a:rPr lang="en-US" sz="2400" b="0" i="0" u="none" dirty="0"/>
            <a:t> </a:t>
          </a:r>
          <a:r>
            <a:rPr lang="en-US" sz="2400" b="0" i="0" u="none" dirty="0" err="1"/>
            <a:t>medru</a:t>
          </a:r>
          <a:r>
            <a:rPr lang="en-US" sz="2400" b="0" i="0" u="none" dirty="0"/>
            <a:t> </a:t>
          </a:r>
          <a:r>
            <a:rPr lang="en-US" sz="2400" b="0" i="0" u="none" dirty="0" err="1"/>
            <a:t>darllen</a:t>
          </a:r>
          <a:r>
            <a:rPr lang="en-US" sz="2400" b="0" i="0" u="none" dirty="0"/>
            <a:t> </a:t>
          </a:r>
          <a:r>
            <a:rPr lang="en-US" sz="2400" b="0" i="0" u="none" dirty="0" err="1"/>
            <a:t>mwy</a:t>
          </a:r>
          <a:r>
            <a:rPr lang="en-US" sz="2400" b="0" i="0" u="none" dirty="0"/>
            <a:t> o </a:t>
          </a:r>
          <a:r>
            <a:rPr lang="en-US" sz="2400" b="0" i="0" u="none" dirty="0" err="1"/>
            <a:t>eiriau</a:t>
          </a:r>
          <a:r>
            <a:rPr lang="en-US" sz="700" b="0" i="0" u="none" dirty="0"/>
            <a:t>.</a:t>
          </a:r>
          <a:endParaRPr lang="en-GB" sz="700" dirty="0"/>
        </a:p>
      </dgm:t>
    </dgm:pt>
    <dgm:pt modelId="{B617C85B-C61D-F647-8954-AC99FFA4CA3E}" type="parTrans" cxnId="{AEC895D9-1CAB-D047-90BC-232100FF7FA5}">
      <dgm:prSet/>
      <dgm:spPr/>
      <dgm:t>
        <a:bodyPr/>
        <a:lstStyle/>
        <a:p>
          <a:endParaRPr lang="en-GB"/>
        </a:p>
      </dgm:t>
    </dgm:pt>
    <dgm:pt modelId="{0E2D3E9F-1F55-0641-8916-65AD4B5CBA64}" type="sibTrans" cxnId="{AEC895D9-1CAB-D047-90BC-232100FF7FA5}">
      <dgm:prSet/>
      <dgm:spPr/>
      <dgm:t>
        <a:bodyPr/>
        <a:lstStyle/>
        <a:p>
          <a:endParaRPr lang="en-GB"/>
        </a:p>
      </dgm:t>
    </dgm:pt>
    <dgm:pt modelId="{64960713-B079-C741-8242-8E9D64DF9D0C}" type="pres">
      <dgm:prSet presAssocID="{CDACAD88-07E4-F74C-9030-CA1970F6F065}" presName="Name0" presStyleCnt="0">
        <dgm:presLayoutVars>
          <dgm:dir/>
          <dgm:resizeHandles val="exact"/>
        </dgm:presLayoutVars>
      </dgm:prSet>
      <dgm:spPr/>
    </dgm:pt>
    <dgm:pt modelId="{4AF6E028-B69F-9441-B52B-D5660C913074}" type="pres">
      <dgm:prSet presAssocID="{6FF6A6DB-E48E-1F41-AFC9-3CA62D537C10}" presName="node" presStyleLbl="node1" presStyleIdx="0" presStyleCnt="3">
        <dgm:presLayoutVars>
          <dgm:bulletEnabled val="1"/>
        </dgm:presLayoutVars>
      </dgm:prSet>
      <dgm:spPr/>
    </dgm:pt>
    <dgm:pt modelId="{A13DE08E-D59D-4047-A129-5CDB50D2ECCF}" type="pres">
      <dgm:prSet presAssocID="{8905104E-1FF5-484D-A078-327E3B355974}" presName="sibTrans" presStyleLbl="sibTrans2D1" presStyleIdx="0" presStyleCnt="2"/>
      <dgm:spPr/>
    </dgm:pt>
    <dgm:pt modelId="{4B61F736-3200-0D4F-8229-4331B367301B}" type="pres">
      <dgm:prSet presAssocID="{8905104E-1FF5-484D-A078-327E3B355974}" presName="connectorText" presStyleLbl="sibTrans2D1" presStyleIdx="0" presStyleCnt="2"/>
      <dgm:spPr/>
    </dgm:pt>
    <dgm:pt modelId="{F389ED7F-2B56-744C-B6AC-4CD06E675218}" type="pres">
      <dgm:prSet presAssocID="{39BCCC54-2F4C-CA4B-A1B1-2EC160FB91B7}" presName="node" presStyleLbl="node1" presStyleIdx="1" presStyleCnt="3">
        <dgm:presLayoutVars>
          <dgm:bulletEnabled val="1"/>
        </dgm:presLayoutVars>
      </dgm:prSet>
      <dgm:spPr/>
    </dgm:pt>
    <dgm:pt modelId="{D6F3490D-8A28-504C-9045-777CDE1651EF}" type="pres">
      <dgm:prSet presAssocID="{BF9E19DC-7712-A94F-BC51-1886EDE6F33C}" presName="sibTrans" presStyleLbl="sibTrans2D1" presStyleIdx="1" presStyleCnt="2"/>
      <dgm:spPr/>
    </dgm:pt>
    <dgm:pt modelId="{D3A5DDB2-79D4-2D47-95A7-A9F431174BE5}" type="pres">
      <dgm:prSet presAssocID="{BF9E19DC-7712-A94F-BC51-1886EDE6F33C}" presName="connectorText" presStyleLbl="sibTrans2D1" presStyleIdx="1" presStyleCnt="2"/>
      <dgm:spPr/>
    </dgm:pt>
    <dgm:pt modelId="{BF540B16-2A9E-884F-A9D3-750DF28C5A23}" type="pres">
      <dgm:prSet presAssocID="{56C3C50B-C9A7-EA45-997A-487EE36992F2}" presName="node" presStyleLbl="node1" presStyleIdx="2" presStyleCnt="3">
        <dgm:presLayoutVars>
          <dgm:bulletEnabled val="1"/>
        </dgm:presLayoutVars>
      </dgm:prSet>
      <dgm:spPr/>
    </dgm:pt>
  </dgm:ptLst>
  <dgm:cxnLst>
    <dgm:cxn modelId="{6A659008-9680-0E40-80D1-50CE1D2BEE6B}" type="presOf" srcId="{CDACAD88-07E4-F74C-9030-CA1970F6F065}" destId="{64960713-B079-C741-8242-8E9D64DF9D0C}" srcOrd="0" destOrd="0" presId="urn:microsoft.com/office/officeart/2005/8/layout/process1"/>
    <dgm:cxn modelId="{6391E20C-55EA-934D-8CEE-547FFC204A65}" type="presOf" srcId="{BF9E19DC-7712-A94F-BC51-1886EDE6F33C}" destId="{D6F3490D-8A28-504C-9045-777CDE1651EF}" srcOrd="0" destOrd="0" presId="urn:microsoft.com/office/officeart/2005/8/layout/process1"/>
    <dgm:cxn modelId="{B9DDFD26-24D6-A14C-97C0-FA4836DEFB86}" type="presOf" srcId="{8905104E-1FF5-484D-A078-327E3B355974}" destId="{A13DE08E-D59D-4047-A129-5CDB50D2ECCF}" srcOrd="0" destOrd="0" presId="urn:microsoft.com/office/officeart/2005/8/layout/process1"/>
    <dgm:cxn modelId="{D407A64C-AE91-9841-9328-EC9AF8CDEF1B}" srcId="{CDACAD88-07E4-F74C-9030-CA1970F6F065}" destId="{39BCCC54-2F4C-CA4B-A1B1-2EC160FB91B7}" srcOrd="1" destOrd="0" parTransId="{77F28D47-ECA8-DC4E-B66C-7C0D00EA019A}" sibTransId="{BF9E19DC-7712-A94F-BC51-1886EDE6F33C}"/>
    <dgm:cxn modelId="{10BEE396-3441-3D43-A97A-2CC46D62BDC4}" type="presOf" srcId="{39BCCC54-2F4C-CA4B-A1B1-2EC160FB91B7}" destId="{F389ED7F-2B56-744C-B6AC-4CD06E675218}" srcOrd="0" destOrd="0" presId="urn:microsoft.com/office/officeart/2005/8/layout/process1"/>
    <dgm:cxn modelId="{4D64219D-42EA-FE4F-92D4-3892D99D68C1}" type="presOf" srcId="{56C3C50B-C9A7-EA45-997A-487EE36992F2}" destId="{BF540B16-2A9E-884F-A9D3-750DF28C5A23}" srcOrd="0" destOrd="0" presId="urn:microsoft.com/office/officeart/2005/8/layout/process1"/>
    <dgm:cxn modelId="{205702A3-D753-BC43-B991-C40D9248B1BA}" type="presOf" srcId="{6FF6A6DB-E48E-1F41-AFC9-3CA62D537C10}" destId="{4AF6E028-B69F-9441-B52B-D5660C913074}" srcOrd="0" destOrd="0" presId="urn:microsoft.com/office/officeart/2005/8/layout/process1"/>
    <dgm:cxn modelId="{EA57D8CE-415E-D546-81BC-EB81ADE8DE08}" type="presOf" srcId="{8905104E-1FF5-484D-A078-327E3B355974}" destId="{4B61F736-3200-0D4F-8229-4331B367301B}" srcOrd="1" destOrd="0" presId="urn:microsoft.com/office/officeart/2005/8/layout/process1"/>
    <dgm:cxn modelId="{AEC895D9-1CAB-D047-90BC-232100FF7FA5}" srcId="{CDACAD88-07E4-F74C-9030-CA1970F6F065}" destId="{56C3C50B-C9A7-EA45-997A-487EE36992F2}" srcOrd="2" destOrd="0" parTransId="{B617C85B-C61D-F647-8954-AC99FFA4CA3E}" sibTransId="{0E2D3E9F-1F55-0641-8916-65AD4B5CBA64}"/>
    <dgm:cxn modelId="{405F38E5-55D4-9345-82D8-E736067CB0D4}" type="presOf" srcId="{BF9E19DC-7712-A94F-BC51-1886EDE6F33C}" destId="{D3A5DDB2-79D4-2D47-95A7-A9F431174BE5}" srcOrd="1" destOrd="0" presId="urn:microsoft.com/office/officeart/2005/8/layout/process1"/>
    <dgm:cxn modelId="{68A443F5-8BBE-0C43-A9C5-10F4FF82576B}" srcId="{CDACAD88-07E4-F74C-9030-CA1970F6F065}" destId="{6FF6A6DB-E48E-1F41-AFC9-3CA62D537C10}" srcOrd="0" destOrd="0" parTransId="{DD6EC5A0-E032-5941-9D37-3DFC4724CA6A}" sibTransId="{8905104E-1FF5-484D-A078-327E3B355974}"/>
    <dgm:cxn modelId="{1056F48C-6600-4944-9205-A669221D4B5A}" type="presParOf" srcId="{64960713-B079-C741-8242-8E9D64DF9D0C}" destId="{4AF6E028-B69F-9441-B52B-D5660C913074}" srcOrd="0" destOrd="0" presId="urn:microsoft.com/office/officeart/2005/8/layout/process1"/>
    <dgm:cxn modelId="{7E2B162B-8429-004D-AFB7-9E95FCCB7DC0}" type="presParOf" srcId="{64960713-B079-C741-8242-8E9D64DF9D0C}" destId="{A13DE08E-D59D-4047-A129-5CDB50D2ECCF}" srcOrd="1" destOrd="0" presId="urn:microsoft.com/office/officeart/2005/8/layout/process1"/>
    <dgm:cxn modelId="{B1922C75-CA59-3B4B-9848-0D88C51C1941}" type="presParOf" srcId="{A13DE08E-D59D-4047-A129-5CDB50D2ECCF}" destId="{4B61F736-3200-0D4F-8229-4331B367301B}" srcOrd="0" destOrd="0" presId="urn:microsoft.com/office/officeart/2005/8/layout/process1"/>
    <dgm:cxn modelId="{DDB13702-7A5F-7B4F-9A79-BCAE0C9EBDCA}" type="presParOf" srcId="{64960713-B079-C741-8242-8E9D64DF9D0C}" destId="{F389ED7F-2B56-744C-B6AC-4CD06E675218}" srcOrd="2" destOrd="0" presId="urn:microsoft.com/office/officeart/2005/8/layout/process1"/>
    <dgm:cxn modelId="{4457CCC8-2350-D348-A683-CA12CA3D4C11}" type="presParOf" srcId="{64960713-B079-C741-8242-8E9D64DF9D0C}" destId="{D6F3490D-8A28-504C-9045-777CDE1651EF}" srcOrd="3" destOrd="0" presId="urn:microsoft.com/office/officeart/2005/8/layout/process1"/>
    <dgm:cxn modelId="{32060F4D-FB1F-E546-B900-93913562DA90}" type="presParOf" srcId="{D6F3490D-8A28-504C-9045-777CDE1651EF}" destId="{D3A5DDB2-79D4-2D47-95A7-A9F431174BE5}" srcOrd="0" destOrd="0" presId="urn:microsoft.com/office/officeart/2005/8/layout/process1"/>
    <dgm:cxn modelId="{8750A7EB-06CE-974B-8C55-0E5A05B0CEA9}" type="presParOf" srcId="{64960713-B079-C741-8242-8E9D64DF9D0C}" destId="{BF540B16-2A9E-884F-A9D3-750DF28C5A23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508C615-B5BB-554E-A3A7-6A42871236A6}" type="doc">
      <dgm:prSet loTypeId="urn:microsoft.com/office/officeart/2008/layout/VerticalCurvedList" loCatId="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828EBF37-9649-B549-8C68-71436F4D9EA0}">
      <dgm:prSet phldrT="[Text]"/>
      <dgm:spPr/>
      <dgm:t>
        <a:bodyPr/>
        <a:lstStyle/>
        <a:p>
          <a:r>
            <a:rPr lang="en-US" b="0" i="0" u="none" dirty="0" err="1"/>
            <a:t>Atgyfnerthu</a:t>
          </a:r>
          <a:r>
            <a:rPr lang="en-US" b="0" i="0" u="none" dirty="0"/>
            <a:t> </a:t>
          </a:r>
          <a:r>
            <a:rPr lang="en-US" b="0" i="0" u="none" dirty="0" err="1"/>
            <a:t>sain</a:t>
          </a:r>
          <a:r>
            <a:rPr lang="en-US" b="0" i="0" u="none" dirty="0"/>
            <a:t> y </a:t>
          </a:r>
          <a:r>
            <a:rPr lang="en-US" b="0" i="0" u="none" dirty="0" err="1"/>
            <a:t>llythrennau</a:t>
          </a:r>
          <a:r>
            <a:rPr lang="en-US" b="0" i="0" u="none" dirty="0"/>
            <a:t>.​</a:t>
          </a:r>
        </a:p>
        <a:p>
          <a:r>
            <a:rPr lang="en-US" b="0" i="0" u="none" dirty="0"/>
            <a:t>(</a:t>
          </a:r>
          <a:r>
            <a:rPr lang="en-US" b="0" i="0" u="none" dirty="0" err="1"/>
            <a:t>Gellir</a:t>
          </a:r>
          <a:r>
            <a:rPr lang="en-US" b="0" i="0" u="none" dirty="0"/>
            <a:t> </a:t>
          </a:r>
          <a:r>
            <a:rPr lang="en-US" b="0" i="0" u="none" dirty="0" err="1"/>
            <a:t>defnyddio</a:t>
          </a:r>
          <a:r>
            <a:rPr lang="en-US" b="0" i="0" u="none" dirty="0"/>
            <a:t> ‘</a:t>
          </a:r>
          <a:r>
            <a:rPr lang="en-US" b="0" i="0" u="none" dirty="0" err="1"/>
            <a:t>Cardiau</a:t>
          </a:r>
          <a:r>
            <a:rPr lang="en-US" b="0" i="0" u="none" dirty="0"/>
            <a:t> </a:t>
          </a:r>
          <a:r>
            <a:rPr lang="en-US" b="0" i="0" u="none" dirty="0" err="1"/>
            <a:t>Ymarfer</a:t>
          </a:r>
          <a:r>
            <a:rPr lang="en-US" b="0" i="0" u="none" dirty="0"/>
            <a:t> </a:t>
          </a:r>
          <a:r>
            <a:rPr lang="en-US" b="0" i="0" u="none" dirty="0" err="1"/>
            <a:t>Seiniau</a:t>
          </a:r>
          <a:r>
            <a:rPr lang="en-US" b="0" i="0" u="none" dirty="0"/>
            <a:t>’).</a:t>
          </a:r>
          <a:endParaRPr lang="en-GB" dirty="0"/>
        </a:p>
      </dgm:t>
    </dgm:pt>
    <dgm:pt modelId="{334605B2-1009-9D4D-A69A-531D851AAA5F}" type="parTrans" cxnId="{3738AE7B-7832-4544-B068-C160A26050AB}">
      <dgm:prSet/>
      <dgm:spPr/>
      <dgm:t>
        <a:bodyPr/>
        <a:lstStyle/>
        <a:p>
          <a:endParaRPr lang="en-GB"/>
        </a:p>
      </dgm:t>
    </dgm:pt>
    <dgm:pt modelId="{5535B9A3-7E9C-B846-BB2C-988C04F89EEB}" type="sibTrans" cxnId="{3738AE7B-7832-4544-B068-C160A26050AB}">
      <dgm:prSet/>
      <dgm:spPr/>
      <dgm:t>
        <a:bodyPr/>
        <a:lstStyle/>
        <a:p>
          <a:endParaRPr lang="en-GB"/>
        </a:p>
      </dgm:t>
    </dgm:pt>
    <dgm:pt modelId="{152417CB-E664-AD43-A144-9D0016025437}">
      <dgm:prSet phldrT="[Text]"/>
      <dgm:spPr/>
      <dgm:t>
        <a:bodyPr/>
        <a:lstStyle/>
        <a:p>
          <a:r>
            <a:rPr lang="en-US" b="0" i="0" u="none" dirty="0" err="1"/>
            <a:t>Adeiladu</a:t>
          </a:r>
          <a:r>
            <a:rPr lang="en-US" b="0" i="0" u="none" dirty="0"/>
            <a:t> </a:t>
          </a:r>
          <a:r>
            <a:rPr lang="en-US" b="0" i="0" u="none" dirty="0" err="1"/>
            <a:t>geiriau</a:t>
          </a:r>
          <a:r>
            <a:rPr lang="en-US" b="0" i="0" u="none" dirty="0"/>
            <a:t> 3 </a:t>
          </a:r>
          <a:r>
            <a:rPr lang="en-US" b="0" i="0" u="none" dirty="0" err="1"/>
            <a:t>llythyren</a:t>
          </a:r>
          <a:r>
            <a:rPr lang="en-US" b="0" i="0" u="none" dirty="0"/>
            <a:t>  (</a:t>
          </a:r>
          <a:r>
            <a:rPr lang="en-US" b="0" i="0" u="none" dirty="0" err="1"/>
            <a:t>cytsain-llafariad-cytsain</a:t>
          </a:r>
          <a:r>
            <a:rPr lang="en-US" b="0" i="0" u="none" dirty="0"/>
            <a:t>)​</a:t>
          </a:r>
        </a:p>
        <a:p>
          <a:r>
            <a:rPr lang="en-US" b="0" i="0" u="none" dirty="0" err="1"/>
            <a:t>Trafod</a:t>
          </a:r>
          <a:r>
            <a:rPr lang="en-US" b="0" i="0" u="none" dirty="0"/>
            <a:t> y </a:t>
          </a:r>
          <a:r>
            <a:rPr lang="en-US" b="0" i="0" u="none" dirty="0" err="1"/>
            <a:t>sain</a:t>
          </a:r>
          <a:r>
            <a:rPr lang="en-US" b="0" i="0" u="none" dirty="0"/>
            <a:t> </a:t>
          </a:r>
          <a:r>
            <a:rPr lang="en-US" b="0" i="0" u="none" dirty="0" err="1"/>
            <a:t>gyntaf</a:t>
          </a:r>
          <a:r>
            <a:rPr lang="en-US" b="0" i="0" u="none" dirty="0"/>
            <a:t> / </a:t>
          </a:r>
          <a:r>
            <a:rPr lang="en-US" b="0" i="0" u="none" dirty="0" err="1"/>
            <a:t>sain</a:t>
          </a:r>
          <a:r>
            <a:rPr lang="en-US" b="0" i="0" u="none" dirty="0"/>
            <a:t> </a:t>
          </a:r>
          <a:r>
            <a:rPr lang="en-US" b="0" i="0" u="none" dirty="0" err="1"/>
            <a:t>olaf</a:t>
          </a:r>
          <a:r>
            <a:rPr lang="en-US" b="0" i="0" u="none" dirty="0"/>
            <a:t> / </a:t>
          </a:r>
          <a:r>
            <a:rPr lang="en-US" b="0" i="0" u="none" dirty="0" err="1"/>
            <a:t>sain</a:t>
          </a:r>
          <a:r>
            <a:rPr lang="en-US" b="0" i="0" u="none" dirty="0"/>
            <a:t> </a:t>
          </a:r>
          <a:r>
            <a:rPr lang="en-US" b="0" i="0" u="none" dirty="0" err="1"/>
            <a:t>ganol</a:t>
          </a:r>
          <a:r>
            <a:rPr lang="en-US" b="0" i="0" u="none" dirty="0"/>
            <a:t>.</a:t>
          </a:r>
          <a:endParaRPr lang="en-GB" dirty="0"/>
        </a:p>
      </dgm:t>
    </dgm:pt>
    <dgm:pt modelId="{2973196A-19A1-6342-A6FD-CDB10799AD15}" type="parTrans" cxnId="{FEC77ACF-45DF-8A42-BC4B-89231DC6E7F6}">
      <dgm:prSet/>
      <dgm:spPr/>
      <dgm:t>
        <a:bodyPr/>
        <a:lstStyle/>
        <a:p>
          <a:endParaRPr lang="en-GB"/>
        </a:p>
      </dgm:t>
    </dgm:pt>
    <dgm:pt modelId="{EED16C9C-8D28-FF41-80CB-2F52BB43E68E}" type="sibTrans" cxnId="{FEC77ACF-45DF-8A42-BC4B-89231DC6E7F6}">
      <dgm:prSet/>
      <dgm:spPr/>
      <dgm:t>
        <a:bodyPr/>
        <a:lstStyle/>
        <a:p>
          <a:endParaRPr lang="en-GB"/>
        </a:p>
      </dgm:t>
    </dgm:pt>
    <dgm:pt modelId="{2C68E93F-E0B8-624D-8B01-A2993B6395BB}">
      <dgm:prSet phldrT="[Text]"/>
      <dgm:spPr/>
      <dgm:t>
        <a:bodyPr/>
        <a:lstStyle/>
        <a:p>
          <a:r>
            <a:rPr lang="en-US" b="0" i="0" u="none" dirty="0" err="1"/>
            <a:t>Symud</a:t>
          </a:r>
          <a:r>
            <a:rPr lang="en-US" b="0" i="0" u="none" dirty="0"/>
            <a:t> </a:t>
          </a:r>
          <a:r>
            <a:rPr lang="en-US" b="0" i="0" u="none" dirty="0" err="1"/>
            <a:t>seiniau</a:t>
          </a:r>
          <a:r>
            <a:rPr lang="en-US" b="0" i="0" u="none" dirty="0"/>
            <a:t> – </a:t>
          </a:r>
          <a:r>
            <a:rPr lang="en-US" b="0" i="0" u="none" dirty="0" err="1"/>
            <a:t>e.e.</a:t>
          </a:r>
          <a:r>
            <a:rPr lang="en-US" b="0" i="0" u="none" dirty="0"/>
            <a:t> ca</a:t>
          </a:r>
          <a:r>
            <a:rPr lang="en-US" b="0" i="0" u="none" dirty="0">
              <a:solidFill>
                <a:schemeClr val="tx1"/>
              </a:solidFill>
            </a:rPr>
            <a:t>r</a:t>
          </a:r>
          <a:r>
            <a:rPr lang="en-US" b="0" i="0" u="none" dirty="0"/>
            <a:t> = ca</a:t>
          </a:r>
          <a:r>
            <a:rPr lang="en-US" b="0" i="0" u="none" dirty="0">
              <a:solidFill>
                <a:schemeClr val="tx1"/>
              </a:solidFill>
            </a:rPr>
            <a:t>p</a:t>
          </a:r>
          <a:endParaRPr lang="en-GB" dirty="0">
            <a:solidFill>
              <a:schemeClr val="tx1"/>
            </a:solidFill>
          </a:endParaRPr>
        </a:p>
      </dgm:t>
    </dgm:pt>
    <dgm:pt modelId="{9989A042-CD89-334D-86AE-77CA4472ACBA}" type="parTrans" cxnId="{0462C8F3-8AC8-8D4A-9A2C-1A80ACF507C4}">
      <dgm:prSet/>
      <dgm:spPr/>
      <dgm:t>
        <a:bodyPr/>
        <a:lstStyle/>
        <a:p>
          <a:endParaRPr lang="en-GB"/>
        </a:p>
      </dgm:t>
    </dgm:pt>
    <dgm:pt modelId="{C4425351-771A-1F44-A30C-C7AB3460B6C4}" type="sibTrans" cxnId="{0462C8F3-8AC8-8D4A-9A2C-1A80ACF507C4}">
      <dgm:prSet/>
      <dgm:spPr/>
      <dgm:t>
        <a:bodyPr/>
        <a:lstStyle/>
        <a:p>
          <a:endParaRPr lang="en-GB"/>
        </a:p>
      </dgm:t>
    </dgm:pt>
    <dgm:pt modelId="{0B69A2BD-BE8F-9847-8ABF-DF514173453A}">
      <dgm:prSet/>
      <dgm:spPr/>
      <dgm:t>
        <a:bodyPr/>
        <a:lstStyle/>
        <a:p>
          <a:r>
            <a:rPr lang="en-US" b="0" i="0" u="none" dirty="0" err="1"/>
            <a:t>Darllen</a:t>
          </a:r>
          <a:r>
            <a:rPr lang="en-US" b="0" i="0" u="none" dirty="0"/>
            <a:t> a </a:t>
          </a:r>
          <a:r>
            <a:rPr lang="en-US" b="0" i="0" u="none" dirty="0" err="1"/>
            <a:t>sillafu</a:t>
          </a:r>
          <a:r>
            <a:rPr lang="en-US" b="0" i="0" u="none" dirty="0"/>
            <a:t> </a:t>
          </a:r>
          <a:r>
            <a:rPr lang="en-US" b="0" i="0" u="none" dirty="0" err="1"/>
            <a:t>geiriau</a:t>
          </a:r>
          <a:r>
            <a:rPr lang="en-US" b="0" i="0" u="none" dirty="0"/>
            <a:t>.</a:t>
          </a:r>
          <a:r>
            <a:rPr lang="en-US" dirty="0"/>
            <a:t>.​</a:t>
          </a:r>
        </a:p>
      </dgm:t>
    </dgm:pt>
    <dgm:pt modelId="{B0ED03D1-CB30-E742-85C1-6E33493BF3E6}" type="parTrans" cxnId="{C4BBCA8C-F973-E04A-952C-92237366D118}">
      <dgm:prSet/>
      <dgm:spPr/>
      <dgm:t>
        <a:bodyPr/>
        <a:lstStyle/>
        <a:p>
          <a:endParaRPr lang="en-GB"/>
        </a:p>
      </dgm:t>
    </dgm:pt>
    <dgm:pt modelId="{B01688D6-6F91-364C-A426-349BCFE10341}" type="sibTrans" cxnId="{C4BBCA8C-F973-E04A-952C-92237366D118}">
      <dgm:prSet/>
      <dgm:spPr/>
      <dgm:t>
        <a:bodyPr/>
        <a:lstStyle/>
        <a:p>
          <a:endParaRPr lang="en-GB"/>
        </a:p>
      </dgm:t>
    </dgm:pt>
    <dgm:pt modelId="{531B7C3C-3BCC-7542-8A4B-4F2FC844942A}">
      <dgm:prSet/>
      <dgm:spPr/>
      <dgm:t>
        <a:bodyPr/>
        <a:lstStyle/>
        <a:p>
          <a:r>
            <a:rPr lang="en-US" b="0" i="0" u="none" dirty="0" err="1"/>
            <a:t>Darllen</a:t>
          </a:r>
          <a:r>
            <a:rPr lang="en-US" b="0" i="0" u="none" dirty="0"/>
            <a:t> </a:t>
          </a:r>
          <a:r>
            <a:rPr lang="en-US" b="0" i="0" u="none" dirty="0" err="1"/>
            <a:t>grwp</a:t>
          </a:r>
          <a:r>
            <a:rPr lang="en-US" b="0" i="0" u="none" dirty="0"/>
            <a:t> / </a:t>
          </a:r>
          <a:r>
            <a:rPr lang="en-US" b="0" i="0" u="none" dirty="0" err="1"/>
            <a:t>pâr</a:t>
          </a:r>
          <a:r>
            <a:rPr lang="en-US" b="0" i="0" u="none" dirty="0"/>
            <a:t> – </a:t>
          </a:r>
          <a:r>
            <a:rPr lang="en-US" b="0" i="0" u="none" dirty="0" err="1"/>
            <a:t>Llyfrau</a:t>
          </a:r>
          <a:r>
            <a:rPr lang="en-US" b="0" i="0" u="none" dirty="0"/>
            <a:t> </a:t>
          </a:r>
          <a:r>
            <a:rPr lang="en-US" b="0" i="0" u="none" dirty="0" err="1"/>
            <a:t>geiriau</a:t>
          </a:r>
          <a:r>
            <a:rPr lang="en-US" b="0" i="0" u="none" dirty="0"/>
            <a:t> </a:t>
          </a:r>
          <a:r>
            <a:rPr lang="en-US" b="0" i="0" u="none" dirty="0" err="1"/>
            <a:t>Tric</a:t>
          </a:r>
          <a:r>
            <a:rPr lang="en-US" b="0" i="0" u="none" dirty="0"/>
            <a:t> a </a:t>
          </a:r>
          <a:r>
            <a:rPr lang="en-US" b="0" i="0" u="none" dirty="0" err="1"/>
            <a:t>Chlic</a:t>
          </a:r>
          <a:endParaRPr lang="en-US" dirty="0"/>
        </a:p>
      </dgm:t>
    </dgm:pt>
    <dgm:pt modelId="{10BFDB82-9488-F448-AED7-9F450803F22E}" type="parTrans" cxnId="{F34F8B64-AA1C-1946-954E-17F2723F6066}">
      <dgm:prSet/>
      <dgm:spPr/>
      <dgm:t>
        <a:bodyPr/>
        <a:lstStyle/>
        <a:p>
          <a:endParaRPr lang="en-GB"/>
        </a:p>
      </dgm:t>
    </dgm:pt>
    <dgm:pt modelId="{6602ADB5-4FB7-4542-911D-E484EA16A4AC}" type="sibTrans" cxnId="{F34F8B64-AA1C-1946-954E-17F2723F6066}">
      <dgm:prSet/>
      <dgm:spPr/>
      <dgm:t>
        <a:bodyPr/>
        <a:lstStyle/>
        <a:p>
          <a:endParaRPr lang="en-GB"/>
        </a:p>
      </dgm:t>
    </dgm:pt>
    <dgm:pt modelId="{ADFF4938-3104-3646-9257-03D5317716CB}" type="pres">
      <dgm:prSet presAssocID="{9508C615-B5BB-554E-A3A7-6A42871236A6}" presName="Name0" presStyleCnt="0">
        <dgm:presLayoutVars>
          <dgm:chMax val="7"/>
          <dgm:chPref val="7"/>
          <dgm:dir/>
        </dgm:presLayoutVars>
      </dgm:prSet>
      <dgm:spPr/>
    </dgm:pt>
    <dgm:pt modelId="{EB39DEDF-67C4-7B46-B763-5CC013A70A25}" type="pres">
      <dgm:prSet presAssocID="{9508C615-B5BB-554E-A3A7-6A42871236A6}" presName="Name1" presStyleCnt="0"/>
      <dgm:spPr/>
    </dgm:pt>
    <dgm:pt modelId="{00C7AA17-81B7-9C43-A5B7-AC1D113405F1}" type="pres">
      <dgm:prSet presAssocID="{9508C615-B5BB-554E-A3A7-6A42871236A6}" presName="cycle" presStyleCnt="0"/>
      <dgm:spPr/>
    </dgm:pt>
    <dgm:pt modelId="{9CAA90F3-EE17-DC4E-8279-40A78542A0CB}" type="pres">
      <dgm:prSet presAssocID="{9508C615-B5BB-554E-A3A7-6A42871236A6}" presName="srcNode" presStyleLbl="node1" presStyleIdx="0" presStyleCnt="5"/>
      <dgm:spPr/>
    </dgm:pt>
    <dgm:pt modelId="{B3EFCE1F-AC78-6B42-9D69-99ABDDF83448}" type="pres">
      <dgm:prSet presAssocID="{9508C615-B5BB-554E-A3A7-6A42871236A6}" presName="conn" presStyleLbl="parChTrans1D2" presStyleIdx="0" presStyleCnt="1"/>
      <dgm:spPr/>
    </dgm:pt>
    <dgm:pt modelId="{10F76B8A-C8A9-1C4D-87DD-55F5F68D3F13}" type="pres">
      <dgm:prSet presAssocID="{9508C615-B5BB-554E-A3A7-6A42871236A6}" presName="extraNode" presStyleLbl="node1" presStyleIdx="0" presStyleCnt="5"/>
      <dgm:spPr/>
    </dgm:pt>
    <dgm:pt modelId="{E8BF471E-E3A1-384D-86A1-AA46F49E3FBD}" type="pres">
      <dgm:prSet presAssocID="{9508C615-B5BB-554E-A3A7-6A42871236A6}" presName="dstNode" presStyleLbl="node1" presStyleIdx="0" presStyleCnt="5"/>
      <dgm:spPr/>
    </dgm:pt>
    <dgm:pt modelId="{369BA080-3732-8B49-837C-6C0E9DFA516F}" type="pres">
      <dgm:prSet presAssocID="{828EBF37-9649-B549-8C68-71436F4D9EA0}" presName="text_1" presStyleLbl="node1" presStyleIdx="0" presStyleCnt="5">
        <dgm:presLayoutVars>
          <dgm:bulletEnabled val="1"/>
        </dgm:presLayoutVars>
      </dgm:prSet>
      <dgm:spPr/>
    </dgm:pt>
    <dgm:pt modelId="{C6D08398-9829-4F40-BF4D-8A401FC282ED}" type="pres">
      <dgm:prSet presAssocID="{828EBF37-9649-B549-8C68-71436F4D9EA0}" presName="accent_1" presStyleCnt="0"/>
      <dgm:spPr/>
    </dgm:pt>
    <dgm:pt modelId="{92E776D4-8F68-DC40-86E9-98E1E1EBDE2A}" type="pres">
      <dgm:prSet presAssocID="{828EBF37-9649-B549-8C68-71436F4D9EA0}" presName="accentRepeatNode" presStyleLbl="solidFgAcc1" presStyleIdx="0" presStyleCnt="5"/>
      <dgm:spPr/>
    </dgm:pt>
    <dgm:pt modelId="{17B17C44-BA9A-2249-B079-BC6B3C10C603}" type="pres">
      <dgm:prSet presAssocID="{152417CB-E664-AD43-A144-9D0016025437}" presName="text_2" presStyleLbl="node1" presStyleIdx="1" presStyleCnt="5">
        <dgm:presLayoutVars>
          <dgm:bulletEnabled val="1"/>
        </dgm:presLayoutVars>
      </dgm:prSet>
      <dgm:spPr/>
    </dgm:pt>
    <dgm:pt modelId="{FE73A8AB-3F2D-BC41-8689-8CE0D837D104}" type="pres">
      <dgm:prSet presAssocID="{152417CB-E664-AD43-A144-9D0016025437}" presName="accent_2" presStyleCnt="0"/>
      <dgm:spPr/>
    </dgm:pt>
    <dgm:pt modelId="{11D8B8BF-E5E7-264E-8710-2A594ADEC976}" type="pres">
      <dgm:prSet presAssocID="{152417CB-E664-AD43-A144-9D0016025437}" presName="accentRepeatNode" presStyleLbl="solidFgAcc1" presStyleIdx="1" presStyleCnt="5"/>
      <dgm:spPr/>
    </dgm:pt>
    <dgm:pt modelId="{600ED2F3-EE59-6D4B-8691-08D9B31C0D72}" type="pres">
      <dgm:prSet presAssocID="{2C68E93F-E0B8-624D-8B01-A2993B6395BB}" presName="text_3" presStyleLbl="node1" presStyleIdx="2" presStyleCnt="5">
        <dgm:presLayoutVars>
          <dgm:bulletEnabled val="1"/>
        </dgm:presLayoutVars>
      </dgm:prSet>
      <dgm:spPr/>
    </dgm:pt>
    <dgm:pt modelId="{0D761F0B-11B8-B149-B1D6-13D5D788444C}" type="pres">
      <dgm:prSet presAssocID="{2C68E93F-E0B8-624D-8B01-A2993B6395BB}" presName="accent_3" presStyleCnt="0"/>
      <dgm:spPr/>
    </dgm:pt>
    <dgm:pt modelId="{567348F4-2561-AE41-A41F-27B9B5DFA79C}" type="pres">
      <dgm:prSet presAssocID="{2C68E93F-E0B8-624D-8B01-A2993B6395BB}" presName="accentRepeatNode" presStyleLbl="solidFgAcc1" presStyleIdx="2" presStyleCnt="5"/>
      <dgm:spPr/>
    </dgm:pt>
    <dgm:pt modelId="{87422A48-79D5-CB41-A1AD-8CA52E8F2A6B}" type="pres">
      <dgm:prSet presAssocID="{0B69A2BD-BE8F-9847-8ABF-DF514173453A}" presName="text_4" presStyleLbl="node1" presStyleIdx="3" presStyleCnt="5">
        <dgm:presLayoutVars>
          <dgm:bulletEnabled val="1"/>
        </dgm:presLayoutVars>
      </dgm:prSet>
      <dgm:spPr/>
    </dgm:pt>
    <dgm:pt modelId="{376998E8-F27D-9F43-8B36-D2473EC2A153}" type="pres">
      <dgm:prSet presAssocID="{0B69A2BD-BE8F-9847-8ABF-DF514173453A}" presName="accent_4" presStyleCnt="0"/>
      <dgm:spPr/>
    </dgm:pt>
    <dgm:pt modelId="{BF0AB556-AFDA-E543-8819-DF4A27BB8614}" type="pres">
      <dgm:prSet presAssocID="{0B69A2BD-BE8F-9847-8ABF-DF514173453A}" presName="accentRepeatNode" presStyleLbl="solidFgAcc1" presStyleIdx="3" presStyleCnt="5"/>
      <dgm:spPr/>
    </dgm:pt>
    <dgm:pt modelId="{63994C51-DA9E-354A-9EBF-47189B3C91BD}" type="pres">
      <dgm:prSet presAssocID="{531B7C3C-3BCC-7542-8A4B-4F2FC844942A}" presName="text_5" presStyleLbl="node1" presStyleIdx="4" presStyleCnt="5">
        <dgm:presLayoutVars>
          <dgm:bulletEnabled val="1"/>
        </dgm:presLayoutVars>
      </dgm:prSet>
      <dgm:spPr/>
    </dgm:pt>
    <dgm:pt modelId="{ED710CB1-543A-564F-BC7F-C9A53BD9DE88}" type="pres">
      <dgm:prSet presAssocID="{531B7C3C-3BCC-7542-8A4B-4F2FC844942A}" presName="accent_5" presStyleCnt="0"/>
      <dgm:spPr/>
    </dgm:pt>
    <dgm:pt modelId="{61BE1E1C-C811-1242-B79F-067ED95BE1B3}" type="pres">
      <dgm:prSet presAssocID="{531B7C3C-3BCC-7542-8A4B-4F2FC844942A}" presName="accentRepeatNode" presStyleLbl="solidFgAcc1" presStyleIdx="4" presStyleCnt="5"/>
      <dgm:spPr/>
    </dgm:pt>
  </dgm:ptLst>
  <dgm:cxnLst>
    <dgm:cxn modelId="{A3ABF303-3103-704E-98F3-AC049BED7C5D}" type="presOf" srcId="{5535B9A3-7E9C-B846-BB2C-988C04F89EEB}" destId="{B3EFCE1F-AC78-6B42-9D69-99ABDDF83448}" srcOrd="0" destOrd="0" presId="urn:microsoft.com/office/officeart/2008/layout/VerticalCurvedList"/>
    <dgm:cxn modelId="{6E179342-E090-E746-AB24-BA3FE4DFE532}" type="presOf" srcId="{2C68E93F-E0B8-624D-8B01-A2993B6395BB}" destId="{600ED2F3-EE59-6D4B-8691-08D9B31C0D72}" srcOrd="0" destOrd="0" presId="urn:microsoft.com/office/officeart/2008/layout/VerticalCurvedList"/>
    <dgm:cxn modelId="{F34F8B64-AA1C-1946-954E-17F2723F6066}" srcId="{9508C615-B5BB-554E-A3A7-6A42871236A6}" destId="{531B7C3C-3BCC-7542-8A4B-4F2FC844942A}" srcOrd="4" destOrd="0" parTransId="{10BFDB82-9488-F448-AED7-9F450803F22E}" sibTransId="{6602ADB5-4FB7-4542-911D-E484EA16A4AC}"/>
    <dgm:cxn modelId="{DB55D545-0B7E-BF43-893B-494720FC9BB3}" type="presOf" srcId="{828EBF37-9649-B549-8C68-71436F4D9EA0}" destId="{369BA080-3732-8B49-837C-6C0E9DFA516F}" srcOrd="0" destOrd="0" presId="urn:microsoft.com/office/officeart/2008/layout/VerticalCurvedList"/>
    <dgm:cxn modelId="{3738AE7B-7832-4544-B068-C160A26050AB}" srcId="{9508C615-B5BB-554E-A3A7-6A42871236A6}" destId="{828EBF37-9649-B549-8C68-71436F4D9EA0}" srcOrd="0" destOrd="0" parTransId="{334605B2-1009-9D4D-A69A-531D851AAA5F}" sibTransId="{5535B9A3-7E9C-B846-BB2C-988C04F89EEB}"/>
    <dgm:cxn modelId="{387CEB8B-8A2F-A641-B0A4-6B6759FBD50B}" type="presOf" srcId="{152417CB-E664-AD43-A144-9D0016025437}" destId="{17B17C44-BA9A-2249-B079-BC6B3C10C603}" srcOrd="0" destOrd="0" presId="urn:microsoft.com/office/officeart/2008/layout/VerticalCurvedList"/>
    <dgm:cxn modelId="{C4BBCA8C-F973-E04A-952C-92237366D118}" srcId="{9508C615-B5BB-554E-A3A7-6A42871236A6}" destId="{0B69A2BD-BE8F-9847-8ABF-DF514173453A}" srcOrd="3" destOrd="0" parTransId="{B0ED03D1-CB30-E742-85C1-6E33493BF3E6}" sibTransId="{B01688D6-6F91-364C-A426-349BCFE10341}"/>
    <dgm:cxn modelId="{0B63E4A7-39E7-2443-B59C-A4FBDFCD8D2C}" type="presOf" srcId="{531B7C3C-3BCC-7542-8A4B-4F2FC844942A}" destId="{63994C51-DA9E-354A-9EBF-47189B3C91BD}" srcOrd="0" destOrd="0" presId="urn:microsoft.com/office/officeart/2008/layout/VerticalCurvedList"/>
    <dgm:cxn modelId="{4F7160AA-C5C2-5F4E-96BE-AAE770850A70}" type="presOf" srcId="{9508C615-B5BB-554E-A3A7-6A42871236A6}" destId="{ADFF4938-3104-3646-9257-03D5317716CB}" srcOrd="0" destOrd="0" presId="urn:microsoft.com/office/officeart/2008/layout/VerticalCurvedList"/>
    <dgm:cxn modelId="{FEC77ACF-45DF-8A42-BC4B-89231DC6E7F6}" srcId="{9508C615-B5BB-554E-A3A7-6A42871236A6}" destId="{152417CB-E664-AD43-A144-9D0016025437}" srcOrd="1" destOrd="0" parTransId="{2973196A-19A1-6342-A6FD-CDB10799AD15}" sibTransId="{EED16C9C-8D28-FF41-80CB-2F52BB43E68E}"/>
    <dgm:cxn modelId="{0462C8F3-8AC8-8D4A-9A2C-1A80ACF507C4}" srcId="{9508C615-B5BB-554E-A3A7-6A42871236A6}" destId="{2C68E93F-E0B8-624D-8B01-A2993B6395BB}" srcOrd="2" destOrd="0" parTransId="{9989A042-CD89-334D-86AE-77CA4472ACBA}" sibTransId="{C4425351-771A-1F44-A30C-C7AB3460B6C4}"/>
    <dgm:cxn modelId="{277D84FE-6B2B-DD42-B036-905E610A2FF3}" type="presOf" srcId="{0B69A2BD-BE8F-9847-8ABF-DF514173453A}" destId="{87422A48-79D5-CB41-A1AD-8CA52E8F2A6B}" srcOrd="0" destOrd="0" presId="urn:microsoft.com/office/officeart/2008/layout/VerticalCurvedList"/>
    <dgm:cxn modelId="{9CA2E35E-8A7A-944A-99A3-7312213B3DC4}" type="presParOf" srcId="{ADFF4938-3104-3646-9257-03D5317716CB}" destId="{EB39DEDF-67C4-7B46-B763-5CC013A70A25}" srcOrd="0" destOrd="0" presId="urn:microsoft.com/office/officeart/2008/layout/VerticalCurvedList"/>
    <dgm:cxn modelId="{39427085-481B-564C-8B1E-90724D878927}" type="presParOf" srcId="{EB39DEDF-67C4-7B46-B763-5CC013A70A25}" destId="{00C7AA17-81B7-9C43-A5B7-AC1D113405F1}" srcOrd="0" destOrd="0" presId="urn:microsoft.com/office/officeart/2008/layout/VerticalCurvedList"/>
    <dgm:cxn modelId="{40577486-1507-6E44-A4BD-FA018C6F9510}" type="presParOf" srcId="{00C7AA17-81B7-9C43-A5B7-AC1D113405F1}" destId="{9CAA90F3-EE17-DC4E-8279-40A78542A0CB}" srcOrd="0" destOrd="0" presId="urn:microsoft.com/office/officeart/2008/layout/VerticalCurvedList"/>
    <dgm:cxn modelId="{C5EE088F-C7F8-BE40-A9A8-2C196AC6E73C}" type="presParOf" srcId="{00C7AA17-81B7-9C43-A5B7-AC1D113405F1}" destId="{B3EFCE1F-AC78-6B42-9D69-99ABDDF83448}" srcOrd="1" destOrd="0" presId="urn:microsoft.com/office/officeart/2008/layout/VerticalCurvedList"/>
    <dgm:cxn modelId="{AFF535AE-B85C-C74B-8B59-19772760ADD4}" type="presParOf" srcId="{00C7AA17-81B7-9C43-A5B7-AC1D113405F1}" destId="{10F76B8A-C8A9-1C4D-87DD-55F5F68D3F13}" srcOrd="2" destOrd="0" presId="urn:microsoft.com/office/officeart/2008/layout/VerticalCurvedList"/>
    <dgm:cxn modelId="{5D21990A-BA00-C549-AE8F-A228F9C99C74}" type="presParOf" srcId="{00C7AA17-81B7-9C43-A5B7-AC1D113405F1}" destId="{E8BF471E-E3A1-384D-86A1-AA46F49E3FBD}" srcOrd="3" destOrd="0" presId="urn:microsoft.com/office/officeart/2008/layout/VerticalCurvedList"/>
    <dgm:cxn modelId="{34386860-EC9B-164E-931A-AF85642FCB09}" type="presParOf" srcId="{EB39DEDF-67C4-7B46-B763-5CC013A70A25}" destId="{369BA080-3732-8B49-837C-6C0E9DFA516F}" srcOrd="1" destOrd="0" presId="urn:microsoft.com/office/officeart/2008/layout/VerticalCurvedList"/>
    <dgm:cxn modelId="{9640F620-02B2-E440-BF85-041F061FF456}" type="presParOf" srcId="{EB39DEDF-67C4-7B46-B763-5CC013A70A25}" destId="{C6D08398-9829-4F40-BF4D-8A401FC282ED}" srcOrd="2" destOrd="0" presId="urn:microsoft.com/office/officeart/2008/layout/VerticalCurvedList"/>
    <dgm:cxn modelId="{D1FA1027-FFF7-0644-A52C-426C7D6CA1BB}" type="presParOf" srcId="{C6D08398-9829-4F40-BF4D-8A401FC282ED}" destId="{92E776D4-8F68-DC40-86E9-98E1E1EBDE2A}" srcOrd="0" destOrd="0" presId="urn:microsoft.com/office/officeart/2008/layout/VerticalCurvedList"/>
    <dgm:cxn modelId="{F4619F78-F1D7-BF47-B9D4-1A220C7295ED}" type="presParOf" srcId="{EB39DEDF-67C4-7B46-B763-5CC013A70A25}" destId="{17B17C44-BA9A-2249-B079-BC6B3C10C603}" srcOrd="3" destOrd="0" presId="urn:microsoft.com/office/officeart/2008/layout/VerticalCurvedList"/>
    <dgm:cxn modelId="{EFE0C29C-6125-8849-8ADA-F5CB26E6C56D}" type="presParOf" srcId="{EB39DEDF-67C4-7B46-B763-5CC013A70A25}" destId="{FE73A8AB-3F2D-BC41-8689-8CE0D837D104}" srcOrd="4" destOrd="0" presId="urn:microsoft.com/office/officeart/2008/layout/VerticalCurvedList"/>
    <dgm:cxn modelId="{922B85A0-F397-2744-BE58-7D9F13E3FB4B}" type="presParOf" srcId="{FE73A8AB-3F2D-BC41-8689-8CE0D837D104}" destId="{11D8B8BF-E5E7-264E-8710-2A594ADEC976}" srcOrd="0" destOrd="0" presId="urn:microsoft.com/office/officeart/2008/layout/VerticalCurvedList"/>
    <dgm:cxn modelId="{16B35074-1FDA-434F-81FF-F5F4B2B37E8F}" type="presParOf" srcId="{EB39DEDF-67C4-7B46-B763-5CC013A70A25}" destId="{600ED2F3-EE59-6D4B-8691-08D9B31C0D72}" srcOrd="5" destOrd="0" presId="urn:microsoft.com/office/officeart/2008/layout/VerticalCurvedList"/>
    <dgm:cxn modelId="{CBF9E5E1-2088-9641-A217-794E50B2ACE3}" type="presParOf" srcId="{EB39DEDF-67C4-7B46-B763-5CC013A70A25}" destId="{0D761F0B-11B8-B149-B1D6-13D5D788444C}" srcOrd="6" destOrd="0" presId="urn:microsoft.com/office/officeart/2008/layout/VerticalCurvedList"/>
    <dgm:cxn modelId="{B5753A5E-8189-AC4B-B383-28A7D7ED5F26}" type="presParOf" srcId="{0D761F0B-11B8-B149-B1D6-13D5D788444C}" destId="{567348F4-2561-AE41-A41F-27B9B5DFA79C}" srcOrd="0" destOrd="0" presId="urn:microsoft.com/office/officeart/2008/layout/VerticalCurvedList"/>
    <dgm:cxn modelId="{4F94394F-FCA1-6243-8D6F-C4053AE6FFA0}" type="presParOf" srcId="{EB39DEDF-67C4-7B46-B763-5CC013A70A25}" destId="{87422A48-79D5-CB41-A1AD-8CA52E8F2A6B}" srcOrd="7" destOrd="0" presId="urn:microsoft.com/office/officeart/2008/layout/VerticalCurvedList"/>
    <dgm:cxn modelId="{130679FA-7B40-FE43-980A-78960582ACA5}" type="presParOf" srcId="{EB39DEDF-67C4-7B46-B763-5CC013A70A25}" destId="{376998E8-F27D-9F43-8B36-D2473EC2A153}" srcOrd="8" destOrd="0" presId="urn:microsoft.com/office/officeart/2008/layout/VerticalCurvedList"/>
    <dgm:cxn modelId="{96778CCD-3333-C941-86EA-D1E269C703EC}" type="presParOf" srcId="{376998E8-F27D-9F43-8B36-D2473EC2A153}" destId="{BF0AB556-AFDA-E543-8819-DF4A27BB8614}" srcOrd="0" destOrd="0" presId="urn:microsoft.com/office/officeart/2008/layout/VerticalCurvedList"/>
    <dgm:cxn modelId="{ED678F4B-E337-EB49-81BB-0837A35E8E9A}" type="presParOf" srcId="{EB39DEDF-67C4-7B46-B763-5CC013A70A25}" destId="{63994C51-DA9E-354A-9EBF-47189B3C91BD}" srcOrd="9" destOrd="0" presId="urn:microsoft.com/office/officeart/2008/layout/VerticalCurvedList"/>
    <dgm:cxn modelId="{86CDE8CC-5F3D-7248-A385-22FB101D0E23}" type="presParOf" srcId="{EB39DEDF-67C4-7B46-B763-5CC013A70A25}" destId="{ED710CB1-543A-564F-BC7F-C9A53BD9DE88}" srcOrd="10" destOrd="0" presId="urn:microsoft.com/office/officeart/2008/layout/VerticalCurvedList"/>
    <dgm:cxn modelId="{8E77A586-D8D7-0C40-A745-9F149291C55E}" type="presParOf" srcId="{ED710CB1-543A-564F-BC7F-C9A53BD9DE88}" destId="{61BE1E1C-C811-1242-B79F-067ED95BE1B3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95FD51-EC6F-4904-9263-F6D38B1D3CD1}">
      <dsp:nvSpPr>
        <dsp:cNvPr id="0" name=""/>
        <dsp:cNvSpPr/>
      </dsp:nvSpPr>
      <dsp:spPr>
        <a:xfrm rot="2562400">
          <a:off x="1708107" y="3208835"/>
          <a:ext cx="665284" cy="65214"/>
        </a:xfrm>
        <a:custGeom>
          <a:avLst/>
          <a:gdLst/>
          <a:ahLst/>
          <a:cxnLst/>
          <a:rect l="0" t="0" r="0" b="0"/>
          <a:pathLst>
            <a:path>
              <a:moveTo>
                <a:pt x="0" y="32607"/>
              </a:moveTo>
              <a:lnTo>
                <a:pt x="665284" y="326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2A08BE-2927-4F7C-86B1-3D638CA3C83D}">
      <dsp:nvSpPr>
        <dsp:cNvPr id="0" name=""/>
        <dsp:cNvSpPr/>
      </dsp:nvSpPr>
      <dsp:spPr>
        <a:xfrm>
          <a:off x="1796312" y="2300537"/>
          <a:ext cx="739813" cy="65214"/>
        </a:xfrm>
        <a:custGeom>
          <a:avLst/>
          <a:gdLst/>
          <a:ahLst/>
          <a:cxnLst/>
          <a:rect l="0" t="0" r="0" b="0"/>
          <a:pathLst>
            <a:path>
              <a:moveTo>
                <a:pt x="0" y="32607"/>
              </a:moveTo>
              <a:lnTo>
                <a:pt x="739813" y="326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419500-BC82-48BD-B4AE-67A3DD9C44FF}">
      <dsp:nvSpPr>
        <dsp:cNvPr id="0" name=""/>
        <dsp:cNvSpPr/>
      </dsp:nvSpPr>
      <dsp:spPr>
        <a:xfrm rot="19037600">
          <a:off x="1708107" y="1392239"/>
          <a:ext cx="665284" cy="65214"/>
        </a:xfrm>
        <a:custGeom>
          <a:avLst/>
          <a:gdLst/>
          <a:ahLst/>
          <a:cxnLst/>
          <a:rect l="0" t="0" r="0" b="0"/>
          <a:pathLst>
            <a:path>
              <a:moveTo>
                <a:pt x="0" y="32607"/>
              </a:moveTo>
              <a:lnTo>
                <a:pt x="665284" y="3260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030BC4F-FDFD-4CED-B696-BF0D312F4A63}">
      <dsp:nvSpPr>
        <dsp:cNvPr id="0" name=""/>
        <dsp:cNvSpPr/>
      </dsp:nvSpPr>
      <dsp:spPr>
        <a:xfrm>
          <a:off x="30" y="1276508"/>
          <a:ext cx="2113273" cy="2113273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4308E3-B0C0-4F32-B568-A8D14BC8D686}">
      <dsp:nvSpPr>
        <dsp:cNvPr id="0" name=""/>
        <dsp:cNvSpPr/>
      </dsp:nvSpPr>
      <dsp:spPr>
        <a:xfrm>
          <a:off x="2117078" y="135256"/>
          <a:ext cx="1267964" cy="12679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>
              <a:latin typeface="Calibri Light" panose="020F0302020204030204"/>
            </a:rPr>
            <a:t>Rhan 1</a:t>
          </a:r>
          <a:endParaRPr lang="en-US" sz="3000" kern="1200"/>
        </a:p>
      </dsp:txBody>
      <dsp:txXfrm>
        <a:off x="2302767" y="320945"/>
        <a:ext cx="896586" cy="896586"/>
      </dsp:txXfrm>
    </dsp:sp>
    <dsp:sp modelId="{1F354926-8085-4C02-82FE-B114BB982774}">
      <dsp:nvSpPr>
        <dsp:cNvPr id="0" name=""/>
        <dsp:cNvSpPr/>
      </dsp:nvSpPr>
      <dsp:spPr>
        <a:xfrm>
          <a:off x="3511839" y="135256"/>
          <a:ext cx="1901946" cy="1267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 err="1">
              <a:latin typeface="Comic Sans MS" panose="030F0702030302020204" pitchFamily="66" charset="0"/>
            </a:rPr>
            <a:t>Llafar</a:t>
          </a:r>
          <a:endParaRPr lang="en-US" sz="2600" kern="1200" dirty="0">
            <a:latin typeface="Comic Sans MS" panose="030F0702030302020204" pitchFamily="66" charset="0"/>
          </a:endParaRPr>
        </a:p>
        <a:p>
          <a:pPr marL="228600" lvl="1" indent="-228600" algn="l" defTabSz="11557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 err="1">
              <a:latin typeface="Comic Sans MS" panose="030F0702030302020204" pitchFamily="66" charset="0"/>
            </a:rPr>
            <a:t>Syniadau</a:t>
          </a:r>
          <a:r>
            <a:rPr lang="en-US" sz="2600" kern="1200" dirty="0">
              <a:latin typeface="Comic Sans MS" panose="030F0702030302020204" pitchFamily="66" charset="0"/>
            </a:rPr>
            <a:t> </a:t>
          </a:r>
        </a:p>
      </dsp:txBody>
      <dsp:txXfrm>
        <a:off x="3511839" y="135256"/>
        <a:ext cx="1901946" cy="1267964"/>
      </dsp:txXfrm>
    </dsp:sp>
    <dsp:sp modelId="{9E9624D7-4C7B-4C5E-82F8-A9C77A2E5B70}">
      <dsp:nvSpPr>
        <dsp:cNvPr id="0" name=""/>
        <dsp:cNvSpPr/>
      </dsp:nvSpPr>
      <dsp:spPr>
        <a:xfrm>
          <a:off x="2536125" y="1699162"/>
          <a:ext cx="1267964" cy="12679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>
              <a:latin typeface="Calibri Light" panose="020F0302020204030204"/>
            </a:rPr>
            <a:t>Rhan 2</a:t>
          </a:r>
          <a:endParaRPr lang="en-US" sz="3000" kern="1200"/>
        </a:p>
      </dsp:txBody>
      <dsp:txXfrm>
        <a:off x="2721814" y="1884851"/>
        <a:ext cx="896586" cy="896586"/>
      </dsp:txXfrm>
    </dsp:sp>
    <dsp:sp modelId="{37CB1540-D94C-4AFB-8E3B-166AAA2DCA14}">
      <dsp:nvSpPr>
        <dsp:cNvPr id="0" name=""/>
        <dsp:cNvSpPr/>
      </dsp:nvSpPr>
      <dsp:spPr>
        <a:xfrm>
          <a:off x="3930886" y="1699162"/>
          <a:ext cx="1901946" cy="1267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 err="1">
              <a:latin typeface="Comic Sans MS" panose="030F0702030302020204" pitchFamily="66" charset="0"/>
            </a:rPr>
            <a:t>Darllen</a:t>
          </a:r>
          <a:endParaRPr lang="en-US" sz="2600" kern="1200" dirty="0">
            <a:latin typeface="Comic Sans MS" panose="030F0702030302020204" pitchFamily="66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 err="1">
              <a:latin typeface="Comic Sans MS" panose="030F0702030302020204" pitchFamily="66" charset="0"/>
            </a:rPr>
            <a:t>Syniadau</a:t>
          </a:r>
          <a:endParaRPr lang="en-US" sz="2600" kern="1200" dirty="0">
            <a:latin typeface="Comic Sans MS" panose="030F0702030302020204" pitchFamily="66" charset="0"/>
          </a:endParaRPr>
        </a:p>
      </dsp:txBody>
      <dsp:txXfrm>
        <a:off x="3930886" y="1699162"/>
        <a:ext cx="1901946" cy="1267964"/>
      </dsp:txXfrm>
    </dsp:sp>
    <dsp:sp modelId="{2BEE6AE3-294E-4A87-9287-D847150E0421}">
      <dsp:nvSpPr>
        <dsp:cNvPr id="0" name=""/>
        <dsp:cNvSpPr/>
      </dsp:nvSpPr>
      <dsp:spPr>
        <a:xfrm>
          <a:off x="2117078" y="3263069"/>
          <a:ext cx="1267964" cy="126796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>
              <a:latin typeface="Calibri Light" panose="020F0302020204030204"/>
            </a:rPr>
            <a:t>Rhan 3</a:t>
          </a:r>
          <a:endParaRPr lang="en-US" sz="3000" kern="1200"/>
        </a:p>
      </dsp:txBody>
      <dsp:txXfrm>
        <a:off x="2302767" y="3448758"/>
        <a:ext cx="896586" cy="896586"/>
      </dsp:txXfrm>
    </dsp:sp>
    <dsp:sp modelId="{5E57295F-1E7F-4EBD-AC49-895395B0FF4C}">
      <dsp:nvSpPr>
        <dsp:cNvPr id="0" name=""/>
        <dsp:cNvSpPr/>
      </dsp:nvSpPr>
      <dsp:spPr>
        <a:xfrm>
          <a:off x="3511839" y="3263069"/>
          <a:ext cx="1901946" cy="1267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 err="1">
              <a:latin typeface="Comic Sans MS" panose="030F0702030302020204" pitchFamily="66" charset="0"/>
            </a:rPr>
            <a:t>Ysgrifennu</a:t>
          </a:r>
          <a:endParaRPr lang="en-US" sz="2600" kern="1200" dirty="0">
            <a:latin typeface="Comic Sans MS" panose="030F0702030302020204" pitchFamily="66" charset="0"/>
          </a:endParaRP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 err="1">
              <a:latin typeface="Comic Sans MS" panose="030F0702030302020204" pitchFamily="66" charset="0"/>
            </a:rPr>
            <a:t>Syniadau</a:t>
          </a:r>
          <a:endParaRPr lang="en-US" sz="2600" kern="1200" dirty="0">
            <a:latin typeface="Comic Sans MS" panose="030F0702030302020204" pitchFamily="66" charset="0"/>
          </a:endParaRPr>
        </a:p>
      </dsp:txBody>
      <dsp:txXfrm>
        <a:off x="3511839" y="3263069"/>
        <a:ext cx="1901946" cy="12679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B863DB-24F3-F24C-846B-B7A8A7437927}">
      <dsp:nvSpPr>
        <dsp:cNvPr id="0" name=""/>
        <dsp:cNvSpPr/>
      </dsp:nvSpPr>
      <dsp:spPr>
        <a:xfrm>
          <a:off x="-6254078" y="-956732"/>
          <a:ext cx="7444470" cy="7444470"/>
        </a:xfrm>
        <a:prstGeom prst="blockArc">
          <a:avLst>
            <a:gd name="adj1" fmla="val 18900000"/>
            <a:gd name="adj2" fmla="val 2700000"/>
            <a:gd name="adj3" fmla="val 290"/>
          </a:avLst>
        </a:pr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1209D20-3284-C247-9972-C8A9926BD5FA}">
      <dsp:nvSpPr>
        <dsp:cNvPr id="0" name=""/>
        <dsp:cNvSpPr/>
      </dsp:nvSpPr>
      <dsp:spPr>
        <a:xfrm>
          <a:off x="622975" y="425223"/>
          <a:ext cx="6249595" cy="85088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5394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u="none" kern="1200" dirty="0" err="1">
              <a:latin typeface="Comic Sans MS" panose="030F0702030302020204" pitchFamily="66" charset="0"/>
            </a:rPr>
            <a:t>codi</a:t>
          </a:r>
          <a:r>
            <a:rPr lang="en-GB" sz="1800" b="0" i="0" u="none" kern="1200" dirty="0">
              <a:latin typeface="Comic Sans MS" panose="030F0702030302020204" pitchFamily="66" charset="0"/>
            </a:rPr>
            <a:t> </a:t>
          </a:r>
          <a:r>
            <a:rPr lang="en-GB" sz="1800" b="0" i="0" u="none" kern="1200" dirty="0" err="1">
              <a:latin typeface="Comic Sans MS" panose="030F0702030302020204" pitchFamily="66" charset="0"/>
            </a:rPr>
            <a:t>eich</a:t>
          </a:r>
          <a:r>
            <a:rPr lang="en-GB" sz="1800" b="0" i="0" u="none" kern="1200" dirty="0">
              <a:latin typeface="Comic Sans MS" panose="030F0702030302020204" pitchFamily="66" charset="0"/>
            </a:rPr>
            <a:t> </a:t>
          </a:r>
          <a:r>
            <a:rPr lang="en-GB" sz="1800" b="0" i="0" u="none" kern="1200" dirty="0" err="1">
              <a:latin typeface="Comic Sans MS" panose="030F0702030302020204" pitchFamily="66" charset="0"/>
            </a:rPr>
            <a:t>ymwybyddiaeth</a:t>
          </a:r>
          <a:r>
            <a:rPr lang="en-GB" sz="1800" b="0" i="0" u="none" kern="1200" dirty="0">
              <a:latin typeface="Comic Sans MS" panose="030F0702030302020204" pitchFamily="66" charset="0"/>
            </a:rPr>
            <a:t> am </a:t>
          </a:r>
          <a:r>
            <a:rPr lang="en-GB" sz="1800" b="0" i="0" u="none" kern="1200" dirty="0" err="1">
              <a:latin typeface="Comic Sans MS" panose="030F0702030302020204" pitchFamily="66" charset="0"/>
            </a:rPr>
            <a:t>lyfrau</a:t>
          </a:r>
          <a:r>
            <a:rPr lang="en-GB" sz="1800" b="0" i="0" u="none" kern="1200" dirty="0">
              <a:latin typeface="Comic Sans MS" panose="030F0702030302020204" pitchFamily="66" charset="0"/>
            </a:rPr>
            <a:t> Cymraeg </a:t>
          </a:r>
          <a:r>
            <a:rPr lang="en-GB" sz="1800" b="0" i="0" u="none" kern="1200" dirty="0" err="1">
              <a:latin typeface="Comic Sans MS" panose="030F0702030302020204" pitchFamily="66" charset="0"/>
            </a:rPr>
            <a:t>i</a:t>
          </a:r>
          <a:r>
            <a:rPr lang="en-GB" sz="1800" b="0" i="0" u="none" kern="1200" dirty="0">
              <a:latin typeface="Comic Sans MS" panose="030F0702030302020204" pitchFamily="66" charset="0"/>
            </a:rPr>
            <a:t> </a:t>
          </a:r>
          <a:r>
            <a:rPr lang="en-GB" sz="1800" b="0" i="0" u="none" kern="1200" dirty="0" err="1">
              <a:latin typeface="Comic Sans MS" panose="030F0702030302020204" pitchFamily="66" charset="0"/>
            </a:rPr>
            <a:t>blant</a:t>
          </a:r>
          <a:r>
            <a:rPr lang="en-GB" sz="1700" b="0" i="0" u="none" kern="1200" dirty="0">
              <a:latin typeface="Comic Sans MS" panose="030F0702030302020204" pitchFamily="66" charset="0"/>
            </a:rPr>
            <a:t>;</a:t>
          </a:r>
          <a:endParaRPr lang="en-GB" sz="1700" kern="1200" dirty="0">
            <a:latin typeface="Comic Sans MS" panose="030F0702030302020204" pitchFamily="66" charset="0"/>
          </a:endParaRPr>
        </a:p>
      </dsp:txBody>
      <dsp:txXfrm>
        <a:off x="622975" y="425223"/>
        <a:ext cx="6249595" cy="850889"/>
      </dsp:txXfrm>
    </dsp:sp>
    <dsp:sp modelId="{E696B9CB-9524-444A-9894-840F7F120AC5}">
      <dsp:nvSpPr>
        <dsp:cNvPr id="0" name=""/>
        <dsp:cNvSpPr/>
      </dsp:nvSpPr>
      <dsp:spPr>
        <a:xfrm>
          <a:off x="91168" y="318862"/>
          <a:ext cx="1063612" cy="1063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6FC9F1-F3FA-4948-ACE2-0FA3D7171F38}">
      <dsp:nvSpPr>
        <dsp:cNvPr id="0" name=""/>
        <dsp:cNvSpPr/>
      </dsp:nvSpPr>
      <dsp:spPr>
        <a:xfrm>
          <a:off x="1110809" y="1701779"/>
          <a:ext cx="5761760" cy="850889"/>
        </a:xfrm>
        <a:prstGeom prst="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5394" tIns="40640" rIns="40640" bIns="4064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u="none" kern="1200" dirty="0" err="1">
              <a:latin typeface="Comic Sans MS" panose="030F0702030302020204" pitchFamily="66" charset="0"/>
            </a:rPr>
            <a:t>ystyried</a:t>
          </a:r>
          <a:r>
            <a:rPr lang="en-GB" sz="1600" b="0" i="0" u="none" kern="1200" dirty="0">
              <a:latin typeface="Comic Sans MS" panose="030F0702030302020204" pitchFamily="66" charset="0"/>
            </a:rPr>
            <a:t> </a:t>
          </a:r>
          <a:r>
            <a:rPr lang="en-GB" sz="1600" b="0" i="0" u="none" kern="1200" dirty="0" err="1">
              <a:latin typeface="Comic Sans MS" panose="030F0702030302020204" pitchFamily="66" charset="0"/>
            </a:rPr>
            <a:t>pwysigrwydd</a:t>
          </a:r>
          <a:r>
            <a:rPr lang="en-GB" sz="1600" b="0" i="0" u="none" kern="1200" dirty="0">
              <a:latin typeface="Comic Sans MS" panose="030F0702030302020204" pitchFamily="66" charset="0"/>
            </a:rPr>
            <a:t> </a:t>
          </a:r>
          <a:r>
            <a:rPr lang="en-GB" sz="1600" b="0" i="0" u="none" kern="1200" dirty="0" err="1">
              <a:latin typeface="Comic Sans MS" panose="030F0702030302020204" pitchFamily="66" charset="0"/>
            </a:rPr>
            <a:t>darllen</a:t>
          </a:r>
          <a:r>
            <a:rPr lang="en-GB" sz="1600" b="0" i="0" u="none" kern="1200" dirty="0">
              <a:latin typeface="Comic Sans MS" panose="030F0702030302020204" pitchFamily="66" charset="0"/>
            </a:rPr>
            <a:t> </a:t>
          </a:r>
          <a:r>
            <a:rPr lang="en-GB" sz="1600" b="0" i="0" u="none" kern="1200" dirty="0" err="1">
              <a:latin typeface="Comic Sans MS" panose="030F0702030302020204" pitchFamily="66" charset="0"/>
            </a:rPr>
            <a:t>straeon</a:t>
          </a:r>
          <a:r>
            <a:rPr lang="en-GB" sz="1600" b="0" i="0" u="none" kern="1200" dirty="0">
              <a:latin typeface="Comic Sans MS" panose="030F0702030302020204" pitchFamily="66" charset="0"/>
            </a:rPr>
            <a:t> </a:t>
          </a:r>
          <a:r>
            <a:rPr lang="en-GB" sz="1600" b="0" i="0" u="none" kern="1200" dirty="0" err="1">
              <a:latin typeface="Comic Sans MS" panose="030F0702030302020204" pitchFamily="66" charset="0"/>
            </a:rPr>
            <a:t>yn</a:t>
          </a:r>
          <a:r>
            <a:rPr lang="en-GB" sz="1600" b="0" i="0" u="none" kern="1200" dirty="0">
              <a:latin typeface="Comic Sans MS" panose="030F0702030302020204" pitchFamily="66" charset="0"/>
            </a:rPr>
            <a:t> y </a:t>
          </a:r>
          <a:r>
            <a:rPr lang="en-GB" sz="1600" b="0" i="0" u="none" kern="1200" dirty="0" err="1">
              <a:latin typeface="Comic Sans MS" panose="030F0702030302020204" pitchFamily="66" charset="0"/>
            </a:rPr>
            <a:t>dosbarth</a:t>
          </a:r>
          <a:r>
            <a:rPr lang="en-GB" sz="1400" b="0" i="0" u="none" kern="1200" dirty="0"/>
            <a:t>;</a:t>
          </a:r>
          <a:endParaRPr lang="en-GB" sz="1400" kern="1200" dirty="0"/>
        </a:p>
      </dsp:txBody>
      <dsp:txXfrm>
        <a:off x="1110809" y="1701779"/>
        <a:ext cx="5761760" cy="850889"/>
      </dsp:txXfrm>
    </dsp:sp>
    <dsp:sp modelId="{67485C96-FCEC-9441-A7AA-D82D2DD02441}">
      <dsp:nvSpPr>
        <dsp:cNvPr id="0" name=""/>
        <dsp:cNvSpPr/>
      </dsp:nvSpPr>
      <dsp:spPr>
        <a:xfrm>
          <a:off x="579003" y="1595418"/>
          <a:ext cx="1063612" cy="1063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2252848"/>
              <a:satOff val="-5806"/>
              <a:lumOff val="-3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6F273A-EE2A-644A-B69D-35E3F4AEB3A5}">
      <dsp:nvSpPr>
        <dsp:cNvPr id="0" name=""/>
        <dsp:cNvSpPr/>
      </dsp:nvSpPr>
      <dsp:spPr>
        <a:xfrm>
          <a:off x="1110809" y="2978335"/>
          <a:ext cx="5761760" cy="850889"/>
        </a:xfrm>
        <a:prstGeom prst="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5394" tIns="35560" rIns="35560" bIns="3556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u="none" kern="1200" dirty="0" err="1">
              <a:latin typeface="Comic Sans MS" panose="030F0702030302020204" pitchFamily="66" charset="0"/>
            </a:rPr>
            <a:t>ystyried</a:t>
          </a:r>
          <a:r>
            <a:rPr lang="en-GB" sz="1400" b="0" i="0" u="none" kern="1200" dirty="0">
              <a:latin typeface="Comic Sans MS" panose="030F0702030302020204" pitchFamily="66" charset="0"/>
            </a:rPr>
            <a:t> </a:t>
          </a:r>
          <a:r>
            <a:rPr lang="en-GB" sz="1400" b="1" i="0" u="sng" kern="1200" dirty="0" err="1">
              <a:latin typeface="Comic Sans MS" panose="030F0702030302020204" pitchFamily="66" charset="0"/>
            </a:rPr>
            <a:t>sut</a:t>
          </a:r>
          <a:r>
            <a:rPr lang="en-GB" sz="1400" b="0" i="0" u="none" kern="1200" dirty="0">
              <a:latin typeface="Comic Sans MS" panose="030F0702030302020204" pitchFamily="66" charset="0"/>
            </a:rPr>
            <a:t> </a:t>
          </a:r>
          <a:r>
            <a:rPr lang="en-GB" sz="1400" b="0" i="0" u="none" kern="1200" dirty="0" err="1">
              <a:latin typeface="Comic Sans MS" panose="030F0702030302020204" pitchFamily="66" charset="0"/>
            </a:rPr>
            <a:t>i</a:t>
          </a:r>
          <a:r>
            <a:rPr lang="en-GB" sz="1400" b="0" i="0" u="none" kern="1200" dirty="0">
              <a:latin typeface="Comic Sans MS" panose="030F0702030302020204" pitchFamily="66" charset="0"/>
            </a:rPr>
            <a:t> </a:t>
          </a:r>
          <a:r>
            <a:rPr lang="en-GB" sz="1400" b="0" i="0" u="none" kern="1200" dirty="0" err="1">
              <a:latin typeface="Comic Sans MS" panose="030F0702030302020204" pitchFamily="66" charset="0"/>
            </a:rPr>
            <a:t>ddefnyddio</a:t>
          </a:r>
          <a:r>
            <a:rPr lang="en-GB" sz="1400" b="0" i="0" u="none" kern="1200" dirty="0">
              <a:latin typeface="Comic Sans MS" panose="030F0702030302020204" pitchFamily="66" charset="0"/>
            </a:rPr>
            <a:t> </a:t>
          </a:r>
          <a:r>
            <a:rPr lang="en-GB" sz="1400" b="0" i="0" u="none" kern="1200" dirty="0" err="1">
              <a:latin typeface="Comic Sans MS" panose="030F0702030302020204" pitchFamily="66" charset="0"/>
            </a:rPr>
            <a:t>llenyddiaeth</a:t>
          </a:r>
          <a:r>
            <a:rPr lang="en-GB" sz="1400" b="0" i="0" u="none" kern="1200" dirty="0">
              <a:latin typeface="Comic Sans MS" panose="030F0702030302020204" pitchFamily="66" charset="0"/>
            </a:rPr>
            <a:t> </a:t>
          </a:r>
          <a:r>
            <a:rPr lang="en-GB" sz="1400" b="0" i="0" u="none" kern="1200" dirty="0" err="1">
              <a:latin typeface="Comic Sans MS" panose="030F0702030302020204" pitchFamily="66" charset="0"/>
            </a:rPr>
            <a:t>wrth</a:t>
          </a:r>
          <a:r>
            <a:rPr lang="en-GB" sz="1400" b="0" i="0" u="none" kern="1200" dirty="0">
              <a:latin typeface="Comic Sans MS" panose="030F0702030302020204" pitchFamily="66" charset="0"/>
            </a:rPr>
            <a:t> </a:t>
          </a:r>
          <a:r>
            <a:rPr lang="en-GB" sz="1400" b="0" i="0" u="none" kern="1200" dirty="0" err="1">
              <a:latin typeface="Comic Sans MS" panose="030F0702030302020204" pitchFamily="66" charset="0"/>
            </a:rPr>
            <a:t>ddatblygu</a:t>
          </a:r>
          <a:r>
            <a:rPr lang="en-GB" sz="1400" b="0" i="0" u="none" kern="1200" dirty="0">
              <a:latin typeface="Comic Sans MS" panose="030F0702030302020204" pitchFamily="66" charset="0"/>
            </a:rPr>
            <a:t> </a:t>
          </a:r>
          <a:r>
            <a:rPr lang="en-GB" sz="1400" b="0" i="0" u="none" kern="1200" dirty="0" err="1">
              <a:latin typeface="Comic Sans MS" panose="030F0702030302020204" pitchFamily="66" charset="0"/>
            </a:rPr>
            <a:t>sgiliau</a:t>
          </a:r>
          <a:endParaRPr lang="en-GB" sz="1100" kern="1200" dirty="0">
            <a:latin typeface="Comic Sans MS" panose="030F0702030302020204" pitchFamily="66" charset="0"/>
          </a:endParaRPr>
        </a:p>
      </dsp:txBody>
      <dsp:txXfrm>
        <a:off x="1110809" y="2978335"/>
        <a:ext cx="5761760" cy="850889"/>
      </dsp:txXfrm>
    </dsp:sp>
    <dsp:sp modelId="{249CCE59-9751-484A-B43A-4BB4E257CF19}">
      <dsp:nvSpPr>
        <dsp:cNvPr id="0" name=""/>
        <dsp:cNvSpPr/>
      </dsp:nvSpPr>
      <dsp:spPr>
        <a:xfrm>
          <a:off x="579003" y="2871974"/>
          <a:ext cx="1063612" cy="1063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4505695"/>
              <a:satOff val="-11613"/>
              <a:lumOff val="-7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BFBD05-D56D-7C47-BFDD-D3E4F7C46C4B}">
      <dsp:nvSpPr>
        <dsp:cNvPr id="0" name=""/>
        <dsp:cNvSpPr/>
      </dsp:nvSpPr>
      <dsp:spPr>
        <a:xfrm>
          <a:off x="622975" y="4254891"/>
          <a:ext cx="6249595" cy="850889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75394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u="none" kern="1200" dirty="0" err="1">
              <a:latin typeface="Comic Sans MS" panose="030F0702030302020204" pitchFamily="66" charset="0"/>
            </a:rPr>
            <a:t>ystyried</a:t>
          </a:r>
          <a:r>
            <a:rPr lang="en-GB" sz="1800" b="0" i="0" u="none" kern="1200" dirty="0">
              <a:latin typeface="Comic Sans MS" panose="030F0702030302020204" pitchFamily="66" charset="0"/>
            </a:rPr>
            <a:t> </a:t>
          </a:r>
          <a:r>
            <a:rPr lang="en-GB" sz="1800" b="1" i="0" u="sng" kern="1200" dirty="0" err="1">
              <a:latin typeface="Comic Sans MS" panose="030F0702030302020204" pitchFamily="66" charset="0"/>
            </a:rPr>
            <a:t>sut</a:t>
          </a:r>
          <a:r>
            <a:rPr lang="en-GB" sz="1800" b="1" i="0" u="sng" kern="1200" dirty="0">
              <a:latin typeface="Comic Sans MS" panose="030F0702030302020204" pitchFamily="66" charset="0"/>
            </a:rPr>
            <a:t> </a:t>
          </a:r>
          <a:r>
            <a:rPr lang="en-GB" sz="1800" b="0" i="0" u="none" kern="1200" dirty="0" err="1">
              <a:latin typeface="Comic Sans MS" panose="030F0702030302020204" pitchFamily="66" charset="0"/>
            </a:rPr>
            <a:t>i</a:t>
          </a:r>
          <a:r>
            <a:rPr lang="en-GB" sz="1800" b="0" i="0" u="none" kern="1200" dirty="0">
              <a:latin typeface="Comic Sans MS" panose="030F0702030302020204" pitchFamily="66" charset="0"/>
            </a:rPr>
            <a:t> </a:t>
          </a:r>
          <a:r>
            <a:rPr lang="en-GB" sz="1800" b="0" i="0" u="none" kern="1200" dirty="0" err="1">
              <a:latin typeface="Comic Sans MS" panose="030F0702030302020204" pitchFamily="66" charset="0"/>
            </a:rPr>
            <a:t>ddatblygu</a:t>
          </a:r>
          <a:r>
            <a:rPr lang="en-GB" sz="1800" b="0" i="0" u="none" kern="1200" dirty="0">
              <a:latin typeface="Comic Sans MS" panose="030F0702030302020204" pitchFamily="66" charset="0"/>
            </a:rPr>
            <a:t> </a:t>
          </a:r>
          <a:r>
            <a:rPr lang="en-GB" sz="1800" b="0" i="0" u="none" kern="1200" dirty="0" err="1">
              <a:latin typeface="Comic Sans MS" panose="030F0702030302020204" pitchFamily="66" charset="0"/>
            </a:rPr>
            <a:t>sgiliau</a:t>
          </a:r>
          <a:r>
            <a:rPr lang="en-GB" sz="1800" b="0" i="0" u="none" kern="1200" dirty="0">
              <a:latin typeface="Comic Sans MS" panose="030F0702030302020204" pitchFamily="66" charset="0"/>
            </a:rPr>
            <a:t> </a:t>
          </a:r>
          <a:r>
            <a:rPr lang="en-GB" sz="1800" b="0" i="0" u="none" kern="1200" dirty="0" err="1">
              <a:latin typeface="Comic Sans MS" panose="030F0702030302020204" pitchFamily="66" charset="0"/>
            </a:rPr>
            <a:t>darllen</a:t>
          </a:r>
          <a:r>
            <a:rPr lang="en-GB" sz="1800" b="0" i="0" u="none" kern="1200" dirty="0">
              <a:latin typeface="Comic Sans MS" panose="030F0702030302020204" pitchFamily="66" charset="0"/>
            </a:rPr>
            <a:t> y </a:t>
          </a:r>
          <a:r>
            <a:rPr lang="en-GB" sz="1800" b="0" i="0" u="none" kern="1200" dirty="0" err="1">
              <a:latin typeface="Comic Sans MS" panose="030F0702030302020204" pitchFamily="66" charset="0"/>
            </a:rPr>
            <a:t>disgyblion</a:t>
          </a:r>
          <a:r>
            <a:rPr lang="en-GB" sz="1300" b="0" i="0" u="none" kern="1200" dirty="0">
              <a:latin typeface="Comic Sans MS" panose="030F0702030302020204" pitchFamily="66" charset="0"/>
            </a:rPr>
            <a:t>.</a:t>
          </a:r>
          <a:endParaRPr lang="en-US" sz="1300" kern="1200" dirty="0">
            <a:latin typeface="Comic Sans MS" panose="030F0702030302020204" pitchFamily="66" charset="0"/>
          </a:endParaRPr>
        </a:p>
      </dsp:txBody>
      <dsp:txXfrm>
        <a:off x="622975" y="4254891"/>
        <a:ext cx="6249595" cy="850889"/>
      </dsp:txXfrm>
    </dsp:sp>
    <dsp:sp modelId="{E7F4F467-999E-E146-87AB-59E539D91678}">
      <dsp:nvSpPr>
        <dsp:cNvPr id="0" name=""/>
        <dsp:cNvSpPr/>
      </dsp:nvSpPr>
      <dsp:spPr>
        <a:xfrm>
          <a:off x="91168" y="4148530"/>
          <a:ext cx="1063612" cy="106361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1A1BDC-4E3C-FB4C-ACAF-743ECB757CBC}">
      <dsp:nvSpPr>
        <dsp:cNvPr id="0" name=""/>
        <dsp:cNvSpPr/>
      </dsp:nvSpPr>
      <dsp:spPr>
        <a:xfrm>
          <a:off x="1675171" y="1003"/>
          <a:ext cx="1939944" cy="96997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 err="1"/>
            <a:t>Llafar</a:t>
          </a:r>
          <a:endParaRPr lang="en-GB" sz="3000" kern="1200" dirty="0"/>
        </a:p>
      </dsp:txBody>
      <dsp:txXfrm>
        <a:off x="1703581" y="29413"/>
        <a:ext cx="1883124" cy="913152"/>
      </dsp:txXfrm>
    </dsp:sp>
    <dsp:sp modelId="{BF1A39D3-DDE6-1A45-A219-24C6682AEFCE}">
      <dsp:nvSpPr>
        <dsp:cNvPr id="0" name=""/>
        <dsp:cNvSpPr/>
      </dsp:nvSpPr>
      <dsp:spPr>
        <a:xfrm rot="3600000">
          <a:off x="2940646" y="1703258"/>
          <a:ext cx="1010581" cy="33949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3042493" y="1771156"/>
        <a:ext cx="806887" cy="203694"/>
      </dsp:txXfrm>
    </dsp:sp>
    <dsp:sp modelId="{B2EFD02E-A97F-5F41-A0D8-459A4EE3841A}">
      <dsp:nvSpPr>
        <dsp:cNvPr id="0" name=""/>
        <dsp:cNvSpPr/>
      </dsp:nvSpPr>
      <dsp:spPr>
        <a:xfrm>
          <a:off x="3276757" y="2775031"/>
          <a:ext cx="1939944" cy="969972"/>
        </a:xfrm>
        <a:prstGeom prst="roundRect">
          <a:avLst>
            <a:gd name="adj" fmla="val 1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 err="1"/>
            <a:t>Ysgrifennu</a:t>
          </a:r>
          <a:endParaRPr lang="en-GB" sz="3000" kern="1200" dirty="0"/>
        </a:p>
      </dsp:txBody>
      <dsp:txXfrm>
        <a:off x="3305167" y="2803441"/>
        <a:ext cx="1883124" cy="913152"/>
      </dsp:txXfrm>
    </dsp:sp>
    <dsp:sp modelId="{E1DC3C55-814F-2146-8360-5E23DE73D439}">
      <dsp:nvSpPr>
        <dsp:cNvPr id="0" name=""/>
        <dsp:cNvSpPr/>
      </dsp:nvSpPr>
      <dsp:spPr>
        <a:xfrm rot="10800000">
          <a:off x="2139853" y="3090272"/>
          <a:ext cx="1010581" cy="33949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 rot="10800000">
        <a:off x="2241700" y="3158170"/>
        <a:ext cx="806887" cy="203694"/>
      </dsp:txXfrm>
    </dsp:sp>
    <dsp:sp modelId="{F2203ABA-EB33-EE46-974D-8DB96B206950}">
      <dsp:nvSpPr>
        <dsp:cNvPr id="0" name=""/>
        <dsp:cNvSpPr/>
      </dsp:nvSpPr>
      <dsp:spPr>
        <a:xfrm>
          <a:off x="73585" y="2775031"/>
          <a:ext cx="1939944" cy="969972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 err="1"/>
            <a:t>Darllen</a:t>
          </a:r>
          <a:endParaRPr lang="en-GB" sz="3000" kern="1200" dirty="0"/>
        </a:p>
      </dsp:txBody>
      <dsp:txXfrm>
        <a:off x="101995" y="2803441"/>
        <a:ext cx="1883124" cy="913152"/>
      </dsp:txXfrm>
    </dsp:sp>
    <dsp:sp modelId="{822ED483-6E8A-2140-96C4-7E779AA0D94C}">
      <dsp:nvSpPr>
        <dsp:cNvPr id="0" name=""/>
        <dsp:cNvSpPr/>
      </dsp:nvSpPr>
      <dsp:spPr>
        <a:xfrm rot="18000000">
          <a:off x="1339060" y="1703258"/>
          <a:ext cx="1010581" cy="339490"/>
        </a:xfrm>
        <a:prstGeom prst="leftRightArrow">
          <a:avLst>
            <a:gd name="adj1" fmla="val 60000"/>
            <a:gd name="adj2" fmla="val 5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</dsp:txBody>
      <dsp:txXfrm>
        <a:off x="1440907" y="1771156"/>
        <a:ext cx="806887" cy="20369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F6E028-B69F-9441-B52B-D5660C913074}">
      <dsp:nvSpPr>
        <dsp:cNvPr id="0" name=""/>
        <dsp:cNvSpPr/>
      </dsp:nvSpPr>
      <dsp:spPr>
        <a:xfrm>
          <a:off x="15925" y="1116009"/>
          <a:ext cx="3058818" cy="312573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 dirty="0" err="1"/>
            <a:t>Sesiwn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dosbarth</a:t>
          </a:r>
          <a:r>
            <a:rPr lang="en-US" sz="2400" b="0" i="0" u="none" kern="1200" dirty="0"/>
            <a:t> – </a:t>
          </a:r>
          <a:r>
            <a:rPr lang="en-US" sz="2400" b="0" i="0" u="none" kern="1200" dirty="0" err="1"/>
            <a:t>cyflwyno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llythrennauun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llythyren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ar</a:t>
          </a:r>
          <a:r>
            <a:rPr lang="en-US" sz="2400" b="0" i="0" u="none" kern="1200" dirty="0"/>
            <a:t> y </a:t>
          </a:r>
          <a:r>
            <a:rPr lang="en-US" sz="2400" b="0" i="0" u="none" kern="1200" dirty="0" err="1"/>
            <a:t>tro</a:t>
          </a:r>
          <a:r>
            <a:rPr lang="en-US" sz="2400" b="0" i="0" u="none" kern="1200" dirty="0"/>
            <a:t>.​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 dirty="0" err="1"/>
            <a:t>Dysgu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ynganu</a:t>
          </a:r>
          <a:r>
            <a:rPr lang="en-US" sz="2400" b="0" i="0" u="none" kern="1200" dirty="0"/>
            <a:t>.​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 dirty="0" err="1"/>
            <a:t>Adnabod</a:t>
          </a:r>
          <a:r>
            <a:rPr lang="en-US" sz="2400" b="0" i="0" u="none" kern="1200" dirty="0"/>
            <a:t> y </a:t>
          </a:r>
          <a:r>
            <a:rPr lang="en-US" sz="2400" b="0" i="0" u="none" kern="1200" dirty="0" err="1"/>
            <a:t>llythyren</a:t>
          </a:r>
          <a:r>
            <a:rPr lang="en-US" sz="2400" b="0" i="0" u="none" kern="1200" dirty="0"/>
            <a:t>.​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 dirty="0" err="1"/>
            <a:t>Ffurfio’r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llythyren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yn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gywir</a:t>
          </a:r>
          <a:r>
            <a:rPr lang="en-US" sz="2400" b="0" i="0" u="none" kern="1200" dirty="0"/>
            <a:t>, </a:t>
          </a:r>
          <a:r>
            <a:rPr lang="en-US" sz="2400" b="0" i="0" u="none" kern="1200" dirty="0" err="1"/>
            <a:t>e.e.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yn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yr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awyr</a:t>
          </a:r>
          <a:r>
            <a:rPr lang="en-US" sz="2400" b="0" i="0" u="none" kern="1200" dirty="0"/>
            <a:t>.</a:t>
          </a:r>
          <a:endParaRPr lang="en-GB" sz="2400" kern="1200" dirty="0"/>
        </a:p>
      </dsp:txBody>
      <dsp:txXfrm>
        <a:off x="105515" y="1205599"/>
        <a:ext cx="2879638" cy="2946550"/>
      </dsp:txXfrm>
    </dsp:sp>
    <dsp:sp modelId="{A13DE08E-D59D-4047-A129-5CDB50D2ECCF}">
      <dsp:nvSpPr>
        <dsp:cNvPr id="0" name=""/>
        <dsp:cNvSpPr/>
      </dsp:nvSpPr>
      <dsp:spPr>
        <a:xfrm>
          <a:off x="3380625" y="2299581"/>
          <a:ext cx="648469" cy="75858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>
        <a:off x="3380625" y="2451298"/>
        <a:ext cx="453928" cy="455152"/>
      </dsp:txXfrm>
    </dsp:sp>
    <dsp:sp modelId="{F389ED7F-2B56-744C-B6AC-4CD06E675218}">
      <dsp:nvSpPr>
        <dsp:cNvPr id="0" name=""/>
        <dsp:cNvSpPr/>
      </dsp:nvSpPr>
      <dsp:spPr>
        <a:xfrm>
          <a:off x="4298270" y="1116009"/>
          <a:ext cx="3058818" cy="312573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4900445"/>
                <a:satOff val="-20388"/>
                <a:lumOff val="480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4900445"/>
                <a:satOff val="-20388"/>
                <a:lumOff val="480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4900445"/>
                <a:satOff val="-20388"/>
                <a:lumOff val="480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 dirty="0" err="1"/>
            <a:t>Defnyddio’r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cardiau</a:t>
          </a:r>
          <a:r>
            <a:rPr lang="en-US" sz="2400" b="0" i="0" u="none" kern="1200" dirty="0"/>
            <a:t>   “</a:t>
          </a:r>
          <a:r>
            <a:rPr lang="en-US" sz="2400" b="0" i="0" u="none" kern="1200" dirty="0" err="1"/>
            <a:t>Syllu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ar</a:t>
          </a:r>
          <a:r>
            <a:rPr lang="en-US" sz="2400" b="0" i="0" u="none" kern="1200" dirty="0"/>
            <a:t> y </a:t>
          </a:r>
          <a:r>
            <a:rPr lang="en-US" sz="2400" b="0" i="0" u="none" kern="1200" dirty="0" err="1"/>
            <a:t>sêr</a:t>
          </a:r>
          <a:r>
            <a:rPr lang="en-US" sz="2400" b="0" i="0" u="none" kern="1200" dirty="0"/>
            <a:t>”​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 dirty="0" err="1"/>
            <a:t>Dysgu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darllen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geiriau</a:t>
          </a:r>
          <a:r>
            <a:rPr lang="en-US" sz="2400" b="0" i="0" u="none" kern="1200" dirty="0"/>
            <a:t>: m-a-m​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 dirty="0" err="1"/>
            <a:t>Disgyblion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i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ddangos</a:t>
          </a:r>
          <a:r>
            <a:rPr lang="en-US" sz="2400" b="0" i="0" u="none" kern="1200" dirty="0"/>
            <a:t> 3 </a:t>
          </a:r>
          <a:r>
            <a:rPr lang="en-US" sz="2400" b="0" i="0" u="none" kern="1200" dirty="0" err="1"/>
            <a:t>bys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i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gyfleu</a:t>
          </a:r>
          <a:r>
            <a:rPr lang="en-US" sz="2400" b="0" i="0" u="none" kern="1200" dirty="0"/>
            <a:t> tri </a:t>
          </a:r>
          <a:r>
            <a:rPr lang="en-US" sz="2400" b="0" i="0" u="none" kern="1200" dirty="0" err="1"/>
            <a:t>swn</a:t>
          </a:r>
          <a:r>
            <a:rPr lang="en-US" sz="2400" b="0" i="0" u="none" kern="1200" dirty="0"/>
            <a:t> / </a:t>
          </a:r>
          <a:r>
            <a:rPr lang="en-US" sz="2400" b="0" i="0" u="none" kern="1200" dirty="0" err="1"/>
            <a:t>tair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sain</a:t>
          </a:r>
          <a:endParaRPr lang="en-GB" sz="2400" kern="1200" dirty="0"/>
        </a:p>
      </dsp:txBody>
      <dsp:txXfrm>
        <a:off x="4387860" y="1205599"/>
        <a:ext cx="2879638" cy="2946550"/>
      </dsp:txXfrm>
    </dsp:sp>
    <dsp:sp modelId="{D6F3490D-8A28-504C-9045-777CDE1651EF}">
      <dsp:nvSpPr>
        <dsp:cNvPr id="0" name=""/>
        <dsp:cNvSpPr/>
      </dsp:nvSpPr>
      <dsp:spPr>
        <a:xfrm>
          <a:off x="7662971" y="2299581"/>
          <a:ext cx="648469" cy="758586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4">
                <a:hueOff val="9800891"/>
                <a:satOff val="-40777"/>
                <a:lumOff val="960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9800891"/>
                <a:satOff val="-40777"/>
                <a:lumOff val="960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9800891"/>
                <a:satOff val="-40777"/>
                <a:lumOff val="960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/>
        </a:p>
      </dsp:txBody>
      <dsp:txXfrm>
        <a:off x="7662971" y="2451298"/>
        <a:ext cx="453928" cy="455152"/>
      </dsp:txXfrm>
    </dsp:sp>
    <dsp:sp modelId="{BF540B16-2A9E-884F-A9D3-750DF28C5A23}">
      <dsp:nvSpPr>
        <dsp:cNvPr id="0" name=""/>
        <dsp:cNvSpPr/>
      </dsp:nvSpPr>
      <dsp:spPr>
        <a:xfrm>
          <a:off x="8580616" y="1116009"/>
          <a:ext cx="3058818" cy="312573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9800891"/>
                <a:satOff val="-40777"/>
                <a:lumOff val="960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9800891"/>
                <a:satOff val="-40777"/>
                <a:lumOff val="960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9800891"/>
                <a:satOff val="-40777"/>
                <a:lumOff val="960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 dirty="0" err="1"/>
            <a:t>Dysgu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mwy</a:t>
          </a:r>
          <a:r>
            <a:rPr lang="en-US" sz="2400" b="0" i="0" u="none" kern="1200" dirty="0"/>
            <a:t> o </a:t>
          </a:r>
          <a:r>
            <a:rPr lang="en-US" sz="2400" b="0" i="0" u="none" kern="1200" dirty="0" err="1"/>
            <a:t>seiniau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yn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ddyddiol</a:t>
          </a:r>
          <a:r>
            <a:rPr lang="en-US" sz="2400" b="0" i="0" u="none" kern="1200" dirty="0"/>
            <a:t> er </a:t>
          </a:r>
          <a:r>
            <a:rPr lang="en-US" sz="2400" b="0" i="0" u="none" kern="1200" dirty="0" err="1"/>
            <a:t>mwyn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medru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darllen</a:t>
          </a:r>
          <a:r>
            <a:rPr lang="en-US" sz="2400" b="0" i="0" u="none" kern="1200" dirty="0"/>
            <a:t> </a:t>
          </a:r>
          <a:r>
            <a:rPr lang="en-US" sz="2400" b="0" i="0" u="none" kern="1200" dirty="0" err="1"/>
            <a:t>mwy</a:t>
          </a:r>
          <a:r>
            <a:rPr lang="en-US" sz="2400" b="0" i="0" u="none" kern="1200" dirty="0"/>
            <a:t> o </a:t>
          </a:r>
          <a:r>
            <a:rPr lang="en-US" sz="2400" b="0" i="0" u="none" kern="1200" dirty="0" err="1"/>
            <a:t>eiriau</a:t>
          </a:r>
          <a:r>
            <a:rPr lang="en-US" sz="700" b="0" i="0" u="none" kern="1200" dirty="0"/>
            <a:t>.</a:t>
          </a:r>
          <a:endParaRPr lang="en-GB" sz="700" kern="1200" dirty="0"/>
        </a:p>
      </dsp:txBody>
      <dsp:txXfrm>
        <a:off x="8670206" y="1205599"/>
        <a:ext cx="2879638" cy="294655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EFCE1F-AC78-6B42-9D69-99ABDDF83448}">
      <dsp:nvSpPr>
        <dsp:cNvPr id="0" name=""/>
        <dsp:cNvSpPr/>
      </dsp:nvSpPr>
      <dsp:spPr>
        <a:xfrm>
          <a:off x="-6309111" y="-965099"/>
          <a:ext cx="7509845" cy="7509845"/>
        </a:xfrm>
        <a:prstGeom prst="blockArc">
          <a:avLst>
            <a:gd name="adj1" fmla="val 18900000"/>
            <a:gd name="adj2" fmla="val 2700000"/>
            <a:gd name="adj3" fmla="val 288"/>
          </a:avLst>
        </a:pr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9BA080-3732-8B49-837C-6C0E9DFA516F}">
      <dsp:nvSpPr>
        <dsp:cNvPr id="0" name=""/>
        <dsp:cNvSpPr/>
      </dsp:nvSpPr>
      <dsp:spPr>
        <a:xfrm>
          <a:off x="524593" y="348616"/>
          <a:ext cx="8864906" cy="69767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3783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 dirty="0" err="1"/>
            <a:t>Atgyfnerthu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sain</a:t>
          </a:r>
          <a:r>
            <a:rPr lang="en-US" sz="1800" b="0" i="0" u="none" kern="1200" dirty="0"/>
            <a:t> y </a:t>
          </a:r>
          <a:r>
            <a:rPr lang="en-US" sz="1800" b="0" i="0" u="none" kern="1200" dirty="0" err="1"/>
            <a:t>llythrennau</a:t>
          </a:r>
          <a:r>
            <a:rPr lang="en-US" sz="1800" b="0" i="0" u="none" kern="1200" dirty="0"/>
            <a:t>.​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 dirty="0"/>
            <a:t>(</a:t>
          </a:r>
          <a:r>
            <a:rPr lang="en-US" sz="1800" b="0" i="0" u="none" kern="1200" dirty="0" err="1"/>
            <a:t>Gellir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defnyddio</a:t>
          </a:r>
          <a:r>
            <a:rPr lang="en-US" sz="1800" b="0" i="0" u="none" kern="1200" dirty="0"/>
            <a:t> ‘</a:t>
          </a:r>
          <a:r>
            <a:rPr lang="en-US" sz="1800" b="0" i="0" u="none" kern="1200" dirty="0" err="1"/>
            <a:t>Cardiau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Ymarfer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Seiniau</a:t>
          </a:r>
          <a:r>
            <a:rPr lang="en-US" sz="1800" b="0" i="0" u="none" kern="1200" dirty="0"/>
            <a:t>’).</a:t>
          </a:r>
          <a:endParaRPr lang="en-GB" sz="1800" kern="1200" dirty="0"/>
        </a:p>
      </dsp:txBody>
      <dsp:txXfrm>
        <a:off x="524593" y="348616"/>
        <a:ext cx="8864906" cy="697679"/>
      </dsp:txXfrm>
    </dsp:sp>
    <dsp:sp modelId="{92E776D4-8F68-DC40-86E9-98E1E1EBDE2A}">
      <dsp:nvSpPr>
        <dsp:cNvPr id="0" name=""/>
        <dsp:cNvSpPr/>
      </dsp:nvSpPr>
      <dsp:spPr>
        <a:xfrm>
          <a:off x="88543" y="261406"/>
          <a:ext cx="872098" cy="8720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B17C44-BA9A-2249-B079-BC6B3C10C603}">
      <dsp:nvSpPr>
        <dsp:cNvPr id="0" name=""/>
        <dsp:cNvSpPr/>
      </dsp:nvSpPr>
      <dsp:spPr>
        <a:xfrm>
          <a:off x="1024529" y="1394800"/>
          <a:ext cx="8364969" cy="697679"/>
        </a:xfrm>
        <a:prstGeom prst="rect">
          <a:avLst/>
        </a:prstGeom>
        <a:solidFill>
          <a:schemeClr val="accent4">
            <a:hueOff val="2450223"/>
            <a:satOff val="-10194"/>
            <a:lumOff val="24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3783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 dirty="0" err="1"/>
            <a:t>Adeiladu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geiriau</a:t>
          </a:r>
          <a:r>
            <a:rPr lang="en-US" sz="1800" b="0" i="0" u="none" kern="1200" dirty="0"/>
            <a:t> 3 </a:t>
          </a:r>
          <a:r>
            <a:rPr lang="en-US" sz="1800" b="0" i="0" u="none" kern="1200" dirty="0" err="1"/>
            <a:t>llythyren</a:t>
          </a:r>
          <a:r>
            <a:rPr lang="en-US" sz="1800" b="0" i="0" u="none" kern="1200" dirty="0"/>
            <a:t>  (</a:t>
          </a:r>
          <a:r>
            <a:rPr lang="en-US" sz="1800" b="0" i="0" u="none" kern="1200" dirty="0" err="1"/>
            <a:t>cytsain-llafariad-cytsain</a:t>
          </a:r>
          <a:r>
            <a:rPr lang="en-US" sz="1800" b="0" i="0" u="none" kern="1200" dirty="0"/>
            <a:t>)​</a:t>
          </a:r>
        </a:p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 dirty="0" err="1"/>
            <a:t>Trafod</a:t>
          </a:r>
          <a:r>
            <a:rPr lang="en-US" sz="1800" b="0" i="0" u="none" kern="1200" dirty="0"/>
            <a:t> y </a:t>
          </a:r>
          <a:r>
            <a:rPr lang="en-US" sz="1800" b="0" i="0" u="none" kern="1200" dirty="0" err="1"/>
            <a:t>sain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gyntaf</a:t>
          </a:r>
          <a:r>
            <a:rPr lang="en-US" sz="1800" b="0" i="0" u="none" kern="1200" dirty="0"/>
            <a:t> / </a:t>
          </a:r>
          <a:r>
            <a:rPr lang="en-US" sz="1800" b="0" i="0" u="none" kern="1200" dirty="0" err="1"/>
            <a:t>sain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olaf</a:t>
          </a:r>
          <a:r>
            <a:rPr lang="en-US" sz="1800" b="0" i="0" u="none" kern="1200" dirty="0"/>
            <a:t> / </a:t>
          </a:r>
          <a:r>
            <a:rPr lang="en-US" sz="1800" b="0" i="0" u="none" kern="1200" dirty="0" err="1"/>
            <a:t>sain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ganol</a:t>
          </a:r>
          <a:r>
            <a:rPr lang="en-US" sz="1800" b="0" i="0" u="none" kern="1200" dirty="0"/>
            <a:t>.</a:t>
          </a:r>
          <a:endParaRPr lang="en-GB" sz="1800" kern="1200" dirty="0"/>
        </a:p>
      </dsp:txBody>
      <dsp:txXfrm>
        <a:off x="1024529" y="1394800"/>
        <a:ext cx="8364969" cy="697679"/>
      </dsp:txXfrm>
    </dsp:sp>
    <dsp:sp modelId="{11D8B8BF-E5E7-264E-8710-2A594ADEC976}">
      <dsp:nvSpPr>
        <dsp:cNvPr id="0" name=""/>
        <dsp:cNvSpPr/>
      </dsp:nvSpPr>
      <dsp:spPr>
        <a:xfrm>
          <a:off x="588480" y="1307590"/>
          <a:ext cx="872098" cy="8720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2450223"/>
              <a:satOff val="-10194"/>
              <a:lumOff val="24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0ED2F3-EE59-6D4B-8691-08D9B31C0D72}">
      <dsp:nvSpPr>
        <dsp:cNvPr id="0" name=""/>
        <dsp:cNvSpPr/>
      </dsp:nvSpPr>
      <dsp:spPr>
        <a:xfrm>
          <a:off x="1177969" y="2440983"/>
          <a:ext cx="8211529" cy="697679"/>
        </a:xfrm>
        <a:prstGeom prst="rect">
          <a:avLst/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3783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 dirty="0" err="1"/>
            <a:t>Symud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seiniau</a:t>
          </a:r>
          <a:r>
            <a:rPr lang="en-US" sz="1800" b="0" i="0" u="none" kern="1200" dirty="0"/>
            <a:t> – </a:t>
          </a:r>
          <a:r>
            <a:rPr lang="en-US" sz="1800" b="0" i="0" u="none" kern="1200" dirty="0" err="1"/>
            <a:t>e.e.</a:t>
          </a:r>
          <a:r>
            <a:rPr lang="en-US" sz="1800" b="0" i="0" u="none" kern="1200" dirty="0"/>
            <a:t> ca</a:t>
          </a:r>
          <a:r>
            <a:rPr lang="en-US" sz="1800" b="0" i="0" u="none" kern="1200" dirty="0">
              <a:solidFill>
                <a:schemeClr val="tx1"/>
              </a:solidFill>
            </a:rPr>
            <a:t>r</a:t>
          </a:r>
          <a:r>
            <a:rPr lang="en-US" sz="1800" b="0" i="0" u="none" kern="1200" dirty="0"/>
            <a:t> = ca</a:t>
          </a:r>
          <a:r>
            <a:rPr lang="en-US" sz="1800" b="0" i="0" u="none" kern="1200" dirty="0">
              <a:solidFill>
                <a:schemeClr val="tx1"/>
              </a:solidFill>
            </a:rPr>
            <a:t>p</a:t>
          </a:r>
          <a:endParaRPr lang="en-GB" sz="1800" kern="1200" dirty="0">
            <a:solidFill>
              <a:schemeClr val="tx1"/>
            </a:solidFill>
          </a:endParaRPr>
        </a:p>
      </dsp:txBody>
      <dsp:txXfrm>
        <a:off x="1177969" y="2440983"/>
        <a:ext cx="8211529" cy="697679"/>
      </dsp:txXfrm>
    </dsp:sp>
    <dsp:sp modelId="{567348F4-2561-AE41-A41F-27B9B5DFA79C}">
      <dsp:nvSpPr>
        <dsp:cNvPr id="0" name=""/>
        <dsp:cNvSpPr/>
      </dsp:nvSpPr>
      <dsp:spPr>
        <a:xfrm>
          <a:off x="741920" y="2353774"/>
          <a:ext cx="872098" cy="8720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4900445"/>
              <a:satOff val="-20388"/>
              <a:lumOff val="48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422A48-79D5-CB41-A1AD-8CA52E8F2A6B}">
      <dsp:nvSpPr>
        <dsp:cNvPr id="0" name=""/>
        <dsp:cNvSpPr/>
      </dsp:nvSpPr>
      <dsp:spPr>
        <a:xfrm>
          <a:off x="1024529" y="3487167"/>
          <a:ext cx="8364969" cy="697679"/>
        </a:xfrm>
        <a:prstGeom prst="rect">
          <a:avLst/>
        </a:prstGeom>
        <a:solidFill>
          <a:schemeClr val="accent4">
            <a:hueOff val="7350668"/>
            <a:satOff val="-30583"/>
            <a:lumOff val="72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3783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 dirty="0" err="1"/>
            <a:t>Darllen</a:t>
          </a:r>
          <a:r>
            <a:rPr lang="en-US" sz="1800" b="0" i="0" u="none" kern="1200" dirty="0"/>
            <a:t> a </a:t>
          </a:r>
          <a:r>
            <a:rPr lang="en-US" sz="1800" b="0" i="0" u="none" kern="1200" dirty="0" err="1"/>
            <a:t>sillafu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geiriau</a:t>
          </a:r>
          <a:r>
            <a:rPr lang="en-US" sz="1800" b="0" i="0" u="none" kern="1200" dirty="0"/>
            <a:t>.</a:t>
          </a:r>
          <a:r>
            <a:rPr lang="en-US" sz="1800" kern="1200" dirty="0"/>
            <a:t>.​</a:t>
          </a:r>
        </a:p>
      </dsp:txBody>
      <dsp:txXfrm>
        <a:off x="1024529" y="3487167"/>
        <a:ext cx="8364969" cy="697679"/>
      </dsp:txXfrm>
    </dsp:sp>
    <dsp:sp modelId="{BF0AB556-AFDA-E543-8819-DF4A27BB8614}">
      <dsp:nvSpPr>
        <dsp:cNvPr id="0" name=""/>
        <dsp:cNvSpPr/>
      </dsp:nvSpPr>
      <dsp:spPr>
        <a:xfrm>
          <a:off x="588480" y="3399957"/>
          <a:ext cx="872098" cy="8720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7350668"/>
              <a:satOff val="-30583"/>
              <a:lumOff val="72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994C51-DA9E-354A-9EBF-47189B3C91BD}">
      <dsp:nvSpPr>
        <dsp:cNvPr id="0" name=""/>
        <dsp:cNvSpPr/>
      </dsp:nvSpPr>
      <dsp:spPr>
        <a:xfrm>
          <a:off x="524593" y="4533351"/>
          <a:ext cx="8864906" cy="697679"/>
        </a:xfrm>
        <a:prstGeom prst="rect">
          <a:avLst/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3783" tIns="45720" rIns="45720" bIns="4572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0" i="0" u="none" kern="1200" dirty="0" err="1"/>
            <a:t>Darllen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grwp</a:t>
          </a:r>
          <a:r>
            <a:rPr lang="en-US" sz="1800" b="0" i="0" u="none" kern="1200" dirty="0"/>
            <a:t> / </a:t>
          </a:r>
          <a:r>
            <a:rPr lang="en-US" sz="1800" b="0" i="0" u="none" kern="1200" dirty="0" err="1"/>
            <a:t>pâr</a:t>
          </a:r>
          <a:r>
            <a:rPr lang="en-US" sz="1800" b="0" i="0" u="none" kern="1200" dirty="0"/>
            <a:t> – </a:t>
          </a:r>
          <a:r>
            <a:rPr lang="en-US" sz="1800" b="0" i="0" u="none" kern="1200" dirty="0" err="1"/>
            <a:t>Llyfrau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geiriau</a:t>
          </a:r>
          <a:r>
            <a:rPr lang="en-US" sz="1800" b="0" i="0" u="none" kern="1200" dirty="0"/>
            <a:t> </a:t>
          </a:r>
          <a:r>
            <a:rPr lang="en-US" sz="1800" b="0" i="0" u="none" kern="1200" dirty="0" err="1"/>
            <a:t>Tric</a:t>
          </a:r>
          <a:r>
            <a:rPr lang="en-US" sz="1800" b="0" i="0" u="none" kern="1200" dirty="0"/>
            <a:t> a </a:t>
          </a:r>
          <a:r>
            <a:rPr lang="en-US" sz="1800" b="0" i="0" u="none" kern="1200" dirty="0" err="1"/>
            <a:t>Chlic</a:t>
          </a:r>
          <a:endParaRPr lang="en-US" sz="1800" kern="1200" dirty="0"/>
        </a:p>
      </dsp:txBody>
      <dsp:txXfrm>
        <a:off x="524593" y="4533351"/>
        <a:ext cx="8864906" cy="697679"/>
      </dsp:txXfrm>
    </dsp:sp>
    <dsp:sp modelId="{61BE1E1C-C811-1242-B79F-067ED95BE1B3}">
      <dsp:nvSpPr>
        <dsp:cNvPr id="0" name=""/>
        <dsp:cNvSpPr/>
      </dsp:nvSpPr>
      <dsp:spPr>
        <a:xfrm>
          <a:off x="88543" y="4446141"/>
          <a:ext cx="872098" cy="872098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9800891"/>
              <a:satOff val="-40777"/>
              <a:lumOff val="96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11-04T15:16:36.850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606 104,'1356'0,"-1336"1,-1 0,1 2,29 6,55 23,-62-18,51 11,-44-18,77 3,51-11,-93-1,-39 4,78 12,-2 1,30 1,47 3,358-15,-337-6,1346 2,-1342 15,-3 19,5 1,118 15,-252-36,159 6,3-19,-142-2,1282 0,-1382 1,1 1,-1 0,1 1,-1 0,20 8,51 26,-8-3,-57-28,-1-1,1 0,0-1,0-1,27-1,-26-1,-1 1,1 1,-1 0,0 1,19 6,69 27,-101-35,0 1,-1-1,1 1,0 0,-1 0,1 0,-1 0,0 1,0-1,0 1,0 0,0 0,0 0,-1 0,1 0,-1 1,0-1,0 1,0 0,-1 0,1-1,-1 1,0 0,0 0,0 0,0 5,1 27,0 0,-5 43,1-38,2-26,-1 1,-1-1,0 1,-1-1,-1 0,-1 0,0 0,0 0,-2-1,0 0,0 0,-1-1,-1 0,-15 17,-4-1,-1-2,-42 32,41-34,1 1,-32 39,31-32,-48 41,-44 40,87-79,27-26,-1-1,0 0,-1 0,0-1,0-1,-1 0,1 0,-1-1,-1 0,1-1,0 0,-1-1,0 0,0-1,-23 1,-94 11,-9 0,-244-12,196-4,95 3,-105-3,168-1,-39-10,-17-2,-209 10,174 7,-112-2,214-1,-1 0,1-1,-27-7,-52-20,-5-1,-9 11,66 13,-66-19,61 10,-10-4,-107-20,113 31,-60-17,86 17,0-2,0 0,-45-26,53 24,0 2,-1 0,0 1,0 1,-1 1,0 1,0 0,-34-3,39 8,-1-1,1 0,0-1,-1-1,-27-11,23 7,-1 0,1 2,-1 0,-1 1,-44-2,-118 6,100 3,44-2,-1-1,-56-10,33 1,-95-2,-67 12,96 2,35-1,-114-3,118-13,3 1,56 12,14 1,-23-3,36 3,0-1,0 0,0 0,0 0,0 0,1-1,-11-6,0-2,3 1,0 1,0 1,-1 0,0 1,-22-8,-33-10,43 15,0 1,-54-12,-2 13,-159 6,139 4,-1338 0,772-3,643 0,-1-2,1 0,0-2,1-1,-44-15,40 12,-30-4,39 10,1-1,-1-1,1-1,-27-12,38 14,0-1,0 0,1-1,-1 0,1 0,1 0,-1-1,1 1,-6-12,-16-18,16 24,1-2,-14-21,20 27,0 0,0 0,1-1,1 1,-1-1,-1-15,1 3,1-1,2 1,0 0,1-1,1 1,6-27,-4 32,1 0,0 0,1 1,1 0,1 0,0 0,0 1,20-23,-9 15,0 1,1 1,1 0,1 2,1 1,0 0,1 2,1 1,0 1,1 1,1 1,28-8,-42 16,0 0,0-1,-1 0,1-1,-1-1,0 0,17-12,-14 7,0 1,24-13,-31 19,1 1,0-1,-1 2,1-1,1 1,14-1,195 2,-126 4,-56-3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11-04T15:17:07.194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18 305,'108'-4,"-89"2,-1-1,1 0,30-11,16-7,12-3,49-21,-103 39,0 1,0 1,40-2,85-9,9 0,-101 14,-6 1,0-2,90-15,-99 8,99-19,-84 17,54-17,-57 14,-15 5,1 1,1 3,39-1,120 7,-99 2,12-3,235 13,19 9,1-22,-181-1,1841 0,-1976 4,0 2,83 20,-74-13,81 7,260-15,-218-6,-154 2,0 1,0 2,35 7,92 13,-59-10,62 3,-101-13,-1 3,81 20,-127-23,2 0,-1 0,1 1,-1 1,0 0,18 11,-14-6,0 1,-1 1,0 0,-1 1,-1 0,0 2,20 27,-21-25,-6-8,0 0,0 0,0 1,-2 0,1 0,-1 0,5 21,18 87,0 4,-7 111,-19 5,-2-196,1-22,-1-1,-1 1,-1 0,-9 31,9-42,0 1,-1 0,-1-1,1 0,-2 0,1 0,-1-1,0 0,-1 0,0 0,-8 6,-42 28,40-30,1 0,0 0,-22 24,30-26,-1-1,-1 0,1 0,-16 9,19-14,-1 0,0 0,0-1,0 0,-1-1,1 0,-1 0,-13 2,-38 0,-93-7,57 0,62 3,1-1,-1-2,-58-13,37 2,-112-34,118 33,0 3,-1 2,0 2,-1 2,-90 1,-1793 8,1545-3,363-1,1-1,-1-1,1-1,0-1,-29-11,-114-51,64 23,84 37,-71-29,-116-29,-43-14,68 19,-21 14,165 38,-42-13,-32-8,106 28,-8 0,1-1,0-1,-1 0,1-1,-22-10,-179-87,27 28,140 56,-66-14,35 11,-79-24,103 27,-1 3,0 3,0 1,-99-3,-243 14,143 1,-45-2,289 1,1-1,-1 0,1-1,-1 0,0-1,1 1,0-2,-1 1,-14-8,1-4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11-04T15:17:36.285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274 165,'2767'0,"-2707"1,0 2,-1 3,71 16,-23 2,208 19,135-41,-234-4,-125 2,98-1,-108-7,0-3,103-28,-48 5,285-58,-250 63,32-4,-143 27,1 3,0 2,74 8,-56 3,-1 4,80 24,-58-10,112 16,396 7,-317-35,-3 0,-257-16,-1 1,0 2,0 1,54 14,-25 3,-24-8,1-1,0-2,63 9,148-17,-48-3,-186 2,-1 0,0 1,0 0,0 1,0 0,0 1,0 0,14 8,-21-9,0 0,0 0,-1 0,1 1,-1 0,0 0,0 0,0 0,0 1,-1-1,0 1,0 0,0 0,-1 0,1 0,-1 0,0 1,-1-1,1 1,0 6,1 32,-2 0,-5 50,-1-5,5-74,-1-1,0 1,-2 0,1-1,-2 0,-5 16,5-21,0 0,-1-1,1 1,-2-1,1 0,-1-1,0 1,0-1,-1-1,-12 11,-23 13,24-18,1 1,0 0,1 1,-16 18,27-26,-13 16,-27 26,38-41,-1-1,0 0,0-1,0 0,-1 0,0 0,-14 4,1-3,1-1,-38 4,-14 3,33-6,1-1,-1-2,-62-3,54-1,-86 9,26 6,-160 0,225-14,-127 3,143 0,1 0,0 1,0 2,-34 11,30-5,-1 0,-1-1,-59 12,-14-6,-161 6,-284-24,488 3,-66 12,-44 3,-249-16,196-3,-3524 2,3720-1,1-2,-34-7,-6-1,49 7,1 0,-1-1,1-1,0 0,-28-16,13 7,-5 1,0 1,0 3,-58-9,58 12,-77-10,61 11,-54-15,98 18,-73-21,73 20,1 0,-1-1,1 0,0-1,0 0,-8-7,-5-7,1-2,1-1,1 0,-19-30,25 35,-2 1,0 1,-26-23,-11-11,-25-27,41 43,2-2,-36-47,46 49,-33-65,48 81,1 0,1-1,0-1,2 1,-6-36,9 40,1 0,0 0,1 0,3-19,-3 30,1-1,0 1,0-1,0 1,1 0,-1 0,1 0,0 0,1 0,-1 0,0 0,1 1,0-1,0 1,0 0,0 0,1 0,6-5,9-3,112-63,-105 61,1 2,1 0,34-7,-53 16,1-1,-1 1,1-2,-1 1,0-1,0-1,-1 0,1 0,10-8,1-8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8FB1B-AAC9-B254-4CEE-5DFFCA5B0F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165E3B-C974-7238-D245-240D4073E0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11BB4E-F990-DE49-2DFF-AB145254A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8B559-33E4-44A4-AF29-1092D2BD26C2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B26B2B-D2B8-488C-E49E-BA8F43961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8DDAE8-69CA-A5B5-62FC-921DAEEB3A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706B9-73B6-4A0B-930B-6D474646C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117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DBD25-E181-16C5-69E9-9EA082DC55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E4087-24B1-CCCB-A2F9-CB38415C17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70A8D-20D4-A8F6-155E-0BB7E1C13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8B559-33E4-44A4-AF29-1092D2BD26C2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E5F939-97C4-DEAB-3905-D9E50EC7C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DA7D24-3973-1CB7-8FA3-B1CF3F7141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706B9-73B6-4A0B-930B-6D474646C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122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E8F9C-59DC-5978-BDA5-D895DB3E8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40CF1B-D2A1-BD32-7D60-256C0D25AC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C8BA3-FE26-48B3-D86F-D2754A981C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8B559-33E4-44A4-AF29-1092D2BD26C2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942B4E-5C3B-A0FE-7945-47021A7648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DF5387-5C36-BB64-FF2C-6BDDACF8E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706B9-73B6-4A0B-930B-6D474646C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9101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1B42A-2147-5F48-A034-FC6F02EE5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E04A6-CC6F-F092-3F6C-DDA9A6D4C9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C5AE96-2FC8-97D0-F2C5-6EA6BDDE30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8A42DC-68CF-66D3-7252-7CFF518E5E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8B559-33E4-44A4-AF29-1092D2BD26C2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A0BF92-10A7-C7B4-38D5-4984974F6E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9B76D6-1375-7436-2424-39088F792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706B9-73B6-4A0B-930B-6D474646C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47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DFFDB-B69B-F829-E48B-0DEAE5C84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CE9B3E-7423-8272-712D-25A1E1CB3B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1D2EFA-BA1C-E32A-A3A4-5EE1512BC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34AED4-5DAD-4FE3-61F4-E64381B722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6A3747-9195-A10B-72D5-C5889C6E68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63257D-3264-1D0F-C6C3-219EF19B4C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8B559-33E4-44A4-AF29-1092D2BD26C2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EB34C6-976E-4E21-1175-4A52B1A66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82E6D0-DE49-3FA0-CEFE-CBE386B6F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706B9-73B6-4A0B-930B-6D474646C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5544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11AD2-536F-5673-F582-B785F9F6E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9BE98E-7A16-175B-502A-541B1B5DD4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8B559-33E4-44A4-AF29-1092D2BD26C2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F7EA0A1-C460-023D-E2C4-8BB5130D97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667672-4DF4-BFD1-CFE7-2C20600E0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706B9-73B6-4A0B-930B-6D474646C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935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C7FD494-9C3D-F521-993D-7619F06AFD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8B559-33E4-44A4-AF29-1092D2BD26C2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8A16CD-4F67-79BD-BDFB-BAECC394FA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4DF295-B318-A3B9-8E12-30B65B861C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706B9-73B6-4A0B-930B-6D474646C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121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4ED67-3800-67CA-AA53-8654FBE13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6BD1B0-6BF0-248E-BFE5-D541299B78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1B93DF-DE1B-A6A2-EB9A-0311707B69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087897-646F-1F08-EDF1-BB0FADEEDC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8B559-33E4-44A4-AF29-1092D2BD26C2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B3C94F-C48D-17AB-3172-CF40A2413F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A9E753-CCAC-3370-E651-AD70FB0C4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706B9-73B6-4A0B-930B-6D474646C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506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AF691-2BDA-CC69-CE5A-BEFC18A6B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E9C34AF-8598-E8F4-128A-0F654AB4A9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C0BA5A-F780-1534-57AD-668DB06B75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106945-E197-7A00-D2E8-65BCE6E4F3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8B559-33E4-44A4-AF29-1092D2BD26C2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334B2F-A307-F09B-1724-5860EA90D1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93FC1F-A0F6-EC21-5EC6-3E72BA401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706B9-73B6-4A0B-930B-6D474646C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6889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04E642-06A6-290D-156A-0D2CE35765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835073-D54F-6652-5DCC-255D2F9227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7EE2F7-F269-ED1B-6A20-8EDDC6E0C2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8B559-33E4-44A4-AF29-1092D2BD26C2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C4E28-7093-B8CD-55D1-EBCA87563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A9CA6-4C43-EA0D-F613-0E875371EF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706B9-73B6-4A0B-930B-6D474646C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145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FD16BB-426D-5071-9825-9C959583E6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C6E725-61A3-7470-B6B4-EC9C2BC9F4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4A02C1-49B7-0886-19DC-AE5ACAE905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C8B559-33E4-44A4-AF29-1092D2BD26C2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B9ADB1-DBC6-DB01-9285-846157E662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E6B828-EBC5-FF9E-89D3-3FD069961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A706B9-73B6-4A0B-930B-6D474646C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729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5BE03E-392B-1A3C-313F-4A954FC18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FEC543-8BEE-4E9D-61FD-109B262F67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67505-75D9-67C7-7999-D7734074FB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C8B559-33E4-44A4-AF29-1092D2BD26C2}" type="datetimeFigureOut">
              <a:rPr lang="en-GB" smtClean="0"/>
              <a:t>03/11/2023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3EE8A0-0B4B-7C1C-2E42-04BF1D3D75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A7B37F-53F1-0746-C50B-F552D4B07F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A706B9-73B6-4A0B-930B-6D474646C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4744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5.jpe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customXml" Target="../ink/ink1.xml"/><Relationship Id="rId4" Type="http://schemas.openxmlformats.org/officeDocument/2006/relationships/hyperlink" Target="https://hwb.gov.wales/cwricwlwm-i-gymru/fframweithiau-sgiliau-trawsgwricwlaidd/fframwaith-llythrennedd-a-rhifedd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customXml" Target="../ink/ink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3.png"/><Relationship Id="rId4" Type="http://schemas.openxmlformats.org/officeDocument/2006/relationships/customXml" Target="../ink/ink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t&amp;rct=j&amp;q=&amp;esrc=s&amp;source=web&amp;cd=&amp;cad=rja&amp;uact=8&amp;ved=2ahUKEwiys6HMgYX6AhUshv0HHfd_CI0QFnoECAQQAQ&amp;url=https%3A%2F%2Fllyfrau.cymru%2Fen%2F&amp;usg=AOvVaw2cLyrW4nxTrQmUTgjuIWys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google.co.uk/url?sa=t&amp;rct=j&amp;q=&amp;esrc=s&amp;source=web&amp;cd=&amp;cad=rja&amp;uact=8&amp;ved=2ahUKEwiZqaug3IPzAhXQA2MBHZPLA9QQFnoECAwQAw&amp;url=https%3A%2F%2Fwww.llenyddiaethcymru.org%2F&amp;usg=AOvVaw1piPqqtSu9yyfUQfX15J_c" TargetMode="External"/><Relationship Id="rId4" Type="http://schemas.openxmlformats.org/officeDocument/2006/relationships/hyperlink" Target="https://www.google.co.uk/url?sa=t&amp;rct=j&amp;q=&amp;esrc=s&amp;source=web&amp;cd=&amp;cad=rja&amp;uact=8&amp;ved=2ahUKEwjD_tb5gYX6AhX_gP0HHZ7sDD0QFnoECAIQAQ&amp;url=https%3A%2F%2Fwww.gwales.com%2F&amp;usg=AOvVaw18PkzFVCDQaJPQEZRTPcuo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jpeg"/><Relationship Id="rId4" Type="http://schemas.openxmlformats.org/officeDocument/2006/relationships/image" Target="../media/image30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reepngimg.com/png/92024-play-human-book-behavior-child-reading" TargetMode="External"/><Relationship Id="rId4" Type="http://schemas.openxmlformats.org/officeDocument/2006/relationships/image" Target="../media/image35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5bRe2UNp07I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8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6.jpeg"/><Relationship Id="rId4" Type="http://schemas.openxmlformats.org/officeDocument/2006/relationships/image" Target="../media/image45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8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0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youtu.be/VBoQgs3rsNw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4.jpeg"/><Relationship Id="rId4" Type="http://schemas.openxmlformats.org/officeDocument/2006/relationships/image" Target="../media/image53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7" Type="http://schemas.openxmlformats.org/officeDocument/2006/relationships/image" Target="../media/image59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8.png"/><Relationship Id="rId5" Type="http://schemas.openxmlformats.org/officeDocument/2006/relationships/image" Target="../media/image57.jpeg"/><Relationship Id="rId4" Type="http://schemas.openxmlformats.org/officeDocument/2006/relationships/image" Target="../media/image56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2.png"/><Relationship Id="rId4" Type="http://schemas.openxmlformats.org/officeDocument/2006/relationships/image" Target="../media/image61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4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jpeg"/><Relationship Id="rId7" Type="http://schemas.openxmlformats.org/officeDocument/2006/relationships/hyperlink" Target="https://youtu.be/rDMmudDSGU0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youtu.be/5QrxgAa8qds" TargetMode="External"/><Relationship Id="rId5" Type="http://schemas.openxmlformats.org/officeDocument/2006/relationships/hyperlink" Target="https://youtu.be/JdvJZD-cplg" TargetMode="External"/><Relationship Id="rId4" Type="http://schemas.openxmlformats.org/officeDocument/2006/relationships/hyperlink" Target="https://youtu.be/av1ZyVH2Qpw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giglets.com/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dtechimpact.com/products/giglets/" TargetMode="External"/><Relationship Id="rId4" Type="http://schemas.openxmlformats.org/officeDocument/2006/relationships/image" Target="../media/image71.jpeg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7.png"/><Relationship Id="rId3" Type="http://schemas.openxmlformats.org/officeDocument/2006/relationships/image" Target="../media/image72.png"/><Relationship Id="rId7" Type="http://schemas.openxmlformats.org/officeDocument/2006/relationships/image" Target="../media/image7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png"/><Relationship Id="rId5" Type="http://schemas.openxmlformats.org/officeDocument/2006/relationships/image" Target="../media/image74.png"/><Relationship Id="rId4" Type="http://schemas.openxmlformats.org/officeDocument/2006/relationships/image" Target="../media/image73.png"/><Relationship Id="rId9" Type="http://schemas.openxmlformats.org/officeDocument/2006/relationships/image" Target="../media/image78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4D0D282-23A3-EC90-3127-0EAC8B7B0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876C8642-2BBE-9621-BD6D-9CBF4FDCF3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08" y="58953"/>
            <a:ext cx="4981517" cy="5601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2B1491AF-D91F-2754-4C14-C04345012B27}"/>
              </a:ext>
            </a:extLst>
          </p:cNvPr>
          <p:cNvSpPr txBox="1"/>
          <p:nvPr/>
        </p:nvSpPr>
        <p:spPr>
          <a:xfrm>
            <a:off x="5584279" y="1429959"/>
            <a:ext cx="5746908" cy="295465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>
                <a:latin typeface="Comic Sans MS" panose="030F0702030302020204" pitchFamily="66" charset="0"/>
              </a:rPr>
              <a:t> </a:t>
            </a:r>
            <a:r>
              <a:rPr lang="en-GB" sz="2800" dirty="0">
                <a:latin typeface="Comic Sans MS" panose="030F0702030302020204" pitchFamily="66" charset="0"/>
              </a:rPr>
              <a:t>ECAD4008</a:t>
            </a: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endParaRPr lang="en-GB" sz="2800" dirty="0">
              <a:latin typeface="Comic Sans MS" panose="030F0702030302020204" pitchFamily="66" charset="0"/>
            </a:endParaRPr>
          </a:p>
          <a:p>
            <a:pPr algn="ctr" rtl="0" fontAlgn="base">
              <a:buFont typeface="Arial" panose="020B0604020202020204" pitchFamily="34" charset="0"/>
              <a:buChar char="•"/>
            </a:pPr>
            <a:r>
              <a:rPr lang="en-US" sz="2800" b="0" i="0" u="none" strike="noStrike" dirty="0" err="1">
                <a:effectLst/>
                <a:latin typeface="Comic Sans MS" panose="030F0702030302020204" pitchFamily="66" charset="0"/>
              </a:rPr>
              <a:t>Ieithoedd</a:t>
            </a:r>
            <a:r>
              <a:rPr lang="en-US" sz="2800" b="0" i="0" u="none" strike="noStrike" dirty="0">
                <a:effectLst/>
                <a:latin typeface="Comic Sans MS" panose="030F0702030302020204" pitchFamily="66" charset="0"/>
              </a:rPr>
              <a:t>, </a:t>
            </a:r>
            <a:r>
              <a:rPr lang="en-US" sz="2800" b="0" i="0" u="none" strike="noStrike" dirty="0" err="1">
                <a:effectLst/>
                <a:latin typeface="Comic Sans MS" panose="030F0702030302020204" pitchFamily="66" charset="0"/>
              </a:rPr>
              <a:t>Llafar</a:t>
            </a:r>
            <a:r>
              <a:rPr lang="en-US" sz="2800" b="0" i="0" u="none" strike="noStrike" dirty="0">
                <a:effectLst/>
                <a:latin typeface="Comic Sans MS" panose="030F0702030302020204" pitchFamily="66" charset="0"/>
              </a:rPr>
              <a:t> a </a:t>
            </a:r>
            <a:r>
              <a:rPr lang="en-US" sz="2800" b="0" i="0" u="none" strike="noStrike" dirty="0" err="1">
                <a:effectLst/>
                <a:latin typeface="Comic Sans MS" panose="030F0702030302020204" pitchFamily="66" charset="0"/>
              </a:rPr>
              <a:t>Chyfathrebu</a:t>
            </a:r>
            <a:r>
              <a:rPr lang="en-US" sz="2800" b="0" i="0" dirty="0">
                <a:effectLst/>
                <a:latin typeface="Comic Sans MS" panose="030F0702030302020204" pitchFamily="66" charset="0"/>
              </a:rPr>
              <a:t>​</a:t>
            </a:r>
            <a:endParaRPr lang="en-US" sz="2800" b="0" i="0" dirty="0">
              <a:effectLst/>
              <a:latin typeface="Arial" panose="020B0604020202020204" pitchFamily="34" charset="0"/>
            </a:endParaRPr>
          </a:p>
          <a:p>
            <a:pPr algn="ctr" rtl="0" fontAlgn="base">
              <a:buFont typeface="Arial" panose="020B0604020202020204" pitchFamily="34" charset="0"/>
              <a:buChar char="•"/>
            </a:pPr>
            <a:r>
              <a:rPr lang="en-US" sz="2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2800" b="0" i="0" u="none" strike="noStrike" dirty="0" err="1">
                <a:effectLst/>
                <a:latin typeface="Comic Sans MS" panose="030F0702030302020204" pitchFamily="66" charset="0"/>
              </a:rPr>
              <a:t>Darlith</a:t>
            </a:r>
            <a:r>
              <a:rPr lang="en-US" sz="2800" b="0" i="0" u="none" strike="noStrike" dirty="0">
                <a:effectLst/>
                <a:latin typeface="Comic Sans MS" panose="030F0702030302020204" pitchFamily="66" charset="0"/>
              </a:rPr>
              <a:t> 2 (2 </a:t>
            </a:r>
            <a:r>
              <a:rPr lang="en-US" sz="2800" b="0" i="0" u="none" strike="noStrike" dirty="0" err="1">
                <a:effectLst/>
                <a:latin typeface="Comic Sans MS" panose="030F0702030302020204" pitchFamily="66" charset="0"/>
              </a:rPr>
              <a:t>awr</a:t>
            </a:r>
            <a:r>
              <a:rPr lang="en-US" sz="2800" b="0" i="0" u="none" strike="noStrike" dirty="0">
                <a:effectLst/>
                <a:latin typeface="Comic Sans MS" panose="030F0702030302020204" pitchFamily="66" charset="0"/>
              </a:rPr>
              <a:t>)​</a:t>
            </a:r>
            <a:r>
              <a:rPr lang="en-US" sz="2800" b="0" i="0" dirty="0">
                <a:effectLst/>
                <a:latin typeface="Comic Sans MS" panose="030F0702030302020204" pitchFamily="66" charset="0"/>
              </a:rPr>
              <a:t>​</a:t>
            </a:r>
            <a:endParaRPr lang="en-US" sz="2800" b="0" i="0" dirty="0">
              <a:effectLst/>
              <a:latin typeface="Arial" panose="020B0604020202020204" pitchFamily="34" charset="0"/>
            </a:endParaRPr>
          </a:p>
          <a:p>
            <a:pPr algn="ctr" rtl="0" fontAlgn="base">
              <a:buFont typeface="Arial" panose="020B0604020202020204" pitchFamily="34" charset="0"/>
              <a:buChar char="•"/>
            </a:pPr>
            <a:r>
              <a:rPr lang="en-US" sz="2800" b="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US" sz="2800" dirty="0" err="1">
                <a:latin typeface="Comic Sans MS" panose="030F0702030302020204" pitchFamily="66" charset="0"/>
              </a:rPr>
              <a:t>Tachwedd</a:t>
            </a:r>
            <a:r>
              <a:rPr lang="en-US" sz="2800" b="0" i="0" u="none" strike="noStrike" dirty="0">
                <a:effectLst/>
                <a:latin typeface="Comic Sans MS" panose="030F0702030302020204" pitchFamily="66" charset="0"/>
              </a:rPr>
              <a:t> 2023</a:t>
            </a:r>
            <a:endParaRPr lang="en-US" sz="2800" b="0" i="0" dirty="0">
              <a:effectLst/>
              <a:latin typeface="Arial" panose="020B0604020202020204" pitchFamily="34" charset="0"/>
            </a:endParaRPr>
          </a:p>
          <a:p>
            <a:endParaRPr lang="en-GB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32824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BAFDD861-540B-F62A-A10B-1167E2472A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6" y="-5608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A group of children sitting on books&#10;&#10;Description automatically generated">
            <a:extLst>
              <a:ext uri="{FF2B5EF4-FFF2-40B4-BE49-F238E27FC236}">
                <a16:creationId xmlns:a16="http://schemas.microsoft.com/office/drawing/2014/main" id="{FD05B77D-A2D5-F6C5-28C5-5494301530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515" y="1983536"/>
            <a:ext cx="3418657" cy="3418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C07D7C1-B20A-DECA-B1AA-43ADD47F693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03405868"/>
              </p:ext>
            </p:extLst>
          </p:nvPr>
        </p:nvGraphicFramePr>
        <p:xfrm>
          <a:off x="5574960" y="546093"/>
          <a:ext cx="5832863" cy="46662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itle 1">
            <a:extLst>
              <a:ext uri="{FF2B5EF4-FFF2-40B4-BE49-F238E27FC236}">
                <a16:creationId xmlns:a16="http://schemas.microsoft.com/office/drawing/2014/main" id="{958414E6-AE08-C4F4-B2DC-4F337DC5C698}"/>
              </a:ext>
            </a:extLst>
          </p:cNvPr>
          <p:cNvSpPr>
            <a:spLocks noGrp="1"/>
          </p:cNvSpPr>
          <p:nvPr/>
        </p:nvSpPr>
        <p:spPr>
          <a:xfrm>
            <a:off x="203612" y="-285522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Trosolwg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o'r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gyfres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o </a:t>
            </a:r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ddarlithoedd</a:t>
            </a:r>
            <a:endParaRPr lang="en-GB" sz="8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80669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AF81739-BBF0-7564-1BCF-8035F37B0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3D64BC1-892A-B955-A211-EA335FEF38FB}"/>
              </a:ext>
            </a:extLst>
          </p:cNvPr>
          <p:cNvSpPr>
            <a:spLocks noGrp="1"/>
          </p:cNvSpPr>
          <p:nvPr/>
        </p:nvSpPr>
        <p:spPr>
          <a:xfrm>
            <a:off x="52147" y="-61129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Nod y </a:t>
            </a:r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ddarlith</a:t>
            </a:r>
            <a:endParaRPr lang="en-GB" sz="8000" dirty="0">
              <a:latin typeface="Comic Sans MS" panose="030F0702030302020204" pitchFamily="66" charset="0"/>
            </a:endParaRPr>
          </a:p>
        </p:txBody>
      </p:sp>
      <p:pic>
        <p:nvPicPr>
          <p:cNvPr id="3076" name="Picture 4" descr="A group of kids sitting on books&#10;&#10;Description automatically generated">
            <a:extLst>
              <a:ext uri="{FF2B5EF4-FFF2-40B4-BE49-F238E27FC236}">
                <a16:creationId xmlns:a16="http://schemas.microsoft.com/office/drawing/2014/main" id="{3F14DCC8-815F-5BC4-18EB-23EB9FB89A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638" y="2393843"/>
            <a:ext cx="3976686" cy="1938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ontent Placeholder 5">
            <a:extLst>
              <a:ext uri="{FF2B5EF4-FFF2-40B4-BE49-F238E27FC236}">
                <a16:creationId xmlns:a16="http://schemas.microsoft.com/office/drawing/2014/main" id="{07CA330D-51B4-B4DB-8483-528FBC7DC0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8522534"/>
              </p:ext>
            </p:extLst>
          </p:nvPr>
        </p:nvGraphicFramePr>
        <p:xfrm>
          <a:off x="4909689" y="63246"/>
          <a:ext cx="6950927" cy="55310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27033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4D0D282-23A3-EC90-3127-0EAC8B7B0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FDA5169-D1AD-2F3D-E28E-48A93BFFC36B}"/>
              </a:ext>
            </a:extLst>
          </p:cNvPr>
          <p:cNvSpPr>
            <a:spLocks noGrp="1"/>
          </p:cNvSpPr>
          <p:nvPr/>
        </p:nvSpPr>
        <p:spPr>
          <a:xfrm>
            <a:off x="355076" y="0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Cwricwlwm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i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 </a:t>
            </a:r>
            <a:r>
              <a:rPr lang="en-US" sz="4000" b="0" i="0" u="none" strike="noStrike" dirty="0" err="1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Gymru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  <a:t> </a:t>
            </a:r>
            <a:br>
              <a:rPr lang="en-US" sz="4000" b="0" i="0" u="none" strike="noStrike" dirty="0">
                <a:solidFill>
                  <a:srgbClr val="000000"/>
                </a:solidFill>
                <a:effectLst/>
                <a:latin typeface="Calibri Light" panose="020F0302020204030204" pitchFamily="34" charset="0"/>
              </a:rPr>
            </a:b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Mae’r</a:t>
            </a:r>
            <a:r>
              <a:rPr lang="en-US" sz="31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adran</a:t>
            </a:r>
            <a:r>
              <a:rPr lang="en-US" sz="31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3100" dirty="0" err="1">
                <a:solidFill>
                  <a:srgbClr val="000000"/>
                </a:solidFill>
                <a:latin typeface="Comic Sans MS" panose="030F0702030302020204" pitchFamily="66" charset="0"/>
              </a:rPr>
              <a:t>i</a:t>
            </a: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eithoedd</a:t>
            </a:r>
            <a:r>
              <a:rPr lang="en-US" sz="31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, </a:t>
            </a:r>
            <a:r>
              <a:rPr lang="en-US" sz="3100" dirty="0" err="1">
                <a:solidFill>
                  <a:srgbClr val="000000"/>
                </a:solidFill>
                <a:latin typeface="Comic Sans MS" panose="030F0702030302020204" pitchFamily="66" charset="0"/>
              </a:rPr>
              <a:t>l</a:t>
            </a: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lythrennedd</a:t>
            </a:r>
            <a:r>
              <a:rPr lang="en-US" sz="31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US" sz="3100" dirty="0" err="1">
                <a:solidFill>
                  <a:srgbClr val="000000"/>
                </a:solidFill>
                <a:latin typeface="Comic Sans MS" panose="030F0702030302020204" pitchFamily="66" charset="0"/>
              </a:rPr>
              <a:t>c</a:t>
            </a: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hyfathrebu</a:t>
            </a:r>
            <a:r>
              <a:rPr lang="en-US" sz="31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o’r</a:t>
            </a:r>
            <a:r>
              <a:rPr lang="en-US" sz="31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Cwricwlwm</a:t>
            </a:r>
            <a:r>
              <a:rPr lang="en-US" sz="31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2022 </a:t>
            </a: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wedi</a:t>
            </a:r>
            <a:r>
              <a:rPr lang="en-US" sz="31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</a:t>
            </a:r>
            <a:r>
              <a:rPr lang="en-US" sz="31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rannu</a:t>
            </a:r>
            <a:r>
              <a:rPr lang="en-US" sz="31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31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31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bedwar</a:t>
            </a:r>
            <a:endParaRPr lang="en-US" sz="8000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1CBC91-B05B-36E6-5BEC-03D66A36FA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1237" y="2225033"/>
            <a:ext cx="8713914" cy="3465984"/>
          </a:xfrm>
          <a:prstGeom prst="rect">
            <a:avLst/>
          </a:prstGeom>
        </p:spPr>
      </p:pic>
      <p:sp>
        <p:nvSpPr>
          <p:cNvPr id="5" name="TextBox 1">
            <a:extLst>
              <a:ext uri="{FF2B5EF4-FFF2-40B4-BE49-F238E27FC236}">
                <a16:creationId xmlns:a16="http://schemas.microsoft.com/office/drawing/2014/main" id="{85067DAC-8523-F28F-15C1-D27C91B0E953}"/>
              </a:ext>
            </a:extLst>
          </p:cNvPr>
          <p:cNvSpPr txBox="1"/>
          <p:nvPr/>
        </p:nvSpPr>
        <p:spPr>
          <a:xfrm>
            <a:off x="3709639" y="1740902"/>
            <a:ext cx="47727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1800" b="1" dirty="0" err="1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Datganiadau</a:t>
            </a:r>
            <a:r>
              <a:rPr lang="en-GB" sz="1800" b="1" dirty="0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800" b="1" dirty="0" err="1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o’r</a:t>
            </a:r>
            <a:r>
              <a:rPr lang="en-GB" sz="1800" b="1" dirty="0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800" b="1" dirty="0" err="1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Hyn</a:t>
            </a:r>
            <a:r>
              <a:rPr lang="en-GB" sz="1800" b="1" dirty="0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800" b="1" dirty="0" err="1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sy’n</a:t>
            </a:r>
            <a:r>
              <a:rPr lang="en-GB" sz="1800" b="1" dirty="0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1800" b="1" dirty="0" err="1">
                <a:solidFill>
                  <a:srgbClr val="355E8E"/>
                </a:solidFill>
                <a:effectLst/>
                <a:latin typeface="Comic Sans MS" panose="030F0702030302020204" pitchFamily="66" charset="0"/>
              </a:rPr>
              <a:t>Bwysig</a:t>
            </a:r>
            <a:endParaRPr lang="en-US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5358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BAFDD861-540B-F62A-A10B-1167E2472A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16107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058" name="Picture 2">
            <a:extLst>
              <a:ext uri="{FF2B5EF4-FFF2-40B4-BE49-F238E27FC236}">
                <a16:creationId xmlns:a16="http://schemas.microsoft.com/office/drawing/2014/main" id="{74B6C469-B554-53DD-9962-7CF878E057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7550" y="304883"/>
            <a:ext cx="3343275" cy="4781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059" name="Picture 3">
            <a:extLst>
              <a:ext uri="{FF2B5EF4-FFF2-40B4-BE49-F238E27FC236}">
                <a16:creationId xmlns:a16="http://schemas.microsoft.com/office/drawing/2014/main" id="{5D56CFB6-F6AC-15F8-AA50-D185666477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9726" y="133787"/>
            <a:ext cx="205740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060" name="Picture 4">
            <a:extLst>
              <a:ext uri="{FF2B5EF4-FFF2-40B4-BE49-F238E27FC236}">
                <a16:creationId xmlns:a16="http://schemas.microsoft.com/office/drawing/2014/main" id="{BD05604E-E820-CADC-70A8-9395727254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968" y="2057837"/>
            <a:ext cx="8451850" cy="2759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966C305-7C62-9962-4C01-B7ED0D7217ED}"/>
              </a:ext>
            </a:extLst>
          </p:cNvPr>
          <p:cNvSpPr>
            <a:spLocks noGrp="1"/>
          </p:cNvSpPr>
          <p:nvPr/>
        </p:nvSpPr>
        <p:spPr>
          <a:xfrm>
            <a:off x="111175" y="19367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 err="1">
                <a:latin typeface="Comic Sans MS" panose="030F0702030302020204" pitchFamily="66" charset="0"/>
              </a:rPr>
              <a:t>Datblygu</a:t>
            </a:r>
            <a:r>
              <a:rPr lang="en-US" sz="4000" dirty="0"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atin typeface="Comic Sans MS" panose="030F0702030302020204" pitchFamily="66" charset="0"/>
              </a:rPr>
              <a:t>sgiliau</a:t>
            </a:r>
            <a:r>
              <a:rPr lang="en-US" sz="4000" dirty="0"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atin typeface="Comic Sans MS" panose="030F0702030302020204" pitchFamily="66" charset="0"/>
              </a:rPr>
              <a:t>darllen</a:t>
            </a:r>
            <a:endParaRPr lang="en-US" sz="4000" dirty="0">
              <a:latin typeface="Comic Sans MS" panose="030F0702030302020204" pitchFamily="66" charset="0"/>
            </a:endParaRP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AA4EA94D-27BD-2E43-EC5B-04CB899A96D0}"/>
              </a:ext>
            </a:extLst>
          </p:cNvPr>
          <p:cNvSpPr txBox="1"/>
          <p:nvPr/>
        </p:nvSpPr>
        <p:spPr>
          <a:xfrm>
            <a:off x="118968" y="5010764"/>
            <a:ext cx="113073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fontAlgn="base"/>
            <a:r>
              <a:rPr lang="en-GB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Llywodraeth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Cymru (2020) </a:t>
            </a:r>
            <a:r>
              <a:rPr lang="en-GB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Canllawniau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Cwricwlwm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Gymru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37446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AF81739-BBF0-7564-1BCF-8035F37B0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12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034" name="Picture 2">
            <a:extLst>
              <a:ext uri="{FF2B5EF4-FFF2-40B4-BE49-F238E27FC236}">
                <a16:creationId xmlns:a16="http://schemas.microsoft.com/office/drawing/2014/main" id="{F99B055D-75D9-607C-F308-6E5DE6A70E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642" y="4598837"/>
            <a:ext cx="11861884" cy="98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34B2F02C-6160-5BAC-4AED-21BE4D8F5BE4}"/>
              </a:ext>
            </a:extLst>
          </p:cNvPr>
          <p:cNvSpPr>
            <a:spLocks noGrp="1"/>
          </p:cNvSpPr>
          <p:nvPr/>
        </p:nvSpPr>
        <p:spPr>
          <a:xfrm>
            <a:off x="11112" y="-7735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 err="1">
                <a:latin typeface="Comic Sans MS" panose="030F0702030302020204" pitchFamily="66" charset="0"/>
              </a:rPr>
              <a:t>Datganiad</a:t>
            </a:r>
            <a:r>
              <a:rPr lang="en-US" sz="4000" dirty="0"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atin typeface="Comic Sans MS" panose="030F0702030302020204" pitchFamily="66" charset="0"/>
              </a:rPr>
              <a:t>o’r</a:t>
            </a:r>
            <a:r>
              <a:rPr lang="en-US" sz="4000" dirty="0"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atin typeface="Comic Sans MS" panose="030F0702030302020204" pitchFamily="66" charset="0"/>
              </a:rPr>
              <a:t>hyn</a:t>
            </a:r>
            <a:r>
              <a:rPr lang="en-US" sz="4000" dirty="0"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atin typeface="Comic Sans MS" panose="030F0702030302020204" pitchFamily="66" charset="0"/>
              </a:rPr>
              <a:t>sy’n</a:t>
            </a:r>
            <a:r>
              <a:rPr lang="en-US" sz="4000" dirty="0"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atin typeface="Comic Sans MS" panose="030F0702030302020204" pitchFamily="66" charset="0"/>
              </a:rPr>
              <a:t>bwysig</a:t>
            </a:r>
            <a:endParaRPr lang="en-US" sz="4000" dirty="0">
              <a:latin typeface="Comic Sans MS" panose="030F0702030302020204" pitchFamily="66" charset="0"/>
            </a:endParaRPr>
          </a:p>
        </p:txBody>
      </p:sp>
      <p:pic>
        <p:nvPicPr>
          <p:cNvPr id="44038" name="Picture 6">
            <a:extLst>
              <a:ext uri="{FF2B5EF4-FFF2-40B4-BE49-F238E27FC236}">
                <a16:creationId xmlns:a16="http://schemas.microsoft.com/office/drawing/2014/main" id="{C8E07531-C80E-D77D-E45B-2016C408D0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911" y="985793"/>
            <a:ext cx="2436629" cy="3477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040" name="Picture 8">
            <a:extLst>
              <a:ext uri="{FF2B5EF4-FFF2-40B4-BE49-F238E27FC236}">
                <a16:creationId xmlns:a16="http://schemas.microsoft.com/office/drawing/2014/main" id="{2A3A8582-4FA7-7321-A418-23ADD30A1E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3375" y="1095980"/>
            <a:ext cx="3533775" cy="325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042" name="Picture 10">
            <a:extLst>
              <a:ext uri="{FF2B5EF4-FFF2-40B4-BE49-F238E27FC236}">
                <a16:creationId xmlns:a16="http://schemas.microsoft.com/office/drawing/2014/main" id="{B4075D8C-1FD3-43D5-915D-94F81A7DFD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0248" y="1273727"/>
            <a:ext cx="4141924" cy="3257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8C2F100C-6EA1-60A9-0F9C-104BB1A395F9}"/>
              </a:ext>
            </a:extLst>
          </p:cNvPr>
          <p:cNvSpPr txBox="1"/>
          <p:nvPr/>
        </p:nvSpPr>
        <p:spPr>
          <a:xfrm>
            <a:off x="7657153" y="681286"/>
            <a:ext cx="4059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/>
              <a:t>Cam </a:t>
            </a:r>
            <a:r>
              <a:rPr lang="en-US" dirty="0" err="1"/>
              <a:t>cynnydd</a:t>
            </a:r>
            <a:r>
              <a:rPr lang="en-US" dirty="0"/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3947975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4D0D282-23A3-EC90-3127-0EAC8B7B0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010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18A2B5EA-3E27-54C7-204A-55EC6B6E7C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6605" y="255317"/>
            <a:ext cx="7158790" cy="4899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012" name="Picture 4" descr="A group of people jumping&#10;&#10;Description automatically generated">
            <a:extLst>
              <a:ext uri="{FF2B5EF4-FFF2-40B4-BE49-F238E27FC236}">
                <a16:creationId xmlns:a16="http://schemas.microsoft.com/office/drawing/2014/main" id="{CFE66669-5E42-73DC-C798-5EE06485C7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841" y="828167"/>
            <a:ext cx="2900231" cy="197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016" name="Picture 8" descr="A diagram of a chart&#10;&#10;Description automatically generated with medium confidence">
            <a:extLst>
              <a:ext uri="{FF2B5EF4-FFF2-40B4-BE49-F238E27FC236}">
                <a16:creationId xmlns:a16="http://schemas.microsoft.com/office/drawing/2014/main" id="{9FDAE368-297E-A6FF-B10A-837C3541C3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85133" y="314319"/>
            <a:ext cx="2415036" cy="2212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018" name="Picture 10" descr="A group of people flying in different poses&#10;&#10;Description automatically generated">
            <a:extLst>
              <a:ext uri="{FF2B5EF4-FFF2-40B4-BE49-F238E27FC236}">
                <a16:creationId xmlns:a16="http://schemas.microsoft.com/office/drawing/2014/main" id="{833CA140-5129-2BA1-9FFD-4539BC2585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641" y="3055030"/>
            <a:ext cx="2287921" cy="2182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Down Arrow 9">
            <a:extLst>
              <a:ext uri="{FF2B5EF4-FFF2-40B4-BE49-F238E27FC236}">
                <a16:creationId xmlns:a16="http://schemas.microsoft.com/office/drawing/2014/main" id="{6596C4BD-D106-91D6-5BFE-45C741B88414}"/>
              </a:ext>
            </a:extLst>
          </p:cNvPr>
          <p:cNvSpPr/>
          <p:nvPr/>
        </p:nvSpPr>
        <p:spPr>
          <a:xfrm rot="14871754">
            <a:off x="4320616" y="1506000"/>
            <a:ext cx="557590" cy="4339475"/>
          </a:xfrm>
          <a:prstGeom prst="down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Down Arrow 9">
            <a:extLst>
              <a:ext uri="{FF2B5EF4-FFF2-40B4-BE49-F238E27FC236}">
                <a16:creationId xmlns:a16="http://schemas.microsoft.com/office/drawing/2014/main" id="{6596C4BD-D106-91D6-5BFE-45C741B88414}"/>
              </a:ext>
            </a:extLst>
          </p:cNvPr>
          <p:cNvSpPr/>
          <p:nvPr/>
        </p:nvSpPr>
        <p:spPr>
          <a:xfrm rot="6437541">
            <a:off x="6524304" y="4147207"/>
            <a:ext cx="443998" cy="2323317"/>
          </a:xfrm>
          <a:prstGeom prst="downArrow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3751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BAFDD861-540B-F62A-A10B-1167E2472A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986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F042ECA0-797C-FE07-486C-3F58E8F943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162" y="0"/>
            <a:ext cx="7369676" cy="561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1550BD68-534F-016E-F24E-FC4DC41C88B1}"/>
              </a:ext>
            </a:extLst>
          </p:cNvPr>
          <p:cNvSpPr txBox="1"/>
          <p:nvPr/>
        </p:nvSpPr>
        <p:spPr>
          <a:xfrm>
            <a:off x="10191433" y="2672697"/>
            <a:ext cx="22525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hlinkClick r:id="rId4"/>
              </a:rPr>
              <a:t>Fframwaith Llythrennedd</a:t>
            </a:r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C86F609-5EF9-B6D0-D61B-FC7E335D7A0C}"/>
              </a:ext>
            </a:extLst>
          </p:cNvPr>
          <p:cNvSpPr>
            <a:spLocks noGrp="1"/>
          </p:cNvSpPr>
          <p:nvPr/>
        </p:nvSpPr>
        <p:spPr>
          <a:xfrm rot="16200000">
            <a:off x="-1985344" y="2217926"/>
            <a:ext cx="5731289" cy="13255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0" i="0" u="none" strike="noStrike" dirty="0" err="1">
                <a:effectLst/>
              </a:rPr>
              <a:t>Fframwaith</a:t>
            </a:r>
            <a:r>
              <a:rPr lang="en-US" sz="4000" b="0" i="0" u="none" strike="noStrike" dirty="0">
                <a:effectLst/>
              </a:rPr>
              <a:t> </a:t>
            </a:r>
            <a:r>
              <a:rPr lang="en-US" sz="4000" b="0" i="0" u="none" strike="noStrike" dirty="0" err="1">
                <a:effectLst/>
              </a:rPr>
              <a:t>Llythrennedd</a:t>
            </a:r>
            <a:r>
              <a:rPr lang="en-US" sz="4000" b="0" i="0" u="none" strike="noStrike" dirty="0">
                <a:effectLst/>
              </a:rPr>
              <a:t> </a:t>
            </a:r>
            <a:r>
              <a:rPr lang="en-US" b="0" i="0" u="none" strike="noStrike" dirty="0">
                <a:effectLst/>
              </a:rPr>
              <a:t>- </a:t>
            </a:r>
            <a:r>
              <a:rPr lang="en-US" b="0" i="0" u="none" strike="noStrike" dirty="0" err="1">
                <a:effectLst/>
              </a:rPr>
              <a:t>Darllen</a:t>
            </a:r>
            <a:endParaRPr lang="en-US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8EECF0B7-1223-FA91-0033-7D4E4713CB3C}"/>
                  </a:ext>
                </a:extLst>
              </p14:cNvPr>
              <p14:cNvContentPartPr/>
              <p14:nvPr/>
            </p14:nvContentPartPr>
            <p14:xfrm>
              <a:off x="2512459" y="1033257"/>
              <a:ext cx="3421440" cy="615960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8EECF0B7-1223-FA91-0033-7D4E4713CB3C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494819" y="997257"/>
                <a:ext cx="3457080" cy="687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147773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AF81739-BBF0-7564-1BCF-8035F37B0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62" name="Picture 2" descr="A screenshot of a white sheet&#10;&#10;Description automatically generated">
            <a:extLst>
              <a:ext uri="{FF2B5EF4-FFF2-40B4-BE49-F238E27FC236}">
                <a16:creationId xmlns:a16="http://schemas.microsoft.com/office/drawing/2014/main" id="{715CB85B-3120-164D-1BEA-2EB3D8A607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7925" y="0"/>
            <a:ext cx="983456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D831332F-AD98-9F2C-CB67-D7AECC63CC4D}"/>
                  </a:ext>
                </a:extLst>
              </p14:cNvPr>
              <p14:cNvContentPartPr/>
              <p14:nvPr/>
            </p14:nvContentPartPr>
            <p14:xfrm>
              <a:off x="1292779" y="1285617"/>
              <a:ext cx="2786400" cy="60516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D831332F-AD98-9F2C-CB67-D7AECC63CC4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74779" y="1249617"/>
                <a:ext cx="2822040" cy="676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50550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4D0D282-23A3-EC90-3127-0EAC8B7B0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938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54A31D92-1C13-65E5-F2D4-69194446FF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0013" y="0"/>
            <a:ext cx="945038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4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CDDA7FD5-8187-96E4-AB3E-929A707FD94D}"/>
                  </a:ext>
                </a:extLst>
              </p14:cNvPr>
              <p14:cNvContentPartPr/>
              <p14:nvPr/>
            </p14:nvContentPartPr>
            <p14:xfrm>
              <a:off x="1513459" y="1275897"/>
              <a:ext cx="3326400" cy="51696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CDDA7FD5-8187-96E4-AB3E-929A707FD94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495459" y="1239897"/>
                <a:ext cx="3362040" cy="588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9103023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BAFDD861-540B-F62A-A10B-1167E2472A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914" name="Picture 2">
            <a:extLst>
              <a:ext uri="{FF2B5EF4-FFF2-40B4-BE49-F238E27FC236}">
                <a16:creationId xmlns:a16="http://schemas.microsoft.com/office/drawing/2014/main" id="{7472A4BA-4826-74B4-47BC-5760ECF240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350" y="24064"/>
            <a:ext cx="12180888" cy="570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B1BABEA-64BB-3522-2F96-2E7AD602DDE0}"/>
              </a:ext>
            </a:extLst>
          </p:cNvPr>
          <p:cNvSpPr txBox="1"/>
          <p:nvPr/>
        </p:nvSpPr>
        <p:spPr>
          <a:xfrm>
            <a:off x="17462" y="702345"/>
            <a:ext cx="1148184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i="0" u="none" strike="noStrike" dirty="0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Faint o </a:t>
            </a:r>
            <a:r>
              <a:rPr lang="en-US" sz="4400" b="1" i="0" u="none" strike="noStrike" dirty="0" err="1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awduron</a:t>
            </a:r>
            <a:r>
              <a:rPr lang="en-US" sz="4400" b="1" i="0" u="none" strike="noStrike" dirty="0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4400" b="1" i="0" u="none" strike="noStrike" dirty="0" err="1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llyfrau</a:t>
            </a:r>
            <a:r>
              <a:rPr lang="en-US" sz="4400" b="1" i="0" u="none" strike="noStrike" dirty="0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                                      plant </a:t>
            </a:r>
            <a:r>
              <a:rPr lang="en-US" sz="4400" b="1" i="0" u="none" strike="noStrike" dirty="0" err="1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fedrwch</a:t>
            </a:r>
            <a:r>
              <a:rPr lang="en-US" sz="4400" b="1" i="0" u="none" strike="noStrike" dirty="0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 chi </a:t>
            </a:r>
            <a:r>
              <a:rPr lang="en-US" sz="4400" b="1" i="0" u="none" strike="noStrike" dirty="0" err="1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eu</a:t>
            </a:r>
            <a:r>
              <a:rPr lang="en-US" sz="4400" b="1" i="0" u="none" strike="noStrike" dirty="0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4400" b="1" i="0" u="none" strike="noStrike" dirty="0" err="1">
                <a:solidFill>
                  <a:srgbClr val="FF0000"/>
                </a:solidFill>
                <a:effectLst/>
                <a:latin typeface="Comic Sans MS" panose="030F0902030302020204" pitchFamily="66" charset="0"/>
              </a:rPr>
              <a:t>henwi</a:t>
            </a:r>
            <a:r>
              <a:rPr lang="en-US" sz="4400" b="1" dirty="0">
                <a:solidFill>
                  <a:srgbClr val="FF0000"/>
                </a:solidFill>
                <a:latin typeface="Arial" panose="020B0604020202020204" pitchFamily="34" charset="0"/>
              </a:rPr>
              <a:t>?</a:t>
            </a:r>
            <a:endParaRPr lang="en-US" sz="4400" dirty="0">
              <a:solidFill>
                <a:srgbClr val="FF0000"/>
              </a:solidFill>
            </a:endParaRPr>
          </a:p>
        </p:txBody>
      </p:sp>
      <p:pic>
        <p:nvPicPr>
          <p:cNvPr id="38916" name="Picture 4" descr="A blue liquid in a hourglass&#10;&#10;Description automatically generated">
            <a:extLst>
              <a:ext uri="{FF2B5EF4-FFF2-40B4-BE49-F238E27FC236}">
                <a16:creationId xmlns:a16="http://schemas.microsoft.com/office/drawing/2014/main" id="{319735F8-E054-8446-9DD5-4553E31891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72254" y="137008"/>
            <a:ext cx="1364669" cy="2490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918" name="Picture 6">
            <a:extLst>
              <a:ext uri="{FF2B5EF4-FFF2-40B4-BE49-F238E27FC236}">
                <a16:creationId xmlns:a16="http://schemas.microsoft.com/office/drawing/2014/main" id="{AC580E3B-C42A-5919-8DE6-7521A883B1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0656" y="3149976"/>
            <a:ext cx="3497565" cy="2490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7D39B9CA-6CD2-40EF-D9D3-07BDBD2D7F7B}"/>
              </a:ext>
            </a:extLst>
          </p:cNvPr>
          <p:cNvSpPr>
            <a:spLocks noGrp="1"/>
          </p:cNvSpPr>
          <p:nvPr/>
        </p:nvSpPr>
        <p:spPr>
          <a:xfrm>
            <a:off x="162571" y="24064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>
                <a:latin typeface="Comic Sans MS" panose="030F0702030302020204" pitchFamily="66" charset="0"/>
              </a:rPr>
              <a:t>Munud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feddwl</a:t>
            </a:r>
            <a:endParaRPr lang="en-US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83580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AF81739-BBF0-7564-1BCF-8035F37B0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890" name="Picture 2">
            <a:extLst>
              <a:ext uri="{FF2B5EF4-FFF2-40B4-BE49-F238E27FC236}">
                <a16:creationId xmlns:a16="http://schemas.microsoft.com/office/drawing/2014/main" id="{AA345DAF-F5E8-A6F1-C14C-A3AF9D4504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92000" cy="570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82A82EB-4B02-C092-E5C2-19782B33F4B6}"/>
              </a:ext>
            </a:extLst>
          </p:cNvPr>
          <p:cNvSpPr txBox="1"/>
          <p:nvPr/>
        </p:nvSpPr>
        <p:spPr>
          <a:xfrm>
            <a:off x="744345" y="755863"/>
            <a:ext cx="286028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T Llew Jones</a:t>
            </a:r>
            <a:endParaRPr lang="en-US" sz="3600" dirty="0">
              <a:latin typeface="Comic Sans MS" panose="030F0702030302020204" pitchFamily="66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2B7131-39B7-3EE5-2B2D-0808899240DC}"/>
              </a:ext>
            </a:extLst>
          </p:cNvPr>
          <p:cNvSpPr txBox="1"/>
          <p:nvPr/>
        </p:nvSpPr>
        <p:spPr>
          <a:xfrm>
            <a:off x="1788841" y="2246410"/>
            <a:ext cx="409063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Myrddin ap </a:t>
            </a:r>
            <a:r>
              <a:rPr lang="en-GB" sz="3600" dirty="0" err="1">
                <a:solidFill>
                  <a:srgbClr val="000000"/>
                </a:solidFill>
                <a:latin typeface="Comic Sans MS" panose="030F0702030302020204" pitchFamily="66" charset="0"/>
              </a:rPr>
              <a:t>Dafydd</a:t>
            </a:r>
            <a:endParaRPr lang="en-US" sz="3600" dirty="0">
              <a:latin typeface="Comic Sans MS" panose="030F0702030302020204" pitchFamily="66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3A95F3-9E94-6C10-EB7F-E9AA2BBDF03E}"/>
              </a:ext>
            </a:extLst>
          </p:cNvPr>
          <p:cNvSpPr txBox="1"/>
          <p:nvPr/>
        </p:nvSpPr>
        <p:spPr>
          <a:xfrm>
            <a:off x="209087" y="3693673"/>
            <a:ext cx="40900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Bethan </a:t>
            </a:r>
            <a:r>
              <a:rPr lang="en-GB" sz="3600" dirty="0" err="1">
                <a:solidFill>
                  <a:srgbClr val="000000"/>
                </a:solidFill>
                <a:latin typeface="Comic Sans MS" panose="030F0702030302020204" pitchFamily="66" charset="0"/>
              </a:rPr>
              <a:t>Gwanas</a:t>
            </a:r>
            <a:endParaRPr lang="en-US" sz="3600" dirty="0">
              <a:latin typeface="Comic Sans MS" panose="030F0702030302020204" pitchFamily="66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CDBA414-0366-32EE-43F4-3C4851F1F6A3}"/>
              </a:ext>
            </a:extLst>
          </p:cNvPr>
          <p:cNvSpPr txBox="1"/>
          <p:nvPr/>
        </p:nvSpPr>
        <p:spPr>
          <a:xfrm>
            <a:off x="8763928" y="350629"/>
            <a:ext cx="381371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Angharad </a:t>
            </a:r>
            <a:r>
              <a:rPr lang="en-GB" sz="3600" dirty="0" err="1">
                <a:solidFill>
                  <a:srgbClr val="000000"/>
                </a:solidFill>
                <a:latin typeface="Comic Sans MS" panose="030F0702030302020204" pitchFamily="66" charset="0"/>
              </a:rPr>
              <a:t>Tomo</a:t>
            </a:r>
            <a:r>
              <a:rPr lang="en-GB" sz="36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</a:t>
            </a:r>
            <a:endParaRPr lang="en-US" sz="3600" dirty="0">
              <a:latin typeface="Comic Sans MS" panose="030F0702030302020204" pitchFamily="66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34DDD4-B372-8EEC-0CC6-65D55426745B}"/>
              </a:ext>
            </a:extLst>
          </p:cNvPr>
          <p:cNvSpPr txBox="1"/>
          <p:nvPr/>
        </p:nvSpPr>
        <p:spPr>
          <a:xfrm>
            <a:off x="7661971" y="2105744"/>
            <a:ext cx="381371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3600" dirty="0" err="1">
                <a:solidFill>
                  <a:srgbClr val="000000"/>
                </a:solidFill>
                <a:latin typeface="Comic Sans MS" panose="030F0702030302020204" pitchFamily="66" charset="0"/>
              </a:rPr>
              <a:t>Mererid</a:t>
            </a:r>
            <a:r>
              <a:rPr lang="en-GB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 Hopwood</a:t>
            </a:r>
            <a:endParaRPr lang="en-US" sz="3600" dirty="0">
              <a:latin typeface="Comic Sans MS" panose="030F0702030302020204" pitchFamily="66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F8477D-E62B-2FAB-9C00-3929C60FC553}"/>
              </a:ext>
            </a:extLst>
          </p:cNvPr>
          <p:cNvSpPr txBox="1"/>
          <p:nvPr/>
        </p:nvSpPr>
        <p:spPr>
          <a:xfrm>
            <a:off x="2174489" y="4822830"/>
            <a:ext cx="286028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Emily Huws</a:t>
            </a:r>
            <a:endParaRPr lang="en-US" sz="3600" dirty="0">
              <a:latin typeface="Comic Sans MS" panose="030F0702030302020204" pitchFamily="66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4854FC-8881-810D-B0DC-BC691D36093A}"/>
              </a:ext>
            </a:extLst>
          </p:cNvPr>
          <p:cNvSpPr txBox="1"/>
          <p:nvPr/>
        </p:nvSpPr>
        <p:spPr>
          <a:xfrm>
            <a:off x="4862133" y="3653523"/>
            <a:ext cx="286028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Elin Meek</a:t>
            </a:r>
            <a:endParaRPr lang="en-US" sz="3600" dirty="0">
              <a:latin typeface="Comic Sans MS" panose="030F070203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1D60B88-4756-79C5-BD99-3FD21C399872}"/>
              </a:ext>
            </a:extLst>
          </p:cNvPr>
          <p:cNvSpPr txBox="1"/>
          <p:nvPr/>
        </p:nvSpPr>
        <p:spPr>
          <a:xfrm>
            <a:off x="8763928" y="4185550"/>
            <a:ext cx="2860288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3600" dirty="0" err="1">
                <a:solidFill>
                  <a:srgbClr val="000000"/>
                </a:solidFill>
                <a:latin typeface="Comic Sans MS" panose="030F0702030302020204" pitchFamily="66" charset="0"/>
              </a:rPr>
              <a:t>Haf</a:t>
            </a:r>
            <a:r>
              <a:rPr lang="en-GB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 </a:t>
            </a:r>
            <a:r>
              <a:rPr lang="en-GB" sz="3600" dirty="0" err="1">
                <a:solidFill>
                  <a:srgbClr val="000000"/>
                </a:solidFill>
                <a:latin typeface="Comic Sans MS" panose="030F0702030302020204" pitchFamily="66" charset="0"/>
              </a:rPr>
              <a:t>Llywelyn</a:t>
            </a:r>
            <a:endParaRPr lang="en-US" sz="3600" dirty="0">
              <a:latin typeface="Comic Sans MS" panose="030F0702030302020204" pitchFamily="66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D46ACEF-53E7-24A2-FC99-DC0EB4BCA56F}"/>
              </a:ext>
            </a:extLst>
          </p:cNvPr>
          <p:cNvSpPr txBox="1"/>
          <p:nvPr/>
        </p:nvSpPr>
        <p:spPr>
          <a:xfrm>
            <a:off x="3581698" y="358035"/>
            <a:ext cx="455164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Manon </a:t>
            </a:r>
            <a:r>
              <a:rPr lang="en-GB" sz="3600" dirty="0" err="1">
                <a:solidFill>
                  <a:srgbClr val="000000"/>
                </a:solidFill>
                <a:latin typeface="Comic Sans MS" panose="030F0702030302020204" pitchFamily="66" charset="0"/>
              </a:rPr>
              <a:t>Steffan</a:t>
            </a:r>
            <a:r>
              <a:rPr lang="en-GB" sz="3600" dirty="0">
                <a:solidFill>
                  <a:srgbClr val="000000"/>
                </a:solidFill>
                <a:latin typeface="Comic Sans MS" panose="030F0702030302020204" pitchFamily="66" charset="0"/>
              </a:rPr>
              <a:t> Ros</a:t>
            </a:r>
            <a:endParaRPr lang="en-US" sz="36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1619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4D0D282-23A3-EC90-3127-0EAC8B7B0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1300DBD-32E6-1348-6D11-1202CDA0D6D3}"/>
              </a:ext>
            </a:extLst>
          </p:cNvPr>
          <p:cNvSpPr>
            <a:spLocks noGrp="1"/>
          </p:cNvSpPr>
          <p:nvPr/>
        </p:nvSpPr>
        <p:spPr>
          <a:xfrm>
            <a:off x="150540" y="143333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Llyfrau</a:t>
            </a:r>
            <a:r>
              <a:rPr lang="en-US" sz="40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a </a:t>
            </a:r>
            <a:r>
              <a:rPr lang="en-US" sz="40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mwy</a:t>
            </a:r>
            <a:r>
              <a:rPr lang="en-US" sz="40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…</a:t>
            </a:r>
            <a:endParaRPr lang="en-US" sz="8000" dirty="0">
              <a:latin typeface="Comic Sans MS" panose="030F0702030302020204" pitchFamily="66" charset="0"/>
            </a:endParaRP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9C8676B7-DD26-2982-DE97-2502F43F0278}"/>
              </a:ext>
            </a:extLst>
          </p:cNvPr>
          <p:cNvSpPr txBox="1"/>
          <p:nvPr/>
        </p:nvSpPr>
        <p:spPr>
          <a:xfrm>
            <a:off x="631903" y="1720840"/>
            <a:ext cx="10928195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sng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hlinkClick r:id="rId3"/>
              </a:rPr>
              <a:t>https://www.google.co.uk/url?sa=t&amp;rct=j&amp;q=&amp;esrc=s&amp;source=web&amp;cd=&amp;cad=rja&amp;uact=8&amp;ved=2ahUKEwiys6HMgYX6AhUshv0HHfd_CI0QFnoECAQQAQ&amp;url=https%3A%2F%2Fllyfrau.cymru%2Fen%2F&amp;usg=AOvVaw2cLyrW4nxTrQmUTgjuIWys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Prynu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llyfrau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 </a:t>
            </a:r>
            <a:r>
              <a:rPr lang="en-US" sz="1800" b="0" i="0" u="sng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hlinkClick r:id="rId4"/>
              </a:rPr>
              <a:t>https://www.google.co.uk/url?sa=t&amp;rct=j&amp;q=&amp;esrc=s&amp;source=web&amp;cd=&amp;cad=rja&amp;uact=8&amp;ved=2ahUKEwjD_tb5gYX6AhX_gP0HHZ7sDD0QFnoECAIQAQ&amp;url=https%3A%2F%2Fwww.gwales.com%2F&amp;usg=AOvVaw18PkzFVCDQaJPQEZRTPcuo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Ar-lein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Llenyddiaeth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Cymru 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/>
            <a:r>
              <a:rPr lang="en-US" sz="1800" b="0" i="0" u="sng" strike="noStrike" dirty="0">
                <a:solidFill>
                  <a:srgbClr val="0563C1"/>
                </a:solidFill>
                <a:effectLst/>
                <a:latin typeface="Arial" panose="020B0604020202020204" pitchFamily="34" charset="0"/>
                <a:hlinkClick r:id="rId5"/>
              </a:rPr>
              <a:t>https://www.google.co.uk/url?sa=t&amp;rct=j&amp;q=&amp;esrc=s&amp;source=web&amp;cd=&amp;cad=rja&amp;uact=8&amp;ved=2ahUKEwiZqaug3IPzAhXQA2MBHZPLA9QQFnoECAwQAw&amp;url=https%3A%2F%2Fwww.llenyddiaethcymru.org%2F&amp;usg=AOvVaw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extBox 1">
            <a:extLst>
              <a:ext uri="{FF2B5EF4-FFF2-40B4-BE49-F238E27FC236}">
                <a16:creationId xmlns:a16="http://schemas.microsoft.com/office/drawing/2014/main" id="{239BBB8A-942E-0743-2165-AA1C07ACECAC}"/>
              </a:ext>
            </a:extLst>
          </p:cNvPr>
          <p:cNvSpPr txBox="1"/>
          <p:nvPr/>
        </p:nvSpPr>
        <p:spPr>
          <a:xfrm>
            <a:off x="5891463" y="268567"/>
            <a:ext cx="609971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Llyfrgelloedd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: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y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Brifysgol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/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eich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ardal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leol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Siopau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llyfrau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lleol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/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siopau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ar-lein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gan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weisg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unigol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Catalogau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llyfrau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Cyngor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Llyfrau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Cymru</a:t>
            </a:r>
            <a:endParaRPr lang="en-US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9890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BAFDD861-540B-F62A-A10B-1167E2472A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842" name="Picture 2">
            <a:extLst>
              <a:ext uri="{FF2B5EF4-FFF2-40B4-BE49-F238E27FC236}">
                <a16:creationId xmlns:a16="http://schemas.microsoft.com/office/drawing/2014/main" id="{2ADEC7A8-2F9D-B859-1016-B301CF445B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92000" cy="5767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98DB659-3902-DF58-CC52-E8A016F22867}"/>
              </a:ext>
            </a:extLst>
          </p:cNvPr>
          <p:cNvSpPr txBox="1"/>
          <p:nvPr/>
        </p:nvSpPr>
        <p:spPr>
          <a:xfrm>
            <a:off x="1630229" y="345302"/>
            <a:ext cx="9595233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 i="0" u="none" strike="noStrike" dirty="0" err="1">
                <a:solidFill>
                  <a:srgbClr val="FFFFFF"/>
                </a:solidFill>
                <a:effectLst/>
                <a:latin typeface="Noteworthy" panose="02000400000000000000" pitchFamily="2" charset="77"/>
              </a:rPr>
              <a:t>Darllenwch</a:t>
            </a:r>
            <a:r>
              <a:rPr lang="en-US" sz="5400" b="1" i="0" u="none" strike="noStrike" dirty="0">
                <a:solidFill>
                  <a:srgbClr val="FFFFFF"/>
                </a:solidFill>
                <a:effectLst/>
                <a:latin typeface="Noteworthy" panose="02000400000000000000" pitchFamily="2" charset="77"/>
              </a:rPr>
              <a:t>!</a:t>
            </a:r>
          </a:p>
          <a:p>
            <a:pPr algn="ctr"/>
            <a:r>
              <a:rPr lang="en-US" sz="3200" b="1" i="0" u="none" strike="noStrike" dirty="0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Mae </a:t>
            </a:r>
            <a:r>
              <a:rPr lang="en-US" sz="3200" b="1" i="0" u="none" strike="noStrike" dirty="0" err="1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llenyddiaeth</a:t>
            </a:r>
            <a:r>
              <a:rPr lang="en-US" sz="3200" b="1" i="0" u="none" strike="noStrike" dirty="0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1" i="0" u="none" strike="noStrike" dirty="0" err="1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yn</a:t>
            </a:r>
            <a:r>
              <a:rPr lang="en-US" sz="3200" b="1" i="0" u="none" strike="noStrike" dirty="0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1" i="0" u="none" strike="noStrike" dirty="0" err="1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tanio’r</a:t>
            </a:r>
            <a:r>
              <a:rPr lang="en-US" sz="3200" b="1" i="0" u="none" strike="noStrike" dirty="0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1" i="0" u="none" strike="noStrike" dirty="0" err="1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dychymyg</a:t>
            </a:r>
            <a:r>
              <a:rPr lang="en-US" sz="3200" b="1" i="0" u="none" strike="noStrike" dirty="0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 ac </a:t>
            </a:r>
            <a:r>
              <a:rPr lang="en-US" sz="3200" b="1" i="0" u="none" strike="noStrike" dirty="0" err="1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yn</a:t>
            </a:r>
            <a:r>
              <a:rPr lang="en-US" sz="3200" b="1" i="0" u="none" strike="noStrike" dirty="0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   </a:t>
            </a:r>
            <a:r>
              <a:rPr lang="en-US" sz="3200" b="1" i="0" u="none" strike="noStrike" dirty="0" err="1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ysbrydoli</a:t>
            </a:r>
            <a:r>
              <a:rPr lang="en-US" sz="3200" b="1" i="0" u="none" strike="noStrike" dirty="0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1" i="0" u="none" strike="noStrike" dirty="0" err="1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creadigrwydd</a:t>
            </a:r>
            <a:r>
              <a:rPr lang="en-US" sz="3200" b="1" i="0" u="none" strike="noStrike" dirty="0">
                <a:solidFill>
                  <a:schemeClr val="bg1"/>
                </a:solidFill>
                <a:effectLst/>
                <a:latin typeface="Comic Sans MS" panose="030F0902030302020204" pitchFamily="66" charset="0"/>
              </a:rPr>
              <a:t>.</a:t>
            </a:r>
            <a:endParaRPr lang="en-US" sz="8000" dirty="0">
              <a:solidFill>
                <a:schemeClr val="bg1"/>
              </a:solidFill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0386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AF81739-BBF0-7564-1BCF-8035F37B0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FDBCD542-DB07-F4F1-AB48-2B740002A0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57043626"/>
              </p:ext>
            </p:extLst>
          </p:nvPr>
        </p:nvGraphicFramePr>
        <p:xfrm>
          <a:off x="6283703" y="1089831"/>
          <a:ext cx="5290288" cy="3746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1">
            <a:extLst>
              <a:ext uri="{FF2B5EF4-FFF2-40B4-BE49-F238E27FC236}">
                <a16:creationId xmlns:a16="http://schemas.microsoft.com/office/drawing/2014/main" id="{EDE0D58A-44B7-0686-1F0C-EC7D036C29A7}"/>
              </a:ext>
            </a:extLst>
          </p:cNvPr>
          <p:cNvSpPr txBox="1"/>
          <p:nvPr/>
        </p:nvSpPr>
        <p:spPr>
          <a:xfrm>
            <a:off x="232196" y="3546399"/>
            <a:ext cx="609777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Gall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dysgwyr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ifanc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fod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gyfarwydd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â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llyfrau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,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hwiangerddi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phrint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wrth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iddyn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nhw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ddechrau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addysg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ffurfiol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.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Bydd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rhai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wedi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dechrau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adnabod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llythrennau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unigol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geiriau</a:t>
            </a:r>
            <a:r>
              <a:rPr lang="en-GB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. </a:t>
            </a:r>
          </a:p>
          <a:p>
            <a:endParaRPr lang="en-GB" dirty="0">
              <a:solidFill>
                <a:srgbClr val="1F1F1F"/>
              </a:solidFill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extBox 1">
            <a:extLst>
              <a:ext uri="{FF2B5EF4-FFF2-40B4-BE49-F238E27FC236}">
                <a16:creationId xmlns:a16="http://schemas.microsoft.com/office/drawing/2014/main" id="{AB5D087F-E1A4-E2DB-C4A1-86939E159925}"/>
              </a:ext>
            </a:extLst>
          </p:cNvPr>
          <p:cNvSpPr txBox="1"/>
          <p:nvPr/>
        </p:nvSpPr>
        <p:spPr>
          <a:xfrm>
            <a:off x="185930" y="441362"/>
            <a:ext cx="6926069" cy="2072619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GB" sz="2000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GB" sz="2000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y </a:t>
            </a:r>
            <a:r>
              <a:rPr lang="en-GB" sz="2000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cyfnodau</a:t>
            </a:r>
            <a:r>
              <a:rPr lang="en-GB" sz="2000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cynnar</a:t>
            </a:r>
            <a:r>
              <a:rPr lang="en-GB" sz="2000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, </a:t>
            </a:r>
            <a:r>
              <a:rPr lang="en-GB" sz="2000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mae</a:t>
            </a:r>
            <a:r>
              <a:rPr lang="en-GB" sz="2000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dysgu</a:t>
            </a:r>
            <a:r>
              <a:rPr lang="en-GB" sz="2000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darllen</a:t>
            </a:r>
            <a:r>
              <a:rPr lang="en-GB" sz="2000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GB" sz="2000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400" b="1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ddibynnol</a:t>
            </a:r>
            <a:r>
              <a:rPr lang="en-GB" sz="2400" b="1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400" b="1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GB" sz="2400" b="1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400" b="1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yr</a:t>
            </a:r>
            <a:r>
              <a:rPr lang="en-GB" sz="2400" b="1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400" b="1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iaith</a:t>
            </a:r>
            <a:r>
              <a:rPr lang="en-GB" sz="2400" b="1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400" b="1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lafar</a:t>
            </a:r>
            <a:r>
              <a:rPr lang="en-GB" sz="2400" b="1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sydd</a:t>
            </a:r>
            <a:r>
              <a:rPr lang="en-GB" sz="2000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gan</a:t>
            </a:r>
            <a:r>
              <a:rPr lang="en-GB" sz="2000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ddysgwyr</a:t>
            </a:r>
            <a:r>
              <a:rPr lang="en-GB" sz="2000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. Felly </a:t>
            </a:r>
            <a:r>
              <a:rPr lang="en-GB" sz="2000" b="0" i="0" u="none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mae</a:t>
            </a:r>
            <a:r>
              <a:rPr lang="en-GB" sz="2000" b="0" i="0" u="none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1" i="0" u="sng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datblygu</a:t>
            </a:r>
            <a:r>
              <a:rPr lang="en-GB" sz="2000" b="1" i="0" u="sng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1" i="0" u="sng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sgiliau</a:t>
            </a:r>
            <a:r>
              <a:rPr lang="en-GB" sz="2000" b="1" i="0" u="sng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1" i="0" u="sng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gwrando</a:t>
            </a:r>
            <a:r>
              <a:rPr lang="en-GB" sz="2000" b="1" i="0" u="sng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a </a:t>
            </a:r>
            <a:r>
              <a:rPr lang="en-GB" sz="2000" b="1" i="0" u="sng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siarad</a:t>
            </a:r>
            <a:r>
              <a:rPr lang="en-GB" sz="2000" b="1" i="0" u="sng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da </a:t>
            </a:r>
            <a:r>
              <a:rPr lang="en-GB" sz="2000" b="1" i="0" u="sng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GB" sz="2000" b="1" i="0" u="sng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1" i="0" u="sng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angenrheidiol</a:t>
            </a:r>
            <a:r>
              <a:rPr lang="en-GB" sz="2000" b="1" i="0" u="sng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1" i="0" u="sng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2000" b="1" i="0" u="sng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1" i="0" u="sng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lwyddo</a:t>
            </a:r>
            <a:r>
              <a:rPr lang="en-GB" sz="2000" b="1" i="0" u="sng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1" i="0" u="sng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wrth</a:t>
            </a:r>
            <a:r>
              <a:rPr lang="en-GB" sz="2000" b="1" i="0" u="sng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1" i="0" u="sng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ddysgu</a:t>
            </a:r>
            <a:r>
              <a:rPr lang="en-GB" sz="2000" b="1" i="0" u="sng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GB" sz="2000" b="1" i="0" u="sng" strike="noStrike" dirty="0" err="1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darllen</a:t>
            </a:r>
            <a:r>
              <a:rPr lang="en-GB" sz="2000" b="1" i="0" u="sng" strike="noStrike" dirty="0">
                <a:solidFill>
                  <a:srgbClr val="1F1F1F"/>
                </a:solidFill>
                <a:effectLst/>
                <a:latin typeface="Comic Sans MS" panose="030F0702030302020204" pitchFamily="66" charset="0"/>
              </a:rPr>
              <a:t>.</a:t>
            </a:r>
            <a:endParaRPr lang="en-US" sz="2000" b="1" u="sng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6516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4D0D282-23A3-EC90-3127-0EAC8B7B0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794" name="Picture 2">
            <a:extLst>
              <a:ext uri="{FF2B5EF4-FFF2-40B4-BE49-F238E27FC236}">
                <a16:creationId xmlns:a16="http://schemas.microsoft.com/office/drawing/2014/main" id="{B1E5918A-BDD2-E347-3635-D96A204399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00984" y="55756"/>
            <a:ext cx="2718360" cy="1359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6D1D10F-FFB6-0B76-FCFC-E5B050F5C16E}"/>
              </a:ext>
            </a:extLst>
          </p:cNvPr>
          <p:cNvSpPr txBox="1"/>
          <p:nvPr/>
        </p:nvSpPr>
        <p:spPr>
          <a:xfrm>
            <a:off x="47297" y="1520785"/>
            <a:ext cx="12097407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Nid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rhywbeth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newydd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yw’r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grefft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o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adrodd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stori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.​</a:t>
            </a:r>
            <a:endParaRPr lang="en-US" sz="3200" b="0" i="0" u="none" strike="noStrike" dirty="0">
              <a:solidFill>
                <a:srgbClr val="000000"/>
              </a:solidFill>
              <a:effectLst/>
              <a:latin typeface="Comic Sans MS" panose="030F09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Mae’n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filoedd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o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flynyddoedd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oed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gyda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phobl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yn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mwynhau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diddanu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ei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gilydd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drwy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adrodd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 </a:t>
            </a:r>
            <a:r>
              <a:rPr lang="en-US" sz="3200" dirty="0" err="1">
                <a:solidFill>
                  <a:srgbClr val="002060"/>
                </a:solidFill>
                <a:latin typeface="Comic Sans MS" panose="030F0902030302020204" pitchFamily="66" charset="0"/>
              </a:rPr>
              <a:t>stori</a:t>
            </a:r>
            <a:r>
              <a:rPr lang="en-US" sz="3200" dirty="0">
                <a:solidFill>
                  <a:srgbClr val="002060"/>
                </a:solidFill>
                <a:latin typeface="Comic Sans MS" panose="030F0902030302020204" pitchFamily="66" charset="0"/>
              </a:rPr>
              <a:t>.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Gall 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bobl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fwynhau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rhannu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stori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, action 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stori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neu 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berfformio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stori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.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Arial" panose="020B0604020202020204" pitchFamily="34" charset="0"/>
              </a:rPr>
              <a:t> ​</a:t>
            </a:r>
            <a:endParaRPr lang="en-US" sz="3200" b="0" i="0" u="none" strike="noStrike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Mae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gan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bob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cenedl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ei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thraddodiad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ei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hun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ac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mae’r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traddodiad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hwnnw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wedi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newid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ac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esblygu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dros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y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canrifoedd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.</a:t>
            </a:r>
            <a:endParaRPr lang="en-US" sz="3200" b="0" i="0" u="none" strike="noStrike" dirty="0">
              <a:solidFill>
                <a:srgbClr val="000000"/>
              </a:solidFill>
              <a:effectLst/>
              <a:latin typeface="Comic Sans MS" panose="030F0902030302020204" pitchFamily="66" charset="0"/>
            </a:endParaRPr>
          </a:p>
          <a:p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8C617A0-4397-4974-8DD9-63333210F050}"/>
              </a:ext>
            </a:extLst>
          </p:cNvPr>
          <p:cNvSpPr>
            <a:spLocks noGrp="1"/>
          </p:cNvSpPr>
          <p:nvPr/>
        </p:nvSpPr>
        <p:spPr>
          <a:xfrm>
            <a:off x="72656" y="-50093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 err="1">
                <a:latin typeface="Comic Sans MS" panose="030F0702030302020204" pitchFamily="66" charset="0"/>
              </a:rPr>
              <a:t>Adrodd</a:t>
            </a:r>
            <a:r>
              <a:rPr lang="en-US" sz="4000" dirty="0">
                <a:latin typeface="Comic Sans MS" panose="030F0702030302020204" pitchFamily="66" charset="0"/>
              </a:rPr>
              <a:t> </a:t>
            </a:r>
            <a:r>
              <a:rPr lang="en-US" sz="4000" dirty="0" err="1">
                <a:latin typeface="Comic Sans MS" panose="030F0702030302020204" pitchFamily="66" charset="0"/>
              </a:rPr>
              <a:t>stori</a:t>
            </a:r>
            <a:endParaRPr lang="en-US" sz="4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67348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BAFDD861-540B-F62A-A10B-1167E2472A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CA860A0-6999-C3FE-A2FE-97ED2AC3E08A}"/>
              </a:ext>
            </a:extLst>
          </p:cNvPr>
          <p:cNvSpPr>
            <a:spLocks noGrp="1"/>
          </p:cNvSpPr>
          <p:nvPr/>
        </p:nvSpPr>
        <p:spPr>
          <a:xfrm>
            <a:off x="116018" y="0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>
                <a:latin typeface="Comic Sans MS" panose="030F0702030302020204" pitchFamily="66" charset="0"/>
              </a:rPr>
              <a:t>Munud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feddwl</a:t>
            </a:r>
            <a:r>
              <a:rPr lang="en-US" dirty="0">
                <a:latin typeface="Comic Sans MS" panose="030F0702030302020204" pitchFamily="66" charset="0"/>
              </a:rPr>
              <a:t> …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4568079C-4736-3505-C291-B2724398B6DB}"/>
              </a:ext>
            </a:extLst>
          </p:cNvPr>
          <p:cNvSpPr txBox="1"/>
          <p:nvPr/>
        </p:nvSpPr>
        <p:spPr>
          <a:xfrm>
            <a:off x="755256" y="1485920"/>
            <a:ext cx="106814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Pa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fathau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gwahanol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o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ddarllen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sy’n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digwydd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mewn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 </a:t>
            </a:r>
          </a:p>
          <a:p>
            <a:pPr algn="ctr"/>
            <a:r>
              <a:rPr lang="en-US" sz="3200" b="0" i="0" u="none" strike="noStrike" dirty="0" err="1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dosbarthiadau</a:t>
            </a:r>
            <a:r>
              <a:rPr lang="en-US" sz="3200" b="0" i="0" u="none" strike="noStrike" dirty="0">
                <a:solidFill>
                  <a:srgbClr val="002060"/>
                </a:solidFill>
                <a:effectLst/>
                <a:latin typeface="Comic Sans MS" panose="030F0902030302020204" pitchFamily="66" charset="0"/>
              </a:rPr>
              <a:t>?</a:t>
            </a:r>
            <a:endParaRPr lang="en-US" sz="3200" dirty="0">
              <a:latin typeface="Comic Sans MS" panose="030F0902030302020204" pitchFamily="66" charset="0"/>
            </a:endParaRPr>
          </a:p>
        </p:txBody>
      </p:sp>
      <p:pic>
        <p:nvPicPr>
          <p:cNvPr id="32770" name="Picture 2" descr="A blue liquid in a hourglass&#10;&#10;Description automatically generated">
            <a:extLst>
              <a:ext uri="{FF2B5EF4-FFF2-40B4-BE49-F238E27FC236}">
                <a16:creationId xmlns:a16="http://schemas.microsoft.com/office/drawing/2014/main" id="{47585D08-EE57-DBAC-89B0-7ED599BFBB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294" y="3078242"/>
            <a:ext cx="1368974" cy="2508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772" name="Picture 4">
            <a:extLst>
              <a:ext uri="{FF2B5EF4-FFF2-40B4-BE49-F238E27FC236}">
                <a16:creationId xmlns:a16="http://schemas.microsoft.com/office/drawing/2014/main" id="{8E9279D7-0350-89FA-D81A-39820CC6EB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4569" y="2979831"/>
            <a:ext cx="44958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774" name="Picture 6">
            <a:extLst>
              <a:ext uri="{FF2B5EF4-FFF2-40B4-BE49-F238E27FC236}">
                <a16:creationId xmlns:a16="http://schemas.microsoft.com/office/drawing/2014/main" id="{2B6191B0-99D7-8D66-1D48-CCB4E17831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7432" y="3834269"/>
            <a:ext cx="3514725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21625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AF81739-BBF0-7564-1BCF-8035F37B0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2C44765-6186-A01C-4DA0-7C214A98C6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76478"/>
            <a:ext cx="12192000" cy="5947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0080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4D0D282-23A3-EC90-3127-0EAC8B7B0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0C935EC-C75D-31DB-A428-A8F98FA976CD}"/>
              </a:ext>
            </a:extLst>
          </p:cNvPr>
          <p:cNvSpPr>
            <a:spLocks noGrp="1"/>
          </p:cNvSpPr>
          <p:nvPr/>
        </p:nvSpPr>
        <p:spPr>
          <a:xfrm>
            <a:off x="50276" y="-269829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Grwpio</a:t>
            </a:r>
            <a:r>
              <a:rPr lang="en-US" sz="4000" b="1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4000" b="1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4000" b="1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4000" b="1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unol</a:t>
            </a:r>
            <a:r>
              <a:rPr lang="en-US" sz="4000" b="1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4000" b="1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â</a:t>
            </a:r>
            <a:r>
              <a:rPr lang="en-US" sz="4000" b="1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4000" b="1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gofynion</a:t>
            </a:r>
            <a:r>
              <a:rPr lang="en-US" sz="4000" b="1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y </a:t>
            </a:r>
            <a:r>
              <a:rPr lang="en-US" sz="4000" b="1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dasg</a:t>
            </a:r>
            <a:r>
              <a:rPr lang="en-US" sz="4000" b="1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…</a:t>
            </a:r>
            <a:endParaRPr lang="en-US" sz="4000" dirty="0">
              <a:latin typeface="Comic Sans MS" panose="030F0702030302020204" pitchFamily="66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5199E24-4ADB-6B0A-59E4-0050E4D38A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785280"/>
            <a:ext cx="12192000" cy="4940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292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BAFDD861-540B-F62A-A10B-1167E2472A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931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1EC80B-6096-AC89-EF84-EEF92B933D11}"/>
              </a:ext>
            </a:extLst>
          </p:cNvPr>
          <p:cNvSpPr>
            <a:spLocks noGrp="1"/>
          </p:cNvSpPr>
          <p:nvPr/>
        </p:nvSpPr>
        <p:spPr>
          <a:xfrm>
            <a:off x="139924" y="-7260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>
                <a:latin typeface="Comic Sans MS" panose="030F0702030302020204" pitchFamily="66" charset="0"/>
              </a:rPr>
              <a:t>Munud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feddwl</a:t>
            </a:r>
            <a:r>
              <a:rPr lang="en-US" dirty="0">
                <a:latin typeface="Comic Sans MS" panose="030F0702030302020204" pitchFamily="66" charset="0"/>
              </a:rPr>
              <a:t>… 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1A768FA3-F233-9ADE-8E1D-D1CFC5E890FC}"/>
              </a:ext>
            </a:extLst>
          </p:cNvPr>
          <p:cNvSpPr txBox="1"/>
          <p:nvPr/>
        </p:nvSpPr>
        <p:spPr>
          <a:xfrm>
            <a:off x="699500" y="2828835"/>
            <a:ext cx="10793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Pam bod 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darllen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i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ddisgyblion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yn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y </a:t>
            </a:r>
            <a:r>
              <a:rPr lang="en-US" sz="3600" dirty="0" err="1">
                <a:solidFill>
                  <a:srgbClr val="000000"/>
                </a:solidFill>
                <a:latin typeface="Comic Sans MS" panose="030F0902030302020204" pitchFamily="66" charset="0"/>
              </a:rPr>
              <a:t>Dysgu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Sylfaen 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yn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36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bwysig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?</a:t>
            </a:r>
            <a:endParaRPr lang="en-US" sz="3600" dirty="0">
              <a:latin typeface="Comic Sans MS" panose="030F0902030302020204" pitchFamily="66" charset="0"/>
            </a:endParaRPr>
          </a:p>
        </p:txBody>
      </p:sp>
      <p:pic>
        <p:nvPicPr>
          <p:cNvPr id="29698" name="Picture 2" descr="A blue liquid in a hourglass&#10;&#10;Description automatically generated">
            <a:extLst>
              <a:ext uri="{FF2B5EF4-FFF2-40B4-BE49-F238E27FC236}">
                <a16:creationId xmlns:a16="http://schemas.microsoft.com/office/drawing/2014/main" id="{DDDF4F01-D950-9B29-2444-ED7868EE59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5908" y="124249"/>
            <a:ext cx="1332957" cy="2438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group of children sitting on books&#10;&#10;Description automatically generated">
            <a:extLst>
              <a:ext uri="{FF2B5EF4-FFF2-40B4-BE49-F238E27FC236}">
                <a16:creationId xmlns:a16="http://schemas.microsoft.com/office/drawing/2014/main" id="{9ECE1C15-0807-5EC6-2B69-31225144B47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39924" y="3333376"/>
            <a:ext cx="2451282" cy="2451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8841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AF81739-BBF0-7564-1BCF-8035F37B0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F0BBA0E-B466-AF26-765A-119E57831BA1}"/>
              </a:ext>
            </a:extLst>
          </p:cNvPr>
          <p:cNvSpPr txBox="1"/>
          <p:nvPr/>
        </p:nvSpPr>
        <p:spPr>
          <a:xfrm>
            <a:off x="148960" y="273737"/>
            <a:ext cx="1038800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Pam bod 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darllen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i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ddisgyblion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yn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y </a:t>
            </a:r>
            <a:r>
              <a:rPr lang="en-US" sz="2800" dirty="0" err="1">
                <a:solidFill>
                  <a:srgbClr val="000000"/>
                </a:solidFill>
                <a:latin typeface="Comic Sans MS" panose="030F0902030302020204" pitchFamily="66" charset="0"/>
              </a:rPr>
              <a:t>Dysgu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Sylfaen 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yn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 </a:t>
            </a:r>
            <a:r>
              <a:rPr lang="en-US" sz="2800" b="0" i="0" u="none" strike="noStrike" dirty="0" err="1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bwysig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902030302020204" pitchFamily="66" charset="0"/>
              </a:rPr>
              <a:t>?</a:t>
            </a:r>
            <a:endParaRPr lang="en-US" sz="2800" dirty="0">
              <a:latin typeface="Comic Sans MS" panose="030F0902030302020204" pitchFamily="66" charset="0"/>
            </a:endParaRPr>
          </a:p>
          <a:p>
            <a:endParaRPr lang="en-US" b="1" dirty="0"/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060FD684-CA9A-B670-8F48-FE6AD71AA915}"/>
              </a:ext>
            </a:extLst>
          </p:cNvPr>
          <p:cNvSpPr txBox="1"/>
          <p:nvPr/>
        </p:nvSpPr>
        <p:spPr>
          <a:xfrm>
            <a:off x="457590" y="912518"/>
            <a:ext cx="10904513" cy="4543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Mae’n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gyfle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fodelu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sut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mae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darllen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.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Modelu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beth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yw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darllen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da.  (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Mae’n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sgíl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sy’n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rhaid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hymarfer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)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Cyfle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gyflwyno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geiriau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/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ymadroddion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/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idiomau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newydd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.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Ffordd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dda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o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ddatblygu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sgiliau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Gwrando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.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Ffordd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dda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o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ddatblygu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sgiliau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Llafaredd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.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Ffordd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dda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o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drafod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a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datblygu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syniadau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newydd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.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Ffordd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dda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o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gyflwyno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testunau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newydd</a:t>
            </a:r>
            <a:r>
              <a:rPr lang="en-GB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.</a:t>
            </a:r>
            <a:r>
              <a:rPr lang="en-US" sz="2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</a:p>
        </p:txBody>
      </p:sp>
    </p:spTree>
    <p:extLst>
      <p:ext uri="{BB962C8B-B14F-4D97-AF65-F5344CB8AC3E}">
        <p14:creationId xmlns:p14="http://schemas.microsoft.com/office/powerpoint/2010/main" val="27729953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4D0D282-23A3-EC90-3127-0EAC8B7B0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A2D94AD-7C9D-7321-0939-F98BCD748012}"/>
              </a:ext>
            </a:extLst>
          </p:cNvPr>
          <p:cNvSpPr>
            <a:spLocks noGrp="1"/>
          </p:cNvSpPr>
          <p:nvPr/>
        </p:nvSpPr>
        <p:spPr>
          <a:xfrm>
            <a:off x="127971" y="-102488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Mae </a:t>
            </a:r>
            <a:r>
              <a:rPr lang="en-US" dirty="0" err="1"/>
              <a:t>hi’n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 </a:t>
            </a:r>
            <a:r>
              <a:rPr lang="en-US" dirty="0" err="1"/>
              <a:t>stori</a:t>
            </a:r>
            <a:r>
              <a:rPr lang="en-US" dirty="0"/>
              <a:t> …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CE78EBF1-AB6B-AA20-EC9F-560B6BF168DD}"/>
              </a:ext>
            </a:extLst>
          </p:cNvPr>
          <p:cNvSpPr txBox="1"/>
          <p:nvPr/>
        </p:nvSpPr>
        <p:spPr>
          <a:xfrm>
            <a:off x="6697729" y="142714"/>
            <a:ext cx="593244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Gwyliwch</a:t>
            </a: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recordiad</a:t>
            </a: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o “</a:t>
            </a:r>
            <a:r>
              <a:rPr lang="en-US" sz="28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Amser</a:t>
            </a: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” (</a:t>
            </a:r>
            <a:r>
              <a:rPr lang="en-US" sz="28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gan</a:t>
            </a: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Ganolfan</a:t>
            </a: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Peniarth</a:t>
            </a: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) o Mari </a:t>
            </a:r>
            <a:r>
              <a:rPr lang="en-US" sz="28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Grug</a:t>
            </a: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darllen</a:t>
            </a: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8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28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.</a:t>
            </a:r>
            <a:endParaRPr lang="en-US" sz="2800" dirty="0">
              <a:latin typeface="Comic Sans MS" panose="030F0702030302020204" pitchFamily="66" charset="0"/>
            </a:endParaRPr>
          </a:p>
        </p:txBody>
      </p:sp>
      <p:sp>
        <p:nvSpPr>
          <p:cNvPr id="4" name="TextBox 1">
            <a:extLst>
              <a:ext uri="{FF2B5EF4-FFF2-40B4-BE49-F238E27FC236}">
                <a16:creationId xmlns:a16="http://schemas.microsoft.com/office/drawing/2014/main" id="{F8220322-6429-E3D8-6B5D-4F7867A4C379}"/>
              </a:ext>
            </a:extLst>
          </p:cNvPr>
          <p:cNvSpPr txBox="1"/>
          <p:nvPr/>
        </p:nvSpPr>
        <p:spPr>
          <a:xfrm>
            <a:off x="127971" y="3359434"/>
            <a:ext cx="1206402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fontAlgn="base"/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Wedi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chi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wylio’r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ffilm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ystyriwch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:​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Beth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mae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hi’n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ddarllen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?​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Sut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mae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hi’n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darllen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?​</a:t>
            </a:r>
          </a:p>
          <a:p>
            <a:pPr algn="l"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Sut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mae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hi’n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defnyddio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llais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?​</a:t>
            </a:r>
            <a:b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</a:b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Pa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naws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sydd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“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Amser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”?​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Pe bai Mari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Grug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darllen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o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flaen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dosbarth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o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blant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beth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fyddai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hi’n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wneud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wahanol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?​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eich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barn chi,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beth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sy’n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gwneud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storïwr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da?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endParaRPr lang="en-US" dirty="0"/>
          </a:p>
        </p:txBody>
      </p:sp>
      <p:sp>
        <p:nvSpPr>
          <p:cNvPr id="9" name="TextBox 1">
            <a:extLst>
              <a:ext uri="{FF2B5EF4-FFF2-40B4-BE49-F238E27FC236}">
                <a16:creationId xmlns:a16="http://schemas.microsoft.com/office/drawing/2014/main" id="{161371A7-5547-024D-C8EF-99E0851ACE0E}"/>
              </a:ext>
            </a:extLst>
          </p:cNvPr>
          <p:cNvSpPr txBox="1"/>
          <p:nvPr/>
        </p:nvSpPr>
        <p:spPr>
          <a:xfrm>
            <a:off x="7126894" y="3547053"/>
            <a:ext cx="46438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fontAlgn="base"/>
            <a:r>
              <a:rPr lang="en-US" sz="1800" b="1" i="0" u="sng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Grwp</a:t>
            </a:r>
            <a:r>
              <a:rPr lang="en-US" sz="1800" b="1" i="0" u="sng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4: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3"/>
              </a:rPr>
              <a:t>https://youtu.be/5bRe2UNp07I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19676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BAFDD861-540B-F62A-A10B-1167E2472A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26" name="Picture 2">
            <a:extLst>
              <a:ext uri="{FF2B5EF4-FFF2-40B4-BE49-F238E27FC236}">
                <a16:creationId xmlns:a16="http://schemas.microsoft.com/office/drawing/2014/main" id="{C9E1D313-8909-0D59-6B9F-6AE0B0062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5517"/>
            <a:ext cx="12192000" cy="5821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EB87B342-C5DD-3C5B-0C02-24187FC2DE6B}"/>
              </a:ext>
            </a:extLst>
          </p:cNvPr>
          <p:cNvSpPr txBox="1"/>
          <p:nvPr/>
        </p:nvSpPr>
        <p:spPr>
          <a:xfrm>
            <a:off x="3040045" y="148085"/>
            <a:ext cx="6099716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 fontAlgn="base"/>
            <a:r>
              <a:rPr lang="en-US" sz="3600" i="1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Dewch</a:t>
            </a:r>
            <a:r>
              <a:rPr lang="en-US" sz="3600" i="1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3600" i="1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3600" i="1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3600" i="1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eistedd</a:t>
            </a:r>
            <a:r>
              <a:rPr lang="en-US" sz="3600" i="1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3600" i="1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US" sz="3600" i="1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y mat</a:t>
            </a:r>
            <a:r>
              <a:rPr lang="en-US" sz="360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</a:p>
          <a:p>
            <a:pPr algn="ctr" rtl="0" fontAlgn="base"/>
            <a:r>
              <a:rPr lang="en-US" sz="1800" b="1" i="1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(</a:t>
            </a:r>
            <a:r>
              <a:rPr lang="en-US" sz="2400" b="1" i="1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London Bridge is falling down)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</p:txBody>
      </p:sp>
      <p:sp>
        <p:nvSpPr>
          <p:cNvPr id="4" name="TextBox 1">
            <a:extLst>
              <a:ext uri="{FF2B5EF4-FFF2-40B4-BE49-F238E27FC236}">
                <a16:creationId xmlns:a16="http://schemas.microsoft.com/office/drawing/2014/main" id="{3B72B40E-C723-BBC0-1F7B-1FDAB7E8F3EC}"/>
              </a:ext>
            </a:extLst>
          </p:cNvPr>
          <p:cNvSpPr txBox="1"/>
          <p:nvPr/>
        </p:nvSpPr>
        <p:spPr>
          <a:xfrm>
            <a:off x="2538582" y="1451192"/>
            <a:ext cx="7102642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 fontAlgn="base">
              <a:lnSpc>
                <a:spcPct val="150000"/>
              </a:lnSpc>
            </a:pPr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Dewch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eistedd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y mat,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sz="5400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ctr" rtl="0" fontAlgn="base">
              <a:lnSpc>
                <a:spcPct val="150000"/>
              </a:lnSpc>
            </a:pPr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y mat, </a:t>
            </a:r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y mat,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sz="5400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ctr" rtl="0" fontAlgn="base">
              <a:lnSpc>
                <a:spcPct val="150000"/>
              </a:lnSpc>
            </a:pPr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Dewch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eistedd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y mat,</a:t>
            </a:r>
            <a:r>
              <a:rPr lang="en-US" sz="40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sz="5400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ctr" rtl="0" fontAlgn="base">
              <a:lnSpc>
                <a:spcPct val="150000"/>
              </a:lnSpc>
            </a:pPr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ddarllen</a:t>
            </a:r>
            <a:r>
              <a:rPr lang="en-GB" sz="4000" b="1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4000" b="1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​.</a:t>
            </a:r>
            <a:endParaRPr lang="en-GB" sz="5400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/>
            <a:r>
              <a:rPr lang="en-GB" sz="4000" b="0" i="0" u="none" strike="noStrike" dirty="0">
                <a:solidFill>
                  <a:srgbClr val="595959"/>
                </a:solidFill>
                <a:effectLst/>
                <a:latin typeface="Calibri" panose="020F0502020204030204" pitchFamily="34" charset="0"/>
              </a:rPr>
              <a:t>​</a:t>
            </a:r>
            <a:endParaRPr lang="en-GB" sz="5400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30760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AF81739-BBF0-7564-1BCF-8035F37B0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2" name="Picture 2">
            <a:extLst>
              <a:ext uri="{FF2B5EF4-FFF2-40B4-BE49-F238E27FC236}">
                <a16:creationId xmlns:a16="http://schemas.microsoft.com/office/drawing/2014/main" id="{AC5611E8-FFFC-1190-EC27-F4B54BF86D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455" y="71238"/>
            <a:ext cx="3856269" cy="2901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3" name="Picture 3">
            <a:extLst>
              <a:ext uri="{FF2B5EF4-FFF2-40B4-BE49-F238E27FC236}">
                <a16:creationId xmlns:a16="http://schemas.microsoft.com/office/drawing/2014/main" id="{47DB08AF-50AC-07C5-C0E0-AD99D66096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71" y="3159425"/>
            <a:ext cx="2945840" cy="251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4" name="Picture 4">
            <a:extLst>
              <a:ext uri="{FF2B5EF4-FFF2-40B4-BE49-F238E27FC236}">
                <a16:creationId xmlns:a16="http://schemas.microsoft.com/office/drawing/2014/main" id="{16A0F0B3-740E-8C98-7C3B-CD6DE47974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12078" y="71238"/>
            <a:ext cx="2678507" cy="24879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5" name="Picture 5">
            <a:extLst>
              <a:ext uri="{FF2B5EF4-FFF2-40B4-BE49-F238E27FC236}">
                <a16:creationId xmlns:a16="http://schemas.microsoft.com/office/drawing/2014/main" id="{E01BC184-B674-D59B-035E-83B6CDA616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6962" y="2630397"/>
            <a:ext cx="3639531" cy="3040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6" name="Picture 6">
            <a:extLst>
              <a:ext uri="{FF2B5EF4-FFF2-40B4-BE49-F238E27FC236}">
                <a16:creationId xmlns:a16="http://schemas.microsoft.com/office/drawing/2014/main" id="{1DCFD15B-24CE-0B28-71DA-3A1660EA78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04325" y="-1376061"/>
            <a:ext cx="4596539" cy="2631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8" name="Picture 8">
            <a:extLst>
              <a:ext uri="{FF2B5EF4-FFF2-40B4-BE49-F238E27FC236}">
                <a16:creationId xmlns:a16="http://schemas.microsoft.com/office/drawing/2014/main" id="{D5BD11FB-6D26-DC3F-44B8-4829A4A401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194" y="117867"/>
            <a:ext cx="4182414" cy="2394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BD4C56F-41A3-3AC5-090A-822CD02BCEFA}"/>
              </a:ext>
            </a:extLst>
          </p:cNvPr>
          <p:cNvSpPr txBox="1"/>
          <p:nvPr/>
        </p:nvSpPr>
        <p:spPr>
          <a:xfrm>
            <a:off x="4066829" y="3429000"/>
            <a:ext cx="317665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702030302020204" pitchFamily="66" charset="0"/>
              </a:rPr>
              <a:t>BLE?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PRYD?</a:t>
            </a:r>
          </a:p>
          <a:p>
            <a:endParaRPr lang="en-GB" dirty="0">
              <a:latin typeface="Comic Sans MS" panose="030F0702030302020204" pitchFamily="66" charset="0"/>
            </a:endParaRPr>
          </a:p>
          <a:p>
            <a:r>
              <a:rPr lang="en-GB" dirty="0">
                <a:latin typeface="Comic Sans MS" panose="030F0702030302020204" pitchFamily="66" charset="0"/>
              </a:rPr>
              <a:t>PAM?</a:t>
            </a:r>
          </a:p>
        </p:txBody>
      </p:sp>
    </p:spTree>
    <p:extLst>
      <p:ext uri="{BB962C8B-B14F-4D97-AF65-F5344CB8AC3E}">
        <p14:creationId xmlns:p14="http://schemas.microsoft.com/office/powerpoint/2010/main" val="38341061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4D0D282-23A3-EC90-3127-0EAC8B7B0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A6749CC-061F-12A2-BC97-13E4CD977584}"/>
              </a:ext>
            </a:extLst>
          </p:cNvPr>
          <p:cNvSpPr>
            <a:spLocks noGrp="1"/>
          </p:cNvSpPr>
          <p:nvPr/>
        </p:nvSpPr>
        <p:spPr>
          <a:xfrm>
            <a:off x="116018" y="0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i="0" u="none" strike="noStrike" dirty="0" err="1">
                <a:effectLst/>
                <a:latin typeface="Comic Sans MS" panose="030F0702030302020204" pitchFamily="66" charset="0"/>
              </a:rPr>
              <a:t>Defnyddio</a:t>
            </a:r>
            <a:r>
              <a:rPr lang="en-GB" sz="400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GB" sz="4000" i="0" u="none" strike="noStrike" dirty="0" err="1">
                <a:effectLst/>
                <a:latin typeface="Comic Sans MS" panose="030F0702030302020204" pitchFamily="66" charset="0"/>
              </a:rPr>
              <a:t>llyfr</a:t>
            </a:r>
            <a:r>
              <a:rPr lang="en-GB" sz="400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GB" sz="4000" i="0" u="none" strike="noStrike" dirty="0" err="1">
                <a:effectLst/>
                <a:latin typeface="Comic Sans MS" panose="030F0702030302020204" pitchFamily="66" charset="0"/>
              </a:rPr>
              <a:t>stori</a:t>
            </a:r>
            <a:r>
              <a:rPr lang="en-GB" sz="400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GB" sz="4000" i="0" u="none" strike="noStrike" dirty="0" err="1">
                <a:effectLst/>
                <a:latin typeface="Comic Sans MS" panose="030F0702030302020204" pitchFamily="66" charset="0"/>
              </a:rPr>
              <a:t>fel</a:t>
            </a:r>
            <a:r>
              <a:rPr lang="en-GB" sz="4000" i="0" u="none" strike="noStrike" dirty="0">
                <a:effectLst/>
                <a:latin typeface="Comic Sans MS" panose="030F0702030302020204" pitchFamily="66" charset="0"/>
              </a:rPr>
              <a:t> </a:t>
            </a:r>
            <a:r>
              <a:rPr lang="en-GB" sz="4000" i="0" u="none" strike="noStrike" dirty="0" err="1">
                <a:effectLst/>
                <a:latin typeface="Comic Sans MS" panose="030F0702030302020204" pitchFamily="66" charset="0"/>
              </a:rPr>
              <a:t>sbardun</a:t>
            </a:r>
            <a:endParaRPr lang="en-US" sz="4000" dirty="0">
              <a:latin typeface="Comic Sans MS" panose="030F0702030302020204" pitchFamily="66" charset="0"/>
            </a:endParaRP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00ADBC58-1D19-359C-AB15-24B6B992DEBC}"/>
              </a:ext>
            </a:extLst>
          </p:cNvPr>
          <p:cNvSpPr txBox="1"/>
          <p:nvPr/>
        </p:nvSpPr>
        <p:spPr>
          <a:xfrm>
            <a:off x="443597" y="1997839"/>
            <a:ext cx="11304807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 fontAlgn="base"/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Ydy’r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llyfr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/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testun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addas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i’r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oed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/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dosbarth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dan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sylw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?​</a:t>
            </a:r>
          </a:p>
          <a:p>
            <a:pPr algn="ctr" rtl="0" fontAlgn="base"/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</a:p>
          <a:p>
            <a:pPr algn="ctr" rtl="0" fontAlgn="base"/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Ydy’r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llyfr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/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testun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cynnig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digon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o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gyfleoedd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ddatblygu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sgiliau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iaith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?​</a:t>
            </a:r>
          </a:p>
          <a:p>
            <a:pPr algn="ctr" rtl="0" fontAlgn="base"/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</a:p>
          <a:p>
            <a:pPr algn="ctr" rtl="0" fontAlgn="base"/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Ydy’r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llyfr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/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testun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mynd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apelio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at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blant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y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dosbarth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?​</a:t>
            </a:r>
          </a:p>
          <a:p>
            <a:pPr algn="ctr" rtl="0" fontAlgn="base"/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</a:p>
          <a:p>
            <a:pPr algn="ctr" rtl="0" fontAlgn="base"/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Ydy’r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llyfr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/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testun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cynnig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digon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o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cyfleoedd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ddatblygu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sgiliau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trawsgwricwlaidd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?​</a:t>
            </a:r>
          </a:p>
          <a:p>
            <a:pPr algn="ctr" rtl="0" fontAlgn="base"/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</a:p>
          <a:p>
            <a:pPr algn="ctr" rtl="0" fontAlgn="base"/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Ydy’r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llyfr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/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testun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wedi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cael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ysgrifennu’n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24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dda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906017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BAFDD861-540B-F62A-A10B-1167E2472A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4" name="Picture 2">
            <a:extLst>
              <a:ext uri="{FF2B5EF4-FFF2-40B4-BE49-F238E27FC236}">
                <a16:creationId xmlns:a16="http://schemas.microsoft.com/office/drawing/2014/main" id="{33BC2C52-AC71-D791-DC84-F101CEDC36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949"/>
            <a:ext cx="12192000" cy="5754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FF39C74-DBBF-8068-4BF4-24F8CA205EE0}"/>
              </a:ext>
            </a:extLst>
          </p:cNvPr>
          <p:cNvSpPr txBox="1"/>
          <p:nvPr/>
        </p:nvSpPr>
        <p:spPr>
          <a:xfrm>
            <a:off x="2968083" y="261929"/>
            <a:ext cx="625583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Mae </a:t>
            </a:r>
            <a:r>
              <a:rPr lang="en-GB" sz="3200" b="1" i="0" u="none" strike="noStrike" dirty="0" err="1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hi’n</a:t>
            </a:r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3200" b="1" i="0" u="none" strike="noStrike" dirty="0" err="1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amser</a:t>
            </a:r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3200" b="1" i="0" u="none" strike="noStrike" dirty="0" err="1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GB" sz="3200" b="1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 …</a:t>
            </a:r>
            <a:endParaRPr lang="en-US" sz="3200" dirty="0">
              <a:solidFill>
                <a:schemeClr val="bg1"/>
              </a:solidFill>
              <a:latin typeface="Comic Sans MS" panose="030F0702030302020204" pitchFamily="66" charset="0"/>
            </a:endParaRP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23587266-5317-1DCB-DE6C-1F98CC51CE50}"/>
              </a:ext>
            </a:extLst>
          </p:cNvPr>
          <p:cNvSpPr txBox="1"/>
          <p:nvPr/>
        </p:nvSpPr>
        <p:spPr>
          <a:xfrm>
            <a:off x="458220" y="465153"/>
            <a:ext cx="1940313" cy="181588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Cyfle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i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ddatblygu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syniadau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newydd</a:t>
            </a:r>
            <a:endParaRPr lang="en-US" sz="2800" dirty="0">
              <a:solidFill>
                <a:srgbClr val="FFC000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TextBox 1">
            <a:extLst>
              <a:ext uri="{FF2B5EF4-FFF2-40B4-BE49-F238E27FC236}">
                <a16:creationId xmlns:a16="http://schemas.microsoft.com/office/drawing/2014/main" id="{8125FBF6-165B-68D5-ADAF-90E64051FDB3}"/>
              </a:ext>
            </a:extLst>
          </p:cNvPr>
          <p:cNvSpPr txBox="1"/>
          <p:nvPr/>
        </p:nvSpPr>
        <p:spPr>
          <a:xfrm>
            <a:off x="2759160" y="2133170"/>
            <a:ext cx="1940313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Naws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arbennig</a:t>
            </a:r>
            <a:endParaRPr lang="en-US" sz="2800" dirty="0">
              <a:solidFill>
                <a:srgbClr val="FFC000"/>
              </a:solidFill>
              <a:latin typeface="Comic Sans MS" panose="030F0702030302020204" pitchFamily="66" charset="0"/>
            </a:endParaRP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E16E1BA5-D9DF-4C53-B8E7-21DEB26F6915}"/>
              </a:ext>
            </a:extLst>
          </p:cNvPr>
          <p:cNvSpPr txBox="1"/>
          <p:nvPr/>
        </p:nvSpPr>
        <p:spPr>
          <a:xfrm>
            <a:off x="5125843" y="2736502"/>
            <a:ext cx="1940313" cy="138499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Cyfle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i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drafod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syniadau</a:t>
            </a:r>
            <a:endParaRPr lang="en-US" sz="2800" dirty="0">
              <a:solidFill>
                <a:srgbClr val="FFC000"/>
              </a:solidFill>
              <a:latin typeface="Comic Sans MS" panose="030F0702030302020204" pitchFamily="66" charset="0"/>
            </a:endParaRPr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F3E1D7EF-6E97-AA96-340E-636C0591C2C9}"/>
              </a:ext>
            </a:extLst>
          </p:cNvPr>
          <p:cNvSpPr txBox="1"/>
          <p:nvPr/>
        </p:nvSpPr>
        <p:spPr>
          <a:xfrm>
            <a:off x="4605890" y="923781"/>
            <a:ext cx="1940313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Cyfle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i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ymlacio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!</a:t>
            </a:r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19CB2380-294F-FD58-05D4-F9046BD4A90D}"/>
              </a:ext>
            </a:extLst>
          </p:cNvPr>
          <p:cNvSpPr txBox="1"/>
          <p:nvPr/>
        </p:nvSpPr>
        <p:spPr>
          <a:xfrm>
            <a:off x="7372997" y="1481734"/>
            <a:ext cx="1940313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Cyfle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i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fwynhau</a:t>
            </a:r>
            <a:endParaRPr lang="en-US" sz="2800" dirty="0">
              <a:solidFill>
                <a:srgbClr val="FFC000"/>
              </a:solidFill>
              <a:latin typeface="Comic Sans MS" panose="030F0702030302020204" pitchFamily="66" charset="0"/>
            </a:endParaRPr>
          </a:p>
        </p:txBody>
      </p:sp>
      <p:sp>
        <p:nvSpPr>
          <p:cNvPr id="8" name="TextBox 1">
            <a:extLst>
              <a:ext uri="{FF2B5EF4-FFF2-40B4-BE49-F238E27FC236}">
                <a16:creationId xmlns:a16="http://schemas.microsoft.com/office/drawing/2014/main" id="{1F0525F5-140B-D2B3-C0B8-C653F6AC4669}"/>
              </a:ext>
            </a:extLst>
          </p:cNvPr>
          <p:cNvSpPr txBox="1"/>
          <p:nvPr/>
        </p:nvSpPr>
        <p:spPr>
          <a:xfrm>
            <a:off x="9819341" y="381482"/>
            <a:ext cx="1940313" cy="181588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Cyfle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i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ddysgu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geiriau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newydd</a:t>
            </a:r>
            <a:endParaRPr lang="en-US" sz="2800" dirty="0">
              <a:solidFill>
                <a:srgbClr val="FFC000"/>
              </a:solidFill>
              <a:latin typeface="Comic Sans MS" panose="030F0702030302020204" pitchFamily="66" charset="0"/>
            </a:endParaRPr>
          </a:p>
        </p:txBody>
      </p:sp>
      <p:sp>
        <p:nvSpPr>
          <p:cNvPr id="9" name="TextBox 1">
            <a:extLst>
              <a:ext uri="{FF2B5EF4-FFF2-40B4-BE49-F238E27FC236}">
                <a16:creationId xmlns:a16="http://schemas.microsoft.com/office/drawing/2014/main" id="{02CCFC70-CF1E-BF97-2E23-F7AA57A9F4AC}"/>
              </a:ext>
            </a:extLst>
          </p:cNvPr>
          <p:cNvSpPr txBox="1"/>
          <p:nvPr/>
        </p:nvSpPr>
        <p:spPr>
          <a:xfrm>
            <a:off x="9640047" y="2736502"/>
            <a:ext cx="2362675" cy="95410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Cyfle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i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</a:t>
            </a:r>
            <a:r>
              <a:rPr lang="en-US" sz="2800" dirty="0" err="1">
                <a:solidFill>
                  <a:srgbClr val="FFC000"/>
                </a:solidFill>
                <a:latin typeface="Comic Sans MS" panose="030F0702030302020204" pitchFamily="66" charset="0"/>
              </a:rPr>
              <a:t>fynegi</a:t>
            </a:r>
            <a:r>
              <a:rPr lang="en-US" sz="2800" dirty="0">
                <a:solidFill>
                  <a:srgbClr val="FFC000"/>
                </a:solidFill>
                <a:latin typeface="Comic Sans MS" panose="030F0702030302020204" pitchFamily="66" charset="0"/>
              </a:rPr>
              <a:t> barn</a:t>
            </a:r>
          </a:p>
        </p:txBody>
      </p:sp>
    </p:spTree>
    <p:extLst>
      <p:ext uri="{BB962C8B-B14F-4D97-AF65-F5344CB8AC3E}">
        <p14:creationId xmlns:p14="http://schemas.microsoft.com/office/powerpoint/2010/main" val="23246088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AF81739-BBF0-7564-1BCF-8035F37B0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B2CF8C84-A801-B33D-5075-CE9520605B5B}"/>
              </a:ext>
            </a:extLst>
          </p:cNvPr>
          <p:cNvSpPr>
            <a:spLocks noGrp="1"/>
          </p:cNvSpPr>
          <p:nvPr/>
        </p:nvSpPr>
        <p:spPr>
          <a:xfrm>
            <a:off x="121994" y="0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>
                <a:latin typeface="Comic Sans MS" panose="030F0702030302020204" pitchFamily="66" charset="0"/>
              </a:rPr>
              <a:t>Datblygu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sgiliau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darllen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unigol</a:t>
            </a:r>
            <a:r>
              <a:rPr lang="en-US" dirty="0">
                <a:latin typeface="Comic Sans MS" panose="030F0702030302020204" pitchFamily="66" charset="0"/>
              </a:rPr>
              <a:t> …</a:t>
            </a:r>
          </a:p>
        </p:txBody>
      </p:sp>
      <p:pic>
        <p:nvPicPr>
          <p:cNvPr id="22530" name="Picture 2">
            <a:extLst>
              <a:ext uri="{FF2B5EF4-FFF2-40B4-BE49-F238E27FC236}">
                <a16:creationId xmlns:a16="http://schemas.microsoft.com/office/drawing/2014/main" id="{4218BFF0-86BD-E562-ABF3-C98974F6D1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867" y="1063626"/>
            <a:ext cx="6552266" cy="4429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86045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4D0D282-23A3-EC90-3127-0EAC8B7B0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08" name="Picture 4">
            <a:extLst>
              <a:ext uri="{FF2B5EF4-FFF2-40B4-BE49-F238E27FC236}">
                <a16:creationId xmlns:a16="http://schemas.microsoft.com/office/drawing/2014/main" id="{05C2A566-4CE8-D592-56A3-3D8569A01D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5105" y="116715"/>
            <a:ext cx="6227296" cy="5462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0" name="Picture 6">
            <a:extLst>
              <a:ext uri="{FF2B5EF4-FFF2-40B4-BE49-F238E27FC236}">
                <a16:creationId xmlns:a16="http://schemas.microsoft.com/office/drawing/2014/main" id="{22DD0A2D-1160-3EFD-8474-835D73394A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599" y="116715"/>
            <a:ext cx="5324475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512" name="Picture 8">
            <a:extLst>
              <a:ext uri="{FF2B5EF4-FFF2-40B4-BE49-F238E27FC236}">
                <a16:creationId xmlns:a16="http://schemas.microsoft.com/office/drawing/2014/main" id="{B7B06424-1B4C-9108-1B9C-35C140B7C4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643" y="2976630"/>
            <a:ext cx="1857508" cy="2632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CCEFBB5-9199-977D-A915-1D3791E0F40B}"/>
              </a:ext>
            </a:extLst>
          </p:cNvPr>
          <p:cNvSpPr txBox="1"/>
          <p:nvPr/>
        </p:nvSpPr>
        <p:spPr>
          <a:xfrm>
            <a:off x="2745685" y="3630724"/>
            <a:ext cx="280397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 fontAlgn="base"/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A</a:t>
            </a:r>
            <a:r>
              <a:rPr lang="en-US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wdures</a:t>
            </a:r>
            <a:r>
              <a:rPr lang="en-US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:​</a:t>
            </a:r>
            <a:endParaRPr lang="en-US" sz="2400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ctr" rtl="0" fontAlgn="base"/>
            <a:r>
              <a:rPr lang="en-US" sz="24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Eirian</a:t>
            </a:r>
            <a:r>
              <a:rPr lang="en-US" sz="24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Lloyd Jones</a:t>
            </a:r>
            <a:endParaRPr lang="en-US" sz="2400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56690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BAFDD861-540B-F62A-A10B-1167E2472A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2" name="Picture 2">
            <a:extLst>
              <a:ext uri="{FF2B5EF4-FFF2-40B4-BE49-F238E27FC236}">
                <a16:creationId xmlns:a16="http://schemas.microsoft.com/office/drawing/2014/main" id="{6D39E307-10C6-C42E-529C-AC50D253F8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825" y="95624"/>
            <a:ext cx="3943433" cy="5558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84" name="Picture 4">
            <a:extLst>
              <a:ext uri="{FF2B5EF4-FFF2-40B4-BE49-F238E27FC236}">
                <a16:creationId xmlns:a16="http://schemas.microsoft.com/office/drawing/2014/main" id="{9672DBC5-CC31-167D-52FA-719C9C7D20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2888" y="53788"/>
            <a:ext cx="7215261" cy="5558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18720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AF81739-BBF0-7564-1BCF-8035F37B0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35E19C-506A-FFB6-D6AC-E836EF2D1BEE}"/>
              </a:ext>
            </a:extLst>
          </p:cNvPr>
          <p:cNvSpPr>
            <a:spLocks noGrp="1"/>
          </p:cNvSpPr>
          <p:nvPr/>
        </p:nvSpPr>
        <p:spPr>
          <a:xfrm>
            <a:off x="6350" y="82783"/>
            <a:ext cx="563379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latin typeface="Comic Sans MS" panose="030F0702030302020204" pitchFamily="66" charset="0"/>
              </a:rPr>
              <a:t>Beth </a:t>
            </a:r>
            <a:r>
              <a:rPr lang="en-US" dirty="0" err="1">
                <a:latin typeface="Comic Sans MS" panose="030F0702030302020204" pitchFamily="66" charset="0"/>
              </a:rPr>
              <a:t>sydd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yn</a:t>
            </a:r>
            <a:r>
              <a:rPr lang="en-US" dirty="0">
                <a:latin typeface="Comic Sans MS" panose="030F0702030302020204" pitchFamily="66" charset="0"/>
              </a:rPr>
              <a:t> y </a:t>
            </a:r>
            <a:r>
              <a:rPr lang="en-US" dirty="0" err="1">
                <a:latin typeface="Comic Sans MS" panose="030F0702030302020204" pitchFamily="66" charset="0"/>
              </a:rPr>
              <a:t>cynllun</a:t>
            </a:r>
            <a:r>
              <a:rPr lang="en-US" dirty="0">
                <a:latin typeface="Comic Sans MS" panose="030F0702030302020204" pitchFamily="66" charset="0"/>
              </a:rPr>
              <a:t>?</a:t>
            </a:r>
          </a:p>
        </p:txBody>
      </p:sp>
      <p:pic>
        <p:nvPicPr>
          <p:cNvPr id="19458" name="Picture 2">
            <a:extLst>
              <a:ext uri="{FF2B5EF4-FFF2-40B4-BE49-F238E27FC236}">
                <a16:creationId xmlns:a16="http://schemas.microsoft.com/office/drawing/2014/main" id="{0F27E388-AEC2-CBA4-5C2E-E642F78F04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905" y="1408346"/>
            <a:ext cx="4781176" cy="4183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0" name="Picture 4">
            <a:extLst>
              <a:ext uri="{FF2B5EF4-FFF2-40B4-BE49-F238E27FC236}">
                <a16:creationId xmlns:a16="http://schemas.microsoft.com/office/drawing/2014/main" id="{C8651638-EFFB-D91B-7FEA-41033FEED8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6398" y="0"/>
            <a:ext cx="6407523" cy="5695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608797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4D0D282-23A3-EC90-3127-0EAC8B7B0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C90D0634-7010-3A40-0CA7-5C4906EDB8E3}"/>
              </a:ext>
            </a:extLst>
          </p:cNvPr>
          <p:cNvGraphicFramePr/>
          <p:nvPr/>
        </p:nvGraphicFramePr>
        <p:xfrm>
          <a:off x="268320" y="750126"/>
          <a:ext cx="11655360" cy="53577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EC130371-314D-A364-6E63-7B4F12ACE8E9}"/>
              </a:ext>
            </a:extLst>
          </p:cNvPr>
          <p:cNvSpPr>
            <a:spLocks noGrp="1"/>
          </p:cNvSpPr>
          <p:nvPr/>
        </p:nvSpPr>
        <p:spPr>
          <a:xfrm>
            <a:off x="355077" y="250137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latin typeface="Comic Sans MS" panose="030F0702030302020204" pitchFamily="66" charset="0"/>
              </a:rPr>
              <a:t>Sut </a:t>
            </a:r>
            <a:r>
              <a:rPr lang="en-US" dirty="0" err="1">
                <a:latin typeface="Comic Sans MS" panose="030F0702030302020204" pitchFamily="66" charset="0"/>
              </a:rPr>
              <a:t>mae’r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cynllun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yn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gweithio</a:t>
            </a:r>
            <a:r>
              <a:rPr lang="en-US" dirty="0">
                <a:latin typeface="Comic Sans MS" panose="030F0702030302020204" pitchFamily="66" charset="0"/>
              </a:rPr>
              <a:t>? </a:t>
            </a:r>
            <a:r>
              <a:rPr lang="en-US" sz="3600" dirty="0" err="1">
                <a:latin typeface="Comic Sans MS" panose="030F0702030302020204" pitchFamily="66" charset="0"/>
              </a:rPr>
              <a:t>Sesiwn</a:t>
            </a:r>
            <a:r>
              <a:rPr lang="en-US" sz="3600" dirty="0">
                <a:latin typeface="Comic Sans MS" panose="030F0702030302020204" pitchFamily="66" charset="0"/>
              </a:rPr>
              <a:t> </a:t>
            </a:r>
            <a:r>
              <a:rPr lang="en-US" sz="3600" dirty="0" err="1">
                <a:latin typeface="Comic Sans MS" panose="030F0702030302020204" pitchFamily="66" charset="0"/>
              </a:rPr>
              <a:t>dosbarth</a:t>
            </a:r>
            <a:r>
              <a:rPr lang="en-US" sz="3600" dirty="0">
                <a:latin typeface="Comic Sans MS" panose="030F0702030302020204" pitchFamily="66" charset="0"/>
              </a:rPr>
              <a:t> </a:t>
            </a:r>
            <a:r>
              <a:rPr lang="en-US" sz="3600" dirty="0" err="1">
                <a:latin typeface="Comic Sans MS" panose="030F0702030302020204" pitchFamily="66" charset="0"/>
              </a:rPr>
              <a:t>cyfan</a:t>
            </a:r>
            <a:r>
              <a:rPr lang="en-US" sz="3600" dirty="0">
                <a:latin typeface="Comic Sans MS" panose="030F0702030302020204" pitchFamily="66" charset="0"/>
              </a:rPr>
              <a:t>:</a:t>
            </a:r>
            <a:endParaRPr lang="en-US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30871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BAFDD861-540B-F62A-A10B-1167E2472A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687A79D-1A64-D3B1-BA00-DDD8282BA3B5}"/>
              </a:ext>
            </a:extLst>
          </p:cNvPr>
          <p:cNvSpPr>
            <a:spLocks noGrp="1"/>
          </p:cNvSpPr>
          <p:nvPr/>
        </p:nvSpPr>
        <p:spPr>
          <a:xfrm>
            <a:off x="121995" y="0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>
                <a:latin typeface="Comic Sans MS" panose="030F0702030302020204" pitchFamily="66" charset="0"/>
              </a:rPr>
              <a:t>Dechrau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arni</a:t>
            </a:r>
            <a:r>
              <a:rPr lang="en-US" dirty="0">
                <a:latin typeface="Comic Sans MS" panose="030F0702030302020204" pitchFamily="66" charset="0"/>
              </a:rPr>
              <a:t> …</a:t>
            </a:r>
          </a:p>
        </p:txBody>
      </p:sp>
      <p:pic>
        <p:nvPicPr>
          <p:cNvPr id="17410" name="Picture 2">
            <a:extLst>
              <a:ext uri="{FF2B5EF4-FFF2-40B4-BE49-F238E27FC236}">
                <a16:creationId xmlns:a16="http://schemas.microsoft.com/office/drawing/2014/main" id="{7B47D485-DA58-0B26-944B-B1BBEFBBC5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7247" y="898880"/>
            <a:ext cx="8064033" cy="4549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49E53FB0-2C73-2C55-47E7-4197DD59D8D1}"/>
              </a:ext>
            </a:extLst>
          </p:cNvPr>
          <p:cNvSpPr txBox="1"/>
          <p:nvPr/>
        </p:nvSpPr>
        <p:spPr>
          <a:xfrm>
            <a:off x="102042" y="3244334"/>
            <a:ext cx="34057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4"/>
              </a:rPr>
              <a:t>https://youtu.be/VBoQgs3rsNw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1342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AF81739-BBF0-7564-1BCF-8035F37B0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2C786BE-FC58-DB8B-16A8-6534BE5258B5}"/>
              </a:ext>
            </a:extLst>
          </p:cNvPr>
          <p:cNvSpPr txBox="1"/>
          <p:nvPr/>
        </p:nvSpPr>
        <p:spPr>
          <a:xfrm>
            <a:off x="848964" y="301975"/>
            <a:ext cx="10494071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0" i="0" u="none" strike="noStrike" dirty="0">
                <a:solidFill>
                  <a:srgbClr val="000000"/>
                </a:solidFill>
                <a:effectLst/>
                <a:latin typeface="-webkit-standard"/>
              </a:rPr>
              <a:t> 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Cam 1				Cam 2			Cam 3</a:t>
            </a:r>
            <a:endParaRPr lang="en-US" dirty="0">
              <a:latin typeface="Comic Sans MS" panose="030F0702030302020204" pitchFamily="66" charset="0"/>
            </a:endParaRPr>
          </a:p>
        </p:txBody>
      </p:sp>
      <p:pic>
        <p:nvPicPr>
          <p:cNvPr id="16386" name="Picture 2">
            <a:extLst>
              <a:ext uri="{FF2B5EF4-FFF2-40B4-BE49-F238E27FC236}">
                <a16:creationId xmlns:a16="http://schemas.microsoft.com/office/drawing/2014/main" id="{5C80A3E4-477C-40E1-4807-702781C243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20" y="944281"/>
            <a:ext cx="3664688" cy="4808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>
            <a:extLst>
              <a:ext uri="{FF2B5EF4-FFF2-40B4-BE49-F238E27FC236}">
                <a16:creationId xmlns:a16="http://schemas.microsoft.com/office/drawing/2014/main" id="{3B3E006B-4AFB-527E-A3EA-3DDA97BF3D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9455" y="1183342"/>
            <a:ext cx="4313090" cy="4217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90" name="Picture 6">
            <a:extLst>
              <a:ext uri="{FF2B5EF4-FFF2-40B4-BE49-F238E27FC236}">
                <a16:creationId xmlns:a16="http://schemas.microsoft.com/office/drawing/2014/main" id="{D04EB4D4-EC23-9AD9-A4A1-94872A0BF4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9561" y="1969061"/>
            <a:ext cx="3549219" cy="2646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900968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4D0D282-23A3-EC90-3127-0EAC8B7B0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A3A2AD0-D880-639F-E40F-0C2003F4522D}"/>
              </a:ext>
            </a:extLst>
          </p:cNvPr>
          <p:cNvSpPr>
            <a:spLocks noGrp="1"/>
          </p:cNvSpPr>
          <p:nvPr/>
        </p:nvSpPr>
        <p:spPr>
          <a:xfrm>
            <a:off x="120477" y="1977324"/>
            <a:ext cx="2813970" cy="24333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700" dirty="0">
                <a:latin typeface="Comic Sans MS" panose="030F0702030302020204" pitchFamily="66" charset="0"/>
              </a:rPr>
              <a:t>Sut </a:t>
            </a:r>
            <a:r>
              <a:rPr lang="en-US" sz="4700" dirty="0" err="1">
                <a:latin typeface="Comic Sans MS" panose="030F0702030302020204" pitchFamily="66" charset="0"/>
              </a:rPr>
              <a:t>mae’r</a:t>
            </a:r>
            <a:r>
              <a:rPr lang="en-US" sz="4700" dirty="0">
                <a:latin typeface="Comic Sans MS" panose="030F0702030302020204" pitchFamily="66" charset="0"/>
              </a:rPr>
              <a:t> </a:t>
            </a:r>
            <a:r>
              <a:rPr lang="en-US" sz="4700" dirty="0" err="1">
                <a:latin typeface="Comic Sans MS" panose="030F0702030302020204" pitchFamily="66" charset="0"/>
              </a:rPr>
              <a:t>cynllun</a:t>
            </a:r>
            <a:r>
              <a:rPr lang="en-US" sz="4700" dirty="0">
                <a:latin typeface="Comic Sans MS" panose="030F0702030302020204" pitchFamily="66" charset="0"/>
              </a:rPr>
              <a:t> </a:t>
            </a:r>
            <a:r>
              <a:rPr lang="en-US" sz="4700" dirty="0" err="1">
                <a:latin typeface="Comic Sans MS" panose="030F0702030302020204" pitchFamily="66" charset="0"/>
              </a:rPr>
              <a:t>yn</a:t>
            </a:r>
            <a:r>
              <a:rPr lang="en-US" sz="4700" dirty="0">
                <a:latin typeface="Comic Sans MS" panose="030F0702030302020204" pitchFamily="66" charset="0"/>
              </a:rPr>
              <a:t> </a:t>
            </a:r>
            <a:r>
              <a:rPr lang="en-US" sz="4700" dirty="0" err="1">
                <a:latin typeface="Comic Sans MS" panose="030F0702030302020204" pitchFamily="66" charset="0"/>
              </a:rPr>
              <a:t>gweithio</a:t>
            </a:r>
            <a:r>
              <a:rPr lang="en-US" sz="4700" dirty="0">
                <a:latin typeface="Comic Sans MS" panose="030F0702030302020204" pitchFamily="66" charset="0"/>
              </a:rPr>
              <a:t>? </a:t>
            </a:r>
            <a:r>
              <a:rPr lang="en-US" sz="4100" dirty="0" err="1">
                <a:latin typeface="Comic Sans MS" panose="030F0702030302020204" pitchFamily="66" charset="0"/>
              </a:rPr>
              <a:t>Sesiwn</a:t>
            </a:r>
            <a:r>
              <a:rPr lang="en-US" sz="4100" dirty="0">
                <a:latin typeface="Comic Sans MS" panose="030F0702030302020204" pitchFamily="66" charset="0"/>
              </a:rPr>
              <a:t> </a:t>
            </a:r>
            <a:r>
              <a:rPr lang="en-US" sz="4100" dirty="0" err="1">
                <a:latin typeface="Comic Sans MS" panose="030F0702030302020204" pitchFamily="66" charset="0"/>
              </a:rPr>
              <a:t>grŵp</a:t>
            </a:r>
            <a:r>
              <a:rPr lang="en-US" sz="3600" dirty="0"/>
              <a:t>:</a:t>
            </a:r>
            <a:endParaRPr lang="en-US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7CDBBBF3-973F-9AFF-5496-B73A3E7E7F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37445373"/>
              </p:ext>
            </p:extLst>
          </p:nvPr>
        </p:nvGraphicFramePr>
        <p:xfrm>
          <a:off x="2601173" y="53482"/>
          <a:ext cx="9468624" cy="5579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6945886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BAFDD861-540B-F62A-A10B-1167E2472A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CE4B542-FFA8-5A6A-F746-2374A0088992}"/>
              </a:ext>
            </a:extLst>
          </p:cNvPr>
          <p:cNvSpPr>
            <a:spLocks noGrp="1"/>
          </p:cNvSpPr>
          <p:nvPr/>
        </p:nvSpPr>
        <p:spPr>
          <a:xfrm>
            <a:off x="104065" y="-102488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latin typeface="Comic Sans MS" panose="030F0702030302020204" pitchFamily="66" charset="0"/>
              </a:rPr>
              <a:t>Beth </a:t>
            </a:r>
            <a:r>
              <a:rPr lang="en-US" dirty="0" err="1">
                <a:latin typeface="Comic Sans MS" panose="030F0702030302020204" pitchFamily="66" charset="0"/>
              </a:rPr>
              <a:t>nesaf</a:t>
            </a:r>
            <a:r>
              <a:rPr lang="en-US" dirty="0">
                <a:latin typeface="Comic Sans MS" panose="030F0702030302020204" pitchFamily="66" charset="0"/>
              </a:rPr>
              <a:t>?</a:t>
            </a:r>
          </a:p>
        </p:txBody>
      </p:sp>
      <p:pic>
        <p:nvPicPr>
          <p:cNvPr id="14338" name="Picture 2">
            <a:extLst>
              <a:ext uri="{FF2B5EF4-FFF2-40B4-BE49-F238E27FC236}">
                <a16:creationId xmlns:a16="http://schemas.microsoft.com/office/drawing/2014/main" id="{AD40AA14-359F-1DD9-F930-38BF697FC2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623" y="1697318"/>
            <a:ext cx="4266726" cy="310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0" name="Picture 4">
            <a:extLst>
              <a:ext uri="{FF2B5EF4-FFF2-40B4-BE49-F238E27FC236}">
                <a16:creationId xmlns:a16="http://schemas.microsoft.com/office/drawing/2014/main" id="{BD74425E-ACB0-F1F6-8822-104A12AA7F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7200" y="273797"/>
            <a:ext cx="5060950" cy="2839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>
            <a:extLst>
              <a:ext uri="{FF2B5EF4-FFF2-40B4-BE49-F238E27FC236}">
                <a16:creationId xmlns:a16="http://schemas.microsoft.com/office/drawing/2014/main" id="{4BD5F5CA-1B8B-3C50-3125-4513B03203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9121" y="3113274"/>
            <a:ext cx="2669241" cy="2576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4CBF4578-AAE1-9EB6-033A-D5384522D4B7}"/>
              </a:ext>
            </a:extLst>
          </p:cNvPr>
          <p:cNvSpPr txBox="1"/>
          <p:nvPr/>
        </p:nvSpPr>
        <p:spPr>
          <a:xfrm>
            <a:off x="1070321" y="1275530"/>
            <a:ext cx="29871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err="1">
                <a:latin typeface="Comic Sans MS" panose="030F0702030302020204" pitchFamily="66" charset="0"/>
              </a:rPr>
              <a:t>Parhau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ddarllen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grwp</a:t>
            </a:r>
            <a:endParaRPr lang="en-US" dirty="0">
              <a:latin typeface="Comic Sans MS" panose="030F0702030302020204" pitchFamily="66" charset="0"/>
            </a:endParaRPr>
          </a:p>
        </p:txBody>
      </p:sp>
      <p:sp>
        <p:nvSpPr>
          <p:cNvPr id="4" name="TextBox 1">
            <a:extLst>
              <a:ext uri="{FF2B5EF4-FFF2-40B4-BE49-F238E27FC236}">
                <a16:creationId xmlns:a16="http://schemas.microsoft.com/office/drawing/2014/main" id="{7FDD552A-7642-DF72-D174-9632F810B6F6}"/>
              </a:ext>
            </a:extLst>
          </p:cNvPr>
          <p:cNvSpPr txBox="1"/>
          <p:nvPr/>
        </p:nvSpPr>
        <p:spPr>
          <a:xfrm>
            <a:off x="4727652" y="3601205"/>
            <a:ext cx="3035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 err="1">
                <a:latin typeface="Comic Sans MS" panose="030F0702030302020204" pitchFamily="66" charset="0"/>
              </a:rPr>
              <a:t>Datblygu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i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fod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yn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ddarllenwr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annibynnol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sy’n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datblygu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sgiliau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darllen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unigol</a:t>
            </a:r>
            <a:endParaRPr lang="en-US" dirty="0">
              <a:latin typeface="Comic Sans MS" panose="030F0702030302020204" pitchFamily="66" charset="0"/>
            </a:endParaRPr>
          </a:p>
        </p:txBody>
      </p:sp>
      <p:pic>
        <p:nvPicPr>
          <p:cNvPr id="6" name="Graphic 5" descr="Arrow: Rotate right with solid fill">
            <a:extLst>
              <a:ext uri="{FF2B5EF4-FFF2-40B4-BE49-F238E27FC236}">
                <a16:creationId xmlns:a16="http://schemas.microsoft.com/office/drawing/2014/main" id="{49192BD9-65D1-A952-CB7D-D1E5183ADCF7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602349" y="860612"/>
            <a:ext cx="1699839" cy="2647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6005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AF81739-BBF0-7564-1BCF-8035F37B0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885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F6B88B0-3B1C-4A12-CDFF-FBCA8BB7EF0F}"/>
              </a:ext>
            </a:extLst>
          </p:cNvPr>
          <p:cNvSpPr>
            <a:spLocks noGrp="1"/>
          </p:cNvSpPr>
          <p:nvPr/>
        </p:nvSpPr>
        <p:spPr>
          <a:xfrm>
            <a:off x="68206" y="0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latin typeface="Comic Sans MS" panose="030F0702030302020204" pitchFamily="66" charset="0"/>
              </a:rPr>
              <a:t>Dull Pie Corbett …</a:t>
            </a:r>
          </a:p>
        </p:txBody>
      </p:sp>
      <p:pic>
        <p:nvPicPr>
          <p:cNvPr id="13314" name="Picture 2">
            <a:extLst>
              <a:ext uri="{FF2B5EF4-FFF2-40B4-BE49-F238E27FC236}">
                <a16:creationId xmlns:a16="http://schemas.microsoft.com/office/drawing/2014/main" id="{39028017-F95C-FBE7-AAE3-272EBEB682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48471" y="71348"/>
            <a:ext cx="1588017" cy="1900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>
            <a:extLst>
              <a:ext uri="{FF2B5EF4-FFF2-40B4-BE49-F238E27FC236}">
                <a16:creationId xmlns:a16="http://schemas.microsoft.com/office/drawing/2014/main" id="{340DB915-9342-7D39-1B6A-99E0047DFE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12" y="1267920"/>
            <a:ext cx="10587429" cy="2259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>
            <a:extLst>
              <a:ext uri="{FF2B5EF4-FFF2-40B4-BE49-F238E27FC236}">
                <a16:creationId xmlns:a16="http://schemas.microsoft.com/office/drawing/2014/main" id="{EAF08DA7-3DB2-9EC0-A1A1-7DED49FF55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980" y="3690703"/>
            <a:ext cx="12192000" cy="1998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828891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4D0D282-23A3-EC90-3127-0EAC8B7B0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81E77C5-1C85-C145-D21A-7B381A08373B}"/>
              </a:ext>
            </a:extLst>
          </p:cNvPr>
          <p:cNvSpPr txBox="1"/>
          <p:nvPr/>
        </p:nvSpPr>
        <p:spPr>
          <a:xfrm>
            <a:off x="0" y="1443841"/>
            <a:ext cx="1218088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Dewiswch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rydych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chi’n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ei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hoffi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a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bydd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y plant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ei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mwynhau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.​</a:t>
            </a:r>
            <a:endParaRPr lang="en-US" b="0" i="0" u="none" strike="noStrike" dirty="0">
              <a:solidFill>
                <a:srgbClr val="FF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Rhaid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dweud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y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wrth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y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disgyblion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bob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dydd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efallai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sawl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gwaith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y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dydd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.​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Wrth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ddweud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y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bydd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angen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defnyddio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symudiadau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a map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.​</a:t>
            </a:r>
            <a:endParaRPr lang="en-US" b="0" i="0" u="none" strike="noStrike" dirty="0">
              <a:solidFill>
                <a:srgbClr val="FF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Does dim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rhaid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cymryd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amser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hir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iawn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wneud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–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mae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treulio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ychydig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o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funudau’n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ddyddiol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gweithio’n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effeithiol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iawn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.​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RHAID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ei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dweud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ddyddiol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gan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mai’r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nod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ydy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bod y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disgyblion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dysgu’r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eu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cof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.  (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Bydd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hyn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gallu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cymryd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rhai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wythnosau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).​</a:t>
            </a:r>
            <a:endParaRPr lang="en-US" b="0" i="0" u="none" strike="noStrike" dirty="0">
              <a:solidFill>
                <a:srgbClr val="FF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ôl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dweud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y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unwaith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ewch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ati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dynnu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llun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map (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gallwch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wneud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gyda’r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disgyblion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neu o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flaen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llaw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).​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Pwrpas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y map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ydy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cyfleu’r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stori’n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weledol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.​</a:t>
            </a:r>
            <a:endParaRPr lang="en-US" b="0" i="0" u="none" strike="noStrike" dirty="0">
              <a:solidFill>
                <a:srgbClr val="FF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(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ôl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chi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ddefnyddio’r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map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gyda’r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disgyblion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gallan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nhw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greu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map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hunain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.  Gall y plant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ieuengaf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gopïo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eich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un chi a gall y plant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greu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un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hunain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o’u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cof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).​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buFont typeface="Arial" panose="020B0604020202020204" pitchFamily="34" charset="0"/>
              <a:buChar char="•"/>
            </a:pP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Tra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eich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bod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dweud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y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drwy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ddefnyddio’r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map,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defnyddiwch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symudiadau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corfforol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hefyd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Comic Sans MS" panose="030F0702030302020204" pitchFamily="66" charset="0"/>
              </a:rPr>
              <a:t>.</a:t>
            </a:r>
            <a:r>
              <a:rPr lang="en-US" sz="1800" b="0" i="0" u="none" strike="noStrike" dirty="0"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​</a:t>
            </a:r>
            <a:endParaRPr lang="en-US" b="0" i="0" u="none" strike="noStrike" dirty="0">
              <a:solidFill>
                <a:srgbClr val="FF0000"/>
              </a:solidFill>
              <a:effectLst/>
              <a:latin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5B8E94A-B12D-3D8E-C715-4C0FFFA80A5A}"/>
              </a:ext>
            </a:extLst>
          </p:cNvPr>
          <p:cNvSpPr>
            <a:spLocks noGrp="1"/>
          </p:cNvSpPr>
          <p:nvPr/>
        </p:nvSpPr>
        <p:spPr>
          <a:xfrm>
            <a:off x="38334" y="40957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Dull Pie Corbett … </a:t>
            </a:r>
            <a:r>
              <a:rPr lang="en-US" sz="36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sut</a:t>
            </a:r>
            <a:r>
              <a:rPr lang="en-US" sz="36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36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36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36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addysgu’r</a:t>
            </a:r>
            <a:r>
              <a:rPr lang="en-US" sz="36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36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storïau</a:t>
            </a:r>
            <a:r>
              <a:rPr lang="en-US" sz="36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36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i’r</a:t>
            </a:r>
            <a:r>
              <a:rPr lang="en-US" sz="36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plant?</a:t>
            </a:r>
            <a:endParaRPr lang="en-US" sz="72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329263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BAFDD861-540B-F62A-A10B-1167E2472A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5B8E94A-B12D-3D8E-C715-4C0FFFA80A5A}"/>
              </a:ext>
            </a:extLst>
          </p:cNvPr>
          <p:cNvSpPr>
            <a:spLocks noGrp="1"/>
          </p:cNvSpPr>
          <p:nvPr/>
        </p:nvSpPr>
        <p:spPr>
          <a:xfrm>
            <a:off x="98088" y="-54676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Dull Pie Corbett … </a:t>
            </a:r>
            <a:r>
              <a:rPr lang="en-US" sz="32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sut</a:t>
            </a:r>
            <a:r>
              <a:rPr lang="en-US" sz="32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32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US" sz="32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32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addysgu’r</a:t>
            </a:r>
            <a:r>
              <a:rPr lang="en-US" sz="32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32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storïau</a:t>
            </a:r>
            <a:r>
              <a:rPr lang="en-US" sz="32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32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i’r</a:t>
            </a:r>
            <a:r>
              <a:rPr lang="en-US" sz="32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plant?</a:t>
            </a:r>
            <a:endParaRPr lang="en-US" sz="6600" dirty="0">
              <a:latin typeface="Comic Sans MS" panose="030F0702030302020204" pitchFamily="66" charset="0"/>
            </a:endParaRPr>
          </a:p>
        </p:txBody>
      </p:sp>
      <p:pic>
        <p:nvPicPr>
          <p:cNvPr id="11266" name="Picture 2">
            <a:extLst>
              <a:ext uri="{FF2B5EF4-FFF2-40B4-BE49-F238E27FC236}">
                <a16:creationId xmlns:a16="http://schemas.microsoft.com/office/drawing/2014/main" id="{636B9162-93D9-277A-864D-FCB4115A6C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87" y="1325563"/>
            <a:ext cx="4959137" cy="3281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>
            <a:extLst>
              <a:ext uri="{FF2B5EF4-FFF2-40B4-BE49-F238E27FC236}">
                <a16:creationId xmlns:a16="http://schemas.microsoft.com/office/drawing/2014/main" id="{F862D505-1352-A025-9017-0660C209E4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4337" y="1270887"/>
            <a:ext cx="5717755" cy="3945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EC2EB93-419B-5346-0B6F-99BE5EC42D66}"/>
              </a:ext>
            </a:extLst>
          </p:cNvPr>
          <p:cNvSpPr txBox="1"/>
          <p:nvPr/>
        </p:nvSpPr>
        <p:spPr>
          <a:xfrm>
            <a:off x="1999302" y="4917746"/>
            <a:ext cx="22647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err="1">
                <a:latin typeface="Comic Sans MS" panose="030F0702030302020204" pitchFamily="66" charset="0"/>
              </a:rPr>
              <a:t>Tasg</a:t>
            </a:r>
            <a:r>
              <a:rPr lang="en-US" dirty="0">
                <a:latin typeface="Comic Sans MS" panose="030F0702030302020204" pitchFamily="66" charset="0"/>
              </a:rPr>
              <a:t> </a:t>
            </a:r>
            <a:r>
              <a:rPr lang="en-US" dirty="0" err="1">
                <a:latin typeface="Comic Sans MS" panose="030F0702030302020204" pitchFamily="66" charset="0"/>
              </a:rPr>
              <a:t>ymarferol</a:t>
            </a:r>
            <a:r>
              <a:rPr lang="en-US" dirty="0">
                <a:latin typeface="Comic Sans MS" panose="030F0702030302020204" pitchFamily="66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88456047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AF81739-BBF0-7564-1BCF-8035F37B0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>
            <a:extLst>
              <a:ext uri="{FF2B5EF4-FFF2-40B4-BE49-F238E27FC236}">
                <a16:creationId xmlns:a16="http://schemas.microsoft.com/office/drawing/2014/main" id="{46BAC511-8886-E4BB-9E88-E1181C43DD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706" y="71717"/>
            <a:ext cx="5650940" cy="5604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EB62F9E-EAFD-38E3-5856-C3B491232A0D}"/>
              </a:ext>
            </a:extLst>
          </p:cNvPr>
          <p:cNvSpPr>
            <a:spLocks noGrp="1"/>
          </p:cNvSpPr>
          <p:nvPr/>
        </p:nvSpPr>
        <p:spPr>
          <a:xfrm>
            <a:off x="65514" y="71717"/>
            <a:ext cx="64072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latin typeface="Comic Sans MS" panose="030F0702030302020204" pitchFamily="66" charset="0"/>
              </a:rPr>
              <a:t>Dull Pie Corbett … y </a:t>
            </a:r>
            <a:r>
              <a:rPr lang="en-US" dirty="0" err="1">
                <a:latin typeface="Comic Sans MS" panose="030F0702030302020204" pitchFamily="66" charset="0"/>
              </a:rPr>
              <a:t>symudiadau</a:t>
            </a:r>
            <a:endParaRPr lang="en-US" dirty="0">
              <a:latin typeface="Comic Sans MS" panose="030F0702030302020204" pitchFamily="66" charset="0"/>
            </a:endParaRP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9BA90B58-B2F3-FBB0-1936-A9D3001A3786}"/>
              </a:ext>
            </a:extLst>
          </p:cNvPr>
          <p:cNvSpPr txBox="1"/>
          <p:nvPr/>
        </p:nvSpPr>
        <p:spPr>
          <a:xfrm>
            <a:off x="999321" y="2136141"/>
            <a:ext cx="38702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4"/>
              </a:rPr>
              <a:t>https://youtu.be/av1ZyVH2Qpw</a:t>
            </a:r>
            <a:endParaRPr lang="en-US" dirty="0"/>
          </a:p>
        </p:txBody>
      </p:sp>
      <p:sp>
        <p:nvSpPr>
          <p:cNvPr id="6" name="TextBox 1">
            <a:extLst>
              <a:ext uri="{FF2B5EF4-FFF2-40B4-BE49-F238E27FC236}">
                <a16:creationId xmlns:a16="http://schemas.microsoft.com/office/drawing/2014/main" id="{103DC73F-C640-DB16-9316-D841EACCE2B2}"/>
              </a:ext>
            </a:extLst>
          </p:cNvPr>
          <p:cNvSpPr txBox="1"/>
          <p:nvPr/>
        </p:nvSpPr>
        <p:spPr>
          <a:xfrm>
            <a:off x="999321" y="2982619"/>
            <a:ext cx="33386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8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5"/>
              </a:rPr>
              <a:t>https://youtu.be/JdvJZD-cplg</a:t>
            </a:r>
            <a:endParaRPr lang="en-US" dirty="0"/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BB3AE2C6-E58C-3832-FDF7-BECB266AA892}"/>
              </a:ext>
            </a:extLst>
          </p:cNvPr>
          <p:cNvSpPr txBox="1"/>
          <p:nvPr/>
        </p:nvSpPr>
        <p:spPr>
          <a:xfrm>
            <a:off x="999320" y="3829097"/>
            <a:ext cx="33386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18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6"/>
              </a:rPr>
              <a:t>https://youtu.be/5QrxgAa8qds</a:t>
            </a:r>
            <a:r>
              <a:rPr lang="cy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dirty="0"/>
          </a:p>
        </p:txBody>
      </p:sp>
      <p:sp>
        <p:nvSpPr>
          <p:cNvPr id="8" name="TextBox 1">
            <a:extLst>
              <a:ext uri="{FF2B5EF4-FFF2-40B4-BE49-F238E27FC236}">
                <a16:creationId xmlns:a16="http://schemas.microsoft.com/office/drawing/2014/main" id="{56556D31-4C1A-DCC4-90AC-5E859BAB6810}"/>
              </a:ext>
            </a:extLst>
          </p:cNvPr>
          <p:cNvSpPr txBox="1"/>
          <p:nvPr/>
        </p:nvSpPr>
        <p:spPr>
          <a:xfrm>
            <a:off x="999320" y="4735643"/>
            <a:ext cx="34449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1800" b="0" i="0" u="sng" strike="noStrike" dirty="0">
                <a:solidFill>
                  <a:srgbClr val="0563C1"/>
                </a:solidFill>
                <a:effectLst/>
                <a:latin typeface="Calibri" panose="020F0502020204030204" pitchFamily="34" charset="0"/>
                <a:hlinkClick r:id="rId7"/>
              </a:rPr>
              <a:t>https://youtu.be/rDMmudDSGU0</a:t>
            </a:r>
            <a:r>
              <a:rPr lang="cy-GB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​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159677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E4D0D282-23A3-EC90-3127-0EAC8B7B06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>
            <a:extLst>
              <a:ext uri="{FF2B5EF4-FFF2-40B4-BE49-F238E27FC236}">
                <a16:creationId xmlns:a16="http://schemas.microsoft.com/office/drawing/2014/main" id="{5ACA6AF8-4FFE-D39E-A267-F348E7940C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271" y="541881"/>
            <a:ext cx="3629212" cy="4931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89F1A92-E1AD-D4FD-6F3C-6750CA8129A3}"/>
              </a:ext>
            </a:extLst>
          </p:cNvPr>
          <p:cNvSpPr>
            <a:spLocks noGrp="1"/>
          </p:cNvSpPr>
          <p:nvPr/>
        </p:nvSpPr>
        <p:spPr>
          <a:xfrm>
            <a:off x="5570071" y="-77694"/>
            <a:ext cx="6568141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>
                <a:latin typeface="Comic Sans MS" panose="030F0702030302020204" pitchFamily="66" charset="0"/>
              </a:rPr>
              <a:t>Dull Pie Corbett … y nod</a:t>
            </a:r>
          </a:p>
        </p:txBody>
      </p:sp>
      <p:sp>
        <p:nvSpPr>
          <p:cNvPr id="3" name="TextBox 1">
            <a:extLst>
              <a:ext uri="{FF2B5EF4-FFF2-40B4-BE49-F238E27FC236}">
                <a16:creationId xmlns:a16="http://schemas.microsoft.com/office/drawing/2014/main" id="{C3932DF0-2581-D8B5-9F16-6F7A98BE7060}"/>
              </a:ext>
            </a:extLst>
          </p:cNvPr>
          <p:cNvSpPr txBox="1"/>
          <p:nvPr/>
        </p:nvSpPr>
        <p:spPr>
          <a:xfrm>
            <a:off x="3908612" y="1963021"/>
            <a:ext cx="773952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rtl="0" fontAlgn="base"/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ôl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dysgu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stôr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o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straeon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o’r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dosbarth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Derbyn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, y nod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y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pendraw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yw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bod y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disgyblion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medru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ysgrifennu’r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maen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dysgu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a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hynny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geiriau</a:t>
            </a:r>
            <a:r>
              <a:rPr lang="en-US" dirty="0">
                <a:solidFill>
                  <a:srgbClr val="000000"/>
                </a:solidFill>
                <a:latin typeface="Comic Sans MS" panose="030F0702030302020204" pitchFamily="66" charset="0"/>
              </a:rPr>
              <a:t>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hunain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.​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ctr"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Nod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pellach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y   dull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hwn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yw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bod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disgyblion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dysgu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addasu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straeon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cyfarwydd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ôl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     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dysgu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ycof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. 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Gallan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nhw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wneud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hyn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drwy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newid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manylion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o’r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stori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e.e.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y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cymeriadau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/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newid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safbwynt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/ 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ychwanegu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gwybodaeth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/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newid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 y    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diweddglo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, 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a.y.y.b</a:t>
            </a:r>
            <a:endParaRPr lang="en-US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702258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BAFDD861-540B-F62A-A10B-1167E2472A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>
            <a:extLst>
              <a:ext uri="{FF2B5EF4-FFF2-40B4-BE49-F238E27FC236}">
                <a16:creationId xmlns:a16="http://schemas.microsoft.com/office/drawing/2014/main" id="{D1B2D731-3D54-2A61-EF74-8902A93C09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875" y="1305485"/>
            <a:ext cx="2809875" cy="392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FD5BDF7-78AF-9584-3A03-06A06DD1BB89}"/>
              </a:ext>
            </a:extLst>
          </p:cNvPr>
          <p:cNvSpPr txBox="1"/>
          <p:nvPr/>
        </p:nvSpPr>
        <p:spPr>
          <a:xfrm>
            <a:off x="3625938" y="1628507"/>
            <a:ext cx="8399187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Mae’n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gyfle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fodelu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1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sut</a:t>
            </a:r>
            <a:r>
              <a:rPr lang="en-GB" sz="2000" b="1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mae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darllen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.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sz="2000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Modelu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beth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yw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darllen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da.  (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Mae’n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sgíl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sy’n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rhaid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ei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hymarfer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)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sz="2000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Cyfle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gyflwyno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geiriau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/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ymadroddion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/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idiomau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newydd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.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sz="2000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Ffordd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dda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o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ddatblygu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sgiliau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Gwrando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.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sz="2000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Ffordd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dda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o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ddatblygu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sgiliau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Llafaredd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.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sz="2000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Ffordd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dda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o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drafod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a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datblygu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syniadau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newydd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.</a:t>
            </a:r>
            <a:r>
              <a:rPr lang="en-US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​</a:t>
            </a:r>
            <a:endParaRPr lang="en-US" sz="2000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pPr algn="l" rtl="0" fontAlgn="base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Ffordd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dda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o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gyflwyno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testunau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000" b="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newydd</a:t>
            </a:r>
            <a:r>
              <a:rPr lang="en-GB" sz="2000" b="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.</a:t>
            </a:r>
            <a:endParaRPr lang="en-US" sz="2000" b="0" i="0" u="none" strike="noStrike" dirty="0">
              <a:solidFill>
                <a:srgbClr val="000000"/>
              </a:solidFill>
              <a:effectLst/>
              <a:latin typeface="Comic Sans MS" panose="030F0702030302020204" pitchFamily="66" charset="0"/>
            </a:endParaRPr>
          </a:p>
          <a:p>
            <a:endParaRPr lang="en-US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E6541B9-04C4-3472-91AC-06EFF67FD62A}"/>
              </a:ext>
            </a:extLst>
          </p:cNvPr>
          <p:cNvSpPr>
            <a:spLocks noGrp="1"/>
          </p:cNvSpPr>
          <p:nvPr/>
        </p:nvSpPr>
        <p:spPr>
          <a:xfrm>
            <a:off x="166875" y="-126394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sz="28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Felly,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ydych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chi’n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cofio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…​</a:t>
            </a:r>
            <a:br>
              <a:rPr lang="en-GB" sz="28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</a:br>
            <a:r>
              <a:rPr lang="en-GB" sz="28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pam bod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darllen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i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ddisgyblion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y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Cyfnod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Sylfaen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yn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 </a:t>
            </a:r>
            <a:r>
              <a:rPr lang="en-GB" sz="2800" i="0" u="none" strike="noStrike" dirty="0" err="1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bwysig</a:t>
            </a:r>
            <a:r>
              <a:rPr lang="en-GB" sz="2800" i="0" u="none" strike="noStrike" dirty="0">
                <a:solidFill>
                  <a:srgbClr val="002060"/>
                </a:solidFill>
                <a:effectLst/>
                <a:latin typeface="Comic Sans MS" panose="030F0702030302020204" pitchFamily="66" charset="0"/>
              </a:rPr>
              <a:t>?</a:t>
            </a:r>
            <a:endParaRPr lang="en-US" sz="6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302916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AF81739-BBF0-7564-1BCF-8035F37B0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154" name="Picture 2" descr="A book cover with text and a spiral of orange and yellow lines&#10;&#10;Description automatically generated">
            <a:extLst>
              <a:ext uri="{FF2B5EF4-FFF2-40B4-BE49-F238E27FC236}">
                <a16:creationId xmlns:a16="http://schemas.microsoft.com/office/drawing/2014/main" id="{47E95F80-616C-571A-3663-BF86FC1DA7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294" y="238091"/>
            <a:ext cx="4207342" cy="5412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87BCB49-78C5-950A-E6C4-944FE4CA7266}"/>
              </a:ext>
            </a:extLst>
          </p:cNvPr>
          <p:cNvSpPr txBox="1"/>
          <p:nvPr/>
        </p:nvSpPr>
        <p:spPr>
          <a:xfrm>
            <a:off x="5292270" y="1078503"/>
            <a:ext cx="6113721" cy="37858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dirty="0">
                <a:latin typeface="Comic Sans MS" panose="030F0702030302020204" pitchFamily="66" charset="0"/>
              </a:rPr>
              <a:t>‘Guided reading’ is a commonly used term across the English-speaking world to describe the teaching of reading in small groups. The approach originated in the 1960s in New Zealand (Simpson, 1966) to accompany a newly published set of early reading books.</a:t>
            </a:r>
          </a:p>
          <a:p>
            <a:pPr>
              <a:lnSpc>
                <a:spcPct val="150000"/>
              </a:lnSpc>
            </a:pPr>
            <a:endParaRPr lang="en-US" dirty="0"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Comic Sans MS" panose="030F0702030302020204" pitchFamily="66" charset="0"/>
              </a:rPr>
              <a:t>It was introduced in England in 1998 through the National Literacy strategy and became a recognized feature of literacy lessons throughout primary school. </a:t>
            </a:r>
          </a:p>
        </p:txBody>
      </p:sp>
      <p:sp>
        <p:nvSpPr>
          <p:cNvPr id="3" name="Right Arrow 17">
            <a:extLst>
              <a:ext uri="{FF2B5EF4-FFF2-40B4-BE49-F238E27FC236}">
                <a16:creationId xmlns:a16="http://schemas.microsoft.com/office/drawing/2014/main" id="{7BD51177-02EB-A107-B264-BBC2901C9306}"/>
              </a:ext>
            </a:extLst>
          </p:cNvPr>
          <p:cNvSpPr/>
          <p:nvPr/>
        </p:nvSpPr>
        <p:spPr>
          <a:xfrm rot="20300638">
            <a:off x="3769948" y="2699072"/>
            <a:ext cx="1233377" cy="37213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10988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AF81739-BBF0-7564-1BCF-8035F37B0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130" name="Picture 2" descr="A blue and white card with text and images&#10;&#10;Description automatically generated">
            <a:extLst>
              <a:ext uri="{FF2B5EF4-FFF2-40B4-BE49-F238E27FC236}">
                <a16:creationId xmlns:a16="http://schemas.microsoft.com/office/drawing/2014/main" id="{D225F8F6-B3F8-F889-7A02-D68CF938CE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769" y="109192"/>
            <a:ext cx="11904461" cy="5502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8156298-9028-17E5-F631-DA8BB1E4761E}"/>
              </a:ext>
            </a:extLst>
          </p:cNvPr>
          <p:cNvSpPr txBox="1"/>
          <p:nvPr/>
        </p:nvSpPr>
        <p:spPr>
          <a:xfrm>
            <a:off x="4933229" y="531016"/>
            <a:ext cx="37001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hlinkClick r:id="rId4"/>
              </a:rPr>
              <a:t>Giglets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308316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AF81739-BBF0-7564-1BCF-8035F37B0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106" name="Picture 2" descr="A collection of children's magazines&#10;&#10;Description automatically generated">
            <a:extLst>
              <a:ext uri="{FF2B5EF4-FFF2-40B4-BE49-F238E27FC236}">
                <a16:creationId xmlns:a16="http://schemas.microsoft.com/office/drawing/2014/main" id="{F74AB715-DBB3-83B5-4EB2-9B2CA7F9E8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283" y="81529"/>
            <a:ext cx="7177742" cy="5599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110" name="Picture 6" descr="A close-up of text&#10;&#10;Description automatically generated">
            <a:extLst>
              <a:ext uri="{FF2B5EF4-FFF2-40B4-BE49-F238E27FC236}">
                <a16:creationId xmlns:a16="http://schemas.microsoft.com/office/drawing/2014/main" id="{0E0AF07F-5974-F377-EBBE-AED58B2884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555" y="1563972"/>
            <a:ext cx="4439984" cy="2972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3819E767-88FF-4449-18BF-423F29E82596}"/>
              </a:ext>
            </a:extLst>
          </p:cNvPr>
          <p:cNvSpPr txBox="1"/>
          <p:nvPr/>
        </p:nvSpPr>
        <p:spPr>
          <a:xfrm>
            <a:off x="1337273" y="638085"/>
            <a:ext cx="183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hlinkClick r:id="rId5"/>
              </a:rPr>
              <a:t>Beth yw Giglets?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03868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C01CB851-2183-7161-28D7-E650E53914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7A34F40-75D8-03D3-2F29-23BD86C980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28" y="90301"/>
            <a:ext cx="2295525" cy="298608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826FD63-208A-047C-A97C-2F364D1F55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7121" y="2845549"/>
            <a:ext cx="2238375" cy="2843213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402DAB7-3D1B-FC9E-BA77-46596D8CFA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86267" y="2702120"/>
            <a:ext cx="2295525" cy="295207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81458D5-C9A7-7046-AEA3-304571925F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52138" y="2889061"/>
            <a:ext cx="2234362" cy="275618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A23C464-8481-526F-971E-82896B03979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16470" y="90302"/>
            <a:ext cx="2149078" cy="298608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CFD4331-9CD8-7833-8253-EAF81A80CD5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009" y="2790522"/>
            <a:ext cx="1990813" cy="275618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882957A7-D7E2-BA26-6839-6FE40A8C250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59885" y="263340"/>
            <a:ext cx="3576731" cy="1594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803264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 close-up of a green background&#10;&#10;Description automatically generated">
            <a:extLst>
              <a:ext uri="{FF2B5EF4-FFF2-40B4-BE49-F238E27FC236}">
                <a16:creationId xmlns:a16="http://schemas.microsoft.com/office/drawing/2014/main" id="{3AF81739-BBF0-7564-1BCF-8035F37B08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" y="0"/>
            <a:ext cx="121808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>
            <a:extLst>
              <a:ext uri="{FF2B5EF4-FFF2-40B4-BE49-F238E27FC236}">
                <a16:creationId xmlns:a16="http://schemas.microsoft.com/office/drawing/2014/main" id="{AE4974AF-0636-D94F-A278-F9CAFAC7EB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350" y="0"/>
            <a:ext cx="12192000" cy="5777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C5D5451-74BE-0928-D4CE-F7C5E48B4D5F}"/>
              </a:ext>
            </a:extLst>
          </p:cNvPr>
          <p:cNvSpPr txBox="1"/>
          <p:nvPr/>
        </p:nvSpPr>
        <p:spPr>
          <a:xfrm>
            <a:off x="3639185" y="1293924"/>
            <a:ext cx="499730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 i="0" u="none" strike="noStrike" dirty="0" err="1">
                <a:effectLst/>
                <a:latin typeface="Comic Sans MS" panose="030F0702030302020204" pitchFamily="66" charset="0"/>
              </a:rPr>
              <a:t>Darllenwch</a:t>
            </a:r>
            <a:r>
              <a:rPr lang="en-US" sz="5400" b="1" i="0" u="none" strike="noStrike" dirty="0">
                <a:effectLst/>
                <a:latin typeface="Comic Sans MS" panose="030F0702030302020204" pitchFamily="66" charset="0"/>
              </a:rPr>
              <a:t>!</a:t>
            </a:r>
            <a:endParaRPr lang="en-US" sz="5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40784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FB5106338644429E3BDE2B2F67710C" ma:contentTypeVersion="12" ma:contentTypeDescription="Create a new document." ma:contentTypeScope="" ma:versionID="d938997c4f5ff8fc4e55681503e8625e">
  <xsd:schema xmlns:xsd="http://www.w3.org/2001/XMLSchema" xmlns:xs="http://www.w3.org/2001/XMLSchema" xmlns:p="http://schemas.microsoft.com/office/2006/metadata/properties" xmlns:ns3="0d4f6ffa-9f28-4e2a-a23f-4264c91c95c3" xmlns:ns4="a5bd8bae-d77b-4579-b242-1f3afbf66184" targetNamespace="http://schemas.microsoft.com/office/2006/metadata/properties" ma:root="true" ma:fieldsID="b2ea691e2766c55ca8fec9b2ab21800c" ns3:_="" ns4:_="">
    <xsd:import namespace="0d4f6ffa-9f28-4e2a-a23f-4264c91c95c3"/>
    <xsd:import namespace="a5bd8bae-d77b-4579-b242-1f3afbf6618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4f6ffa-9f28-4e2a-a23f-4264c91c95c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bd8bae-d77b-4579-b242-1f3afbf66184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d4f6ffa-9f28-4e2a-a23f-4264c91c95c3" xsi:nil="true"/>
  </documentManagement>
</p:properties>
</file>

<file path=customXml/itemProps1.xml><?xml version="1.0" encoding="utf-8"?>
<ds:datastoreItem xmlns:ds="http://schemas.openxmlformats.org/officeDocument/2006/customXml" ds:itemID="{C83340C7-8DE3-40E0-B805-AC55A103AB4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4f6ffa-9f28-4e2a-a23f-4264c91c95c3"/>
    <ds:schemaRef ds:uri="a5bd8bae-d77b-4579-b242-1f3afbf661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2184A3F2-9623-4795-BFDD-ECADB6B674E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567535F-6219-4916-82D0-3CED0DBA1324}">
  <ds:schemaRefs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infopath/2007/PartnerControls"/>
    <ds:schemaRef ds:uri="a5bd8bae-d77b-4579-b242-1f3afbf66184"/>
    <ds:schemaRef ds:uri="http://purl.org/dc/elements/1.1/"/>
    <ds:schemaRef ds:uri="0d4f6ffa-9f28-4e2a-a23f-4264c91c95c3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1671</Words>
  <Application>Microsoft Office PowerPoint</Application>
  <PresentationFormat>Widescreen</PresentationFormat>
  <Paragraphs>180</Paragraphs>
  <Slides>46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4" baseType="lpstr">
      <vt:lpstr>Noteworthy</vt:lpstr>
      <vt:lpstr>-webkit-standard</vt:lpstr>
      <vt:lpstr>Arial</vt:lpstr>
      <vt:lpstr>Calibri</vt:lpstr>
      <vt:lpstr>Calibri Light</vt:lpstr>
      <vt:lpstr>Comic Sans MS</vt:lpstr>
      <vt:lpstr>Segoe UI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Menna Davies</dc:creator>
  <cp:lastModifiedBy>Menna Davies</cp:lastModifiedBy>
  <cp:revision>2</cp:revision>
  <dcterms:created xsi:type="dcterms:W3CDTF">2023-11-03T16:34:37Z</dcterms:created>
  <dcterms:modified xsi:type="dcterms:W3CDTF">2023-11-05T20:25:44Z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0x01010098FB5106338644429E3BDE2B2F67710C</vt:lpwstr>
  </property>
</Properties>
</file>