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73" r:id="rId10"/>
    <p:sldId id="274" r:id="rId11"/>
    <p:sldId id="275" r:id="rId12"/>
    <p:sldId id="276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A99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CB7619-71D6-4AFE-41AB-6BFC8E4B55BB}" v="387" dt="2026-02-11T20:18:48.6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aneh Mohajer Solaimani (2428421)" userId="S::2428421@student.uwtsd.ac.uk::a7d62f63-ce8c-44ec-87c4-0e1e03d4a855" providerId="AD" clId="Web-{0067C91A-E44A-9C17-3939-BBD22CBE0C7F}"/>
    <pc:docChg chg="addSld modSld modMainMaster">
      <pc:chgData name="Samaneh Mohajer Solaimani (2428421)" userId="S::2428421@student.uwtsd.ac.uk::a7d62f63-ce8c-44ec-87c4-0e1e03d4a855" providerId="AD" clId="Web-{0067C91A-E44A-9C17-3939-BBD22CBE0C7F}" dt="2026-01-26T14:18:32.297" v="515"/>
      <pc:docMkLst>
        <pc:docMk/>
      </pc:docMkLst>
      <pc:sldChg chg="mod">
        <pc:chgData name="Samaneh Mohajer Solaimani (2428421)" userId="S::2428421@student.uwtsd.ac.uk::a7d62f63-ce8c-44ec-87c4-0e1e03d4a855" providerId="AD" clId="Web-{0067C91A-E44A-9C17-3939-BBD22CBE0C7F}" dt="2026-01-26T14:06:09.294" v="509"/>
        <pc:sldMkLst>
          <pc:docMk/>
          <pc:sldMk cId="109857222" sldId="256"/>
        </pc:sldMkLst>
      </pc:sldChg>
      <pc:sldChg chg="mod">
        <pc:chgData name="Samaneh Mohajer Solaimani (2428421)" userId="S::2428421@student.uwtsd.ac.uk::a7d62f63-ce8c-44ec-87c4-0e1e03d4a855" providerId="AD" clId="Web-{0067C91A-E44A-9C17-3939-BBD22CBE0C7F}" dt="2026-01-26T14:06:09.294" v="509"/>
        <pc:sldMkLst>
          <pc:docMk/>
          <pc:sldMk cId="97066482" sldId="257"/>
        </pc:sldMkLst>
      </pc:sldChg>
      <pc:sldChg chg="mod">
        <pc:chgData name="Samaneh Mohajer Solaimani (2428421)" userId="S::2428421@student.uwtsd.ac.uk::a7d62f63-ce8c-44ec-87c4-0e1e03d4a855" providerId="AD" clId="Web-{0067C91A-E44A-9C17-3939-BBD22CBE0C7F}" dt="2026-01-26T14:06:09.294" v="509"/>
        <pc:sldMkLst>
          <pc:docMk/>
          <pc:sldMk cId="2997939260" sldId="258"/>
        </pc:sldMkLst>
      </pc:sldChg>
      <pc:sldChg chg="mod">
        <pc:chgData name="Samaneh Mohajer Solaimani (2428421)" userId="S::2428421@student.uwtsd.ac.uk::a7d62f63-ce8c-44ec-87c4-0e1e03d4a855" providerId="AD" clId="Web-{0067C91A-E44A-9C17-3939-BBD22CBE0C7F}" dt="2026-01-26T14:06:09.294" v="509"/>
        <pc:sldMkLst>
          <pc:docMk/>
          <pc:sldMk cId="2986859987" sldId="259"/>
        </pc:sldMkLst>
      </pc:sldChg>
      <pc:sldChg chg="mod">
        <pc:chgData name="Samaneh Mohajer Solaimani (2428421)" userId="S::2428421@student.uwtsd.ac.uk::a7d62f63-ce8c-44ec-87c4-0e1e03d4a855" providerId="AD" clId="Web-{0067C91A-E44A-9C17-3939-BBD22CBE0C7F}" dt="2026-01-26T14:06:09.294" v="509"/>
        <pc:sldMkLst>
          <pc:docMk/>
          <pc:sldMk cId="1161907489" sldId="260"/>
        </pc:sldMkLst>
      </pc:sldChg>
      <pc:sldChg chg="mod">
        <pc:chgData name="Samaneh Mohajer Solaimani (2428421)" userId="S::2428421@student.uwtsd.ac.uk::a7d62f63-ce8c-44ec-87c4-0e1e03d4a855" providerId="AD" clId="Web-{0067C91A-E44A-9C17-3939-BBD22CBE0C7F}" dt="2026-01-26T14:06:09.294" v="509"/>
        <pc:sldMkLst>
          <pc:docMk/>
          <pc:sldMk cId="3292828730" sldId="261"/>
        </pc:sldMkLst>
      </pc:sldChg>
      <pc:sldChg chg="mod">
        <pc:chgData name="Samaneh Mohajer Solaimani (2428421)" userId="S::2428421@student.uwtsd.ac.uk::a7d62f63-ce8c-44ec-87c4-0e1e03d4a855" providerId="AD" clId="Web-{0067C91A-E44A-9C17-3939-BBD22CBE0C7F}" dt="2026-01-26T14:06:09.294" v="509"/>
        <pc:sldMkLst>
          <pc:docMk/>
          <pc:sldMk cId="3178614546" sldId="262"/>
        </pc:sldMkLst>
      </pc:sldChg>
      <pc:sldChg chg="mod">
        <pc:chgData name="Samaneh Mohajer Solaimani (2428421)" userId="S::2428421@student.uwtsd.ac.uk::a7d62f63-ce8c-44ec-87c4-0e1e03d4a855" providerId="AD" clId="Web-{0067C91A-E44A-9C17-3939-BBD22CBE0C7F}" dt="2026-01-26T14:06:09.294" v="509"/>
        <pc:sldMkLst>
          <pc:docMk/>
          <pc:sldMk cId="2987629789" sldId="263"/>
        </pc:sldMkLst>
      </pc:sldChg>
      <pc:sldChg chg="mod">
        <pc:chgData name="Samaneh Mohajer Solaimani (2428421)" userId="S::2428421@student.uwtsd.ac.uk::a7d62f63-ce8c-44ec-87c4-0e1e03d4a855" providerId="AD" clId="Web-{0067C91A-E44A-9C17-3939-BBD22CBE0C7F}" dt="2026-01-26T14:06:09.294" v="509"/>
        <pc:sldMkLst>
          <pc:docMk/>
          <pc:sldMk cId="2881541125" sldId="264"/>
        </pc:sldMkLst>
      </pc:sldChg>
      <pc:sldChg chg="addSp delSp modSp mod setBg">
        <pc:chgData name="Samaneh Mohajer Solaimani (2428421)" userId="S::2428421@student.uwtsd.ac.uk::a7d62f63-ce8c-44ec-87c4-0e1e03d4a855" providerId="AD" clId="Web-{0067C91A-E44A-9C17-3939-BBD22CBE0C7F}" dt="2026-01-26T14:18:32.297" v="515"/>
        <pc:sldMkLst>
          <pc:docMk/>
          <pc:sldMk cId="368864504" sldId="265"/>
        </pc:sldMkLst>
        <pc:spChg chg="mod">
          <ac:chgData name="Samaneh Mohajer Solaimani (2428421)" userId="S::2428421@student.uwtsd.ac.uk::a7d62f63-ce8c-44ec-87c4-0e1e03d4a855" providerId="AD" clId="Web-{0067C91A-E44A-9C17-3939-BBD22CBE0C7F}" dt="2026-01-26T14:18:32.297" v="515"/>
          <ac:spMkLst>
            <pc:docMk/>
            <pc:sldMk cId="368864504" sldId="265"/>
            <ac:spMk id="2" creationId="{B8C2F0CB-B9BF-243F-6B83-9DEFB03AB5A1}"/>
          </ac:spMkLst>
        </pc:spChg>
        <pc:spChg chg="mod">
          <ac:chgData name="Samaneh Mohajer Solaimani (2428421)" userId="S::2428421@student.uwtsd.ac.uk::a7d62f63-ce8c-44ec-87c4-0e1e03d4a855" providerId="AD" clId="Web-{0067C91A-E44A-9C17-3939-BBD22CBE0C7F}" dt="2026-01-26T14:18:32.297" v="515"/>
          <ac:spMkLst>
            <pc:docMk/>
            <pc:sldMk cId="368864504" sldId="265"/>
            <ac:spMk id="3" creationId="{573529BB-2B8E-7EF3-A676-93B68860F305}"/>
          </ac:spMkLst>
        </pc:spChg>
        <pc:spChg chg="add">
          <ac:chgData name="Samaneh Mohajer Solaimani (2428421)" userId="S::2428421@student.uwtsd.ac.uk::a7d62f63-ce8c-44ec-87c4-0e1e03d4a855" providerId="AD" clId="Web-{0067C91A-E44A-9C17-3939-BBD22CBE0C7F}" dt="2026-01-26T14:18:32.297" v="515"/>
          <ac:spMkLst>
            <pc:docMk/>
            <pc:sldMk cId="368864504" sldId="265"/>
            <ac:spMk id="19" creationId="{4065D9BE-A58D-6E8A-D4A2-5056F3C5E9CA}"/>
          </ac:spMkLst>
        </pc:spChg>
        <pc:spChg chg="add">
          <ac:chgData name="Samaneh Mohajer Solaimani (2428421)" userId="S::2428421@student.uwtsd.ac.uk::a7d62f63-ce8c-44ec-87c4-0e1e03d4a855" providerId="AD" clId="Web-{0067C91A-E44A-9C17-3939-BBD22CBE0C7F}" dt="2026-01-26T14:18:32.297" v="515"/>
          <ac:spMkLst>
            <pc:docMk/>
            <pc:sldMk cId="368864504" sldId="265"/>
            <ac:spMk id="21" creationId="{A745E793-BC99-8991-71CD-53FFBB6A8F69}"/>
          </ac:spMkLst>
        </pc:spChg>
        <pc:picChg chg="mod ord">
          <ac:chgData name="Samaneh Mohajer Solaimani (2428421)" userId="S::2428421@student.uwtsd.ac.uk::a7d62f63-ce8c-44ec-87c4-0e1e03d4a855" providerId="AD" clId="Web-{0067C91A-E44A-9C17-3939-BBD22CBE0C7F}" dt="2026-01-26T14:18:32.297" v="515"/>
          <ac:picMkLst>
            <pc:docMk/>
            <pc:sldMk cId="368864504" sldId="265"/>
            <ac:picMk id="7" creationId="{660D3578-8D30-5C1E-2A3C-EB2D6FD87F9F}"/>
          </ac:picMkLst>
        </pc:picChg>
      </pc:sldChg>
      <pc:sldChg chg="mod">
        <pc:chgData name="Samaneh Mohajer Solaimani (2428421)" userId="S::2428421@student.uwtsd.ac.uk::a7d62f63-ce8c-44ec-87c4-0e1e03d4a855" providerId="AD" clId="Web-{0067C91A-E44A-9C17-3939-BBD22CBE0C7F}" dt="2026-01-26T14:06:09.294" v="509"/>
        <pc:sldMkLst>
          <pc:docMk/>
          <pc:sldMk cId="870297479" sldId="266"/>
        </pc:sldMkLst>
      </pc:sldChg>
      <pc:sldChg chg="addSp delSp modSp new mod setBg">
        <pc:chgData name="Samaneh Mohajer Solaimani (2428421)" userId="S::2428421@student.uwtsd.ac.uk::a7d62f63-ce8c-44ec-87c4-0e1e03d4a855" providerId="AD" clId="Web-{0067C91A-E44A-9C17-3939-BBD22CBE0C7F}" dt="2026-01-26T14:18:22.125" v="514" actId="20577"/>
        <pc:sldMkLst>
          <pc:docMk/>
          <pc:sldMk cId="220662140" sldId="267"/>
        </pc:sldMkLst>
        <pc:spChg chg="mod">
          <ac:chgData name="Samaneh Mohajer Solaimani (2428421)" userId="S::2428421@student.uwtsd.ac.uk::a7d62f63-ce8c-44ec-87c4-0e1e03d4a855" providerId="AD" clId="Web-{0067C91A-E44A-9C17-3939-BBD22CBE0C7F}" dt="2026-01-26T13:34:11.098" v="110"/>
          <ac:spMkLst>
            <pc:docMk/>
            <pc:sldMk cId="220662140" sldId="267"/>
            <ac:spMk id="2" creationId="{12088826-7F77-0418-BF29-F7173D86A7B7}"/>
          </ac:spMkLst>
        </pc:spChg>
        <pc:spChg chg="add">
          <ac:chgData name="Samaneh Mohajer Solaimani (2428421)" userId="S::2428421@student.uwtsd.ac.uk::a7d62f63-ce8c-44ec-87c4-0e1e03d4a855" providerId="AD" clId="Web-{0067C91A-E44A-9C17-3939-BBD22CBE0C7F}" dt="2026-01-26T13:34:11.098" v="110"/>
          <ac:spMkLst>
            <pc:docMk/>
            <pc:sldMk cId="220662140" sldId="267"/>
            <ac:spMk id="10" creationId="{9EE42DCE-4A4F-44C4-84E5-261B3BEEF1DA}"/>
          </ac:spMkLst>
        </pc:spChg>
        <pc:spChg chg="add">
          <ac:chgData name="Samaneh Mohajer Solaimani (2428421)" userId="S::2428421@student.uwtsd.ac.uk::a7d62f63-ce8c-44ec-87c4-0e1e03d4a855" providerId="AD" clId="Web-{0067C91A-E44A-9C17-3939-BBD22CBE0C7F}" dt="2026-01-26T13:34:11.098" v="110"/>
          <ac:spMkLst>
            <pc:docMk/>
            <pc:sldMk cId="220662140" sldId="267"/>
            <ac:spMk id="12" creationId="{887F59F2-5FBC-40CD-AD35-376AECE49EA6}"/>
          </ac:spMkLst>
        </pc:spChg>
        <pc:spChg chg="add mod">
          <ac:chgData name="Samaneh Mohajer Solaimani (2428421)" userId="S::2428421@student.uwtsd.ac.uk::a7d62f63-ce8c-44ec-87c4-0e1e03d4a855" providerId="AD" clId="Web-{0067C91A-E44A-9C17-3939-BBD22CBE0C7F}" dt="2026-01-26T14:18:22.125" v="514" actId="20577"/>
          <ac:spMkLst>
            <pc:docMk/>
            <pc:sldMk cId="220662140" sldId="267"/>
            <ac:spMk id="19" creationId="{AD98ED1A-2690-38F2-7169-408F42F2B89F}"/>
          </ac:spMkLst>
        </pc:spChg>
        <pc:picChg chg="add">
          <ac:chgData name="Samaneh Mohajer Solaimani (2428421)" userId="S::2428421@student.uwtsd.ac.uk::a7d62f63-ce8c-44ec-87c4-0e1e03d4a855" providerId="AD" clId="Web-{0067C91A-E44A-9C17-3939-BBD22CBE0C7F}" dt="2026-01-26T13:34:11.098" v="110"/>
          <ac:picMkLst>
            <pc:docMk/>
            <pc:sldMk cId="220662140" sldId="267"/>
            <ac:picMk id="7" creationId="{19AC8637-B397-565A-1760-C78579A0FF86}"/>
          </ac:picMkLst>
        </pc:picChg>
      </pc:sldChg>
      <pc:sldChg chg="addSp modSp new mod setBg">
        <pc:chgData name="Samaneh Mohajer Solaimani (2428421)" userId="S::2428421@student.uwtsd.ac.uk::a7d62f63-ce8c-44ec-87c4-0e1e03d4a855" providerId="AD" clId="Web-{0067C91A-E44A-9C17-3939-BBD22CBE0C7F}" dt="2026-01-26T14:06:09.294" v="509"/>
        <pc:sldMkLst>
          <pc:docMk/>
          <pc:sldMk cId="2530061899" sldId="268"/>
        </pc:sldMkLst>
        <pc:spChg chg="mod">
          <ac:chgData name="Samaneh Mohajer Solaimani (2428421)" userId="S::2428421@student.uwtsd.ac.uk::a7d62f63-ce8c-44ec-87c4-0e1e03d4a855" providerId="AD" clId="Web-{0067C91A-E44A-9C17-3939-BBD22CBE0C7F}" dt="2026-01-26T13:38:02.005" v="245"/>
          <ac:spMkLst>
            <pc:docMk/>
            <pc:sldMk cId="2530061899" sldId="268"/>
            <ac:spMk id="2" creationId="{B86B763C-6B05-43D5-29C4-094C803915C6}"/>
          </ac:spMkLst>
        </pc:spChg>
        <pc:spChg chg="mod">
          <ac:chgData name="Samaneh Mohajer Solaimani (2428421)" userId="S::2428421@student.uwtsd.ac.uk::a7d62f63-ce8c-44ec-87c4-0e1e03d4a855" providerId="AD" clId="Web-{0067C91A-E44A-9C17-3939-BBD22CBE0C7F}" dt="2026-01-26T13:38:02.005" v="245"/>
          <ac:spMkLst>
            <pc:docMk/>
            <pc:sldMk cId="2530061899" sldId="268"/>
            <ac:spMk id="3" creationId="{0117B3DF-EB45-2A54-33B6-E4CD215D58B7}"/>
          </ac:spMkLst>
        </pc:spChg>
        <pc:spChg chg="add">
          <ac:chgData name="Samaneh Mohajer Solaimani (2428421)" userId="S::2428421@student.uwtsd.ac.uk::a7d62f63-ce8c-44ec-87c4-0e1e03d4a855" providerId="AD" clId="Web-{0067C91A-E44A-9C17-3939-BBD22CBE0C7F}" dt="2026-01-26T13:38:02.005" v="245"/>
          <ac:spMkLst>
            <pc:docMk/>
            <pc:sldMk cId="2530061899" sldId="268"/>
            <ac:spMk id="10" creationId="{9E10BDB4-64F2-477D-A03B-9F8352D5E02E}"/>
          </ac:spMkLst>
        </pc:spChg>
        <pc:spChg chg="add">
          <ac:chgData name="Samaneh Mohajer Solaimani (2428421)" userId="S::2428421@student.uwtsd.ac.uk::a7d62f63-ce8c-44ec-87c4-0e1e03d4a855" providerId="AD" clId="Web-{0067C91A-E44A-9C17-3939-BBD22CBE0C7F}" dt="2026-01-26T13:38:02.005" v="245"/>
          <ac:spMkLst>
            <pc:docMk/>
            <pc:sldMk cId="2530061899" sldId="268"/>
            <ac:spMk id="12" creationId="{887F59F2-5FBC-40CD-AD35-376AECE49EA6}"/>
          </ac:spMkLst>
        </pc:spChg>
        <pc:spChg chg="add">
          <ac:chgData name="Samaneh Mohajer Solaimani (2428421)" userId="S::2428421@student.uwtsd.ac.uk::a7d62f63-ce8c-44ec-87c4-0e1e03d4a855" providerId="AD" clId="Web-{0067C91A-E44A-9C17-3939-BBD22CBE0C7F}" dt="2026-01-26T13:38:02.005" v="245"/>
          <ac:spMkLst>
            <pc:docMk/>
            <pc:sldMk cId="2530061899" sldId="268"/>
            <ac:spMk id="14" creationId="{7271C494-8107-3D61-D611-4FBC7C22A2B8}"/>
          </ac:spMkLst>
        </pc:spChg>
        <pc:picChg chg="add">
          <ac:chgData name="Samaneh Mohajer Solaimani (2428421)" userId="S::2428421@student.uwtsd.ac.uk::a7d62f63-ce8c-44ec-87c4-0e1e03d4a855" providerId="AD" clId="Web-{0067C91A-E44A-9C17-3939-BBD22CBE0C7F}" dt="2026-01-26T13:38:02.005" v="245"/>
          <ac:picMkLst>
            <pc:docMk/>
            <pc:sldMk cId="2530061899" sldId="268"/>
            <ac:picMk id="7" creationId="{89094D62-D6E4-2E85-D827-C9635710C87E}"/>
          </ac:picMkLst>
        </pc:picChg>
      </pc:sldChg>
      <pc:sldChg chg="addSp delSp modSp new mod">
        <pc:chgData name="Samaneh Mohajer Solaimani (2428421)" userId="S::2428421@student.uwtsd.ac.uk::a7d62f63-ce8c-44ec-87c4-0e1e03d4a855" providerId="AD" clId="Web-{0067C91A-E44A-9C17-3939-BBD22CBE0C7F}" dt="2026-01-26T14:06:21.576" v="510"/>
        <pc:sldMkLst>
          <pc:docMk/>
          <pc:sldMk cId="2334915251" sldId="269"/>
        </pc:sldMkLst>
        <pc:spChg chg="mod">
          <ac:chgData name="Samaneh Mohajer Solaimani (2428421)" userId="S::2428421@student.uwtsd.ac.uk::a7d62f63-ce8c-44ec-87c4-0e1e03d4a855" providerId="AD" clId="Web-{0067C91A-E44A-9C17-3939-BBD22CBE0C7F}" dt="2026-01-26T13:59:30.189" v="263" actId="20577"/>
          <ac:spMkLst>
            <pc:docMk/>
            <pc:sldMk cId="2334915251" sldId="269"/>
            <ac:spMk id="2" creationId="{7456CABE-BB3F-EBB9-D1D8-EBFB33293BCE}"/>
          </ac:spMkLst>
        </pc:spChg>
        <pc:graphicFrameChg chg="add">
          <ac:chgData name="Samaneh Mohajer Solaimani (2428421)" userId="S::2428421@student.uwtsd.ac.uk::a7d62f63-ce8c-44ec-87c4-0e1e03d4a855" providerId="AD" clId="Web-{0067C91A-E44A-9C17-3939-BBD22CBE0C7F}" dt="2026-01-26T14:06:21.576" v="510"/>
          <ac:graphicFrameMkLst>
            <pc:docMk/>
            <pc:sldMk cId="2334915251" sldId="269"/>
            <ac:graphicFrameMk id="5" creationId="{32E8076E-1B81-8918-77A3-D136C4BD07DE}"/>
          </ac:graphicFrameMkLst>
        </pc:graphicFrameChg>
      </pc:sldChg>
      <pc:sldChg chg="addSp delSp modSp new mod setBg">
        <pc:chgData name="Samaneh Mohajer Solaimani (2428421)" userId="S::2428421@student.uwtsd.ac.uk::a7d62f63-ce8c-44ec-87c4-0e1e03d4a855" providerId="AD" clId="Web-{0067C91A-E44A-9C17-3939-BBD22CBE0C7F}" dt="2026-01-26T14:06:37.201" v="511"/>
        <pc:sldMkLst>
          <pc:docMk/>
          <pc:sldMk cId="3126489170" sldId="270"/>
        </pc:sldMkLst>
        <pc:spChg chg="mod">
          <ac:chgData name="Samaneh Mohajer Solaimani (2428421)" userId="S::2428421@student.uwtsd.ac.uk::a7d62f63-ce8c-44ec-87c4-0e1e03d4a855" providerId="AD" clId="Web-{0067C91A-E44A-9C17-3939-BBD22CBE0C7F}" dt="2026-01-26T14:06:37.201" v="511"/>
          <ac:spMkLst>
            <pc:docMk/>
            <pc:sldMk cId="3126489170" sldId="270"/>
            <ac:spMk id="2" creationId="{75274374-8ED0-D8AA-FB84-B4E65619112B}"/>
          </ac:spMkLst>
        </pc:spChg>
        <pc:spChg chg="add">
          <ac:chgData name="Samaneh Mohajer Solaimani (2428421)" userId="S::2428421@student.uwtsd.ac.uk::a7d62f63-ce8c-44ec-87c4-0e1e03d4a855" providerId="AD" clId="Web-{0067C91A-E44A-9C17-3939-BBD22CBE0C7F}" dt="2026-01-26T14:06:37.201" v="511"/>
          <ac:spMkLst>
            <pc:docMk/>
            <pc:sldMk cId="3126489170" sldId="270"/>
            <ac:spMk id="9" creationId="{4E17AA97-89A7-45C1-B813-BFF6C23D79E1}"/>
          </ac:spMkLst>
        </pc:spChg>
        <pc:spChg chg="add">
          <ac:chgData name="Samaneh Mohajer Solaimani (2428421)" userId="S::2428421@student.uwtsd.ac.uk::a7d62f63-ce8c-44ec-87c4-0e1e03d4a855" providerId="AD" clId="Web-{0067C91A-E44A-9C17-3939-BBD22CBE0C7F}" dt="2026-01-26T14:06:37.201" v="511"/>
          <ac:spMkLst>
            <pc:docMk/>
            <pc:sldMk cId="3126489170" sldId="270"/>
            <ac:spMk id="11" creationId="{33AC4FE1-D370-43A6-96C5-076716BB1E76}"/>
          </ac:spMkLst>
        </pc:spChg>
        <pc:spChg chg="add">
          <ac:chgData name="Samaneh Mohajer Solaimani (2428421)" userId="S::2428421@student.uwtsd.ac.uk::a7d62f63-ce8c-44ec-87c4-0e1e03d4a855" providerId="AD" clId="Web-{0067C91A-E44A-9C17-3939-BBD22CBE0C7F}" dt="2026-01-26T14:06:37.201" v="511"/>
          <ac:spMkLst>
            <pc:docMk/>
            <pc:sldMk cId="3126489170" sldId="270"/>
            <ac:spMk id="13" creationId="{4A3D569D-D3A6-49CA-A483-291E95DACA14}"/>
          </ac:spMkLst>
        </pc:spChg>
        <pc:graphicFrameChg chg="add">
          <ac:chgData name="Samaneh Mohajer Solaimani (2428421)" userId="S::2428421@student.uwtsd.ac.uk::a7d62f63-ce8c-44ec-87c4-0e1e03d4a855" providerId="AD" clId="Web-{0067C91A-E44A-9C17-3939-BBD22CBE0C7F}" dt="2026-01-26T14:06:37.201" v="511"/>
          <ac:graphicFrameMkLst>
            <pc:docMk/>
            <pc:sldMk cId="3126489170" sldId="270"/>
            <ac:graphicFrameMk id="5" creationId="{DE5C5C53-B142-C166-00A9-248CFD5AB017}"/>
          </ac:graphicFrameMkLst>
        </pc:graphicFrameChg>
      </pc:sldChg>
      <pc:sldMasterChg chg="mod setBg modSldLayout">
        <pc:chgData name="Samaneh Mohajer Solaimani (2428421)" userId="S::2428421@student.uwtsd.ac.uk::a7d62f63-ce8c-44ec-87c4-0e1e03d4a855" providerId="AD" clId="Web-{0067C91A-E44A-9C17-3939-BBD22CBE0C7F}" dt="2026-01-26T14:06:09.294" v="509"/>
        <pc:sldMasterMkLst>
          <pc:docMk/>
          <pc:sldMasterMk cId="2184035427" sldId="2147483696"/>
        </pc:sldMasterMkLst>
        <pc:sldLayoutChg chg="mod">
          <pc:chgData name="Samaneh Mohajer Solaimani (2428421)" userId="S::2428421@student.uwtsd.ac.uk::a7d62f63-ce8c-44ec-87c4-0e1e03d4a855" providerId="AD" clId="Web-{0067C91A-E44A-9C17-3939-BBD22CBE0C7F}" dt="2026-01-26T14:06:09.294" v="509"/>
          <pc:sldLayoutMkLst>
            <pc:docMk/>
            <pc:sldMasterMk cId="2184035427" sldId="2147483696"/>
            <pc:sldLayoutMk cId="1038009126" sldId="2147483697"/>
          </pc:sldLayoutMkLst>
        </pc:sldLayoutChg>
        <pc:sldLayoutChg chg="mod">
          <pc:chgData name="Samaneh Mohajer Solaimani (2428421)" userId="S::2428421@student.uwtsd.ac.uk::a7d62f63-ce8c-44ec-87c4-0e1e03d4a855" providerId="AD" clId="Web-{0067C91A-E44A-9C17-3939-BBD22CBE0C7F}" dt="2026-01-26T14:06:09.294" v="509"/>
          <pc:sldLayoutMkLst>
            <pc:docMk/>
            <pc:sldMasterMk cId="2184035427" sldId="2147483696"/>
            <pc:sldLayoutMk cId="2264307684" sldId="2147483698"/>
          </pc:sldLayoutMkLst>
        </pc:sldLayoutChg>
        <pc:sldLayoutChg chg="mod setFolMasterObjs">
          <pc:chgData name="Samaneh Mohajer Solaimani (2428421)" userId="S::2428421@student.uwtsd.ac.uk::a7d62f63-ce8c-44ec-87c4-0e1e03d4a855" providerId="AD" clId="Web-{0067C91A-E44A-9C17-3939-BBD22CBE0C7F}" dt="2026-01-26T14:06:09.294" v="509"/>
          <pc:sldLayoutMkLst>
            <pc:docMk/>
            <pc:sldMasterMk cId="2184035427" sldId="2147483696"/>
            <pc:sldLayoutMk cId="4149776758" sldId="2147483699"/>
          </pc:sldLayoutMkLst>
        </pc:sldLayoutChg>
        <pc:sldLayoutChg chg="mod">
          <pc:chgData name="Samaneh Mohajer Solaimani (2428421)" userId="S::2428421@student.uwtsd.ac.uk::a7d62f63-ce8c-44ec-87c4-0e1e03d4a855" providerId="AD" clId="Web-{0067C91A-E44A-9C17-3939-BBD22CBE0C7F}" dt="2026-01-26T14:06:09.294" v="509"/>
          <pc:sldLayoutMkLst>
            <pc:docMk/>
            <pc:sldMasterMk cId="2184035427" sldId="2147483696"/>
            <pc:sldLayoutMk cId="1365471157" sldId="2147483700"/>
          </pc:sldLayoutMkLst>
        </pc:sldLayoutChg>
        <pc:sldLayoutChg chg="mod">
          <pc:chgData name="Samaneh Mohajer Solaimani (2428421)" userId="S::2428421@student.uwtsd.ac.uk::a7d62f63-ce8c-44ec-87c4-0e1e03d4a855" providerId="AD" clId="Web-{0067C91A-E44A-9C17-3939-BBD22CBE0C7F}" dt="2026-01-26T14:06:09.294" v="509"/>
          <pc:sldLayoutMkLst>
            <pc:docMk/>
            <pc:sldMasterMk cId="2184035427" sldId="2147483696"/>
            <pc:sldLayoutMk cId="241738540" sldId="2147483701"/>
          </pc:sldLayoutMkLst>
        </pc:sldLayoutChg>
        <pc:sldLayoutChg chg="mod">
          <pc:chgData name="Samaneh Mohajer Solaimani (2428421)" userId="S::2428421@student.uwtsd.ac.uk::a7d62f63-ce8c-44ec-87c4-0e1e03d4a855" providerId="AD" clId="Web-{0067C91A-E44A-9C17-3939-BBD22CBE0C7F}" dt="2026-01-26T14:06:09.294" v="509"/>
          <pc:sldLayoutMkLst>
            <pc:docMk/>
            <pc:sldMasterMk cId="2184035427" sldId="2147483696"/>
            <pc:sldLayoutMk cId="1463160143" sldId="2147483702"/>
          </pc:sldLayoutMkLst>
        </pc:sldLayoutChg>
        <pc:sldLayoutChg chg="mod setFolMasterObjs">
          <pc:chgData name="Samaneh Mohajer Solaimani (2428421)" userId="S::2428421@student.uwtsd.ac.uk::a7d62f63-ce8c-44ec-87c4-0e1e03d4a855" providerId="AD" clId="Web-{0067C91A-E44A-9C17-3939-BBD22CBE0C7F}" dt="2026-01-26T14:06:09.294" v="509"/>
          <pc:sldLayoutMkLst>
            <pc:docMk/>
            <pc:sldMasterMk cId="2184035427" sldId="2147483696"/>
            <pc:sldLayoutMk cId="3965525400" sldId="2147483703"/>
          </pc:sldLayoutMkLst>
        </pc:sldLayoutChg>
        <pc:sldLayoutChg chg="mod">
          <pc:chgData name="Samaneh Mohajer Solaimani (2428421)" userId="S::2428421@student.uwtsd.ac.uk::a7d62f63-ce8c-44ec-87c4-0e1e03d4a855" providerId="AD" clId="Web-{0067C91A-E44A-9C17-3939-BBD22CBE0C7F}" dt="2026-01-26T14:06:09.294" v="509"/>
          <pc:sldLayoutMkLst>
            <pc:docMk/>
            <pc:sldMasterMk cId="2184035427" sldId="2147483696"/>
            <pc:sldLayoutMk cId="2096470874" sldId="2147483704"/>
          </pc:sldLayoutMkLst>
        </pc:sldLayoutChg>
        <pc:sldLayoutChg chg="mod">
          <pc:chgData name="Samaneh Mohajer Solaimani (2428421)" userId="S::2428421@student.uwtsd.ac.uk::a7d62f63-ce8c-44ec-87c4-0e1e03d4a855" providerId="AD" clId="Web-{0067C91A-E44A-9C17-3939-BBD22CBE0C7F}" dt="2026-01-26T14:06:09.294" v="509"/>
          <pc:sldLayoutMkLst>
            <pc:docMk/>
            <pc:sldMasterMk cId="2184035427" sldId="2147483696"/>
            <pc:sldLayoutMk cId="3303619802" sldId="2147483705"/>
          </pc:sldLayoutMkLst>
        </pc:sldLayoutChg>
        <pc:sldLayoutChg chg="mod">
          <pc:chgData name="Samaneh Mohajer Solaimani (2428421)" userId="S::2428421@student.uwtsd.ac.uk::a7d62f63-ce8c-44ec-87c4-0e1e03d4a855" providerId="AD" clId="Web-{0067C91A-E44A-9C17-3939-BBD22CBE0C7F}" dt="2026-01-26T14:06:09.294" v="509"/>
          <pc:sldLayoutMkLst>
            <pc:docMk/>
            <pc:sldMasterMk cId="2184035427" sldId="2147483696"/>
            <pc:sldLayoutMk cId="3689400186" sldId="2147483706"/>
          </pc:sldLayoutMkLst>
        </pc:sldLayoutChg>
        <pc:sldLayoutChg chg="mod setFolMasterObjs">
          <pc:chgData name="Samaneh Mohajer Solaimani (2428421)" userId="S::2428421@student.uwtsd.ac.uk::a7d62f63-ce8c-44ec-87c4-0e1e03d4a855" providerId="AD" clId="Web-{0067C91A-E44A-9C17-3939-BBD22CBE0C7F}" dt="2026-01-26T14:06:09.294" v="509"/>
          <pc:sldLayoutMkLst>
            <pc:docMk/>
            <pc:sldMasterMk cId="2184035427" sldId="2147483696"/>
            <pc:sldLayoutMk cId="2845632409" sldId="2147483707"/>
          </pc:sldLayoutMkLst>
        </pc:sldLayoutChg>
      </pc:sldMasterChg>
    </pc:docChg>
  </pc:docChgLst>
  <pc:docChgLst>
    <pc:chgData name="Samaneh Mohajer Solaimani (2428421)" userId="S::2428421@student.uwtsd.ac.uk::a7d62f63-ce8c-44ec-87c4-0e1e03d4a855" providerId="AD" clId="Web-{5D608F11-33FE-F4AB-2400-51D6C5C4E5ED}"/>
    <pc:docChg chg="addSld modSld">
      <pc:chgData name="Samaneh Mohajer Solaimani (2428421)" userId="S::2428421@student.uwtsd.ac.uk::a7d62f63-ce8c-44ec-87c4-0e1e03d4a855" providerId="AD" clId="Web-{5D608F11-33FE-F4AB-2400-51D6C5C4E5ED}" dt="2026-02-02T13:46:12.809" v="333"/>
      <pc:docMkLst>
        <pc:docMk/>
      </pc:docMkLst>
      <pc:sldChg chg="modTransition">
        <pc:chgData name="Samaneh Mohajer Solaimani (2428421)" userId="S::2428421@student.uwtsd.ac.uk::a7d62f63-ce8c-44ec-87c4-0e1e03d4a855" providerId="AD" clId="Web-{5D608F11-33FE-F4AB-2400-51D6C5C4E5ED}" dt="2026-02-02T13:36:20.702" v="287"/>
        <pc:sldMkLst>
          <pc:docMk/>
          <pc:sldMk cId="109857222" sldId="256"/>
        </pc:sldMkLst>
      </pc:sldChg>
      <pc:sldChg chg="modTransition">
        <pc:chgData name="Samaneh Mohajer Solaimani (2428421)" userId="S::2428421@student.uwtsd.ac.uk::a7d62f63-ce8c-44ec-87c4-0e1e03d4a855" providerId="AD" clId="Web-{5D608F11-33FE-F4AB-2400-51D6C5C4E5ED}" dt="2026-02-02T13:36:25.343" v="288"/>
        <pc:sldMkLst>
          <pc:docMk/>
          <pc:sldMk cId="97066482" sldId="257"/>
        </pc:sldMkLst>
      </pc:sldChg>
      <pc:sldChg chg="modTransition">
        <pc:chgData name="Samaneh Mohajer Solaimani (2428421)" userId="S::2428421@student.uwtsd.ac.uk::a7d62f63-ce8c-44ec-87c4-0e1e03d4a855" providerId="AD" clId="Web-{5D608F11-33FE-F4AB-2400-51D6C5C4E5ED}" dt="2026-02-02T13:36:30.843" v="289"/>
        <pc:sldMkLst>
          <pc:docMk/>
          <pc:sldMk cId="2997939260" sldId="258"/>
        </pc:sldMkLst>
      </pc:sldChg>
      <pc:sldChg chg="modTransition">
        <pc:chgData name="Samaneh Mohajer Solaimani (2428421)" userId="S::2428421@student.uwtsd.ac.uk::a7d62f63-ce8c-44ec-87c4-0e1e03d4a855" providerId="AD" clId="Web-{5D608F11-33FE-F4AB-2400-51D6C5C4E5ED}" dt="2026-02-02T13:36:34.312" v="290"/>
        <pc:sldMkLst>
          <pc:docMk/>
          <pc:sldMk cId="2986859987" sldId="259"/>
        </pc:sldMkLst>
      </pc:sldChg>
      <pc:sldChg chg="modTransition">
        <pc:chgData name="Samaneh Mohajer Solaimani (2428421)" userId="S::2428421@student.uwtsd.ac.uk::a7d62f63-ce8c-44ec-87c4-0e1e03d4a855" providerId="AD" clId="Web-{5D608F11-33FE-F4AB-2400-51D6C5C4E5ED}" dt="2026-02-02T13:36:42.578" v="291"/>
        <pc:sldMkLst>
          <pc:docMk/>
          <pc:sldMk cId="1161907489" sldId="260"/>
        </pc:sldMkLst>
      </pc:sldChg>
      <pc:sldChg chg="modTransition">
        <pc:chgData name="Samaneh Mohajer Solaimani (2428421)" userId="S::2428421@student.uwtsd.ac.uk::a7d62f63-ce8c-44ec-87c4-0e1e03d4a855" providerId="AD" clId="Web-{5D608F11-33FE-F4AB-2400-51D6C5C4E5ED}" dt="2026-02-02T13:36:51.047" v="292"/>
        <pc:sldMkLst>
          <pc:docMk/>
          <pc:sldMk cId="3292828730" sldId="261"/>
        </pc:sldMkLst>
      </pc:sldChg>
      <pc:sldChg chg="modTransition">
        <pc:chgData name="Samaneh Mohajer Solaimani (2428421)" userId="S::2428421@student.uwtsd.ac.uk::a7d62f63-ce8c-44ec-87c4-0e1e03d4a855" providerId="AD" clId="Web-{5D608F11-33FE-F4AB-2400-51D6C5C4E5ED}" dt="2026-02-02T13:36:55.860" v="293"/>
        <pc:sldMkLst>
          <pc:docMk/>
          <pc:sldMk cId="3178614546" sldId="262"/>
        </pc:sldMkLst>
      </pc:sldChg>
      <pc:sldChg chg="modTransition">
        <pc:chgData name="Samaneh Mohajer Solaimani (2428421)" userId="S::2428421@student.uwtsd.ac.uk::a7d62f63-ce8c-44ec-87c4-0e1e03d4a855" providerId="AD" clId="Web-{5D608F11-33FE-F4AB-2400-51D6C5C4E5ED}" dt="2026-02-02T13:37:03.126" v="294"/>
        <pc:sldMkLst>
          <pc:docMk/>
          <pc:sldMk cId="2987629789" sldId="263"/>
        </pc:sldMkLst>
      </pc:sldChg>
      <pc:sldChg chg="modTransition">
        <pc:chgData name="Samaneh Mohajer Solaimani (2428421)" userId="S::2428421@student.uwtsd.ac.uk::a7d62f63-ce8c-44ec-87c4-0e1e03d4a855" providerId="AD" clId="Web-{5D608F11-33FE-F4AB-2400-51D6C5C4E5ED}" dt="2026-02-02T13:37:07.485" v="295"/>
        <pc:sldMkLst>
          <pc:docMk/>
          <pc:sldMk cId="2881541125" sldId="264"/>
        </pc:sldMkLst>
      </pc:sldChg>
      <pc:sldChg chg="modTransition">
        <pc:chgData name="Samaneh Mohajer Solaimani (2428421)" userId="S::2428421@student.uwtsd.ac.uk::a7d62f63-ce8c-44ec-87c4-0e1e03d4a855" providerId="AD" clId="Web-{5D608F11-33FE-F4AB-2400-51D6C5C4E5ED}" dt="2026-02-02T13:37:12.564" v="296"/>
        <pc:sldMkLst>
          <pc:docMk/>
          <pc:sldMk cId="368864504" sldId="265"/>
        </pc:sldMkLst>
      </pc:sldChg>
      <pc:sldChg chg="modTransition">
        <pc:chgData name="Samaneh Mohajer Solaimani (2428421)" userId="S::2428421@student.uwtsd.ac.uk::a7d62f63-ce8c-44ec-87c4-0e1e03d4a855" providerId="AD" clId="Web-{5D608F11-33FE-F4AB-2400-51D6C5C4E5ED}" dt="2026-02-02T13:37:17.861" v="297"/>
        <pc:sldMkLst>
          <pc:docMk/>
          <pc:sldMk cId="870297479" sldId="266"/>
        </pc:sldMkLst>
      </pc:sldChg>
      <pc:sldChg chg="modTransition">
        <pc:chgData name="Samaneh Mohajer Solaimani (2428421)" userId="S::2428421@student.uwtsd.ac.uk::a7d62f63-ce8c-44ec-87c4-0e1e03d4a855" providerId="AD" clId="Web-{5D608F11-33FE-F4AB-2400-51D6C5C4E5ED}" dt="2026-02-02T13:37:22.611" v="298"/>
        <pc:sldMkLst>
          <pc:docMk/>
          <pc:sldMk cId="220662140" sldId="267"/>
        </pc:sldMkLst>
      </pc:sldChg>
      <pc:sldChg chg="modTransition">
        <pc:chgData name="Samaneh Mohajer Solaimani (2428421)" userId="S::2428421@student.uwtsd.ac.uk::a7d62f63-ce8c-44ec-87c4-0e1e03d4a855" providerId="AD" clId="Web-{5D608F11-33FE-F4AB-2400-51D6C5C4E5ED}" dt="2026-02-02T13:37:28.424" v="299"/>
        <pc:sldMkLst>
          <pc:docMk/>
          <pc:sldMk cId="2530061899" sldId="268"/>
        </pc:sldMkLst>
      </pc:sldChg>
      <pc:sldChg chg="modTransition">
        <pc:chgData name="Samaneh Mohajer Solaimani (2428421)" userId="S::2428421@student.uwtsd.ac.uk::a7d62f63-ce8c-44ec-87c4-0e1e03d4a855" providerId="AD" clId="Web-{5D608F11-33FE-F4AB-2400-51D6C5C4E5ED}" dt="2026-02-02T13:37:34.127" v="300"/>
        <pc:sldMkLst>
          <pc:docMk/>
          <pc:sldMk cId="2334915251" sldId="269"/>
        </pc:sldMkLst>
      </pc:sldChg>
      <pc:sldChg chg="modTransition">
        <pc:chgData name="Samaneh Mohajer Solaimani (2428421)" userId="S::2428421@student.uwtsd.ac.uk::a7d62f63-ce8c-44ec-87c4-0e1e03d4a855" providerId="AD" clId="Web-{5D608F11-33FE-F4AB-2400-51D6C5C4E5ED}" dt="2026-02-02T13:37:43.971" v="301"/>
        <pc:sldMkLst>
          <pc:docMk/>
          <pc:sldMk cId="3126489170" sldId="270"/>
        </pc:sldMkLst>
      </pc:sldChg>
      <pc:sldChg chg="addSp delSp modSp new mod modTransition setBg">
        <pc:chgData name="Samaneh Mohajer Solaimani (2428421)" userId="S::2428421@student.uwtsd.ac.uk::a7d62f63-ce8c-44ec-87c4-0e1e03d4a855" providerId="AD" clId="Web-{5D608F11-33FE-F4AB-2400-51D6C5C4E5ED}" dt="2026-02-02T13:37:53.596" v="302"/>
        <pc:sldMkLst>
          <pc:docMk/>
          <pc:sldMk cId="549061717" sldId="271"/>
        </pc:sldMkLst>
        <pc:spChg chg="mod">
          <ac:chgData name="Samaneh Mohajer Solaimani (2428421)" userId="S::2428421@student.uwtsd.ac.uk::a7d62f63-ce8c-44ec-87c4-0e1e03d4a855" providerId="AD" clId="Web-{5D608F11-33FE-F4AB-2400-51D6C5C4E5ED}" dt="2026-02-02T13:31:31.181" v="262"/>
          <ac:spMkLst>
            <pc:docMk/>
            <pc:sldMk cId="549061717" sldId="271"/>
            <ac:spMk id="2" creationId="{BB84BA32-FEF4-0845-FF0F-45B2619F4E14}"/>
          </ac:spMkLst>
        </pc:spChg>
        <pc:spChg chg="mod">
          <ac:chgData name="Samaneh Mohajer Solaimani (2428421)" userId="S::2428421@student.uwtsd.ac.uk::a7d62f63-ce8c-44ec-87c4-0e1e03d4a855" providerId="AD" clId="Web-{5D608F11-33FE-F4AB-2400-51D6C5C4E5ED}" dt="2026-02-02T13:35:47.529" v="286" actId="20577"/>
          <ac:spMkLst>
            <pc:docMk/>
            <pc:sldMk cId="549061717" sldId="271"/>
            <ac:spMk id="3" creationId="{764645B0-9D0F-27F7-E08C-5CC8B290303E}"/>
          </ac:spMkLst>
        </pc:spChg>
        <pc:spChg chg="add">
          <ac:chgData name="Samaneh Mohajer Solaimani (2428421)" userId="S::2428421@student.uwtsd.ac.uk::a7d62f63-ce8c-44ec-87c4-0e1e03d4a855" providerId="AD" clId="Web-{5D608F11-33FE-F4AB-2400-51D6C5C4E5ED}" dt="2026-02-02T13:31:31.181" v="262"/>
          <ac:spMkLst>
            <pc:docMk/>
            <pc:sldMk cId="549061717" sldId="271"/>
            <ac:spMk id="14" creationId="{1653AE3C-AC4F-907C-B473-B9A30D21506F}"/>
          </ac:spMkLst>
        </pc:spChg>
        <pc:spChg chg="add">
          <ac:chgData name="Samaneh Mohajer Solaimani (2428421)" userId="S::2428421@student.uwtsd.ac.uk::a7d62f63-ce8c-44ec-87c4-0e1e03d4a855" providerId="AD" clId="Web-{5D608F11-33FE-F4AB-2400-51D6C5C4E5ED}" dt="2026-02-02T13:31:31.181" v="262"/>
          <ac:spMkLst>
            <pc:docMk/>
            <pc:sldMk cId="549061717" sldId="271"/>
            <ac:spMk id="15" creationId="{DC81933E-93BD-38CE-3C98-D10B2844C58A}"/>
          </ac:spMkLst>
        </pc:spChg>
        <pc:spChg chg="add">
          <ac:chgData name="Samaneh Mohajer Solaimani (2428421)" userId="S::2428421@student.uwtsd.ac.uk::a7d62f63-ce8c-44ec-87c4-0e1e03d4a855" providerId="AD" clId="Web-{5D608F11-33FE-F4AB-2400-51D6C5C4E5ED}" dt="2026-02-02T13:31:31.181" v="262"/>
          <ac:spMkLst>
            <pc:docMk/>
            <pc:sldMk cId="549061717" sldId="271"/>
            <ac:spMk id="16" creationId="{AB1E35EA-FB9C-AE5F-4AB8-1B3D59CC954B}"/>
          </ac:spMkLst>
        </pc:spChg>
      </pc:sldChg>
      <pc:sldChg chg="addSp delSp modSp new mod modTransition setBg setClrOvrMap">
        <pc:chgData name="Samaneh Mohajer Solaimani (2428421)" userId="S::2428421@student.uwtsd.ac.uk::a7d62f63-ce8c-44ec-87c4-0e1e03d4a855" providerId="AD" clId="Web-{5D608F11-33FE-F4AB-2400-51D6C5C4E5ED}" dt="2026-02-02T13:46:12.809" v="333"/>
        <pc:sldMkLst>
          <pc:docMk/>
          <pc:sldMk cId="3250043321" sldId="272"/>
        </pc:sldMkLst>
        <pc:spChg chg="mod">
          <ac:chgData name="Samaneh Mohajer Solaimani (2428421)" userId="S::2428421@student.uwtsd.ac.uk::a7d62f63-ce8c-44ec-87c4-0e1e03d4a855" providerId="AD" clId="Web-{5D608F11-33FE-F4AB-2400-51D6C5C4E5ED}" dt="2026-02-02T13:45:58.340" v="332" actId="14100"/>
          <ac:spMkLst>
            <pc:docMk/>
            <pc:sldMk cId="3250043321" sldId="272"/>
            <ac:spMk id="2" creationId="{2CD9B135-291A-F7F6-18FF-D4C32F471FCD}"/>
          </ac:spMkLst>
        </pc:spChg>
        <pc:spChg chg="add">
          <ac:chgData name="Samaneh Mohajer Solaimani (2428421)" userId="S::2428421@student.uwtsd.ac.uk::a7d62f63-ce8c-44ec-87c4-0e1e03d4a855" providerId="AD" clId="Web-{5D608F11-33FE-F4AB-2400-51D6C5C4E5ED}" dt="2026-02-02T13:45:50.871" v="329"/>
          <ac:spMkLst>
            <pc:docMk/>
            <pc:sldMk cId="3250043321" sldId="272"/>
            <ac:spMk id="24" creationId="{774A975B-A886-5202-0489-6965514A0D14}"/>
          </ac:spMkLst>
        </pc:spChg>
        <pc:spChg chg="add">
          <ac:chgData name="Samaneh Mohajer Solaimani (2428421)" userId="S::2428421@student.uwtsd.ac.uk::a7d62f63-ce8c-44ec-87c4-0e1e03d4a855" providerId="AD" clId="Web-{5D608F11-33FE-F4AB-2400-51D6C5C4E5ED}" dt="2026-02-02T13:45:50.871" v="329"/>
          <ac:spMkLst>
            <pc:docMk/>
            <pc:sldMk cId="3250043321" sldId="272"/>
            <ac:spMk id="26" creationId="{EA67E988-5919-57BB-C7DE-D3EAD38A3045}"/>
          </ac:spMkLst>
        </pc:spChg>
        <pc:spChg chg="add">
          <ac:chgData name="Samaneh Mohajer Solaimani (2428421)" userId="S::2428421@student.uwtsd.ac.uk::a7d62f63-ce8c-44ec-87c4-0e1e03d4a855" providerId="AD" clId="Web-{5D608F11-33FE-F4AB-2400-51D6C5C4E5ED}" dt="2026-02-02T13:45:50.871" v="329"/>
          <ac:spMkLst>
            <pc:docMk/>
            <pc:sldMk cId="3250043321" sldId="272"/>
            <ac:spMk id="28" creationId="{E20BB609-EF92-42DB-836C-0699A590B5CF}"/>
          </ac:spMkLst>
        </pc:spChg>
        <pc:spChg chg="add">
          <ac:chgData name="Samaneh Mohajer Solaimani (2428421)" userId="S::2428421@student.uwtsd.ac.uk::a7d62f63-ce8c-44ec-87c4-0e1e03d4a855" providerId="AD" clId="Web-{5D608F11-33FE-F4AB-2400-51D6C5C4E5ED}" dt="2026-02-02T13:45:50.871" v="329"/>
          <ac:spMkLst>
            <pc:docMk/>
            <pc:sldMk cId="3250043321" sldId="272"/>
            <ac:spMk id="30" creationId="{637992A9-1E8C-4E57-B4F4-EE2D38E504A2}"/>
          </ac:spMkLst>
        </pc:spChg>
        <pc:spChg chg="add">
          <ac:chgData name="Samaneh Mohajer Solaimani (2428421)" userId="S::2428421@student.uwtsd.ac.uk::a7d62f63-ce8c-44ec-87c4-0e1e03d4a855" providerId="AD" clId="Web-{5D608F11-33FE-F4AB-2400-51D6C5C4E5ED}" dt="2026-02-02T13:45:50.871" v="329"/>
          <ac:spMkLst>
            <pc:docMk/>
            <pc:sldMk cId="3250043321" sldId="272"/>
            <ac:spMk id="32" creationId="{B2C335F7-F61C-4EB4-80F2-4B1438FE66BB}"/>
          </ac:spMkLst>
        </pc:spChg>
      </pc:sldChg>
    </pc:docChg>
  </pc:docChgLst>
  <pc:docChgLst>
    <pc:chgData name="Samaneh Mohajer Solaimani (2428421)" userId="S::2428421@student.uwtsd.ac.uk::a7d62f63-ce8c-44ec-87c4-0e1e03d4a855" providerId="AD" clId="Web-{5FFC4F6A-BC37-F4C5-A1A8-0C40D3401603}"/>
    <pc:docChg chg="addSld modSld">
      <pc:chgData name="Samaneh Mohajer Solaimani (2428421)" userId="S::2428421@student.uwtsd.ac.uk::a7d62f63-ce8c-44ec-87c4-0e1e03d4a855" providerId="AD" clId="Web-{5FFC4F6A-BC37-F4C5-A1A8-0C40D3401603}" dt="2026-01-21T14:37:57.985" v="329"/>
      <pc:docMkLst>
        <pc:docMk/>
      </pc:docMkLst>
      <pc:sldChg chg="addSp delSp modSp new">
        <pc:chgData name="Samaneh Mohajer Solaimani (2428421)" userId="S::2428421@student.uwtsd.ac.uk::a7d62f63-ce8c-44ec-87c4-0e1e03d4a855" providerId="AD" clId="Web-{5FFC4F6A-BC37-F4C5-A1A8-0C40D3401603}" dt="2026-01-21T14:09:11.607" v="97"/>
        <pc:sldMkLst>
          <pc:docMk/>
          <pc:sldMk cId="2881541125" sldId="264"/>
        </pc:sldMkLst>
        <pc:spChg chg="mod">
          <ac:chgData name="Samaneh Mohajer Solaimani (2428421)" userId="S::2428421@student.uwtsd.ac.uk::a7d62f63-ce8c-44ec-87c4-0e1e03d4a855" providerId="AD" clId="Web-{5FFC4F6A-BC37-F4C5-A1A8-0C40D3401603}" dt="2026-01-21T14:06:23.490" v="5" actId="20577"/>
          <ac:spMkLst>
            <pc:docMk/>
            <pc:sldMk cId="2881541125" sldId="264"/>
            <ac:spMk id="2" creationId="{9A876F3C-85A6-A920-FD9A-AF1BA9B62C69}"/>
          </ac:spMkLst>
        </pc:spChg>
        <pc:graphicFrameChg chg="add">
          <ac:chgData name="Samaneh Mohajer Solaimani (2428421)" userId="S::2428421@student.uwtsd.ac.uk::a7d62f63-ce8c-44ec-87c4-0e1e03d4a855" providerId="AD" clId="Web-{5FFC4F6A-BC37-F4C5-A1A8-0C40D3401603}" dt="2026-01-21T14:09:11.607" v="97"/>
          <ac:graphicFrameMkLst>
            <pc:docMk/>
            <pc:sldMk cId="2881541125" sldId="264"/>
            <ac:graphicFrameMk id="5" creationId="{2159CDF4-262C-19A1-D05B-469AB012C152}"/>
          </ac:graphicFrameMkLst>
        </pc:graphicFrameChg>
      </pc:sldChg>
      <pc:sldChg chg="addSp modSp new mod setBg">
        <pc:chgData name="Samaneh Mohajer Solaimani (2428421)" userId="S::2428421@student.uwtsd.ac.uk::a7d62f63-ce8c-44ec-87c4-0e1e03d4a855" providerId="AD" clId="Web-{5FFC4F6A-BC37-F4C5-A1A8-0C40D3401603}" dt="2026-01-21T14:34:51.627" v="232"/>
        <pc:sldMkLst>
          <pc:docMk/>
          <pc:sldMk cId="368864504" sldId="265"/>
        </pc:sldMkLst>
        <pc:spChg chg="mod">
          <ac:chgData name="Samaneh Mohajer Solaimani (2428421)" userId="S::2428421@student.uwtsd.ac.uk::a7d62f63-ce8c-44ec-87c4-0e1e03d4a855" providerId="AD" clId="Web-{5FFC4F6A-BC37-F4C5-A1A8-0C40D3401603}" dt="2026-01-21T14:34:51.627" v="232"/>
          <ac:spMkLst>
            <pc:docMk/>
            <pc:sldMk cId="368864504" sldId="265"/>
            <ac:spMk id="2" creationId="{B8C2F0CB-B9BF-243F-6B83-9DEFB03AB5A1}"/>
          </ac:spMkLst>
        </pc:spChg>
        <pc:spChg chg="mod">
          <ac:chgData name="Samaneh Mohajer Solaimani (2428421)" userId="S::2428421@student.uwtsd.ac.uk::a7d62f63-ce8c-44ec-87c4-0e1e03d4a855" providerId="AD" clId="Web-{5FFC4F6A-BC37-F4C5-A1A8-0C40D3401603}" dt="2026-01-21T14:34:51.627" v="232"/>
          <ac:spMkLst>
            <pc:docMk/>
            <pc:sldMk cId="368864504" sldId="265"/>
            <ac:spMk id="3" creationId="{573529BB-2B8E-7EF3-A676-93B68860F305}"/>
          </ac:spMkLst>
        </pc:spChg>
        <pc:picChg chg="add">
          <ac:chgData name="Samaneh Mohajer Solaimani (2428421)" userId="S::2428421@student.uwtsd.ac.uk::a7d62f63-ce8c-44ec-87c4-0e1e03d4a855" providerId="AD" clId="Web-{5FFC4F6A-BC37-F4C5-A1A8-0C40D3401603}" dt="2026-01-21T14:34:51.627" v="232"/>
          <ac:picMkLst>
            <pc:docMk/>
            <pc:sldMk cId="368864504" sldId="265"/>
            <ac:picMk id="7" creationId="{660D3578-8D30-5C1E-2A3C-EB2D6FD87F9F}"/>
          </ac:picMkLst>
        </pc:picChg>
      </pc:sldChg>
      <pc:sldChg chg="addSp modSp new mod setBg">
        <pc:chgData name="Samaneh Mohajer Solaimani (2428421)" userId="S::2428421@student.uwtsd.ac.uk::a7d62f63-ce8c-44ec-87c4-0e1e03d4a855" providerId="AD" clId="Web-{5FFC4F6A-BC37-F4C5-A1A8-0C40D3401603}" dt="2026-01-21T14:37:57.985" v="329"/>
        <pc:sldMkLst>
          <pc:docMk/>
          <pc:sldMk cId="870297479" sldId="266"/>
        </pc:sldMkLst>
        <pc:spChg chg="mod">
          <ac:chgData name="Samaneh Mohajer Solaimani (2428421)" userId="S::2428421@student.uwtsd.ac.uk::a7d62f63-ce8c-44ec-87c4-0e1e03d4a855" providerId="AD" clId="Web-{5FFC4F6A-BC37-F4C5-A1A8-0C40D3401603}" dt="2026-01-21T14:37:57.985" v="329"/>
          <ac:spMkLst>
            <pc:docMk/>
            <pc:sldMk cId="870297479" sldId="266"/>
            <ac:spMk id="2" creationId="{30B41D22-B4E1-BDD1-1BE3-CAF9D16ABFFC}"/>
          </ac:spMkLst>
        </pc:spChg>
        <pc:spChg chg="mod">
          <ac:chgData name="Samaneh Mohajer Solaimani (2428421)" userId="S::2428421@student.uwtsd.ac.uk::a7d62f63-ce8c-44ec-87c4-0e1e03d4a855" providerId="AD" clId="Web-{5FFC4F6A-BC37-F4C5-A1A8-0C40D3401603}" dt="2026-01-21T14:37:57.985" v="329"/>
          <ac:spMkLst>
            <pc:docMk/>
            <pc:sldMk cId="870297479" sldId="266"/>
            <ac:spMk id="3" creationId="{B29A5C83-9F34-DB9F-6C2B-399AA6108771}"/>
          </ac:spMkLst>
        </pc:spChg>
        <pc:spChg chg="add">
          <ac:chgData name="Samaneh Mohajer Solaimani (2428421)" userId="S::2428421@student.uwtsd.ac.uk::a7d62f63-ce8c-44ec-87c4-0e1e03d4a855" providerId="AD" clId="Web-{5FFC4F6A-BC37-F4C5-A1A8-0C40D3401603}" dt="2026-01-21T14:37:57.985" v="329"/>
          <ac:spMkLst>
            <pc:docMk/>
            <pc:sldMk cId="870297479" sldId="266"/>
            <ac:spMk id="10" creationId="{9E10BDB4-64F2-477D-A03B-9F8352D5E02E}"/>
          </ac:spMkLst>
        </pc:spChg>
        <pc:spChg chg="add">
          <ac:chgData name="Samaneh Mohajer Solaimani (2428421)" userId="S::2428421@student.uwtsd.ac.uk::a7d62f63-ce8c-44ec-87c4-0e1e03d4a855" providerId="AD" clId="Web-{5FFC4F6A-BC37-F4C5-A1A8-0C40D3401603}" dt="2026-01-21T14:37:57.985" v="329"/>
          <ac:spMkLst>
            <pc:docMk/>
            <pc:sldMk cId="870297479" sldId="266"/>
            <ac:spMk id="12" creationId="{887F59F2-5FBC-40CD-AD35-376AECE49EA6}"/>
          </ac:spMkLst>
        </pc:spChg>
        <pc:spChg chg="add">
          <ac:chgData name="Samaneh Mohajer Solaimani (2428421)" userId="S::2428421@student.uwtsd.ac.uk::a7d62f63-ce8c-44ec-87c4-0e1e03d4a855" providerId="AD" clId="Web-{5FFC4F6A-BC37-F4C5-A1A8-0C40D3401603}" dt="2026-01-21T14:37:57.985" v="329"/>
          <ac:spMkLst>
            <pc:docMk/>
            <pc:sldMk cId="870297479" sldId="266"/>
            <ac:spMk id="14" creationId="{7271C494-8107-3D61-D611-4FBC7C22A2B8}"/>
          </ac:spMkLst>
        </pc:spChg>
        <pc:picChg chg="add">
          <ac:chgData name="Samaneh Mohajer Solaimani (2428421)" userId="S::2428421@student.uwtsd.ac.uk::a7d62f63-ce8c-44ec-87c4-0e1e03d4a855" providerId="AD" clId="Web-{5FFC4F6A-BC37-F4C5-A1A8-0C40D3401603}" dt="2026-01-21T14:37:57.985" v="329"/>
          <ac:picMkLst>
            <pc:docMk/>
            <pc:sldMk cId="870297479" sldId="266"/>
            <ac:picMk id="7" creationId="{D888673B-2C75-34CD-E345-2807D32DECA9}"/>
          </ac:picMkLst>
        </pc:picChg>
      </pc:sldChg>
    </pc:docChg>
  </pc:docChgLst>
  <pc:docChgLst>
    <pc:chgData name="Samaneh Mohajer Solaimani (2428421)" userId="S::2428421@student.uwtsd.ac.uk::a7d62f63-ce8c-44ec-87c4-0e1e03d4a855" providerId="AD" clId="Web-{40CB7619-71D6-4AFE-41AB-6BFC8E4B55BB}"/>
    <pc:docChg chg="addSld modSld">
      <pc:chgData name="Samaneh Mohajer Solaimani (2428421)" userId="S::2428421@student.uwtsd.ac.uk::a7d62f63-ce8c-44ec-87c4-0e1e03d4a855" providerId="AD" clId="Web-{40CB7619-71D6-4AFE-41AB-6BFC8E4B55BB}" dt="2026-02-11T20:18:48.696" v="385"/>
      <pc:docMkLst>
        <pc:docMk/>
      </pc:docMkLst>
      <pc:sldChg chg="addSp delSp modSp">
        <pc:chgData name="Samaneh Mohajer Solaimani (2428421)" userId="S::2428421@student.uwtsd.ac.uk::a7d62f63-ce8c-44ec-87c4-0e1e03d4a855" providerId="AD" clId="Web-{40CB7619-71D6-4AFE-41AB-6BFC8E4B55BB}" dt="2026-02-11T20:16:37.148" v="379"/>
        <pc:sldMkLst>
          <pc:docMk/>
          <pc:sldMk cId="97066482" sldId="257"/>
        </pc:sldMkLst>
        <pc:spChg chg="add del mod">
          <ac:chgData name="Samaneh Mohajer Solaimani (2428421)" userId="S::2428421@student.uwtsd.ac.uk::a7d62f63-ce8c-44ec-87c4-0e1e03d4a855" providerId="AD" clId="Web-{40CB7619-71D6-4AFE-41AB-6BFC8E4B55BB}" dt="2026-02-11T20:16:37.148" v="379"/>
          <ac:spMkLst>
            <pc:docMk/>
            <pc:sldMk cId="97066482" sldId="257"/>
            <ac:spMk id="3" creationId="{DA3E80A6-2FCA-CD08-8367-8781C6683E14}"/>
          </ac:spMkLst>
        </pc:spChg>
        <pc:graphicFrameChg chg="add del">
          <ac:chgData name="Samaneh Mohajer Solaimani (2428421)" userId="S::2428421@student.uwtsd.ac.uk::a7d62f63-ce8c-44ec-87c4-0e1e03d4a855" providerId="AD" clId="Web-{40CB7619-71D6-4AFE-41AB-6BFC8E4B55BB}" dt="2026-02-11T20:16:37.101" v="378"/>
          <ac:graphicFrameMkLst>
            <pc:docMk/>
            <pc:sldMk cId="97066482" sldId="257"/>
            <ac:graphicFrameMk id="27" creationId="{A0F5424C-BA56-30BD-C8B2-B88DAE482B92}"/>
          </ac:graphicFrameMkLst>
        </pc:graphicFrameChg>
        <pc:graphicFrameChg chg="add">
          <ac:chgData name="Samaneh Mohajer Solaimani (2428421)" userId="S::2428421@student.uwtsd.ac.uk::a7d62f63-ce8c-44ec-87c4-0e1e03d4a855" providerId="AD" clId="Web-{40CB7619-71D6-4AFE-41AB-6BFC8E4B55BB}" dt="2026-02-11T20:16:37.148" v="379"/>
          <ac:graphicFrameMkLst>
            <pc:docMk/>
            <pc:sldMk cId="97066482" sldId="257"/>
            <ac:graphicFrameMk id="29" creationId="{45B6CB8E-17C9-CDA3-1E84-BDF4195BA0D2}"/>
          </ac:graphicFrameMkLst>
        </pc:graphicFrameChg>
      </pc:sldChg>
      <pc:sldChg chg="modTransition">
        <pc:chgData name="Samaneh Mohajer Solaimani (2428421)" userId="S::2428421@student.uwtsd.ac.uk::a7d62f63-ce8c-44ec-87c4-0e1e03d4a855" providerId="AD" clId="Web-{40CB7619-71D6-4AFE-41AB-6BFC8E4B55BB}" dt="2026-02-11T20:18:00.649" v="380"/>
        <pc:sldMkLst>
          <pc:docMk/>
          <pc:sldMk cId="1361454830" sldId="273"/>
        </pc:sldMkLst>
      </pc:sldChg>
      <pc:sldChg chg="modTransition">
        <pc:chgData name="Samaneh Mohajer Solaimani (2428421)" userId="S::2428421@student.uwtsd.ac.uk::a7d62f63-ce8c-44ec-87c4-0e1e03d4a855" providerId="AD" clId="Web-{40CB7619-71D6-4AFE-41AB-6BFC8E4B55BB}" dt="2026-02-11T20:18:03.337" v="381"/>
        <pc:sldMkLst>
          <pc:docMk/>
          <pc:sldMk cId="2328386230" sldId="274"/>
        </pc:sldMkLst>
      </pc:sldChg>
      <pc:sldChg chg="addSp modSp mod modTransition setBg modClrScheme chgLayout">
        <pc:chgData name="Samaneh Mohajer Solaimani (2428421)" userId="S::2428421@student.uwtsd.ac.uk::a7d62f63-ce8c-44ec-87c4-0e1e03d4a855" providerId="AD" clId="Web-{40CB7619-71D6-4AFE-41AB-6BFC8E4B55BB}" dt="2026-02-11T20:18:48.696" v="385"/>
        <pc:sldMkLst>
          <pc:docMk/>
          <pc:sldMk cId="3086717234" sldId="275"/>
        </pc:sldMkLst>
        <pc:spChg chg="mod ord">
          <ac:chgData name="Samaneh Mohajer Solaimani (2428421)" userId="S::2428421@student.uwtsd.ac.uk::a7d62f63-ce8c-44ec-87c4-0e1e03d4a855" providerId="AD" clId="Web-{40CB7619-71D6-4AFE-41AB-6BFC8E4B55BB}" dt="2026-02-11T19:53:02.233" v="1"/>
          <ac:spMkLst>
            <pc:docMk/>
            <pc:sldMk cId="3086717234" sldId="275"/>
            <ac:spMk id="2" creationId="{A249D693-E6E9-5D2C-2402-4482255E1CF2}"/>
          </ac:spMkLst>
        </pc:spChg>
        <pc:spChg chg="mod ord">
          <ac:chgData name="Samaneh Mohajer Solaimani (2428421)" userId="S::2428421@student.uwtsd.ac.uk::a7d62f63-ce8c-44ec-87c4-0e1e03d4a855" providerId="AD" clId="Web-{40CB7619-71D6-4AFE-41AB-6BFC8E4B55BB}" dt="2026-02-11T20:01:38.285" v="140" actId="20577"/>
          <ac:spMkLst>
            <pc:docMk/>
            <pc:sldMk cId="3086717234" sldId="275"/>
            <ac:spMk id="3" creationId="{B49E207E-C56F-C5FC-0A2A-6229AFD0B50C}"/>
          </ac:spMkLst>
        </pc:spChg>
        <pc:spChg chg="add mod ord">
          <ac:chgData name="Samaneh Mohajer Solaimani (2428421)" userId="S::2428421@student.uwtsd.ac.uk::a7d62f63-ce8c-44ec-87c4-0e1e03d4a855" providerId="AD" clId="Web-{40CB7619-71D6-4AFE-41AB-6BFC8E4B55BB}" dt="2026-02-11T19:53:08.421" v="8" actId="20577"/>
          <ac:spMkLst>
            <pc:docMk/>
            <pc:sldMk cId="3086717234" sldId="275"/>
            <ac:spMk id="4" creationId="{37B9F85C-D716-C09F-3F3E-1553EBEAF527}"/>
          </ac:spMkLst>
        </pc:spChg>
        <pc:spChg chg="add mod ord">
          <ac:chgData name="Samaneh Mohajer Solaimani (2428421)" userId="S::2428421@student.uwtsd.ac.uk::a7d62f63-ce8c-44ec-87c4-0e1e03d4a855" providerId="AD" clId="Web-{40CB7619-71D6-4AFE-41AB-6BFC8E4B55BB}" dt="2026-02-11T19:59:55.453" v="83" actId="20577"/>
          <ac:spMkLst>
            <pc:docMk/>
            <pc:sldMk cId="3086717234" sldId="275"/>
            <ac:spMk id="5" creationId="{16703445-90FA-1DBD-198B-D21FBA342ECF}"/>
          </ac:spMkLst>
        </pc:spChg>
        <pc:spChg chg="add mod ord">
          <ac:chgData name="Samaneh Mohajer Solaimani (2428421)" userId="S::2428421@student.uwtsd.ac.uk::a7d62f63-ce8c-44ec-87c4-0e1e03d4a855" providerId="AD" clId="Web-{40CB7619-71D6-4AFE-41AB-6BFC8E4B55BB}" dt="2026-02-11T20:02:55.380" v="164" actId="20577"/>
          <ac:spMkLst>
            <pc:docMk/>
            <pc:sldMk cId="3086717234" sldId="275"/>
            <ac:spMk id="6" creationId="{A57ABD59-8DC6-10E6-9D72-B976C16199CA}"/>
          </ac:spMkLst>
        </pc:spChg>
      </pc:sldChg>
      <pc:sldChg chg="addSp delSp modSp new mod modTransition setBg modClrScheme chgLayout">
        <pc:chgData name="Samaneh Mohajer Solaimani (2428421)" userId="S::2428421@student.uwtsd.ac.uk::a7d62f63-ce8c-44ec-87c4-0e1e03d4a855" providerId="AD" clId="Web-{40CB7619-71D6-4AFE-41AB-6BFC8E4B55BB}" dt="2026-02-11T20:18:21.477" v="384"/>
        <pc:sldMkLst>
          <pc:docMk/>
          <pc:sldMk cId="870231628" sldId="276"/>
        </pc:sldMkLst>
        <pc:spChg chg="mod ord">
          <ac:chgData name="Samaneh Mohajer Solaimani (2428421)" userId="S::2428421@student.uwtsd.ac.uk::a7d62f63-ce8c-44ec-87c4-0e1e03d4a855" providerId="AD" clId="Web-{40CB7619-71D6-4AFE-41AB-6BFC8E4B55BB}" dt="2026-02-11T20:18:21.477" v="384"/>
          <ac:spMkLst>
            <pc:docMk/>
            <pc:sldMk cId="870231628" sldId="276"/>
            <ac:spMk id="2" creationId="{141D3E6B-2823-E4E3-539A-C269438679A2}"/>
          </ac:spMkLst>
        </pc:spChg>
        <pc:spChg chg="del">
          <ac:chgData name="Samaneh Mohajer Solaimani (2428421)" userId="S::2428421@student.uwtsd.ac.uk::a7d62f63-ce8c-44ec-87c4-0e1e03d4a855" providerId="AD" clId="Web-{40CB7619-71D6-4AFE-41AB-6BFC8E4B55BB}" dt="2026-02-11T20:06:04.992" v="166"/>
          <ac:spMkLst>
            <pc:docMk/>
            <pc:sldMk cId="870231628" sldId="276"/>
            <ac:spMk id="3" creationId="{149205A5-7C0C-B6E0-9F3C-4AB156CB7036}"/>
          </ac:spMkLst>
        </pc:spChg>
        <pc:spChg chg="del mod ord">
          <ac:chgData name="Samaneh Mohajer Solaimani (2428421)" userId="S::2428421@student.uwtsd.ac.uk::a7d62f63-ce8c-44ec-87c4-0e1e03d4a855" providerId="AD" clId="Web-{40CB7619-71D6-4AFE-41AB-6BFC8E4B55BB}" dt="2026-02-11T20:18:21.477" v="384"/>
          <ac:spMkLst>
            <pc:docMk/>
            <pc:sldMk cId="870231628" sldId="276"/>
            <ac:spMk id="4" creationId="{D48BB406-63C5-4FB9-BA15-0010003732F5}"/>
          </ac:spMkLst>
        </pc:spChg>
        <pc:spChg chg="del">
          <ac:chgData name="Samaneh Mohajer Solaimani (2428421)" userId="S::2428421@student.uwtsd.ac.uk::a7d62f63-ce8c-44ec-87c4-0e1e03d4a855" providerId="AD" clId="Web-{40CB7619-71D6-4AFE-41AB-6BFC8E4B55BB}" dt="2026-02-11T20:06:04.992" v="166"/>
          <ac:spMkLst>
            <pc:docMk/>
            <pc:sldMk cId="870231628" sldId="276"/>
            <ac:spMk id="5" creationId="{E283BEF3-BC6A-58D8-614C-C2F59E3BB87F}"/>
          </ac:spMkLst>
        </pc:spChg>
        <pc:spChg chg="del">
          <ac:chgData name="Samaneh Mohajer Solaimani (2428421)" userId="S::2428421@student.uwtsd.ac.uk::a7d62f63-ce8c-44ec-87c4-0e1e03d4a855" providerId="AD" clId="Web-{40CB7619-71D6-4AFE-41AB-6BFC8E4B55BB}" dt="2026-02-11T20:06:04.992" v="166"/>
          <ac:spMkLst>
            <pc:docMk/>
            <pc:sldMk cId="870231628" sldId="276"/>
            <ac:spMk id="6" creationId="{93583DCF-E403-F535-457A-24A5E00350A9}"/>
          </ac:spMkLst>
        </pc:spChg>
        <pc:spChg chg="add">
          <ac:chgData name="Samaneh Mohajer Solaimani (2428421)" userId="S::2428421@student.uwtsd.ac.uk::a7d62f63-ce8c-44ec-87c4-0e1e03d4a855" providerId="AD" clId="Web-{40CB7619-71D6-4AFE-41AB-6BFC8E4B55BB}" dt="2026-02-11T20:18:21.477" v="384"/>
          <ac:spMkLst>
            <pc:docMk/>
            <pc:sldMk cId="870231628" sldId="276"/>
            <ac:spMk id="10" creationId="{04213918-F1EB-4BCE-BE23-F5E9851EE05C}"/>
          </ac:spMkLst>
        </pc:spChg>
        <pc:spChg chg="add">
          <ac:chgData name="Samaneh Mohajer Solaimani (2428421)" userId="S::2428421@student.uwtsd.ac.uk::a7d62f63-ce8c-44ec-87c4-0e1e03d4a855" providerId="AD" clId="Web-{40CB7619-71D6-4AFE-41AB-6BFC8E4B55BB}" dt="2026-02-11T20:18:21.477" v="384"/>
          <ac:spMkLst>
            <pc:docMk/>
            <pc:sldMk cId="870231628" sldId="276"/>
            <ac:spMk id="12" creationId="{2062E862-C7F7-4CA1-B929-D0B75F5E9FB9}"/>
          </ac:spMkLst>
        </pc:spChg>
        <pc:graphicFrameChg chg="add">
          <ac:chgData name="Samaneh Mohajer Solaimani (2428421)" userId="S::2428421@student.uwtsd.ac.uk::a7d62f63-ce8c-44ec-87c4-0e1e03d4a855" providerId="AD" clId="Web-{40CB7619-71D6-4AFE-41AB-6BFC8E4B55BB}" dt="2026-02-11T20:18:21.477" v="384"/>
          <ac:graphicFrameMkLst>
            <pc:docMk/>
            <pc:sldMk cId="870231628" sldId="276"/>
            <ac:graphicFrameMk id="7" creationId="{6F061272-E9ED-3A23-521E-8E88A86368EA}"/>
          </ac:graphicFrameMkLst>
        </pc:graphicFrameChg>
      </pc:sldChg>
    </pc:docChg>
  </pc:docChgLst>
  <pc:docChgLst>
    <pc:chgData name="Samaneh Mohajer Solaimani (2428421)" userId="S::2428421@student.uwtsd.ac.uk::a7d62f63-ce8c-44ec-87c4-0e1e03d4a855" providerId="AD" clId="Web-{2C907C66-9BDE-9442-C913-DD3B0BE3CBCF}"/>
    <pc:docChg chg="addSld modSld addMainMaster delMainMaster">
      <pc:chgData name="Samaneh Mohajer Solaimani (2428421)" userId="S::2428421@student.uwtsd.ac.uk::a7d62f63-ce8c-44ec-87c4-0e1e03d4a855" providerId="AD" clId="Web-{2C907C66-9BDE-9442-C913-DD3B0BE3CBCF}" dt="2026-01-19T17:10:51.521" v="1049" actId="20577"/>
      <pc:docMkLst>
        <pc:docMk/>
      </pc:docMkLst>
      <pc:sldChg chg="addSp delSp modSp mod setBg modClrScheme setClrOvrMap chgLayout">
        <pc:chgData name="Samaneh Mohajer Solaimani (2428421)" userId="S::2428421@student.uwtsd.ac.uk::a7d62f63-ce8c-44ec-87c4-0e1e03d4a855" providerId="AD" clId="Web-{2C907C66-9BDE-9442-C913-DD3B0BE3CBCF}" dt="2026-01-19T16:28:42.156" v="135"/>
        <pc:sldMkLst>
          <pc:docMk/>
          <pc:sldMk cId="109857222" sldId="256"/>
        </pc:sldMkLst>
        <pc:spChg chg="mod">
          <ac:chgData name="Samaneh Mohajer Solaimani (2428421)" userId="S::2428421@student.uwtsd.ac.uk::a7d62f63-ce8c-44ec-87c4-0e1e03d4a855" providerId="AD" clId="Web-{2C907C66-9BDE-9442-C913-DD3B0BE3CBCF}" dt="2026-01-19T16:28:42.156" v="13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maneh Mohajer Solaimani (2428421)" userId="S::2428421@student.uwtsd.ac.uk::a7d62f63-ce8c-44ec-87c4-0e1e03d4a855" providerId="AD" clId="Web-{2C907C66-9BDE-9442-C913-DD3B0BE3CBCF}" dt="2026-01-19T16:28:42.156" v="135"/>
          <ac:spMkLst>
            <pc:docMk/>
            <pc:sldMk cId="109857222" sldId="256"/>
            <ac:spMk id="3" creationId="{00000000-0000-0000-0000-000000000000}"/>
          </ac:spMkLst>
        </pc:spChg>
        <pc:picChg chg="add mod ord">
          <ac:chgData name="Samaneh Mohajer Solaimani (2428421)" userId="S::2428421@student.uwtsd.ac.uk::a7d62f63-ce8c-44ec-87c4-0e1e03d4a855" providerId="AD" clId="Web-{2C907C66-9BDE-9442-C913-DD3B0BE3CBCF}" dt="2026-01-19T16:28:42.156" v="135"/>
          <ac:picMkLst>
            <pc:docMk/>
            <pc:sldMk cId="109857222" sldId="256"/>
            <ac:picMk id="4" creationId="{6D054063-A0CB-6D2A-D363-056C1D4A1322}"/>
          </ac:picMkLst>
        </pc:picChg>
      </pc:sldChg>
      <pc:sldChg chg="addSp delSp modSp new mod setBg setClrOvrMap">
        <pc:chgData name="Samaneh Mohajer Solaimani (2428421)" userId="S::2428421@student.uwtsd.ac.uk::a7d62f63-ce8c-44ec-87c4-0e1e03d4a855" providerId="AD" clId="Web-{2C907C66-9BDE-9442-C913-DD3B0BE3CBCF}" dt="2026-01-19T16:34:37.983" v="321" actId="14100"/>
        <pc:sldMkLst>
          <pc:docMk/>
          <pc:sldMk cId="97066482" sldId="257"/>
        </pc:sldMkLst>
        <pc:spChg chg="mod">
          <ac:chgData name="Samaneh Mohajer Solaimani (2428421)" userId="S::2428421@student.uwtsd.ac.uk::a7d62f63-ce8c-44ec-87c4-0e1e03d4a855" providerId="AD" clId="Web-{2C907C66-9BDE-9442-C913-DD3B0BE3CBCF}" dt="2026-01-19T16:29:51.816" v="152"/>
          <ac:spMkLst>
            <pc:docMk/>
            <pc:sldMk cId="97066482" sldId="257"/>
            <ac:spMk id="2" creationId="{266AF85A-336B-3600-57DF-5B26F02D54E8}"/>
          </ac:spMkLst>
        </pc:spChg>
        <pc:spChg chg="mod">
          <ac:chgData name="Samaneh Mohajer Solaimani (2428421)" userId="S::2428421@student.uwtsd.ac.uk::a7d62f63-ce8c-44ec-87c4-0e1e03d4a855" providerId="AD" clId="Web-{2C907C66-9BDE-9442-C913-DD3B0BE3CBCF}" dt="2026-01-19T16:34:37.983" v="321" actId="14100"/>
          <ac:spMkLst>
            <pc:docMk/>
            <pc:sldMk cId="97066482" sldId="257"/>
            <ac:spMk id="3" creationId="{DA3E80A6-2FCA-CD08-8367-8781C6683E14}"/>
          </ac:spMkLst>
        </pc:spChg>
        <pc:spChg chg="add">
          <ac:chgData name="Samaneh Mohajer Solaimani (2428421)" userId="S::2428421@student.uwtsd.ac.uk::a7d62f63-ce8c-44ec-87c4-0e1e03d4a855" providerId="AD" clId="Web-{2C907C66-9BDE-9442-C913-DD3B0BE3CBCF}" dt="2026-01-19T16:29:51.816" v="152"/>
          <ac:spMkLst>
            <pc:docMk/>
            <pc:sldMk cId="97066482" sldId="257"/>
            <ac:spMk id="18" creationId="{ECDB354A-194B-E847-187D-58826253BEE3}"/>
          </ac:spMkLst>
        </pc:spChg>
        <pc:spChg chg="add">
          <ac:chgData name="Samaneh Mohajer Solaimani (2428421)" userId="S::2428421@student.uwtsd.ac.uk::a7d62f63-ce8c-44ec-87c4-0e1e03d4a855" providerId="AD" clId="Web-{2C907C66-9BDE-9442-C913-DD3B0BE3CBCF}" dt="2026-01-19T16:29:51.816" v="152"/>
          <ac:spMkLst>
            <pc:docMk/>
            <pc:sldMk cId="97066482" sldId="257"/>
            <ac:spMk id="20" creationId="{774A975B-A886-5202-0489-6965514A0D14}"/>
          </ac:spMkLst>
        </pc:spChg>
        <pc:spChg chg="add">
          <ac:chgData name="Samaneh Mohajer Solaimani (2428421)" userId="S::2428421@student.uwtsd.ac.uk::a7d62f63-ce8c-44ec-87c4-0e1e03d4a855" providerId="AD" clId="Web-{2C907C66-9BDE-9442-C913-DD3B0BE3CBCF}" dt="2026-01-19T16:29:51.816" v="152"/>
          <ac:spMkLst>
            <pc:docMk/>
            <pc:sldMk cId="97066482" sldId="257"/>
            <ac:spMk id="22" creationId="{AA083F47-750E-A41F-1E5A-EFB054507C70}"/>
          </ac:spMkLst>
        </pc:spChg>
        <pc:spChg chg="add">
          <ac:chgData name="Samaneh Mohajer Solaimani (2428421)" userId="S::2428421@student.uwtsd.ac.uk::a7d62f63-ce8c-44ec-87c4-0e1e03d4a855" providerId="AD" clId="Web-{2C907C66-9BDE-9442-C913-DD3B0BE3CBCF}" dt="2026-01-19T16:29:51.816" v="152"/>
          <ac:spMkLst>
            <pc:docMk/>
            <pc:sldMk cId="97066482" sldId="257"/>
            <ac:spMk id="23" creationId="{EA67E988-5919-57BB-C7DE-D3EAD38A3045}"/>
          </ac:spMkLst>
        </pc:spChg>
        <pc:spChg chg="add">
          <ac:chgData name="Samaneh Mohajer Solaimani (2428421)" userId="S::2428421@student.uwtsd.ac.uk::a7d62f63-ce8c-44ec-87c4-0e1e03d4a855" providerId="AD" clId="Web-{2C907C66-9BDE-9442-C913-DD3B0BE3CBCF}" dt="2026-01-19T16:29:51.816" v="152"/>
          <ac:spMkLst>
            <pc:docMk/>
            <pc:sldMk cId="97066482" sldId="257"/>
            <ac:spMk id="24" creationId="{A3900D67-B242-FCB7-4385-8F6D6A37EC3F}"/>
          </ac:spMkLst>
        </pc:spChg>
        <pc:spChg chg="add">
          <ac:chgData name="Samaneh Mohajer Solaimani (2428421)" userId="S::2428421@student.uwtsd.ac.uk::a7d62f63-ce8c-44ec-87c4-0e1e03d4a855" providerId="AD" clId="Web-{2C907C66-9BDE-9442-C913-DD3B0BE3CBCF}" dt="2026-01-19T16:29:51.816" v="152"/>
          <ac:spMkLst>
            <pc:docMk/>
            <pc:sldMk cId="97066482" sldId="257"/>
            <ac:spMk id="25" creationId="{5BD2FBF1-ECF4-A546-96BE-A071A22C7ECF}"/>
          </ac:spMkLst>
        </pc:spChg>
      </pc:sldChg>
      <pc:sldChg chg="addSp delSp modSp new mod setBg">
        <pc:chgData name="Samaneh Mohajer Solaimani (2428421)" userId="S::2428421@student.uwtsd.ac.uk::a7d62f63-ce8c-44ec-87c4-0e1e03d4a855" providerId="AD" clId="Web-{2C907C66-9BDE-9442-C913-DD3B0BE3CBCF}" dt="2026-01-19T16:42:55.381" v="488"/>
        <pc:sldMkLst>
          <pc:docMk/>
          <pc:sldMk cId="2997939260" sldId="258"/>
        </pc:sldMkLst>
        <pc:spChg chg="mod">
          <ac:chgData name="Samaneh Mohajer Solaimani (2428421)" userId="S::2428421@student.uwtsd.ac.uk::a7d62f63-ce8c-44ec-87c4-0e1e03d4a855" providerId="AD" clId="Web-{2C907C66-9BDE-9442-C913-DD3B0BE3CBCF}" dt="2026-01-19T16:42:55.381" v="488"/>
          <ac:spMkLst>
            <pc:docMk/>
            <pc:sldMk cId="2997939260" sldId="258"/>
            <ac:spMk id="2" creationId="{A8F7FF7D-F5D0-E84B-4277-F043B86834BE}"/>
          </ac:spMkLst>
        </pc:spChg>
        <pc:graphicFrameChg chg="add">
          <ac:chgData name="Samaneh Mohajer Solaimani (2428421)" userId="S::2428421@student.uwtsd.ac.uk::a7d62f63-ce8c-44ec-87c4-0e1e03d4a855" providerId="AD" clId="Web-{2C907C66-9BDE-9442-C913-DD3B0BE3CBCF}" dt="2026-01-19T16:42:55.381" v="488"/>
          <ac:graphicFrameMkLst>
            <pc:docMk/>
            <pc:sldMk cId="2997939260" sldId="258"/>
            <ac:graphicFrameMk id="5" creationId="{34F65A9F-BF00-36AE-C980-3900241C9511}"/>
          </ac:graphicFrameMkLst>
        </pc:graphicFrameChg>
      </pc:sldChg>
      <pc:sldChg chg="addSp delSp modSp new mod setBg">
        <pc:chgData name="Samaneh Mohajer Solaimani (2428421)" userId="S::2428421@student.uwtsd.ac.uk::a7d62f63-ce8c-44ec-87c4-0e1e03d4a855" providerId="AD" clId="Web-{2C907C66-9BDE-9442-C913-DD3B0BE3CBCF}" dt="2026-01-19T16:47:37.235" v="625"/>
        <pc:sldMkLst>
          <pc:docMk/>
          <pc:sldMk cId="2986859987" sldId="259"/>
        </pc:sldMkLst>
        <pc:spChg chg="mod">
          <ac:chgData name="Samaneh Mohajer Solaimani (2428421)" userId="S::2428421@student.uwtsd.ac.uk::a7d62f63-ce8c-44ec-87c4-0e1e03d4a855" providerId="AD" clId="Web-{2C907C66-9BDE-9442-C913-DD3B0BE3CBCF}" dt="2026-01-19T16:47:37.235" v="625"/>
          <ac:spMkLst>
            <pc:docMk/>
            <pc:sldMk cId="2986859987" sldId="259"/>
            <ac:spMk id="2" creationId="{4248AFFC-EA8E-1268-0C9F-36D2DDA76501}"/>
          </ac:spMkLst>
        </pc:spChg>
        <pc:graphicFrameChg chg="add">
          <ac:chgData name="Samaneh Mohajer Solaimani (2428421)" userId="S::2428421@student.uwtsd.ac.uk::a7d62f63-ce8c-44ec-87c4-0e1e03d4a855" providerId="AD" clId="Web-{2C907C66-9BDE-9442-C913-DD3B0BE3CBCF}" dt="2026-01-19T16:47:37.235" v="625"/>
          <ac:graphicFrameMkLst>
            <pc:docMk/>
            <pc:sldMk cId="2986859987" sldId="259"/>
            <ac:graphicFrameMk id="5" creationId="{E8D51C9A-68B2-3B66-C629-99307F45C564}"/>
          </ac:graphicFrameMkLst>
        </pc:graphicFrameChg>
      </pc:sldChg>
      <pc:sldChg chg="addSp delSp modSp new mod setBg">
        <pc:chgData name="Samaneh Mohajer Solaimani (2428421)" userId="S::2428421@student.uwtsd.ac.uk::a7d62f63-ce8c-44ec-87c4-0e1e03d4a855" providerId="AD" clId="Web-{2C907C66-9BDE-9442-C913-DD3B0BE3CBCF}" dt="2026-01-19T16:58:23.103" v="713"/>
        <pc:sldMkLst>
          <pc:docMk/>
          <pc:sldMk cId="1161907489" sldId="260"/>
        </pc:sldMkLst>
        <pc:spChg chg="mod">
          <ac:chgData name="Samaneh Mohajer Solaimani (2428421)" userId="S::2428421@student.uwtsd.ac.uk::a7d62f63-ce8c-44ec-87c4-0e1e03d4a855" providerId="AD" clId="Web-{2C907C66-9BDE-9442-C913-DD3B0BE3CBCF}" dt="2026-01-19T16:58:23.103" v="713"/>
          <ac:spMkLst>
            <pc:docMk/>
            <pc:sldMk cId="1161907489" sldId="260"/>
            <ac:spMk id="2" creationId="{58D268D8-B13C-4BEA-9DEF-83CBEEEEAF08}"/>
          </ac:spMkLst>
        </pc:spChg>
        <pc:graphicFrameChg chg="add mod modGraphic">
          <ac:chgData name="Samaneh Mohajer Solaimani (2428421)" userId="S::2428421@student.uwtsd.ac.uk::a7d62f63-ce8c-44ec-87c4-0e1e03d4a855" providerId="AD" clId="Web-{2C907C66-9BDE-9442-C913-DD3B0BE3CBCF}" dt="2026-01-19T16:58:23.103" v="713"/>
          <ac:graphicFrameMkLst>
            <pc:docMk/>
            <pc:sldMk cId="1161907489" sldId="260"/>
            <ac:graphicFrameMk id="5" creationId="{C3299AC8-AE7C-E133-19AE-890F911A1EB8}"/>
          </ac:graphicFrameMkLst>
        </pc:graphicFrameChg>
      </pc:sldChg>
      <pc:sldChg chg="addSp delSp modSp new mod modClrScheme chgLayout">
        <pc:chgData name="Samaneh Mohajer Solaimani (2428421)" userId="S::2428421@student.uwtsd.ac.uk::a7d62f63-ce8c-44ec-87c4-0e1e03d4a855" providerId="AD" clId="Web-{2C907C66-9BDE-9442-C913-DD3B0BE3CBCF}" dt="2026-01-19T17:02:05.665" v="814"/>
        <pc:sldMkLst>
          <pc:docMk/>
          <pc:sldMk cId="3292828730" sldId="261"/>
        </pc:sldMkLst>
        <pc:spChg chg="mod ord">
          <ac:chgData name="Samaneh Mohajer Solaimani (2428421)" userId="S::2428421@student.uwtsd.ac.uk::a7d62f63-ce8c-44ec-87c4-0e1e03d4a855" providerId="AD" clId="Web-{2C907C66-9BDE-9442-C913-DD3B0BE3CBCF}" dt="2026-01-19T17:00:55.962" v="776"/>
          <ac:spMkLst>
            <pc:docMk/>
            <pc:sldMk cId="3292828730" sldId="261"/>
            <ac:spMk id="2" creationId="{64D1AC80-50B5-9171-9C12-07CD5CADDDA9}"/>
          </ac:spMkLst>
        </pc:spChg>
        <pc:spChg chg="add mod ord">
          <ac:chgData name="Samaneh Mohajer Solaimani (2428421)" userId="S::2428421@student.uwtsd.ac.uk::a7d62f63-ce8c-44ec-87c4-0e1e03d4a855" providerId="AD" clId="Web-{2C907C66-9BDE-9442-C913-DD3B0BE3CBCF}" dt="2026-01-19T17:01:51.962" v="813" actId="20577"/>
          <ac:spMkLst>
            <pc:docMk/>
            <pc:sldMk cId="3292828730" sldId="261"/>
            <ac:spMk id="4" creationId="{2A0325DB-1BC8-A60D-946E-25F07DAB1EB0}"/>
          </ac:spMkLst>
        </pc:spChg>
        <pc:graphicFrameChg chg="add">
          <ac:chgData name="Samaneh Mohajer Solaimani (2428421)" userId="S::2428421@student.uwtsd.ac.uk::a7d62f63-ce8c-44ec-87c4-0e1e03d4a855" providerId="AD" clId="Web-{2C907C66-9BDE-9442-C913-DD3B0BE3CBCF}" dt="2026-01-19T17:02:05.665" v="814"/>
          <ac:graphicFrameMkLst>
            <pc:docMk/>
            <pc:sldMk cId="3292828730" sldId="261"/>
            <ac:graphicFrameMk id="6" creationId="{79634FF7-2E17-466F-87AD-F0615F91E651}"/>
          </ac:graphicFrameMkLst>
        </pc:graphicFrameChg>
      </pc:sldChg>
      <pc:sldChg chg="addSp delSp modSp new mod setBg modClrScheme chgLayout">
        <pc:chgData name="Samaneh Mohajer Solaimani (2428421)" userId="S::2428421@student.uwtsd.ac.uk::a7d62f63-ce8c-44ec-87c4-0e1e03d4a855" providerId="AD" clId="Web-{2C907C66-9BDE-9442-C913-DD3B0BE3CBCF}" dt="2026-01-19T17:05:37.674" v="911"/>
        <pc:sldMkLst>
          <pc:docMk/>
          <pc:sldMk cId="3178614546" sldId="262"/>
        </pc:sldMkLst>
        <pc:spChg chg="mod ord">
          <ac:chgData name="Samaneh Mohajer Solaimani (2428421)" userId="S::2428421@student.uwtsd.ac.uk::a7d62f63-ce8c-44ec-87c4-0e1e03d4a855" providerId="AD" clId="Web-{2C907C66-9BDE-9442-C913-DD3B0BE3CBCF}" dt="2026-01-19T17:05:37.674" v="911"/>
          <ac:spMkLst>
            <pc:docMk/>
            <pc:sldMk cId="3178614546" sldId="262"/>
            <ac:spMk id="2" creationId="{2DAEB8B4-49DD-AA13-6EEF-ADFCDE195948}"/>
          </ac:spMkLst>
        </pc:spChg>
        <pc:spChg chg="mod ord">
          <ac:chgData name="Samaneh Mohajer Solaimani (2428421)" userId="S::2428421@student.uwtsd.ac.uk::a7d62f63-ce8c-44ec-87c4-0e1e03d4a855" providerId="AD" clId="Web-{2C907C66-9BDE-9442-C913-DD3B0BE3CBCF}" dt="2026-01-19T17:05:37.674" v="911"/>
          <ac:spMkLst>
            <pc:docMk/>
            <pc:sldMk cId="3178614546" sldId="262"/>
            <ac:spMk id="3" creationId="{0C6934AA-805C-4B9F-52EF-3E3FA3D14A86}"/>
          </ac:spMkLst>
        </pc:spChg>
        <pc:spChg chg="add">
          <ac:chgData name="Samaneh Mohajer Solaimani (2428421)" userId="S::2428421@student.uwtsd.ac.uk::a7d62f63-ce8c-44ec-87c4-0e1e03d4a855" providerId="AD" clId="Web-{2C907C66-9BDE-9442-C913-DD3B0BE3CBCF}" dt="2026-01-19T17:05:37.674" v="911"/>
          <ac:spMkLst>
            <pc:docMk/>
            <pc:sldMk cId="3178614546" sldId="262"/>
            <ac:spMk id="10" creationId="{0EC38958-9A69-239A-BA79-2AEC73345F4B}"/>
          </ac:spMkLst>
        </pc:spChg>
        <pc:spChg chg="add">
          <ac:chgData name="Samaneh Mohajer Solaimani (2428421)" userId="S::2428421@student.uwtsd.ac.uk::a7d62f63-ce8c-44ec-87c4-0e1e03d4a855" providerId="AD" clId="Web-{2C907C66-9BDE-9442-C913-DD3B0BE3CBCF}" dt="2026-01-19T17:05:37.674" v="911"/>
          <ac:spMkLst>
            <pc:docMk/>
            <pc:sldMk cId="3178614546" sldId="262"/>
            <ac:spMk id="12" creationId="{6EC109E5-0396-8968-4F42-DFEC280363B6}"/>
          </ac:spMkLst>
        </pc:spChg>
        <pc:picChg chg="add">
          <ac:chgData name="Samaneh Mohajer Solaimani (2428421)" userId="S::2428421@student.uwtsd.ac.uk::a7d62f63-ce8c-44ec-87c4-0e1e03d4a855" providerId="AD" clId="Web-{2C907C66-9BDE-9442-C913-DD3B0BE3CBCF}" dt="2026-01-19T17:05:37.674" v="911"/>
          <ac:picMkLst>
            <pc:docMk/>
            <pc:sldMk cId="3178614546" sldId="262"/>
            <ac:picMk id="7" creationId="{30CFFF43-7C22-3596-6E0B-C89C2B97DBE5}"/>
          </ac:picMkLst>
        </pc:picChg>
      </pc:sldChg>
      <pc:sldChg chg="modSp new">
        <pc:chgData name="Samaneh Mohajer Solaimani (2428421)" userId="S::2428421@student.uwtsd.ac.uk::a7d62f63-ce8c-44ec-87c4-0e1e03d4a855" providerId="AD" clId="Web-{2C907C66-9BDE-9442-C913-DD3B0BE3CBCF}" dt="2026-01-19T17:10:51.521" v="1049" actId="20577"/>
        <pc:sldMkLst>
          <pc:docMk/>
          <pc:sldMk cId="2987629789" sldId="263"/>
        </pc:sldMkLst>
        <pc:spChg chg="mod">
          <ac:chgData name="Samaneh Mohajer Solaimani (2428421)" userId="S::2428421@student.uwtsd.ac.uk::a7d62f63-ce8c-44ec-87c4-0e1e03d4a855" providerId="AD" clId="Web-{2C907C66-9BDE-9442-C913-DD3B0BE3CBCF}" dt="2026-01-19T17:06:51.065" v="922" actId="20577"/>
          <ac:spMkLst>
            <pc:docMk/>
            <pc:sldMk cId="2987629789" sldId="263"/>
            <ac:spMk id="2" creationId="{BBE53580-39C4-D4EC-0B5C-C3E0C76D83E2}"/>
          </ac:spMkLst>
        </pc:spChg>
        <pc:spChg chg="mod">
          <ac:chgData name="Samaneh Mohajer Solaimani (2428421)" userId="S::2428421@student.uwtsd.ac.uk::a7d62f63-ce8c-44ec-87c4-0e1e03d4a855" providerId="AD" clId="Web-{2C907C66-9BDE-9442-C913-DD3B0BE3CBCF}" dt="2026-01-19T17:07:07.316" v="929" actId="20577"/>
          <ac:spMkLst>
            <pc:docMk/>
            <pc:sldMk cId="2987629789" sldId="263"/>
            <ac:spMk id="3" creationId="{ECA192C2-71B8-78C3-0CDF-5E6F5EA5CC92}"/>
          </ac:spMkLst>
        </pc:spChg>
        <pc:spChg chg="mod">
          <ac:chgData name="Samaneh Mohajer Solaimani (2428421)" userId="S::2428421@student.uwtsd.ac.uk::a7d62f63-ce8c-44ec-87c4-0e1e03d4a855" providerId="AD" clId="Web-{2C907C66-9BDE-9442-C913-DD3B0BE3CBCF}" dt="2026-01-19T17:07:21.519" v="939" actId="20577"/>
          <ac:spMkLst>
            <pc:docMk/>
            <pc:sldMk cId="2987629789" sldId="263"/>
            <ac:spMk id="5" creationId="{CA13E735-10F2-C85F-1D77-0BD732B7381D}"/>
          </ac:spMkLst>
        </pc:spChg>
        <pc:spChg chg="mod">
          <ac:chgData name="Samaneh Mohajer Solaimani (2428421)" userId="S::2428421@student.uwtsd.ac.uk::a7d62f63-ce8c-44ec-87c4-0e1e03d4a855" providerId="AD" clId="Web-{2C907C66-9BDE-9442-C913-DD3B0BE3CBCF}" dt="2026-01-19T17:10:51.521" v="1049" actId="20577"/>
          <ac:spMkLst>
            <pc:docMk/>
            <pc:sldMk cId="2987629789" sldId="263"/>
            <ac:spMk id="6" creationId="{D23D69A5-CA4A-432B-9574-E4D58890D707}"/>
          </ac:spMkLst>
        </pc:spChg>
      </pc:sldChg>
      <pc:sldMasterChg chg="add addSldLayout">
        <pc:chgData name="Samaneh Mohajer Solaimani (2428421)" userId="S::2428421@student.uwtsd.ac.uk::a7d62f63-ce8c-44ec-87c4-0e1e03d4a855" providerId="AD" clId="Web-{2C907C66-9BDE-9442-C913-DD3B0BE3CBCF}" dt="2026-01-19T16:17:03.393" v="62"/>
        <pc:sldMasterMkLst>
          <pc:docMk/>
          <pc:sldMasterMk cId="2184035427" sldId="2147483696"/>
        </pc:sldMasterMkLst>
        <pc:sldLayoutChg chg="add">
          <pc:chgData name="Samaneh Mohajer Solaimani (2428421)" userId="S::2428421@student.uwtsd.ac.uk::a7d62f63-ce8c-44ec-87c4-0e1e03d4a855" providerId="AD" clId="Web-{2C907C66-9BDE-9442-C913-DD3B0BE3CBCF}" dt="2026-01-19T16:17:03.393" v="62"/>
          <pc:sldLayoutMkLst>
            <pc:docMk/>
            <pc:sldMasterMk cId="2184035427" sldId="2147483696"/>
            <pc:sldLayoutMk cId="1038009126" sldId="2147483697"/>
          </pc:sldLayoutMkLst>
        </pc:sldLayoutChg>
        <pc:sldLayoutChg chg="add">
          <pc:chgData name="Samaneh Mohajer Solaimani (2428421)" userId="S::2428421@student.uwtsd.ac.uk::a7d62f63-ce8c-44ec-87c4-0e1e03d4a855" providerId="AD" clId="Web-{2C907C66-9BDE-9442-C913-DD3B0BE3CBCF}" dt="2026-01-19T16:17:03.393" v="62"/>
          <pc:sldLayoutMkLst>
            <pc:docMk/>
            <pc:sldMasterMk cId="2184035427" sldId="2147483696"/>
            <pc:sldLayoutMk cId="2264307684" sldId="2147483698"/>
          </pc:sldLayoutMkLst>
        </pc:sldLayoutChg>
        <pc:sldLayoutChg chg="add">
          <pc:chgData name="Samaneh Mohajer Solaimani (2428421)" userId="S::2428421@student.uwtsd.ac.uk::a7d62f63-ce8c-44ec-87c4-0e1e03d4a855" providerId="AD" clId="Web-{2C907C66-9BDE-9442-C913-DD3B0BE3CBCF}" dt="2026-01-19T16:17:03.393" v="62"/>
          <pc:sldLayoutMkLst>
            <pc:docMk/>
            <pc:sldMasterMk cId="2184035427" sldId="2147483696"/>
            <pc:sldLayoutMk cId="4149776758" sldId="2147483699"/>
          </pc:sldLayoutMkLst>
        </pc:sldLayoutChg>
        <pc:sldLayoutChg chg="add">
          <pc:chgData name="Samaneh Mohajer Solaimani (2428421)" userId="S::2428421@student.uwtsd.ac.uk::a7d62f63-ce8c-44ec-87c4-0e1e03d4a855" providerId="AD" clId="Web-{2C907C66-9BDE-9442-C913-DD3B0BE3CBCF}" dt="2026-01-19T16:17:03.393" v="62"/>
          <pc:sldLayoutMkLst>
            <pc:docMk/>
            <pc:sldMasterMk cId="2184035427" sldId="2147483696"/>
            <pc:sldLayoutMk cId="1365471157" sldId="2147483700"/>
          </pc:sldLayoutMkLst>
        </pc:sldLayoutChg>
        <pc:sldLayoutChg chg="add">
          <pc:chgData name="Samaneh Mohajer Solaimani (2428421)" userId="S::2428421@student.uwtsd.ac.uk::a7d62f63-ce8c-44ec-87c4-0e1e03d4a855" providerId="AD" clId="Web-{2C907C66-9BDE-9442-C913-DD3B0BE3CBCF}" dt="2026-01-19T16:17:03.393" v="62"/>
          <pc:sldLayoutMkLst>
            <pc:docMk/>
            <pc:sldMasterMk cId="2184035427" sldId="2147483696"/>
            <pc:sldLayoutMk cId="241738540" sldId="2147483701"/>
          </pc:sldLayoutMkLst>
        </pc:sldLayoutChg>
        <pc:sldLayoutChg chg="add">
          <pc:chgData name="Samaneh Mohajer Solaimani (2428421)" userId="S::2428421@student.uwtsd.ac.uk::a7d62f63-ce8c-44ec-87c4-0e1e03d4a855" providerId="AD" clId="Web-{2C907C66-9BDE-9442-C913-DD3B0BE3CBCF}" dt="2026-01-19T16:17:03.393" v="62"/>
          <pc:sldLayoutMkLst>
            <pc:docMk/>
            <pc:sldMasterMk cId="2184035427" sldId="2147483696"/>
            <pc:sldLayoutMk cId="1463160143" sldId="2147483702"/>
          </pc:sldLayoutMkLst>
        </pc:sldLayoutChg>
        <pc:sldLayoutChg chg="add">
          <pc:chgData name="Samaneh Mohajer Solaimani (2428421)" userId="S::2428421@student.uwtsd.ac.uk::a7d62f63-ce8c-44ec-87c4-0e1e03d4a855" providerId="AD" clId="Web-{2C907C66-9BDE-9442-C913-DD3B0BE3CBCF}" dt="2026-01-19T16:17:03.393" v="62"/>
          <pc:sldLayoutMkLst>
            <pc:docMk/>
            <pc:sldMasterMk cId="2184035427" sldId="2147483696"/>
            <pc:sldLayoutMk cId="3965525400" sldId="2147483703"/>
          </pc:sldLayoutMkLst>
        </pc:sldLayoutChg>
        <pc:sldLayoutChg chg="add">
          <pc:chgData name="Samaneh Mohajer Solaimani (2428421)" userId="S::2428421@student.uwtsd.ac.uk::a7d62f63-ce8c-44ec-87c4-0e1e03d4a855" providerId="AD" clId="Web-{2C907C66-9BDE-9442-C913-DD3B0BE3CBCF}" dt="2026-01-19T16:17:03.393" v="62"/>
          <pc:sldLayoutMkLst>
            <pc:docMk/>
            <pc:sldMasterMk cId="2184035427" sldId="2147483696"/>
            <pc:sldLayoutMk cId="2096470874" sldId="2147483704"/>
          </pc:sldLayoutMkLst>
        </pc:sldLayoutChg>
        <pc:sldLayoutChg chg="add">
          <pc:chgData name="Samaneh Mohajer Solaimani (2428421)" userId="S::2428421@student.uwtsd.ac.uk::a7d62f63-ce8c-44ec-87c4-0e1e03d4a855" providerId="AD" clId="Web-{2C907C66-9BDE-9442-C913-DD3B0BE3CBCF}" dt="2026-01-19T16:17:03.393" v="62"/>
          <pc:sldLayoutMkLst>
            <pc:docMk/>
            <pc:sldMasterMk cId="2184035427" sldId="2147483696"/>
            <pc:sldLayoutMk cId="3303619802" sldId="2147483705"/>
          </pc:sldLayoutMkLst>
        </pc:sldLayoutChg>
        <pc:sldLayoutChg chg="add">
          <pc:chgData name="Samaneh Mohajer Solaimani (2428421)" userId="S::2428421@student.uwtsd.ac.uk::a7d62f63-ce8c-44ec-87c4-0e1e03d4a855" providerId="AD" clId="Web-{2C907C66-9BDE-9442-C913-DD3B0BE3CBCF}" dt="2026-01-19T16:17:03.393" v="62"/>
          <pc:sldLayoutMkLst>
            <pc:docMk/>
            <pc:sldMasterMk cId="2184035427" sldId="2147483696"/>
            <pc:sldLayoutMk cId="3689400186" sldId="2147483706"/>
          </pc:sldLayoutMkLst>
        </pc:sldLayoutChg>
        <pc:sldLayoutChg chg="add">
          <pc:chgData name="Samaneh Mohajer Solaimani (2428421)" userId="S::2428421@student.uwtsd.ac.uk::a7d62f63-ce8c-44ec-87c4-0e1e03d4a855" providerId="AD" clId="Web-{2C907C66-9BDE-9442-C913-DD3B0BE3CBCF}" dt="2026-01-19T16:17:03.393" v="62"/>
          <pc:sldLayoutMkLst>
            <pc:docMk/>
            <pc:sldMasterMk cId="2184035427" sldId="2147483696"/>
            <pc:sldLayoutMk cId="2845632409" sldId="2147483707"/>
          </pc:sldLayoutMkLst>
        </pc:sldLayoutChg>
      </pc:sldMasterChg>
    </pc:docChg>
  </pc:docChgLst>
  <pc:docChgLst>
    <pc:chgData name="Samaneh Mohajer Solaimani (2428421)" userId="S::2428421@student.uwtsd.ac.uk::a7d62f63-ce8c-44ec-87c4-0e1e03d4a855" providerId="AD" clId="Web-{DCD729ED-C3C9-EC38-43D0-5F1DCE4F5AB3}"/>
    <pc:docChg chg="addSld modSld">
      <pc:chgData name="Samaneh Mohajer Solaimani (2428421)" userId="S::2428421@student.uwtsd.ac.uk::a7d62f63-ce8c-44ec-87c4-0e1e03d4a855" providerId="AD" clId="Web-{DCD729ED-C3C9-EC38-43D0-5F1DCE4F5AB3}" dt="2026-02-09T16:12:39.482" v="835" actId="20577"/>
      <pc:docMkLst>
        <pc:docMk/>
      </pc:docMkLst>
      <pc:sldChg chg="addSp delSp modSp mod setBg setClrOvrMap">
        <pc:chgData name="Samaneh Mohajer Solaimani (2428421)" userId="S::2428421@student.uwtsd.ac.uk::a7d62f63-ce8c-44ec-87c4-0e1e03d4a855" providerId="AD" clId="Web-{DCD729ED-C3C9-EC38-43D0-5F1DCE4F5AB3}" dt="2026-02-09T14:24:23.593" v="258"/>
        <pc:sldMkLst>
          <pc:docMk/>
          <pc:sldMk cId="109857222" sldId="256"/>
        </pc:sldMkLst>
        <pc:spChg chg="mod">
          <ac:chgData name="Samaneh Mohajer Solaimani (2428421)" userId="S::2428421@student.uwtsd.ac.uk::a7d62f63-ce8c-44ec-87c4-0e1e03d4a855" providerId="AD" clId="Web-{DCD729ED-C3C9-EC38-43D0-5F1DCE4F5AB3}" dt="2026-02-09T14:24:23.593" v="258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maneh Mohajer Solaimani (2428421)" userId="S::2428421@student.uwtsd.ac.uk::a7d62f63-ce8c-44ec-87c4-0e1e03d4a855" providerId="AD" clId="Web-{DCD729ED-C3C9-EC38-43D0-5F1DCE4F5AB3}" dt="2026-02-09T14:24:23.593" v="258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amaneh Mohajer Solaimani (2428421)" userId="S::2428421@student.uwtsd.ac.uk::a7d62f63-ce8c-44ec-87c4-0e1e03d4a855" providerId="AD" clId="Web-{DCD729ED-C3C9-EC38-43D0-5F1DCE4F5AB3}" dt="2026-02-09T14:24:23.593" v="258"/>
          <ac:spMkLst>
            <pc:docMk/>
            <pc:sldMk cId="109857222" sldId="256"/>
            <ac:spMk id="40" creationId="{E73AF435-44C8-C44B-9352-ACFA393E2F29}"/>
          </ac:spMkLst>
        </pc:spChg>
        <pc:spChg chg="add">
          <ac:chgData name="Samaneh Mohajer Solaimani (2428421)" userId="S::2428421@student.uwtsd.ac.uk::a7d62f63-ce8c-44ec-87c4-0e1e03d4a855" providerId="AD" clId="Web-{DCD729ED-C3C9-EC38-43D0-5F1DCE4F5AB3}" dt="2026-02-09T14:24:23.593" v="258"/>
          <ac:spMkLst>
            <pc:docMk/>
            <pc:sldMk cId="109857222" sldId="256"/>
            <ac:spMk id="41" creationId="{288058DF-7580-C88F-23F0-429412309B31}"/>
          </ac:spMkLst>
        </pc:spChg>
        <pc:spChg chg="add">
          <ac:chgData name="Samaneh Mohajer Solaimani (2428421)" userId="S::2428421@student.uwtsd.ac.uk::a7d62f63-ce8c-44ec-87c4-0e1e03d4a855" providerId="AD" clId="Web-{DCD729ED-C3C9-EC38-43D0-5F1DCE4F5AB3}" dt="2026-02-09T14:24:23.593" v="258"/>
          <ac:spMkLst>
            <pc:docMk/>
            <pc:sldMk cId="109857222" sldId="256"/>
            <ac:spMk id="42" creationId="{43F82943-4565-9E0E-E9DB-5B7B417E670A}"/>
          </ac:spMkLst>
        </pc:spChg>
        <pc:picChg chg="mod ord">
          <ac:chgData name="Samaneh Mohajer Solaimani (2428421)" userId="S::2428421@student.uwtsd.ac.uk::a7d62f63-ce8c-44ec-87c4-0e1e03d4a855" providerId="AD" clId="Web-{DCD729ED-C3C9-EC38-43D0-5F1DCE4F5AB3}" dt="2026-02-09T14:24:23.593" v="258"/>
          <ac:picMkLst>
            <pc:docMk/>
            <pc:sldMk cId="109857222" sldId="256"/>
            <ac:picMk id="4" creationId="{6D054063-A0CB-6D2A-D363-056C1D4A1322}"/>
          </ac:picMkLst>
        </pc:picChg>
      </pc:sldChg>
      <pc:sldChg chg="addSp delSp modSp mod modClrScheme delDesignElem chgLayout modNotes">
        <pc:chgData name="Samaneh Mohajer Solaimani (2428421)" userId="S::2428421@student.uwtsd.ac.uk::a7d62f63-ce8c-44ec-87c4-0e1e03d4a855" providerId="AD" clId="Web-{DCD729ED-C3C9-EC38-43D0-5F1DCE4F5AB3}" dt="2026-02-09T14:22:41.997" v="255" actId="1076"/>
        <pc:sldMkLst>
          <pc:docMk/>
          <pc:sldMk cId="2997939260" sldId="258"/>
        </pc:sldMkLst>
        <pc:spChg chg="mod ord">
          <ac:chgData name="Samaneh Mohajer Solaimani (2428421)" userId="S::2428421@student.uwtsd.ac.uk::a7d62f63-ce8c-44ec-87c4-0e1e03d4a855" providerId="AD" clId="Web-{DCD729ED-C3C9-EC38-43D0-5F1DCE4F5AB3}" dt="2026-02-09T13:58:04.683" v="37"/>
          <ac:spMkLst>
            <pc:docMk/>
            <pc:sldMk cId="2997939260" sldId="258"/>
            <ac:spMk id="2" creationId="{A8F7FF7D-F5D0-E84B-4277-F043B86834BE}"/>
          </ac:spMkLst>
        </pc:spChg>
        <pc:spChg chg="add mod ord">
          <ac:chgData name="Samaneh Mohajer Solaimani (2428421)" userId="S::2428421@student.uwtsd.ac.uk::a7d62f63-ce8c-44ec-87c4-0e1e03d4a855" providerId="AD" clId="Web-{DCD729ED-C3C9-EC38-43D0-5F1DCE4F5AB3}" dt="2026-02-09T14:00:15.509" v="96" actId="20577"/>
          <ac:spMkLst>
            <pc:docMk/>
            <pc:sldMk cId="2997939260" sldId="258"/>
            <ac:spMk id="58" creationId="{9400CD5E-9FC2-DDD2-94F0-CA38EF15712F}"/>
          </ac:spMkLst>
        </pc:spChg>
        <pc:graphicFrameChg chg="mod ord">
          <ac:chgData name="Samaneh Mohajer Solaimani (2428421)" userId="S::2428421@student.uwtsd.ac.uk::a7d62f63-ce8c-44ec-87c4-0e1e03d4a855" providerId="AD" clId="Web-{DCD729ED-C3C9-EC38-43D0-5F1DCE4F5AB3}" dt="2026-02-09T14:22:41.997" v="255" actId="1076"/>
          <ac:graphicFrameMkLst>
            <pc:docMk/>
            <pc:sldMk cId="2997939260" sldId="258"/>
            <ac:graphicFrameMk id="5" creationId="{34F65A9F-BF00-36AE-C980-3900241C9511}"/>
          </ac:graphicFrameMkLst>
        </pc:graphicFrameChg>
      </pc:sldChg>
      <pc:sldChg chg="addSp delSp modSp mod modClrScheme delDesignElem chgLayout">
        <pc:chgData name="Samaneh Mohajer Solaimani (2428421)" userId="S::2428421@student.uwtsd.ac.uk::a7d62f63-ce8c-44ec-87c4-0e1e03d4a855" providerId="AD" clId="Web-{DCD729ED-C3C9-EC38-43D0-5F1DCE4F5AB3}" dt="2026-02-09T14:22:23.184" v="254" actId="14100"/>
        <pc:sldMkLst>
          <pc:docMk/>
          <pc:sldMk cId="2986859987" sldId="259"/>
        </pc:sldMkLst>
        <pc:spChg chg="mod ord">
          <ac:chgData name="Samaneh Mohajer Solaimani (2428421)" userId="S::2428421@student.uwtsd.ac.uk::a7d62f63-ce8c-44ec-87c4-0e1e03d4a855" providerId="AD" clId="Web-{DCD729ED-C3C9-EC38-43D0-5F1DCE4F5AB3}" dt="2026-02-09T14:21:56.559" v="249"/>
          <ac:spMkLst>
            <pc:docMk/>
            <pc:sldMk cId="2986859987" sldId="259"/>
            <ac:spMk id="2" creationId="{4248AFFC-EA8E-1268-0C9F-36D2DDA76501}"/>
          </ac:spMkLst>
        </pc:spChg>
        <pc:spChg chg="add mod ord">
          <ac:chgData name="Samaneh Mohajer Solaimani (2428421)" userId="S::2428421@student.uwtsd.ac.uk::a7d62f63-ce8c-44ec-87c4-0e1e03d4a855" providerId="AD" clId="Web-{DCD729ED-C3C9-EC38-43D0-5F1DCE4F5AB3}" dt="2026-02-09T14:22:23.184" v="254" actId="14100"/>
          <ac:spMkLst>
            <pc:docMk/>
            <pc:sldMk cId="2986859987" sldId="259"/>
            <ac:spMk id="159" creationId="{EE1DD84C-8038-051F-0279-258DAA0E70F6}"/>
          </ac:spMkLst>
        </pc:spChg>
        <pc:graphicFrameChg chg="mod ord modGraphic">
          <ac:chgData name="Samaneh Mohajer Solaimani (2428421)" userId="S::2428421@student.uwtsd.ac.uk::a7d62f63-ce8c-44ec-87c4-0e1e03d4a855" providerId="AD" clId="Web-{DCD729ED-C3C9-EC38-43D0-5F1DCE4F5AB3}" dt="2026-02-09T14:22:11.965" v="252" actId="1076"/>
          <ac:graphicFrameMkLst>
            <pc:docMk/>
            <pc:sldMk cId="2986859987" sldId="259"/>
            <ac:graphicFrameMk id="5" creationId="{E8D51C9A-68B2-3B66-C629-99307F45C564}"/>
          </ac:graphicFrameMkLst>
        </pc:graphicFrameChg>
      </pc:sldChg>
      <pc:sldChg chg="addSp delSp modSp mod modClrScheme delDesignElem chgLayout">
        <pc:chgData name="Samaneh Mohajer Solaimani (2428421)" userId="S::2428421@student.uwtsd.ac.uk::a7d62f63-ce8c-44ec-87c4-0e1e03d4a855" providerId="AD" clId="Web-{DCD729ED-C3C9-EC38-43D0-5F1DCE4F5AB3}" dt="2026-02-09T14:03:55.261" v="159" actId="20577"/>
        <pc:sldMkLst>
          <pc:docMk/>
          <pc:sldMk cId="1161907489" sldId="260"/>
        </pc:sldMkLst>
        <pc:spChg chg="mod ord">
          <ac:chgData name="Samaneh Mohajer Solaimani (2428421)" userId="S::2428421@student.uwtsd.ac.uk::a7d62f63-ce8c-44ec-87c4-0e1e03d4a855" providerId="AD" clId="Web-{DCD729ED-C3C9-EC38-43D0-5F1DCE4F5AB3}" dt="2026-02-09T14:03:55.261" v="159" actId="20577"/>
          <ac:spMkLst>
            <pc:docMk/>
            <pc:sldMk cId="1161907489" sldId="260"/>
            <ac:spMk id="2" creationId="{58D268D8-B13C-4BEA-9DEF-83CBEEEEAF08}"/>
          </ac:spMkLst>
        </pc:spChg>
        <pc:spChg chg="add mod ord">
          <ac:chgData name="Samaneh Mohajer Solaimani (2428421)" userId="S::2428421@student.uwtsd.ac.uk::a7d62f63-ce8c-44ec-87c4-0e1e03d4a855" providerId="AD" clId="Web-{DCD729ED-C3C9-EC38-43D0-5F1DCE4F5AB3}" dt="2026-02-09T14:01:15.276" v="119" actId="20577"/>
          <ac:spMkLst>
            <pc:docMk/>
            <pc:sldMk cId="1161907489" sldId="260"/>
            <ac:spMk id="34" creationId="{FCCCEF8C-2376-BCCB-419F-FE1951C7E0FC}"/>
          </ac:spMkLst>
        </pc:spChg>
        <pc:graphicFrameChg chg="mod ord">
          <ac:chgData name="Samaneh Mohajer Solaimani (2428421)" userId="S::2428421@student.uwtsd.ac.uk::a7d62f63-ce8c-44ec-87c4-0e1e03d4a855" providerId="AD" clId="Web-{DCD729ED-C3C9-EC38-43D0-5F1DCE4F5AB3}" dt="2026-02-09T14:00:29.806" v="97"/>
          <ac:graphicFrameMkLst>
            <pc:docMk/>
            <pc:sldMk cId="1161907489" sldId="260"/>
            <ac:graphicFrameMk id="5" creationId="{C3299AC8-AE7C-E133-19AE-890F911A1EB8}"/>
          </ac:graphicFrameMkLst>
        </pc:graphicFrameChg>
      </pc:sldChg>
      <pc:sldChg chg="modSp mod modClrScheme chgLayout">
        <pc:chgData name="Samaneh Mohajer Solaimani (2428421)" userId="S::2428421@student.uwtsd.ac.uk::a7d62f63-ce8c-44ec-87c4-0e1e03d4a855" providerId="AD" clId="Web-{DCD729ED-C3C9-EC38-43D0-5F1DCE4F5AB3}" dt="2026-02-09T14:02:19.245" v="144" actId="20577"/>
        <pc:sldMkLst>
          <pc:docMk/>
          <pc:sldMk cId="3292828730" sldId="261"/>
        </pc:sldMkLst>
        <pc:spChg chg="mod ord">
          <ac:chgData name="Samaneh Mohajer Solaimani (2428421)" userId="S::2428421@student.uwtsd.ac.uk::a7d62f63-ce8c-44ec-87c4-0e1e03d4a855" providerId="AD" clId="Web-{DCD729ED-C3C9-EC38-43D0-5F1DCE4F5AB3}" dt="2026-02-09T14:01:53.229" v="123"/>
          <ac:spMkLst>
            <pc:docMk/>
            <pc:sldMk cId="3292828730" sldId="261"/>
            <ac:spMk id="2" creationId="{64D1AC80-50B5-9171-9C12-07CD5CADDDA9}"/>
          </ac:spMkLst>
        </pc:spChg>
        <pc:spChg chg="mod ord">
          <ac:chgData name="Samaneh Mohajer Solaimani (2428421)" userId="S::2428421@student.uwtsd.ac.uk::a7d62f63-ce8c-44ec-87c4-0e1e03d4a855" providerId="AD" clId="Web-{DCD729ED-C3C9-EC38-43D0-5F1DCE4F5AB3}" dt="2026-02-09T14:02:19.245" v="144" actId="20577"/>
          <ac:spMkLst>
            <pc:docMk/>
            <pc:sldMk cId="3292828730" sldId="261"/>
            <ac:spMk id="4" creationId="{2A0325DB-1BC8-A60D-946E-25F07DAB1EB0}"/>
          </ac:spMkLst>
        </pc:spChg>
        <pc:graphicFrameChg chg="mod ord">
          <ac:chgData name="Samaneh Mohajer Solaimani (2428421)" userId="S::2428421@student.uwtsd.ac.uk::a7d62f63-ce8c-44ec-87c4-0e1e03d4a855" providerId="AD" clId="Web-{DCD729ED-C3C9-EC38-43D0-5F1DCE4F5AB3}" dt="2026-02-09T14:01:53.229" v="123"/>
          <ac:graphicFrameMkLst>
            <pc:docMk/>
            <pc:sldMk cId="3292828730" sldId="261"/>
            <ac:graphicFrameMk id="6" creationId="{79634FF7-2E17-466F-87AD-F0615F91E651}"/>
          </ac:graphicFrameMkLst>
        </pc:graphicFrameChg>
      </pc:sldChg>
      <pc:sldChg chg="modSp">
        <pc:chgData name="Samaneh Mohajer Solaimani (2428421)" userId="S::2428421@student.uwtsd.ac.uk::a7d62f63-ce8c-44ec-87c4-0e1e03d4a855" providerId="AD" clId="Web-{DCD729ED-C3C9-EC38-43D0-5F1DCE4F5AB3}" dt="2026-02-09T14:02:52.276" v="148" actId="20577"/>
        <pc:sldMkLst>
          <pc:docMk/>
          <pc:sldMk cId="3178614546" sldId="262"/>
        </pc:sldMkLst>
        <pc:spChg chg="mod">
          <ac:chgData name="Samaneh Mohajer Solaimani (2428421)" userId="S::2428421@student.uwtsd.ac.uk::a7d62f63-ce8c-44ec-87c4-0e1e03d4a855" providerId="AD" clId="Web-{DCD729ED-C3C9-EC38-43D0-5F1DCE4F5AB3}" dt="2026-02-09T14:02:52.276" v="148" actId="20577"/>
          <ac:spMkLst>
            <pc:docMk/>
            <pc:sldMk cId="3178614546" sldId="262"/>
            <ac:spMk id="3" creationId="{0C6934AA-805C-4B9F-52EF-3E3FA3D14A86}"/>
          </ac:spMkLst>
        </pc:spChg>
      </pc:sldChg>
      <pc:sldChg chg="addSp delSp modSp mod setBg">
        <pc:chgData name="Samaneh Mohajer Solaimani (2428421)" userId="S::2428421@student.uwtsd.ac.uk::a7d62f63-ce8c-44ec-87c4-0e1e03d4a855" providerId="AD" clId="Web-{DCD729ED-C3C9-EC38-43D0-5F1DCE4F5AB3}" dt="2026-02-09T15:11:45.178" v="817"/>
        <pc:sldMkLst>
          <pc:docMk/>
          <pc:sldMk cId="2987629789" sldId="263"/>
        </pc:sldMkLst>
        <pc:graphicFrameChg chg="add">
          <ac:chgData name="Samaneh Mohajer Solaimani (2428421)" userId="S::2428421@student.uwtsd.ac.uk::a7d62f63-ce8c-44ec-87c4-0e1e03d4a855" providerId="AD" clId="Web-{DCD729ED-C3C9-EC38-43D0-5F1DCE4F5AB3}" dt="2026-02-09T15:11:45.178" v="817"/>
          <ac:graphicFrameMkLst>
            <pc:docMk/>
            <pc:sldMk cId="2987629789" sldId="263"/>
            <ac:graphicFrameMk id="8" creationId="{9CA76BC8-D2C1-4966-E1C3-D5DB5A305B8E}"/>
          </ac:graphicFrameMkLst>
        </pc:graphicFrameChg>
      </pc:sldChg>
      <pc:sldChg chg="addSp modSp mod modClrScheme chgLayout">
        <pc:chgData name="Samaneh Mohajer Solaimani (2428421)" userId="S::2428421@student.uwtsd.ac.uk::a7d62f63-ce8c-44ec-87c4-0e1e03d4a855" providerId="AD" clId="Web-{DCD729ED-C3C9-EC38-43D0-5F1DCE4F5AB3}" dt="2026-02-09T14:05:29.167" v="175" actId="1076"/>
        <pc:sldMkLst>
          <pc:docMk/>
          <pc:sldMk cId="2881541125" sldId="264"/>
        </pc:sldMkLst>
        <pc:spChg chg="mod ord">
          <ac:chgData name="Samaneh Mohajer Solaimani (2428421)" userId="S::2428421@student.uwtsd.ac.uk::a7d62f63-ce8c-44ec-87c4-0e1e03d4a855" providerId="AD" clId="Web-{DCD729ED-C3C9-EC38-43D0-5F1DCE4F5AB3}" dt="2026-02-09T14:04:28.417" v="160"/>
          <ac:spMkLst>
            <pc:docMk/>
            <pc:sldMk cId="2881541125" sldId="264"/>
            <ac:spMk id="2" creationId="{9A876F3C-85A6-A920-FD9A-AF1BA9B62C69}"/>
          </ac:spMkLst>
        </pc:spChg>
        <pc:spChg chg="add mod ord">
          <ac:chgData name="Samaneh Mohajer Solaimani (2428421)" userId="S::2428421@student.uwtsd.ac.uk::a7d62f63-ce8c-44ec-87c4-0e1e03d4a855" providerId="AD" clId="Web-{DCD729ED-C3C9-EC38-43D0-5F1DCE4F5AB3}" dt="2026-02-09T14:05:25.902" v="174" actId="1076"/>
          <ac:spMkLst>
            <pc:docMk/>
            <pc:sldMk cId="2881541125" sldId="264"/>
            <ac:spMk id="36" creationId="{376A3202-E585-2AC3-B350-84AB041657D7}"/>
          </ac:spMkLst>
        </pc:spChg>
        <pc:graphicFrameChg chg="mod ord">
          <ac:chgData name="Samaneh Mohajer Solaimani (2428421)" userId="S::2428421@student.uwtsd.ac.uk::a7d62f63-ce8c-44ec-87c4-0e1e03d4a855" providerId="AD" clId="Web-{DCD729ED-C3C9-EC38-43D0-5F1DCE4F5AB3}" dt="2026-02-09T14:05:29.167" v="175" actId="1076"/>
          <ac:graphicFrameMkLst>
            <pc:docMk/>
            <pc:sldMk cId="2881541125" sldId="264"/>
            <ac:graphicFrameMk id="5" creationId="{2159CDF4-262C-19A1-D05B-469AB012C152}"/>
          </ac:graphicFrameMkLst>
        </pc:graphicFrameChg>
      </pc:sldChg>
      <pc:sldChg chg="modSp">
        <pc:chgData name="Samaneh Mohajer Solaimani (2428421)" userId="S::2428421@student.uwtsd.ac.uk::a7d62f63-ce8c-44ec-87c4-0e1e03d4a855" providerId="AD" clId="Web-{DCD729ED-C3C9-EC38-43D0-5F1DCE4F5AB3}" dt="2026-02-09T14:06:28.980" v="197" actId="20577"/>
        <pc:sldMkLst>
          <pc:docMk/>
          <pc:sldMk cId="368864504" sldId="265"/>
        </pc:sldMkLst>
        <pc:spChg chg="mod">
          <ac:chgData name="Samaneh Mohajer Solaimani (2428421)" userId="S::2428421@student.uwtsd.ac.uk::a7d62f63-ce8c-44ec-87c4-0e1e03d4a855" providerId="AD" clId="Web-{DCD729ED-C3C9-EC38-43D0-5F1DCE4F5AB3}" dt="2026-02-09T14:06:28.980" v="197" actId="20577"/>
          <ac:spMkLst>
            <pc:docMk/>
            <pc:sldMk cId="368864504" sldId="265"/>
            <ac:spMk id="3" creationId="{573529BB-2B8E-7EF3-A676-93B68860F305}"/>
          </ac:spMkLst>
        </pc:spChg>
      </pc:sldChg>
      <pc:sldChg chg="modSp">
        <pc:chgData name="Samaneh Mohajer Solaimani (2428421)" userId="S::2428421@student.uwtsd.ac.uk::a7d62f63-ce8c-44ec-87c4-0e1e03d4a855" providerId="AD" clId="Web-{DCD729ED-C3C9-EC38-43D0-5F1DCE4F5AB3}" dt="2026-02-09T14:06:54.058" v="210" actId="20577"/>
        <pc:sldMkLst>
          <pc:docMk/>
          <pc:sldMk cId="870297479" sldId="266"/>
        </pc:sldMkLst>
        <pc:spChg chg="mod">
          <ac:chgData name="Samaneh Mohajer Solaimani (2428421)" userId="S::2428421@student.uwtsd.ac.uk::a7d62f63-ce8c-44ec-87c4-0e1e03d4a855" providerId="AD" clId="Web-{DCD729ED-C3C9-EC38-43D0-5F1DCE4F5AB3}" dt="2026-02-09T14:06:54.058" v="210" actId="20577"/>
          <ac:spMkLst>
            <pc:docMk/>
            <pc:sldMk cId="870297479" sldId="266"/>
            <ac:spMk id="3" creationId="{B29A5C83-9F34-DB9F-6C2B-399AA6108771}"/>
          </ac:spMkLst>
        </pc:spChg>
      </pc:sldChg>
      <pc:sldChg chg="modSp">
        <pc:chgData name="Samaneh Mohajer Solaimani (2428421)" userId="S::2428421@student.uwtsd.ac.uk::a7d62f63-ce8c-44ec-87c4-0e1e03d4a855" providerId="AD" clId="Web-{DCD729ED-C3C9-EC38-43D0-5F1DCE4F5AB3}" dt="2026-02-09T14:07:12.965" v="222" actId="20577"/>
        <pc:sldMkLst>
          <pc:docMk/>
          <pc:sldMk cId="220662140" sldId="267"/>
        </pc:sldMkLst>
        <pc:spChg chg="mod">
          <ac:chgData name="Samaneh Mohajer Solaimani (2428421)" userId="S::2428421@student.uwtsd.ac.uk::a7d62f63-ce8c-44ec-87c4-0e1e03d4a855" providerId="AD" clId="Web-{DCD729ED-C3C9-EC38-43D0-5F1DCE4F5AB3}" dt="2026-02-09T14:07:12.965" v="222" actId="20577"/>
          <ac:spMkLst>
            <pc:docMk/>
            <pc:sldMk cId="220662140" sldId="267"/>
            <ac:spMk id="19" creationId="{AD98ED1A-2690-38F2-7169-408F42F2B89F}"/>
          </ac:spMkLst>
        </pc:spChg>
      </pc:sldChg>
      <pc:sldChg chg="modSp">
        <pc:chgData name="Samaneh Mohajer Solaimani (2428421)" userId="S::2428421@student.uwtsd.ac.uk::a7d62f63-ce8c-44ec-87c4-0e1e03d4a855" providerId="AD" clId="Web-{DCD729ED-C3C9-EC38-43D0-5F1DCE4F5AB3}" dt="2026-02-09T14:13:36.474" v="244" actId="20577"/>
        <pc:sldMkLst>
          <pc:docMk/>
          <pc:sldMk cId="2530061899" sldId="268"/>
        </pc:sldMkLst>
        <pc:spChg chg="mod">
          <ac:chgData name="Samaneh Mohajer Solaimani (2428421)" userId="S::2428421@student.uwtsd.ac.uk::a7d62f63-ce8c-44ec-87c4-0e1e03d4a855" providerId="AD" clId="Web-{DCD729ED-C3C9-EC38-43D0-5F1DCE4F5AB3}" dt="2026-02-09T14:13:36.474" v="244" actId="20577"/>
          <ac:spMkLst>
            <pc:docMk/>
            <pc:sldMk cId="2530061899" sldId="268"/>
            <ac:spMk id="3" creationId="{0117B3DF-EB45-2A54-33B6-E4CD215D58B7}"/>
          </ac:spMkLst>
        </pc:spChg>
      </pc:sldChg>
      <pc:sldChg chg="addSp delSp modSp new mod setBg modClrScheme chgLayout">
        <pc:chgData name="Samaneh Mohajer Solaimani (2428421)" userId="S::2428421@student.uwtsd.ac.uk::a7d62f63-ce8c-44ec-87c4-0e1e03d4a855" providerId="AD" clId="Web-{DCD729ED-C3C9-EC38-43D0-5F1DCE4F5AB3}" dt="2026-02-09T15:09:26.751" v="815"/>
        <pc:sldMkLst>
          <pc:docMk/>
          <pc:sldMk cId="1361454830" sldId="273"/>
        </pc:sldMkLst>
        <pc:spChg chg="mod ord">
          <ac:chgData name="Samaneh Mohajer Solaimani (2428421)" userId="S::2428421@student.uwtsd.ac.uk::a7d62f63-ce8c-44ec-87c4-0e1e03d4a855" providerId="AD" clId="Web-{DCD729ED-C3C9-EC38-43D0-5F1DCE4F5AB3}" dt="2026-02-09T14:39:30.943" v="282"/>
          <ac:spMkLst>
            <pc:docMk/>
            <pc:sldMk cId="1361454830" sldId="273"/>
            <ac:spMk id="2" creationId="{01C3B99D-F805-2A38-0E67-081CD4232F73}"/>
          </ac:spMkLst>
        </pc:spChg>
        <pc:spChg chg="add mod ord">
          <ac:chgData name="Samaneh Mohajer Solaimani (2428421)" userId="S::2428421@student.uwtsd.ac.uk::a7d62f63-ce8c-44ec-87c4-0e1e03d4a855" providerId="AD" clId="Web-{DCD729ED-C3C9-EC38-43D0-5F1DCE4F5AB3}" dt="2026-02-09T14:40:32.116" v="307" actId="20577"/>
          <ac:spMkLst>
            <pc:docMk/>
            <pc:sldMk cId="1361454830" sldId="273"/>
            <ac:spMk id="4" creationId="{87EB2E98-62D0-387C-815D-C4BC688A5B3E}"/>
          </ac:spMkLst>
        </pc:spChg>
        <pc:spChg chg="add mod ord">
          <ac:chgData name="Samaneh Mohajer Solaimani (2428421)" userId="S::2428421@student.uwtsd.ac.uk::a7d62f63-ce8c-44ec-87c4-0e1e03d4a855" providerId="AD" clId="Web-{DCD729ED-C3C9-EC38-43D0-5F1DCE4F5AB3}" dt="2026-02-09T14:42:49.836" v="426" actId="20577"/>
          <ac:spMkLst>
            <pc:docMk/>
            <pc:sldMk cId="1361454830" sldId="273"/>
            <ac:spMk id="5" creationId="{9D4E3198-B3B2-E2C6-792D-E3546284A71A}"/>
          </ac:spMkLst>
        </pc:spChg>
        <pc:spChg chg="add mod ord">
          <ac:chgData name="Samaneh Mohajer Solaimani (2428421)" userId="S::2428421@student.uwtsd.ac.uk::a7d62f63-ce8c-44ec-87c4-0e1e03d4a855" providerId="AD" clId="Web-{DCD729ED-C3C9-EC38-43D0-5F1DCE4F5AB3}" dt="2026-02-09T14:44:51.228" v="493" actId="20577"/>
          <ac:spMkLst>
            <pc:docMk/>
            <pc:sldMk cId="1361454830" sldId="273"/>
            <ac:spMk id="6" creationId="{C959F4E4-4C27-88D9-F938-D8DFCB0DCB62}"/>
          </ac:spMkLst>
        </pc:spChg>
        <pc:graphicFrameChg chg="add">
          <ac:chgData name="Samaneh Mohajer Solaimani (2428421)" userId="S::2428421@student.uwtsd.ac.uk::a7d62f63-ce8c-44ec-87c4-0e1e03d4a855" providerId="AD" clId="Web-{DCD729ED-C3C9-EC38-43D0-5F1DCE4F5AB3}" dt="2026-02-09T15:08:13.873" v="814"/>
          <ac:graphicFrameMkLst>
            <pc:docMk/>
            <pc:sldMk cId="1361454830" sldId="273"/>
            <ac:graphicFrameMk id="10" creationId="{8E2CA981-0D24-F2A4-0D1C-73A44C6FD071}"/>
          </ac:graphicFrameMkLst>
        </pc:graphicFrameChg>
      </pc:sldChg>
      <pc:sldChg chg="addSp delSp modSp new mod setBg">
        <pc:chgData name="Samaneh Mohajer Solaimani (2428421)" userId="S::2428421@student.uwtsd.ac.uk::a7d62f63-ce8c-44ec-87c4-0e1e03d4a855" providerId="AD" clId="Web-{DCD729ED-C3C9-EC38-43D0-5F1DCE4F5AB3}" dt="2026-02-09T15:09:45.704" v="816"/>
        <pc:sldMkLst>
          <pc:docMk/>
          <pc:sldMk cId="2328386230" sldId="274"/>
        </pc:sldMkLst>
        <pc:spChg chg="mod">
          <ac:chgData name="Samaneh Mohajer Solaimani (2428421)" userId="S::2428421@student.uwtsd.ac.uk::a7d62f63-ce8c-44ec-87c4-0e1e03d4a855" providerId="AD" clId="Web-{DCD729ED-C3C9-EC38-43D0-5F1DCE4F5AB3}" dt="2026-02-09T15:09:45.704" v="816"/>
          <ac:spMkLst>
            <pc:docMk/>
            <pc:sldMk cId="2328386230" sldId="274"/>
            <ac:spMk id="2" creationId="{663E1710-38A2-8EA3-54FB-5B96273914A3}"/>
          </ac:spMkLst>
        </pc:spChg>
        <pc:spChg chg="add">
          <ac:chgData name="Samaneh Mohajer Solaimani (2428421)" userId="S::2428421@student.uwtsd.ac.uk::a7d62f63-ce8c-44ec-87c4-0e1e03d4a855" providerId="AD" clId="Web-{DCD729ED-C3C9-EC38-43D0-5F1DCE4F5AB3}" dt="2026-02-09T15:09:45.704" v="816"/>
          <ac:spMkLst>
            <pc:docMk/>
            <pc:sldMk cId="2328386230" sldId="274"/>
            <ac:spMk id="9" creationId="{4E17AA97-89A7-45C1-B813-BFF6C23D79E1}"/>
          </ac:spMkLst>
        </pc:spChg>
        <pc:spChg chg="add">
          <ac:chgData name="Samaneh Mohajer Solaimani (2428421)" userId="S::2428421@student.uwtsd.ac.uk::a7d62f63-ce8c-44ec-87c4-0e1e03d4a855" providerId="AD" clId="Web-{DCD729ED-C3C9-EC38-43D0-5F1DCE4F5AB3}" dt="2026-02-09T15:09:45.704" v="816"/>
          <ac:spMkLst>
            <pc:docMk/>
            <pc:sldMk cId="2328386230" sldId="274"/>
            <ac:spMk id="11" creationId="{33AC4FE1-D370-43A6-96C5-076716BB1E76}"/>
          </ac:spMkLst>
        </pc:spChg>
        <pc:spChg chg="add">
          <ac:chgData name="Samaneh Mohajer Solaimani (2428421)" userId="S::2428421@student.uwtsd.ac.uk::a7d62f63-ce8c-44ec-87c4-0e1e03d4a855" providerId="AD" clId="Web-{DCD729ED-C3C9-EC38-43D0-5F1DCE4F5AB3}" dt="2026-02-09T15:09:45.704" v="816"/>
          <ac:spMkLst>
            <pc:docMk/>
            <pc:sldMk cId="2328386230" sldId="274"/>
            <ac:spMk id="13" creationId="{4A3D569D-D3A6-49CA-A483-291E95DACA14}"/>
          </ac:spMkLst>
        </pc:spChg>
        <pc:graphicFrameChg chg="add">
          <ac:chgData name="Samaneh Mohajer Solaimani (2428421)" userId="S::2428421@student.uwtsd.ac.uk::a7d62f63-ce8c-44ec-87c4-0e1e03d4a855" providerId="AD" clId="Web-{DCD729ED-C3C9-EC38-43D0-5F1DCE4F5AB3}" dt="2026-02-09T15:09:45.704" v="816"/>
          <ac:graphicFrameMkLst>
            <pc:docMk/>
            <pc:sldMk cId="2328386230" sldId="274"/>
            <ac:graphicFrameMk id="5" creationId="{67ED6800-16F1-345E-1798-DB666DC8675C}"/>
          </ac:graphicFrameMkLst>
        </pc:graphicFrameChg>
      </pc:sldChg>
      <pc:sldChg chg="modSp new">
        <pc:chgData name="Samaneh Mohajer Solaimani (2428421)" userId="S::2428421@student.uwtsd.ac.uk::a7d62f63-ce8c-44ec-87c4-0e1e03d4a855" providerId="AD" clId="Web-{DCD729ED-C3C9-EC38-43D0-5F1DCE4F5AB3}" dt="2026-02-09T16:12:39.482" v="835" actId="20577"/>
        <pc:sldMkLst>
          <pc:docMk/>
          <pc:sldMk cId="3086717234" sldId="275"/>
        </pc:sldMkLst>
        <pc:spChg chg="mod">
          <ac:chgData name="Samaneh Mohajer Solaimani (2428421)" userId="S::2428421@student.uwtsd.ac.uk::a7d62f63-ce8c-44ec-87c4-0e1e03d4a855" providerId="AD" clId="Web-{DCD729ED-C3C9-EC38-43D0-5F1DCE4F5AB3}" dt="2026-02-09T16:11:10.757" v="832" actId="20577"/>
          <ac:spMkLst>
            <pc:docMk/>
            <pc:sldMk cId="3086717234" sldId="275"/>
            <ac:spMk id="2" creationId="{A249D693-E6E9-5D2C-2402-4482255E1CF2}"/>
          </ac:spMkLst>
        </pc:spChg>
        <pc:spChg chg="mod">
          <ac:chgData name="Samaneh Mohajer Solaimani (2428421)" userId="S::2428421@student.uwtsd.ac.uk::a7d62f63-ce8c-44ec-87c4-0e1e03d4a855" providerId="AD" clId="Web-{DCD729ED-C3C9-EC38-43D0-5F1DCE4F5AB3}" dt="2026-02-09T16:12:39.482" v="835" actId="20577"/>
          <ac:spMkLst>
            <pc:docMk/>
            <pc:sldMk cId="3086717234" sldId="275"/>
            <ac:spMk id="3" creationId="{B49E207E-C56F-C5FC-0A2A-6229AFD0B50C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8.png"/><Relationship Id="rId7" Type="http://schemas.openxmlformats.org/officeDocument/2006/relationships/image" Target="../media/image40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7.svg"/><Relationship Id="rId4" Type="http://schemas.openxmlformats.org/officeDocument/2006/relationships/image" Target="../media/image39.svg"/><Relationship Id="rId9" Type="http://schemas.openxmlformats.org/officeDocument/2006/relationships/image" Target="../media/image26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8.png"/><Relationship Id="rId7" Type="http://schemas.openxmlformats.org/officeDocument/2006/relationships/image" Target="../media/image40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7.svg"/><Relationship Id="rId4" Type="http://schemas.openxmlformats.org/officeDocument/2006/relationships/image" Target="../media/image39.svg"/><Relationship Id="rId9" Type="http://schemas.openxmlformats.org/officeDocument/2006/relationships/image" Target="../media/image2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07AA4FF-3827-4D60-85F6-8AD87538B6A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A01E788-81DE-4837-80C5-8DBCFDE564A9}">
      <dgm:prSet/>
      <dgm:spPr/>
      <dgm:t>
        <a:bodyPr/>
        <a:lstStyle/>
        <a:p>
          <a:r>
            <a:rPr lang="en-US" i="1"/>
            <a:t>Introduction to Tesco PLC</a:t>
          </a:r>
          <a:endParaRPr lang="en-US"/>
        </a:p>
      </dgm:t>
    </dgm:pt>
    <dgm:pt modelId="{65F24507-A8B1-42D6-8672-867F7FD04B42}" type="parTrans" cxnId="{EFF28A5D-8797-4BC0-91E7-B66E140F40DB}">
      <dgm:prSet/>
      <dgm:spPr/>
      <dgm:t>
        <a:bodyPr/>
        <a:lstStyle/>
        <a:p>
          <a:endParaRPr lang="en-US"/>
        </a:p>
      </dgm:t>
    </dgm:pt>
    <dgm:pt modelId="{66478F9F-13D1-4C27-AC5C-D9C4CAEB2236}" type="sibTrans" cxnId="{EFF28A5D-8797-4BC0-91E7-B66E140F40DB}">
      <dgm:prSet/>
      <dgm:spPr/>
      <dgm:t>
        <a:bodyPr/>
        <a:lstStyle/>
        <a:p>
          <a:endParaRPr lang="en-US"/>
        </a:p>
      </dgm:t>
    </dgm:pt>
    <dgm:pt modelId="{4E5D149F-53CA-44F1-8DC2-A86D4AACD388}">
      <dgm:prSet/>
      <dgm:spPr/>
      <dgm:t>
        <a:bodyPr/>
        <a:lstStyle/>
        <a:p>
          <a:r>
            <a:rPr lang="en-US" i="1"/>
            <a:t>Importance of the HR Advisor Role</a:t>
          </a:r>
          <a:endParaRPr lang="en-US"/>
        </a:p>
      </dgm:t>
    </dgm:pt>
    <dgm:pt modelId="{389F47A2-2011-44C0-AC38-57908478F244}" type="parTrans" cxnId="{306E4C9A-60B2-4014-A610-E415C046AD59}">
      <dgm:prSet/>
      <dgm:spPr/>
      <dgm:t>
        <a:bodyPr/>
        <a:lstStyle/>
        <a:p>
          <a:endParaRPr lang="en-US"/>
        </a:p>
      </dgm:t>
    </dgm:pt>
    <dgm:pt modelId="{D637EA56-4D4A-422B-86DA-93EA35F32081}" type="sibTrans" cxnId="{306E4C9A-60B2-4014-A610-E415C046AD59}">
      <dgm:prSet/>
      <dgm:spPr/>
      <dgm:t>
        <a:bodyPr/>
        <a:lstStyle/>
        <a:p>
          <a:endParaRPr lang="en-US"/>
        </a:p>
      </dgm:t>
    </dgm:pt>
    <dgm:pt modelId="{4B86A2FF-CDAC-45DD-A727-784A869D7615}">
      <dgm:prSet/>
      <dgm:spPr/>
      <dgm:t>
        <a:bodyPr/>
        <a:lstStyle/>
        <a:p>
          <a:r>
            <a:rPr lang="en-US" i="1"/>
            <a:t>Recruitment Process Overview </a:t>
          </a:r>
          <a:endParaRPr lang="en-US"/>
        </a:p>
      </dgm:t>
    </dgm:pt>
    <dgm:pt modelId="{A6264FC7-81E3-4AF9-B017-9494041C890C}" type="parTrans" cxnId="{708D5250-B30D-46DF-A8AD-9E3F1708A285}">
      <dgm:prSet/>
      <dgm:spPr/>
      <dgm:t>
        <a:bodyPr/>
        <a:lstStyle/>
        <a:p>
          <a:endParaRPr lang="en-US"/>
        </a:p>
      </dgm:t>
    </dgm:pt>
    <dgm:pt modelId="{AD7CBFA0-31E6-4695-8727-121619F93568}" type="sibTrans" cxnId="{708D5250-B30D-46DF-A8AD-9E3F1708A285}">
      <dgm:prSet/>
      <dgm:spPr/>
      <dgm:t>
        <a:bodyPr/>
        <a:lstStyle/>
        <a:p>
          <a:endParaRPr lang="en-US"/>
        </a:p>
      </dgm:t>
    </dgm:pt>
    <dgm:pt modelId="{480198F2-0B6E-432A-A5EC-168119DA403A}">
      <dgm:prSet/>
      <dgm:spPr/>
      <dgm:t>
        <a:bodyPr/>
        <a:lstStyle/>
        <a:p>
          <a:r>
            <a:rPr lang="en-US" i="1"/>
            <a:t>Job Analysis</a:t>
          </a:r>
          <a:endParaRPr lang="en-US"/>
        </a:p>
      </dgm:t>
    </dgm:pt>
    <dgm:pt modelId="{278B97BA-134B-4CD4-9AD0-ACEA89006C17}" type="parTrans" cxnId="{6A508A90-F58A-421A-89C6-D640A2106D1A}">
      <dgm:prSet/>
      <dgm:spPr/>
      <dgm:t>
        <a:bodyPr/>
        <a:lstStyle/>
        <a:p>
          <a:endParaRPr lang="en-US"/>
        </a:p>
      </dgm:t>
    </dgm:pt>
    <dgm:pt modelId="{80FD0D38-052E-48D9-94AF-BFDCD998E90D}" type="sibTrans" cxnId="{6A508A90-F58A-421A-89C6-D640A2106D1A}">
      <dgm:prSet/>
      <dgm:spPr/>
      <dgm:t>
        <a:bodyPr/>
        <a:lstStyle/>
        <a:p>
          <a:endParaRPr lang="en-US"/>
        </a:p>
      </dgm:t>
    </dgm:pt>
    <dgm:pt modelId="{B8DCC731-7265-4B0A-8FA8-932303250C6F}">
      <dgm:prSet/>
      <dgm:spPr/>
      <dgm:t>
        <a:bodyPr/>
        <a:lstStyle/>
        <a:p>
          <a:r>
            <a:rPr lang="en-US" i="1"/>
            <a:t>Job Description</a:t>
          </a:r>
          <a:endParaRPr lang="en-US"/>
        </a:p>
      </dgm:t>
    </dgm:pt>
    <dgm:pt modelId="{14524E92-B191-4C03-9FCC-C0D83EA5706F}" type="parTrans" cxnId="{9C0D52C0-E71D-4082-B668-E2E427F0072E}">
      <dgm:prSet/>
      <dgm:spPr/>
      <dgm:t>
        <a:bodyPr/>
        <a:lstStyle/>
        <a:p>
          <a:endParaRPr lang="en-US"/>
        </a:p>
      </dgm:t>
    </dgm:pt>
    <dgm:pt modelId="{1014EB10-C3FD-4F09-9A66-25D356AA60E6}" type="sibTrans" cxnId="{9C0D52C0-E71D-4082-B668-E2E427F0072E}">
      <dgm:prSet/>
      <dgm:spPr/>
      <dgm:t>
        <a:bodyPr/>
        <a:lstStyle/>
        <a:p>
          <a:endParaRPr lang="en-US"/>
        </a:p>
      </dgm:t>
    </dgm:pt>
    <dgm:pt modelId="{F2AB007F-85FA-4B85-878D-51342E7ED43C}">
      <dgm:prSet/>
      <dgm:spPr/>
      <dgm:t>
        <a:bodyPr/>
        <a:lstStyle/>
        <a:p>
          <a:r>
            <a:rPr lang="en-US" i="1"/>
            <a:t>Person Specification</a:t>
          </a:r>
          <a:endParaRPr lang="en-US"/>
        </a:p>
      </dgm:t>
    </dgm:pt>
    <dgm:pt modelId="{0AE5DF62-BDEF-4EE7-B4AF-07F365CA7A41}" type="parTrans" cxnId="{302D9DC9-0AFE-4AEF-B323-8CCF059E1972}">
      <dgm:prSet/>
      <dgm:spPr/>
      <dgm:t>
        <a:bodyPr/>
        <a:lstStyle/>
        <a:p>
          <a:endParaRPr lang="en-US"/>
        </a:p>
      </dgm:t>
    </dgm:pt>
    <dgm:pt modelId="{6EBCEAC1-F3D2-4207-AFA3-4BB0820DD45B}" type="sibTrans" cxnId="{302D9DC9-0AFE-4AEF-B323-8CCF059E1972}">
      <dgm:prSet/>
      <dgm:spPr/>
      <dgm:t>
        <a:bodyPr/>
        <a:lstStyle/>
        <a:p>
          <a:endParaRPr lang="en-US"/>
        </a:p>
      </dgm:t>
    </dgm:pt>
    <dgm:pt modelId="{0A20A1D4-2E99-41BC-ADD0-7D1903414CD4}">
      <dgm:prSet/>
      <dgm:spPr/>
      <dgm:t>
        <a:bodyPr/>
        <a:lstStyle/>
        <a:p>
          <a:r>
            <a:rPr lang="en-US" i="1"/>
            <a:t>Advertising the role</a:t>
          </a:r>
          <a:endParaRPr lang="en-US"/>
        </a:p>
      </dgm:t>
    </dgm:pt>
    <dgm:pt modelId="{E24CAF27-9072-4CA5-BC19-A4067B663C53}" type="parTrans" cxnId="{FBE4A244-51A5-4492-8096-71F406EB2E7D}">
      <dgm:prSet/>
      <dgm:spPr/>
      <dgm:t>
        <a:bodyPr/>
        <a:lstStyle/>
        <a:p>
          <a:endParaRPr lang="en-US"/>
        </a:p>
      </dgm:t>
    </dgm:pt>
    <dgm:pt modelId="{667F4E00-8061-45A4-9A1C-539C49C87078}" type="sibTrans" cxnId="{FBE4A244-51A5-4492-8096-71F406EB2E7D}">
      <dgm:prSet/>
      <dgm:spPr/>
      <dgm:t>
        <a:bodyPr/>
        <a:lstStyle/>
        <a:p>
          <a:endParaRPr lang="en-US"/>
        </a:p>
      </dgm:t>
    </dgm:pt>
    <dgm:pt modelId="{210E52E3-6693-4AD0-8EE2-9B3ED161B4FA}">
      <dgm:prSet/>
      <dgm:spPr/>
      <dgm:t>
        <a:bodyPr/>
        <a:lstStyle/>
        <a:p>
          <a:r>
            <a:rPr lang="en-US" i="1"/>
            <a:t>Shortlisting candidates</a:t>
          </a:r>
          <a:endParaRPr lang="en-US"/>
        </a:p>
      </dgm:t>
    </dgm:pt>
    <dgm:pt modelId="{D9F4CDC6-A9B6-42BE-92C2-45244BAE2F6E}" type="parTrans" cxnId="{B11735A4-FC23-4A35-AF4A-20A54FDAAE9A}">
      <dgm:prSet/>
      <dgm:spPr/>
      <dgm:t>
        <a:bodyPr/>
        <a:lstStyle/>
        <a:p>
          <a:endParaRPr lang="en-US"/>
        </a:p>
      </dgm:t>
    </dgm:pt>
    <dgm:pt modelId="{E95BD500-1037-4761-8306-599F014A381E}" type="sibTrans" cxnId="{B11735A4-FC23-4A35-AF4A-20A54FDAAE9A}">
      <dgm:prSet/>
      <dgm:spPr/>
      <dgm:t>
        <a:bodyPr/>
        <a:lstStyle/>
        <a:p>
          <a:endParaRPr lang="en-US"/>
        </a:p>
      </dgm:t>
    </dgm:pt>
    <dgm:pt modelId="{58D52A31-04E7-4476-A151-178593CB05B2}">
      <dgm:prSet/>
      <dgm:spPr/>
      <dgm:t>
        <a:bodyPr/>
        <a:lstStyle/>
        <a:p>
          <a:r>
            <a:rPr lang="en-US" i="1"/>
            <a:t>Interviews &amp; assessments</a:t>
          </a:r>
          <a:endParaRPr lang="en-US"/>
        </a:p>
      </dgm:t>
    </dgm:pt>
    <dgm:pt modelId="{275B03AD-2F37-43B9-905F-FDFEF8B6C5CC}" type="parTrans" cxnId="{B96D3D43-46EA-4675-BEAC-180FC71A161F}">
      <dgm:prSet/>
      <dgm:spPr/>
      <dgm:t>
        <a:bodyPr/>
        <a:lstStyle/>
        <a:p>
          <a:endParaRPr lang="en-US"/>
        </a:p>
      </dgm:t>
    </dgm:pt>
    <dgm:pt modelId="{920A0998-6F50-4E53-8F65-914362D925FE}" type="sibTrans" cxnId="{B96D3D43-46EA-4675-BEAC-180FC71A161F}">
      <dgm:prSet/>
      <dgm:spPr/>
      <dgm:t>
        <a:bodyPr/>
        <a:lstStyle/>
        <a:p>
          <a:endParaRPr lang="en-US"/>
        </a:p>
      </dgm:t>
    </dgm:pt>
    <dgm:pt modelId="{B0603DB4-1EB0-4B37-B9DF-1CFF5B43B53E}">
      <dgm:prSet/>
      <dgm:spPr/>
      <dgm:t>
        <a:bodyPr/>
        <a:lstStyle/>
        <a:p>
          <a:r>
            <a:rPr lang="en-US" i="1"/>
            <a:t>Selection &amp; onboarding</a:t>
          </a:r>
          <a:endParaRPr lang="en-US"/>
        </a:p>
      </dgm:t>
    </dgm:pt>
    <dgm:pt modelId="{C2D75C63-C148-4D86-BB65-0D5F85FC29DB}" type="parTrans" cxnId="{C0AC9169-CE92-47EF-993A-B5D8229A802F}">
      <dgm:prSet/>
      <dgm:spPr/>
      <dgm:t>
        <a:bodyPr/>
        <a:lstStyle/>
        <a:p>
          <a:endParaRPr lang="en-US"/>
        </a:p>
      </dgm:t>
    </dgm:pt>
    <dgm:pt modelId="{595950E9-E74C-4001-9A55-FCD87C2C65B3}" type="sibTrans" cxnId="{C0AC9169-CE92-47EF-993A-B5D8229A802F}">
      <dgm:prSet/>
      <dgm:spPr/>
      <dgm:t>
        <a:bodyPr/>
        <a:lstStyle/>
        <a:p>
          <a:endParaRPr lang="en-US"/>
        </a:p>
      </dgm:t>
    </dgm:pt>
    <dgm:pt modelId="{48726E91-78BC-4BBF-8345-7C2DAED00F33}">
      <dgm:prSet/>
      <dgm:spPr/>
      <dgm:t>
        <a:bodyPr/>
        <a:lstStyle/>
        <a:p>
          <a:r>
            <a:rPr lang="en-US" i="1"/>
            <a:t>Selection Methods</a:t>
          </a:r>
          <a:endParaRPr lang="en-US"/>
        </a:p>
      </dgm:t>
    </dgm:pt>
    <dgm:pt modelId="{2FC11F19-73A5-430F-BF55-625360F440DE}" type="parTrans" cxnId="{BDAD01BA-ABDB-466C-9B2A-C1EA1E42F1AC}">
      <dgm:prSet/>
      <dgm:spPr/>
      <dgm:t>
        <a:bodyPr/>
        <a:lstStyle/>
        <a:p>
          <a:endParaRPr lang="en-US"/>
        </a:p>
      </dgm:t>
    </dgm:pt>
    <dgm:pt modelId="{C5A5D756-B308-4FB4-B0AE-CF301FC70C09}" type="sibTrans" cxnId="{BDAD01BA-ABDB-466C-9B2A-C1EA1E42F1AC}">
      <dgm:prSet/>
      <dgm:spPr/>
      <dgm:t>
        <a:bodyPr/>
        <a:lstStyle/>
        <a:p>
          <a:endParaRPr lang="en-US"/>
        </a:p>
      </dgm:t>
    </dgm:pt>
    <dgm:pt modelId="{062E9062-232D-4CF6-9E35-274B879C2688}">
      <dgm:prSet/>
      <dgm:spPr/>
      <dgm:t>
        <a:bodyPr/>
        <a:lstStyle/>
        <a:p>
          <a:r>
            <a:rPr lang="en-US" i="1"/>
            <a:t>Learning &amp; Development Needs</a:t>
          </a:r>
          <a:endParaRPr lang="en-US"/>
        </a:p>
      </dgm:t>
    </dgm:pt>
    <dgm:pt modelId="{FD65221D-A8EF-47B6-B04F-02C2BCF5DBF6}" type="parTrans" cxnId="{769EA60C-2CE4-4809-89A5-B6172F8DAE9C}">
      <dgm:prSet/>
      <dgm:spPr/>
      <dgm:t>
        <a:bodyPr/>
        <a:lstStyle/>
        <a:p>
          <a:endParaRPr lang="en-US"/>
        </a:p>
      </dgm:t>
    </dgm:pt>
    <dgm:pt modelId="{FBD98845-790D-41A8-94CB-73F8960FDEF2}" type="sibTrans" cxnId="{769EA60C-2CE4-4809-89A5-B6172F8DAE9C}">
      <dgm:prSet/>
      <dgm:spPr/>
      <dgm:t>
        <a:bodyPr/>
        <a:lstStyle/>
        <a:p>
          <a:endParaRPr lang="en-US"/>
        </a:p>
      </dgm:t>
    </dgm:pt>
    <dgm:pt modelId="{4D5B0537-47BE-4D5A-B76F-60E359B9CF21}">
      <dgm:prSet/>
      <dgm:spPr/>
      <dgm:t>
        <a:bodyPr/>
        <a:lstStyle/>
        <a:p>
          <a:r>
            <a:rPr lang="en-US" i="1"/>
            <a:t>Behaviorist Learning Theory</a:t>
          </a:r>
          <a:endParaRPr lang="en-US"/>
        </a:p>
      </dgm:t>
    </dgm:pt>
    <dgm:pt modelId="{97CA2D67-90B2-419B-8CC4-A8653F99FBC8}" type="parTrans" cxnId="{713F91D2-1305-4D0B-9FB8-6AB4D919C6DB}">
      <dgm:prSet/>
      <dgm:spPr/>
      <dgm:t>
        <a:bodyPr/>
        <a:lstStyle/>
        <a:p>
          <a:endParaRPr lang="en-US"/>
        </a:p>
      </dgm:t>
    </dgm:pt>
    <dgm:pt modelId="{8AC1B645-72F0-4309-9F93-E828E2F35750}" type="sibTrans" cxnId="{713F91D2-1305-4D0B-9FB8-6AB4D919C6DB}">
      <dgm:prSet/>
      <dgm:spPr/>
      <dgm:t>
        <a:bodyPr/>
        <a:lstStyle/>
        <a:p>
          <a:endParaRPr lang="en-US"/>
        </a:p>
      </dgm:t>
    </dgm:pt>
    <dgm:pt modelId="{100E359B-15A7-49D1-9F17-50DC8C95247A}">
      <dgm:prSet/>
      <dgm:spPr/>
      <dgm:t>
        <a:bodyPr/>
        <a:lstStyle/>
        <a:p>
          <a:r>
            <a:rPr lang="en-US" i="1"/>
            <a:t>Cognitivist Learning Theory</a:t>
          </a:r>
          <a:endParaRPr lang="en-US"/>
        </a:p>
      </dgm:t>
    </dgm:pt>
    <dgm:pt modelId="{B987FCD6-F09A-498E-B518-E81148F99813}" type="parTrans" cxnId="{D705C6B2-8E24-404D-81CA-32BD170B1102}">
      <dgm:prSet/>
      <dgm:spPr/>
      <dgm:t>
        <a:bodyPr/>
        <a:lstStyle/>
        <a:p>
          <a:endParaRPr lang="en-US"/>
        </a:p>
      </dgm:t>
    </dgm:pt>
    <dgm:pt modelId="{24561E4C-CAEC-4448-9B3B-157DAD1EEAA6}" type="sibTrans" cxnId="{D705C6B2-8E24-404D-81CA-32BD170B1102}">
      <dgm:prSet/>
      <dgm:spPr/>
      <dgm:t>
        <a:bodyPr/>
        <a:lstStyle/>
        <a:p>
          <a:endParaRPr lang="en-US"/>
        </a:p>
      </dgm:t>
    </dgm:pt>
    <dgm:pt modelId="{7058E9D7-E752-438E-8CA3-BB3CC208CFBE}">
      <dgm:prSet/>
      <dgm:spPr/>
      <dgm:t>
        <a:bodyPr/>
        <a:lstStyle/>
        <a:p>
          <a:r>
            <a:rPr lang="en-US" i="1"/>
            <a:t>Humanist &amp; Experiential Learning</a:t>
          </a:r>
          <a:endParaRPr lang="en-US"/>
        </a:p>
      </dgm:t>
    </dgm:pt>
    <dgm:pt modelId="{8A5392C3-6142-4387-A786-796CD9FFF5C8}" type="parTrans" cxnId="{F3BE5B5A-03B4-445C-B923-1FE95038C273}">
      <dgm:prSet/>
      <dgm:spPr/>
      <dgm:t>
        <a:bodyPr/>
        <a:lstStyle/>
        <a:p>
          <a:endParaRPr lang="en-US"/>
        </a:p>
      </dgm:t>
    </dgm:pt>
    <dgm:pt modelId="{AA090A0F-0219-4AC2-9286-70D8F1335DBB}" type="sibTrans" cxnId="{F3BE5B5A-03B4-445C-B923-1FE95038C273}">
      <dgm:prSet/>
      <dgm:spPr/>
      <dgm:t>
        <a:bodyPr/>
        <a:lstStyle/>
        <a:p>
          <a:endParaRPr lang="en-US"/>
        </a:p>
      </dgm:t>
    </dgm:pt>
    <dgm:pt modelId="{7014E19C-5519-41E5-9429-F4CD0775C6F8}">
      <dgm:prSet/>
      <dgm:spPr/>
      <dgm:t>
        <a:bodyPr/>
        <a:lstStyle/>
        <a:p>
          <a:r>
            <a:rPr lang="en-US" i="1"/>
            <a:t>Impact on Organizational Performance</a:t>
          </a:r>
          <a:endParaRPr lang="en-US"/>
        </a:p>
      </dgm:t>
    </dgm:pt>
    <dgm:pt modelId="{11350690-E057-48EC-BF6D-B8E55BA34051}" type="parTrans" cxnId="{3EC00896-3B8C-4E2C-BEA3-7C7A5C229F35}">
      <dgm:prSet/>
      <dgm:spPr/>
      <dgm:t>
        <a:bodyPr/>
        <a:lstStyle/>
        <a:p>
          <a:endParaRPr lang="en-US"/>
        </a:p>
      </dgm:t>
    </dgm:pt>
    <dgm:pt modelId="{F09FDEB9-6F6A-4D3E-B588-80CEF4494D7D}" type="sibTrans" cxnId="{3EC00896-3B8C-4E2C-BEA3-7C7A5C229F35}">
      <dgm:prSet/>
      <dgm:spPr/>
      <dgm:t>
        <a:bodyPr/>
        <a:lstStyle/>
        <a:p>
          <a:endParaRPr lang="en-US"/>
        </a:p>
      </dgm:t>
    </dgm:pt>
    <dgm:pt modelId="{24771A0C-1119-4FDE-BFF4-3274956F2C35}">
      <dgm:prSet/>
      <dgm:spPr/>
      <dgm:t>
        <a:bodyPr/>
        <a:lstStyle/>
        <a:p>
          <a:r>
            <a:rPr lang="en-US" i="1"/>
            <a:t>Conclusion</a:t>
          </a:r>
          <a:endParaRPr lang="en-US"/>
        </a:p>
      </dgm:t>
    </dgm:pt>
    <dgm:pt modelId="{B5488FCC-A301-45A1-A9B3-4EB289A9D816}" type="parTrans" cxnId="{0571F2E1-0DDD-4F81-8B3E-0955669C38A5}">
      <dgm:prSet/>
      <dgm:spPr/>
      <dgm:t>
        <a:bodyPr/>
        <a:lstStyle/>
        <a:p>
          <a:endParaRPr lang="en-US"/>
        </a:p>
      </dgm:t>
    </dgm:pt>
    <dgm:pt modelId="{33036496-6193-4635-8AA7-EEAB25C1E008}" type="sibTrans" cxnId="{0571F2E1-0DDD-4F81-8B3E-0955669C38A5}">
      <dgm:prSet/>
      <dgm:spPr/>
      <dgm:t>
        <a:bodyPr/>
        <a:lstStyle/>
        <a:p>
          <a:endParaRPr lang="en-US"/>
        </a:p>
      </dgm:t>
    </dgm:pt>
    <dgm:pt modelId="{787B2888-C8F7-4ACB-9358-C8011031465E}">
      <dgm:prSet/>
      <dgm:spPr/>
      <dgm:t>
        <a:bodyPr/>
        <a:lstStyle/>
        <a:p>
          <a:r>
            <a:rPr lang="en-US" i="1"/>
            <a:t>Refences</a:t>
          </a:r>
          <a:endParaRPr lang="en-US"/>
        </a:p>
      </dgm:t>
    </dgm:pt>
    <dgm:pt modelId="{A6F5B479-2D84-4C15-9E6D-404969A706BB}" type="parTrans" cxnId="{65346DB5-318D-4135-92AA-34F6254D196D}">
      <dgm:prSet/>
      <dgm:spPr/>
      <dgm:t>
        <a:bodyPr/>
        <a:lstStyle/>
        <a:p>
          <a:endParaRPr lang="en-US"/>
        </a:p>
      </dgm:t>
    </dgm:pt>
    <dgm:pt modelId="{E186A629-91B1-494E-8F38-D4C0CD798129}" type="sibTrans" cxnId="{65346DB5-318D-4135-92AA-34F6254D196D}">
      <dgm:prSet/>
      <dgm:spPr/>
      <dgm:t>
        <a:bodyPr/>
        <a:lstStyle/>
        <a:p>
          <a:endParaRPr lang="en-US"/>
        </a:p>
      </dgm:t>
    </dgm:pt>
    <dgm:pt modelId="{37BFB2EA-B5FE-4FDF-8AB2-397F081CCAE8}" type="pres">
      <dgm:prSet presAssocID="{507AA4FF-3827-4D60-85F6-8AD87538B6A4}" presName="vert0" presStyleCnt="0">
        <dgm:presLayoutVars>
          <dgm:dir/>
          <dgm:animOne val="branch"/>
          <dgm:animLvl val="lvl"/>
        </dgm:presLayoutVars>
      </dgm:prSet>
      <dgm:spPr/>
    </dgm:pt>
    <dgm:pt modelId="{CCA5DC5E-1C28-4291-B788-5142C45F7333}" type="pres">
      <dgm:prSet presAssocID="{9A01E788-81DE-4837-80C5-8DBCFDE564A9}" presName="thickLine" presStyleLbl="alignNode1" presStyleIdx="0" presStyleCnt="18"/>
      <dgm:spPr/>
    </dgm:pt>
    <dgm:pt modelId="{90049EFC-B4C3-4DC1-9A75-CEC64D8E23D0}" type="pres">
      <dgm:prSet presAssocID="{9A01E788-81DE-4837-80C5-8DBCFDE564A9}" presName="horz1" presStyleCnt="0"/>
      <dgm:spPr/>
    </dgm:pt>
    <dgm:pt modelId="{24B810BC-82C1-40D8-9E86-99D64CF3831F}" type="pres">
      <dgm:prSet presAssocID="{9A01E788-81DE-4837-80C5-8DBCFDE564A9}" presName="tx1" presStyleLbl="revTx" presStyleIdx="0" presStyleCnt="18"/>
      <dgm:spPr/>
    </dgm:pt>
    <dgm:pt modelId="{08E45603-91FC-4ECE-AFD7-FB81855229FD}" type="pres">
      <dgm:prSet presAssocID="{9A01E788-81DE-4837-80C5-8DBCFDE564A9}" presName="vert1" presStyleCnt="0"/>
      <dgm:spPr/>
    </dgm:pt>
    <dgm:pt modelId="{961E9E43-EA75-4265-8389-EDE4CC32CC83}" type="pres">
      <dgm:prSet presAssocID="{4E5D149F-53CA-44F1-8DC2-A86D4AACD388}" presName="thickLine" presStyleLbl="alignNode1" presStyleIdx="1" presStyleCnt="18"/>
      <dgm:spPr/>
    </dgm:pt>
    <dgm:pt modelId="{2DFF6D35-2C5F-408F-BA72-2CA320DAD140}" type="pres">
      <dgm:prSet presAssocID="{4E5D149F-53CA-44F1-8DC2-A86D4AACD388}" presName="horz1" presStyleCnt="0"/>
      <dgm:spPr/>
    </dgm:pt>
    <dgm:pt modelId="{3F8478A7-930C-4A05-B992-771F0DFCA3D1}" type="pres">
      <dgm:prSet presAssocID="{4E5D149F-53CA-44F1-8DC2-A86D4AACD388}" presName="tx1" presStyleLbl="revTx" presStyleIdx="1" presStyleCnt="18"/>
      <dgm:spPr/>
    </dgm:pt>
    <dgm:pt modelId="{FAE48976-E1BA-4ACD-9D33-A2A5C2A68BBA}" type="pres">
      <dgm:prSet presAssocID="{4E5D149F-53CA-44F1-8DC2-A86D4AACD388}" presName="vert1" presStyleCnt="0"/>
      <dgm:spPr/>
    </dgm:pt>
    <dgm:pt modelId="{3C2AAF53-8610-4803-A415-0291925379BB}" type="pres">
      <dgm:prSet presAssocID="{4B86A2FF-CDAC-45DD-A727-784A869D7615}" presName="thickLine" presStyleLbl="alignNode1" presStyleIdx="2" presStyleCnt="18"/>
      <dgm:spPr/>
    </dgm:pt>
    <dgm:pt modelId="{AC55C54C-7903-4080-9E39-D37A99A74E53}" type="pres">
      <dgm:prSet presAssocID="{4B86A2FF-CDAC-45DD-A727-784A869D7615}" presName="horz1" presStyleCnt="0"/>
      <dgm:spPr/>
    </dgm:pt>
    <dgm:pt modelId="{C13376C8-4B97-40DA-A256-CBC3A2666A7C}" type="pres">
      <dgm:prSet presAssocID="{4B86A2FF-CDAC-45DD-A727-784A869D7615}" presName="tx1" presStyleLbl="revTx" presStyleIdx="2" presStyleCnt="18"/>
      <dgm:spPr/>
    </dgm:pt>
    <dgm:pt modelId="{7859CBC1-955F-4FBE-91D7-247AD144C16A}" type="pres">
      <dgm:prSet presAssocID="{4B86A2FF-CDAC-45DD-A727-784A869D7615}" presName="vert1" presStyleCnt="0"/>
      <dgm:spPr/>
    </dgm:pt>
    <dgm:pt modelId="{ACCB9863-EBA4-4953-9E59-5AE49EE34753}" type="pres">
      <dgm:prSet presAssocID="{480198F2-0B6E-432A-A5EC-168119DA403A}" presName="thickLine" presStyleLbl="alignNode1" presStyleIdx="3" presStyleCnt="18"/>
      <dgm:spPr/>
    </dgm:pt>
    <dgm:pt modelId="{3A9E6A01-4646-483E-8394-AA7B12CA742B}" type="pres">
      <dgm:prSet presAssocID="{480198F2-0B6E-432A-A5EC-168119DA403A}" presName="horz1" presStyleCnt="0"/>
      <dgm:spPr/>
    </dgm:pt>
    <dgm:pt modelId="{0A3D4D41-4FC1-4650-8DF5-9A21628293AB}" type="pres">
      <dgm:prSet presAssocID="{480198F2-0B6E-432A-A5EC-168119DA403A}" presName="tx1" presStyleLbl="revTx" presStyleIdx="3" presStyleCnt="18"/>
      <dgm:spPr/>
    </dgm:pt>
    <dgm:pt modelId="{F4AB9CCE-E21A-4A33-AF3B-DD92DF0AAD02}" type="pres">
      <dgm:prSet presAssocID="{480198F2-0B6E-432A-A5EC-168119DA403A}" presName="vert1" presStyleCnt="0"/>
      <dgm:spPr/>
    </dgm:pt>
    <dgm:pt modelId="{42BFDAC2-0CF3-40B8-843F-288C09FC64B5}" type="pres">
      <dgm:prSet presAssocID="{B8DCC731-7265-4B0A-8FA8-932303250C6F}" presName="thickLine" presStyleLbl="alignNode1" presStyleIdx="4" presStyleCnt="18"/>
      <dgm:spPr/>
    </dgm:pt>
    <dgm:pt modelId="{59B18514-37DF-43B6-B0C4-D41266A22353}" type="pres">
      <dgm:prSet presAssocID="{B8DCC731-7265-4B0A-8FA8-932303250C6F}" presName="horz1" presStyleCnt="0"/>
      <dgm:spPr/>
    </dgm:pt>
    <dgm:pt modelId="{4F2E05BF-82A7-4BBA-83CF-9B2DBA66C7D1}" type="pres">
      <dgm:prSet presAssocID="{B8DCC731-7265-4B0A-8FA8-932303250C6F}" presName="tx1" presStyleLbl="revTx" presStyleIdx="4" presStyleCnt="18"/>
      <dgm:spPr/>
    </dgm:pt>
    <dgm:pt modelId="{4A5B0451-D481-4AD4-95E9-BA3F65DEBC9B}" type="pres">
      <dgm:prSet presAssocID="{B8DCC731-7265-4B0A-8FA8-932303250C6F}" presName="vert1" presStyleCnt="0"/>
      <dgm:spPr/>
    </dgm:pt>
    <dgm:pt modelId="{EDB22E0F-3807-40A8-8054-D18EBC75B514}" type="pres">
      <dgm:prSet presAssocID="{F2AB007F-85FA-4B85-878D-51342E7ED43C}" presName="thickLine" presStyleLbl="alignNode1" presStyleIdx="5" presStyleCnt="18"/>
      <dgm:spPr/>
    </dgm:pt>
    <dgm:pt modelId="{C69A6447-462E-4996-A3A0-C7636C4E2F0A}" type="pres">
      <dgm:prSet presAssocID="{F2AB007F-85FA-4B85-878D-51342E7ED43C}" presName="horz1" presStyleCnt="0"/>
      <dgm:spPr/>
    </dgm:pt>
    <dgm:pt modelId="{7E347883-FFF5-42F3-ADA5-A6D4C4BD3F54}" type="pres">
      <dgm:prSet presAssocID="{F2AB007F-85FA-4B85-878D-51342E7ED43C}" presName="tx1" presStyleLbl="revTx" presStyleIdx="5" presStyleCnt="18"/>
      <dgm:spPr/>
    </dgm:pt>
    <dgm:pt modelId="{8503AD9E-7172-46C0-8CBE-916086874C20}" type="pres">
      <dgm:prSet presAssocID="{F2AB007F-85FA-4B85-878D-51342E7ED43C}" presName="vert1" presStyleCnt="0"/>
      <dgm:spPr/>
    </dgm:pt>
    <dgm:pt modelId="{AA18E7B1-48DA-48D8-98BB-2DE8253CC626}" type="pres">
      <dgm:prSet presAssocID="{0A20A1D4-2E99-41BC-ADD0-7D1903414CD4}" presName="thickLine" presStyleLbl="alignNode1" presStyleIdx="6" presStyleCnt="18"/>
      <dgm:spPr/>
    </dgm:pt>
    <dgm:pt modelId="{8E9AED5F-3FC7-4555-B2E2-911A52940C03}" type="pres">
      <dgm:prSet presAssocID="{0A20A1D4-2E99-41BC-ADD0-7D1903414CD4}" presName="horz1" presStyleCnt="0"/>
      <dgm:spPr/>
    </dgm:pt>
    <dgm:pt modelId="{E499CB9F-D43C-49AA-B573-231BAB42040F}" type="pres">
      <dgm:prSet presAssocID="{0A20A1D4-2E99-41BC-ADD0-7D1903414CD4}" presName="tx1" presStyleLbl="revTx" presStyleIdx="6" presStyleCnt="18"/>
      <dgm:spPr/>
    </dgm:pt>
    <dgm:pt modelId="{259CE290-D00E-4699-ABC1-A8D8CC0624A6}" type="pres">
      <dgm:prSet presAssocID="{0A20A1D4-2E99-41BC-ADD0-7D1903414CD4}" presName="vert1" presStyleCnt="0"/>
      <dgm:spPr/>
    </dgm:pt>
    <dgm:pt modelId="{FC019237-CEAF-4A16-BC81-716D8486A37D}" type="pres">
      <dgm:prSet presAssocID="{210E52E3-6693-4AD0-8EE2-9B3ED161B4FA}" presName="thickLine" presStyleLbl="alignNode1" presStyleIdx="7" presStyleCnt="18"/>
      <dgm:spPr/>
    </dgm:pt>
    <dgm:pt modelId="{77F1518D-6D9F-4EDD-8D45-2E769BAAE815}" type="pres">
      <dgm:prSet presAssocID="{210E52E3-6693-4AD0-8EE2-9B3ED161B4FA}" presName="horz1" presStyleCnt="0"/>
      <dgm:spPr/>
    </dgm:pt>
    <dgm:pt modelId="{C6CA4ADC-022B-4B14-B70C-1B87245757AE}" type="pres">
      <dgm:prSet presAssocID="{210E52E3-6693-4AD0-8EE2-9B3ED161B4FA}" presName="tx1" presStyleLbl="revTx" presStyleIdx="7" presStyleCnt="18"/>
      <dgm:spPr/>
    </dgm:pt>
    <dgm:pt modelId="{E9EFCDA5-2B95-48D4-AEEA-1D070D5800E5}" type="pres">
      <dgm:prSet presAssocID="{210E52E3-6693-4AD0-8EE2-9B3ED161B4FA}" presName="vert1" presStyleCnt="0"/>
      <dgm:spPr/>
    </dgm:pt>
    <dgm:pt modelId="{8488088A-83DF-409E-8D2C-E0F3791422FF}" type="pres">
      <dgm:prSet presAssocID="{58D52A31-04E7-4476-A151-178593CB05B2}" presName="thickLine" presStyleLbl="alignNode1" presStyleIdx="8" presStyleCnt="18"/>
      <dgm:spPr/>
    </dgm:pt>
    <dgm:pt modelId="{69B63E31-ADD8-4E95-9371-01C8CD2217C0}" type="pres">
      <dgm:prSet presAssocID="{58D52A31-04E7-4476-A151-178593CB05B2}" presName="horz1" presStyleCnt="0"/>
      <dgm:spPr/>
    </dgm:pt>
    <dgm:pt modelId="{EE1B782B-ED40-4CC2-95B2-646DF0F53F18}" type="pres">
      <dgm:prSet presAssocID="{58D52A31-04E7-4476-A151-178593CB05B2}" presName="tx1" presStyleLbl="revTx" presStyleIdx="8" presStyleCnt="18"/>
      <dgm:spPr/>
    </dgm:pt>
    <dgm:pt modelId="{1EE2C1BD-1C9F-4BF9-81E8-42C428735702}" type="pres">
      <dgm:prSet presAssocID="{58D52A31-04E7-4476-A151-178593CB05B2}" presName="vert1" presStyleCnt="0"/>
      <dgm:spPr/>
    </dgm:pt>
    <dgm:pt modelId="{370352D2-D107-45C6-B596-06E95325DCB6}" type="pres">
      <dgm:prSet presAssocID="{B0603DB4-1EB0-4B37-B9DF-1CFF5B43B53E}" presName="thickLine" presStyleLbl="alignNode1" presStyleIdx="9" presStyleCnt="18"/>
      <dgm:spPr/>
    </dgm:pt>
    <dgm:pt modelId="{7557D91E-17BE-46D6-9452-A3D224DF4190}" type="pres">
      <dgm:prSet presAssocID="{B0603DB4-1EB0-4B37-B9DF-1CFF5B43B53E}" presName="horz1" presStyleCnt="0"/>
      <dgm:spPr/>
    </dgm:pt>
    <dgm:pt modelId="{236A6FE7-C4EA-468F-A462-33B1281FC281}" type="pres">
      <dgm:prSet presAssocID="{B0603DB4-1EB0-4B37-B9DF-1CFF5B43B53E}" presName="tx1" presStyleLbl="revTx" presStyleIdx="9" presStyleCnt="18"/>
      <dgm:spPr/>
    </dgm:pt>
    <dgm:pt modelId="{B682371B-9DB5-4A7A-8658-10D2CB1610AB}" type="pres">
      <dgm:prSet presAssocID="{B0603DB4-1EB0-4B37-B9DF-1CFF5B43B53E}" presName="vert1" presStyleCnt="0"/>
      <dgm:spPr/>
    </dgm:pt>
    <dgm:pt modelId="{802A0DBC-FF69-4BBA-99CB-B61293F68661}" type="pres">
      <dgm:prSet presAssocID="{48726E91-78BC-4BBF-8345-7C2DAED00F33}" presName="thickLine" presStyleLbl="alignNode1" presStyleIdx="10" presStyleCnt="18"/>
      <dgm:spPr/>
    </dgm:pt>
    <dgm:pt modelId="{D51E5338-BAF0-4A63-B358-DADEC0B51CE9}" type="pres">
      <dgm:prSet presAssocID="{48726E91-78BC-4BBF-8345-7C2DAED00F33}" presName="horz1" presStyleCnt="0"/>
      <dgm:spPr/>
    </dgm:pt>
    <dgm:pt modelId="{DE533583-3001-499E-9893-9CEC137C2E0D}" type="pres">
      <dgm:prSet presAssocID="{48726E91-78BC-4BBF-8345-7C2DAED00F33}" presName="tx1" presStyleLbl="revTx" presStyleIdx="10" presStyleCnt="18"/>
      <dgm:spPr/>
    </dgm:pt>
    <dgm:pt modelId="{6FF7F703-EA42-4C72-9F15-FE243D0212FD}" type="pres">
      <dgm:prSet presAssocID="{48726E91-78BC-4BBF-8345-7C2DAED00F33}" presName="vert1" presStyleCnt="0"/>
      <dgm:spPr/>
    </dgm:pt>
    <dgm:pt modelId="{BC97111F-CE5D-4817-A88B-F3B08677F914}" type="pres">
      <dgm:prSet presAssocID="{062E9062-232D-4CF6-9E35-274B879C2688}" presName="thickLine" presStyleLbl="alignNode1" presStyleIdx="11" presStyleCnt="18"/>
      <dgm:spPr/>
    </dgm:pt>
    <dgm:pt modelId="{3B24CE3D-C50C-4DF1-A01A-135EFB2E2256}" type="pres">
      <dgm:prSet presAssocID="{062E9062-232D-4CF6-9E35-274B879C2688}" presName="horz1" presStyleCnt="0"/>
      <dgm:spPr/>
    </dgm:pt>
    <dgm:pt modelId="{772A4AB0-D989-4582-8BF6-2603211084DD}" type="pres">
      <dgm:prSet presAssocID="{062E9062-232D-4CF6-9E35-274B879C2688}" presName="tx1" presStyleLbl="revTx" presStyleIdx="11" presStyleCnt="18"/>
      <dgm:spPr/>
    </dgm:pt>
    <dgm:pt modelId="{3F2E408A-87DE-4ECF-8CB4-A431DF0A29D2}" type="pres">
      <dgm:prSet presAssocID="{062E9062-232D-4CF6-9E35-274B879C2688}" presName="vert1" presStyleCnt="0"/>
      <dgm:spPr/>
    </dgm:pt>
    <dgm:pt modelId="{C6ABFA0D-9D48-4CDA-9D95-4A4AEA5C67A0}" type="pres">
      <dgm:prSet presAssocID="{4D5B0537-47BE-4D5A-B76F-60E359B9CF21}" presName="thickLine" presStyleLbl="alignNode1" presStyleIdx="12" presStyleCnt="18"/>
      <dgm:spPr/>
    </dgm:pt>
    <dgm:pt modelId="{554086E1-B3B8-46C2-9215-F297D2B28EDB}" type="pres">
      <dgm:prSet presAssocID="{4D5B0537-47BE-4D5A-B76F-60E359B9CF21}" presName="horz1" presStyleCnt="0"/>
      <dgm:spPr/>
    </dgm:pt>
    <dgm:pt modelId="{D53B678C-A2EC-4F0E-A4E1-382DD798B7CE}" type="pres">
      <dgm:prSet presAssocID="{4D5B0537-47BE-4D5A-B76F-60E359B9CF21}" presName="tx1" presStyleLbl="revTx" presStyleIdx="12" presStyleCnt="18"/>
      <dgm:spPr/>
    </dgm:pt>
    <dgm:pt modelId="{D1BC0917-6C84-402E-B454-BB307203D5DA}" type="pres">
      <dgm:prSet presAssocID="{4D5B0537-47BE-4D5A-B76F-60E359B9CF21}" presName="vert1" presStyleCnt="0"/>
      <dgm:spPr/>
    </dgm:pt>
    <dgm:pt modelId="{C7919254-BA77-4F0D-8D52-5D1DD42D1028}" type="pres">
      <dgm:prSet presAssocID="{100E359B-15A7-49D1-9F17-50DC8C95247A}" presName="thickLine" presStyleLbl="alignNode1" presStyleIdx="13" presStyleCnt="18"/>
      <dgm:spPr/>
    </dgm:pt>
    <dgm:pt modelId="{168852C0-AA91-456E-8DEC-361C7C64CF42}" type="pres">
      <dgm:prSet presAssocID="{100E359B-15A7-49D1-9F17-50DC8C95247A}" presName="horz1" presStyleCnt="0"/>
      <dgm:spPr/>
    </dgm:pt>
    <dgm:pt modelId="{F33060B7-B646-481D-8B20-97220AB17FB6}" type="pres">
      <dgm:prSet presAssocID="{100E359B-15A7-49D1-9F17-50DC8C95247A}" presName="tx1" presStyleLbl="revTx" presStyleIdx="13" presStyleCnt="18"/>
      <dgm:spPr/>
    </dgm:pt>
    <dgm:pt modelId="{FD602488-33E2-461F-928D-C52D412E716E}" type="pres">
      <dgm:prSet presAssocID="{100E359B-15A7-49D1-9F17-50DC8C95247A}" presName="vert1" presStyleCnt="0"/>
      <dgm:spPr/>
    </dgm:pt>
    <dgm:pt modelId="{ACF4B787-68A2-46EB-A8B8-E2BD48FD8987}" type="pres">
      <dgm:prSet presAssocID="{7058E9D7-E752-438E-8CA3-BB3CC208CFBE}" presName="thickLine" presStyleLbl="alignNode1" presStyleIdx="14" presStyleCnt="18"/>
      <dgm:spPr/>
    </dgm:pt>
    <dgm:pt modelId="{0237D23D-2B45-477E-A187-D7E314107379}" type="pres">
      <dgm:prSet presAssocID="{7058E9D7-E752-438E-8CA3-BB3CC208CFBE}" presName="horz1" presStyleCnt="0"/>
      <dgm:spPr/>
    </dgm:pt>
    <dgm:pt modelId="{F9ED0ACD-71D7-4745-86D0-E1B49D02E03B}" type="pres">
      <dgm:prSet presAssocID="{7058E9D7-E752-438E-8CA3-BB3CC208CFBE}" presName="tx1" presStyleLbl="revTx" presStyleIdx="14" presStyleCnt="18"/>
      <dgm:spPr/>
    </dgm:pt>
    <dgm:pt modelId="{7287F4F3-80B0-4794-A9E0-F395903E3ECC}" type="pres">
      <dgm:prSet presAssocID="{7058E9D7-E752-438E-8CA3-BB3CC208CFBE}" presName="vert1" presStyleCnt="0"/>
      <dgm:spPr/>
    </dgm:pt>
    <dgm:pt modelId="{9EBECFE1-1748-4E95-8A0C-61FCEE06B744}" type="pres">
      <dgm:prSet presAssocID="{7014E19C-5519-41E5-9429-F4CD0775C6F8}" presName="thickLine" presStyleLbl="alignNode1" presStyleIdx="15" presStyleCnt="18"/>
      <dgm:spPr/>
    </dgm:pt>
    <dgm:pt modelId="{48BAAF64-891A-4E7C-92CD-FF0A26EA4660}" type="pres">
      <dgm:prSet presAssocID="{7014E19C-5519-41E5-9429-F4CD0775C6F8}" presName="horz1" presStyleCnt="0"/>
      <dgm:spPr/>
    </dgm:pt>
    <dgm:pt modelId="{D8D2BEA4-D085-4E91-8826-3524F9D1F3EA}" type="pres">
      <dgm:prSet presAssocID="{7014E19C-5519-41E5-9429-F4CD0775C6F8}" presName="tx1" presStyleLbl="revTx" presStyleIdx="15" presStyleCnt="18"/>
      <dgm:spPr/>
    </dgm:pt>
    <dgm:pt modelId="{5D95FACC-3D22-4183-B935-CDE2D9B96AC5}" type="pres">
      <dgm:prSet presAssocID="{7014E19C-5519-41E5-9429-F4CD0775C6F8}" presName="vert1" presStyleCnt="0"/>
      <dgm:spPr/>
    </dgm:pt>
    <dgm:pt modelId="{02C63742-E110-493D-9833-0BA28FBDDEBE}" type="pres">
      <dgm:prSet presAssocID="{24771A0C-1119-4FDE-BFF4-3274956F2C35}" presName="thickLine" presStyleLbl="alignNode1" presStyleIdx="16" presStyleCnt="18"/>
      <dgm:spPr/>
    </dgm:pt>
    <dgm:pt modelId="{50234E6B-55CA-4434-BDE5-86AAACEA8D87}" type="pres">
      <dgm:prSet presAssocID="{24771A0C-1119-4FDE-BFF4-3274956F2C35}" presName="horz1" presStyleCnt="0"/>
      <dgm:spPr/>
    </dgm:pt>
    <dgm:pt modelId="{18C0E14E-13E1-4B7E-9A33-7F852DA7BDBD}" type="pres">
      <dgm:prSet presAssocID="{24771A0C-1119-4FDE-BFF4-3274956F2C35}" presName="tx1" presStyleLbl="revTx" presStyleIdx="16" presStyleCnt="18"/>
      <dgm:spPr/>
    </dgm:pt>
    <dgm:pt modelId="{341BFC57-487D-4ED1-A8CA-F40ABE6AB1E7}" type="pres">
      <dgm:prSet presAssocID="{24771A0C-1119-4FDE-BFF4-3274956F2C35}" presName="vert1" presStyleCnt="0"/>
      <dgm:spPr/>
    </dgm:pt>
    <dgm:pt modelId="{4ED453D4-8701-4EAA-A277-0BD217C9673C}" type="pres">
      <dgm:prSet presAssocID="{787B2888-C8F7-4ACB-9358-C8011031465E}" presName="thickLine" presStyleLbl="alignNode1" presStyleIdx="17" presStyleCnt="18"/>
      <dgm:spPr/>
    </dgm:pt>
    <dgm:pt modelId="{7A77DD0C-A9A2-4B2F-9559-4BEE28AC804F}" type="pres">
      <dgm:prSet presAssocID="{787B2888-C8F7-4ACB-9358-C8011031465E}" presName="horz1" presStyleCnt="0"/>
      <dgm:spPr/>
    </dgm:pt>
    <dgm:pt modelId="{76661480-7B4D-434C-8B27-46AEF1A14CFF}" type="pres">
      <dgm:prSet presAssocID="{787B2888-C8F7-4ACB-9358-C8011031465E}" presName="tx1" presStyleLbl="revTx" presStyleIdx="17" presStyleCnt="18"/>
      <dgm:spPr/>
    </dgm:pt>
    <dgm:pt modelId="{7AFA4A87-980A-446A-B9C6-620423271023}" type="pres">
      <dgm:prSet presAssocID="{787B2888-C8F7-4ACB-9358-C8011031465E}" presName="vert1" presStyleCnt="0"/>
      <dgm:spPr/>
    </dgm:pt>
  </dgm:ptLst>
  <dgm:cxnLst>
    <dgm:cxn modelId="{769EA60C-2CE4-4809-89A5-B6172F8DAE9C}" srcId="{507AA4FF-3827-4D60-85F6-8AD87538B6A4}" destId="{062E9062-232D-4CF6-9E35-274B879C2688}" srcOrd="11" destOrd="0" parTransId="{FD65221D-A8EF-47B6-B04F-02C2BCF5DBF6}" sibTransId="{FBD98845-790D-41A8-94CB-73F8960FDEF2}"/>
    <dgm:cxn modelId="{CB5D0830-7891-492A-A7B4-B9BD54B57B3B}" type="presOf" srcId="{480198F2-0B6E-432A-A5EC-168119DA403A}" destId="{0A3D4D41-4FC1-4650-8DF5-9A21628293AB}" srcOrd="0" destOrd="0" presId="urn:microsoft.com/office/officeart/2008/layout/LinedList"/>
    <dgm:cxn modelId="{B1D0E95C-5325-40D0-ADC7-0D0EED28F79A}" type="presOf" srcId="{7058E9D7-E752-438E-8CA3-BB3CC208CFBE}" destId="{F9ED0ACD-71D7-4745-86D0-E1B49D02E03B}" srcOrd="0" destOrd="0" presId="urn:microsoft.com/office/officeart/2008/layout/LinedList"/>
    <dgm:cxn modelId="{EFF28A5D-8797-4BC0-91E7-B66E140F40DB}" srcId="{507AA4FF-3827-4D60-85F6-8AD87538B6A4}" destId="{9A01E788-81DE-4837-80C5-8DBCFDE564A9}" srcOrd="0" destOrd="0" parTransId="{65F24507-A8B1-42D6-8672-867F7FD04B42}" sibTransId="{66478F9F-13D1-4C27-AC5C-D9C4CAEB2236}"/>
    <dgm:cxn modelId="{B96D3D43-46EA-4675-BEAC-180FC71A161F}" srcId="{507AA4FF-3827-4D60-85F6-8AD87538B6A4}" destId="{58D52A31-04E7-4476-A151-178593CB05B2}" srcOrd="8" destOrd="0" parTransId="{275B03AD-2F37-43B9-905F-FDFEF8B6C5CC}" sibTransId="{920A0998-6F50-4E53-8F65-914362D925FE}"/>
    <dgm:cxn modelId="{FBE4A244-51A5-4492-8096-71F406EB2E7D}" srcId="{507AA4FF-3827-4D60-85F6-8AD87538B6A4}" destId="{0A20A1D4-2E99-41BC-ADD0-7D1903414CD4}" srcOrd="6" destOrd="0" parTransId="{E24CAF27-9072-4CA5-BC19-A4067B663C53}" sibTransId="{667F4E00-8061-45A4-9A1C-539C49C87078}"/>
    <dgm:cxn modelId="{C0AC9169-CE92-47EF-993A-B5D8229A802F}" srcId="{507AA4FF-3827-4D60-85F6-8AD87538B6A4}" destId="{B0603DB4-1EB0-4B37-B9DF-1CFF5B43B53E}" srcOrd="9" destOrd="0" parTransId="{C2D75C63-C148-4D86-BB65-0D5F85FC29DB}" sibTransId="{595950E9-E74C-4001-9A55-FCD87C2C65B3}"/>
    <dgm:cxn modelId="{EB18944F-4F99-4238-BA64-4FAAA3278C30}" type="presOf" srcId="{24771A0C-1119-4FDE-BFF4-3274956F2C35}" destId="{18C0E14E-13E1-4B7E-9A33-7F852DA7BDBD}" srcOrd="0" destOrd="0" presId="urn:microsoft.com/office/officeart/2008/layout/LinedList"/>
    <dgm:cxn modelId="{708D5250-B30D-46DF-A8AD-9E3F1708A285}" srcId="{507AA4FF-3827-4D60-85F6-8AD87538B6A4}" destId="{4B86A2FF-CDAC-45DD-A727-784A869D7615}" srcOrd="2" destOrd="0" parTransId="{A6264FC7-81E3-4AF9-B017-9494041C890C}" sibTransId="{AD7CBFA0-31E6-4695-8727-121619F93568}"/>
    <dgm:cxn modelId="{7FBEC254-E36A-44D2-BEBF-855BDDD73D39}" type="presOf" srcId="{4B86A2FF-CDAC-45DD-A727-784A869D7615}" destId="{C13376C8-4B97-40DA-A256-CBC3A2666A7C}" srcOrd="0" destOrd="0" presId="urn:microsoft.com/office/officeart/2008/layout/LinedList"/>
    <dgm:cxn modelId="{21842779-B940-4306-AD44-7E939D2E2D93}" type="presOf" srcId="{F2AB007F-85FA-4B85-878D-51342E7ED43C}" destId="{7E347883-FFF5-42F3-ADA5-A6D4C4BD3F54}" srcOrd="0" destOrd="0" presId="urn:microsoft.com/office/officeart/2008/layout/LinedList"/>
    <dgm:cxn modelId="{F3BE5B5A-03B4-445C-B923-1FE95038C273}" srcId="{507AA4FF-3827-4D60-85F6-8AD87538B6A4}" destId="{7058E9D7-E752-438E-8CA3-BB3CC208CFBE}" srcOrd="14" destOrd="0" parTransId="{8A5392C3-6142-4387-A786-796CD9FFF5C8}" sibTransId="{AA090A0F-0219-4AC2-9286-70D8F1335DBB}"/>
    <dgm:cxn modelId="{D70EBF5A-9B8D-4715-AE58-0738B766CD6C}" type="presOf" srcId="{0A20A1D4-2E99-41BC-ADD0-7D1903414CD4}" destId="{E499CB9F-D43C-49AA-B573-231BAB42040F}" srcOrd="0" destOrd="0" presId="urn:microsoft.com/office/officeart/2008/layout/LinedList"/>
    <dgm:cxn modelId="{233D9880-8044-4AEC-9B69-AEBFDBCA3C28}" type="presOf" srcId="{4E5D149F-53CA-44F1-8DC2-A86D4AACD388}" destId="{3F8478A7-930C-4A05-B992-771F0DFCA3D1}" srcOrd="0" destOrd="0" presId="urn:microsoft.com/office/officeart/2008/layout/LinedList"/>
    <dgm:cxn modelId="{73A83286-8E33-4A7F-BB69-2002457F12F0}" type="presOf" srcId="{100E359B-15A7-49D1-9F17-50DC8C95247A}" destId="{F33060B7-B646-481D-8B20-97220AB17FB6}" srcOrd="0" destOrd="0" presId="urn:microsoft.com/office/officeart/2008/layout/LinedList"/>
    <dgm:cxn modelId="{8E6FE38A-9427-4A54-9CA1-B4CBEEE01B1D}" type="presOf" srcId="{48726E91-78BC-4BBF-8345-7C2DAED00F33}" destId="{DE533583-3001-499E-9893-9CEC137C2E0D}" srcOrd="0" destOrd="0" presId="urn:microsoft.com/office/officeart/2008/layout/LinedList"/>
    <dgm:cxn modelId="{6A508A90-F58A-421A-89C6-D640A2106D1A}" srcId="{507AA4FF-3827-4D60-85F6-8AD87538B6A4}" destId="{480198F2-0B6E-432A-A5EC-168119DA403A}" srcOrd="3" destOrd="0" parTransId="{278B97BA-134B-4CD4-9AD0-ACEA89006C17}" sibTransId="{80FD0D38-052E-48D9-94AF-BFDCD998E90D}"/>
    <dgm:cxn modelId="{6E2D7694-4EAF-4B77-A3F7-CF6A24C11F6A}" type="presOf" srcId="{4D5B0537-47BE-4D5A-B76F-60E359B9CF21}" destId="{D53B678C-A2EC-4F0E-A4E1-382DD798B7CE}" srcOrd="0" destOrd="0" presId="urn:microsoft.com/office/officeart/2008/layout/LinedList"/>
    <dgm:cxn modelId="{3EC00896-3B8C-4E2C-BEA3-7C7A5C229F35}" srcId="{507AA4FF-3827-4D60-85F6-8AD87538B6A4}" destId="{7014E19C-5519-41E5-9429-F4CD0775C6F8}" srcOrd="15" destOrd="0" parTransId="{11350690-E057-48EC-BF6D-B8E55BA34051}" sibTransId="{F09FDEB9-6F6A-4D3E-B588-80CEF4494D7D}"/>
    <dgm:cxn modelId="{3C197C97-9F47-429F-A81C-242FD4F04350}" type="presOf" srcId="{9A01E788-81DE-4837-80C5-8DBCFDE564A9}" destId="{24B810BC-82C1-40D8-9E86-99D64CF3831F}" srcOrd="0" destOrd="0" presId="urn:microsoft.com/office/officeart/2008/layout/LinedList"/>
    <dgm:cxn modelId="{306E4C9A-60B2-4014-A610-E415C046AD59}" srcId="{507AA4FF-3827-4D60-85F6-8AD87538B6A4}" destId="{4E5D149F-53CA-44F1-8DC2-A86D4AACD388}" srcOrd="1" destOrd="0" parTransId="{389F47A2-2011-44C0-AC38-57908478F244}" sibTransId="{D637EA56-4D4A-422B-86DA-93EA35F32081}"/>
    <dgm:cxn modelId="{FCDA13A1-1C3C-41B3-AEA1-234B8D81277E}" type="presOf" srcId="{B0603DB4-1EB0-4B37-B9DF-1CFF5B43B53E}" destId="{236A6FE7-C4EA-468F-A462-33B1281FC281}" srcOrd="0" destOrd="0" presId="urn:microsoft.com/office/officeart/2008/layout/LinedList"/>
    <dgm:cxn modelId="{B11735A4-FC23-4A35-AF4A-20A54FDAAE9A}" srcId="{507AA4FF-3827-4D60-85F6-8AD87538B6A4}" destId="{210E52E3-6693-4AD0-8EE2-9B3ED161B4FA}" srcOrd="7" destOrd="0" parTransId="{D9F4CDC6-A9B6-42BE-92C2-45244BAE2F6E}" sibTransId="{E95BD500-1037-4761-8306-599F014A381E}"/>
    <dgm:cxn modelId="{D705C6B2-8E24-404D-81CA-32BD170B1102}" srcId="{507AA4FF-3827-4D60-85F6-8AD87538B6A4}" destId="{100E359B-15A7-49D1-9F17-50DC8C95247A}" srcOrd="13" destOrd="0" parTransId="{B987FCD6-F09A-498E-B518-E81148F99813}" sibTransId="{24561E4C-CAEC-4448-9B3B-157DAD1EEAA6}"/>
    <dgm:cxn modelId="{65346DB5-318D-4135-92AA-34F6254D196D}" srcId="{507AA4FF-3827-4D60-85F6-8AD87538B6A4}" destId="{787B2888-C8F7-4ACB-9358-C8011031465E}" srcOrd="17" destOrd="0" parTransId="{A6F5B479-2D84-4C15-9E6D-404969A706BB}" sibTransId="{E186A629-91B1-494E-8F38-D4C0CD798129}"/>
    <dgm:cxn modelId="{BDAD01BA-ABDB-466C-9B2A-C1EA1E42F1AC}" srcId="{507AA4FF-3827-4D60-85F6-8AD87538B6A4}" destId="{48726E91-78BC-4BBF-8345-7C2DAED00F33}" srcOrd="10" destOrd="0" parTransId="{2FC11F19-73A5-430F-BF55-625360F440DE}" sibTransId="{C5A5D756-B308-4FB4-B0AE-CF301FC70C09}"/>
    <dgm:cxn modelId="{9C0D52C0-E71D-4082-B668-E2E427F0072E}" srcId="{507AA4FF-3827-4D60-85F6-8AD87538B6A4}" destId="{B8DCC731-7265-4B0A-8FA8-932303250C6F}" srcOrd="4" destOrd="0" parTransId="{14524E92-B191-4C03-9FCC-C0D83EA5706F}" sibTransId="{1014EB10-C3FD-4F09-9A66-25D356AA60E6}"/>
    <dgm:cxn modelId="{5FDADCC4-C702-41EC-A429-14498E0AF968}" type="presOf" srcId="{7014E19C-5519-41E5-9429-F4CD0775C6F8}" destId="{D8D2BEA4-D085-4E91-8826-3524F9D1F3EA}" srcOrd="0" destOrd="0" presId="urn:microsoft.com/office/officeart/2008/layout/LinedList"/>
    <dgm:cxn modelId="{302D9DC9-0AFE-4AEF-B323-8CCF059E1972}" srcId="{507AA4FF-3827-4D60-85F6-8AD87538B6A4}" destId="{F2AB007F-85FA-4B85-878D-51342E7ED43C}" srcOrd="5" destOrd="0" parTransId="{0AE5DF62-BDEF-4EE7-B4AF-07F365CA7A41}" sibTransId="{6EBCEAC1-F3D2-4207-AFA3-4BB0820DD45B}"/>
    <dgm:cxn modelId="{FD6EE8C9-0D49-4F01-A19A-DA52961C7223}" type="presOf" srcId="{507AA4FF-3827-4D60-85F6-8AD87538B6A4}" destId="{37BFB2EA-B5FE-4FDF-8AB2-397F081CCAE8}" srcOrd="0" destOrd="0" presId="urn:microsoft.com/office/officeart/2008/layout/LinedList"/>
    <dgm:cxn modelId="{713F91D2-1305-4D0B-9FB8-6AB4D919C6DB}" srcId="{507AA4FF-3827-4D60-85F6-8AD87538B6A4}" destId="{4D5B0537-47BE-4D5A-B76F-60E359B9CF21}" srcOrd="12" destOrd="0" parTransId="{97CA2D67-90B2-419B-8CC4-A8653F99FBC8}" sibTransId="{8AC1B645-72F0-4309-9F93-E828E2F35750}"/>
    <dgm:cxn modelId="{3EA38ED9-03AB-4B6A-BCED-B6C6EA059C67}" type="presOf" srcId="{062E9062-232D-4CF6-9E35-274B879C2688}" destId="{772A4AB0-D989-4582-8BF6-2603211084DD}" srcOrd="0" destOrd="0" presId="urn:microsoft.com/office/officeart/2008/layout/LinedList"/>
    <dgm:cxn modelId="{020E97E1-7FCF-46E0-B769-20140887F614}" type="presOf" srcId="{787B2888-C8F7-4ACB-9358-C8011031465E}" destId="{76661480-7B4D-434C-8B27-46AEF1A14CFF}" srcOrd="0" destOrd="0" presId="urn:microsoft.com/office/officeart/2008/layout/LinedList"/>
    <dgm:cxn modelId="{0571F2E1-0DDD-4F81-8B3E-0955669C38A5}" srcId="{507AA4FF-3827-4D60-85F6-8AD87538B6A4}" destId="{24771A0C-1119-4FDE-BFF4-3274956F2C35}" srcOrd="16" destOrd="0" parTransId="{B5488FCC-A301-45A1-A9B3-4EB289A9D816}" sibTransId="{33036496-6193-4635-8AA7-EEAB25C1E008}"/>
    <dgm:cxn modelId="{BACC96EA-D609-46F0-BE3B-4C674E03D4D8}" type="presOf" srcId="{58D52A31-04E7-4476-A151-178593CB05B2}" destId="{EE1B782B-ED40-4CC2-95B2-646DF0F53F18}" srcOrd="0" destOrd="0" presId="urn:microsoft.com/office/officeart/2008/layout/LinedList"/>
    <dgm:cxn modelId="{8E6367F1-5114-4CD0-B327-53BFA9BCC8D7}" type="presOf" srcId="{210E52E3-6693-4AD0-8EE2-9B3ED161B4FA}" destId="{C6CA4ADC-022B-4B14-B70C-1B87245757AE}" srcOrd="0" destOrd="0" presId="urn:microsoft.com/office/officeart/2008/layout/LinedList"/>
    <dgm:cxn modelId="{E22C74F9-ECDB-4674-9DE8-D37903E7389D}" type="presOf" srcId="{B8DCC731-7265-4B0A-8FA8-932303250C6F}" destId="{4F2E05BF-82A7-4BBA-83CF-9B2DBA66C7D1}" srcOrd="0" destOrd="0" presId="urn:microsoft.com/office/officeart/2008/layout/LinedList"/>
    <dgm:cxn modelId="{F1092054-62B0-40A8-9EFA-A41F40EAB223}" type="presParOf" srcId="{37BFB2EA-B5FE-4FDF-8AB2-397F081CCAE8}" destId="{CCA5DC5E-1C28-4291-B788-5142C45F7333}" srcOrd="0" destOrd="0" presId="urn:microsoft.com/office/officeart/2008/layout/LinedList"/>
    <dgm:cxn modelId="{F3BF7256-723E-47DE-B621-1B6CEF745701}" type="presParOf" srcId="{37BFB2EA-B5FE-4FDF-8AB2-397F081CCAE8}" destId="{90049EFC-B4C3-4DC1-9A75-CEC64D8E23D0}" srcOrd="1" destOrd="0" presId="urn:microsoft.com/office/officeart/2008/layout/LinedList"/>
    <dgm:cxn modelId="{E275C4A8-52D6-4B0B-B91D-001620175D7A}" type="presParOf" srcId="{90049EFC-B4C3-4DC1-9A75-CEC64D8E23D0}" destId="{24B810BC-82C1-40D8-9E86-99D64CF3831F}" srcOrd="0" destOrd="0" presId="urn:microsoft.com/office/officeart/2008/layout/LinedList"/>
    <dgm:cxn modelId="{07145118-59EC-4E22-AF87-56EDE8F0B8BF}" type="presParOf" srcId="{90049EFC-B4C3-4DC1-9A75-CEC64D8E23D0}" destId="{08E45603-91FC-4ECE-AFD7-FB81855229FD}" srcOrd="1" destOrd="0" presId="urn:microsoft.com/office/officeart/2008/layout/LinedList"/>
    <dgm:cxn modelId="{FB7028A4-DCA8-453D-9573-5E742808B4A2}" type="presParOf" srcId="{37BFB2EA-B5FE-4FDF-8AB2-397F081CCAE8}" destId="{961E9E43-EA75-4265-8389-EDE4CC32CC83}" srcOrd="2" destOrd="0" presId="urn:microsoft.com/office/officeart/2008/layout/LinedList"/>
    <dgm:cxn modelId="{61311BE2-642C-4EF6-8959-9F3E045A4DB0}" type="presParOf" srcId="{37BFB2EA-B5FE-4FDF-8AB2-397F081CCAE8}" destId="{2DFF6D35-2C5F-408F-BA72-2CA320DAD140}" srcOrd="3" destOrd="0" presId="urn:microsoft.com/office/officeart/2008/layout/LinedList"/>
    <dgm:cxn modelId="{DC0D6A93-5675-47DA-A595-5F10F45510A6}" type="presParOf" srcId="{2DFF6D35-2C5F-408F-BA72-2CA320DAD140}" destId="{3F8478A7-930C-4A05-B992-771F0DFCA3D1}" srcOrd="0" destOrd="0" presId="urn:microsoft.com/office/officeart/2008/layout/LinedList"/>
    <dgm:cxn modelId="{534FF3A9-942E-4850-BE53-9C00AD1EE3C2}" type="presParOf" srcId="{2DFF6D35-2C5F-408F-BA72-2CA320DAD140}" destId="{FAE48976-E1BA-4ACD-9D33-A2A5C2A68BBA}" srcOrd="1" destOrd="0" presId="urn:microsoft.com/office/officeart/2008/layout/LinedList"/>
    <dgm:cxn modelId="{D2B02619-EAB1-4A2F-A450-7268F411BE67}" type="presParOf" srcId="{37BFB2EA-B5FE-4FDF-8AB2-397F081CCAE8}" destId="{3C2AAF53-8610-4803-A415-0291925379BB}" srcOrd="4" destOrd="0" presId="urn:microsoft.com/office/officeart/2008/layout/LinedList"/>
    <dgm:cxn modelId="{FA0D669D-9EB6-4C8E-8F2F-D500307F178A}" type="presParOf" srcId="{37BFB2EA-B5FE-4FDF-8AB2-397F081CCAE8}" destId="{AC55C54C-7903-4080-9E39-D37A99A74E53}" srcOrd="5" destOrd="0" presId="urn:microsoft.com/office/officeart/2008/layout/LinedList"/>
    <dgm:cxn modelId="{9192BFB6-3945-417E-874E-CAA578884553}" type="presParOf" srcId="{AC55C54C-7903-4080-9E39-D37A99A74E53}" destId="{C13376C8-4B97-40DA-A256-CBC3A2666A7C}" srcOrd="0" destOrd="0" presId="urn:microsoft.com/office/officeart/2008/layout/LinedList"/>
    <dgm:cxn modelId="{0090FF99-184D-474E-893B-BCD49BD76ADF}" type="presParOf" srcId="{AC55C54C-7903-4080-9E39-D37A99A74E53}" destId="{7859CBC1-955F-4FBE-91D7-247AD144C16A}" srcOrd="1" destOrd="0" presId="urn:microsoft.com/office/officeart/2008/layout/LinedList"/>
    <dgm:cxn modelId="{A229EBAC-4C34-4F73-81CE-06AAA50A8083}" type="presParOf" srcId="{37BFB2EA-B5FE-4FDF-8AB2-397F081CCAE8}" destId="{ACCB9863-EBA4-4953-9E59-5AE49EE34753}" srcOrd="6" destOrd="0" presId="urn:microsoft.com/office/officeart/2008/layout/LinedList"/>
    <dgm:cxn modelId="{1401B622-D591-412E-B39D-1B8590993F85}" type="presParOf" srcId="{37BFB2EA-B5FE-4FDF-8AB2-397F081CCAE8}" destId="{3A9E6A01-4646-483E-8394-AA7B12CA742B}" srcOrd="7" destOrd="0" presId="urn:microsoft.com/office/officeart/2008/layout/LinedList"/>
    <dgm:cxn modelId="{E1B2238B-8959-4DD0-9FCA-C717E0ADACB7}" type="presParOf" srcId="{3A9E6A01-4646-483E-8394-AA7B12CA742B}" destId="{0A3D4D41-4FC1-4650-8DF5-9A21628293AB}" srcOrd="0" destOrd="0" presId="urn:microsoft.com/office/officeart/2008/layout/LinedList"/>
    <dgm:cxn modelId="{42310F94-744E-4C67-A485-1F5F343B97E5}" type="presParOf" srcId="{3A9E6A01-4646-483E-8394-AA7B12CA742B}" destId="{F4AB9CCE-E21A-4A33-AF3B-DD92DF0AAD02}" srcOrd="1" destOrd="0" presId="urn:microsoft.com/office/officeart/2008/layout/LinedList"/>
    <dgm:cxn modelId="{BB0C16C6-4F4E-491F-AF30-651211F65B1C}" type="presParOf" srcId="{37BFB2EA-B5FE-4FDF-8AB2-397F081CCAE8}" destId="{42BFDAC2-0CF3-40B8-843F-288C09FC64B5}" srcOrd="8" destOrd="0" presId="urn:microsoft.com/office/officeart/2008/layout/LinedList"/>
    <dgm:cxn modelId="{2018D3C0-5919-4BF2-884A-CA5373A368BE}" type="presParOf" srcId="{37BFB2EA-B5FE-4FDF-8AB2-397F081CCAE8}" destId="{59B18514-37DF-43B6-B0C4-D41266A22353}" srcOrd="9" destOrd="0" presId="urn:microsoft.com/office/officeart/2008/layout/LinedList"/>
    <dgm:cxn modelId="{5BBDCFF1-D911-43DE-B76E-36A8B995B342}" type="presParOf" srcId="{59B18514-37DF-43B6-B0C4-D41266A22353}" destId="{4F2E05BF-82A7-4BBA-83CF-9B2DBA66C7D1}" srcOrd="0" destOrd="0" presId="urn:microsoft.com/office/officeart/2008/layout/LinedList"/>
    <dgm:cxn modelId="{420D34F1-4C22-46C2-B712-45F5F9DCE7E9}" type="presParOf" srcId="{59B18514-37DF-43B6-B0C4-D41266A22353}" destId="{4A5B0451-D481-4AD4-95E9-BA3F65DEBC9B}" srcOrd="1" destOrd="0" presId="urn:microsoft.com/office/officeart/2008/layout/LinedList"/>
    <dgm:cxn modelId="{CE608BD1-0744-44A7-B0F0-04FD6BCDD4B4}" type="presParOf" srcId="{37BFB2EA-B5FE-4FDF-8AB2-397F081CCAE8}" destId="{EDB22E0F-3807-40A8-8054-D18EBC75B514}" srcOrd="10" destOrd="0" presId="urn:microsoft.com/office/officeart/2008/layout/LinedList"/>
    <dgm:cxn modelId="{28A16759-4566-4AAE-8177-84B4F9AC5EBF}" type="presParOf" srcId="{37BFB2EA-B5FE-4FDF-8AB2-397F081CCAE8}" destId="{C69A6447-462E-4996-A3A0-C7636C4E2F0A}" srcOrd="11" destOrd="0" presId="urn:microsoft.com/office/officeart/2008/layout/LinedList"/>
    <dgm:cxn modelId="{C88CC9B1-80F7-461C-B58F-964F526F7CEA}" type="presParOf" srcId="{C69A6447-462E-4996-A3A0-C7636C4E2F0A}" destId="{7E347883-FFF5-42F3-ADA5-A6D4C4BD3F54}" srcOrd="0" destOrd="0" presId="urn:microsoft.com/office/officeart/2008/layout/LinedList"/>
    <dgm:cxn modelId="{AF0FB4F3-14BB-4892-B8BE-80FB80EA2D07}" type="presParOf" srcId="{C69A6447-462E-4996-A3A0-C7636C4E2F0A}" destId="{8503AD9E-7172-46C0-8CBE-916086874C20}" srcOrd="1" destOrd="0" presId="urn:microsoft.com/office/officeart/2008/layout/LinedList"/>
    <dgm:cxn modelId="{5BAA1EE1-D707-40E2-B992-A948AC1A0C36}" type="presParOf" srcId="{37BFB2EA-B5FE-4FDF-8AB2-397F081CCAE8}" destId="{AA18E7B1-48DA-48D8-98BB-2DE8253CC626}" srcOrd="12" destOrd="0" presId="urn:microsoft.com/office/officeart/2008/layout/LinedList"/>
    <dgm:cxn modelId="{4A21CF3E-FC14-45E9-AECA-85768CBC342F}" type="presParOf" srcId="{37BFB2EA-B5FE-4FDF-8AB2-397F081CCAE8}" destId="{8E9AED5F-3FC7-4555-B2E2-911A52940C03}" srcOrd="13" destOrd="0" presId="urn:microsoft.com/office/officeart/2008/layout/LinedList"/>
    <dgm:cxn modelId="{D4B7071A-B61B-4139-AEFE-504EBB817C0C}" type="presParOf" srcId="{8E9AED5F-3FC7-4555-B2E2-911A52940C03}" destId="{E499CB9F-D43C-49AA-B573-231BAB42040F}" srcOrd="0" destOrd="0" presId="urn:microsoft.com/office/officeart/2008/layout/LinedList"/>
    <dgm:cxn modelId="{1974D52F-CA8E-42D7-8212-E6A01DC018F8}" type="presParOf" srcId="{8E9AED5F-3FC7-4555-B2E2-911A52940C03}" destId="{259CE290-D00E-4699-ABC1-A8D8CC0624A6}" srcOrd="1" destOrd="0" presId="urn:microsoft.com/office/officeart/2008/layout/LinedList"/>
    <dgm:cxn modelId="{31539E16-6C5A-49B1-8D60-311B41F45964}" type="presParOf" srcId="{37BFB2EA-B5FE-4FDF-8AB2-397F081CCAE8}" destId="{FC019237-CEAF-4A16-BC81-716D8486A37D}" srcOrd="14" destOrd="0" presId="urn:microsoft.com/office/officeart/2008/layout/LinedList"/>
    <dgm:cxn modelId="{8A051913-22AD-4F2A-9A13-9093F98B82E3}" type="presParOf" srcId="{37BFB2EA-B5FE-4FDF-8AB2-397F081CCAE8}" destId="{77F1518D-6D9F-4EDD-8D45-2E769BAAE815}" srcOrd="15" destOrd="0" presId="urn:microsoft.com/office/officeart/2008/layout/LinedList"/>
    <dgm:cxn modelId="{47125254-7FC5-4323-9CFA-789A76BD35EA}" type="presParOf" srcId="{77F1518D-6D9F-4EDD-8D45-2E769BAAE815}" destId="{C6CA4ADC-022B-4B14-B70C-1B87245757AE}" srcOrd="0" destOrd="0" presId="urn:microsoft.com/office/officeart/2008/layout/LinedList"/>
    <dgm:cxn modelId="{FDB16041-A103-45E2-A0E1-43EC3077F1A4}" type="presParOf" srcId="{77F1518D-6D9F-4EDD-8D45-2E769BAAE815}" destId="{E9EFCDA5-2B95-48D4-AEEA-1D070D5800E5}" srcOrd="1" destOrd="0" presId="urn:microsoft.com/office/officeart/2008/layout/LinedList"/>
    <dgm:cxn modelId="{63BEC7DE-0966-45C7-B4AB-5F29F1427065}" type="presParOf" srcId="{37BFB2EA-B5FE-4FDF-8AB2-397F081CCAE8}" destId="{8488088A-83DF-409E-8D2C-E0F3791422FF}" srcOrd="16" destOrd="0" presId="urn:microsoft.com/office/officeart/2008/layout/LinedList"/>
    <dgm:cxn modelId="{161CDD97-5216-4AC2-A8C8-4FBE58E1429D}" type="presParOf" srcId="{37BFB2EA-B5FE-4FDF-8AB2-397F081CCAE8}" destId="{69B63E31-ADD8-4E95-9371-01C8CD2217C0}" srcOrd="17" destOrd="0" presId="urn:microsoft.com/office/officeart/2008/layout/LinedList"/>
    <dgm:cxn modelId="{A699D462-C1E2-4ED3-B167-BE44E92CDCA3}" type="presParOf" srcId="{69B63E31-ADD8-4E95-9371-01C8CD2217C0}" destId="{EE1B782B-ED40-4CC2-95B2-646DF0F53F18}" srcOrd="0" destOrd="0" presId="urn:microsoft.com/office/officeart/2008/layout/LinedList"/>
    <dgm:cxn modelId="{DB10A728-4801-4F5D-9A1C-EDE5165979DC}" type="presParOf" srcId="{69B63E31-ADD8-4E95-9371-01C8CD2217C0}" destId="{1EE2C1BD-1C9F-4BF9-81E8-42C428735702}" srcOrd="1" destOrd="0" presId="urn:microsoft.com/office/officeart/2008/layout/LinedList"/>
    <dgm:cxn modelId="{43FF1406-3CE3-4A6E-AC46-566C8B04859E}" type="presParOf" srcId="{37BFB2EA-B5FE-4FDF-8AB2-397F081CCAE8}" destId="{370352D2-D107-45C6-B596-06E95325DCB6}" srcOrd="18" destOrd="0" presId="urn:microsoft.com/office/officeart/2008/layout/LinedList"/>
    <dgm:cxn modelId="{C43C9B26-C6DD-4DC4-AA5C-03FAD0ACA6DF}" type="presParOf" srcId="{37BFB2EA-B5FE-4FDF-8AB2-397F081CCAE8}" destId="{7557D91E-17BE-46D6-9452-A3D224DF4190}" srcOrd="19" destOrd="0" presId="urn:microsoft.com/office/officeart/2008/layout/LinedList"/>
    <dgm:cxn modelId="{994B770B-DA9E-44D6-B638-BA372CC90BC0}" type="presParOf" srcId="{7557D91E-17BE-46D6-9452-A3D224DF4190}" destId="{236A6FE7-C4EA-468F-A462-33B1281FC281}" srcOrd="0" destOrd="0" presId="urn:microsoft.com/office/officeart/2008/layout/LinedList"/>
    <dgm:cxn modelId="{28DAC1A2-8B53-4625-BE5F-22292EAF614D}" type="presParOf" srcId="{7557D91E-17BE-46D6-9452-A3D224DF4190}" destId="{B682371B-9DB5-4A7A-8658-10D2CB1610AB}" srcOrd="1" destOrd="0" presId="urn:microsoft.com/office/officeart/2008/layout/LinedList"/>
    <dgm:cxn modelId="{897AB382-A54A-466A-B1E1-14B804F1AABC}" type="presParOf" srcId="{37BFB2EA-B5FE-4FDF-8AB2-397F081CCAE8}" destId="{802A0DBC-FF69-4BBA-99CB-B61293F68661}" srcOrd="20" destOrd="0" presId="urn:microsoft.com/office/officeart/2008/layout/LinedList"/>
    <dgm:cxn modelId="{15837D27-F651-44EB-8AFE-746E2E000195}" type="presParOf" srcId="{37BFB2EA-B5FE-4FDF-8AB2-397F081CCAE8}" destId="{D51E5338-BAF0-4A63-B358-DADEC0B51CE9}" srcOrd="21" destOrd="0" presId="urn:microsoft.com/office/officeart/2008/layout/LinedList"/>
    <dgm:cxn modelId="{FECBCF94-CEF5-4A07-8CAB-73402BA80EC3}" type="presParOf" srcId="{D51E5338-BAF0-4A63-B358-DADEC0B51CE9}" destId="{DE533583-3001-499E-9893-9CEC137C2E0D}" srcOrd="0" destOrd="0" presId="urn:microsoft.com/office/officeart/2008/layout/LinedList"/>
    <dgm:cxn modelId="{C4B55238-CD61-480F-A17F-A16A3E35CD8F}" type="presParOf" srcId="{D51E5338-BAF0-4A63-B358-DADEC0B51CE9}" destId="{6FF7F703-EA42-4C72-9F15-FE243D0212FD}" srcOrd="1" destOrd="0" presId="urn:microsoft.com/office/officeart/2008/layout/LinedList"/>
    <dgm:cxn modelId="{75EE534C-D769-4372-8845-F9E46042BF32}" type="presParOf" srcId="{37BFB2EA-B5FE-4FDF-8AB2-397F081CCAE8}" destId="{BC97111F-CE5D-4817-A88B-F3B08677F914}" srcOrd="22" destOrd="0" presId="urn:microsoft.com/office/officeart/2008/layout/LinedList"/>
    <dgm:cxn modelId="{F3E44F28-9721-433F-8412-EEDE8DB2982E}" type="presParOf" srcId="{37BFB2EA-B5FE-4FDF-8AB2-397F081CCAE8}" destId="{3B24CE3D-C50C-4DF1-A01A-135EFB2E2256}" srcOrd="23" destOrd="0" presId="urn:microsoft.com/office/officeart/2008/layout/LinedList"/>
    <dgm:cxn modelId="{40022CD9-8C84-4614-BA5A-2F65DA34A2EF}" type="presParOf" srcId="{3B24CE3D-C50C-4DF1-A01A-135EFB2E2256}" destId="{772A4AB0-D989-4582-8BF6-2603211084DD}" srcOrd="0" destOrd="0" presId="urn:microsoft.com/office/officeart/2008/layout/LinedList"/>
    <dgm:cxn modelId="{C3424B8B-C5D2-4CDE-9F4A-C1DE6BAEB468}" type="presParOf" srcId="{3B24CE3D-C50C-4DF1-A01A-135EFB2E2256}" destId="{3F2E408A-87DE-4ECF-8CB4-A431DF0A29D2}" srcOrd="1" destOrd="0" presId="urn:microsoft.com/office/officeart/2008/layout/LinedList"/>
    <dgm:cxn modelId="{6B133AC8-3DBD-4443-BBAB-B91EB83B0C86}" type="presParOf" srcId="{37BFB2EA-B5FE-4FDF-8AB2-397F081CCAE8}" destId="{C6ABFA0D-9D48-4CDA-9D95-4A4AEA5C67A0}" srcOrd="24" destOrd="0" presId="urn:microsoft.com/office/officeart/2008/layout/LinedList"/>
    <dgm:cxn modelId="{AFED1DE3-8990-4BA5-BBFE-145EA0F1C84C}" type="presParOf" srcId="{37BFB2EA-B5FE-4FDF-8AB2-397F081CCAE8}" destId="{554086E1-B3B8-46C2-9215-F297D2B28EDB}" srcOrd="25" destOrd="0" presId="urn:microsoft.com/office/officeart/2008/layout/LinedList"/>
    <dgm:cxn modelId="{4034E8C3-7BE7-4A9E-8D27-B3D76F1B2C98}" type="presParOf" srcId="{554086E1-B3B8-46C2-9215-F297D2B28EDB}" destId="{D53B678C-A2EC-4F0E-A4E1-382DD798B7CE}" srcOrd="0" destOrd="0" presId="urn:microsoft.com/office/officeart/2008/layout/LinedList"/>
    <dgm:cxn modelId="{A56811B5-DEDE-4901-B7A7-1A4802C91779}" type="presParOf" srcId="{554086E1-B3B8-46C2-9215-F297D2B28EDB}" destId="{D1BC0917-6C84-402E-B454-BB307203D5DA}" srcOrd="1" destOrd="0" presId="urn:microsoft.com/office/officeart/2008/layout/LinedList"/>
    <dgm:cxn modelId="{01EC6F0C-AC8B-4D0C-BB29-A98259B2CEB0}" type="presParOf" srcId="{37BFB2EA-B5FE-4FDF-8AB2-397F081CCAE8}" destId="{C7919254-BA77-4F0D-8D52-5D1DD42D1028}" srcOrd="26" destOrd="0" presId="urn:microsoft.com/office/officeart/2008/layout/LinedList"/>
    <dgm:cxn modelId="{D92ECC87-934C-4AAB-934F-C80F8963338B}" type="presParOf" srcId="{37BFB2EA-B5FE-4FDF-8AB2-397F081CCAE8}" destId="{168852C0-AA91-456E-8DEC-361C7C64CF42}" srcOrd="27" destOrd="0" presId="urn:microsoft.com/office/officeart/2008/layout/LinedList"/>
    <dgm:cxn modelId="{D0599ED0-1316-4244-91DD-C2A060C94E4E}" type="presParOf" srcId="{168852C0-AA91-456E-8DEC-361C7C64CF42}" destId="{F33060B7-B646-481D-8B20-97220AB17FB6}" srcOrd="0" destOrd="0" presId="urn:microsoft.com/office/officeart/2008/layout/LinedList"/>
    <dgm:cxn modelId="{F1C5BB0D-5747-48F0-9C2A-29D7B587B24E}" type="presParOf" srcId="{168852C0-AA91-456E-8DEC-361C7C64CF42}" destId="{FD602488-33E2-461F-928D-C52D412E716E}" srcOrd="1" destOrd="0" presId="urn:microsoft.com/office/officeart/2008/layout/LinedList"/>
    <dgm:cxn modelId="{F6A0AE45-A65F-406B-B21E-A8528FFA36EA}" type="presParOf" srcId="{37BFB2EA-B5FE-4FDF-8AB2-397F081CCAE8}" destId="{ACF4B787-68A2-46EB-A8B8-E2BD48FD8987}" srcOrd="28" destOrd="0" presId="urn:microsoft.com/office/officeart/2008/layout/LinedList"/>
    <dgm:cxn modelId="{E3F0E537-8676-4CE5-A61E-B5237C4D84CE}" type="presParOf" srcId="{37BFB2EA-B5FE-4FDF-8AB2-397F081CCAE8}" destId="{0237D23D-2B45-477E-A187-D7E314107379}" srcOrd="29" destOrd="0" presId="urn:microsoft.com/office/officeart/2008/layout/LinedList"/>
    <dgm:cxn modelId="{0F9FC329-75D1-429E-8F32-F225382C168A}" type="presParOf" srcId="{0237D23D-2B45-477E-A187-D7E314107379}" destId="{F9ED0ACD-71D7-4745-86D0-E1B49D02E03B}" srcOrd="0" destOrd="0" presId="urn:microsoft.com/office/officeart/2008/layout/LinedList"/>
    <dgm:cxn modelId="{EA570C28-92B6-49C4-AE6F-248F33230B17}" type="presParOf" srcId="{0237D23D-2B45-477E-A187-D7E314107379}" destId="{7287F4F3-80B0-4794-A9E0-F395903E3ECC}" srcOrd="1" destOrd="0" presId="urn:microsoft.com/office/officeart/2008/layout/LinedList"/>
    <dgm:cxn modelId="{EE22C195-8597-445D-8EDE-3B39CDDC083F}" type="presParOf" srcId="{37BFB2EA-B5FE-4FDF-8AB2-397F081CCAE8}" destId="{9EBECFE1-1748-4E95-8A0C-61FCEE06B744}" srcOrd="30" destOrd="0" presId="urn:microsoft.com/office/officeart/2008/layout/LinedList"/>
    <dgm:cxn modelId="{4ABB3E08-7B01-476D-8702-F1756C2B30E7}" type="presParOf" srcId="{37BFB2EA-B5FE-4FDF-8AB2-397F081CCAE8}" destId="{48BAAF64-891A-4E7C-92CD-FF0A26EA4660}" srcOrd="31" destOrd="0" presId="urn:microsoft.com/office/officeart/2008/layout/LinedList"/>
    <dgm:cxn modelId="{ACEA465A-EA22-4E1A-A857-FF4DA3CC14B2}" type="presParOf" srcId="{48BAAF64-891A-4E7C-92CD-FF0A26EA4660}" destId="{D8D2BEA4-D085-4E91-8826-3524F9D1F3EA}" srcOrd="0" destOrd="0" presId="urn:microsoft.com/office/officeart/2008/layout/LinedList"/>
    <dgm:cxn modelId="{E8F3B126-D269-4935-A21F-B9656931BA6B}" type="presParOf" srcId="{48BAAF64-891A-4E7C-92CD-FF0A26EA4660}" destId="{5D95FACC-3D22-4183-B935-CDE2D9B96AC5}" srcOrd="1" destOrd="0" presId="urn:microsoft.com/office/officeart/2008/layout/LinedList"/>
    <dgm:cxn modelId="{BAE996A4-CA5B-4651-B20D-F247A217844E}" type="presParOf" srcId="{37BFB2EA-B5FE-4FDF-8AB2-397F081CCAE8}" destId="{02C63742-E110-493D-9833-0BA28FBDDEBE}" srcOrd="32" destOrd="0" presId="urn:microsoft.com/office/officeart/2008/layout/LinedList"/>
    <dgm:cxn modelId="{5AD9FA4E-031B-41B9-B5C9-765FA0DE5DC8}" type="presParOf" srcId="{37BFB2EA-B5FE-4FDF-8AB2-397F081CCAE8}" destId="{50234E6B-55CA-4434-BDE5-86AAACEA8D87}" srcOrd="33" destOrd="0" presId="urn:microsoft.com/office/officeart/2008/layout/LinedList"/>
    <dgm:cxn modelId="{D53A8727-57B8-4CBF-949A-2D9023E7C36F}" type="presParOf" srcId="{50234E6B-55CA-4434-BDE5-86AAACEA8D87}" destId="{18C0E14E-13E1-4B7E-9A33-7F852DA7BDBD}" srcOrd="0" destOrd="0" presId="urn:microsoft.com/office/officeart/2008/layout/LinedList"/>
    <dgm:cxn modelId="{3BB75F0A-AE21-44B0-8E61-FB3FB59D4A71}" type="presParOf" srcId="{50234E6B-55CA-4434-BDE5-86AAACEA8D87}" destId="{341BFC57-487D-4ED1-A8CA-F40ABE6AB1E7}" srcOrd="1" destOrd="0" presId="urn:microsoft.com/office/officeart/2008/layout/LinedList"/>
    <dgm:cxn modelId="{B7F9356D-93E5-4126-8A8D-F2249FCE4763}" type="presParOf" srcId="{37BFB2EA-B5FE-4FDF-8AB2-397F081CCAE8}" destId="{4ED453D4-8701-4EAA-A277-0BD217C9673C}" srcOrd="34" destOrd="0" presId="urn:microsoft.com/office/officeart/2008/layout/LinedList"/>
    <dgm:cxn modelId="{E6F88EB8-8567-44B4-81AA-D928000356DE}" type="presParOf" srcId="{37BFB2EA-B5FE-4FDF-8AB2-397F081CCAE8}" destId="{7A77DD0C-A9A2-4B2F-9559-4BEE28AC804F}" srcOrd="35" destOrd="0" presId="urn:microsoft.com/office/officeart/2008/layout/LinedList"/>
    <dgm:cxn modelId="{43CC0BD5-47C7-4E05-86A4-B9AB07A0A35F}" type="presParOf" srcId="{7A77DD0C-A9A2-4B2F-9559-4BEE28AC804F}" destId="{76661480-7B4D-434C-8B27-46AEF1A14CFF}" srcOrd="0" destOrd="0" presId="urn:microsoft.com/office/officeart/2008/layout/LinedList"/>
    <dgm:cxn modelId="{D282966B-5FBE-4A06-895E-07C7BAF677C5}" type="presParOf" srcId="{7A77DD0C-A9A2-4B2F-9559-4BEE28AC804F}" destId="{7AFA4A87-980A-446A-B9C6-62042327102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92CD00B-D8DC-4273-B1B4-FE985109CC5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F1D4A6A-4540-4C88-BBA8-54492A92E806}">
      <dgm:prSet/>
      <dgm:spPr/>
      <dgm:t>
        <a:bodyPr/>
        <a:lstStyle/>
        <a:p>
          <a:r>
            <a:rPr lang="en-GB"/>
            <a:t>Tesco PLC is one of the largest UK retailers, employing over 300,000 employees worldwide</a:t>
          </a:r>
          <a:endParaRPr lang="en-US"/>
        </a:p>
      </dgm:t>
    </dgm:pt>
    <dgm:pt modelId="{BB1535DF-BE9A-4025-8062-1CC700A767E4}" type="parTrans" cxnId="{D6D864C2-F889-4B60-8F80-D00CB85B9F74}">
      <dgm:prSet/>
      <dgm:spPr/>
      <dgm:t>
        <a:bodyPr/>
        <a:lstStyle/>
        <a:p>
          <a:endParaRPr lang="en-US"/>
        </a:p>
      </dgm:t>
    </dgm:pt>
    <dgm:pt modelId="{807E447F-8139-419D-BD2B-42BA18564E5C}" type="sibTrans" cxnId="{D6D864C2-F889-4B60-8F80-D00CB85B9F74}">
      <dgm:prSet/>
      <dgm:spPr/>
      <dgm:t>
        <a:bodyPr/>
        <a:lstStyle/>
        <a:p>
          <a:endParaRPr lang="en-US"/>
        </a:p>
      </dgm:t>
    </dgm:pt>
    <dgm:pt modelId="{297ECCF7-9C7B-4417-B6B6-1C0C81C8244A}">
      <dgm:prSet/>
      <dgm:spPr/>
      <dgm:t>
        <a:bodyPr/>
        <a:lstStyle/>
        <a:p>
          <a:r>
            <a:rPr lang="en-GB"/>
            <a:t>Operates supermarkets, convenience stores, and online retails services.</a:t>
          </a:r>
          <a:endParaRPr lang="en-US"/>
        </a:p>
      </dgm:t>
    </dgm:pt>
    <dgm:pt modelId="{C8B41ABD-0F3D-4523-84A8-B08F183F4DEA}" type="parTrans" cxnId="{188A5E48-DFA6-49CD-A387-E2F2008C6282}">
      <dgm:prSet/>
      <dgm:spPr/>
      <dgm:t>
        <a:bodyPr/>
        <a:lstStyle/>
        <a:p>
          <a:endParaRPr lang="en-US"/>
        </a:p>
      </dgm:t>
    </dgm:pt>
    <dgm:pt modelId="{BB958CE2-16D4-49C6-8A2D-0908786F64FD}" type="sibTrans" cxnId="{188A5E48-DFA6-49CD-A387-E2F2008C6282}">
      <dgm:prSet/>
      <dgm:spPr/>
      <dgm:t>
        <a:bodyPr/>
        <a:lstStyle/>
        <a:p>
          <a:endParaRPr lang="en-US"/>
        </a:p>
      </dgm:t>
    </dgm:pt>
    <dgm:pt modelId="{B6DAE31D-FA14-4FDF-A3C2-4D6B2E927F46}">
      <dgm:prSet/>
      <dgm:spPr/>
      <dgm:t>
        <a:bodyPr/>
        <a:lstStyle/>
        <a:p>
          <a:r>
            <a:rPr lang="en-GB"/>
            <a:t>Strong focus on people management, teamwork, and continuous learning.</a:t>
          </a:r>
          <a:endParaRPr lang="en-US"/>
        </a:p>
      </dgm:t>
    </dgm:pt>
    <dgm:pt modelId="{AA3BDB6F-F572-4E7B-B287-D10485201BFA}" type="parTrans" cxnId="{8FA880F4-4EFD-45A6-94AC-781E1DCCA9D2}">
      <dgm:prSet/>
      <dgm:spPr/>
      <dgm:t>
        <a:bodyPr/>
        <a:lstStyle/>
        <a:p>
          <a:endParaRPr lang="en-US"/>
        </a:p>
      </dgm:t>
    </dgm:pt>
    <dgm:pt modelId="{46EEE890-754D-48C1-89E4-712529D3AC6A}" type="sibTrans" cxnId="{8FA880F4-4EFD-45A6-94AC-781E1DCCA9D2}">
      <dgm:prSet/>
      <dgm:spPr/>
      <dgm:t>
        <a:bodyPr/>
        <a:lstStyle/>
        <a:p>
          <a:endParaRPr lang="en-US"/>
        </a:p>
      </dgm:t>
    </dgm:pt>
    <dgm:pt modelId="{F3DBAA72-8A45-40A4-87CD-8D5EABEEA790}">
      <dgm:prSet/>
      <dgm:spPr/>
      <dgm:t>
        <a:bodyPr/>
        <a:lstStyle/>
        <a:p>
          <a:r>
            <a:rPr lang="en-GB"/>
            <a:t>HR function plays a critical role in supporting employees and business strategy.</a:t>
          </a:r>
          <a:endParaRPr lang="en-US"/>
        </a:p>
      </dgm:t>
    </dgm:pt>
    <dgm:pt modelId="{E31081C7-ACFA-48CF-9D1D-CA44E3A926E3}" type="parTrans" cxnId="{3F3A6B30-EC7E-407F-815C-53A1C5DCBBE5}">
      <dgm:prSet/>
      <dgm:spPr/>
      <dgm:t>
        <a:bodyPr/>
        <a:lstStyle/>
        <a:p>
          <a:endParaRPr lang="en-US"/>
        </a:p>
      </dgm:t>
    </dgm:pt>
    <dgm:pt modelId="{0E75BBBF-F21C-4951-8F0E-3F6B9D5CB667}" type="sibTrans" cxnId="{3F3A6B30-EC7E-407F-815C-53A1C5DCBBE5}">
      <dgm:prSet/>
      <dgm:spPr/>
      <dgm:t>
        <a:bodyPr/>
        <a:lstStyle/>
        <a:p>
          <a:endParaRPr lang="en-US"/>
        </a:p>
      </dgm:t>
    </dgm:pt>
    <dgm:pt modelId="{EEA0545C-E833-4F29-A02F-94E09E719CE7}" type="pres">
      <dgm:prSet presAssocID="{B92CD00B-D8DC-4273-B1B4-FE985109CC55}" presName="root" presStyleCnt="0">
        <dgm:presLayoutVars>
          <dgm:dir/>
          <dgm:resizeHandles val="exact"/>
        </dgm:presLayoutVars>
      </dgm:prSet>
      <dgm:spPr/>
    </dgm:pt>
    <dgm:pt modelId="{31224628-A364-4417-BC4C-1541CAEE7B83}" type="pres">
      <dgm:prSet presAssocID="{3F1D4A6A-4540-4C88-BBA8-54492A92E806}" presName="compNode" presStyleCnt="0"/>
      <dgm:spPr/>
    </dgm:pt>
    <dgm:pt modelId="{40AE203D-D63A-40D0-A598-A6AD8B5BC732}" type="pres">
      <dgm:prSet presAssocID="{3F1D4A6A-4540-4C88-BBA8-54492A92E806}" presName="bgRect" presStyleLbl="bgShp" presStyleIdx="0" presStyleCnt="4"/>
      <dgm:spPr/>
    </dgm:pt>
    <dgm:pt modelId="{F0050293-EFA1-442E-82AB-CE6353BDAFDF}" type="pres">
      <dgm:prSet presAssocID="{3F1D4A6A-4540-4C88-BBA8-54492A92E80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re"/>
        </a:ext>
      </dgm:extLst>
    </dgm:pt>
    <dgm:pt modelId="{809AB93E-B833-4DE8-9B2D-77C9CE5B45CD}" type="pres">
      <dgm:prSet presAssocID="{3F1D4A6A-4540-4C88-BBA8-54492A92E806}" presName="spaceRect" presStyleCnt="0"/>
      <dgm:spPr/>
    </dgm:pt>
    <dgm:pt modelId="{E3A66504-9A9D-419D-B24D-625743A29153}" type="pres">
      <dgm:prSet presAssocID="{3F1D4A6A-4540-4C88-BBA8-54492A92E806}" presName="parTx" presStyleLbl="revTx" presStyleIdx="0" presStyleCnt="4">
        <dgm:presLayoutVars>
          <dgm:chMax val="0"/>
          <dgm:chPref val="0"/>
        </dgm:presLayoutVars>
      </dgm:prSet>
      <dgm:spPr/>
    </dgm:pt>
    <dgm:pt modelId="{DDB62155-AA8E-40C8-8ED5-33FF1C5F7947}" type="pres">
      <dgm:prSet presAssocID="{807E447F-8139-419D-BD2B-42BA18564E5C}" presName="sibTrans" presStyleCnt="0"/>
      <dgm:spPr/>
    </dgm:pt>
    <dgm:pt modelId="{50B454A0-2248-44F6-A1B1-999D140AD5C3}" type="pres">
      <dgm:prSet presAssocID="{297ECCF7-9C7B-4417-B6B6-1C0C81C8244A}" presName="compNode" presStyleCnt="0"/>
      <dgm:spPr/>
    </dgm:pt>
    <dgm:pt modelId="{4A341351-75DC-43DB-A6C2-503711C4288F}" type="pres">
      <dgm:prSet presAssocID="{297ECCF7-9C7B-4417-B6B6-1C0C81C8244A}" presName="bgRect" presStyleLbl="bgShp" presStyleIdx="1" presStyleCnt="4"/>
      <dgm:spPr/>
    </dgm:pt>
    <dgm:pt modelId="{6E3F3B7E-121F-4A15-B8DC-B5B87839DE53}" type="pres">
      <dgm:prSet presAssocID="{297ECCF7-9C7B-4417-B6B6-1C0C81C8244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opping cart"/>
        </a:ext>
      </dgm:extLst>
    </dgm:pt>
    <dgm:pt modelId="{1E89DEA2-C2E0-4EF4-AF66-C3B25EB18DB5}" type="pres">
      <dgm:prSet presAssocID="{297ECCF7-9C7B-4417-B6B6-1C0C81C8244A}" presName="spaceRect" presStyleCnt="0"/>
      <dgm:spPr/>
    </dgm:pt>
    <dgm:pt modelId="{A73F9744-84CC-4E23-AB01-507B8FAD821C}" type="pres">
      <dgm:prSet presAssocID="{297ECCF7-9C7B-4417-B6B6-1C0C81C8244A}" presName="parTx" presStyleLbl="revTx" presStyleIdx="1" presStyleCnt="4">
        <dgm:presLayoutVars>
          <dgm:chMax val="0"/>
          <dgm:chPref val="0"/>
        </dgm:presLayoutVars>
      </dgm:prSet>
      <dgm:spPr/>
    </dgm:pt>
    <dgm:pt modelId="{A14F533F-47F9-4E3C-B3E1-E450138AF4B3}" type="pres">
      <dgm:prSet presAssocID="{BB958CE2-16D4-49C6-8A2D-0908786F64FD}" presName="sibTrans" presStyleCnt="0"/>
      <dgm:spPr/>
    </dgm:pt>
    <dgm:pt modelId="{DC1155CD-C888-4694-9277-CFA205DE98F4}" type="pres">
      <dgm:prSet presAssocID="{B6DAE31D-FA14-4FDF-A3C2-4D6B2E927F46}" presName="compNode" presStyleCnt="0"/>
      <dgm:spPr/>
    </dgm:pt>
    <dgm:pt modelId="{54DF02FF-1F57-4118-8C0C-7B92B40BD7D5}" type="pres">
      <dgm:prSet presAssocID="{B6DAE31D-FA14-4FDF-A3C2-4D6B2E927F46}" presName="bgRect" presStyleLbl="bgShp" presStyleIdx="2" presStyleCnt="4"/>
      <dgm:spPr/>
    </dgm:pt>
    <dgm:pt modelId="{C838D074-E6BE-467D-B3E2-377A975C3A31}" type="pres">
      <dgm:prSet presAssocID="{B6DAE31D-FA14-4FDF-A3C2-4D6B2E927F4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8F259347-4A75-49C9-84DA-304E57591DC6}" type="pres">
      <dgm:prSet presAssocID="{B6DAE31D-FA14-4FDF-A3C2-4D6B2E927F46}" presName="spaceRect" presStyleCnt="0"/>
      <dgm:spPr/>
    </dgm:pt>
    <dgm:pt modelId="{F15E06CE-933D-421E-BCD9-98AA52E46897}" type="pres">
      <dgm:prSet presAssocID="{B6DAE31D-FA14-4FDF-A3C2-4D6B2E927F46}" presName="parTx" presStyleLbl="revTx" presStyleIdx="2" presStyleCnt="4">
        <dgm:presLayoutVars>
          <dgm:chMax val="0"/>
          <dgm:chPref val="0"/>
        </dgm:presLayoutVars>
      </dgm:prSet>
      <dgm:spPr/>
    </dgm:pt>
    <dgm:pt modelId="{C0DAD7DD-5F00-4C23-A0DF-B29CEABF5E7B}" type="pres">
      <dgm:prSet presAssocID="{46EEE890-754D-48C1-89E4-712529D3AC6A}" presName="sibTrans" presStyleCnt="0"/>
      <dgm:spPr/>
    </dgm:pt>
    <dgm:pt modelId="{2021946F-9D75-4E47-95DA-235975D4D70D}" type="pres">
      <dgm:prSet presAssocID="{F3DBAA72-8A45-40A4-87CD-8D5EABEEA790}" presName="compNode" presStyleCnt="0"/>
      <dgm:spPr/>
    </dgm:pt>
    <dgm:pt modelId="{488DE99F-CF52-4591-9A7F-D2EAE6575569}" type="pres">
      <dgm:prSet presAssocID="{F3DBAA72-8A45-40A4-87CD-8D5EABEEA790}" presName="bgRect" presStyleLbl="bgShp" presStyleIdx="3" presStyleCnt="4"/>
      <dgm:spPr/>
    </dgm:pt>
    <dgm:pt modelId="{38405939-C6AE-4039-BE66-29CB1D0E7A86}" type="pres">
      <dgm:prSet presAssocID="{F3DBAA72-8A45-40A4-87CD-8D5EABEEA79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A4993600-6D42-4ABF-AE67-6C71AC9A50CA}" type="pres">
      <dgm:prSet presAssocID="{F3DBAA72-8A45-40A4-87CD-8D5EABEEA790}" presName="spaceRect" presStyleCnt="0"/>
      <dgm:spPr/>
    </dgm:pt>
    <dgm:pt modelId="{D6EC3E90-BF83-43F4-88FB-D49886AAD95A}" type="pres">
      <dgm:prSet presAssocID="{F3DBAA72-8A45-40A4-87CD-8D5EABEEA79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9FA780E-AC42-42C1-A64A-4680872D5397}" type="presOf" srcId="{3F1D4A6A-4540-4C88-BBA8-54492A92E806}" destId="{E3A66504-9A9D-419D-B24D-625743A29153}" srcOrd="0" destOrd="0" presId="urn:microsoft.com/office/officeart/2018/2/layout/IconVerticalSolidList"/>
    <dgm:cxn modelId="{3F3A6B30-EC7E-407F-815C-53A1C5DCBBE5}" srcId="{B92CD00B-D8DC-4273-B1B4-FE985109CC55}" destId="{F3DBAA72-8A45-40A4-87CD-8D5EABEEA790}" srcOrd="3" destOrd="0" parTransId="{E31081C7-ACFA-48CF-9D1D-CA44E3A926E3}" sibTransId="{0E75BBBF-F21C-4951-8F0E-3F6B9D5CB667}"/>
    <dgm:cxn modelId="{F72B203B-F358-4B26-B1A4-201CA96D6B7B}" type="presOf" srcId="{F3DBAA72-8A45-40A4-87CD-8D5EABEEA790}" destId="{D6EC3E90-BF83-43F4-88FB-D49886AAD95A}" srcOrd="0" destOrd="0" presId="urn:microsoft.com/office/officeart/2018/2/layout/IconVerticalSolidList"/>
    <dgm:cxn modelId="{188A5E48-DFA6-49CD-A387-E2F2008C6282}" srcId="{B92CD00B-D8DC-4273-B1B4-FE985109CC55}" destId="{297ECCF7-9C7B-4417-B6B6-1C0C81C8244A}" srcOrd="1" destOrd="0" parTransId="{C8B41ABD-0F3D-4523-84A8-B08F183F4DEA}" sibTransId="{BB958CE2-16D4-49C6-8A2D-0908786F64FD}"/>
    <dgm:cxn modelId="{629F2E6D-51B9-4959-9B6D-2CB6DC4A77D3}" type="presOf" srcId="{B92CD00B-D8DC-4273-B1B4-FE985109CC55}" destId="{EEA0545C-E833-4F29-A02F-94E09E719CE7}" srcOrd="0" destOrd="0" presId="urn:microsoft.com/office/officeart/2018/2/layout/IconVerticalSolidList"/>
    <dgm:cxn modelId="{6034D68D-DC56-400B-BBCE-4321A373B943}" type="presOf" srcId="{B6DAE31D-FA14-4FDF-A3C2-4D6B2E927F46}" destId="{F15E06CE-933D-421E-BCD9-98AA52E46897}" srcOrd="0" destOrd="0" presId="urn:microsoft.com/office/officeart/2018/2/layout/IconVerticalSolidList"/>
    <dgm:cxn modelId="{7BD7B2B9-72F3-40CA-AF07-6F81089464DD}" type="presOf" srcId="{297ECCF7-9C7B-4417-B6B6-1C0C81C8244A}" destId="{A73F9744-84CC-4E23-AB01-507B8FAD821C}" srcOrd="0" destOrd="0" presId="urn:microsoft.com/office/officeart/2018/2/layout/IconVerticalSolidList"/>
    <dgm:cxn modelId="{D6D864C2-F889-4B60-8F80-D00CB85B9F74}" srcId="{B92CD00B-D8DC-4273-B1B4-FE985109CC55}" destId="{3F1D4A6A-4540-4C88-BBA8-54492A92E806}" srcOrd="0" destOrd="0" parTransId="{BB1535DF-BE9A-4025-8062-1CC700A767E4}" sibTransId="{807E447F-8139-419D-BD2B-42BA18564E5C}"/>
    <dgm:cxn modelId="{8FA880F4-4EFD-45A6-94AC-781E1DCCA9D2}" srcId="{B92CD00B-D8DC-4273-B1B4-FE985109CC55}" destId="{B6DAE31D-FA14-4FDF-A3C2-4D6B2E927F46}" srcOrd="2" destOrd="0" parTransId="{AA3BDB6F-F572-4E7B-B287-D10485201BFA}" sibTransId="{46EEE890-754D-48C1-89E4-712529D3AC6A}"/>
    <dgm:cxn modelId="{8F8F5E2E-56DE-483A-B4D1-314E85962AF9}" type="presParOf" srcId="{EEA0545C-E833-4F29-A02F-94E09E719CE7}" destId="{31224628-A364-4417-BC4C-1541CAEE7B83}" srcOrd="0" destOrd="0" presId="urn:microsoft.com/office/officeart/2018/2/layout/IconVerticalSolidList"/>
    <dgm:cxn modelId="{D3804EB6-0B2D-402B-ABB1-5862B8C0219B}" type="presParOf" srcId="{31224628-A364-4417-BC4C-1541CAEE7B83}" destId="{40AE203D-D63A-40D0-A598-A6AD8B5BC732}" srcOrd="0" destOrd="0" presId="urn:microsoft.com/office/officeart/2018/2/layout/IconVerticalSolidList"/>
    <dgm:cxn modelId="{A2F5A5CD-0A40-4A3B-A0FF-EB52729CEECB}" type="presParOf" srcId="{31224628-A364-4417-BC4C-1541CAEE7B83}" destId="{F0050293-EFA1-442E-82AB-CE6353BDAFDF}" srcOrd="1" destOrd="0" presId="urn:microsoft.com/office/officeart/2018/2/layout/IconVerticalSolidList"/>
    <dgm:cxn modelId="{A11C109E-CF65-4607-9F9A-C58A9D17F050}" type="presParOf" srcId="{31224628-A364-4417-BC4C-1541CAEE7B83}" destId="{809AB93E-B833-4DE8-9B2D-77C9CE5B45CD}" srcOrd="2" destOrd="0" presId="urn:microsoft.com/office/officeart/2018/2/layout/IconVerticalSolidList"/>
    <dgm:cxn modelId="{EA13392D-96FA-4A13-A243-33D575391C41}" type="presParOf" srcId="{31224628-A364-4417-BC4C-1541CAEE7B83}" destId="{E3A66504-9A9D-419D-B24D-625743A29153}" srcOrd="3" destOrd="0" presId="urn:microsoft.com/office/officeart/2018/2/layout/IconVerticalSolidList"/>
    <dgm:cxn modelId="{F90F494C-E85D-4B84-ACD7-FC60CE6618E6}" type="presParOf" srcId="{EEA0545C-E833-4F29-A02F-94E09E719CE7}" destId="{DDB62155-AA8E-40C8-8ED5-33FF1C5F7947}" srcOrd="1" destOrd="0" presId="urn:microsoft.com/office/officeart/2018/2/layout/IconVerticalSolidList"/>
    <dgm:cxn modelId="{E8B917E6-22A0-4045-860A-FDC476972EEF}" type="presParOf" srcId="{EEA0545C-E833-4F29-A02F-94E09E719CE7}" destId="{50B454A0-2248-44F6-A1B1-999D140AD5C3}" srcOrd="2" destOrd="0" presId="urn:microsoft.com/office/officeart/2018/2/layout/IconVerticalSolidList"/>
    <dgm:cxn modelId="{B218177B-F0B0-442A-8FC2-32EE5FB3889D}" type="presParOf" srcId="{50B454A0-2248-44F6-A1B1-999D140AD5C3}" destId="{4A341351-75DC-43DB-A6C2-503711C4288F}" srcOrd="0" destOrd="0" presId="urn:microsoft.com/office/officeart/2018/2/layout/IconVerticalSolidList"/>
    <dgm:cxn modelId="{C76DA923-99A1-4BB7-B51A-3F7FE04A6A37}" type="presParOf" srcId="{50B454A0-2248-44F6-A1B1-999D140AD5C3}" destId="{6E3F3B7E-121F-4A15-B8DC-B5B87839DE53}" srcOrd="1" destOrd="0" presId="urn:microsoft.com/office/officeart/2018/2/layout/IconVerticalSolidList"/>
    <dgm:cxn modelId="{0E2D63B2-59CF-457D-A09F-A8FCAF4B73B9}" type="presParOf" srcId="{50B454A0-2248-44F6-A1B1-999D140AD5C3}" destId="{1E89DEA2-C2E0-4EF4-AF66-C3B25EB18DB5}" srcOrd="2" destOrd="0" presId="urn:microsoft.com/office/officeart/2018/2/layout/IconVerticalSolidList"/>
    <dgm:cxn modelId="{392FF734-5524-413F-9E1F-4F50AFA7033E}" type="presParOf" srcId="{50B454A0-2248-44F6-A1B1-999D140AD5C3}" destId="{A73F9744-84CC-4E23-AB01-507B8FAD821C}" srcOrd="3" destOrd="0" presId="urn:microsoft.com/office/officeart/2018/2/layout/IconVerticalSolidList"/>
    <dgm:cxn modelId="{1B4F64E9-728C-4CE1-9044-56B57E44A577}" type="presParOf" srcId="{EEA0545C-E833-4F29-A02F-94E09E719CE7}" destId="{A14F533F-47F9-4E3C-B3E1-E450138AF4B3}" srcOrd="3" destOrd="0" presId="urn:microsoft.com/office/officeart/2018/2/layout/IconVerticalSolidList"/>
    <dgm:cxn modelId="{4E4AB3E6-ECDD-4639-9243-38CFBDA076E1}" type="presParOf" srcId="{EEA0545C-E833-4F29-A02F-94E09E719CE7}" destId="{DC1155CD-C888-4694-9277-CFA205DE98F4}" srcOrd="4" destOrd="0" presId="urn:microsoft.com/office/officeart/2018/2/layout/IconVerticalSolidList"/>
    <dgm:cxn modelId="{4B681F81-E25E-4A25-9461-A9614A678DAC}" type="presParOf" srcId="{DC1155CD-C888-4694-9277-CFA205DE98F4}" destId="{54DF02FF-1F57-4118-8C0C-7B92B40BD7D5}" srcOrd="0" destOrd="0" presId="urn:microsoft.com/office/officeart/2018/2/layout/IconVerticalSolidList"/>
    <dgm:cxn modelId="{69593199-F858-4622-81CC-EC620612CB28}" type="presParOf" srcId="{DC1155CD-C888-4694-9277-CFA205DE98F4}" destId="{C838D074-E6BE-467D-B3E2-377A975C3A31}" srcOrd="1" destOrd="0" presId="urn:microsoft.com/office/officeart/2018/2/layout/IconVerticalSolidList"/>
    <dgm:cxn modelId="{8C3685F4-2C96-43D9-A946-3B3CC816D8AA}" type="presParOf" srcId="{DC1155CD-C888-4694-9277-CFA205DE98F4}" destId="{8F259347-4A75-49C9-84DA-304E57591DC6}" srcOrd="2" destOrd="0" presId="urn:microsoft.com/office/officeart/2018/2/layout/IconVerticalSolidList"/>
    <dgm:cxn modelId="{DB2CABD7-8782-4A0A-B6BC-7727EF10B09A}" type="presParOf" srcId="{DC1155CD-C888-4694-9277-CFA205DE98F4}" destId="{F15E06CE-933D-421E-BCD9-98AA52E46897}" srcOrd="3" destOrd="0" presId="urn:microsoft.com/office/officeart/2018/2/layout/IconVerticalSolidList"/>
    <dgm:cxn modelId="{596EEAB2-5AC7-4AE5-9596-7CBD1DB32854}" type="presParOf" srcId="{EEA0545C-E833-4F29-A02F-94E09E719CE7}" destId="{C0DAD7DD-5F00-4C23-A0DF-B29CEABF5E7B}" srcOrd="5" destOrd="0" presId="urn:microsoft.com/office/officeart/2018/2/layout/IconVerticalSolidList"/>
    <dgm:cxn modelId="{B7F686DC-83CE-4BC4-B3C6-1F2AB2C718C0}" type="presParOf" srcId="{EEA0545C-E833-4F29-A02F-94E09E719CE7}" destId="{2021946F-9D75-4E47-95DA-235975D4D70D}" srcOrd="6" destOrd="0" presId="urn:microsoft.com/office/officeart/2018/2/layout/IconVerticalSolidList"/>
    <dgm:cxn modelId="{D2945D0B-0ABD-4F79-9DFD-B765E066B9BA}" type="presParOf" srcId="{2021946F-9D75-4E47-95DA-235975D4D70D}" destId="{488DE99F-CF52-4591-9A7F-D2EAE6575569}" srcOrd="0" destOrd="0" presId="urn:microsoft.com/office/officeart/2018/2/layout/IconVerticalSolidList"/>
    <dgm:cxn modelId="{8F8A9C5F-4132-4A3E-A1CA-D33F7721E44D}" type="presParOf" srcId="{2021946F-9D75-4E47-95DA-235975D4D70D}" destId="{38405939-C6AE-4039-BE66-29CB1D0E7A86}" srcOrd="1" destOrd="0" presId="urn:microsoft.com/office/officeart/2018/2/layout/IconVerticalSolidList"/>
    <dgm:cxn modelId="{5279D117-1C6D-4AE3-9CF1-298664B0AF48}" type="presParOf" srcId="{2021946F-9D75-4E47-95DA-235975D4D70D}" destId="{A4993600-6D42-4ABF-AE67-6C71AC9A50CA}" srcOrd="2" destOrd="0" presId="urn:microsoft.com/office/officeart/2018/2/layout/IconVerticalSolidList"/>
    <dgm:cxn modelId="{59B1C43E-5645-4063-8F17-6CEC327DBA7C}" type="presParOf" srcId="{2021946F-9D75-4E47-95DA-235975D4D70D}" destId="{D6EC3E90-BF83-43F4-88FB-D49886AAD95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907D701-DAE5-4E43-80C7-2632229D2E8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A79FDF6C-04C2-4C58-8F32-75EE00AB314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Acts as a link between management and employees.</a:t>
          </a:r>
          <a:endParaRPr lang="en-US" dirty="0"/>
        </a:p>
      </dgm:t>
    </dgm:pt>
    <dgm:pt modelId="{B9C025EB-4DBB-4911-B508-438229662C58}" type="parTrans" cxnId="{71D418A4-AFBF-4956-8731-33A94F1494C6}">
      <dgm:prSet/>
      <dgm:spPr/>
      <dgm:t>
        <a:bodyPr/>
        <a:lstStyle/>
        <a:p>
          <a:endParaRPr lang="en-US"/>
        </a:p>
      </dgm:t>
    </dgm:pt>
    <dgm:pt modelId="{6E95FA85-502E-4704-BAE5-8EB45BC11E1D}" type="sibTrans" cxnId="{71D418A4-AFBF-4956-8731-33A94F1494C6}">
      <dgm:prSet/>
      <dgm:spPr/>
      <dgm:t>
        <a:bodyPr/>
        <a:lstStyle/>
        <a:p>
          <a:endParaRPr lang="en-US"/>
        </a:p>
      </dgm:t>
    </dgm:pt>
    <dgm:pt modelId="{BC98AA90-3EA7-45DC-8EC4-CA76612912B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Supports Recruitment, employee's relations, and performance management. </a:t>
          </a:r>
          <a:endParaRPr lang="en-US" dirty="0"/>
        </a:p>
      </dgm:t>
    </dgm:pt>
    <dgm:pt modelId="{08BC42C6-3352-4A99-8019-85997A092AF1}" type="parTrans" cxnId="{F46CFCA2-7864-460B-8B93-981F4BFDB936}">
      <dgm:prSet/>
      <dgm:spPr/>
      <dgm:t>
        <a:bodyPr/>
        <a:lstStyle/>
        <a:p>
          <a:endParaRPr lang="en-US"/>
        </a:p>
      </dgm:t>
    </dgm:pt>
    <dgm:pt modelId="{280895DC-AA61-4BAC-B5EB-6689105E13B3}" type="sibTrans" cxnId="{F46CFCA2-7864-460B-8B93-981F4BFDB936}">
      <dgm:prSet/>
      <dgm:spPr/>
      <dgm:t>
        <a:bodyPr/>
        <a:lstStyle/>
        <a:p>
          <a:endParaRPr lang="en-US"/>
        </a:p>
      </dgm:t>
    </dgm:pt>
    <dgm:pt modelId="{AD14F1C4-1982-4C32-8034-D307FEEA4D0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Ensure compliance with UK employment law.</a:t>
          </a:r>
          <a:endParaRPr lang="en-US" dirty="0"/>
        </a:p>
      </dgm:t>
    </dgm:pt>
    <dgm:pt modelId="{B49E7719-BB79-47FE-9448-EDA02433498E}" type="parTrans" cxnId="{6FDB34B3-B53E-4C14-AA9F-8539F015CEBB}">
      <dgm:prSet/>
      <dgm:spPr/>
      <dgm:t>
        <a:bodyPr/>
        <a:lstStyle/>
        <a:p>
          <a:endParaRPr lang="en-US"/>
        </a:p>
      </dgm:t>
    </dgm:pt>
    <dgm:pt modelId="{2E724375-6627-4948-86C3-BB7BA09C4DA4}" type="sibTrans" cxnId="{6FDB34B3-B53E-4C14-AA9F-8539F015CEBB}">
      <dgm:prSet/>
      <dgm:spPr/>
      <dgm:t>
        <a:bodyPr/>
        <a:lstStyle/>
        <a:p>
          <a:endParaRPr lang="en-US"/>
        </a:p>
      </dgm:t>
    </dgm:pt>
    <dgm:pt modelId="{CC48572C-3002-491D-94FF-AB338682E0A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Promotes teamwork's while recognising individual contribution.</a:t>
          </a:r>
          <a:endParaRPr lang="en-US" dirty="0"/>
        </a:p>
      </dgm:t>
    </dgm:pt>
    <dgm:pt modelId="{57AD005E-2B2F-4C4C-9E88-B37673F3B20A}" type="parTrans" cxnId="{CEC86B09-42E3-4994-8506-17E0846DBE0D}">
      <dgm:prSet/>
      <dgm:spPr/>
      <dgm:t>
        <a:bodyPr/>
        <a:lstStyle/>
        <a:p>
          <a:endParaRPr lang="en-US"/>
        </a:p>
      </dgm:t>
    </dgm:pt>
    <dgm:pt modelId="{7CD8A2D1-B0F2-4DBC-A63C-981BAF9C3248}" type="sibTrans" cxnId="{CEC86B09-42E3-4994-8506-17E0846DBE0D}">
      <dgm:prSet/>
      <dgm:spPr/>
      <dgm:t>
        <a:bodyPr/>
        <a:lstStyle/>
        <a:p>
          <a:endParaRPr lang="en-US"/>
        </a:p>
      </dgm:t>
    </dgm:pt>
    <dgm:pt modelId="{BCDDC834-40DD-45E1-82BB-2A8E124FAFB8}" type="pres">
      <dgm:prSet presAssocID="{7907D701-DAE5-4E43-80C7-2632229D2E8F}" presName="root" presStyleCnt="0">
        <dgm:presLayoutVars>
          <dgm:dir/>
          <dgm:resizeHandles val="exact"/>
        </dgm:presLayoutVars>
      </dgm:prSet>
      <dgm:spPr/>
    </dgm:pt>
    <dgm:pt modelId="{4E66621E-D950-46AC-93C3-CF80B079DF13}" type="pres">
      <dgm:prSet presAssocID="{A79FDF6C-04C2-4C58-8F32-75EE00AB3145}" presName="compNode" presStyleCnt="0"/>
      <dgm:spPr/>
    </dgm:pt>
    <dgm:pt modelId="{9D83FF52-C2AD-430B-A4AD-619D367ADAFA}" type="pres">
      <dgm:prSet presAssocID="{A79FDF6C-04C2-4C58-8F32-75EE00AB3145}" presName="iconBgRect" presStyleLbl="bgShp" presStyleIdx="0" presStyleCnt="4"/>
      <dgm:spPr/>
    </dgm:pt>
    <dgm:pt modelId="{B6B9950C-6DE9-48C4-A3FD-4860E95AB171}" type="pres">
      <dgm:prSet presAssocID="{A79FDF6C-04C2-4C58-8F32-75EE00AB314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nk"/>
        </a:ext>
      </dgm:extLst>
    </dgm:pt>
    <dgm:pt modelId="{6554B660-C18E-44D5-9F7E-EA6478FCD671}" type="pres">
      <dgm:prSet presAssocID="{A79FDF6C-04C2-4C58-8F32-75EE00AB3145}" presName="spaceRect" presStyleCnt="0"/>
      <dgm:spPr/>
    </dgm:pt>
    <dgm:pt modelId="{FB556027-425D-4FC7-8BA5-E73E53F677D3}" type="pres">
      <dgm:prSet presAssocID="{A79FDF6C-04C2-4C58-8F32-75EE00AB3145}" presName="textRect" presStyleLbl="revTx" presStyleIdx="0" presStyleCnt="4">
        <dgm:presLayoutVars>
          <dgm:chMax val="1"/>
          <dgm:chPref val="1"/>
        </dgm:presLayoutVars>
      </dgm:prSet>
      <dgm:spPr/>
    </dgm:pt>
    <dgm:pt modelId="{01F5A76B-A41B-4ECA-B7DF-97F31C54A115}" type="pres">
      <dgm:prSet presAssocID="{6E95FA85-502E-4704-BAE5-8EB45BC11E1D}" presName="sibTrans" presStyleCnt="0"/>
      <dgm:spPr/>
    </dgm:pt>
    <dgm:pt modelId="{174C20D4-9F0D-4B1F-9EBE-242405F4228B}" type="pres">
      <dgm:prSet presAssocID="{BC98AA90-3EA7-45DC-8EC4-CA76612912BC}" presName="compNode" presStyleCnt="0"/>
      <dgm:spPr/>
    </dgm:pt>
    <dgm:pt modelId="{202DEE22-2E25-4675-A5EB-90858A0A8F18}" type="pres">
      <dgm:prSet presAssocID="{BC98AA90-3EA7-45DC-8EC4-CA76612912BC}" presName="iconBgRect" presStyleLbl="bgShp" presStyleIdx="1" presStyleCnt="4"/>
      <dgm:spPr/>
    </dgm:pt>
    <dgm:pt modelId="{D134AB07-694C-4976-9749-A14EFEE3881E}" type="pres">
      <dgm:prSet presAssocID="{BC98AA90-3EA7-45DC-8EC4-CA76612912B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89CB8A3D-DAA5-49CF-8BA4-81D74332A339}" type="pres">
      <dgm:prSet presAssocID="{BC98AA90-3EA7-45DC-8EC4-CA76612912BC}" presName="spaceRect" presStyleCnt="0"/>
      <dgm:spPr/>
    </dgm:pt>
    <dgm:pt modelId="{5542C270-69D1-4844-A964-D19C9163F972}" type="pres">
      <dgm:prSet presAssocID="{BC98AA90-3EA7-45DC-8EC4-CA76612912BC}" presName="textRect" presStyleLbl="revTx" presStyleIdx="1" presStyleCnt="4">
        <dgm:presLayoutVars>
          <dgm:chMax val="1"/>
          <dgm:chPref val="1"/>
        </dgm:presLayoutVars>
      </dgm:prSet>
      <dgm:spPr/>
    </dgm:pt>
    <dgm:pt modelId="{B9CA7686-BE1F-4F73-B54E-F2914320729E}" type="pres">
      <dgm:prSet presAssocID="{280895DC-AA61-4BAC-B5EB-6689105E13B3}" presName="sibTrans" presStyleCnt="0"/>
      <dgm:spPr/>
    </dgm:pt>
    <dgm:pt modelId="{F2BE6943-F3B6-4205-99BF-D1DF1772D331}" type="pres">
      <dgm:prSet presAssocID="{AD14F1C4-1982-4C32-8034-D307FEEA4D09}" presName="compNode" presStyleCnt="0"/>
      <dgm:spPr/>
    </dgm:pt>
    <dgm:pt modelId="{00013AE0-AF6C-4401-AE02-25CF25593D6C}" type="pres">
      <dgm:prSet presAssocID="{AD14F1C4-1982-4C32-8034-D307FEEA4D09}" presName="iconBgRect" presStyleLbl="bgShp" presStyleIdx="2" presStyleCnt="4"/>
      <dgm:spPr/>
    </dgm:pt>
    <dgm:pt modelId="{CF691314-4EAA-4A0F-8B87-12B087031D79}" type="pres">
      <dgm:prSet presAssocID="{AD14F1C4-1982-4C32-8034-D307FEEA4D0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20B94F1B-9A34-47ED-8964-684540F55B27}" type="pres">
      <dgm:prSet presAssocID="{AD14F1C4-1982-4C32-8034-D307FEEA4D09}" presName="spaceRect" presStyleCnt="0"/>
      <dgm:spPr/>
    </dgm:pt>
    <dgm:pt modelId="{66EE5A6F-9F73-4A7E-84D2-241718BDD30B}" type="pres">
      <dgm:prSet presAssocID="{AD14F1C4-1982-4C32-8034-D307FEEA4D09}" presName="textRect" presStyleLbl="revTx" presStyleIdx="2" presStyleCnt="4">
        <dgm:presLayoutVars>
          <dgm:chMax val="1"/>
          <dgm:chPref val="1"/>
        </dgm:presLayoutVars>
      </dgm:prSet>
      <dgm:spPr/>
    </dgm:pt>
    <dgm:pt modelId="{6322448E-AE65-40F9-A30E-5942A8CD1036}" type="pres">
      <dgm:prSet presAssocID="{2E724375-6627-4948-86C3-BB7BA09C4DA4}" presName="sibTrans" presStyleCnt="0"/>
      <dgm:spPr/>
    </dgm:pt>
    <dgm:pt modelId="{469BC483-EC60-420C-8412-16C6C68C4FB1}" type="pres">
      <dgm:prSet presAssocID="{CC48572C-3002-491D-94FF-AB338682E0A9}" presName="compNode" presStyleCnt="0"/>
      <dgm:spPr/>
    </dgm:pt>
    <dgm:pt modelId="{BEB0577F-A824-4213-A1AD-21EBA4FB473F}" type="pres">
      <dgm:prSet presAssocID="{CC48572C-3002-491D-94FF-AB338682E0A9}" presName="iconBgRect" presStyleLbl="bgShp" presStyleIdx="3" presStyleCnt="4"/>
      <dgm:spPr/>
    </dgm:pt>
    <dgm:pt modelId="{A544789C-F797-4E36-927E-500714FF8A85}" type="pres">
      <dgm:prSet presAssocID="{CC48572C-3002-491D-94FF-AB338682E0A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B72F4DA-2B72-4160-B01D-0AEEF27C1C3B}" type="pres">
      <dgm:prSet presAssocID="{CC48572C-3002-491D-94FF-AB338682E0A9}" presName="spaceRect" presStyleCnt="0"/>
      <dgm:spPr/>
    </dgm:pt>
    <dgm:pt modelId="{676B320F-5366-48E2-BD78-95DFAE3113FD}" type="pres">
      <dgm:prSet presAssocID="{CC48572C-3002-491D-94FF-AB338682E0A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EC86B09-42E3-4994-8506-17E0846DBE0D}" srcId="{7907D701-DAE5-4E43-80C7-2632229D2E8F}" destId="{CC48572C-3002-491D-94FF-AB338682E0A9}" srcOrd="3" destOrd="0" parTransId="{57AD005E-2B2F-4C4C-9E88-B37673F3B20A}" sibTransId="{7CD8A2D1-B0F2-4DBC-A63C-981BAF9C3248}"/>
    <dgm:cxn modelId="{7AEB5710-B239-4614-80C3-A1ED5E565933}" type="presOf" srcId="{CC48572C-3002-491D-94FF-AB338682E0A9}" destId="{676B320F-5366-48E2-BD78-95DFAE3113FD}" srcOrd="0" destOrd="0" presId="urn:microsoft.com/office/officeart/2018/5/layout/IconCircleLabelList"/>
    <dgm:cxn modelId="{025B4E5B-0BF8-4692-BD0E-677CC5917BE1}" type="presOf" srcId="{A79FDF6C-04C2-4C58-8F32-75EE00AB3145}" destId="{FB556027-425D-4FC7-8BA5-E73E53F677D3}" srcOrd="0" destOrd="0" presId="urn:microsoft.com/office/officeart/2018/5/layout/IconCircleLabelList"/>
    <dgm:cxn modelId="{2F479D48-B022-43AC-8333-1A4B589D98C1}" type="presOf" srcId="{7907D701-DAE5-4E43-80C7-2632229D2E8F}" destId="{BCDDC834-40DD-45E1-82BB-2A8E124FAFB8}" srcOrd="0" destOrd="0" presId="urn:microsoft.com/office/officeart/2018/5/layout/IconCircleLabelList"/>
    <dgm:cxn modelId="{84638471-8159-4F44-9341-970225F3BB63}" type="presOf" srcId="{BC98AA90-3EA7-45DC-8EC4-CA76612912BC}" destId="{5542C270-69D1-4844-A964-D19C9163F972}" srcOrd="0" destOrd="0" presId="urn:microsoft.com/office/officeart/2018/5/layout/IconCircleLabelList"/>
    <dgm:cxn modelId="{F46CFCA2-7864-460B-8B93-981F4BFDB936}" srcId="{7907D701-DAE5-4E43-80C7-2632229D2E8F}" destId="{BC98AA90-3EA7-45DC-8EC4-CA76612912BC}" srcOrd="1" destOrd="0" parTransId="{08BC42C6-3352-4A99-8019-85997A092AF1}" sibTransId="{280895DC-AA61-4BAC-B5EB-6689105E13B3}"/>
    <dgm:cxn modelId="{71D418A4-AFBF-4956-8731-33A94F1494C6}" srcId="{7907D701-DAE5-4E43-80C7-2632229D2E8F}" destId="{A79FDF6C-04C2-4C58-8F32-75EE00AB3145}" srcOrd="0" destOrd="0" parTransId="{B9C025EB-4DBB-4911-B508-438229662C58}" sibTransId="{6E95FA85-502E-4704-BAE5-8EB45BC11E1D}"/>
    <dgm:cxn modelId="{6FDB34B3-B53E-4C14-AA9F-8539F015CEBB}" srcId="{7907D701-DAE5-4E43-80C7-2632229D2E8F}" destId="{AD14F1C4-1982-4C32-8034-D307FEEA4D09}" srcOrd="2" destOrd="0" parTransId="{B49E7719-BB79-47FE-9448-EDA02433498E}" sibTransId="{2E724375-6627-4948-86C3-BB7BA09C4DA4}"/>
    <dgm:cxn modelId="{DF5001D7-EB8E-44EB-8157-540F86A01AFC}" type="presOf" srcId="{AD14F1C4-1982-4C32-8034-D307FEEA4D09}" destId="{66EE5A6F-9F73-4A7E-84D2-241718BDD30B}" srcOrd="0" destOrd="0" presId="urn:microsoft.com/office/officeart/2018/5/layout/IconCircleLabelList"/>
    <dgm:cxn modelId="{5ACCCAB4-1EF2-4E51-8217-2EF59E87A67C}" type="presParOf" srcId="{BCDDC834-40DD-45E1-82BB-2A8E124FAFB8}" destId="{4E66621E-D950-46AC-93C3-CF80B079DF13}" srcOrd="0" destOrd="0" presId="urn:microsoft.com/office/officeart/2018/5/layout/IconCircleLabelList"/>
    <dgm:cxn modelId="{A6F4EE48-B6E1-408B-BDCE-A4B3B842F3AF}" type="presParOf" srcId="{4E66621E-D950-46AC-93C3-CF80B079DF13}" destId="{9D83FF52-C2AD-430B-A4AD-619D367ADAFA}" srcOrd="0" destOrd="0" presId="urn:microsoft.com/office/officeart/2018/5/layout/IconCircleLabelList"/>
    <dgm:cxn modelId="{D75E8EE3-C0F4-4749-8A48-5BACB8B962B9}" type="presParOf" srcId="{4E66621E-D950-46AC-93C3-CF80B079DF13}" destId="{B6B9950C-6DE9-48C4-A3FD-4860E95AB171}" srcOrd="1" destOrd="0" presId="urn:microsoft.com/office/officeart/2018/5/layout/IconCircleLabelList"/>
    <dgm:cxn modelId="{235F530C-6746-4BD7-9494-EA081A0BAEEA}" type="presParOf" srcId="{4E66621E-D950-46AC-93C3-CF80B079DF13}" destId="{6554B660-C18E-44D5-9F7E-EA6478FCD671}" srcOrd="2" destOrd="0" presId="urn:microsoft.com/office/officeart/2018/5/layout/IconCircleLabelList"/>
    <dgm:cxn modelId="{54197779-DC1A-4BE3-A907-3577F55F5C40}" type="presParOf" srcId="{4E66621E-D950-46AC-93C3-CF80B079DF13}" destId="{FB556027-425D-4FC7-8BA5-E73E53F677D3}" srcOrd="3" destOrd="0" presId="urn:microsoft.com/office/officeart/2018/5/layout/IconCircleLabelList"/>
    <dgm:cxn modelId="{424AFBF5-DB94-4681-BFBA-A69084072406}" type="presParOf" srcId="{BCDDC834-40DD-45E1-82BB-2A8E124FAFB8}" destId="{01F5A76B-A41B-4ECA-B7DF-97F31C54A115}" srcOrd="1" destOrd="0" presId="urn:microsoft.com/office/officeart/2018/5/layout/IconCircleLabelList"/>
    <dgm:cxn modelId="{2A01D70A-2797-4B43-988B-BCBCC8CDE4CA}" type="presParOf" srcId="{BCDDC834-40DD-45E1-82BB-2A8E124FAFB8}" destId="{174C20D4-9F0D-4B1F-9EBE-242405F4228B}" srcOrd="2" destOrd="0" presId="urn:microsoft.com/office/officeart/2018/5/layout/IconCircleLabelList"/>
    <dgm:cxn modelId="{9C38CE66-78AF-4AAD-8807-EDD27C3A1B2C}" type="presParOf" srcId="{174C20D4-9F0D-4B1F-9EBE-242405F4228B}" destId="{202DEE22-2E25-4675-A5EB-90858A0A8F18}" srcOrd="0" destOrd="0" presId="urn:microsoft.com/office/officeart/2018/5/layout/IconCircleLabelList"/>
    <dgm:cxn modelId="{A7229436-5B1D-4252-85E8-17109E7D233C}" type="presParOf" srcId="{174C20D4-9F0D-4B1F-9EBE-242405F4228B}" destId="{D134AB07-694C-4976-9749-A14EFEE3881E}" srcOrd="1" destOrd="0" presId="urn:microsoft.com/office/officeart/2018/5/layout/IconCircleLabelList"/>
    <dgm:cxn modelId="{FA1095F4-58CC-42A1-AF7C-488E753C666B}" type="presParOf" srcId="{174C20D4-9F0D-4B1F-9EBE-242405F4228B}" destId="{89CB8A3D-DAA5-49CF-8BA4-81D74332A339}" srcOrd="2" destOrd="0" presId="urn:microsoft.com/office/officeart/2018/5/layout/IconCircleLabelList"/>
    <dgm:cxn modelId="{D65F2BD5-C56E-4913-AA6C-A9993E0997AB}" type="presParOf" srcId="{174C20D4-9F0D-4B1F-9EBE-242405F4228B}" destId="{5542C270-69D1-4844-A964-D19C9163F972}" srcOrd="3" destOrd="0" presId="urn:microsoft.com/office/officeart/2018/5/layout/IconCircleLabelList"/>
    <dgm:cxn modelId="{D5736B8F-A3E1-4274-8719-628DBC2CA332}" type="presParOf" srcId="{BCDDC834-40DD-45E1-82BB-2A8E124FAFB8}" destId="{B9CA7686-BE1F-4F73-B54E-F2914320729E}" srcOrd="3" destOrd="0" presId="urn:microsoft.com/office/officeart/2018/5/layout/IconCircleLabelList"/>
    <dgm:cxn modelId="{45961736-81D0-42AB-85DF-4EDA1452D84A}" type="presParOf" srcId="{BCDDC834-40DD-45E1-82BB-2A8E124FAFB8}" destId="{F2BE6943-F3B6-4205-99BF-D1DF1772D331}" srcOrd="4" destOrd="0" presId="urn:microsoft.com/office/officeart/2018/5/layout/IconCircleLabelList"/>
    <dgm:cxn modelId="{BD1A51E8-59A7-4F1E-B1C0-D63784C5811F}" type="presParOf" srcId="{F2BE6943-F3B6-4205-99BF-D1DF1772D331}" destId="{00013AE0-AF6C-4401-AE02-25CF25593D6C}" srcOrd="0" destOrd="0" presId="urn:microsoft.com/office/officeart/2018/5/layout/IconCircleLabelList"/>
    <dgm:cxn modelId="{6589E8F6-ADF6-4BCC-97A0-CD1DC0E0559C}" type="presParOf" srcId="{F2BE6943-F3B6-4205-99BF-D1DF1772D331}" destId="{CF691314-4EAA-4A0F-8B87-12B087031D79}" srcOrd="1" destOrd="0" presId="urn:microsoft.com/office/officeart/2018/5/layout/IconCircleLabelList"/>
    <dgm:cxn modelId="{4FE86641-6F89-4E7E-A3FA-A7D27FF5F1DE}" type="presParOf" srcId="{F2BE6943-F3B6-4205-99BF-D1DF1772D331}" destId="{20B94F1B-9A34-47ED-8964-684540F55B27}" srcOrd="2" destOrd="0" presId="urn:microsoft.com/office/officeart/2018/5/layout/IconCircleLabelList"/>
    <dgm:cxn modelId="{99387039-9C27-4D2F-BB12-7E8A5BFE10EB}" type="presParOf" srcId="{F2BE6943-F3B6-4205-99BF-D1DF1772D331}" destId="{66EE5A6F-9F73-4A7E-84D2-241718BDD30B}" srcOrd="3" destOrd="0" presId="urn:microsoft.com/office/officeart/2018/5/layout/IconCircleLabelList"/>
    <dgm:cxn modelId="{2D8D5619-9C5D-403A-A002-DE757D51DB8C}" type="presParOf" srcId="{BCDDC834-40DD-45E1-82BB-2A8E124FAFB8}" destId="{6322448E-AE65-40F9-A30E-5942A8CD1036}" srcOrd="5" destOrd="0" presId="urn:microsoft.com/office/officeart/2018/5/layout/IconCircleLabelList"/>
    <dgm:cxn modelId="{C5000F51-CF31-4D49-B2C9-76715968176F}" type="presParOf" srcId="{BCDDC834-40DD-45E1-82BB-2A8E124FAFB8}" destId="{469BC483-EC60-420C-8412-16C6C68C4FB1}" srcOrd="6" destOrd="0" presId="urn:microsoft.com/office/officeart/2018/5/layout/IconCircleLabelList"/>
    <dgm:cxn modelId="{EEF470CF-D098-4B00-B159-CF1DEA21CDFA}" type="presParOf" srcId="{469BC483-EC60-420C-8412-16C6C68C4FB1}" destId="{BEB0577F-A824-4213-A1AD-21EBA4FB473F}" srcOrd="0" destOrd="0" presId="urn:microsoft.com/office/officeart/2018/5/layout/IconCircleLabelList"/>
    <dgm:cxn modelId="{B35E186E-62E9-4663-9F66-8C72B7645A83}" type="presParOf" srcId="{469BC483-EC60-420C-8412-16C6C68C4FB1}" destId="{A544789C-F797-4E36-927E-500714FF8A85}" srcOrd="1" destOrd="0" presId="urn:microsoft.com/office/officeart/2018/5/layout/IconCircleLabelList"/>
    <dgm:cxn modelId="{3D1738F8-76E3-40EE-A59D-5787B0B45DEE}" type="presParOf" srcId="{469BC483-EC60-420C-8412-16C6C68C4FB1}" destId="{2B72F4DA-2B72-4160-B01D-0AEEF27C1C3B}" srcOrd="2" destOrd="0" presId="urn:microsoft.com/office/officeart/2018/5/layout/IconCircleLabelList"/>
    <dgm:cxn modelId="{BE9AFF8C-2DA1-49B1-B198-6DB3C2752167}" type="presParOf" srcId="{469BC483-EC60-420C-8412-16C6C68C4FB1}" destId="{676B320F-5366-48E2-BD78-95DFAE3113F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DE03F3E-FAC6-4007-924C-A431F728D726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9B9E129-5D15-48DA-85A9-C25098CE2E18}">
      <dgm:prSet/>
      <dgm:spPr/>
      <dgm:t>
        <a:bodyPr/>
        <a:lstStyle/>
        <a:p>
          <a:r>
            <a:rPr lang="en-GB"/>
            <a:t>Job analysis</a:t>
          </a:r>
          <a:endParaRPr lang="en-US"/>
        </a:p>
      </dgm:t>
    </dgm:pt>
    <dgm:pt modelId="{916A1741-E958-4DF3-8E84-A1925A4B7C65}" type="parTrans" cxnId="{10333481-292C-46F7-B8C0-11C6612F1BF2}">
      <dgm:prSet/>
      <dgm:spPr/>
      <dgm:t>
        <a:bodyPr/>
        <a:lstStyle/>
        <a:p>
          <a:endParaRPr lang="en-US"/>
        </a:p>
      </dgm:t>
    </dgm:pt>
    <dgm:pt modelId="{875B3485-FF80-41FF-A9DD-02CCE1BEBEC9}" type="sibTrans" cxnId="{10333481-292C-46F7-B8C0-11C6612F1BF2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2994AD81-6F22-41E0-A9B9-B70C1E63A372}">
      <dgm:prSet/>
      <dgm:spPr/>
      <dgm:t>
        <a:bodyPr/>
        <a:lstStyle/>
        <a:p>
          <a:r>
            <a:rPr lang="en-GB"/>
            <a:t>Job description</a:t>
          </a:r>
          <a:endParaRPr lang="en-US"/>
        </a:p>
      </dgm:t>
    </dgm:pt>
    <dgm:pt modelId="{079A3272-6F9D-49CA-B0AE-E61CBE2FA918}" type="parTrans" cxnId="{214EEF0E-ED40-4D89-AF17-815F356A5C01}">
      <dgm:prSet/>
      <dgm:spPr/>
      <dgm:t>
        <a:bodyPr/>
        <a:lstStyle/>
        <a:p>
          <a:endParaRPr lang="en-US"/>
        </a:p>
      </dgm:t>
    </dgm:pt>
    <dgm:pt modelId="{177E7197-9B31-4F06-818E-DF539C046867}" type="sibTrans" cxnId="{214EEF0E-ED40-4D89-AF17-815F356A5C01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D894351E-9E06-4DCE-B2E5-24035DEB660E}">
      <dgm:prSet/>
      <dgm:spPr/>
      <dgm:t>
        <a:bodyPr/>
        <a:lstStyle/>
        <a:p>
          <a:r>
            <a:rPr lang="en-GB"/>
            <a:t>Person specification</a:t>
          </a:r>
          <a:endParaRPr lang="en-US"/>
        </a:p>
      </dgm:t>
    </dgm:pt>
    <dgm:pt modelId="{9D4E65A6-CC07-449A-BAAE-1A8B55056777}" type="parTrans" cxnId="{219C5118-2B25-4B24-AF0F-E331534072A2}">
      <dgm:prSet/>
      <dgm:spPr/>
      <dgm:t>
        <a:bodyPr/>
        <a:lstStyle/>
        <a:p>
          <a:endParaRPr lang="en-US"/>
        </a:p>
      </dgm:t>
    </dgm:pt>
    <dgm:pt modelId="{DAA19D47-1072-457F-BAB9-DCF9FA8C77EB}" type="sibTrans" cxnId="{219C5118-2B25-4B24-AF0F-E331534072A2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6146C884-CF57-4EE4-981A-B9D7FFC87369}">
      <dgm:prSet/>
      <dgm:spPr/>
      <dgm:t>
        <a:bodyPr/>
        <a:lstStyle/>
        <a:p>
          <a:r>
            <a:rPr lang="en-GB"/>
            <a:t>Advertising the role</a:t>
          </a:r>
          <a:endParaRPr lang="en-US"/>
        </a:p>
      </dgm:t>
    </dgm:pt>
    <dgm:pt modelId="{6D509AF1-0DAB-4184-9371-93CD63844FD1}" type="parTrans" cxnId="{6900DFA0-B9C3-4906-A3AA-C214EFE7F7C4}">
      <dgm:prSet/>
      <dgm:spPr/>
      <dgm:t>
        <a:bodyPr/>
        <a:lstStyle/>
        <a:p>
          <a:endParaRPr lang="en-US"/>
        </a:p>
      </dgm:t>
    </dgm:pt>
    <dgm:pt modelId="{3566A8DE-8738-4D56-9E93-50A2F174399D}" type="sibTrans" cxnId="{6900DFA0-B9C3-4906-A3AA-C214EFE7F7C4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D1E939C8-81FA-41A5-8BAC-420AE5AD7C5C}">
      <dgm:prSet/>
      <dgm:spPr/>
      <dgm:t>
        <a:bodyPr/>
        <a:lstStyle/>
        <a:p>
          <a:r>
            <a:rPr lang="en-GB"/>
            <a:t>Shortlisting candidates</a:t>
          </a:r>
          <a:endParaRPr lang="en-US"/>
        </a:p>
      </dgm:t>
    </dgm:pt>
    <dgm:pt modelId="{C6FC985A-F3E0-45AA-B9BA-E0078DDC238C}" type="parTrans" cxnId="{E0B30D17-C273-4568-ABBE-7965013A38C7}">
      <dgm:prSet/>
      <dgm:spPr/>
      <dgm:t>
        <a:bodyPr/>
        <a:lstStyle/>
        <a:p>
          <a:endParaRPr lang="en-US"/>
        </a:p>
      </dgm:t>
    </dgm:pt>
    <dgm:pt modelId="{2831BE60-4492-488B-A09C-9320867ED7E3}" type="sibTrans" cxnId="{E0B30D17-C273-4568-ABBE-7965013A38C7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6F875C30-F947-41D5-AE9C-5F792FF01863}">
      <dgm:prSet/>
      <dgm:spPr/>
      <dgm:t>
        <a:bodyPr/>
        <a:lstStyle/>
        <a:p>
          <a:r>
            <a:rPr lang="en-GB"/>
            <a:t>Interviews &amp; assessments</a:t>
          </a:r>
          <a:endParaRPr lang="en-US"/>
        </a:p>
      </dgm:t>
    </dgm:pt>
    <dgm:pt modelId="{C8BC20E9-3F2C-4B06-8945-719C0085C474}" type="parTrans" cxnId="{864895EF-1257-42B0-83FA-CD23661F5C6E}">
      <dgm:prSet/>
      <dgm:spPr/>
      <dgm:t>
        <a:bodyPr/>
        <a:lstStyle/>
        <a:p>
          <a:endParaRPr lang="en-US"/>
        </a:p>
      </dgm:t>
    </dgm:pt>
    <dgm:pt modelId="{501B95F1-D834-48AE-9D0B-84E011EB2E9D}" type="sibTrans" cxnId="{864895EF-1257-42B0-83FA-CD23661F5C6E}">
      <dgm:prSet phldrT="6" phldr="0"/>
      <dgm:spPr/>
      <dgm:t>
        <a:bodyPr/>
        <a:lstStyle/>
        <a:p>
          <a:r>
            <a:rPr lang="en-US"/>
            <a:t>6</a:t>
          </a:r>
        </a:p>
      </dgm:t>
    </dgm:pt>
    <dgm:pt modelId="{AE490021-A9AD-439F-8605-072CF24BBFDB}">
      <dgm:prSet/>
      <dgm:spPr/>
      <dgm:t>
        <a:bodyPr/>
        <a:lstStyle/>
        <a:p>
          <a:r>
            <a:rPr lang="en-GB"/>
            <a:t>Selection &amp; onboarding</a:t>
          </a:r>
          <a:endParaRPr lang="en-US"/>
        </a:p>
      </dgm:t>
    </dgm:pt>
    <dgm:pt modelId="{B4AA53A8-3C4B-4A21-B2DE-6E83319146F4}" type="parTrans" cxnId="{83E2CD1C-C953-4578-8D9E-728F7B16E501}">
      <dgm:prSet/>
      <dgm:spPr/>
      <dgm:t>
        <a:bodyPr/>
        <a:lstStyle/>
        <a:p>
          <a:endParaRPr lang="en-US"/>
        </a:p>
      </dgm:t>
    </dgm:pt>
    <dgm:pt modelId="{5FA565D5-8A2E-4ADF-B49B-BA339EA45AD2}" type="sibTrans" cxnId="{83E2CD1C-C953-4578-8D9E-728F7B16E501}">
      <dgm:prSet phldrT="7" phldr="0"/>
      <dgm:spPr/>
      <dgm:t>
        <a:bodyPr/>
        <a:lstStyle/>
        <a:p>
          <a:endParaRPr lang="en-US"/>
        </a:p>
      </dgm:t>
    </dgm:pt>
    <dgm:pt modelId="{AA2C6FB1-E901-4217-8E49-E93DF939FEFD}" type="pres">
      <dgm:prSet presAssocID="{FDE03F3E-FAC6-4007-924C-A431F728D726}" presName="Name0" presStyleCnt="0">
        <dgm:presLayoutVars>
          <dgm:dir/>
          <dgm:resizeHandles val="exact"/>
        </dgm:presLayoutVars>
      </dgm:prSet>
      <dgm:spPr/>
    </dgm:pt>
    <dgm:pt modelId="{6A156EAF-5FE2-445A-AF44-F0EB75E32981}" type="pres">
      <dgm:prSet presAssocID="{89B9E129-5D15-48DA-85A9-C25098CE2E18}" presName="node" presStyleLbl="node1" presStyleIdx="0" presStyleCnt="7">
        <dgm:presLayoutVars>
          <dgm:bulletEnabled val="1"/>
        </dgm:presLayoutVars>
      </dgm:prSet>
      <dgm:spPr/>
    </dgm:pt>
    <dgm:pt modelId="{4003BF0C-9324-42B5-B026-55710ADC6751}" type="pres">
      <dgm:prSet presAssocID="{875B3485-FF80-41FF-A9DD-02CCE1BEBEC9}" presName="sibTrans" presStyleLbl="sibTrans1D1" presStyleIdx="0" presStyleCnt="6"/>
      <dgm:spPr/>
    </dgm:pt>
    <dgm:pt modelId="{70AE8B66-F81A-4C13-BEA3-638DC10968E7}" type="pres">
      <dgm:prSet presAssocID="{875B3485-FF80-41FF-A9DD-02CCE1BEBEC9}" presName="connectorText" presStyleLbl="sibTrans1D1" presStyleIdx="0" presStyleCnt="6"/>
      <dgm:spPr/>
    </dgm:pt>
    <dgm:pt modelId="{B762E75F-E7FC-4D36-AC80-CD41DE1577BA}" type="pres">
      <dgm:prSet presAssocID="{2994AD81-6F22-41E0-A9B9-B70C1E63A372}" presName="node" presStyleLbl="node1" presStyleIdx="1" presStyleCnt="7">
        <dgm:presLayoutVars>
          <dgm:bulletEnabled val="1"/>
        </dgm:presLayoutVars>
      </dgm:prSet>
      <dgm:spPr/>
    </dgm:pt>
    <dgm:pt modelId="{99DA6399-BE5E-45AC-A052-456939172492}" type="pres">
      <dgm:prSet presAssocID="{177E7197-9B31-4F06-818E-DF539C046867}" presName="sibTrans" presStyleLbl="sibTrans1D1" presStyleIdx="1" presStyleCnt="6"/>
      <dgm:spPr/>
    </dgm:pt>
    <dgm:pt modelId="{D294F3DD-C8F6-47EE-AB49-A2CA82077A00}" type="pres">
      <dgm:prSet presAssocID="{177E7197-9B31-4F06-818E-DF539C046867}" presName="connectorText" presStyleLbl="sibTrans1D1" presStyleIdx="1" presStyleCnt="6"/>
      <dgm:spPr/>
    </dgm:pt>
    <dgm:pt modelId="{C746552C-5DA3-477A-9301-2757259BF47E}" type="pres">
      <dgm:prSet presAssocID="{D894351E-9E06-4DCE-B2E5-24035DEB660E}" presName="node" presStyleLbl="node1" presStyleIdx="2" presStyleCnt="7">
        <dgm:presLayoutVars>
          <dgm:bulletEnabled val="1"/>
        </dgm:presLayoutVars>
      </dgm:prSet>
      <dgm:spPr/>
    </dgm:pt>
    <dgm:pt modelId="{B01B6F56-F124-41AD-878F-E085C7CFE0FB}" type="pres">
      <dgm:prSet presAssocID="{DAA19D47-1072-457F-BAB9-DCF9FA8C77EB}" presName="sibTrans" presStyleLbl="sibTrans1D1" presStyleIdx="2" presStyleCnt="6"/>
      <dgm:spPr/>
    </dgm:pt>
    <dgm:pt modelId="{A6D19677-4052-4CBF-A316-A7F363AC061B}" type="pres">
      <dgm:prSet presAssocID="{DAA19D47-1072-457F-BAB9-DCF9FA8C77EB}" presName="connectorText" presStyleLbl="sibTrans1D1" presStyleIdx="2" presStyleCnt="6"/>
      <dgm:spPr/>
    </dgm:pt>
    <dgm:pt modelId="{7B967D13-C9B8-4C71-995E-6501ECF756E6}" type="pres">
      <dgm:prSet presAssocID="{6146C884-CF57-4EE4-981A-B9D7FFC87369}" presName="node" presStyleLbl="node1" presStyleIdx="3" presStyleCnt="7">
        <dgm:presLayoutVars>
          <dgm:bulletEnabled val="1"/>
        </dgm:presLayoutVars>
      </dgm:prSet>
      <dgm:spPr/>
    </dgm:pt>
    <dgm:pt modelId="{AA925910-02DB-4871-A130-684B3053D3F2}" type="pres">
      <dgm:prSet presAssocID="{3566A8DE-8738-4D56-9E93-50A2F174399D}" presName="sibTrans" presStyleLbl="sibTrans1D1" presStyleIdx="3" presStyleCnt="6"/>
      <dgm:spPr/>
    </dgm:pt>
    <dgm:pt modelId="{B8DEC204-12A0-451D-A97B-BAE09580D0A7}" type="pres">
      <dgm:prSet presAssocID="{3566A8DE-8738-4D56-9E93-50A2F174399D}" presName="connectorText" presStyleLbl="sibTrans1D1" presStyleIdx="3" presStyleCnt="6"/>
      <dgm:spPr/>
    </dgm:pt>
    <dgm:pt modelId="{BC088274-409B-4F92-AA60-941F1249FA86}" type="pres">
      <dgm:prSet presAssocID="{D1E939C8-81FA-41A5-8BAC-420AE5AD7C5C}" presName="node" presStyleLbl="node1" presStyleIdx="4" presStyleCnt="7">
        <dgm:presLayoutVars>
          <dgm:bulletEnabled val="1"/>
        </dgm:presLayoutVars>
      </dgm:prSet>
      <dgm:spPr/>
    </dgm:pt>
    <dgm:pt modelId="{BA6D5942-79C3-450E-B4BE-993EE2E2F49D}" type="pres">
      <dgm:prSet presAssocID="{2831BE60-4492-488B-A09C-9320867ED7E3}" presName="sibTrans" presStyleLbl="sibTrans1D1" presStyleIdx="4" presStyleCnt="6"/>
      <dgm:spPr/>
    </dgm:pt>
    <dgm:pt modelId="{FA82A20F-DC91-465B-A005-75B269B5D1EE}" type="pres">
      <dgm:prSet presAssocID="{2831BE60-4492-488B-A09C-9320867ED7E3}" presName="connectorText" presStyleLbl="sibTrans1D1" presStyleIdx="4" presStyleCnt="6"/>
      <dgm:spPr/>
    </dgm:pt>
    <dgm:pt modelId="{FA8AB930-BC72-42C8-B0C9-B0C46220F2DC}" type="pres">
      <dgm:prSet presAssocID="{6F875C30-F947-41D5-AE9C-5F792FF01863}" presName="node" presStyleLbl="node1" presStyleIdx="5" presStyleCnt="7">
        <dgm:presLayoutVars>
          <dgm:bulletEnabled val="1"/>
        </dgm:presLayoutVars>
      </dgm:prSet>
      <dgm:spPr/>
    </dgm:pt>
    <dgm:pt modelId="{C344E4ED-259C-4B99-9712-9BB76B2B5387}" type="pres">
      <dgm:prSet presAssocID="{501B95F1-D834-48AE-9D0B-84E011EB2E9D}" presName="sibTrans" presStyleLbl="sibTrans1D1" presStyleIdx="5" presStyleCnt="6"/>
      <dgm:spPr/>
    </dgm:pt>
    <dgm:pt modelId="{A5D4E7C2-85E5-47D8-8929-8F343E5BDD73}" type="pres">
      <dgm:prSet presAssocID="{501B95F1-D834-48AE-9D0B-84E011EB2E9D}" presName="connectorText" presStyleLbl="sibTrans1D1" presStyleIdx="5" presStyleCnt="6"/>
      <dgm:spPr/>
    </dgm:pt>
    <dgm:pt modelId="{133B383B-8012-4F9C-BA18-9E4A1ED44B6F}" type="pres">
      <dgm:prSet presAssocID="{AE490021-A9AD-439F-8605-072CF24BBFDB}" presName="node" presStyleLbl="node1" presStyleIdx="6" presStyleCnt="7">
        <dgm:presLayoutVars>
          <dgm:bulletEnabled val="1"/>
        </dgm:presLayoutVars>
      </dgm:prSet>
      <dgm:spPr/>
    </dgm:pt>
  </dgm:ptLst>
  <dgm:cxnLst>
    <dgm:cxn modelId="{4CA7200A-3EF0-44C9-B367-AE64BAA1C0CE}" type="presOf" srcId="{2831BE60-4492-488B-A09C-9320867ED7E3}" destId="{FA82A20F-DC91-465B-A005-75B269B5D1EE}" srcOrd="1" destOrd="0" presId="urn:microsoft.com/office/officeart/2016/7/layout/RepeatingBendingProcessNew"/>
    <dgm:cxn modelId="{214EEF0E-ED40-4D89-AF17-815F356A5C01}" srcId="{FDE03F3E-FAC6-4007-924C-A431F728D726}" destId="{2994AD81-6F22-41E0-A9B9-B70C1E63A372}" srcOrd="1" destOrd="0" parTransId="{079A3272-6F9D-49CA-B0AE-E61CBE2FA918}" sibTransId="{177E7197-9B31-4F06-818E-DF539C046867}"/>
    <dgm:cxn modelId="{0AA61B13-C4A6-4BF1-844F-20D417A23B28}" type="presOf" srcId="{6146C884-CF57-4EE4-981A-B9D7FFC87369}" destId="{7B967D13-C9B8-4C71-995E-6501ECF756E6}" srcOrd="0" destOrd="0" presId="urn:microsoft.com/office/officeart/2016/7/layout/RepeatingBendingProcessNew"/>
    <dgm:cxn modelId="{E0B30D17-C273-4568-ABBE-7965013A38C7}" srcId="{FDE03F3E-FAC6-4007-924C-A431F728D726}" destId="{D1E939C8-81FA-41A5-8BAC-420AE5AD7C5C}" srcOrd="4" destOrd="0" parTransId="{C6FC985A-F3E0-45AA-B9BA-E0078DDC238C}" sibTransId="{2831BE60-4492-488B-A09C-9320867ED7E3}"/>
    <dgm:cxn modelId="{4501E817-818F-402A-B9D5-05D43BB3117F}" type="presOf" srcId="{177E7197-9B31-4F06-818E-DF539C046867}" destId="{99DA6399-BE5E-45AC-A052-456939172492}" srcOrd="0" destOrd="0" presId="urn:microsoft.com/office/officeart/2016/7/layout/RepeatingBendingProcessNew"/>
    <dgm:cxn modelId="{219C5118-2B25-4B24-AF0F-E331534072A2}" srcId="{FDE03F3E-FAC6-4007-924C-A431F728D726}" destId="{D894351E-9E06-4DCE-B2E5-24035DEB660E}" srcOrd="2" destOrd="0" parTransId="{9D4E65A6-CC07-449A-BAAE-1A8B55056777}" sibTransId="{DAA19D47-1072-457F-BAB9-DCF9FA8C77EB}"/>
    <dgm:cxn modelId="{83E2CD1C-C953-4578-8D9E-728F7B16E501}" srcId="{FDE03F3E-FAC6-4007-924C-A431F728D726}" destId="{AE490021-A9AD-439F-8605-072CF24BBFDB}" srcOrd="6" destOrd="0" parTransId="{B4AA53A8-3C4B-4A21-B2DE-6E83319146F4}" sibTransId="{5FA565D5-8A2E-4ADF-B49B-BA339EA45AD2}"/>
    <dgm:cxn modelId="{6F61EC2F-7DEE-44E1-AAE4-D2C553CBAB37}" type="presOf" srcId="{875B3485-FF80-41FF-A9DD-02CCE1BEBEC9}" destId="{70AE8B66-F81A-4C13-BEA3-638DC10968E7}" srcOrd="1" destOrd="0" presId="urn:microsoft.com/office/officeart/2016/7/layout/RepeatingBendingProcessNew"/>
    <dgm:cxn modelId="{B7767832-C6A9-4FBD-A15E-DCA310EC4613}" type="presOf" srcId="{DAA19D47-1072-457F-BAB9-DCF9FA8C77EB}" destId="{B01B6F56-F124-41AD-878F-E085C7CFE0FB}" srcOrd="0" destOrd="0" presId="urn:microsoft.com/office/officeart/2016/7/layout/RepeatingBendingProcessNew"/>
    <dgm:cxn modelId="{34C5C433-4F18-489D-83E9-C3C9BECD4CE6}" type="presOf" srcId="{875B3485-FF80-41FF-A9DD-02CCE1BEBEC9}" destId="{4003BF0C-9324-42B5-B026-55710ADC6751}" srcOrd="0" destOrd="0" presId="urn:microsoft.com/office/officeart/2016/7/layout/RepeatingBendingProcessNew"/>
    <dgm:cxn modelId="{7BE0D53F-3D48-40BD-8A33-A91DD212969A}" type="presOf" srcId="{89B9E129-5D15-48DA-85A9-C25098CE2E18}" destId="{6A156EAF-5FE2-445A-AF44-F0EB75E32981}" srcOrd="0" destOrd="0" presId="urn:microsoft.com/office/officeart/2016/7/layout/RepeatingBendingProcessNew"/>
    <dgm:cxn modelId="{DA60975D-9F8D-4800-8D64-328D44E4E05D}" type="presOf" srcId="{501B95F1-D834-48AE-9D0B-84E011EB2E9D}" destId="{A5D4E7C2-85E5-47D8-8929-8F343E5BDD73}" srcOrd="1" destOrd="0" presId="urn:microsoft.com/office/officeart/2016/7/layout/RepeatingBendingProcessNew"/>
    <dgm:cxn modelId="{7325284A-DD3E-409B-9EA5-C643321D7675}" type="presOf" srcId="{2994AD81-6F22-41E0-A9B9-B70C1E63A372}" destId="{B762E75F-E7FC-4D36-AC80-CD41DE1577BA}" srcOrd="0" destOrd="0" presId="urn:microsoft.com/office/officeart/2016/7/layout/RepeatingBendingProcessNew"/>
    <dgm:cxn modelId="{C2FC1651-D20B-431F-8C73-F6C14ADE5519}" type="presOf" srcId="{D894351E-9E06-4DCE-B2E5-24035DEB660E}" destId="{C746552C-5DA3-477A-9301-2757259BF47E}" srcOrd="0" destOrd="0" presId="urn:microsoft.com/office/officeart/2016/7/layout/RepeatingBendingProcessNew"/>
    <dgm:cxn modelId="{B9727059-1EC5-4C4B-AAA2-D5B3D1B8F4BB}" type="presOf" srcId="{DAA19D47-1072-457F-BAB9-DCF9FA8C77EB}" destId="{A6D19677-4052-4CBF-A316-A7F363AC061B}" srcOrd="1" destOrd="0" presId="urn:microsoft.com/office/officeart/2016/7/layout/RepeatingBendingProcessNew"/>
    <dgm:cxn modelId="{10333481-292C-46F7-B8C0-11C6612F1BF2}" srcId="{FDE03F3E-FAC6-4007-924C-A431F728D726}" destId="{89B9E129-5D15-48DA-85A9-C25098CE2E18}" srcOrd="0" destOrd="0" parTransId="{916A1741-E958-4DF3-8E84-A1925A4B7C65}" sibTransId="{875B3485-FF80-41FF-A9DD-02CCE1BEBEC9}"/>
    <dgm:cxn modelId="{4830068A-7CE7-4B79-8A3F-97DB0F9991E0}" type="presOf" srcId="{3566A8DE-8738-4D56-9E93-50A2F174399D}" destId="{AA925910-02DB-4871-A130-684B3053D3F2}" srcOrd="0" destOrd="0" presId="urn:microsoft.com/office/officeart/2016/7/layout/RepeatingBendingProcessNew"/>
    <dgm:cxn modelId="{6900DFA0-B9C3-4906-A3AA-C214EFE7F7C4}" srcId="{FDE03F3E-FAC6-4007-924C-A431F728D726}" destId="{6146C884-CF57-4EE4-981A-B9D7FFC87369}" srcOrd="3" destOrd="0" parTransId="{6D509AF1-0DAB-4184-9371-93CD63844FD1}" sibTransId="{3566A8DE-8738-4D56-9E93-50A2F174399D}"/>
    <dgm:cxn modelId="{8C7E19A2-A1DD-4541-96C2-218EA37B7912}" type="presOf" srcId="{177E7197-9B31-4F06-818E-DF539C046867}" destId="{D294F3DD-C8F6-47EE-AB49-A2CA82077A00}" srcOrd="1" destOrd="0" presId="urn:microsoft.com/office/officeart/2016/7/layout/RepeatingBendingProcessNew"/>
    <dgm:cxn modelId="{C09774B8-8D67-4BDF-8F49-34D28971DCDD}" type="presOf" srcId="{501B95F1-D834-48AE-9D0B-84E011EB2E9D}" destId="{C344E4ED-259C-4B99-9712-9BB76B2B5387}" srcOrd="0" destOrd="0" presId="urn:microsoft.com/office/officeart/2016/7/layout/RepeatingBendingProcessNew"/>
    <dgm:cxn modelId="{E19885BF-7DA0-41F7-BFF1-64D0DB880F94}" type="presOf" srcId="{3566A8DE-8738-4D56-9E93-50A2F174399D}" destId="{B8DEC204-12A0-451D-A97B-BAE09580D0A7}" srcOrd="1" destOrd="0" presId="urn:microsoft.com/office/officeart/2016/7/layout/RepeatingBendingProcessNew"/>
    <dgm:cxn modelId="{7360B8C6-2569-47EB-8550-D2B61111C9E7}" type="presOf" srcId="{AE490021-A9AD-439F-8605-072CF24BBFDB}" destId="{133B383B-8012-4F9C-BA18-9E4A1ED44B6F}" srcOrd="0" destOrd="0" presId="urn:microsoft.com/office/officeart/2016/7/layout/RepeatingBendingProcessNew"/>
    <dgm:cxn modelId="{E15B76DB-D345-48EF-B4A3-0764B73EB830}" type="presOf" srcId="{2831BE60-4492-488B-A09C-9320867ED7E3}" destId="{BA6D5942-79C3-450E-B4BE-993EE2E2F49D}" srcOrd="0" destOrd="0" presId="urn:microsoft.com/office/officeart/2016/7/layout/RepeatingBendingProcessNew"/>
    <dgm:cxn modelId="{FD8C7CDB-A7D1-4CE1-B5CE-959139D9D6F5}" type="presOf" srcId="{D1E939C8-81FA-41A5-8BAC-420AE5AD7C5C}" destId="{BC088274-409B-4F92-AA60-941F1249FA86}" srcOrd="0" destOrd="0" presId="urn:microsoft.com/office/officeart/2016/7/layout/RepeatingBendingProcessNew"/>
    <dgm:cxn modelId="{030C99E2-62DF-41A3-885E-310456CD7889}" type="presOf" srcId="{FDE03F3E-FAC6-4007-924C-A431F728D726}" destId="{AA2C6FB1-E901-4217-8E49-E93DF939FEFD}" srcOrd="0" destOrd="0" presId="urn:microsoft.com/office/officeart/2016/7/layout/RepeatingBendingProcessNew"/>
    <dgm:cxn modelId="{864895EF-1257-42B0-83FA-CD23661F5C6E}" srcId="{FDE03F3E-FAC6-4007-924C-A431F728D726}" destId="{6F875C30-F947-41D5-AE9C-5F792FF01863}" srcOrd="5" destOrd="0" parTransId="{C8BC20E9-3F2C-4B06-8945-719C0085C474}" sibTransId="{501B95F1-D834-48AE-9D0B-84E011EB2E9D}"/>
    <dgm:cxn modelId="{D21224F5-5BC8-4053-9ACD-0FB5833E8D76}" type="presOf" srcId="{6F875C30-F947-41D5-AE9C-5F792FF01863}" destId="{FA8AB930-BC72-42C8-B0C9-B0C46220F2DC}" srcOrd="0" destOrd="0" presId="urn:microsoft.com/office/officeart/2016/7/layout/RepeatingBendingProcessNew"/>
    <dgm:cxn modelId="{5B7F7F14-01C7-4193-8BCE-B030AB4AFF66}" type="presParOf" srcId="{AA2C6FB1-E901-4217-8E49-E93DF939FEFD}" destId="{6A156EAF-5FE2-445A-AF44-F0EB75E32981}" srcOrd="0" destOrd="0" presId="urn:microsoft.com/office/officeart/2016/7/layout/RepeatingBendingProcessNew"/>
    <dgm:cxn modelId="{62B0E537-13E0-4143-A028-980571662F4D}" type="presParOf" srcId="{AA2C6FB1-E901-4217-8E49-E93DF939FEFD}" destId="{4003BF0C-9324-42B5-B026-55710ADC6751}" srcOrd="1" destOrd="0" presId="urn:microsoft.com/office/officeart/2016/7/layout/RepeatingBendingProcessNew"/>
    <dgm:cxn modelId="{D3188F6D-4FF2-4DA2-8356-B9855F5FBBCF}" type="presParOf" srcId="{4003BF0C-9324-42B5-B026-55710ADC6751}" destId="{70AE8B66-F81A-4C13-BEA3-638DC10968E7}" srcOrd="0" destOrd="0" presId="urn:microsoft.com/office/officeart/2016/7/layout/RepeatingBendingProcessNew"/>
    <dgm:cxn modelId="{3B0024AE-CE41-4573-AA74-FE39CE03E0CE}" type="presParOf" srcId="{AA2C6FB1-E901-4217-8E49-E93DF939FEFD}" destId="{B762E75F-E7FC-4D36-AC80-CD41DE1577BA}" srcOrd="2" destOrd="0" presId="urn:microsoft.com/office/officeart/2016/7/layout/RepeatingBendingProcessNew"/>
    <dgm:cxn modelId="{3DB8C615-A9C5-4A6D-AE5A-029C63266F30}" type="presParOf" srcId="{AA2C6FB1-E901-4217-8E49-E93DF939FEFD}" destId="{99DA6399-BE5E-45AC-A052-456939172492}" srcOrd="3" destOrd="0" presId="urn:microsoft.com/office/officeart/2016/7/layout/RepeatingBendingProcessNew"/>
    <dgm:cxn modelId="{BAA7BFBF-6D6E-4007-8A41-33C16A580E6D}" type="presParOf" srcId="{99DA6399-BE5E-45AC-A052-456939172492}" destId="{D294F3DD-C8F6-47EE-AB49-A2CA82077A00}" srcOrd="0" destOrd="0" presId="urn:microsoft.com/office/officeart/2016/7/layout/RepeatingBendingProcessNew"/>
    <dgm:cxn modelId="{3561A67B-4661-4580-BA38-9C94C33DBFA4}" type="presParOf" srcId="{AA2C6FB1-E901-4217-8E49-E93DF939FEFD}" destId="{C746552C-5DA3-477A-9301-2757259BF47E}" srcOrd="4" destOrd="0" presId="urn:microsoft.com/office/officeart/2016/7/layout/RepeatingBendingProcessNew"/>
    <dgm:cxn modelId="{8B66C77F-B9F2-4647-9F39-CF28D6C6E723}" type="presParOf" srcId="{AA2C6FB1-E901-4217-8E49-E93DF939FEFD}" destId="{B01B6F56-F124-41AD-878F-E085C7CFE0FB}" srcOrd="5" destOrd="0" presId="urn:microsoft.com/office/officeart/2016/7/layout/RepeatingBendingProcessNew"/>
    <dgm:cxn modelId="{7C30D96E-79F0-433C-A0CA-ECB7E9CDFF1C}" type="presParOf" srcId="{B01B6F56-F124-41AD-878F-E085C7CFE0FB}" destId="{A6D19677-4052-4CBF-A316-A7F363AC061B}" srcOrd="0" destOrd="0" presId="urn:microsoft.com/office/officeart/2016/7/layout/RepeatingBendingProcessNew"/>
    <dgm:cxn modelId="{DFDA6F01-B90E-49C7-B5FC-E9060D8E6AFE}" type="presParOf" srcId="{AA2C6FB1-E901-4217-8E49-E93DF939FEFD}" destId="{7B967D13-C9B8-4C71-995E-6501ECF756E6}" srcOrd="6" destOrd="0" presId="urn:microsoft.com/office/officeart/2016/7/layout/RepeatingBendingProcessNew"/>
    <dgm:cxn modelId="{8BAE7F7E-69A7-4B7B-85E7-E2162088DCF6}" type="presParOf" srcId="{AA2C6FB1-E901-4217-8E49-E93DF939FEFD}" destId="{AA925910-02DB-4871-A130-684B3053D3F2}" srcOrd="7" destOrd="0" presId="urn:microsoft.com/office/officeart/2016/7/layout/RepeatingBendingProcessNew"/>
    <dgm:cxn modelId="{A78357CE-66D1-40E2-80E9-69183AE4C712}" type="presParOf" srcId="{AA925910-02DB-4871-A130-684B3053D3F2}" destId="{B8DEC204-12A0-451D-A97B-BAE09580D0A7}" srcOrd="0" destOrd="0" presId="urn:microsoft.com/office/officeart/2016/7/layout/RepeatingBendingProcessNew"/>
    <dgm:cxn modelId="{54F1C22D-2268-4E55-A464-D0D0F3F1854D}" type="presParOf" srcId="{AA2C6FB1-E901-4217-8E49-E93DF939FEFD}" destId="{BC088274-409B-4F92-AA60-941F1249FA86}" srcOrd="8" destOrd="0" presId="urn:microsoft.com/office/officeart/2016/7/layout/RepeatingBendingProcessNew"/>
    <dgm:cxn modelId="{59BAA05A-40B7-4400-A770-7D0E566ABBF3}" type="presParOf" srcId="{AA2C6FB1-E901-4217-8E49-E93DF939FEFD}" destId="{BA6D5942-79C3-450E-B4BE-993EE2E2F49D}" srcOrd="9" destOrd="0" presId="urn:microsoft.com/office/officeart/2016/7/layout/RepeatingBendingProcessNew"/>
    <dgm:cxn modelId="{26286C7C-93E9-4C6C-B56B-47761917A4F9}" type="presParOf" srcId="{BA6D5942-79C3-450E-B4BE-993EE2E2F49D}" destId="{FA82A20F-DC91-465B-A005-75B269B5D1EE}" srcOrd="0" destOrd="0" presId="urn:microsoft.com/office/officeart/2016/7/layout/RepeatingBendingProcessNew"/>
    <dgm:cxn modelId="{13467617-37C6-425C-9EDC-0C61BAD73727}" type="presParOf" srcId="{AA2C6FB1-E901-4217-8E49-E93DF939FEFD}" destId="{FA8AB930-BC72-42C8-B0C9-B0C46220F2DC}" srcOrd="10" destOrd="0" presId="urn:microsoft.com/office/officeart/2016/7/layout/RepeatingBendingProcessNew"/>
    <dgm:cxn modelId="{4311F2FD-836C-4685-9786-35631464DFAA}" type="presParOf" srcId="{AA2C6FB1-E901-4217-8E49-E93DF939FEFD}" destId="{C344E4ED-259C-4B99-9712-9BB76B2B5387}" srcOrd="11" destOrd="0" presId="urn:microsoft.com/office/officeart/2016/7/layout/RepeatingBendingProcessNew"/>
    <dgm:cxn modelId="{6FEC32AB-46FF-46E3-82C3-2FF1E5ED4C5F}" type="presParOf" srcId="{C344E4ED-259C-4B99-9712-9BB76B2B5387}" destId="{A5D4E7C2-85E5-47D8-8929-8F343E5BDD73}" srcOrd="0" destOrd="0" presId="urn:microsoft.com/office/officeart/2016/7/layout/RepeatingBendingProcessNew"/>
    <dgm:cxn modelId="{D2CD1BB2-9626-40F9-A1C1-B9D08E8DA77B}" type="presParOf" srcId="{AA2C6FB1-E901-4217-8E49-E93DF939FEFD}" destId="{133B383B-8012-4F9C-BA18-9E4A1ED44B6F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CC7959E-CF6F-49A0-9D95-7B87D545997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19CF840-E916-4889-9FEE-BE1A4B20486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Key duties and responsibilities </a:t>
          </a:r>
          <a:endParaRPr lang="en-US"/>
        </a:p>
      </dgm:t>
    </dgm:pt>
    <dgm:pt modelId="{3135F990-2590-4E99-80BB-65B790341B26}" type="parTrans" cxnId="{C0D84804-3722-445C-B056-D4F84999FE43}">
      <dgm:prSet/>
      <dgm:spPr/>
      <dgm:t>
        <a:bodyPr/>
        <a:lstStyle/>
        <a:p>
          <a:endParaRPr lang="en-US"/>
        </a:p>
      </dgm:t>
    </dgm:pt>
    <dgm:pt modelId="{1A33DA23-2D31-482E-ACC2-BB5D23B79D03}" type="sibTrans" cxnId="{C0D84804-3722-445C-B056-D4F84999FE43}">
      <dgm:prSet/>
      <dgm:spPr/>
      <dgm:t>
        <a:bodyPr/>
        <a:lstStyle/>
        <a:p>
          <a:endParaRPr lang="en-US"/>
        </a:p>
      </dgm:t>
    </dgm:pt>
    <dgm:pt modelId="{F75B29DD-8907-4CFF-AC97-3AFC67307AF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Required skills and competencies</a:t>
          </a:r>
          <a:endParaRPr lang="en-US"/>
        </a:p>
      </dgm:t>
    </dgm:pt>
    <dgm:pt modelId="{900A11DB-17E0-4D81-BB56-A5F48D1E04C6}" type="parTrans" cxnId="{F1F92944-2BFE-4377-8785-181924549364}">
      <dgm:prSet/>
      <dgm:spPr/>
      <dgm:t>
        <a:bodyPr/>
        <a:lstStyle/>
        <a:p>
          <a:endParaRPr lang="en-US"/>
        </a:p>
      </dgm:t>
    </dgm:pt>
    <dgm:pt modelId="{6186FC84-A252-42B8-9F56-420068677FF5}" type="sibTrans" cxnId="{F1F92944-2BFE-4377-8785-181924549364}">
      <dgm:prSet/>
      <dgm:spPr/>
      <dgm:t>
        <a:bodyPr/>
        <a:lstStyle/>
        <a:p>
          <a:endParaRPr lang="en-US"/>
        </a:p>
      </dgm:t>
    </dgm:pt>
    <dgm:pt modelId="{429DF188-E641-4F34-943D-9743ABA829E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Working conditions and reporting lines</a:t>
          </a:r>
          <a:endParaRPr lang="en-US"/>
        </a:p>
      </dgm:t>
    </dgm:pt>
    <dgm:pt modelId="{5DE45505-DFDA-499F-BA4A-D97E45B7C885}" type="parTrans" cxnId="{ADC68B86-7202-47CC-AE13-3E4ACC20D415}">
      <dgm:prSet/>
      <dgm:spPr/>
      <dgm:t>
        <a:bodyPr/>
        <a:lstStyle/>
        <a:p>
          <a:endParaRPr lang="en-US"/>
        </a:p>
      </dgm:t>
    </dgm:pt>
    <dgm:pt modelId="{638428AC-8BDF-4558-97A5-C4A6A4C60EC1}" type="sibTrans" cxnId="{ADC68B86-7202-47CC-AE13-3E4ACC20D415}">
      <dgm:prSet/>
      <dgm:spPr/>
      <dgm:t>
        <a:bodyPr/>
        <a:lstStyle/>
        <a:p>
          <a:endParaRPr lang="en-US"/>
        </a:p>
      </dgm:t>
    </dgm:pt>
    <dgm:pt modelId="{03021952-8334-4C40-B851-BCF27E845376}" type="pres">
      <dgm:prSet presAssocID="{FCC7959E-CF6F-49A0-9D95-7B87D5459974}" presName="root" presStyleCnt="0">
        <dgm:presLayoutVars>
          <dgm:dir/>
          <dgm:resizeHandles val="exact"/>
        </dgm:presLayoutVars>
      </dgm:prSet>
      <dgm:spPr/>
    </dgm:pt>
    <dgm:pt modelId="{57E2E6C7-B167-4526-B03C-0D4EC3F948A9}" type="pres">
      <dgm:prSet presAssocID="{119CF840-E916-4889-9FEE-BE1A4B20486F}" presName="compNode" presStyleCnt="0"/>
      <dgm:spPr/>
    </dgm:pt>
    <dgm:pt modelId="{D12230E4-8C5F-4C9C-9180-EDB240D96FE7}" type="pres">
      <dgm:prSet presAssocID="{119CF840-E916-4889-9FEE-BE1A4B20486F}" presName="bgRect" presStyleLbl="bgShp" presStyleIdx="0" presStyleCnt="3"/>
      <dgm:spPr/>
    </dgm:pt>
    <dgm:pt modelId="{CA1FF8E0-296D-4FE6-9283-3CC979DC8E5C}" type="pres">
      <dgm:prSet presAssocID="{119CF840-E916-4889-9FEE-BE1A4B20486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7E605E94-46EB-4081-A0E4-7127A37CA4DB}" type="pres">
      <dgm:prSet presAssocID="{119CF840-E916-4889-9FEE-BE1A4B20486F}" presName="spaceRect" presStyleCnt="0"/>
      <dgm:spPr/>
    </dgm:pt>
    <dgm:pt modelId="{01006D21-B7E7-47E7-97AC-18091A619C5F}" type="pres">
      <dgm:prSet presAssocID="{119CF840-E916-4889-9FEE-BE1A4B20486F}" presName="parTx" presStyleLbl="revTx" presStyleIdx="0" presStyleCnt="3">
        <dgm:presLayoutVars>
          <dgm:chMax val="0"/>
          <dgm:chPref val="0"/>
        </dgm:presLayoutVars>
      </dgm:prSet>
      <dgm:spPr/>
    </dgm:pt>
    <dgm:pt modelId="{CD70CA07-E944-446D-B8C1-E13CD9D57948}" type="pres">
      <dgm:prSet presAssocID="{1A33DA23-2D31-482E-ACC2-BB5D23B79D03}" presName="sibTrans" presStyleCnt="0"/>
      <dgm:spPr/>
    </dgm:pt>
    <dgm:pt modelId="{9E5ECB70-65BB-4FD0-ADD8-83C97123B0DA}" type="pres">
      <dgm:prSet presAssocID="{F75B29DD-8907-4CFF-AC97-3AFC67307AFA}" presName="compNode" presStyleCnt="0"/>
      <dgm:spPr/>
    </dgm:pt>
    <dgm:pt modelId="{0532184B-93CD-4A1D-BE7D-751AB66E665C}" type="pres">
      <dgm:prSet presAssocID="{F75B29DD-8907-4CFF-AC97-3AFC67307AFA}" presName="bgRect" presStyleLbl="bgShp" presStyleIdx="1" presStyleCnt="3"/>
      <dgm:spPr/>
    </dgm:pt>
    <dgm:pt modelId="{F423F8B7-4EF3-4615-94F6-35C65CA46F3C}" type="pres">
      <dgm:prSet presAssocID="{F75B29DD-8907-4CFF-AC97-3AFC67307AF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998D61C-B438-44B8-8417-904F7119BBAF}" type="pres">
      <dgm:prSet presAssocID="{F75B29DD-8907-4CFF-AC97-3AFC67307AFA}" presName="spaceRect" presStyleCnt="0"/>
      <dgm:spPr/>
    </dgm:pt>
    <dgm:pt modelId="{5148A241-C513-4C1E-A428-A357B560D2F9}" type="pres">
      <dgm:prSet presAssocID="{F75B29DD-8907-4CFF-AC97-3AFC67307AFA}" presName="parTx" presStyleLbl="revTx" presStyleIdx="1" presStyleCnt="3">
        <dgm:presLayoutVars>
          <dgm:chMax val="0"/>
          <dgm:chPref val="0"/>
        </dgm:presLayoutVars>
      </dgm:prSet>
      <dgm:spPr/>
    </dgm:pt>
    <dgm:pt modelId="{1E2D76F6-B0C8-4F28-B27E-D3861FCFBAE6}" type="pres">
      <dgm:prSet presAssocID="{6186FC84-A252-42B8-9F56-420068677FF5}" presName="sibTrans" presStyleCnt="0"/>
      <dgm:spPr/>
    </dgm:pt>
    <dgm:pt modelId="{945F059D-E4BA-4FFA-ACAB-DA91CF0CF147}" type="pres">
      <dgm:prSet presAssocID="{429DF188-E641-4F34-943D-9743ABA829E4}" presName="compNode" presStyleCnt="0"/>
      <dgm:spPr/>
    </dgm:pt>
    <dgm:pt modelId="{04186E2A-FDAE-4230-86E6-6A9C77E2DF6A}" type="pres">
      <dgm:prSet presAssocID="{429DF188-E641-4F34-943D-9743ABA829E4}" presName="bgRect" presStyleLbl="bgShp" presStyleIdx="2" presStyleCnt="3"/>
      <dgm:spPr/>
    </dgm:pt>
    <dgm:pt modelId="{E3F61228-4759-49A5-BA9B-190AB62C53B7}" type="pres">
      <dgm:prSet presAssocID="{429DF188-E641-4F34-943D-9743ABA829E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4CE8AFE6-FBF0-4E7C-A2E7-57B98AF79B2B}" type="pres">
      <dgm:prSet presAssocID="{429DF188-E641-4F34-943D-9743ABA829E4}" presName="spaceRect" presStyleCnt="0"/>
      <dgm:spPr/>
    </dgm:pt>
    <dgm:pt modelId="{AB401EF5-D9C8-49C9-AF00-57DC1A2B6C6B}" type="pres">
      <dgm:prSet presAssocID="{429DF188-E641-4F34-943D-9743ABA829E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0D84804-3722-445C-B056-D4F84999FE43}" srcId="{FCC7959E-CF6F-49A0-9D95-7B87D5459974}" destId="{119CF840-E916-4889-9FEE-BE1A4B20486F}" srcOrd="0" destOrd="0" parTransId="{3135F990-2590-4E99-80BB-65B790341B26}" sibTransId="{1A33DA23-2D31-482E-ACC2-BB5D23B79D03}"/>
    <dgm:cxn modelId="{5849691F-2AF1-4C80-94AB-3E5BFE0F7766}" type="presOf" srcId="{FCC7959E-CF6F-49A0-9D95-7B87D5459974}" destId="{03021952-8334-4C40-B851-BCF27E845376}" srcOrd="0" destOrd="0" presId="urn:microsoft.com/office/officeart/2018/2/layout/IconVerticalSolidList"/>
    <dgm:cxn modelId="{0FD1672C-475A-4900-BDBE-174CAAA9305D}" type="presOf" srcId="{429DF188-E641-4F34-943D-9743ABA829E4}" destId="{AB401EF5-D9C8-49C9-AF00-57DC1A2B6C6B}" srcOrd="0" destOrd="0" presId="urn:microsoft.com/office/officeart/2018/2/layout/IconVerticalSolidList"/>
    <dgm:cxn modelId="{F1F92944-2BFE-4377-8785-181924549364}" srcId="{FCC7959E-CF6F-49A0-9D95-7B87D5459974}" destId="{F75B29DD-8907-4CFF-AC97-3AFC67307AFA}" srcOrd="1" destOrd="0" parTransId="{900A11DB-17E0-4D81-BB56-A5F48D1E04C6}" sibTransId="{6186FC84-A252-42B8-9F56-420068677FF5}"/>
    <dgm:cxn modelId="{13C4E982-1688-4B2A-8AC7-6BB7EE9413B4}" type="presOf" srcId="{119CF840-E916-4889-9FEE-BE1A4B20486F}" destId="{01006D21-B7E7-47E7-97AC-18091A619C5F}" srcOrd="0" destOrd="0" presId="urn:microsoft.com/office/officeart/2018/2/layout/IconVerticalSolidList"/>
    <dgm:cxn modelId="{ADC68B86-7202-47CC-AE13-3E4ACC20D415}" srcId="{FCC7959E-CF6F-49A0-9D95-7B87D5459974}" destId="{429DF188-E641-4F34-943D-9743ABA829E4}" srcOrd="2" destOrd="0" parTransId="{5DE45505-DFDA-499F-BA4A-D97E45B7C885}" sibTransId="{638428AC-8BDF-4558-97A5-C4A6A4C60EC1}"/>
    <dgm:cxn modelId="{C2F62EDA-47E1-4E54-8C91-2A8D19CDCBCE}" type="presOf" srcId="{F75B29DD-8907-4CFF-AC97-3AFC67307AFA}" destId="{5148A241-C513-4C1E-A428-A357B560D2F9}" srcOrd="0" destOrd="0" presId="urn:microsoft.com/office/officeart/2018/2/layout/IconVerticalSolidList"/>
    <dgm:cxn modelId="{328914E5-0C4C-4CB8-A820-AF70F053B482}" type="presParOf" srcId="{03021952-8334-4C40-B851-BCF27E845376}" destId="{57E2E6C7-B167-4526-B03C-0D4EC3F948A9}" srcOrd="0" destOrd="0" presId="urn:microsoft.com/office/officeart/2018/2/layout/IconVerticalSolidList"/>
    <dgm:cxn modelId="{B4E23914-79E5-401C-9C0A-3D5CD04FE3E9}" type="presParOf" srcId="{57E2E6C7-B167-4526-B03C-0D4EC3F948A9}" destId="{D12230E4-8C5F-4C9C-9180-EDB240D96FE7}" srcOrd="0" destOrd="0" presId="urn:microsoft.com/office/officeart/2018/2/layout/IconVerticalSolidList"/>
    <dgm:cxn modelId="{E1D69CD8-F5B5-4D64-AADB-438C4DE8D803}" type="presParOf" srcId="{57E2E6C7-B167-4526-B03C-0D4EC3F948A9}" destId="{CA1FF8E0-296D-4FE6-9283-3CC979DC8E5C}" srcOrd="1" destOrd="0" presId="urn:microsoft.com/office/officeart/2018/2/layout/IconVerticalSolidList"/>
    <dgm:cxn modelId="{5BEF1949-E29F-4852-98E5-6F424EFA8074}" type="presParOf" srcId="{57E2E6C7-B167-4526-B03C-0D4EC3F948A9}" destId="{7E605E94-46EB-4081-A0E4-7127A37CA4DB}" srcOrd="2" destOrd="0" presId="urn:microsoft.com/office/officeart/2018/2/layout/IconVerticalSolidList"/>
    <dgm:cxn modelId="{AFC7FDE2-FC62-4EA3-B5E7-81F76E109466}" type="presParOf" srcId="{57E2E6C7-B167-4526-B03C-0D4EC3F948A9}" destId="{01006D21-B7E7-47E7-97AC-18091A619C5F}" srcOrd="3" destOrd="0" presId="urn:microsoft.com/office/officeart/2018/2/layout/IconVerticalSolidList"/>
    <dgm:cxn modelId="{F8929F26-5CEE-4FE6-B7FE-9993A8014DC2}" type="presParOf" srcId="{03021952-8334-4C40-B851-BCF27E845376}" destId="{CD70CA07-E944-446D-B8C1-E13CD9D57948}" srcOrd="1" destOrd="0" presId="urn:microsoft.com/office/officeart/2018/2/layout/IconVerticalSolidList"/>
    <dgm:cxn modelId="{8C617235-108E-4622-9492-2B39A40914C9}" type="presParOf" srcId="{03021952-8334-4C40-B851-BCF27E845376}" destId="{9E5ECB70-65BB-4FD0-ADD8-83C97123B0DA}" srcOrd="2" destOrd="0" presId="urn:microsoft.com/office/officeart/2018/2/layout/IconVerticalSolidList"/>
    <dgm:cxn modelId="{0562361C-4D6F-481F-AECF-5867FF6EF92A}" type="presParOf" srcId="{9E5ECB70-65BB-4FD0-ADD8-83C97123B0DA}" destId="{0532184B-93CD-4A1D-BE7D-751AB66E665C}" srcOrd="0" destOrd="0" presId="urn:microsoft.com/office/officeart/2018/2/layout/IconVerticalSolidList"/>
    <dgm:cxn modelId="{F3619AC2-2B67-4070-ABB4-6A74C1C16831}" type="presParOf" srcId="{9E5ECB70-65BB-4FD0-ADD8-83C97123B0DA}" destId="{F423F8B7-4EF3-4615-94F6-35C65CA46F3C}" srcOrd="1" destOrd="0" presId="urn:microsoft.com/office/officeart/2018/2/layout/IconVerticalSolidList"/>
    <dgm:cxn modelId="{761EDCE0-2D8D-4074-839A-5BFBE1EA9C30}" type="presParOf" srcId="{9E5ECB70-65BB-4FD0-ADD8-83C97123B0DA}" destId="{0998D61C-B438-44B8-8417-904F7119BBAF}" srcOrd="2" destOrd="0" presId="urn:microsoft.com/office/officeart/2018/2/layout/IconVerticalSolidList"/>
    <dgm:cxn modelId="{B796BA49-CF12-4E25-9480-3BE5FDA4476D}" type="presParOf" srcId="{9E5ECB70-65BB-4FD0-ADD8-83C97123B0DA}" destId="{5148A241-C513-4C1E-A428-A357B560D2F9}" srcOrd="3" destOrd="0" presId="urn:microsoft.com/office/officeart/2018/2/layout/IconVerticalSolidList"/>
    <dgm:cxn modelId="{0E88A525-3FFC-41FC-AA34-0D50042AD467}" type="presParOf" srcId="{03021952-8334-4C40-B851-BCF27E845376}" destId="{1E2D76F6-B0C8-4F28-B27E-D3861FCFBAE6}" srcOrd="3" destOrd="0" presId="urn:microsoft.com/office/officeart/2018/2/layout/IconVerticalSolidList"/>
    <dgm:cxn modelId="{C274194F-4748-4737-968E-4B5DCDA532C4}" type="presParOf" srcId="{03021952-8334-4C40-B851-BCF27E845376}" destId="{945F059D-E4BA-4FFA-ACAB-DA91CF0CF147}" srcOrd="4" destOrd="0" presId="urn:microsoft.com/office/officeart/2018/2/layout/IconVerticalSolidList"/>
    <dgm:cxn modelId="{A68881A9-D49C-4B14-935D-8E55FBADF6C5}" type="presParOf" srcId="{945F059D-E4BA-4FFA-ACAB-DA91CF0CF147}" destId="{04186E2A-FDAE-4230-86E6-6A9C77E2DF6A}" srcOrd="0" destOrd="0" presId="urn:microsoft.com/office/officeart/2018/2/layout/IconVerticalSolidList"/>
    <dgm:cxn modelId="{33B1E68F-0D23-407C-B266-F66F4952CB0A}" type="presParOf" srcId="{945F059D-E4BA-4FFA-ACAB-DA91CF0CF147}" destId="{E3F61228-4759-49A5-BA9B-190AB62C53B7}" srcOrd="1" destOrd="0" presId="urn:microsoft.com/office/officeart/2018/2/layout/IconVerticalSolidList"/>
    <dgm:cxn modelId="{DB2F9062-662B-42DE-890D-1AF73A38AA83}" type="presParOf" srcId="{945F059D-E4BA-4FFA-ACAB-DA91CF0CF147}" destId="{4CE8AFE6-FBF0-4E7C-A2E7-57B98AF79B2B}" srcOrd="2" destOrd="0" presId="urn:microsoft.com/office/officeart/2018/2/layout/IconVerticalSolidList"/>
    <dgm:cxn modelId="{2F028CE0-81F0-47D6-A65F-8E23139B0374}" type="presParOf" srcId="{945F059D-E4BA-4FFA-ACAB-DA91CF0CF147}" destId="{AB401EF5-D9C8-49C9-AF00-57DC1A2B6C6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6FC0AC4-040C-4460-BFAD-7DB0CE3D538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6AD7932-55FE-4AFD-B538-63DBB6FB2E1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CIPD Level 5 qualification (or working towards)</a:t>
          </a:r>
          <a:endParaRPr lang="en-US"/>
        </a:p>
      </dgm:t>
    </dgm:pt>
    <dgm:pt modelId="{2D18F583-504B-4695-87D3-79EC52095676}" type="parTrans" cxnId="{D53C9951-9DBC-4380-B2FB-B153DF125714}">
      <dgm:prSet/>
      <dgm:spPr/>
      <dgm:t>
        <a:bodyPr/>
        <a:lstStyle/>
        <a:p>
          <a:endParaRPr lang="en-US"/>
        </a:p>
      </dgm:t>
    </dgm:pt>
    <dgm:pt modelId="{735D1759-72F4-4691-A518-6BE1FA20F3B6}" type="sibTrans" cxnId="{D53C9951-9DBC-4380-B2FB-B153DF125714}">
      <dgm:prSet/>
      <dgm:spPr/>
      <dgm:t>
        <a:bodyPr/>
        <a:lstStyle/>
        <a:p>
          <a:endParaRPr lang="en-US"/>
        </a:p>
      </dgm:t>
    </dgm:pt>
    <dgm:pt modelId="{0EA5A730-498C-48BA-A8EC-F1218B14239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Knowledge of UK employment law</a:t>
          </a:r>
          <a:endParaRPr lang="en-US"/>
        </a:p>
      </dgm:t>
    </dgm:pt>
    <dgm:pt modelId="{3859C505-1CBD-433B-BC29-10AEDE5B0D20}" type="parTrans" cxnId="{ED8F67D2-CE5C-4941-A9F5-3B805C91E014}">
      <dgm:prSet/>
      <dgm:spPr/>
      <dgm:t>
        <a:bodyPr/>
        <a:lstStyle/>
        <a:p>
          <a:endParaRPr lang="en-US"/>
        </a:p>
      </dgm:t>
    </dgm:pt>
    <dgm:pt modelId="{FEEAEF36-98A8-4625-A4F0-634639A9D711}" type="sibTrans" cxnId="{ED8F67D2-CE5C-4941-A9F5-3B805C91E014}">
      <dgm:prSet/>
      <dgm:spPr/>
      <dgm:t>
        <a:bodyPr/>
        <a:lstStyle/>
        <a:p>
          <a:endParaRPr lang="en-US"/>
        </a:p>
      </dgm:t>
    </dgm:pt>
    <dgm:pt modelId="{7535F7C4-82C0-4733-86AC-E0662145B0A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Strong communication and teamwork skills</a:t>
          </a:r>
          <a:endParaRPr lang="en-US"/>
        </a:p>
      </dgm:t>
    </dgm:pt>
    <dgm:pt modelId="{D8AAAC72-3B24-44D5-91BF-C1B405D042E5}" type="parTrans" cxnId="{5FE4ADAC-792A-40C9-BAAB-42D77074EC02}">
      <dgm:prSet/>
      <dgm:spPr/>
      <dgm:t>
        <a:bodyPr/>
        <a:lstStyle/>
        <a:p>
          <a:endParaRPr lang="en-US"/>
        </a:p>
      </dgm:t>
    </dgm:pt>
    <dgm:pt modelId="{1C9D58CE-F114-4064-863A-9609D3E5883E}" type="sibTrans" cxnId="{5FE4ADAC-792A-40C9-BAAB-42D77074EC02}">
      <dgm:prSet/>
      <dgm:spPr/>
      <dgm:t>
        <a:bodyPr/>
        <a:lstStyle/>
        <a:p>
          <a:endParaRPr lang="en-US"/>
        </a:p>
      </dgm:t>
    </dgm:pt>
    <dgm:pt modelId="{D38AA657-165D-4C3A-A5F9-F721F59FB8F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(CIPD, 2023)</a:t>
          </a:r>
          <a:endParaRPr lang="en-US"/>
        </a:p>
      </dgm:t>
    </dgm:pt>
    <dgm:pt modelId="{B72F9F29-62C1-4D33-8A61-0AB6AB6C8344}" type="parTrans" cxnId="{FD75E4EF-A03A-49F9-A664-36A77FAF0ACD}">
      <dgm:prSet/>
      <dgm:spPr/>
      <dgm:t>
        <a:bodyPr/>
        <a:lstStyle/>
        <a:p>
          <a:endParaRPr lang="en-US"/>
        </a:p>
      </dgm:t>
    </dgm:pt>
    <dgm:pt modelId="{16BC600A-15B3-4685-89EA-05C9A86C2A01}" type="sibTrans" cxnId="{FD75E4EF-A03A-49F9-A664-36A77FAF0ACD}">
      <dgm:prSet/>
      <dgm:spPr/>
      <dgm:t>
        <a:bodyPr/>
        <a:lstStyle/>
        <a:p>
          <a:endParaRPr lang="en-US"/>
        </a:p>
      </dgm:t>
    </dgm:pt>
    <dgm:pt modelId="{363BF80B-54C1-4416-A8B0-EAA6F47AEB27}" type="pres">
      <dgm:prSet presAssocID="{C6FC0AC4-040C-4460-BFAD-7DB0CE3D5381}" presName="root" presStyleCnt="0">
        <dgm:presLayoutVars>
          <dgm:dir/>
          <dgm:resizeHandles val="exact"/>
        </dgm:presLayoutVars>
      </dgm:prSet>
      <dgm:spPr/>
    </dgm:pt>
    <dgm:pt modelId="{3A7CB745-9533-40B0-A139-9B4062730213}" type="pres">
      <dgm:prSet presAssocID="{86AD7932-55FE-4AFD-B538-63DBB6FB2E1E}" presName="compNode" presStyleCnt="0"/>
      <dgm:spPr/>
    </dgm:pt>
    <dgm:pt modelId="{08CBD127-8508-406D-9F39-28DF1C9043BD}" type="pres">
      <dgm:prSet presAssocID="{86AD7932-55FE-4AFD-B538-63DBB6FB2E1E}" presName="bgRect" presStyleLbl="bgShp" presStyleIdx="0" presStyleCnt="4"/>
      <dgm:spPr/>
    </dgm:pt>
    <dgm:pt modelId="{E2ACA756-8DA2-4F83-AC81-009AD2AB2D98}" type="pres">
      <dgm:prSet presAssocID="{86AD7932-55FE-4AFD-B538-63DBB6FB2E1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A8D54464-54BA-4E13-8591-5FC4DC94B9EE}" type="pres">
      <dgm:prSet presAssocID="{86AD7932-55FE-4AFD-B538-63DBB6FB2E1E}" presName="spaceRect" presStyleCnt="0"/>
      <dgm:spPr/>
    </dgm:pt>
    <dgm:pt modelId="{A47D1C9F-6F8E-41DA-9769-5ADF77892462}" type="pres">
      <dgm:prSet presAssocID="{86AD7932-55FE-4AFD-B538-63DBB6FB2E1E}" presName="parTx" presStyleLbl="revTx" presStyleIdx="0" presStyleCnt="4">
        <dgm:presLayoutVars>
          <dgm:chMax val="0"/>
          <dgm:chPref val="0"/>
        </dgm:presLayoutVars>
      </dgm:prSet>
      <dgm:spPr/>
    </dgm:pt>
    <dgm:pt modelId="{269774A3-1FD8-42DE-AAC7-E2B374D13E8C}" type="pres">
      <dgm:prSet presAssocID="{735D1759-72F4-4691-A518-6BE1FA20F3B6}" presName="sibTrans" presStyleCnt="0"/>
      <dgm:spPr/>
    </dgm:pt>
    <dgm:pt modelId="{00CE11D7-9949-4F6E-BF32-B99B2C35F977}" type="pres">
      <dgm:prSet presAssocID="{0EA5A730-498C-48BA-A8EC-F1218B14239F}" presName="compNode" presStyleCnt="0"/>
      <dgm:spPr/>
    </dgm:pt>
    <dgm:pt modelId="{D8B9902B-87DF-410F-B735-652B195520A5}" type="pres">
      <dgm:prSet presAssocID="{0EA5A730-498C-48BA-A8EC-F1218B14239F}" presName="bgRect" presStyleLbl="bgShp" presStyleIdx="1" presStyleCnt="4"/>
      <dgm:spPr/>
    </dgm:pt>
    <dgm:pt modelId="{DA300727-9B55-4DDC-A681-8E4A5485F4FF}" type="pres">
      <dgm:prSet presAssocID="{0EA5A730-498C-48BA-A8EC-F1218B14239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DFE0F7E6-A405-4D0F-891F-989F0F9D82B8}" type="pres">
      <dgm:prSet presAssocID="{0EA5A730-498C-48BA-A8EC-F1218B14239F}" presName="spaceRect" presStyleCnt="0"/>
      <dgm:spPr/>
    </dgm:pt>
    <dgm:pt modelId="{A6532475-E350-4A01-AA16-039877E94BAD}" type="pres">
      <dgm:prSet presAssocID="{0EA5A730-498C-48BA-A8EC-F1218B14239F}" presName="parTx" presStyleLbl="revTx" presStyleIdx="1" presStyleCnt="4">
        <dgm:presLayoutVars>
          <dgm:chMax val="0"/>
          <dgm:chPref val="0"/>
        </dgm:presLayoutVars>
      </dgm:prSet>
      <dgm:spPr/>
    </dgm:pt>
    <dgm:pt modelId="{EED077A2-C257-42F6-BF13-A1FE3646A7F8}" type="pres">
      <dgm:prSet presAssocID="{FEEAEF36-98A8-4625-A4F0-634639A9D711}" presName="sibTrans" presStyleCnt="0"/>
      <dgm:spPr/>
    </dgm:pt>
    <dgm:pt modelId="{289F9553-7C2D-4057-81FE-5528DFD20E67}" type="pres">
      <dgm:prSet presAssocID="{7535F7C4-82C0-4733-86AC-E0662145B0A3}" presName="compNode" presStyleCnt="0"/>
      <dgm:spPr/>
    </dgm:pt>
    <dgm:pt modelId="{4DB0D1C7-D026-4BCC-AA5E-92544F5359B3}" type="pres">
      <dgm:prSet presAssocID="{7535F7C4-82C0-4733-86AC-E0662145B0A3}" presName="bgRect" presStyleLbl="bgShp" presStyleIdx="2" presStyleCnt="4"/>
      <dgm:spPr/>
    </dgm:pt>
    <dgm:pt modelId="{17D61E75-47C2-4A53-A500-D7F9DCFA52D0}" type="pres">
      <dgm:prSet presAssocID="{7535F7C4-82C0-4733-86AC-E0662145B0A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41CDF91-2B01-49EC-A141-6CA975265706}" type="pres">
      <dgm:prSet presAssocID="{7535F7C4-82C0-4733-86AC-E0662145B0A3}" presName="spaceRect" presStyleCnt="0"/>
      <dgm:spPr/>
    </dgm:pt>
    <dgm:pt modelId="{7A1B7240-4FC2-41A9-8969-5C6A7E1A34B0}" type="pres">
      <dgm:prSet presAssocID="{7535F7C4-82C0-4733-86AC-E0662145B0A3}" presName="parTx" presStyleLbl="revTx" presStyleIdx="2" presStyleCnt="4">
        <dgm:presLayoutVars>
          <dgm:chMax val="0"/>
          <dgm:chPref val="0"/>
        </dgm:presLayoutVars>
      </dgm:prSet>
      <dgm:spPr/>
    </dgm:pt>
    <dgm:pt modelId="{3FBCB717-B0A7-4234-8F11-CFD1CBE9429C}" type="pres">
      <dgm:prSet presAssocID="{1C9D58CE-F114-4064-863A-9609D3E5883E}" presName="sibTrans" presStyleCnt="0"/>
      <dgm:spPr/>
    </dgm:pt>
    <dgm:pt modelId="{F1623311-0625-4087-AC2D-4987B9083C2F}" type="pres">
      <dgm:prSet presAssocID="{D38AA657-165D-4C3A-A5F9-F721F59FB8F6}" presName="compNode" presStyleCnt="0"/>
      <dgm:spPr/>
    </dgm:pt>
    <dgm:pt modelId="{A4582859-C5E1-46C8-A55D-FDD2F90DC5CD}" type="pres">
      <dgm:prSet presAssocID="{D38AA657-165D-4C3A-A5F9-F721F59FB8F6}" presName="bgRect" presStyleLbl="bgShp" presStyleIdx="3" presStyleCnt="4"/>
      <dgm:spPr/>
    </dgm:pt>
    <dgm:pt modelId="{072BFEE6-4E7B-4881-AB96-2F836A318DE6}" type="pres">
      <dgm:prSet presAssocID="{D38AA657-165D-4C3A-A5F9-F721F59FB8F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ragon Dance"/>
        </a:ext>
      </dgm:extLst>
    </dgm:pt>
    <dgm:pt modelId="{0EB59685-2540-41AF-9D45-105CBC37F13A}" type="pres">
      <dgm:prSet presAssocID="{D38AA657-165D-4C3A-A5F9-F721F59FB8F6}" presName="spaceRect" presStyleCnt="0"/>
      <dgm:spPr/>
    </dgm:pt>
    <dgm:pt modelId="{5D56FBF1-E974-4741-85CE-34D6CC96E8AC}" type="pres">
      <dgm:prSet presAssocID="{D38AA657-165D-4C3A-A5F9-F721F59FB8F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AE948212-D8C7-47C5-AFD6-F1E9EBD0CEB4}" type="presOf" srcId="{7535F7C4-82C0-4733-86AC-E0662145B0A3}" destId="{7A1B7240-4FC2-41A9-8969-5C6A7E1A34B0}" srcOrd="0" destOrd="0" presId="urn:microsoft.com/office/officeart/2018/2/layout/IconVerticalSolidList"/>
    <dgm:cxn modelId="{E25F8514-90A9-4709-B566-CF6F4BBE3F78}" type="presOf" srcId="{86AD7932-55FE-4AFD-B538-63DBB6FB2E1E}" destId="{A47D1C9F-6F8E-41DA-9769-5ADF77892462}" srcOrd="0" destOrd="0" presId="urn:microsoft.com/office/officeart/2018/2/layout/IconVerticalSolidList"/>
    <dgm:cxn modelId="{87A7CA14-A4B1-4DD4-88ED-3F0A0A42379A}" type="presOf" srcId="{C6FC0AC4-040C-4460-BFAD-7DB0CE3D5381}" destId="{363BF80B-54C1-4416-A8B0-EAA6F47AEB27}" srcOrd="0" destOrd="0" presId="urn:microsoft.com/office/officeart/2018/2/layout/IconVerticalSolidList"/>
    <dgm:cxn modelId="{66093B17-1F03-4740-AD75-67A214FFDBF8}" type="presOf" srcId="{0EA5A730-498C-48BA-A8EC-F1218B14239F}" destId="{A6532475-E350-4A01-AA16-039877E94BAD}" srcOrd="0" destOrd="0" presId="urn:microsoft.com/office/officeart/2018/2/layout/IconVerticalSolidList"/>
    <dgm:cxn modelId="{72D2CF68-99BC-48BF-A540-FE5DA485B089}" type="presOf" srcId="{D38AA657-165D-4C3A-A5F9-F721F59FB8F6}" destId="{5D56FBF1-E974-4741-85CE-34D6CC96E8AC}" srcOrd="0" destOrd="0" presId="urn:microsoft.com/office/officeart/2018/2/layout/IconVerticalSolidList"/>
    <dgm:cxn modelId="{D53C9951-9DBC-4380-B2FB-B153DF125714}" srcId="{C6FC0AC4-040C-4460-BFAD-7DB0CE3D5381}" destId="{86AD7932-55FE-4AFD-B538-63DBB6FB2E1E}" srcOrd="0" destOrd="0" parTransId="{2D18F583-504B-4695-87D3-79EC52095676}" sibTransId="{735D1759-72F4-4691-A518-6BE1FA20F3B6}"/>
    <dgm:cxn modelId="{5FE4ADAC-792A-40C9-BAAB-42D77074EC02}" srcId="{C6FC0AC4-040C-4460-BFAD-7DB0CE3D5381}" destId="{7535F7C4-82C0-4733-86AC-E0662145B0A3}" srcOrd="2" destOrd="0" parTransId="{D8AAAC72-3B24-44D5-91BF-C1B405D042E5}" sibTransId="{1C9D58CE-F114-4064-863A-9609D3E5883E}"/>
    <dgm:cxn modelId="{ED8F67D2-CE5C-4941-A9F5-3B805C91E014}" srcId="{C6FC0AC4-040C-4460-BFAD-7DB0CE3D5381}" destId="{0EA5A730-498C-48BA-A8EC-F1218B14239F}" srcOrd="1" destOrd="0" parTransId="{3859C505-1CBD-433B-BC29-10AEDE5B0D20}" sibTransId="{FEEAEF36-98A8-4625-A4F0-634639A9D711}"/>
    <dgm:cxn modelId="{FD75E4EF-A03A-49F9-A664-36A77FAF0ACD}" srcId="{C6FC0AC4-040C-4460-BFAD-7DB0CE3D5381}" destId="{D38AA657-165D-4C3A-A5F9-F721F59FB8F6}" srcOrd="3" destOrd="0" parTransId="{B72F9F29-62C1-4D33-8A61-0AB6AB6C8344}" sibTransId="{16BC600A-15B3-4685-89EA-05C9A86C2A01}"/>
    <dgm:cxn modelId="{098D1A0A-AA49-4DB9-9DB9-1973D7A60FDF}" type="presParOf" srcId="{363BF80B-54C1-4416-A8B0-EAA6F47AEB27}" destId="{3A7CB745-9533-40B0-A139-9B4062730213}" srcOrd="0" destOrd="0" presId="urn:microsoft.com/office/officeart/2018/2/layout/IconVerticalSolidList"/>
    <dgm:cxn modelId="{4225DE49-477D-4827-B369-09D16D28E3F2}" type="presParOf" srcId="{3A7CB745-9533-40B0-A139-9B4062730213}" destId="{08CBD127-8508-406D-9F39-28DF1C9043BD}" srcOrd="0" destOrd="0" presId="urn:microsoft.com/office/officeart/2018/2/layout/IconVerticalSolidList"/>
    <dgm:cxn modelId="{20AB1907-203F-4B15-9AB3-D86BEB74027A}" type="presParOf" srcId="{3A7CB745-9533-40B0-A139-9B4062730213}" destId="{E2ACA756-8DA2-4F83-AC81-009AD2AB2D98}" srcOrd="1" destOrd="0" presId="urn:microsoft.com/office/officeart/2018/2/layout/IconVerticalSolidList"/>
    <dgm:cxn modelId="{A6DC0D15-94A0-48CB-9186-B38438194C63}" type="presParOf" srcId="{3A7CB745-9533-40B0-A139-9B4062730213}" destId="{A8D54464-54BA-4E13-8591-5FC4DC94B9EE}" srcOrd="2" destOrd="0" presId="urn:microsoft.com/office/officeart/2018/2/layout/IconVerticalSolidList"/>
    <dgm:cxn modelId="{7835C7D3-2344-4634-935B-777D541631F5}" type="presParOf" srcId="{3A7CB745-9533-40B0-A139-9B4062730213}" destId="{A47D1C9F-6F8E-41DA-9769-5ADF77892462}" srcOrd="3" destOrd="0" presId="urn:microsoft.com/office/officeart/2018/2/layout/IconVerticalSolidList"/>
    <dgm:cxn modelId="{B13E396B-DB3E-4D24-98C5-26FA33CBFBEB}" type="presParOf" srcId="{363BF80B-54C1-4416-A8B0-EAA6F47AEB27}" destId="{269774A3-1FD8-42DE-AAC7-E2B374D13E8C}" srcOrd="1" destOrd="0" presId="urn:microsoft.com/office/officeart/2018/2/layout/IconVerticalSolidList"/>
    <dgm:cxn modelId="{C20D3E80-2FCF-486F-9F9E-8036557532EF}" type="presParOf" srcId="{363BF80B-54C1-4416-A8B0-EAA6F47AEB27}" destId="{00CE11D7-9949-4F6E-BF32-B99B2C35F977}" srcOrd="2" destOrd="0" presId="urn:microsoft.com/office/officeart/2018/2/layout/IconVerticalSolidList"/>
    <dgm:cxn modelId="{9D82F8D3-2BE3-4123-9C83-1E25AC467424}" type="presParOf" srcId="{00CE11D7-9949-4F6E-BF32-B99B2C35F977}" destId="{D8B9902B-87DF-410F-B735-652B195520A5}" srcOrd="0" destOrd="0" presId="urn:microsoft.com/office/officeart/2018/2/layout/IconVerticalSolidList"/>
    <dgm:cxn modelId="{CE3A339B-7024-47AA-80E5-2AB6557A410B}" type="presParOf" srcId="{00CE11D7-9949-4F6E-BF32-B99B2C35F977}" destId="{DA300727-9B55-4DDC-A681-8E4A5485F4FF}" srcOrd="1" destOrd="0" presId="urn:microsoft.com/office/officeart/2018/2/layout/IconVerticalSolidList"/>
    <dgm:cxn modelId="{29EE2E82-DB3A-4F4B-A920-8BD60B8383C5}" type="presParOf" srcId="{00CE11D7-9949-4F6E-BF32-B99B2C35F977}" destId="{DFE0F7E6-A405-4D0F-891F-989F0F9D82B8}" srcOrd="2" destOrd="0" presId="urn:microsoft.com/office/officeart/2018/2/layout/IconVerticalSolidList"/>
    <dgm:cxn modelId="{B63F53C4-8EAC-41FF-A027-E8F8C76A8B4C}" type="presParOf" srcId="{00CE11D7-9949-4F6E-BF32-B99B2C35F977}" destId="{A6532475-E350-4A01-AA16-039877E94BAD}" srcOrd="3" destOrd="0" presId="urn:microsoft.com/office/officeart/2018/2/layout/IconVerticalSolidList"/>
    <dgm:cxn modelId="{11709ED5-B740-46B0-853D-76E274A92A7D}" type="presParOf" srcId="{363BF80B-54C1-4416-A8B0-EAA6F47AEB27}" destId="{EED077A2-C257-42F6-BF13-A1FE3646A7F8}" srcOrd="3" destOrd="0" presId="urn:microsoft.com/office/officeart/2018/2/layout/IconVerticalSolidList"/>
    <dgm:cxn modelId="{4112C1BC-EC10-4A7E-B8D2-FED0AB3045BC}" type="presParOf" srcId="{363BF80B-54C1-4416-A8B0-EAA6F47AEB27}" destId="{289F9553-7C2D-4057-81FE-5528DFD20E67}" srcOrd="4" destOrd="0" presId="urn:microsoft.com/office/officeart/2018/2/layout/IconVerticalSolidList"/>
    <dgm:cxn modelId="{1BC7108A-19F3-45FC-96E8-FE22992FD6FF}" type="presParOf" srcId="{289F9553-7C2D-4057-81FE-5528DFD20E67}" destId="{4DB0D1C7-D026-4BCC-AA5E-92544F5359B3}" srcOrd="0" destOrd="0" presId="urn:microsoft.com/office/officeart/2018/2/layout/IconVerticalSolidList"/>
    <dgm:cxn modelId="{4979997C-603A-45E3-A47F-39720A5A3D8B}" type="presParOf" srcId="{289F9553-7C2D-4057-81FE-5528DFD20E67}" destId="{17D61E75-47C2-4A53-A500-D7F9DCFA52D0}" srcOrd="1" destOrd="0" presId="urn:microsoft.com/office/officeart/2018/2/layout/IconVerticalSolidList"/>
    <dgm:cxn modelId="{7C8408B5-4B3C-4D5A-B841-A5F9259D726E}" type="presParOf" srcId="{289F9553-7C2D-4057-81FE-5528DFD20E67}" destId="{241CDF91-2B01-49EC-A141-6CA975265706}" srcOrd="2" destOrd="0" presId="urn:microsoft.com/office/officeart/2018/2/layout/IconVerticalSolidList"/>
    <dgm:cxn modelId="{9395E65D-A7DD-423B-85FB-DB95EE0C5421}" type="presParOf" srcId="{289F9553-7C2D-4057-81FE-5528DFD20E67}" destId="{7A1B7240-4FC2-41A9-8969-5C6A7E1A34B0}" srcOrd="3" destOrd="0" presId="urn:microsoft.com/office/officeart/2018/2/layout/IconVerticalSolidList"/>
    <dgm:cxn modelId="{641F3A41-0D8E-4858-8C7D-F11421AFC367}" type="presParOf" srcId="{363BF80B-54C1-4416-A8B0-EAA6F47AEB27}" destId="{3FBCB717-B0A7-4234-8F11-CFD1CBE9429C}" srcOrd="5" destOrd="0" presId="urn:microsoft.com/office/officeart/2018/2/layout/IconVerticalSolidList"/>
    <dgm:cxn modelId="{ED8882FF-518C-42A7-9D4D-E118AF4F4C75}" type="presParOf" srcId="{363BF80B-54C1-4416-A8B0-EAA6F47AEB27}" destId="{F1623311-0625-4087-AC2D-4987B9083C2F}" srcOrd="6" destOrd="0" presId="urn:microsoft.com/office/officeart/2018/2/layout/IconVerticalSolidList"/>
    <dgm:cxn modelId="{6B9FD5B3-59FF-4DA0-969C-BC3DC7113FC7}" type="presParOf" srcId="{F1623311-0625-4087-AC2D-4987B9083C2F}" destId="{A4582859-C5E1-46C8-A55D-FDD2F90DC5CD}" srcOrd="0" destOrd="0" presId="urn:microsoft.com/office/officeart/2018/2/layout/IconVerticalSolidList"/>
    <dgm:cxn modelId="{ADA24BEE-DDBA-4E3A-A860-0984FF27FAC4}" type="presParOf" srcId="{F1623311-0625-4087-AC2D-4987B9083C2F}" destId="{072BFEE6-4E7B-4881-AB96-2F836A318DE6}" srcOrd="1" destOrd="0" presId="urn:microsoft.com/office/officeart/2018/2/layout/IconVerticalSolidList"/>
    <dgm:cxn modelId="{8C7A0D0F-EFB8-4FE4-95E4-E2603B43768A}" type="presParOf" srcId="{F1623311-0625-4087-AC2D-4987B9083C2F}" destId="{0EB59685-2540-41AF-9D45-105CBC37F13A}" srcOrd="2" destOrd="0" presId="urn:microsoft.com/office/officeart/2018/2/layout/IconVerticalSolidList"/>
    <dgm:cxn modelId="{987A473C-B935-406C-993D-2748AEB5A36F}" type="presParOf" srcId="{F1623311-0625-4087-AC2D-4987B9083C2F}" destId="{5D56FBF1-E974-4741-85CE-34D6CC96E8A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778F74C-A3DE-470B-A848-D2A0414490D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714D42C-BCA2-4700-BAE3-A7A0F2B7793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Planning the recruitment strategy </a:t>
          </a:r>
          <a:endParaRPr lang="en-US"/>
        </a:p>
      </dgm:t>
    </dgm:pt>
    <dgm:pt modelId="{CC171D1B-FD1C-48DB-8960-F3731939D750}" type="parTrans" cxnId="{C3927FC3-DBF4-416D-AB12-5079C46EA027}">
      <dgm:prSet/>
      <dgm:spPr/>
      <dgm:t>
        <a:bodyPr/>
        <a:lstStyle/>
        <a:p>
          <a:endParaRPr lang="en-US"/>
        </a:p>
      </dgm:t>
    </dgm:pt>
    <dgm:pt modelId="{4F5A3F26-86CD-489C-B73F-B4D8F27A4199}" type="sibTrans" cxnId="{C3927FC3-DBF4-416D-AB12-5079C46EA027}">
      <dgm:prSet/>
      <dgm:spPr/>
      <dgm:t>
        <a:bodyPr/>
        <a:lstStyle/>
        <a:p>
          <a:endParaRPr lang="en-US"/>
        </a:p>
      </dgm:t>
    </dgm:pt>
    <dgm:pt modelId="{FEAFF700-AD50-480E-A26A-62205EAC40A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Creating and publishing job adverts that clearly outline the role, responsibilities, and skills required.</a:t>
          </a:r>
          <a:endParaRPr lang="en-US"/>
        </a:p>
      </dgm:t>
    </dgm:pt>
    <dgm:pt modelId="{79488E6F-F881-4A26-9932-40FA6DF53451}" type="parTrans" cxnId="{FDBA1725-0992-4992-840C-57AE911578AD}">
      <dgm:prSet/>
      <dgm:spPr/>
      <dgm:t>
        <a:bodyPr/>
        <a:lstStyle/>
        <a:p>
          <a:endParaRPr lang="en-US"/>
        </a:p>
      </dgm:t>
    </dgm:pt>
    <dgm:pt modelId="{1F718686-6D05-460C-8BB5-B5D29902EE13}" type="sibTrans" cxnId="{FDBA1725-0992-4992-840C-57AE911578AD}">
      <dgm:prSet/>
      <dgm:spPr/>
      <dgm:t>
        <a:bodyPr/>
        <a:lstStyle/>
        <a:p>
          <a:endParaRPr lang="en-US"/>
        </a:p>
      </dgm:t>
    </dgm:pt>
    <dgm:pt modelId="{468ED9DE-A710-41EE-8B1C-6F08131ED99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Ensuring adverts reach a wide and diverse talent pool.</a:t>
          </a:r>
          <a:endParaRPr lang="en-US"/>
        </a:p>
      </dgm:t>
    </dgm:pt>
    <dgm:pt modelId="{1932EBD1-538F-4D05-9B67-18D84D326F1A}" type="parTrans" cxnId="{4FD48F86-D8AD-48F0-91C6-F1F959E65A29}">
      <dgm:prSet/>
      <dgm:spPr/>
      <dgm:t>
        <a:bodyPr/>
        <a:lstStyle/>
        <a:p>
          <a:endParaRPr lang="en-US"/>
        </a:p>
      </dgm:t>
    </dgm:pt>
    <dgm:pt modelId="{BC55222B-9203-49CF-80AC-3FD5546F671A}" type="sibTrans" cxnId="{4FD48F86-D8AD-48F0-91C6-F1F959E65A29}">
      <dgm:prSet/>
      <dgm:spPr/>
      <dgm:t>
        <a:bodyPr/>
        <a:lstStyle/>
        <a:p>
          <a:endParaRPr lang="en-US"/>
        </a:p>
      </dgm:t>
    </dgm:pt>
    <dgm:pt modelId="{8F3AAC0E-9DEC-484B-A8EA-40C43822A271}" type="pres">
      <dgm:prSet presAssocID="{9778F74C-A3DE-470B-A848-D2A0414490D3}" presName="root" presStyleCnt="0">
        <dgm:presLayoutVars>
          <dgm:dir/>
          <dgm:resizeHandles val="exact"/>
        </dgm:presLayoutVars>
      </dgm:prSet>
      <dgm:spPr/>
    </dgm:pt>
    <dgm:pt modelId="{A8AA4812-09C5-41DB-87A7-0B3EE8DC1822}" type="pres">
      <dgm:prSet presAssocID="{6714D42C-BCA2-4700-BAE3-A7A0F2B7793E}" presName="compNode" presStyleCnt="0"/>
      <dgm:spPr/>
    </dgm:pt>
    <dgm:pt modelId="{C7FBDBE1-5449-4269-A55A-070330E6AFE7}" type="pres">
      <dgm:prSet presAssocID="{6714D42C-BCA2-4700-BAE3-A7A0F2B7793E}" presName="bgRect" presStyleLbl="bgShp" presStyleIdx="0" presStyleCnt="3"/>
      <dgm:spPr/>
    </dgm:pt>
    <dgm:pt modelId="{4C8D1D5D-09FF-4613-A586-6F0D56CFF369}" type="pres">
      <dgm:prSet presAssocID="{6714D42C-BCA2-4700-BAE3-A7A0F2B7793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5FE3BB80-5439-42A7-AFC8-B727A40D161E}" type="pres">
      <dgm:prSet presAssocID="{6714D42C-BCA2-4700-BAE3-A7A0F2B7793E}" presName="spaceRect" presStyleCnt="0"/>
      <dgm:spPr/>
    </dgm:pt>
    <dgm:pt modelId="{AF9D2E59-2F62-425A-BC03-630510FFDBF4}" type="pres">
      <dgm:prSet presAssocID="{6714D42C-BCA2-4700-BAE3-A7A0F2B7793E}" presName="parTx" presStyleLbl="revTx" presStyleIdx="0" presStyleCnt="3">
        <dgm:presLayoutVars>
          <dgm:chMax val="0"/>
          <dgm:chPref val="0"/>
        </dgm:presLayoutVars>
      </dgm:prSet>
      <dgm:spPr/>
    </dgm:pt>
    <dgm:pt modelId="{455F27AA-D031-4C6A-822B-DCCDF2E8E1E0}" type="pres">
      <dgm:prSet presAssocID="{4F5A3F26-86CD-489C-B73F-B4D8F27A4199}" presName="sibTrans" presStyleCnt="0"/>
      <dgm:spPr/>
    </dgm:pt>
    <dgm:pt modelId="{C2E27246-6DC0-455F-A761-3E6F51CEE89D}" type="pres">
      <dgm:prSet presAssocID="{FEAFF700-AD50-480E-A26A-62205EAC40AE}" presName="compNode" presStyleCnt="0"/>
      <dgm:spPr/>
    </dgm:pt>
    <dgm:pt modelId="{25B06D01-F497-49C5-9BD1-7BF49108DD09}" type="pres">
      <dgm:prSet presAssocID="{FEAFF700-AD50-480E-A26A-62205EAC40AE}" presName="bgRect" presStyleLbl="bgShp" presStyleIdx="1" presStyleCnt="3"/>
      <dgm:spPr/>
    </dgm:pt>
    <dgm:pt modelId="{599AA17D-5826-40B7-94D7-4AC670CE2DDF}" type="pres">
      <dgm:prSet presAssocID="{FEAFF700-AD50-480E-A26A-62205EAC40A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86A869A3-1540-4BB0-BC39-53AE3EEAF0C5}" type="pres">
      <dgm:prSet presAssocID="{FEAFF700-AD50-480E-A26A-62205EAC40AE}" presName="spaceRect" presStyleCnt="0"/>
      <dgm:spPr/>
    </dgm:pt>
    <dgm:pt modelId="{3C74278F-747F-4323-8D0D-698B8B6BBDFF}" type="pres">
      <dgm:prSet presAssocID="{FEAFF700-AD50-480E-A26A-62205EAC40AE}" presName="parTx" presStyleLbl="revTx" presStyleIdx="1" presStyleCnt="3">
        <dgm:presLayoutVars>
          <dgm:chMax val="0"/>
          <dgm:chPref val="0"/>
        </dgm:presLayoutVars>
      </dgm:prSet>
      <dgm:spPr/>
    </dgm:pt>
    <dgm:pt modelId="{EEA0F0DE-71B2-47A2-BC7E-EBD50FCB1770}" type="pres">
      <dgm:prSet presAssocID="{1F718686-6D05-460C-8BB5-B5D29902EE13}" presName="sibTrans" presStyleCnt="0"/>
      <dgm:spPr/>
    </dgm:pt>
    <dgm:pt modelId="{C598468E-370C-40E4-B622-738E73167703}" type="pres">
      <dgm:prSet presAssocID="{468ED9DE-A710-41EE-8B1C-6F08131ED99B}" presName="compNode" presStyleCnt="0"/>
      <dgm:spPr/>
    </dgm:pt>
    <dgm:pt modelId="{1C62D50B-896D-4527-9901-9FA8567D098A}" type="pres">
      <dgm:prSet presAssocID="{468ED9DE-A710-41EE-8B1C-6F08131ED99B}" presName="bgRect" presStyleLbl="bgShp" presStyleIdx="2" presStyleCnt="3"/>
      <dgm:spPr/>
    </dgm:pt>
    <dgm:pt modelId="{2E29A678-8C93-4FE3-AAC6-1F87C3D68BB0}" type="pres">
      <dgm:prSet presAssocID="{468ED9DE-A710-41EE-8B1C-6F08131ED99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12A0F1B5-1F68-4A1B-9830-C76282623908}" type="pres">
      <dgm:prSet presAssocID="{468ED9DE-A710-41EE-8B1C-6F08131ED99B}" presName="spaceRect" presStyleCnt="0"/>
      <dgm:spPr/>
    </dgm:pt>
    <dgm:pt modelId="{644EAC24-4CD9-460B-AE84-D308D0DB2F9C}" type="pres">
      <dgm:prSet presAssocID="{468ED9DE-A710-41EE-8B1C-6F08131ED99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DBA1725-0992-4992-840C-57AE911578AD}" srcId="{9778F74C-A3DE-470B-A848-D2A0414490D3}" destId="{FEAFF700-AD50-480E-A26A-62205EAC40AE}" srcOrd="1" destOrd="0" parTransId="{79488E6F-F881-4A26-9932-40FA6DF53451}" sibTransId="{1F718686-6D05-460C-8BB5-B5D29902EE13}"/>
    <dgm:cxn modelId="{4FD48F86-D8AD-48F0-91C6-F1F959E65A29}" srcId="{9778F74C-A3DE-470B-A848-D2A0414490D3}" destId="{468ED9DE-A710-41EE-8B1C-6F08131ED99B}" srcOrd="2" destOrd="0" parTransId="{1932EBD1-538F-4D05-9B67-18D84D326F1A}" sibTransId="{BC55222B-9203-49CF-80AC-3FD5546F671A}"/>
    <dgm:cxn modelId="{83F8E08B-5E75-4A85-A1A9-5EDFA107659F}" type="presOf" srcId="{468ED9DE-A710-41EE-8B1C-6F08131ED99B}" destId="{644EAC24-4CD9-460B-AE84-D308D0DB2F9C}" srcOrd="0" destOrd="0" presId="urn:microsoft.com/office/officeart/2018/2/layout/IconVerticalSolidList"/>
    <dgm:cxn modelId="{8FB5E999-15DF-4C92-8040-4262D03F8AD7}" type="presOf" srcId="{9778F74C-A3DE-470B-A848-D2A0414490D3}" destId="{8F3AAC0E-9DEC-484B-A8EA-40C43822A271}" srcOrd="0" destOrd="0" presId="urn:microsoft.com/office/officeart/2018/2/layout/IconVerticalSolidList"/>
    <dgm:cxn modelId="{1395CEAE-BA70-4D13-B241-FA58CB8F03DC}" type="presOf" srcId="{FEAFF700-AD50-480E-A26A-62205EAC40AE}" destId="{3C74278F-747F-4323-8D0D-698B8B6BBDFF}" srcOrd="0" destOrd="0" presId="urn:microsoft.com/office/officeart/2018/2/layout/IconVerticalSolidList"/>
    <dgm:cxn modelId="{C3927FC3-DBF4-416D-AB12-5079C46EA027}" srcId="{9778F74C-A3DE-470B-A848-D2A0414490D3}" destId="{6714D42C-BCA2-4700-BAE3-A7A0F2B7793E}" srcOrd="0" destOrd="0" parTransId="{CC171D1B-FD1C-48DB-8960-F3731939D750}" sibTransId="{4F5A3F26-86CD-489C-B73F-B4D8F27A4199}"/>
    <dgm:cxn modelId="{9827B0E9-82CE-46CA-9E5B-00B39B505651}" type="presOf" srcId="{6714D42C-BCA2-4700-BAE3-A7A0F2B7793E}" destId="{AF9D2E59-2F62-425A-BC03-630510FFDBF4}" srcOrd="0" destOrd="0" presId="urn:microsoft.com/office/officeart/2018/2/layout/IconVerticalSolidList"/>
    <dgm:cxn modelId="{3DF68DF0-8432-4ADC-9493-1AEA53BFD795}" type="presParOf" srcId="{8F3AAC0E-9DEC-484B-A8EA-40C43822A271}" destId="{A8AA4812-09C5-41DB-87A7-0B3EE8DC1822}" srcOrd="0" destOrd="0" presId="urn:microsoft.com/office/officeart/2018/2/layout/IconVerticalSolidList"/>
    <dgm:cxn modelId="{DF527C50-8537-43BD-B89D-36FDD1F887E6}" type="presParOf" srcId="{A8AA4812-09C5-41DB-87A7-0B3EE8DC1822}" destId="{C7FBDBE1-5449-4269-A55A-070330E6AFE7}" srcOrd="0" destOrd="0" presId="urn:microsoft.com/office/officeart/2018/2/layout/IconVerticalSolidList"/>
    <dgm:cxn modelId="{C4D8D8E7-4D23-4AB6-A29A-7292BF223694}" type="presParOf" srcId="{A8AA4812-09C5-41DB-87A7-0B3EE8DC1822}" destId="{4C8D1D5D-09FF-4613-A586-6F0D56CFF369}" srcOrd="1" destOrd="0" presId="urn:microsoft.com/office/officeart/2018/2/layout/IconVerticalSolidList"/>
    <dgm:cxn modelId="{26F3F688-22C2-4679-9617-67CAA9365B55}" type="presParOf" srcId="{A8AA4812-09C5-41DB-87A7-0B3EE8DC1822}" destId="{5FE3BB80-5439-42A7-AFC8-B727A40D161E}" srcOrd="2" destOrd="0" presId="urn:microsoft.com/office/officeart/2018/2/layout/IconVerticalSolidList"/>
    <dgm:cxn modelId="{2A8ACB47-F404-4FB6-8484-63422CC3F95C}" type="presParOf" srcId="{A8AA4812-09C5-41DB-87A7-0B3EE8DC1822}" destId="{AF9D2E59-2F62-425A-BC03-630510FFDBF4}" srcOrd="3" destOrd="0" presId="urn:microsoft.com/office/officeart/2018/2/layout/IconVerticalSolidList"/>
    <dgm:cxn modelId="{23E71676-ECDB-42E3-A7E6-3C9B71F42413}" type="presParOf" srcId="{8F3AAC0E-9DEC-484B-A8EA-40C43822A271}" destId="{455F27AA-D031-4C6A-822B-DCCDF2E8E1E0}" srcOrd="1" destOrd="0" presId="urn:microsoft.com/office/officeart/2018/2/layout/IconVerticalSolidList"/>
    <dgm:cxn modelId="{3A82880B-E502-4D58-A2E0-3F74D0024494}" type="presParOf" srcId="{8F3AAC0E-9DEC-484B-A8EA-40C43822A271}" destId="{C2E27246-6DC0-455F-A761-3E6F51CEE89D}" srcOrd="2" destOrd="0" presId="urn:microsoft.com/office/officeart/2018/2/layout/IconVerticalSolidList"/>
    <dgm:cxn modelId="{B68FF41C-E2C5-4B95-A03B-766DE8079FC9}" type="presParOf" srcId="{C2E27246-6DC0-455F-A761-3E6F51CEE89D}" destId="{25B06D01-F497-49C5-9BD1-7BF49108DD09}" srcOrd="0" destOrd="0" presId="urn:microsoft.com/office/officeart/2018/2/layout/IconVerticalSolidList"/>
    <dgm:cxn modelId="{1841EBA8-FC63-4FF4-917C-AFB3071BB8D9}" type="presParOf" srcId="{C2E27246-6DC0-455F-A761-3E6F51CEE89D}" destId="{599AA17D-5826-40B7-94D7-4AC670CE2DDF}" srcOrd="1" destOrd="0" presId="urn:microsoft.com/office/officeart/2018/2/layout/IconVerticalSolidList"/>
    <dgm:cxn modelId="{7A10374E-F0C6-496F-A5C6-C378456F71F7}" type="presParOf" srcId="{C2E27246-6DC0-455F-A761-3E6F51CEE89D}" destId="{86A869A3-1540-4BB0-BC39-53AE3EEAF0C5}" srcOrd="2" destOrd="0" presId="urn:microsoft.com/office/officeart/2018/2/layout/IconVerticalSolidList"/>
    <dgm:cxn modelId="{C26FEBDC-CFFA-40C1-A150-9911A447E0FE}" type="presParOf" srcId="{C2E27246-6DC0-455F-A761-3E6F51CEE89D}" destId="{3C74278F-747F-4323-8D0D-698B8B6BBDFF}" srcOrd="3" destOrd="0" presId="urn:microsoft.com/office/officeart/2018/2/layout/IconVerticalSolidList"/>
    <dgm:cxn modelId="{C48FCD09-7EF3-44F7-9D6E-0BC5FEC95CC0}" type="presParOf" srcId="{8F3AAC0E-9DEC-484B-A8EA-40C43822A271}" destId="{EEA0F0DE-71B2-47A2-BC7E-EBD50FCB1770}" srcOrd="3" destOrd="0" presId="urn:microsoft.com/office/officeart/2018/2/layout/IconVerticalSolidList"/>
    <dgm:cxn modelId="{34CF4946-3243-4C31-83B1-8EA062A472F9}" type="presParOf" srcId="{8F3AAC0E-9DEC-484B-A8EA-40C43822A271}" destId="{C598468E-370C-40E4-B622-738E73167703}" srcOrd="4" destOrd="0" presId="urn:microsoft.com/office/officeart/2018/2/layout/IconVerticalSolidList"/>
    <dgm:cxn modelId="{DFDE65F4-5AAA-4A24-8081-69C3812C53FE}" type="presParOf" srcId="{C598468E-370C-40E4-B622-738E73167703}" destId="{1C62D50B-896D-4527-9901-9FA8567D098A}" srcOrd="0" destOrd="0" presId="urn:microsoft.com/office/officeart/2018/2/layout/IconVerticalSolidList"/>
    <dgm:cxn modelId="{4E89ADEA-027A-4A82-BE0E-F0549924322E}" type="presParOf" srcId="{C598468E-370C-40E4-B622-738E73167703}" destId="{2E29A678-8C93-4FE3-AAC6-1F87C3D68BB0}" srcOrd="1" destOrd="0" presId="urn:microsoft.com/office/officeart/2018/2/layout/IconVerticalSolidList"/>
    <dgm:cxn modelId="{7708105E-F0DC-4BE3-9D6A-20103E7B690A}" type="presParOf" srcId="{C598468E-370C-40E4-B622-738E73167703}" destId="{12A0F1B5-1F68-4A1B-9830-C76282623908}" srcOrd="2" destOrd="0" presId="urn:microsoft.com/office/officeart/2018/2/layout/IconVerticalSolidList"/>
    <dgm:cxn modelId="{CDEAC74D-3D11-4CB1-B6C7-8929F2827665}" type="presParOf" srcId="{C598468E-370C-40E4-B622-738E73167703}" destId="{644EAC24-4CD9-460B-AE84-D308D0DB2F9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5642AA2-9D6E-4989-AE46-C8A0E44CF2BE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CBD23EA-B446-4185-91FD-37522975C9F5}">
      <dgm:prSet/>
      <dgm:spPr/>
      <dgm:t>
        <a:bodyPr/>
        <a:lstStyle/>
        <a:p>
          <a:r>
            <a:rPr lang="en-GB"/>
            <a:t>Review all application after the closing date.</a:t>
          </a:r>
          <a:endParaRPr lang="en-US"/>
        </a:p>
      </dgm:t>
    </dgm:pt>
    <dgm:pt modelId="{9D82412A-A3DF-4A16-959D-8A48D053DCB2}" type="parTrans" cxnId="{DBEA66E1-DA59-400A-A70F-F676A186BA5D}">
      <dgm:prSet/>
      <dgm:spPr/>
      <dgm:t>
        <a:bodyPr/>
        <a:lstStyle/>
        <a:p>
          <a:endParaRPr lang="en-US"/>
        </a:p>
      </dgm:t>
    </dgm:pt>
    <dgm:pt modelId="{92484A97-1C82-4DDC-8D96-9A9DDA21D49C}" type="sibTrans" cxnId="{DBEA66E1-DA59-400A-A70F-F676A186BA5D}">
      <dgm:prSet/>
      <dgm:spPr/>
      <dgm:t>
        <a:bodyPr/>
        <a:lstStyle/>
        <a:p>
          <a:endParaRPr lang="en-US"/>
        </a:p>
      </dgm:t>
    </dgm:pt>
    <dgm:pt modelId="{092E6964-1E3D-47A1-85AB-76DAFB561D8A}">
      <dgm:prSet/>
      <dgm:spPr/>
      <dgm:t>
        <a:bodyPr/>
        <a:lstStyle/>
        <a:p>
          <a:r>
            <a:rPr lang="en-GB"/>
            <a:t>Compare each application against the essential criteria in the person specification. Candidate who do not meet all essential criteria are not shortlisted.</a:t>
          </a:r>
          <a:endParaRPr lang="en-US"/>
        </a:p>
      </dgm:t>
    </dgm:pt>
    <dgm:pt modelId="{7D8332EF-7166-46BC-9DC2-8F4798CA2681}" type="parTrans" cxnId="{849ACA03-956E-4089-9AB1-864948EDA882}">
      <dgm:prSet/>
      <dgm:spPr/>
      <dgm:t>
        <a:bodyPr/>
        <a:lstStyle/>
        <a:p>
          <a:endParaRPr lang="en-US"/>
        </a:p>
      </dgm:t>
    </dgm:pt>
    <dgm:pt modelId="{088F4D9B-3B36-415D-9920-ADF3EDD72CC2}" type="sibTrans" cxnId="{849ACA03-956E-4089-9AB1-864948EDA882}">
      <dgm:prSet/>
      <dgm:spPr/>
      <dgm:t>
        <a:bodyPr/>
        <a:lstStyle/>
        <a:p>
          <a:endParaRPr lang="en-US"/>
        </a:p>
      </dgm:t>
    </dgm:pt>
    <dgm:pt modelId="{47EC165B-E67F-4DFF-B887-94D5486D1D17}">
      <dgm:prSet/>
      <dgm:spPr/>
      <dgm:t>
        <a:bodyPr/>
        <a:lstStyle/>
        <a:p>
          <a:r>
            <a:rPr lang="en-GB"/>
            <a:t>Apply desirable criteria to further suitable candidates, especially if many meet the essentials.</a:t>
          </a:r>
          <a:endParaRPr lang="en-US"/>
        </a:p>
      </dgm:t>
    </dgm:pt>
    <dgm:pt modelId="{F0F66210-2B46-4172-B1A2-455E936965E5}" type="parTrans" cxnId="{F8E1AC79-3E86-4775-B36E-58647637AA3F}">
      <dgm:prSet/>
      <dgm:spPr/>
      <dgm:t>
        <a:bodyPr/>
        <a:lstStyle/>
        <a:p>
          <a:endParaRPr lang="en-US"/>
        </a:p>
      </dgm:t>
    </dgm:pt>
    <dgm:pt modelId="{DB712FC5-F8A4-414B-9A24-F8FAB1B18A39}" type="sibTrans" cxnId="{F8E1AC79-3E86-4775-B36E-58647637AA3F}">
      <dgm:prSet/>
      <dgm:spPr/>
      <dgm:t>
        <a:bodyPr/>
        <a:lstStyle/>
        <a:p>
          <a:endParaRPr lang="en-US"/>
        </a:p>
      </dgm:t>
    </dgm:pt>
    <dgm:pt modelId="{97FD32EA-FB11-429A-A02B-DA193ECE55C9}">
      <dgm:prSet/>
      <dgm:spPr/>
      <dgm:t>
        <a:bodyPr/>
        <a:lstStyle/>
        <a:p>
          <a:r>
            <a:rPr lang="en-GB"/>
            <a:t>Use a scoring or matrix system to objectively rate and rank candidates</a:t>
          </a:r>
          <a:endParaRPr lang="en-US"/>
        </a:p>
      </dgm:t>
    </dgm:pt>
    <dgm:pt modelId="{2501DCB9-4886-4164-AAC1-9CCC3B821ED1}" type="parTrans" cxnId="{4AC97251-A0DD-4189-A5F2-4300E4DA7644}">
      <dgm:prSet/>
      <dgm:spPr/>
      <dgm:t>
        <a:bodyPr/>
        <a:lstStyle/>
        <a:p>
          <a:endParaRPr lang="en-US"/>
        </a:p>
      </dgm:t>
    </dgm:pt>
    <dgm:pt modelId="{EC73D8F2-AA54-40EF-BF19-0A3E52066ED4}" type="sibTrans" cxnId="{4AC97251-A0DD-4189-A5F2-4300E4DA7644}">
      <dgm:prSet/>
      <dgm:spPr/>
      <dgm:t>
        <a:bodyPr/>
        <a:lstStyle/>
        <a:p>
          <a:endParaRPr lang="en-US"/>
        </a:p>
      </dgm:t>
    </dgm:pt>
    <dgm:pt modelId="{EFA09724-36E0-4102-8325-737BC2FA3372}">
      <dgm:prSet/>
      <dgm:spPr/>
      <dgm:t>
        <a:bodyPr/>
        <a:lstStyle/>
        <a:p>
          <a:r>
            <a:rPr lang="en-GB"/>
            <a:t>Agree on the shortlist with the panel and record decisions to ensure transparency and fairness</a:t>
          </a:r>
          <a:endParaRPr lang="en-US"/>
        </a:p>
      </dgm:t>
    </dgm:pt>
    <dgm:pt modelId="{52C1CD25-759C-4211-8BD5-F3D9542402D7}" type="parTrans" cxnId="{3BE61170-F6AB-44D8-BF5F-4DD694F2ACF2}">
      <dgm:prSet/>
      <dgm:spPr/>
      <dgm:t>
        <a:bodyPr/>
        <a:lstStyle/>
        <a:p>
          <a:endParaRPr lang="en-US"/>
        </a:p>
      </dgm:t>
    </dgm:pt>
    <dgm:pt modelId="{70EF63B2-F657-472E-A406-A81F13B23B5E}" type="sibTrans" cxnId="{3BE61170-F6AB-44D8-BF5F-4DD694F2ACF2}">
      <dgm:prSet/>
      <dgm:spPr/>
      <dgm:t>
        <a:bodyPr/>
        <a:lstStyle/>
        <a:p>
          <a:endParaRPr lang="en-US"/>
        </a:p>
      </dgm:t>
    </dgm:pt>
    <dgm:pt modelId="{0BB0F859-7F23-4465-80D1-9D2D1DEB4037}">
      <dgm:prSet/>
      <dgm:spPr/>
      <dgm:t>
        <a:bodyPr/>
        <a:lstStyle/>
        <a:p>
          <a:r>
            <a:rPr lang="en-GB"/>
            <a:t>Invite shortlisted candidates to interview and notify unsuccessful ones.</a:t>
          </a:r>
          <a:endParaRPr lang="en-US"/>
        </a:p>
      </dgm:t>
    </dgm:pt>
    <dgm:pt modelId="{4D68070D-08D8-4799-B164-3895D16B4957}" type="parTrans" cxnId="{FD04D654-E0ED-4C6E-A7D9-D46B029658CE}">
      <dgm:prSet/>
      <dgm:spPr/>
      <dgm:t>
        <a:bodyPr/>
        <a:lstStyle/>
        <a:p>
          <a:endParaRPr lang="en-US"/>
        </a:p>
      </dgm:t>
    </dgm:pt>
    <dgm:pt modelId="{5410319C-3148-488F-99E0-7F85B5B134A1}" type="sibTrans" cxnId="{FD04D654-E0ED-4C6E-A7D9-D46B029658CE}">
      <dgm:prSet/>
      <dgm:spPr/>
      <dgm:t>
        <a:bodyPr/>
        <a:lstStyle/>
        <a:p>
          <a:endParaRPr lang="en-US"/>
        </a:p>
      </dgm:t>
    </dgm:pt>
    <dgm:pt modelId="{5E7AD97A-B135-4655-A0E5-7DE89EA91562}" type="pres">
      <dgm:prSet presAssocID="{35642AA2-9D6E-4989-AE46-C8A0E44CF2BE}" presName="Name0" presStyleCnt="0">
        <dgm:presLayoutVars>
          <dgm:dir/>
          <dgm:resizeHandles val="exact"/>
        </dgm:presLayoutVars>
      </dgm:prSet>
      <dgm:spPr/>
    </dgm:pt>
    <dgm:pt modelId="{02FEEABC-96AC-4E05-A7F2-0BFBD3940A98}" type="pres">
      <dgm:prSet presAssocID="{ECBD23EA-B446-4185-91FD-37522975C9F5}" presName="node" presStyleLbl="node1" presStyleIdx="0" presStyleCnt="6">
        <dgm:presLayoutVars>
          <dgm:bulletEnabled val="1"/>
        </dgm:presLayoutVars>
      </dgm:prSet>
      <dgm:spPr/>
    </dgm:pt>
    <dgm:pt modelId="{FD436C7E-621A-47CD-8EF2-C81BA383C936}" type="pres">
      <dgm:prSet presAssocID="{92484A97-1C82-4DDC-8D96-9A9DDA21D49C}" presName="sibTrans" presStyleLbl="sibTrans1D1" presStyleIdx="0" presStyleCnt="5"/>
      <dgm:spPr/>
    </dgm:pt>
    <dgm:pt modelId="{6386E376-702A-4C6F-9A4D-64526E761A10}" type="pres">
      <dgm:prSet presAssocID="{92484A97-1C82-4DDC-8D96-9A9DDA21D49C}" presName="connectorText" presStyleLbl="sibTrans1D1" presStyleIdx="0" presStyleCnt="5"/>
      <dgm:spPr/>
    </dgm:pt>
    <dgm:pt modelId="{96943822-8C37-4D86-9CE1-1277C266C203}" type="pres">
      <dgm:prSet presAssocID="{092E6964-1E3D-47A1-85AB-76DAFB561D8A}" presName="node" presStyleLbl="node1" presStyleIdx="1" presStyleCnt="6">
        <dgm:presLayoutVars>
          <dgm:bulletEnabled val="1"/>
        </dgm:presLayoutVars>
      </dgm:prSet>
      <dgm:spPr/>
    </dgm:pt>
    <dgm:pt modelId="{2413796B-83DB-4D9A-84EA-9FBB08124E50}" type="pres">
      <dgm:prSet presAssocID="{088F4D9B-3B36-415D-9920-ADF3EDD72CC2}" presName="sibTrans" presStyleLbl="sibTrans1D1" presStyleIdx="1" presStyleCnt="5"/>
      <dgm:spPr/>
    </dgm:pt>
    <dgm:pt modelId="{2F43D9C4-EDAD-4303-9C82-9E0FED312C08}" type="pres">
      <dgm:prSet presAssocID="{088F4D9B-3B36-415D-9920-ADF3EDD72CC2}" presName="connectorText" presStyleLbl="sibTrans1D1" presStyleIdx="1" presStyleCnt="5"/>
      <dgm:spPr/>
    </dgm:pt>
    <dgm:pt modelId="{B2898C5C-8435-46F1-8131-680A8168A5EA}" type="pres">
      <dgm:prSet presAssocID="{47EC165B-E67F-4DFF-B887-94D5486D1D17}" presName="node" presStyleLbl="node1" presStyleIdx="2" presStyleCnt="6">
        <dgm:presLayoutVars>
          <dgm:bulletEnabled val="1"/>
        </dgm:presLayoutVars>
      </dgm:prSet>
      <dgm:spPr/>
    </dgm:pt>
    <dgm:pt modelId="{E8A88D6B-2A6E-452B-9168-C1AF1126D305}" type="pres">
      <dgm:prSet presAssocID="{DB712FC5-F8A4-414B-9A24-F8FAB1B18A39}" presName="sibTrans" presStyleLbl="sibTrans1D1" presStyleIdx="2" presStyleCnt="5"/>
      <dgm:spPr/>
    </dgm:pt>
    <dgm:pt modelId="{CB70F859-6F63-4EF8-8A22-C678FAEC37E0}" type="pres">
      <dgm:prSet presAssocID="{DB712FC5-F8A4-414B-9A24-F8FAB1B18A39}" presName="connectorText" presStyleLbl="sibTrans1D1" presStyleIdx="2" presStyleCnt="5"/>
      <dgm:spPr/>
    </dgm:pt>
    <dgm:pt modelId="{0F1C90A7-73C2-4E4A-B222-BDF397209951}" type="pres">
      <dgm:prSet presAssocID="{97FD32EA-FB11-429A-A02B-DA193ECE55C9}" presName="node" presStyleLbl="node1" presStyleIdx="3" presStyleCnt="6">
        <dgm:presLayoutVars>
          <dgm:bulletEnabled val="1"/>
        </dgm:presLayoutVars>
      </dgm:prSet>
      <dgm:spPr/>
    </dgm:pt>
    <dgm:pt modelId="{0309AEC7-1CD4-441F-A27D-CCD7A6E3306A}" type="pres">
      <dgm:prSet presAssocID="{EC73D8F2-AA54-40EF-BF19-0A3E52066ED4}" presName="sibTrans" presStyleLbl="sibTrans1D1" presStyleIdx="3" presStyleCnt="5"/>
      <dgm:spPr/>
    </dgm:pt>
    <dgm:pt modelId="{2D75F1EC-9E2E-42DA-9837-53378D9D5CF4}" type="pres">
      <dgm:prSet presAssocID="{EC73D8F2-AA54-40EF-BF19-0A3E52066ED4}" presName="connectorText" presStyleLbl="sibTrans1D1" presStyleIdx="3" presStyleCnt="5"/>
      <dgm:spPr/>
    </dgm:pt>
    <dgm:pt modelId="{D880EE11-ACD2-4D57-9207-A49B36742B1A}" type="pres">
      <dgm:prSet presAssocID="{EFA09724-36E0-4102-8325-737BC2FA3372}" presName="node" presStyleLbl="node1" presStyleIdx="4" presStyleCnt="6">
        <dgm:presLayoutVars>
          <dgm:bulletEnabled val="1"/>
        </dgm:presLayoutVars>
      </dgm:prSet>
      <dgm:spPr/>
    </dgm:pt>
    <dgm:pt modelId="{82493943-3ED1-46F8-8329-84E57B950F84}" type="pres">
      <dgm:prSet presAssocID="{70EF63B2-F657-472E-A406-A81F13B23B5E}" presName="sibTrans" presStyleLbl="sibTrans1D1" presStyleIdx="4" presStyleCnt="5"/>
      <dgm:spPr/>
    </dgm:pt>
    <dgm:pt modelId="{8AC7958A-AE1A-4072-8390-36A6EFB1BB6D}" type="pres">
      <dgm:prSet presAssocID="{70EF63B2-F657-472E-A406-A81F13B23B5E}" presName="connectorText" presStyleLbl="sibTrans1D1" presStyleIdx="4" presStyleCnt="5"/>
      <dgm:spPr/>
    </dgm:pt>
    <dgm:pt modelId="{DDA96B97-AE42-4CF8-BB4C-B57C11D43F9F}" type="pres">
      <dgm:prSet presAssocID="{0BB0F859-7F23-4465-80D1-9D2D1DEB4037}" presName="node" presStyleLbl="node1" presStyleIdx="5" presStyleCnt="6">
        <dgm:presLayoutVars>
          <dgm:bulletEnabled val="1"/>
        </dgm:presLayoutVars>
      </dgm:prSet>
      <dgm:spPr/>
    </dgm:pt>
  </dgm:ptLst>
  <dgm:cxnLst>
    <dgm:cxn modelId="{25735902-7D0A-4D7E-A5AC-12B000908D02}" type="presOf" srcId="{0BB0F859-7F23-4465-80D1-9D2D1DEB4037}" destId="{DDA96B97-AE42-4CF8-BB4C-B57C11D43F9F}" srcOrd="0" destOrd="0" presId="urn:microsoft.com/office/officeart/2016/7/layout/RepeatingBendingProcessNew"/>
    <dgm:cxn modelId="{849ACA03-956E-4089-9AB1-864948EDA882}" srcId="{35642AA2-9D6E-4989-AE46-C8A0E44CF2BE}" destId="{092E6964-1E3D-47A1-85AB-76DAFB561D8A}" srcOrd="1" destOrd="0" parTransId="{7D8332EF-7166-46BC-9DC2-8F4798CA2681}" sibTransId="{088F4D9B-3B36-415D-9920-ADF3EDD72CC2}"/>
    <dgm:cxn modelId="{1FB93006-27D8-4C90-8CBB-5F8B3EF98E9F}" type="presOf" srcId="{92484A97-1C82-4DDC-8D96-9A9DDA21D49C}" destId="{FD436C7E-621A-47CD-8EF2-C81BA383C936}" srcOrd="0" destOrd="0" presId="urn:microsoft.com/office/officeart/2016/7/layout/RepeatingBendingProcessNew"/>
    <dgm:cxn modelId="{2036AB19-7BAF-4CE6-9288-566DB1506666}" type="presOf" srcId="{088F4D9B-3B36-415D-9920-ADF3EDD72CC2}" destId="{2413796B-83DB-4D9A-84EA-9FBB08124E50}" srcOrd="0" destOrd="0" presId="urn:microsoft.com/office/officeart/2016/7/layout/RepeatingBendingProcessNew"/>
    <dgm:cxn modelId="{5C55AA22-5775-4BDC-BAC8-BC0E1ABBAA3B}" type="presOf" srcId="{ECBD23EA-B446-4185-91FD-37522975C9F5}" destId="{02FEEABC-96AC-4E05-A7F2-0BFBD3940A98}" srcOrd="0" destOrd="0" presId="urn:microsoft.com/office/officeart/2016/7/layout/RepeatingBendingProcessNew"/>
    <dgm:cxn modelId="{C231A02D-C54B-4B81-954E-B8F246253C82}" type="presOf" srcId="{35642AA2-9D6E-4989-AE46-C8A0E44CF2BE}" destId="{5E7AD97A-B135-4655-A0E5-7DE89EA91562}" srcOrd="0" destOrd="0" presId="urn:microsoft.com/office/officeart/2016/7/layout/RepeatingBendingProcessNew"/>
    <dgm:cxn modelId="{1DDD9C2F-4011-4B25-B3EC-316C402D7228}" type="presOf" srcId="{92484A97-1C82-4DDC-8D96-9A9DDA21D49C}" destId="{6386E376-702A-4C6F-9A4D-64526E761A10}" srcOrd="1" destOrd="0" presId="urn:microsoft.com/office/officeart/2016/7/layout/RepeatingBendingProcessNew"/>
    <dgm:cxn modelId="{DBD8914D-B3DD-49C2-A83D-363FEF4228F0}" type="presOf" srcId="{092E6964-1E3D-47A1-85AB-76DAFB561D8A}" destId="{96943822-8C37-4D86-9CE1-1277C266C203}" srcOrd="0" destOrd="0" presId="urn:microsoft.com/office/officeart/2016/7/layout/RepeatingBendingProcessNew"/>
    <dgm:cxn modelId="{3BE61170-F6AB-44D8-BF5F-4DD694F2ACF2}" srcId="{35642AA2-9D6E-4989-AE46-C8A0E44CF2BE}" destId="{EFA09724-36E0-4102-8325-737BC2FA3372}" srcOrd="4" destOrd="0" parTransId="{52C1CD25-759C-4211-8BD5-F3D9542402D7}" sibTransId="{70EF63B2-F657-472E-A406-A81F13B23B5E}"/>
    <dgm:cxn modelId="{4AC97251-A0DD-4189-A5F2-4300E4DA7644}" srcId="{35642AA2-9D6E-4989-AE46-C8A0E44CF2BE}" destId="{97FD32EA-FB11-429A-A02B-DA193ECE55C9}" srcOrd="3" destOrd="0" parTransId="{2501DCB9-4886-4164-AAC1-9CCC3B821ED1}" sibTransId="{EC73D8F2-AA54-40EF-BF19-0A3E52066ED4}"/>
    <dgm:cxn modelId="{FD04D654-E0ED-4C6E-A7D9-D46B029658CE}" srcId="{35642AA2-9D6E-4989-AE46-C8A0E44CF2BE}" destId="{0BB0F859-7F23-4465-80D1-9D2D1DEB4037}" srcOrd="5" destOrd="0" parTransId="{4D68070D-08D8-4799-B164-3895D16B4957}" sibTransId="{5410319C-3148-488F-99E0-7F85B5B134A1}"/>
    <dgm:cxn modelId="{C3A00A59-C52F-4B9A-B8A2-7F75429BAE9D}" type="presOf" srcId="{DB712FC5-F8A4-414B-9A24-F8FAB1B18A39}" destId="{CB70F859-6F63-4EF8-8A22-C678FAEC37E0}" srcOrd="1" destOrd="0" presId="urn:microsoft.com/office/officeart/2016/7/layout/RepeatingBendingProcessNew"/>
    <dgm:cxn modelId="{F8E1AC79-3E86-4775-B36E-58647637AA3F}" srcId="{35642AA2-9D6E-4989-AE46-C8A0E44CF2BE}" destId="{47EC165B-E67F-4DFF-B887-94D5486D1D17}" srcOrd="2" destOrd="0" parTransId="{F0F66210-2B46-4172-B1A2-455E936965E5}" sibTransId="{DB712FC5-F8A4-414B-9A24-F8FAB1B18A39}"/>
    <dgm:cxn modelId="{5F65998E-552A-411F-AD1E-C9E8BA63DE5C}" type="presOf" srcId="{088F4D9B-3B36-415D-9920-ADF3EDD72CC2}" destId="{2F43D9C4-EDAD-4303-9C82-9E0FED312C08}" srcOrd="1" destOrd="0" presId="urn:microsoft.com/office/officeart/2016/7/layout/RepeatingBendingProcessNew"/>
    <dgm:cxn modelId="{43866AA4-80E7-4A8B-B45D-E903F30979E7}" type="presOf" srcId="{EC73D8F2-AA54-40EF-BF19-0A3E52066ED4}" destId="{2D75F1EC-9E2E-42DA-9837-53378D9D5CF4}" srcOrd="1" destOrd="0" presId="urn:microsoft.com/office/officeart/2016/7/layout/RepeatingBendingProcessNew"/>
    <dgm:cxn modelId="{990FF1AA-55D1-4EB1-A598-D06D816B26F6}" type="presOf" srcId="{70EF63B2-F657-472E-A406-A81F13B23B5E}" destId="{8AC7958A-AE1A-4072-8390-36A6EFB1BB6D}" srcOrd="1" destOrd="0" presId="urn:microsoft.com/office/officeart/2016/7/layout/RepeatingBendingProcessNew"/>
    <dgm:cxn modelId="{80CDF7BB-F285-4A73-A13F-B0C36024A6D0}" type="presOf" srcId="{97FD32EA-FB11-429A-A02B-DA193ECE55C9}" destId="{0F1C90A7-73C2-4E4A-B222-BDF397209951}" srcOrd="0" destOrd="0" presId="urn:microsoft.com/office/officeart/2016/7/layout/RepeatingBendingProcessNew"/>
    <dgm:cxn modelId="{9D163AC4-54D6-416B-9B88-83545A305C7D}" type="presOf" srcId="{EC73D8F2-AA54-40EF-BF19-0A3E52066ED4}" destId="{0309AEC7-1CD4-441F-A27D-CCD7A6E3306A}" srcOrd="0" destOrd="0" presId="urn:microsoft.com/office/officeart/2016/7/layout/RepeatingBendingProcessNew"/>
    <dgm:cxn modelId="{E74D84C4-A432-4E66-AF39-26D2B2A54BA2}" type="presOf" srcId="{DB712FC5-F8A4-414B-9A24-F8FAB1B18A39}" destId="{E8A88D6B-2A6E-452B-9168-C1AF1126D305}" srcOrd="0" destOrd="0" presId="urn:microsoft.com/office/officeart/2016/7/layout/RepeatingBendingProcessNew"/>
    <dgm:cxn modelId="{0D60BFD5-93C1-4058-BFE1-BA9B0246D20B}" type="presOf" srcId="{70EF63B2-F657-472E-A406-A81F13B23B5E}" destId="{82493943-3ED1-46F8-8329-84E57B950F84}" srcOrd="0" destOrd="0" presId="urn:microsoft.com/office/officeart/2016/7/layout/RepeatingBendingProcessNew"/>
    <dgm:cxn modelId="{DBEA66E1-DA59-400A-A70F-F676A186BA5D}" srcId="{35642AA2-9D6E-4989-AE46-C8A0E44CF2BE}" destId="{ECBD23EA-B446-4185-91FD-37522975C9F5}" srcOrd="0" destOrd="0" parTransId="{9D82412A-A3DF-4A16-959D-8A48D053DCB2}" sibTransId="{92484A97-1C82-4DDC-8D96-9A9DDA21D49C}"/>
    <dgm:cxn modelId="{5E248CE1-F4F7-4F6E-BF4E-570550EBBFC2}" type="presOf" srcId="{47EC165B-E67F-4DFF-B887-94D5486D1D17}" destId="{B2898C5C-8435-46F1-8131-680A8168A5EA}" srcOrd="0" destOrd="0" presId="urn:microsoft.com/office/officeart/2016/7/layout/RepeatingBendingProcessNew"/>
    <dgm:cxn modelId="{CD00FEEE-F939-45A0-B468-9BE8AEEA8A86}" type="presOf" srcId="{EFA09724-36E0-4102-8325-737BC2FA3372}" destId="{D880EE11-ACD2-4D57-9207-A49B36742B1A}" srcOrd="0" destOrd="0" presId="urn:microsoft.com/office/officeart/2016/7/layout/RepeatingBendingProcessNew"/>
    <dgm:cxn modelId="{4682835E-3009-448D-A22A-59C9782BE954}" type="presParOf" srcId="{5E7AD97A-B135-4655-A0E5-7DE89EA91562}" destId="{02FEEABC-96AC-4E05-A7F2-0BFBD3940A98}" srcOrd="0" destOrd="0" presId="urn:microsoft.com/office/officeart/2016/7/layout/RepeatingBendingProcessNew"/>
    <dgm:cxn modelId="{8A24438B-BBC2-428A-A3AC-13BAF08B33AD}" type="presParOf" srcId="{5E7AD97A-B135-4655-A0E5-7DE89EA91562}" destId="{FD436C7E-621A-47CD-8EF2-C81BA383C936}" srcOrd="1" destOrd="0" presId="urn:microsoft.com/office/officeart/2016/7/layout/RepeatingBendingProcessNew"/>
    <dgm:cxn modelId="{684FB48B-F7D5-4B5F-B02C-EB87ABE5BCD7}" type="presParOf" srcId="{FD436C7E-621A-47CD-8EF2-C81BA383C936}" destId="{6386E376-702A-4C6F-9A4D-64526E761A10}" srcOrd="0" destOrd="0" presId="urn:microsoft.com/office/officeart/2016/7/layout/RepeatingBendingProcessNew"/>
    <dgm:cxn modelId="{ECD6767A-204A-4DF6-9139-4813C8ABEF78}" type="presParOf" srcId="{5E7AD97A-B135-4655-A0E5-7DE89EA91562}" destId="{96943822-8C37-4D86-9CE1-1277C266C203}" srcOrd="2" destOrd="0" presId="urn:microsoft.com/office/officeart/2016/7/layout/RepeatingBendingProcessNew"/>
    <dgm:cxn modelId="{BEB6811A-5CFA-469F-996A-F6F0A15E4054}" type="presParOf" srcId="{5E7AD97A-B135-4655-A0E5-7DE89EA91562}" destId="{2413796B-83DB-4D9A-84EA-9FBB08124E50}" srcOrd="3" destOrd="0" presId="urn:microsoft.com/office/officeart/2016/7/layout/RepeatingBendingProcessNew"/>
    <dgm:cxn modelId="{11ED0028-ED9C-43B4-B04C-F07E8997B00B}" type="presParOf" srcId="{2413796B-83DB-4D9A-84EA-9FBB08124E50}" destId="{2F43D9C4-EDAD-4303-9C82-9E0FED312C08}" srcOrd="0" destOrd="0" presId="urn:microsoft.com/office/officeart/2016/7/layout/RepeatingBendingProcessNew"/>
    <dgm:cxn modelId="{3E3B7553-82B7-425E-8EA2-3C3BDA90EBA0}" type="presParOf" srcId="{5E7AD97A-B135-4655-A0E5-7DE89EA91562}" destId="{B2898C5C-8435-46F1-8131-680A8168A5EA}" srcOrd="4" destOrd="0" presId="urn:microsoft.com/office/officeart/2016/7/layout/RepeatingBendingProcessNew"/>
    <dgm:cxn modelId="{842C4818-FC7B-40FC-9B9B-48902EC4F031}" type="presParOf" srcId="{5E7AD97A-B135-4655-A0E5-7DE89EA91562}" destId="{E8A88D6B-2A6E-452B-9168-C1AF1126D305}" srcOrd="5" destOrd="0" presId="urn:microsoft.com/office/officeart/2016/7/layout/RepeatingBendingProcessNew"/>
    <dgm:cxn modelId="{F57D8697-DAE0-4C85-9786-CBAA66935362}" type="presParOf" srcId="{E8A88D6B-2A6E-452B-9168-C1AF1126D305}" destId="{CB70F859-6F63-4EF8-8A22-C678FAEC37E0}" srcOrd="0" destOrd="0" presId="urn:microsoft.com/office/officeart/2016/7/layout/RepeatingBendingProcessNew"/>
    <dgm:cxn modelId="{DD005801-36E5-4D77-9464-F34124AD1A28}" type="presParOf" srcId="{5E7AD97A-B135-4655-A0E5-7DE89EA91562}" destId="{0F1C90A7-73C2-4E4A-B222-BDF397209951}" srcOrd="6" destOrd="0" presId="urn:microsoft.com/office/officeart/2016/7/layout/RepeatingBendingProcessNew"/>
    <dgm:cxn modelId="{F9426308-F871-4651-98B4-7C4947CD8BE8}" type="presParOf" srcId="{5E7AD97A-B135-4655-A0E5-7DE89EA91562}" destId="{0309AEC7-1CD4-441F-A27D-CCD7A6E3306A}" srcOrd="7" destOrd="0" presId="urn:microsoft.com/office/officeart/2016/7/layout/RepeatingBendingProcessNew"/>
    <dgm:cxn modelId="{D270994B-12A9-4BE8-BF21-5164E46E6480}" type="presParOf" srcId="{0309AEC7-1CD4-441F-A27D-CCD7A6E3306A}" destId="{2D75F1EC-9E2E-42DA-9837-53378D9D5CF4}" srcOrd="0" destOrd="0" presId="urn:microsoft.com/office/officeart/2016/7/layout/RepeatingBendingProcessNew"/>
    <dgm:cxn modelId="{D6EF33BF-64C8-4465-9BA0-D7F1D6BBD9A4}" type="presParOf" srcId="{5E7AD97A-B135-4655-A0E5-7DE89EA91562}" destId="{D880EE11-ACD2-4D57-9207-A49B36742B1A}" srcOrd="8" destOrd="0" presId="urn:microsoft.com/office/officeart/2016/7/layout/RepeatingBendingProcessNew"/>
    <dgm:cxn modelId="{C2946CFA-007C-4323-9322-97E75D0A532F}" type="presParOf" srcId="{5E7AD97A-B135-4655-A0E5-7DE89EA91562}" destId="{82493943-3ED1-46F8-8329-84E57B950F84}" srcOrd="9" destOrd="0" presId="urn:microsoft.com/office/officeart/2016/7/layout/RepeatingBendingProcessNew"/>
    <dgm:cxn modelId="{8DF300FB-E422-4E2C-B466-E0FADD7F47F9}" type="presParOf" srcId="{82493943-3ED1-46F8-8329-84E57B950F84}" destId="{8AC7958A-AE1A-4072-8390-36A6EFB1BB6D}" srcOrd="0" destOrd="0" presId="urn:microsoft.com/office/officeart/2016/7/layout/RepeatingBendingProcessNew"/>
    <dgm:cxn modelId="{8586CD0A-6C73-4A9F-B85E-B81F1BAC47E0}" type="presParOf" srcId="{5E7AD97A-B135-4655-A0E5-7DE89EA91562}" destId="{DDA96B97-AE42-4CF8-BB4C-B57C11D43F9F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FDA0F0C-C9E3-46A3-8578-32486E3A6CE8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C4F3AE2-33BB-4D40-8218-CEC846500ADF}">
      <dgm:prSet/>
      <dgm:spPr/>
      <dgm:t>
        <a:bodyPr/>
        <a:lstStyle/>
        <a:p>
          <a:r>
            <a:rPr lang="en-GB"/>
            <a:t>Tesco HR team use a structured recruitment and selection process:-</a:t>
          </a:r>
          <a:endParaRPr lang="en-US"/>
        </a:p>
      </dgm:t>
    </dgm:pt>
    <dgm:pt modelId="{D84AC387-E55A-401A-BCA8-B1E93A529E03}" type="parTrans" cxnId="{8D9FB3A6-1605-44D1-AE5A-72D7788AB52B}">
      <dgm:prSet/>
      <dgm:spPr/>
      <dgm:t>
        <a:bodyPr/>
        <a:lstStyle/>
        <a:p>
          <a:endParaRPr lang="en-US"/>
        </a:p>
      </dgm:t>
    </dgm:pt>
    <dgm:pt modelId="{9723755D-6725-4902-A982-4E3C660D6EAD}" type="sibTrans" cxnId="{8D9FB3A6-1605-44D1-AE5A-72D7788AB52B}">
      <dgm:prSet/>
      <dgm:spPr/>
      <dgm:t>
        <a:bodyPr/>
        <a:lstStyle/>
        <a:p>
          <a:endParaRPr lang="en-US"/>
        </a:p>
      </dgm:t>
    </dgm:pt>
    <dgm:pt modelId="{FF1DB140-70F2-4303-A552-8A64773529B7}">
      <dgm:prSet/>
      <dgm:spPr/>
      <dgm:t>
        <a:bodyPr/>
        <a:lstStyle/>
        <a:p>
          <a:r>
            <a:rPr lang="en-GB"/>
            <a:t>Job posting &amp; Application</a:t>
          </a:r>
          <a:endParaRPr lang="en-US"/>
        </a:p>
      </dgm:t>
    </dgm:pt>
    <dgm:pt modelId="{E335FE50-3419-4B37-AA80-F2ACD882A77E}" type="parTrans" cxnId="{21923675-36C3-454D-B770-4B855D33AAFE}">
      <dgm:prSet/>
      <dgm:spPr/>
      <dgm:t>
        <a:bodyPr/>
        <a:lstStyle/>
        <a:p>
          <a:endParaRPr lang="en-US"/>
        </a:p>
      </dgm:t>
    </dgm:pt>
    <dgm:pt modelId="{B6B62A9A-083F-4FBC-8A9B-F82586C67F2D}" type="sibTrans" cxnId="{21923675-36C3-454D-B770-4B855D33AAFE}">
      <dgm:prSet/>
      <dgm:spPr/>
      <dgm:t>
        <a:bodyPr/>
        <a:lstStyle/>
        <a:p>
          <a:endParaRPr lang="en-US"/>
        </a:p>
      </dgm:t>
    </dgm:pt>
    <dgm:pt modelId="{A59F5C69-9250-45A9-A1CB-D14F67CA1948}">
      <dgm:prSet/>
      <dgm:spPr/>
      <dgm:t>
        <a:bodyPr/>
        <a:lstStyle/>
        <a:p>
          <a:r>
            <a:rPr lang="en-GB"/>
            <a:t>Screening &amp; shortlisting</a:t>
          </a:r>
          <a:endParaRPr lang="en-US"/>
        </a:p>
      </dgm:t>
    </dgm:pt>
    <dgm:pt modelId="{2075EE4C-B6A2-44E7-A6BF-5C89E619EA4B}" type="parTrans" cxnId="{12DBB707-3C13-43F2-9CBE-EF26BB6CE591}">
      <dgm:prSet/>
      <dgm:spPr/>
      <dgm:t>
        <a:bodyPr/>
        <a:lstStyle/>
        <a:p>
          <a:endParaRPr lang="en-US"/>
        </a:p>
      </dgm:t>
    </dgm:pt>
    <dgm:pt modelId="{86091BE3-9938-493F-9E01-21319A59EF7D}" type="sibTrans" cxnId="{12DBB707-3C13-43F2-9CBE-EF26BB6CE591}">
      <dgm:prSet/>
      <dgm:spPr/>
      <dgm:t>
        <a:bodyPr/>
        <a:lstStyle/>
        <a:p>
          <a:endParaRPr lang="en-US"/>
        </a:p>
      </dgm:t>
    </dgm:pt>
    <dgm:pt modelId="{AA3079B0-0109-4CFB-B953-DC073C99CBB8}">
      <dgm:prSet/>
      <dgm:spPr/>
      <dgm:t>
        <a:bodyPr/>
        <a:lstStyle/>
        <a:p>
          <a:r>
            <a:rPr lang="en-GB"/>
            <a:t>Assessments &amp; interview</a:t>
          </a:r>
          <a:endParaRPr lang="en-US"/>
        </a:p>
      </dgm:t>
    </dgm:pt>
    <dgm:pt modelId="{D95E6A8C-E6BC-44CF-872A-0B2F6A81700D}" type="parTrans" cxnId="{8F1E1E11-2EEF-4B5E-84F7-AC4FFCC1FA29}">
      <dgm:prSet/>
      <dgm:spPr/>
      <dgm:t>
        <a:bodyPr/>
        <a:lstStyle/>
        <a:p>
          <a:endParaRPr lang="en-US"/>
        </a:p>
      </dgm:t>
    </dgm:pt>
    <dgm:pt modelId="{351FA867-D5C8-4606-9FFA-0E313C1E257E}" type="sibTrans" cxnId="{8F1E1E11-2EEF-4B5E-84F7-AC4FFCC1FA29}">
      <dgm:prSet/>
      <dgm:spPr/>
      <dgm:t>
        <a:bodyPr/>
        <a:lstStyle/>
        <a:p>
          <a:endParaRPr lang="en-US"/>
        </a:p>
      </dgm:t>
    </dgm:pt>
    <dgm:pt modelId="{C9F86969-1E5C-4B2A-ADC5-453D300A8C0C}">
      <dgm:prSet/>
      <dgm:spPr/>
      <dgm:t>
        <a:bodyPr/>
        <a:lstStyle/>
        <a:p>
          <a:r>
            <a:rPr lang="en-GB"/>
            <a:t>Final check &amp; offer</a:t>
          </a:r>
          <a:endParaRPr lang="en-US"/>
        </a:p>
      </dgm:t>
    </dgm:pt>
    <dgm:pt modelId="{5AE147E9-8A8A-4F83-9883-1D4D7ECF564B}" type="parTrans" cxnId="{DE8F89BD-3DED-45A7-8047-EE4136335881}">
      <dgm:prSet/>
      <dgm:spPr/>
      <dgm:t>
        <a:bodyPr/>
        <a:lstStyle/>
        <a:p>
          <a:endParaRPr lang="en-US"/>
        </a:p>
      </dgm:t>
    </dgm:pt>
    <dgm:pt modelId="{B0A82C7C-D7D1-4348-9064-828670216F6E}" type="sibTrans" cxnId="{DE8F89BD-3DED-45A7-8047-EE4136335881}">
      <dgm:prSet/>
      <dgm:spPr/>
      <dgm:t>
        <a:bodyPr/>
        <a:lstStyle/>
        <a:p>
          <a:endParaRPr lang="en-US"/>
        </a:p>
      </dgm:t>
    </dgm:pt>
    <dgm:pt modelId="{59DEC70C-270F-4F53-8F26-BD609430845E}">
      <dgm:prSet/>
      <dgm:spPr/>
      <dgm:t>
        <a:bodyPr/>
        <a:lstStyle/>
        <a:p>
          <a:r>
            <a:rPr lang="en-GB"/>
            <a:t>Onboarding begins after offer is accepted and prepares you to start work successfully.</a:t>
          </a:r>
          <a:endParaRPr lang="en-US"/>
        </a:p>
      </dgm:t>
    </dgm:pt>
    <dgm:pt modelId="{D842C1C4-51E0-424A-B552-70DE621145B7}" type="parTrans" cxnId="{260D1D5C-2274-4383-878F-D9229F7F8A23}">
      <dgm:prSet/>
      <dgm:spPr/>
      <dgm:t>
        <a:bodyPr/>
        <a:lstStyle/>
        <a:p>
          <a:endParaRPr lang="en-US"/>
        </a:p>
      </dgm:t>
    </dgm:pt>
    <dgm:pt modelId="{0E80193E-EC58-448D-8D3A-9DEF772303CD}" type="sibTrans" cxnId="{260D1D5C-2274-4383-878F-D9229F7F8A23}">
      <dgm:prSet/>
      <dgm:spPr/>
      <dgm:t>
        <a:bodyPr/>
        <a:lstStyle/>
        <a:p>
          <a:endParaRPr lang="en-US"/>
        </a:p>
      </dgm:t>
    </dgm:pt>
    <dgm:pt modelId="{C8E273ED-53E1-4C58-A219-9EBFD8C2CE23}">
      <dgm:prSet/>
      <dgm:spPr/>
      <dgm:t>
        <a:bodyPr/>
        <a:lstStyle/>
        <a:p>
          <a:r>
            <a:rPr lang="en-GB"/>
            <a:t>Pre-start paperwork</a:t>
          </a:r>
          <a:endParaRPr lang="en-US"/>
        </a:p>
      </dgm:t>
    </dgm:pt>
    <dgm:pt modelId="{BD334BB6-3DFC-4189-8C75-29F6563F54BC}" type="parTrans" cxnId="{F016B11A-7B1F-4DDC-A30A-91D150CE7566}">
      <dgm:prSet/>
      <dgm:spPr/>
      <dgm:t>
        <a:bodyPr/>
        <a:lstStyle/>
        <a:p>
          <a:endParaRPr lang="en-US"/>
        </a:p>
      </dgm:t>
    </dgm:pt>
    <dgm:pt modelId="{378FDF5A-F1FB-4C4F-A402-DE96A9FDF685}" type="sibTrans" cxnId="{F016B11A-7B1F-4DDC-A30A-91D150CE7566}">
      <dgm:prSet/>
      <dgm:spPr/>
      <dgm:t>
        <a:bodyPr/>
        <a:lstStyle/>
        <a:p>
          <a:endParaRPr lang="en-US"/>
        </a:p>
      </dgm:t>
    </dgm:pt>
    <dgm:pt modelId="{FF331B09-1AC6-4F07-A2D5-88F4F81BCE72}">
      <dgm:prSet/>
      <dgm:spPr/>
      <dgm:t>
        <a:bodyPr/>
        <a:lstStyle/>
        <a:p>
          <a:r>
            <a:rPr lang="en-GB"/>
            <a:t>Welcome &amp; induction</a:t>
          </a:r>
          <a:endParaRPr lang="en-US"/>
        </a:p>
      </dgm:t>
    </dgm:pt>
    <dgm:pt modelId="{4AA5DB94-910C-4507-9FC6-F22F6611AD51}" type="parTrans" cxnId="{BC565A63-0BC6-4F85-A0AD-78708014A338}">
      <dgm:prSet/>
      <dgm:spPr/>
      <dgm:t>
        <a:bodyPr/>
        <a:lstStyle/>
        <a:p>
          <a:endParaRPr lang="en-US"/>
        </a:p>
      </dgm:t>
    </dgm:pt>
    <dgm:pt modelId="{A7664420-D15F-44BE-B43D-112D06C438DA}" type="sibTrans" cxnId="{BC565A63-0BC6-4F85-A0AD-78708014A338}">
      <dgm:prSet/>
      <dgm:spPr/>
      <dgm:t>
        <a:bodyPr/>
        <a:lstStyle/>
        <a:p>
          <a:endParaRPr lang="en-US"/>
        </a:p>
      </dgm:t>
    </dgm:pt>
    <dgm:pt modelId="{DF1EC1CE-5F90-4B03-A5AD-AC8721AE74BC}">
      <dgm:prSet/>
      <dgm:spPr/>
      <dgm:t>
        <a:bodyPr/>
        <a:lstStyle/>
        <a:p>
          <a:r>
            <a:rPr lang="en-GB"/>
            <a:t>Role-Specific Onboarding</a:t>
          </a:r>
          <a:endParaRPr lang="en-US"/>
        </a:p>
      </dgm:t>
    </dgm:pt>
    <dgm:pt modelId="{AE838483-3BAC-4E4C-AEF9-9F00E85A1139}" type="parTrans" cxnId="{9A302EB5-D637-4097-B189-673C2CB7DE84}">
      <dgm:prSet/>
      <dgm:spPr/>
      <dgm:t>
        <a:bodyPr/>
        <a:lstStyle/>
        <a:p>
          <a:endParaRPr lang="en-US"/>
        </a:p>
      </dgm:t>
    </dgm:pt>
    <dgm:pt modelId="{B0DCED98-851A-4F87-AB83-5ADF6C1BA5E8}" type="sibTrans" cxnId="{9A302EB5-D637-4097-B189-673C2CB7DE84}">
      <dgm:prSet/>
      <dgm:spPr/>
      <dgm:t>
        <a:bodyPr/>
        <a:lstStyle/>
        <a:p>
          <a:endParaRPr lang="en-US"/>
        </a:p>
      </dgm:t>
    </dgm:pt>
    <dgm:pt modelId="{145A9CB5-0701-4FB8-ACBA-11184B89EF85}">
      <dgm:prSet/>
      <dgm:spPr/>
      <dgm:t>
        <a:bodyPr/>
        <a:lstStyle/>
        <a:p>
          <a:r>
            <a:rPr lang="en-GB"/>
            <a:t>Mentor or buddy support</a:t>
          </a:r>
          <a:endParaRPr lang="en-US"/>
        </a:p>
      </dgm:t>
    </dgm:pt>
    <dgm:pt modelId="{3D9FE0BA-1112-43DF-848E-E6395BFE8CD7}" type="parTrans" cxnId="{5FD71FFF-3AE6-4E0A-96BF-2437C92B11D0}">
      <dgm:prSet/>
      <dgm:spPr/>
      <dgm:t>
        <a:bodyPr/>
        <a:lstStyle/>
        <a:p>
          <a:endParaRPr lang="en-US"/>
        </a:p>
      </dgm:t>
    </dgm:pt>
    <dgm:pt modelId="{2910BC99-7BF2-4601-BA69-87BCBA9CB41D}" type="sibTrans" cxnId="{5FD71FFF-3AE6-4E0A-96BF-2437C92B11D0}">
      <dgm:prSet/>
      <dgm:spPr/>
      <dgm:t>
        <a:bodyPr/>
        <a:lstStyle/>
        <a:p>
          <a:endParaRPr lang="en-US"/>
        </a:p>
      </dgm:t>
    </dgm:pt>
    <dgm:pt modelId="{EAE1B054-7279-4856-A6AA-9B4982F212B3}" type="pres">
      <dgm:prSet presAssocID="{3FDA0F0C-C9E3-46A3-8578-32486E3A6CE8}" presName="diagram" presStyleCnt="0">
        <dgm:presLayoutVars>
          <dgm:dir/>
          <dgm:resizeHandles val="exact"/>
        </dgm:presLayoutVars>
      </dgm:prSet>
      <dgm:spPr/>
    </dgm:pt>
    <dgm:pt modelId="{81113631-EAEF-4E85-98FF-DC5E1FE1B082}" type="pres">
      <dgm:prSet presAssocID="{2C4F3AE2-33BB-4D40-8218-CEC846500ADF}" presName="node" presStyleLbl="node1" presStyleIdx="0" presStyleCnt="2">
        <dgm:presLayoutVars>
          <dgm:bulletEnabled val="1"/>
        </dgm:presLayoutVars>
      </dgm:prSet>
      <dgm:spPr/>
    </dgm:pt>
    <dgm:pt modelId="{D5AC0894-810D-411A-A24C-548A264F7012}" type="pres">
      <dgm:prSet presAssocID="{9723755D-6725-4902-A982-4E3C660D6EAD}" presName="sibTrans" presStyleCnt="0"/>
      <dgm:spPr/>
    </dgm:pt>
    <dgm:pt modelId="{9BA9856C-4A15-492B-8285-F8D6C70D387A}" type="pres">
      <dgm:prSet presAssocID="{59DEC70C-270F-4F53-8F26-BD609430845E}" presName="node" presStyleLbl="node1" presStyleIdx="1" presStyleCnt="2">
        <dgm:presLayoutVars>
          <dgm:bulletEnabled val="1"/>
        </dgm:presLayoutVars>
      </dgm:prSet>
      <dgm:spPr/>
    </dgm:pt>
  </dgm:ptLst>
  <dgm:cxnLst>
    <dgm:cxn modelId="{12DBB707-3C13-43F2-9CBE-EF26BB6CE591}" srcId="{2C4F3AE2-33BB-4D40-8218-CEC846500ADF}" destId="{A59F5C69-9250-45A9-A1CB-D14F67CA1948}" srcOrd="1" destOrd="0" parTransId="{2075EE4C-B6A2-44E7-A6BF-5C89E619EA4B}" sibTransId="{86091BE3-9938-493F-9E01-21319A59EF7D}"/>
    <dgm:cxn modelId="{8F1E1E11-2EEF-4B5E-84F7-AC4FFCC1FA29}" srcId="{2C4F3AE2-33BB-4D40-8218-CEC846500ADF}" destId="{AA3079B0-0109-4CFB-B953-DC073C99CBB8}" srcOrd="2" destOrd="0" parTransId="{D95E6A8C-E6BC-44CF-872A-0B2F6A81700D}" sibTransId="{351FA867-D5C8-4606-9FFA-0E313C1E257E}"/>
    <dgm:cxn modelId="{1CBF3D14-BA65-4056-821A-24B53F8E86D1}" type="presOf" srcId="{145A9CB5-0701-4FB8-ACBA-11184B89EF85}" destId="{9BA9856C-4A15-492B-8285-F8D6C70D387A}" srcOrd="0" destOrd="4" presId="urn:microsoft.com/office/officeart/2005/8/layout/default"/>
    <dgm:cxn modelId="{3E55B314-61EC-4CDA-BDE6-7C10DD5E20DA}" type="presOf" srcId="{FF1DB140-70F2-4303-A552-8A64773529B7}" destId="{81113631-EAEF-4E85-98FF-DC5E1FE1B082}" srcOrd="0" destOrd="1" presId="urn:microsoft.com/office/officeart/2005/8/layout/default"/>
    <dgm:cxn modelId="{F016B11A-7B1F-4DDC-A30A-91D150CE7566}" srcId="{59DEC70C-270F-4F53-8F26-BD609430845E}" destId="{C8E273ED-53E1-4C58-A219-9EBFD8C2CE23}" srcOrd="0" destOrd="0" parTransId="{BD334BB6-3DFC-4189-8C75-29F6563F54BC}" sibTransId="{378FDF5A-F1FB-4C4F-A402-DE96A9FDF685}"/>
    <dgm:cxn modelId="{260D1D5C-2274-4383-878F-D9229F7F8A23}" srcId="{3FDA0F0C-C9E3-46A3-8578-32486E3A6CE8}" destId="{59DEC70C-270F-4F53-8F26-BD609430845E}" srcOrd="1" destOrd="0" parTransId="{D842C1C4-51E0-424A-B552-70DE621145B7}" sibTransId="{0E80193E-EC58-448D-8D3A-9DEF772303CD}"/>
    <dgm:cxn modelId="{BC565A63-0BC6-4F85-A0AD-78708014A338}" srcId="{59DEC70C-270F-4F53-8F26-BD609430845E}" destId="{FF331B09-1AC6-4F07-A2D5-88F4F81BCE72}" srcOrd="1" destOrd="0" parTransId="{4AA5DB94-910C-4507-9FC6-F22F6611AD51}" sibTransId="{A7664420-D15F-44BE-B43D-112D06C438DA}"/>
    <dgm:cxn modelId="{E48D0F65-8A0A-4036-84EF-FE9D01D7DD6E}" type="presOf" srcId="{DF1EC1CE-5F90-4B03-A5AD-AC8721AE74BC}" destId="{9BA9856C-4A15-492B-8285-F8D6C70D387A}" srcOrd="0" destOrd="3" presId="urn:microsoft.com/office/officeart/2005/8/layout/default"/>
    <dgm:cxn modelId="{21923675-36C3-454D-B770-4B855D33AAFE}" srcId="{2C4F3AE2-33BB-4D40-8218-CEC846500ADF}" destId="{FF1DB140-70F2-4303-A552-8A64773529B7}" srcOrd="0" destOrd="0" parTransId="{E335FE50-3419-4B37-AA80-F2ACD882A77E}" sibTransId="{B6B62A9A-083F-4FBC-8A9B-F82586C67F2D}"/>
    <dgm:cxn modelId="{661D9155-5138-46C0-812B-DCE51CA9C1B1}" type="presOf" srcId="{C9F86969-1E5C-4B2A-ADC5-453D300A8C0C}" destId="{81113631-EAEF-4E85-98FF-DC5E1FE1B082}" srcOrd="0" destOrd="4" presId="urn:microsoft.com/office/officeart/2005/8/layout/default"/>
    <dgm:cxn modelId="{4AF57C56-04C8-4A83-8D2C-20F649A450A5}" type="presOf" srcId="{A59F5C69-9250-45A9-A1CB-D14F67CA1948}" destId="{81113631-EAEF-4E85-98FF-DC5E1FE1B082}" srcOrd="0" destOrd="2" presId="urn:microsoft.com/office/officeart/2005/8/layout/default"/>
    <dgm:cxn modelId="{7003B157-7251-46B2-A997-B7362FB5FBFA}" type="presOf" srcId="{3FDA0F0C-C9E3-46A3-8578-32486E3A6CE8}" destId="{EAE1B054-7279-4856-A6AA-9B4982F212B3}" srcOrd="0" destOrd="0" presId="urn:microsoft.com/office/officeart/2005/8/layout/default"/>
    <dgm:cxn modelId="{E6546980-F21E-49E7-A9BF-587330449AD2}" type="presOf" srcId="{C8E273ED-53E1-4C58-A219-9EBFD8C2CE23}" destId="{9BA9856C-4A15-492B-8285-F8D6C70D387A}" srcOrd="0" destOrd="1" presId="urn:microsoft.com/office/officeart/2005/8/layout/default"/>
    <dgm:cxn modelId="{F350C691-00E2-4AC2-B5EE-7AF427F0F611}" type="presOf" srcId="{59DEC70C-270F-4F53-8F26-BD609430845E}" destId="{9BA9856C-4A15-492B-8285-F8D6C70D387A}" srcOrd="0" destOrd="0" presId="urn:microsoft.com/office/officeart/2005/8/layout/default"/>
    <dgm:cxn modelId="{EA1C4598-1AD5-47B4-8165-5479FE1437ED}" type="presOf" srcId="{FF331B09-1AC6-4F07-A2D5-88F4F81BCE72}" destId="{9BA9856C-4A15-492B-8285-F8D6C70D387A}" srcOrd="0" destOrd="2" presId="urn:microsoft.com/office/officeart/2005/8/layout/default"/>
    <dgm:cxn modelId="{4E1C0699-2FAF-4AD4-B65C-99278EFA517F}" type="presOf" srcId="{AA3079B0-0109-4CFB-B953-DC073C99CBB8}" destId="{81113631-EAEF-4E85-98FF-DC5E1FE1B082}" srcOrd="0" destOrd="3" presId="urn:microsoft.com/office/officeart/2005/8/layout/default"/>
    <dgm:cxn modelId="{8D9FB3A6-1605-44D1-AE5A-72D7788AB52B}" srcId="{3FDA0F0C-C9E3-46A3-8578-32486E3A6CE8}" destId="{2C4F3AE2-33BB-4D40-8218-CEC846500ADF}" srcOrd="0" destOrd="0" parTransId="{D84AC387-E55A-401A-BCA8-B1E93A529E03}" sibTransId="{9723755D-6725-4902-A982-4E3C660D6EAD}"/>
    <dgm:cxn modelId="{9A302EB5-D637-4097-B189-673C2CB7DE84}" srcId="{59DEC70C-270F-4F53-8F26-BD609430845E}" destId="{DF1EC1CE-5F90-4B03-A5AD-AC8721AE74BC}" srcOrd="2" destOrd="0" parTransId="{AE838483-3BAC-4E4C-AEF9-9F00E85A1139}" sibTransId="{B0DCED98-851A-4F87-AB83-5ADF6C1BA5E8}"/>
    <dgm:cxn modelId="{DE8F89BD-3DED-45A7-8047-EE4136335881}" srcId="{2C4F3AE2-33BB-4D40-8218-CEC846500ADF}" destId="{C9F86969-1E5C-4B2A-ADC5-453D300A8C0C}" srcOrd="3" destOrd="0" parTransId="{5AE147E9-8A8A-4F83-9883-1D4D7ECF564B}" sibTransId="{B0A82C7C-D7D1-4348-9064-828670216F6E}"/>
    <dgm:cxn modelId="{581195BE-703C-4AC2-B7EB-B57D6E708C67}" type="presOf" srcId="{2C4F3AE2-33BB-4D40-8218-CEC846500ADF}" destId="{81113631-EAEF-4E85-98FF-DC5E1FE1B082}" srcOrd="0" destOrd="0" presId="urn:microsoft.com/office/officeart/2005/8/layout/default"/>
    <dgm:cxn modelId="{5FD71FFF-3AE6-4E0A-96BF-2437C92B11D0}" srcId="{59DEC70C-270F-4F53-8F26-BD609430845E}" destId="{145A9CB5-0701-4FB8-ACBA-11184B89EF85}" srcOrd="3" destOrd="0" parTransId="{3D9FE0BA-1112-43DF-848E-E6395BFE8CD7}" sibTransId="{2910BC99-7BF2-4601-BA69-87BCBA9CB41D}"/>
    <dgm:cxn modelId="{3FDE0901-2E9F-4944-978D-50248AE0A116}" type="presParOf" srcId="{EAE1B054-7279-4856-A6AA-9B4982F212B3}" destId="{81113631-EAEF-4E85-98FF-DC5E1FE1B082}" srcOrd="0" destOrd="0" presId="urn:microsoft.com/office/officeart/2005/8/layout/default"/>
    <dgm:cxn modelId="{9EB24B18-64C3-443E-B179-A4E378E1447E}" type="presParOf" srcId="{EAE1B054-7279-4856-A6AA-9B4982F212B3}" destId="{D5AC0894-810D-411A-A24C-548A264F7012}" srcOrd="1" destOrd="0" presId="urn:microsoft.com/office/officeart/2005/8/layout/default"/>
    <dgm:cxn modelId="{D3D32C6A-890C-4D2B-A0D3-1CE4047A92FA}" type="presParOf" srcId="{EAE1B054-7279-4856-A6AA-9B4982F212B3}" destId="{9BA9856C-4A15-492B-8285-F8D6C70D387A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42BD186-C57A-4503-8A70-CC352F454ED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8AE2EA-317A-4E5A-8E7D-A84D4F4F6BD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Application screening</a:t>
          </a:r>
          <a:endParaRPr lang="en-US"/>
        </a:p>
      </dgm:t>
    </dgm:pt>
    <dgm:pt modelId="{9D587B11-CA63-4239-97B0-5E040583281D}" type="parTrans" cxnId="{1741A563-D18E-4D83-AA81-2E536E668E66}">
      <dgm:prSet/>
      <dgm:spPr/>
      <dgm:t>
        <a:bodyPr/>
        <a:lstStyle/>
        <a:p>
          <a:endParaRPr lang="en-US"/>
        </a:p>
      </dgm:t>
    </dgm:pt>
    <dgm:pt modelId="{4A6821BA-47F1-4E45-B1BA-45B6DE25570F}" type="sibTrans" cxnId="{1741A563-D18E-4D83-AA81-2E536E668E66}">
      <dgm:prSet/>
      <dgm:spPr/>
      <dgm:t>
        <a:bodyPr/>
        <a:lstStyle/>
        <a:p>
          <a:endParaRPr lang="en-US"/>
        </a:p>
      </dgm:t>
    </dgm:pt>
    <dgm:pt modelId="{9AC1FD92-B949-49F6-A27F-16F8A8A9158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Competency – based interviews</a:t>
          </a:r>
          <a:endParaRPr lang="en-US"/>
        </a:p>
      </dgm:t>
    </dgm:pt>
    <dgm:pt modelId="{EC575AE8-6D1F-4F8B-9CE1-C32B932EBC64}" type="parTrans" cxnId="{105409BC-D54B-44BA-B19B-1E71DAE63FBA}">
      <dgm:prSet/>
      <dgm:spPr/>
      <dgm:t>
        <a:bodyPr/>
        <a:lstStyle/>
        <a:p>
          <a:endParaRPr lang="en-US"/>
        </a:p>
      </dgm:t>
    </dgm:pt>
    <dgm:pt modelId="{BE171692-412A-44AF-8C7E-051C0F464F3D}" type="sibTrans" cxnId="{105409BC-D54B-44BA-B19B-1E71DAE63FBA}">
      <dgm:prSet/>
      <dgm:spPr/>
      <dgm:t>
        <a:bodyPr/>
        <a:lstStyle/>
        <a:p>
          <a:endParaRPr lang="en-US"/>
        </a:p>
      </dgm:t>
    </dgm:pt>
    <dgm:pt modelId="{F22EFFF3-DB19-43B3-930C-9C563B4B3AA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Scenario-based assessment tasks</a:t>
          </a:r>
          <a:endParaRPr lang="en-US"/>
        </a:p>
      </dgm:t>
    </dgm:pt>
    <dgm:pt modelId="{1EE2894F-9E5F-4EFE-9117-D12280C80785}" type="parTrans" cxnId="{0EB0AE1E-D652-4A11-904A-3164617A921F}">
      <dgm:prSet/>
      <dgm:spPr/>
      <dgm:t>
        <a:bodyPr/>
        <a:lstStyle/>
        <a:p>
          <a:endParaRPr lang="en-US"/>
        </a:p>
      </dgm:t>
    </dgm:pt>
    <dgm:pt modelId="{8B6AB350-917A-4C8C-A2F6-E87B4525181C}" type="sibTrans" cxnId="{0EB0AE1E-D652-4A11-904A-3164617A921F}">
      <dgm:prSet/>
      <dgm:spPr/>
      <dgm:t>
        <a:bodyPr/>
        <a:lstStyle/>
        <a:p>
          <a:endParaRPr lang="en-US"/>
        </a:p>
      </dgm:t>
    </dgm:pt>
    <dgm:pt modelId="{75D3E107-2EDC-4AB1-B8BF-EF1D252C05C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Reference and right-to-work checks</a:t>
          </a:r>
          <a:endParaRPr lang="en-US"/>
        </a:p>
      </dgm:t>
    </dgm:pt>
    <dgm:pt modelId="{6A506EF2-2BD0-44C4-8218-F1A18CBC4D68}" type="parTrans" cxnId="{4A45F8B0-4368-49F5-9A9F-0E9B7F974A0F}">
      <dgm:prSet/>
      <dgm:spPr/>
      <dgm:t>
        <a:bodyPr/>
        <a:lstStyle/>
        <a:p>
          <a:endParaRPr lang="en-US"/>
        </a:p>
      </dgm:t>
    </dgm:pt>
    <dgm:pt modelId="{D132DDD5-B214-4DBF-A497-D365D39E935D}" type="sibTrans" cxnId="{4A45F8B0-4368-49F5-9A9F-0E9B7F974A0F}">
      <dgm:prSet/>
      <dgm:spPr/>
      <dgm:t>
        <a:bodyPr/>
        <a:lstStyle/>
        <a:p>
          <a:endParaRPr lang="en-US"/>
        </a:p>
      </dgm:t>
    </dgm:pt>
    <dgm:pt modelId="{A6F7E4D9-A442-4274-ADA8-184E91527BF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These methods ensure fairness, equality, and best fit.</a:t>
          </a:r>
          <a:endParaRPr lang="en-US"/>
        </a:p>
      </dgm:t>
    </dgm:pt>
    <dgm:pt modelId="{B5D84C47-198C-41A1-819E-782C7900B3FE}" type="parTrans" cxnId="{5CE71864-BC4F-465F-A4DE-2460AC5D9ACF}">
      <dgm:prSet/>
      <dgm:spPr/>
      <dgm:t>
        <a:bodyPr/>
        <a:lstStyle/>
        <a:p>
          <a:endParaRPr lang="en-US"/>
        </a:p>
      </dgm:t>
    </dgm:pt>
    <dgm:pt modelId="{5A97FAB4-9B4E-4146-9219-C5D820F0B837}" type="sibTrans" cxnId="{5CE71864-BC4F-465F-A4DE-2460AC5D9ACF}">
      <dgm:prSet/>
      <dgm:spPr/>
      <dgm:t>
        <a:bodyPr/>
        <a:lstStyle/>
        <a:p>
          <a:endParaRPr lang="en-US"/>
        </a:p>
      </dgm:t>
    </dgm:pt>
    <dgm:pt modelId="{C4BDA147-C7AB-421A-990C-C9D5D11281F2}" type="pres">
      <dgm:prSet presAssocID="{942BD186-C57A-4503-8A70-CC352F454ED9}" presName="root" presStyleCnt="0">
        <dgm:presLayoutVars>
          <dgm:dir/>
          <dgm:resizeHandles val="exact"/>
        </dgm:presLayoutVars>
      </dgm:prSet>
      <dgm:spPr/>
    </dgm:pt>
    <dgm:pt modelId="{721E1078-F719-4E9D-ACC9-F65F0F417106}" type="pres">
      <dgm:prSet presAssocID="{E08AE2EA-317A-4E5A-8E7D-A84D4F4F6BD5}" presName="compNode" presStyleCnt="0"/>
      <dgm:spPr/>
    </dgm:pt>
    <dgm:pt modelId="{E86A5DB1-4033-48D2-A383-A4F71D567D09}" type="pres">
      <dgm:prSet presAssocID="{E08AE2EA-317A-4E5A-8E7D-A84D4F4F6BD5}" presName="bgRect" presStyleLbl="bgShp" presStyleIdx="0" presStyleCnt="5"/>
      <dgm:spPr/>
    </dgm:pt>
    <dgm:pt modelId="{F9E7294E-75B8-486B-AA2B-D6DEFC931EED}" type="pres">
      <dgm:prSet presAssocID="{E08AE2EA-317A-4E5A-8E7D-A84D4F4F6BD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52B797AF-794C-4DB1-9DA6-8377709D5180}" type="pres">
      <dgm:prSet presAssocID="{E08AE2EA-317A-4E5A-8E7D-A84D4F4F6BD5}" presName="spaceRect" presStyleCnt="0"/>
      <dgm:spPr/>
    </dgm:pt>
    <dgm:pt modelId="{59E2654C-3F93-4D94-A37F-160D598B2334}" type="pres">
      <dgm:prSet presAssocID="{E08AE2EA-317A-4E5A-8E7D-A84D4F4F6BD5}" presName="parTx" presStyleLbl="revTx" presStyleIdx="0" presStyleCnt="5">
        <dgm:presLayoutVars>
          <dgm:chMax val="0"/>
          <dgm:chPref val="0"/>
        </dgm:presLayoutVars>
      </dgm:prSet>
      <dgm:spPr/>
    </dgm:pt>
    <dgm:pt modelId="{92D35808-7B35-40DF-8434-1F8347AC4AA8}" type="pres">
      <dgm:prSet presAssocID="{4A6821BA-47F1-4E45-B1BA-45B6DE25570F}" presName="sibTrans" presStyleCnt="0"/>
      <dgm:spPr/>
    </dgm:pt>
    <dgm:pt modelId="{4BF9BECA-1840-4F7D-A8E2-5AE94202FA3F}" type="pres">
      <dgm:prSet presAssocID="{9AC1FD92-B949-49F6-A27F-16F8A8A91587}" presName="compNode" presStyleCnt="0"/>
      <dgm:spPr/>
    </dgm:pt>
    <dgm:pt modelId="{E49F3A9E-1A93-4E4D-8339-D9C9191D78CC}" type="pres">
      <dgm:prSet presAssocID="{9AC1FD92-B949-49F6-A27F-16F8A8A91587}" presName="bgRect" presStyleLbl="bgShp" presStyleIdx="1" presStyleCnt="5"/>
      <dgm:spPr/>
    </dgm:pt>
    <dgm:pt modelId="{445C05B3-23DC-408D-B727-AC3E55DC3AB2}" type="pres">
      <dgm:prSet presAssocID="{9AC1FD92-B949-49F6-A27F-16F8A8A9158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DB07B805-1CCD-4B41-A1E1-346F3862E782}" type="pres">
      <dgm:prSet presAssocID="{9AC1FD92-B949-49F6-A27F-16F8A8A91587}" presName="spaceRect" presStyleCnt="0"/>
      <dgm:spPr/>
    </dgm:pt>
    <dgm:pt modelId="{4BB9505B-BD5C-41A7-83A3-35793B14E781}" type="pres">
      <dgm:prSet presAssocID="{9AC1FD92-B949-49F6-A27F-16F8A8A91587}" presName="parTx" presStyleLbl="revTx" presStyleIdx="1" presStyleCnt="5">
        <dgm:presLayoutVars>
          <dgm:chMax val="0"/>
          <dgm:chPref val="0"/>
        </dgm:presLayoutVars>
      </dgm:prSet>
      <dgm:spPr/>
    </dgm:pt>
    <dgm:pt modelId="{D9506B0D-D425-42EF-B082-433D3AD7C6BA}" type="pres">
      <dgm:prSet presAssocID="{BE171692-412A-44AF-8C7E-051C0F464F3D}" presName="sibTrans" presStyleCnt="0"/>
      <dgm:spPr/>
    </dgm:pt>
    <dgm:pt modelId="{11CBCA2B-7C27-430C-AF27-BCD13AFB244E}" type="pres">
      <dgm:prSet presAssocID="{F22EFFF3-DB19-43B3-930C-9C563B4B3AA5}" presName="compNode" presStyleCnt="0"/>
      <dgm:spPr/>
    </dgm:pt>
    <dgm:pt modelId="{C4E77DEC-8E3E-4436-9A16-41D2F7FD2CE6}" type="pres">
      <dgm:prSet presAssocID="{F22EFFF3-DB19-43B3-930C-9C563B4B3AA5}" presName="bgRect" presStyleLbl="bgShp" presStyleIdx="2" presStyleCnt="5"/>
      <dgm:spPr/>
    </dgm:pt>
    <dgm:pt modelId="{595C7CDB-0130-4280-818D-5EE1565DC72D}" type="pres">
      <dgm:prSet presAssocID="{F22EFFF3-DB19-43B3-930C-9C563B4B3AA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9824D343-9358-479E-A796-7DB6AEB28E1C}" type="pres">
      <dgm:prSet presAssocID="{F22EFFF3-DB19-43B3-930C-9C563B4B3AA5}" presName="spaceRect" presStyleCnt="0"/>
      <dgm:spPr/>
    </dgm:pt>
    <dgm:pt modelId="{1460D494-2074-4694-9B31-FEE4431514C0}" type="pres">
      <dgm:prSet presAssocID="{F22EFFF3-DB19-43B3-930C-9C563B4B3AA5}" presName="parTx" presStyleLbl="revTx" presStyleIdx="2" presStyleCnt="5">
        <dgm:presLayoutVars>
          <dgm:chMax val="0"/>
          <dgm:chPref val="0"/>
        </dgm:presLayoutVars>
      </dgm:prSet>
      <dgm:spPr/>
    </dgm:pt>
    <dgm:pt modelId="{C326CBCE-9468-47C0-B26A-AD5EECA20201}" type="pres">
      <dgm:prSet presAssocID="{8B6AB350-917A-4C8C-A2F6-E87B4525181C}" presName="sibTrans" presStyleCnt="0"/>
      <dgm:spPr/>
    </dgm:pt>
    <dgm:pt modelId="{EEAC9FA8-8B6F-4C25-9FA6-E07A42922331}" type="pres">
      <dgm:prSet presAssocID="{75D3E107-2EDC-4AB1-B8BF-EF1D252C05CC}" presName="compNode" presStyleCnt="0"/>
      <dgm:spPr/>
    </dgm:pt>
    <dgm:pt modelId="{EB0DB0F1-3D45-43FC-ADE4-F32D2D4CF655}" type="pres">
      <dgm:prSet presAssocID="{75D3E107-2EDC-4AB1-B8BF-EF1D252C05CC}" presName="bgRect" presStyleLbl="bgShp" presStyleIdx="3" presStyleCnt="5"/>
      <dgm:spPr/>
    </dgm:pt>
    <dgm:pt modelId="{1212A328-7110-4B23-A446-EB7620C52AFA}" type="pres">
      <dgm:prSet presAssocID="{75D3E107-2EDC-4AB1-B8BF-EF1D252C05C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 Check"/>
        </a:ext>
      </dgm:extLst>
    </dgm:pt>
    <dgm:pt modelId="{BC16175C-5602-4933-85DD-AC04F7F8F07E}" type="pres">
      <dgm:prSet presAssocID="{75D3E107-2EDC-4AB1-B8BF-EF1D252C05CC}" presName="spaceRect" presStyleCnt="0"/>
      <dgm:spPr/>
    </dgm:pt>
    <dgm:pt modelId="{44BF3D68-BDED-4C88-B304-075380834E7B}" type="pres">
      <dgm:prSet presAssocID="{75D3E107-2EDC-4AB1-B8BF-EF1D252C05CC}" presName="parTx" presStyleLbl="revTx" presStyleIdx="3" presStyleCnt="5">
        <dgm:presLayoutVars>
          <dgm:chMax val="0"/>
          <dgm:chPref val="0"/>
        </dgm:presLayoutVars>
      </dgm:prSet>
      <dgm:spPr/>
    </dgm:pt>
    <dgm:pt modelId="{B616682A-1514-4CDD-8EF8-494372F32FAC}" type="pres">
      <dgm:prSet presAssocID="{D132DDD5-B214-4DBF-A497-D365D39E935D}" presName="sibTrans" presStyleCnt="0"/>
      <dgm:spPr/>
    </dgm:pt>
    <dgm:pt modelId="{C6C7ECEC-C953-42E0-87A2-7A7941A13DBB}" type="pres">
      <dgm:prSet presAssocID="{A6F7E4D9-A442-4274-ADA8-184E91527BF8}" presName="compNode" presStyleCnt="0"/>
      <dgm:spPr/>
    </dgm:pt>
    <dgm:pt modelId="{36BA5D2F-6DA5-4A68-A797-2D9CB42673F2}" type="pres">
      <dgm:prSet presAssocID="{A6F7E4D9-A442-4274-ADA8-184E91527BF8}" presName="bgRect" presStyleLbl="bgShp" presStyleIdx="4" presStyleCnt="5"/>
      <dgm:spPr/>
    </dgm:pt>
    <dgm:pt modelId="{F5A2AC61-1350-4D4C-ACAB-356ED8D2A45D}" type="pres">
      <dgm:prSet presAssocID="{A6F7E4D9-A442-4274-ADA8-184E91527BF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14446D7E-2583-49DB-B2BD-F300E676E1CD}" type="pres">
      <dgm:prSet presAssocID="{A6F7E4D9-A442-4274-ADA8-184E91527BF8}" presName="spaceRect" presStyleCnt="0"/>
      <dgm:spPr/>
    </dgm:pt>
    <dgm:pt modelId="{B43D0E5B-FE96-497C-B2E1-304E975847A7}" type="pres">
      <dgm:prSet presAssocID="{A6F7E4D9-A442-4274-ADA8-184E91527BF8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0383AA13-3EF0-47A7-B483-F49F33D64D24}" type="presOf" srcId="{A6F7E4D9-A442-4274-ADA8-184E91527BF8}" destId="{B43D0E5B-FE96-497C-B2E1-304E975847A7}" srcOrd="0" destOrd="0" presId="urn:microsoft.com/office/officeart/2018/2/layout/IconVerticalSolidList"/>
    <dgm:cxn modelId="{0EB0AE1E-D652-4A11-904A-3164617A921F}" srcId="{942BD186-C57A-4503-8A70-CC352F454ED9}" destId="{F22EFFF3-DB19-43B3-930C-9C563B4B3AA5}" srcOrd="2" destOrd="0" parTransId="{1EE2894F-9E5F-4EFE-9117-D12280C80785}" sibTransId="{8B6AB350-917A-4C8C-A2F6-E87B4525181C}"/>
    <dgm:cxn modelId="{3D649030-C343-4AC6-A23F-E005AA4824C4}" type="presOf" srcId="{9AC1FD92-B949-49F6-A27F-16F8A8A91587}" destId="{4BB9505B-BD5C-41A7-83A3-35793B14E781}" srcOrd="0" destOrd="0" presId="urn:microsoft.com/office/officeart/2018/2/layout/IconVerticalSolidList"/>
    <dgm:cxn modelId="{1741A563-D18E-4D83-AA81-2E536E668E66}" srcId="{942BD186-C57A-4503-8A70-CC352F454ED9}" destId="{E08AE2EA-317A-4E5A-8E7D-A84D4F4F6BD5}" srcOrd="0" destOrd="0" parTransId="{9D587B11-CA63-4239-97B0-5E040583281D}" sibTransId="{4A6821BA-47F1-4E45-B1BA-45B6DE25570F}"/>
    <dgm:cxn modelId="{5CE71864-BC4F-465F-A4DE-2460AC5D9ACF}" srcId="{942BD186-C57A-4503-8A70-CC352F454ED9}" destId="{A6F7E4D9-A442-4274-ADA8-184E91527BF8}" srcOrd="4" destOrd="0" parTransId="{B5D84C47-198C-41A1-819E-782C7900B3FE}" sibTransId="{5A97FAB4-9B4E-4146-9219-C5D820F0B837}"/>
    <dgm:cxn modelId="{35B66C6D-8042-4225-9F6D-F99C7E2851E2}" type="presOf" srcId="{75D3E107-2EDC-4AB1-B8BF-EF1D252C05CC}" destId="{44BF3D68-BDED-4C88-B304-075380834E7B}" srcOrd="0" destOrd="0" presId="urn:microsoft.com/office/officeart/2018/2/layout/IconVerticalSolidList"/>
    <dgm:cxn modelId="{4A45F8B0-4368-49F5-9A9F-0E9B7F974A0F}" srcId="{942BD186-C57A-4503-8A70-CC352F454ED9}" destId="{75D3E107-2EDC-4AB1-B8BF-EF1D252C05CC}" srcOrd="3" destOrd="0" parTransId="{6A506EF2-2BD0-44C4-8218-F1A18CBC4D68}" sibTransId="{D132DDD5-B214-4DBF-A497-D365D39E935D}"/>
    <dgm:cxn modelId="{105409BC-D54B-44BA-B19B-1E71DAE63FBA}" srcId="{942BD186-C57A-4503-8A70-CC352F454ED9}" destId="{9AC1FD92-B949-49F6-A27F-16F8A8A91587}" srcOrd="1" destOrd="0" parTransId="{EC575AE8-6D1F-4F8B-9CE1-C32B932EBC64}" sibTransId="{BE171692-412A-44AF-8C7E-051C0F464F3D}"/>
    <dgm:cxn modelId="{8B9E74CB-41E7-4C95-903F-707FED4C35A8}" type="presOf" srcId="{942BD186-C57A-4503-8A70-CC352F454ED9}" destId="{C4BDA147-C7AB-421A-990C-C9D5D11281F2}" srcOrd="0" destOrd="0" presId="urn:microsoft.com/office/officeart/2018/2/layout/IconVerticalSolidList"/>
    <dgm:cxn modelId="{6B4435EC-6B71-4B59-B1B8-57C45CEFDE67}" type="presOf" srcId="{F22EFFF3-DB19-43B3-930C-9C563B4B3AA5}" destId="{1460D494-2074-4694-9B31-FEE4431514C0}" srcOrd="0" destOrd="0" presId="urn:microsoft.com/office/officeart/2018/2/layout/IconVerticalSolidList"/>
    <dgm:cxn modelId="{28FA21F9-A1DB-4F1C-9C38-A1BB97DB15C0}" type="presOf" srcId="{E08AE2EA-317A-4E5A-8E7D-A84D4F4F6BD5}" destId="{59E2654C-3F93-4D94-A37F-160D598B2334}" srcOrd="0" destOrd="0" presId="urn:microsoft.com/office/officeart/2018/2/layout/IconVerticalSolidList"/>
    <dgm:cxn modelId="{6A82E7BF-C920-4021-98AD-248C013CD684}" type="presParOf" srcId="{C4BDA147-C7AB-421A-990C-C9D5D11281F2}" destId="{721E1078-F719-4E9D-ACC9-F65F0F417106}" srcOrd="0" destOrd="0" presId="urn:microsoft.com/office/officeart/2018/2/layout/IconVerticalSolidList"/>
    <dgm:cxn modelId="{7DB7C109-9315-4CF3-AAE5-73E099BC3F74}" type="presParOf" srcId="{721E1078-F719-4E9D-ACC9-F65F0F417106}" destId="{E86A5DB1-4033-48D2-A383-A4F71D567D09}" srcOrd="0" destOrd="0" presId="urn:microsoft.com/office/officeart/2018/2/layout/IconVerticalSolidList"/>
    <dgm:cxn modelId="{3481A25D-A197-4FAF-AAF8-23B68182F6FE}" type="presParOf" srcId="{721E1078-F719-4E9D-ACC9-F65F0F417106}" destId="{F9E7294E-75B8-486B-AA2B-D6DEFC931EED}" srcOrd="1" destOrd="0" presId="urn:microsoft.com/office/officeart/2018/2/layout/IconVerticalSolidList"/>
    <dgm:cxn modelId="{C484542A-81F2-4083-85F5-92CCCF9A3713}" type="presParOf" srcId="{721E1078-F719-4E9D-ACC9-F65F0F417106}" destId="{52B797AF-794C-4DB1-9DA6-8377709D5180}" srcOrd="2" destOrd="0" presId="urn:microsoft.com/office/officeart/2018/2/layout/IconVerticalSolidList"/>
    <dgm:cxn modelId="{ED79F6B5-6E5C-483D-812B-E59F824853C0}" type="presParOf" srcId="{721E1078-F719-4E9D-ACC9-F65F0F417106}" destId="{59E2654C-3F93-4D94-A37F-160D598B2334}" srcOrd="3" destOrd="0" presId="urn:microsoft.com/office/officeart/2018/2/layout/IconVerticalSolidList"/>
    <dgm:cxn modelId="{58240681-B811-4873-AC70-1466303CEFC3}" type="presParOf" srcId="{C4BDA147-C7AB-421A-990C-C9D5D11281F2}" destId="{92D35808-7B35-40DF-8434-1F8347AC4AA8}" srcOrd="1" destOrd="0" presId="urn:microsoft.com/office/officeart/2018/2/layout/IconVerticalSolidList"/>
    <dgm:cxn modelId="{FE6AD4E1-84E3-49C0-8E27-7B1F6D420257}" type="presParOf" srcId="{C4BDA147-C7AB-421A-990C-C9D5D11281F2}" destId="{4BF9BECA-1840-4F7D-A8E2-5AE94202FA3F}" srcOrd="2" destOrd="0" presId="urn:microsoft.com/office/officeart/2018/2/layout/IconVerticalSolidList"/>
    <dgm:cxn modelId="{97D16998-B940-4EB6-9A97-0578E5373250}" type="presParOf" srcId="{4BF9BECA-1840-4F7D-A8E2-5AE94202FA3F}" destId="{E49F3A9E-1A93-4E4D-8339-D9C9191D78CC}" srcOrd="0" destOrd="0" presId="urn:microsoft.com/office/officeart/2018/2/layout/IconVerticalSolidList"/>
    <dgm:cxn modelId="{030716A8-74F7-438E-A73D-2C09C1D35BDA}" type="presParOf" srcId="{4BF9BECA-1840-4F7D-A8E2-5AE94202FA3F}" destId="{445C05B3-23DC-408D-B727-AC3E55DC3AB2}" srcOrd="1" destOrd="0" presId="urn:microsoft.com/office/officeart/2018/2/layout/IconVerticalSolidList"/>
    <dgm:cxn modelId="{73782E60-97DD-4092-9E68-3B71D66DDF41}" type="presParOf" srcId="{4BF9BECA-1840-4F7D-A8E2-5AE94202FA3F}" destId="{DB07B805-1CCD-4B41-A1E1-346F3862E782}" srcOrd="2" destOrd="0" presId="urn:microsoft.com/office/officeart/2018/2/layout/IconVerticalSolidList"/>
    <dgm:cxn modelId="{EE35E3E0-F090-4572-9685-24B698651168}" type="presParOf" srcId="{4BF9BECA-1840-4F7D-A8E2-5AE94202FA3F}" destId="{4BB9505B-BD5C-41A7-83A3-35793B14E781}" srcOrd="3" destOrd="0" presId="urn:microsoft.com/office/officeart/2018/2/layout/IconVerticalSolidList"/>
    <dgm:cxn modelId="{6D315247-F832-4605-A0AE-873B9308040C}" type="presParOf" srcId="{C4BDA147-C7AB-421A-990C-C9D5D11281F2}" destId="{D9506B0D-D425-42EF-B082-433D3AD7C6BA}" srcOrd="3" destOrd="0" presId="urn:microsoft.com/office/officeart/2018/2/layout/IconVerticalSolidList"/>
    <dgm:cxn modelId="{82A1D054-77E3-4FED-A9B8-0D6199B308C0}" type="presParOf" srcId="{C4BDA147-C7AB-421A-990C-C9D5D11281F2}" destId="{11CBCA2B-7C27-430C-AF27-BCD13AFB244E}" srcOrd="4" destOrd="0" presId="urn:microsoft.com/office/officeart/2018/2/layout/IconVerticalSolidList"/>
    <dgm:cxn modelId="{A15237C6-71B5-4950-A72C-19C55A779F47}" type="presParOf" srcId="{11CBCA2B-7C27-430C-AF27-BCD13AFB244E}" destId="{C4E77DEC-8E3E-4436-9A16-41D2F7FD2CE6}" srcOrd="0" destOrd="0" presId="urn:microsoft.com/office/officeart/2018/2/layout/IconVerticalSolidList"/>
    <dgm:cxn modelId="{38665F80-831D-4FA0-AD21-1A044159A579}" type="presParOf" srcId="{11CBCA2B-7C27-430C-AF27-BCD13AFB244E}" destId="{595C7CDB-0130-4280-818D-5EE1565DC72D}" srcOrd="1" destOrd="0" presId="urn:microsoft.com/office/officeart/2018/2/layout/IconVerticalSolidList"/>
    <dgm:cxn modelId="{087279B8-BA7B-45B7-95DB-70F5AA669D8E}" type="presParOf" srcId="{11CBCA2B-7C27-430C-AF27-BCD13AFB244E}" destId="{9824D343-9358-479E-A796-7DB6AEB28E1C}" srcOrd="2" destOrd="0" presId="urn:microsoft.com/office/officeart/2018/2/layout/IconVerticalSolidList"/>
    <dgm:cxn modelId="{D4D9D053-9800-4732-A5C3-6F1BC5BE4FAA}" type="presParOf" srcId="{11CBCA2B-7C27-430C-AF27-BCD13AFB244E}" destId="{1460D494-2074-4694-9B31-FEE4431514C0}" srcOrd="3" destOrd="0" presId="urn:microsoft.com/office/officeart/2018/2/layout/IconVerticalSolidList"/>
    <dgm:cxn modelId="{022854E8-D504-4B2E-88FC-408A785F377A}" type="presParOf" srcId="{C4BDA147-C7AB-421A-990C-C9D5D11281F2}" destId="{C326CBCE-9468-47C0-B26A-AD5EECA20201}" srcOrd="5" destOrd="0" presId="urn:microsoft.com/office/officeart/2018/2/layout/IconVerticalSolidList"/>
    <dgm:cxn modelId="{A42CE243-BB11-4150-85B0-FFDE77C2B6B2}" type="presParOf" srcId="{C4BDA147-C7AB-421A-990C-C9D5D11281F2}" destId="{EEAC9FA8-8B6F-4C25-9FA6-E07A42922331}" srcOrd="6" destOrd="0" presId="urn:microsoft.com/office/officeart/2018/2/layout/IconVerticalSolidList"/>
    <dgm:cxn modelId="{FF9F50B0-71FB-472B-9369-B404128EFBE2}" type="presParOf" srcId="{EEAC9FA8-8B6F-4C25-9FA6-E07A42922331}" destId="{EB0DB0F1-3D45-43FC-ADE4-F32D2D4CF655}" srcOrd="0" destOrd="0" presId="urn:microsoft.com/office/officeart/2018/2/layout/IconVerticalSolidList"/>
    <dgm:cxn modelId="{00B53522-734A-4361-A44F-B24B38564D2B}" type="presParOf" srcId="{EEAC9FA8-8B6F-4C25-9FA6-E07A42922331}" destId="{1212A328-7110-4B23-A446-EB7620C52AFA}" srcOrd="1" destOrd="0" presId="urn:microsoft.com/office/officeart/2018/2/layout/IconVerticalSolidList"/>
    <dgm:cxn modelId="{CB555B86-CF8C-444C-8D08-72F2D7386E9D}" type="presParOf" srcId="{EEAC9FA8-8B6F-4C25-9FA6-E07A42922331}" destId="{BC16175C-5602-4933-85DD-AC04F7F8F07E}" srcOrd="2" destOrd="0" presId="urn:microsoft.com/office/officeart/2018/2/layout/IconVerticalSolidList"/>
    <dgm:cxn modelId="{EC02D77F-597B-42D5-8566-8EC665F3654C}" type="presParOf" srcId="{EEAC9FA8-8B6F-4C25-9FA6-E07A42922331}" destId="{44BF3D68-BDED-4C88-B304-075380834E7B}" srcOrd="3" destOrd="0" presId="urn:microsoft.com/office/officeart/2018/2/layout/IconVerticalSolidList"/>
    <dgm:cxn modelId="{26480B2E-0EDA-4DD1-B7DA-BF737057853A}" type="presParOf" srcId="{C4BDA147-C7AB-421A-990C-C9D5D11281F2}" destId="{B616682A-1514-4CDD-8EF8-494372F32FAC}" srcOrd="7" destOrd="0" presId="urn:microsoft.com/office/officeart/2018/2/layout/IconVerticalSolidList"/>
    <dgm:cxn modelId="{C6ACE9FD-33D9-4B68-BB83-EFAF3BA53486}" type="presParOf" srcId="{C4BDA147-C7AB-421A-990C-C9D5D11281F2}" destId="{C6C7ECEC-C953-42E0-87A2-7A7941A13DBB}" srcOrd="8" destOrd="0" presId="urn:microsoft.com/office/officeart/2018/2/layout/IconVerticalSolidList"/>
    <dgm:cxn modelId="{D66B619A-1C58-4B63-83A9-15A95BA9F260}" type="presParOf" srcId="{C6C7ECEC-C953-42E0-87A2-7A7941A13DBB}" destId="{36BA5D2F-6DA5-4A68-A797-2D9CB42673F2}" srcOrd="0" destOrd="0" presId="urn:microsoft.com/office/officeart/2018/2/layout/IconVerticalSolidList"/>
    <dgm:cxn modelId="{96911B0A-8D97-4B97-B63A-113BE3FE0630}" type="presParOf" srcId="{C6C7ECEC-C953-42E0-87A2-7A7941A13DBB}" destId="{F5A2AC61-1350-4D4C-ACAB-356ED8D2A45D}" srcOrd="1" destOrd="0" presId="urn:microsoft.com/office/officeart/2018/2/layout/IconVerticalSolidList"/>
    <dgm:cxn modelId="{CED2900B-FDB9-4850-B9D9-3173C1DF2091}" type="presParOf" srcId="{C6C7ECEC-C953-42E0-87A2-7A7941A13DBB}" destId="{14446D7E-2583-49DB-B2BD-F300E676E1CD}" srcOrd="2" destOrd="0" presId="urn:microsoft.com/office/officeart/2018/2/layout/IconVerticalSolidList"/>
    <dgm:cxn modelId="{DF237785-30DB-4D53-83CF-D4DFB9955303}" type="presParOf" srcId="{C6C7ECEC-C953-42E0-87A2-7A7941A13DBB}" destId="{B43D0E5B-FE96-497C-B2E1-304E975847A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6DAF076-190C-4779-AD5E-CD663948C2E3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A009EF1-5192-4115-AC8C-72345D973FED}">
      <dgm:prSet/>
      <dgm:spPr/>
      <dgm:t>
        <a:bodyPr/>
        <a:lstStyle/>
        <a:p>
          <a:r>
            <a:rPr lang="en-GB"/>
            <a:t>Skilled HR Advisors improve employee relations</a:t>
          </a:r>
          <a:endParaRPr lang="en-US"/>
        </a:p>
      </dgm:t>
    </dgm:pt>
    <dgm:pt modelId="{E6920100-FFDB-436C-8D37-E4DAF9E08720}" type="parTrans" cxnId="{315C739B-211D-46DF-8344-E8210DF0BD55}">
      <dgm:prSet/>
      <dgm:spPr/>
      <dgm:t>
        <a:bodyPr/>
        <a:lstStyle/>
        <a:p>
          <a:endParaRPr lang="en-US"/>
        </a:p>
      </dgm:t>
    </dgm:pt>
    <dgm:pt modelId="{7889C57D-943E-40A4-B6AF-F1EB2F5BB57F}" type="sibTrans" cxnId="{315C739B-211D-46DF-8344-E8210DF0BD55}">
      <dgm:prSet/>
      <dgm:spPr/>
      <dgm:t>
        <a:bodyPr/>
        <a:lstStyle/>
        <a:p>
          <a:endParaRPr lang="en-US"/>
        </a:p>
      </dgm:t>
    </dgm:pt>
    <dgm:pt modelId="{06D0CC49-67E3-47DD-A74F-31C977DF5F57}">
      <dgm:prSet/>
      <dgm:spPr/>
      <dgm:t>
        <a:bodyPr/>
        <a:lstStyle/>
        <a:p>
          <a:r>
            <a:rPr lang="en-GB"/>
            <a:t>Balanced teamwork and individual accountability </a:t>
          </a:r>
          <a:endParaRPr lang="en-US"/>
        </a:p>
      </dgm:t>
    </dgm:pt>
    <dgm:pt modelId="{86B367A7-D01B-4EF2-B195-A72E870B7F3F}" type="parTrans" cxnId="{DBD67D59-3281-42C3-8B51-955575569F72}">
      <dgm:prSet/>
      <dgm:spPr/>
      <dgm:t>
        <a:bodyPr/>
        <a:lstStyle/>
        <a:p>
          <a:endParaRPr lang="en-US"/>
        </a:p>
      </dgm:t>
    </dgm:pt>
    <dgm:pt modelId="{FF9D4004-FF44-4A2D-9D87-4FD6FDE6CCF1}" type="sibTrans" cxnId="{DBD67D59-3281-42C3-8B51-955575569F72}">
      <dgm:prSet/>
      <dgm:spPr/>
      <dgm:t>
        <a:bodyPr/>
        <a:lstStyle/>
        <a:p>
          <a:endParaRPr lang="en-US"/>
        </a:p>
      </dgm:t>
    </dgm:pt>
    <dgm:pt modelId="{CBE3DB76-096B-44F5-99EC-F0F9975DCEF3}">
      <dgm:prSet/>
      <dgm:spPr/>
      <dgm:t>
        <a:bodyPr/>
        <a:lstStyle/>
        <a:p>
          <a:r>
            <a:rPr lang="en-GB"/>
            <a:t>Reduced staff turnover</a:t>
          </a:r>
          <a:endParaRPr lang="en-US"/>
        </a:p>
      </dgm:t>
    </dgm:pt>
    <dgm:pt modelId="{C164A925-5CD4-4995-96F8-86EBBCF86E17}" type="parTrans" cxnId="{3FF31B80-3A6D-4DBB-ADAA-B4C2689A024B}">
      <dgm:prSet/>
      <dgm:spPr/>
      <dgm:t>
        <a:bodyPr/>
        <a:lstStyle/>
        <a:p>
          <a:endParaRPr lang="en-US"/>
        </a:p>
      </dgm:t>
    </dgm:pt>
    <dgm:pt modelId="{85CAC213-7B01-49D3-BFFA-F8D3C4632600}" type="sibTrans" cxnId="{3FF31B80-3A6D-4DBB-ADAA-B4C2689A024B}">
      <dgm:prSet/>
      <dgm:spPr/>
      <dgm:t>
        <a:bodyPr/>
        <a:lstStyle/>
        <a:p>
          <a:endParaRPr lang="en-US"/>
        </a:p>
      </dgm:t>
    </dgm:pt>
    <dgm:pt modelId="{4AB8DC57-4114-4BE0-8A3A-2F821143AD53}">
      <dgm:prSet/>
      <dgm:spPr/>
      <dgm:t>
        <a:bodyPr/>
        <a:lstStyle/>
        <a:p>
          <a:r>
            <a:rPr lang="en-GB"/>
            <a:t>Enhanced organisational culture and productivity</a:t>
          </a:r>
          <a:endParaRPr lang="en-US"/>
        </a:p>
      </dgm:t>
    </dgm:pt>
    <dgm:pt modelId="{CEB87AC6-BD78-4D06-A84A-F0A5EF5BF4DA}" type="parTrans" cxnId="{08D9AB12-3577-457E-BA0F-19925976742D}">
      <dgm:prSet/>
      <dgm:spPr/>
      <dgm:t>
        <a:bodyPr/>
        <a:lstStyle/>
        <a:p>
          <a:endParaRPr lang="en-US"/>
        </a:p>
      </dgm:t>
    </dgm:pt>
    <dgm:pt modelId="{76B582C7-F06D-4660-AC43-579BAE82BE26}" type="sibTrans" cxnId="{08D9AB12-3577-457E-BA0F-19925976742D}">
      <dgm:prSet/>
      <dgm:spPr/>
      <dgm:t>
        <a:bodyPr/>
        <a:lstStyle/>
        <a:p>
          <a:endParaRPr lang="en-US"/>
        </a:p>
      </dgm:t>
    </dgm:pt>
    <dgm:pt modelId="{BC6681EB-7E28-4AF1-9A78-09DAAFA09B45}">
      <dgm:prSet/>
      <dgm:spPr/>
      <dgm:t>
        <a:bodyPr/>
        <a:lstStyle/>
        <a:p>
          <a:r>
            <a:rPr lang="en-GB"/>
            <a:t>Learning and recruitment together drive sustainable growth</a:t>
          </a:r>
          <a:endParaRPr lang="en-US"/>
        </a:p>
      </dgm:t>
    </dgm:pt>
    <dgm:pt modelId="{9980EC46-2CEB-45EE-887C-16CF3C6DC863}" type="parTrans" cxnId="{05AD3D15-BC07-4527-ACAB-D5A2FB4B69F2}">
      <dgm:prSet/>
      <dgm:spPr/>
      <dgm:t>
        <a:bodyPr/>
        <a:lstStyle/>
        <a:p>
          <a:endParaRPr lang="en-US"/>
        </a:p>
      </dgm:t>
    </dgm:pt>
    <dgm:pt modelId="{A57402B3-19DA-4A6D-A359-C850CF6BE028}" type="sibTrans" cxnId="{05AD3D15-BC07-4527-ACAB-D5A2FB4B69F2}">
      <dgm:prSet/>
      <dgm:spPr/>
      <dgm:t>
        <a:bodyPr/>
        <a:lstStyle/>
        <a:p>
          <a:endParaRPr lang="en-US"/>
        </a:p>
      </dgm:t>
    </dgm:pt>
    <dgm:pt modelId="{48D1D0AA-CC6D-4567-B879-E89EE7C9C54E}" type="pres">
      <dgm:prSet presAssocID="{26DAF076-190C-4779-AD5E-CD663948C2E3}" presName="vert0" presStyleCnt="0">
        <dgm:presLayoutVars>
          <dgm:dir/>
          <dgm:animOne val="branch"/>
          <dgm:animLvl val="lvl"/>
        </dgm:presLayoutVars>
      </dgm:prSet>
      <dgm:spPr/>
    </dgm:pt>
    <dgm:pt modelId="{1F602281-2B3C-4B0B-8B47-E5AE32AE7D6D}" type="pres">
      <dgm:prSet presAssocID="{FA009EF1-5192-4115-AC8C-72345D973FED}" presName="thickLine" presStyleLbl="alignNode1" presStyleIdx="0" presStyleCnt="5"/>
      <dgm:spPr/>
    </dgm:pt>
    <dgm:pt modelId="{3482DA43-FA63-4615-9825-236786FF5111}" type="pres">
      <dgm:prSet presAssocID="{FA009EF1-5192-4115-AC8C-72345D973FED}" presName="horz1" presStyleCnt="0"/>
      <dgm:spPr/>
    </dgm:pt>
    <dgm:pt modelId="{DC373AA7-0E0F-4B88-A1BB-5F71B3D402F2}" type="pres">
      <dgm:prSet presAssocID="{FA009EF1-5192-4115-AC8C-72345D973FED}" presName="tx1" presStyleLbl="revTx" presStyleIdx="0" presStyleCnt="5"/>
      <dgm:spPr/>
    </dgm:pt>
    <dgm:pt modelId="{53188B86-28A5-4E05-B1B9-B7DBE748E1A1}" type="pres">
      <dgm:prSet presAssocID="{FA009EF1-5192-4115-AC8C-72345D973FED}" presName="vert1" presStyleCnt="0"/>
      <dgm:spPr/>
    </dgm:pt>
    <dgm:pt modelId="{0BEC755E-1235-4548-B2F5-E15117C6210F}" type="pres">
      <dgm:prSet presAssocID="{06D0CC49-67E3-47DD-A74F-31C977DF5F57}" presName="thickLine" presStyleLbl="alignNode1" presStyleIdx="1" presStyleCnt="5"/>
      <dgm:spPr/>
    </dgm:pt>
    <dgm:pt modelId="{8706118F-8CE3-4580-8032-C2C5C9E0B4BE}" type="pres">
      <dgm:prSet presAssocID="{06D0CC49-67E3-47DD-A74F-31C977DF5F57}" presName="horz1" presStyleCnt="0"/>
      <dgm:spPr/>
    </dgm:pt>
    <dgm:pt modelId="{0AD57C41-8228-4C7A-99F9-E17BD2F6AD9D}" type="pres">
      <dgm:prSet presAssocID="{06D0CC49-67E3-47DD-A74F-31C977DF5F57}" presName="tx1" presStyleLbl="revTx" presStyleIdx="1" presStyleCnt="5"/>
      <dgm:spPr/>
    </dgm:pt>
    <dgm:pt modelId="{14BFD9F5-08E1-45FD-B8DF-26C29B6E451E}" type="pres">
      <dgm:prSet presAssocID="{06D0CC49-67E3-47DD-A74F-31C977DF5F57}" presName="vert1" presStyleCnt="0"/>
      <dgm:spPr/>
    </dgm:pt>
    <dgm:pt modelId="{F95E5D23-078E-4E75-BF57-42EA17EB4837}" type="pres">
      <dgm:prSet presAssocID="{CBE3DB76-096B-44F5-99EC-F0F9975DCEF3}" presName="thickLine" presStyleLbl="alignNode1" presStyleIdx="2" presStyleCnt="5"/>
      <dgm:spPr/>
    </dgm:pt>
    <dgm:pt modelId="{A415A933-498C-472A-A28F-D87D0653CF1F}" type="pres">
      <dgm:prSet presAssocID="{CBE3DB76-096B-44F5-99EC-F0F9975DCEF3}" presName="horz1" presStyleCnt="0"/>
      <dgm:spPr/>
    </dgm:pt>
    <dgm:pt modelId="{B11E4A50-ABE8-4541-918E-33A0B18793E8}" type="pres">
      <dgm:prSet presAssocID="{CBE3DB76-096B-44F5-99EC-F0F9975DCEF3}" presName="tx1" presStyleLbl="revTx" presStyleIdx="2" presStyleCnt="5"/>
      <dgm:spPr/>
    </dgm:pt>
    <dgm:pt modelId="{521F38D2-A08C-434B-BAF4-5ACCA0416933}" type="pres">
      <dgm:prSet presAssocID="{CBE3DB76-096B-44F5-99EC-F0F9975DCEF3}" presName="vert1" presStyleCnt="0"/>
      <dgm:spPr/>
    </dgm:pt>
    <dgm:pt modelId="{95658AFD-1492-426D-8F11-D70CC760F0B5}" type="pres">
      <dgm:prSet presAssocID="{4AB8DC57-4114-4BE0-8A3A-2F821143AD53}" presName="thickLine" presStyleLbl="alignNode1" presStyleIdx="3" presStyleCnt="5"/>
      <dgm:spPr/>
    </dgm:pt>
    <dgm:pt modelId="{5F7F7A1D-A47C-49EB-A318-684571EA72C9}" type="pres">
      <dgm:prSet presAssocID="{4AB8DC57-4114-4BE0-8A3A-2F821143AD53}" presName="horz1" presStyleCnt="0"/>
      <dgm:spPr/>
    </dgm:pt>
    <dgm:pt modelId="{F216FAD6-AAF7-48EC-A25B-BF09ED8ED6C5}" type="pres">
      <dgm:prSet presAssocID="{4AB8DC57-4114-4BE0-8A3A-2F821143AD53}" presName="tx1" presStyleLbl="revTx" presStyleIdx="3" presStyleCnt="5"/>
      <dgm:spPr/>
    </dgm:pt>
    <dgm:pt modelId="{DEF4A4F7-6A6E-4FBF-B6C5-BEEEDC9DC7A7}" type="pres">
      <dgm:prSet presAssocID="{4AB8DC57-4114-4BE0-8A3A-2F821143AD53}" presName="vert1" presStyleCnt="0"/>
      <dgm:spPr/>
    </dgm:pt>
    <dgm:pt modelId="{A25252AD-5EFD-49D0-A199-7C2D0AA1FAEC}" type="pres">
      <dgm:prSet presAssocID="{BC6681EB-7E28-4AF1-9A78-09DAAFA09B45}" presName="thickLine" presStyleLbl="alignNode1" presStyleIdx="4" presStyleCnt="5"/>
      <dgm:spPr/>
    </dgm:pt>
    <dgm:pt modelId="{CB70206C-7096-4BBE-8BDD-BDF08284A83A}" type="pres">
      <dgm:prSet presAssocID="{BC6681EB-7E28-4AF1-9A78-09DAAFA09B45}" presName="horz1" presStyleCnt="0"/>
      <dgm:spPr/>
    </dgm:pt>
    <dgm:pt modelId="{6A3ABFF9-01E9-4605-A4C3-D411BE5A420A}" type="pres">
      <dgm:prSet presAssocID="{BC6681EB-7E28-4AF1-9A78-09DAAFA09B45}" presName="tx1" presStyleLbl="revTx" presStyleIdx="4" presStyleCnt="5"/>
      <dgm:spPr/>
    </dgm:pt>
    <dgm:pt modelId="{4F024AD7-1654-4AC2-AFFC-2DEB414C9602}" type="pres">
      <dgm:prSet presAssocID="{BC6681EB-7E28-4AF1-9A78-09DAAFA09B45}" presName="vert1" presStyleCnt="0"/>
      <dgm:spPr/>
    </dgm:pt>
  </dgm:ptLst>
  <dgm:cxnLst>
    <dgm:cxn modelId="{08D9AB12-3577-457E-BA0F-19925976742D}" srcId="{26DAF076-190C-4779-AD5E-CD663948C2E3}" destId="{4AB8DC57-4114-4BE0-8A3A-2F821143AD53}" srcOrd="3" destOrd="0" parTransId="{CEB87AC6-BD78-4D06-A84A-F0A5EF5BF4DA}" sibTransId="{76B582C7-F06D-4660-AC43-579BAE82BE26}"/>
    <dgm:cxn modelId="{05AD3D15-BC07-4527-ACAB-D5A2FB4B69F2}" srcId="{26DAF076-190C-4779-AD5E-CD663948C2E3}" destId="{BC6681EB-7E28-4AF1-9A78-09DAAFA09B45}" srcOrd="4" destOrd="0" parTransId="{9980EC46-2CEB-45EE-887C-16CF3C6DC863}" sibTransId="{A57402B3-19DA-4A6D-A359-C850CF6BE028}"/>
    <dgm:cxn modelId="{74A9C91A-D4CF-445D-B01F-4D736E5DB2E9}" type="presOf" srcId="{06D0CC49-67E3-47DD-A74F-31C977DF5F57}" destId="{0AD57C41-8228-4C7A-99F9-E17BD2F6AD9D}" srcOrd="0" destOrd="0" presId="urn:microsoft.com/office/officeart/2008/layout/LinedList"/>
    <dgm:cxn modelId="{804FB71C-68F0-4B3D-A1D8-EAB83459D1D0}" type="presOf" srcId="{CBE3DB76-096B-44F5-99EC-F0F9975DCEF3}" destId="{B11E4A50-ABE8-4541-918E-33A0B18793E8}" srcOrd="0" destOrd="0" presId="urn:microsoft.com/office/officeart/2008/layout/LinedList"/>
    <dgm:cxn modelId="{5E87CD21-1674-4A11-B171-60F200AE6685}" type="presOf" srcId="{4AB8DC57-4114-4BE0-8A3A-2F821143AD53}" destId="{F216FAD6-AAF7-48EC-A25B-BF09ED8ED6C5}" srcOrd="0" destOrd="0" presId="urn:microsoft.com/office/officeart/2008/layout/LinedList"/>
    <dgm:cxn modelId="{0E1BE230-17DF-45E3-849A-4A12B25143C7}" type="presOf" srcId="{FA009EF1-5192-4115-AC8C-72345D973FED}" destId="{DC373AA7-0E0F-4B88-A1BB-5F71B3D402F2}" srcOrd="0" destOrd="0" presId="urn:microsoft.com/office/officeart/2008/layout/LinedList"/>
    <dgm:cxn modelId="{029E9774-B912-4C9A-98C2-0F63F0704598}" type="presOf" srcId="{BC6681EB-7E28-4AF1-9A78-09DAAFA09B45}" destId="{6A3ABFF9-01E9-4605-A4C3-D411BE5A420A}" srcOrd="0" destOrd="0" presId="urn:microsoft.com/office/officeart/2008/layout/LinedList"/>
    <dgm:cxn modelId="{DBD67D59-3281-42C3-8B51-955575569F72}" srcId="{26DAF076-190C-4779-AD5E-CD663948C2E3}" destId="{06D0CC49-67E3-47DD-A74F-31C977DF5F57}" srcOrd="1" destOrd="0" parTransId="{86B367A7-D01B-4EF2-B195-A72E870B7F3F}" sibTransId="{FF9D4004-FF44-4A2D-9D87-4FD6FDE6CCF1}"/>
    <dgm:cxn modelId="{3FF31B80-3A6D-4DBB-ADAA-B4C2689A024B}" srcId="{26DAF076-190C-4779-AD5E-CD663948C2E3}" destId="{CBE3DB76-096B-44F5-99EC-F0F9975DCEF3}" srcOrd="2" destOrd="0" parTransId="{C164A925-5CD4-4995-96F8-86EBBCF86E17}" sibTransId="{85CAC213-7B01-49D3-BFFA-F8D3C4632600}"/>
    <dgm:cxn modelId="{B0652D84-A8E5-41E0-8AC7-0EDC79619E70}" type="presOf" srcId="{26DAF076-190C-4779-AD5E-CD663948C2E3}" destId="{48D1D0AA-CC6D-4567-B879-E89EE7C9C54E}" srcOrd="0" destOrd="0" presId="urn:microsoft.com/office/officeart/2008/layout/LinedList"/>
    <dgm:cxn modelId="{315C739B-211D-46DF-8344-E8210DF0BD55}" srcId="{26DAF076-190C-4779-AD5E-CD663948C2E3}" destId="{FA009EF1-5192-4115-AC8C-72345D973FED}" srcOrd="0" destOrd="0" parTransId="{E6920100-FFDB-436C-8D37-E4DAF9E08720}" sibTransId="{7889C57D-943E-40A4-B6AF-F1EB2F5BB57F}"/>
    <dgm:cxn modelId="{CB2D5751-80E5-4B9D-82C8-A95710003B64}" type="presParOf" srcId="{48D1D0AA-CC6D-4567-B879-E89EE7C9C54E}" destId="{1F602281-2B3C-4B0B-8B47-E5AE32AE7D6D}" srcOrd="0" destOrd="0" presId="urn:microsoft.com/office/officeart/2008/layout/LinedList"/>
    <dgm:cxn modelId="{8B4CAF03-316B-46B6-88EF-36893C0BCA69}" type="presParOf" srcId="{48D1D0AA-CC6D-4567-B879-E89EE7C9C54E}" destId="{3482DA43-FA63-4615-9825-236786FF5111}" srcOrd="1" destOrd="0" presId="urn:microsoft.com/office/officeart/2008/layout/LinedList"/>
    <dgm:cxn modelId="{04354967-D923-4DB4-A0D9-6CA3C8A49021}" type="presParOf" srcId="{3482DA43-FA63-4615-9825-236786FF5111}" destId="{DC373AA7-0E0F-4B88-A1BB-5F71B3D402F2}" srcOrd="0" destOrd="0" presId="urn:microsoft.com/office/officeart/2008/layout/LinedList"/>
    <dgm:cxn modelId="{49F4E023-FE3B-4445-9A71-54217225269C}" type="presParOf" srcId="{3482DA43-FA63-4615-9825-236786FF5111}" destId="{53188B86-28A5-4E05-B1B9-B7DBE748E1A1}" srcOrd="1" destOrd="0" presId="urn:microsoft.com/office/officeart/2008/layout/LinedList"/>
    <dgm:cxn modelId="{14E6681A-3335-4AB3-9DB6-2121A573969B}" type="presParOf" srcId="{48D1D0AA-CC6D-4567-B879-E89EE7C9C54E}" destId="{0BEC755E-1235-4548-B2F5-E15117C6210F}" srcOrd="2" destOrd="0" presId="urn:microsoft.com/office/officeart/2008/layout/LinedList"/>
    <dgm:cxn modelId="{72E91EAF-FEDA-4330-AE68-31F913F3708B}" type="presParOf" srcId="{48D1D0AA-CC6D-4567-B879-E89EE7C9C54E}" destId="{8706118F-8CE3-4580-8032-C2C5C9E0B4BE}" srcOrd="3" destOrd="0" presId="urn:microsoft.com/office/officeart/2008/layout/LinedList"/>
    <dgm:cxn modelId="{7841BF3F-4A95-49DA-BCF8-20C960D44868}" type="presParOf" srcId="{8706118F-8CE3-4580-8032-C2C5C9E0B4BE}" destId="{0AD57C41-8228-4C7A-99F9-E17BD2F6AD9D}" srcOrd="0" destOrd="0" presId="urn:microsoft.com/office/officeart/2008/layout/LinedList"/>
    <dgm:cxn modelId="{CC4C16BE-842F-4AD2-8729-4E3293FAC0CD}" type="presParOf" srcId="{8706118F-8CE3-4580-8032-C2C5C9E0B4BE}" destId="{14BFD9F5-08E1-45FD-B8DF-26C29B6E451E}" srcOrd="1" destOrd="0" presId="urn:microsoft.com/office/officeart/2008/layout/LinedList"/>
    <dgm:cxn modelId="{58E2107E-1B39-438B-93BF-DA840A2D1A61}" type="presParOf" srcId="{48D1D0AA-CC6D-4567-B879-E89EE7C9C54E}" destId="{F95E5D23-078E-4E75-BF57-42EA17EB4837}" srcOrd="4" destOrd="0" presId="urn:microsoft.com/office/officeart/2008/layout/LinedList"/>
    <dgm:cxn modelId="{91EB95D9-B480-404C-AB0C-9AE3266EFA52}" type="presParOf" srcId="{48D1D0AA-CC6D-4567-B879-E89EE7C9C54E}" destId="{A415A933-498C-472A-A28F-D87D0653CF1F}" srcOrd="5" destOrd="0" presId="urn:microsoft.com/office/officeart/2008/layout/LinedList"/>
    <dgm:cxn modelId="{F7E2F346-968A-4101-8E6B-55C446BE69BA}" type="presParOf" srcId="{A415A933-498C-472A-A28F-D87D0653CF1F}" destId="{B11E4A50-ABE8-4541-918E-33A0B18793E8}" srcOrd="0" destOrd="0" presId="urn:microsoft.com/office/officeart/2008/layout/LinedList"/>
    <dgm:cxn modelId="{FCA0AB77-ECF7-45E0-AD29-E406156B5C40}" type="presParOf" srcId="{A415A933-498C-472A-A28F-D87D0653CF1F}" destId="{521F38D2-A08C-434B-BAF4-5ACCA0416933}" srcOrd="1" destOrd="0" presId="urn:microsoft.com/office/officeart/2008/layout/LinedList"/>
    <dgm:cxn modelId="{255BE728-30BE-446F-AC2E-AC884F681FE4}" type="presParOf" srcId="{48D1D0AA-CC6D-4567-B879-E89EE7C9C54E}" destId="{95658AFD-1492-426D-8F11-D70CC760F0B5}" srcOrd="6" destOrd="0" presId="urn:microsoft.com/office/officeart/2008/layout/LinedList"/>
    <dgm:cxn modelId="{23C26112-607A-42FE-A187-8A3AA1F7A4BB}" type="presParOf" srcId="{48D1D0AA-CC6D-4567-B879-E89EE7C9C54E}" destId="{5F7F7A1D-A47C-49EB-A318-684571EA72C9}" srcOrd="7" destOrd="0" presId="urn:microsoft.com/office/officeart/2008/layout/LinedList"/>
    <dgm:cxn modelId="{A7B5A7A8-C77F-4D42-A6F4-A78168E229D4}" type="presParOf" srcId="{5F7F7A1D-A47C-49EB-A318-684571EA72C9}" destId="{F216FAD6-AAF7-48EC-A25B-BF09ED8ED6C5}" srcOrd="0" destOrd="0" presId="urn:microsoft.com/office/officeart/2008/layout/LinedList"/>
    <dgm:cxn modelId="{0A5F5BA6-A7EB-4AC7-9051-C918CA2CE142}" type="presParOf" srcId="{5F7F7A1D-A47C-49EB-A318-684571EA72C9}" destId="{DEF4A4F7-6A6E-4FBF-B6C5-BEEEDC9DC7A7}" srcOrd="1" destOrd="0" presId="urn:microsoft.com/office/officeart/2008/layout/LinedList"/>
    <dgm:cxn modelId="{467D8B8E-DAFB-41D1-A07D-C4269193E5DD}" type="presParOf" srcId="{48D1D0AA-CC6D-4567-B879-E89EE7C9C54E}" destId="{A25252AD-5EFD-49D0-A199-7C2D0AA1FAEC}" srcOrd="8" destOrd="0" presId="urn:microsoft.com/office/officeart/2008/layout/LinedList"/>
    <dgm:cxn modelId="{8F449802-8C5A-4B7E-B338-440DEB54036A}" type="presParOf" srcId="{48D1D0AA-CC6D-4567-B879-E89EE7C9C54E}" destId="{CB70206C-7096-4BBE-8BDD-BDF08284A83A}" srcOrd="9" destOrd="0" presId="urn:microsoft.com/office/officeart/2008/layout/LinedList"/>
    <dgm:cxn modelId="{17114EF7-4D44-40C6-BE9F-7CD401CCB7A8}" type="presParOf" srcId="{CB70206C-7096-4BBE-8BDD-BDF08284A83A}" destId="{6A3ABFF9-01E9-4605-A4C3-D411BE5A420A}" srcOrd="0" destOrd="0" presId="urn:microsoft.com/office/officeart/2008/layout/LinedList"/>
    <dgm:cxn modelId="{FA3FE556-CCEE-4DED-BEB9-96B5483871CC}" type="presParOf" srcId="{CB70206C-7096-4BBE-8BDD-BDF08284A83A}" destId="{4F024AD7-1654-4AC2-AFFC-2DEB414C960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2097E6C3-058C-4486-A0D9-DDEFE34150F4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D6461C4-104C-40CE-A0C9-B0711ACD5304}">
      <dgm:prSet/>
      <dgm:spPr/>
      <dgm:t>
        <a:bodyPr/>
        <a:lstStyle/>
        <a:p>
          <a:r>
            <a:rPr lang="en-GB"/>
            <a:t>Recruiting the right HR Advisor ensures smooth organisational and operations.</a:t>
          </a:r>
          <a:endParaRPr lang="en-US"/>
        </a:p>
      </dgm:t>
    </dgm:pt>
    <dgm:pt modelId="{C21F1B41-4B85-4A8A-8970-F2F149AFB8D6}" type="parTrans" cxnId="{80E28032-2171-4F97-882E-685F5787FDCB}">
      <dgm:prSet/>
      <dgm:spPr/>
      <dgm:t>
        <a:bodyPr/>
        <a:lstStyle/>
        <a:p>
          <a:endParaRPr lang="en-US"/>
        </a:p>
      </dgm:t>
    </dgm:pt>
    <dgm:pt modelId="{E5C6D1C4-2516-4D08-9B6C-328A1ABD5813}" type="sibTrans" cxnId="{80E28032-2171-4F97-882E-685F5787FDCB}">
      <dgm:prSet/>
      <dgm:spPr/>
      <dgm:t>
        <a:bodyPr/>
        <a:lstStyle/>
        <a:p>
          <a:endParaRPr lang="en-US"/>
        </a:p>
      </dgm:t>
    </dgm:pt>
    <dgm:pt modelId="{77ECA7AE-F465-4B0B-8ED7-2E2589DDA576}">
      <dgm:prSet/>
      <dgm:spPr/>
      <dgm:t>
        <a:bodyPr/>
        <a:lstStyle/>
        <a:p>
          <a:r>
            <a:rPr lang="en-GB"/>
            <a:t>Clear job analysis and selection methods improve workforce quality.</a:t>
          </a:r>
          <a:endParaRPr lang="en-US"/>
        </a:p>
      </dgm:t>
    </dgm:pt>
    <dgm:pt modelId="{C4B41189-8C6C-49E3-9BBD-33BBCB5ACF14}" type="parTrans" cxnId="{75016F75-4EDB-49BF-A025-4784DF7B92BC}">
      <dgm:prSet/>
      <dgm:spPr/>
      <dgm:t>
        <a:bodyPr/>
        <a:lstStyle/>
        <a:p>
          <a:endParaRPr lang="en-US"/>
        </a:p>
      </dgm:t>
    </dgm:pt>
    <dgm:pt modelId="{65707243-BAB6-4936-A378-A9C0A5525842}" type="sibTrans" cxnId="{75016F75-4EDB-49BF-A025-4784DF7B92BC}">
      <dgm:prSet/>
      <dgm:spPr/>
      <dgm:t>
        <a:bodyPr/>
        <a:lstStyle/>
        <a:p>
          <a:endParaRPr lang="en-US"/>
        </a:p>
      </dgm:t>
    </dgm:pt>
    <dgm:pt modelId="{55109894-7C67-4BAC-AF54-B85BE0F12147}">
      <dgm:prSet/>
      <dgm:spPr/>
      <dgm:t>
        <a:bodyPr/>
        <a:lstStyle/>
        <a:p>
          <a:r>
            <a:rPr lang="en-GB"/>
            <a:t>Continuous learning, supported by learning theories, enhances performance.</a:t>
          </a:r>
          <a:endParaRPr lang="en-US"/>
        </a:p>
      </dgm:t>
    </dgm:pt>
    <dgm:pt modelId="{4F601920-D6DC-4021-B051-E877C5B10EED}" type="parTrans" cxnId="{38910B2A-1DA7-46E1-BA98-AA92F0C2198F}">
      <dgm:prSet/>
      <dgm:spPr/>
      <dgm:t>
        <a:bodyPr/>
        <a:lstStyle/>
        <a:p>
          <a:endParaRPr lang="en-US"/>
        </a:p>
      </dgm:t>
    </dgm:pt>
    <dgm:pt modelId="{AB476DE1-D452-4542-9695-AEED678EDA1A}" type="sibTrans" cxnId="{38910B2A-1DA7-46E1-BA98-AA92F0C2198F}">
      <dgm:prSet/>
      <dgm:spPr/>
      <dgm:t>
        <a:bodyPr/>
        <a:lstStyle/>
        <a:p>
          <a:endParaRPr lang="en-US"/>
        </a:p>
      </dgm:t>
    </dgm:pt>
    <dgm:pt modelId="{F8AC5BBD-B818-4300-BBB3-562EC4CE5C16}">
      <dgm:prSet/>
      <dgm:spPr/>
      <dgm:t>
        <a:bodyPr/>
        <a:lstStyle/>
        <a:p>
          <a:r>
            <a:rPr lang="en-GB"/>
            <a:t>A balance between teamwork and individual contribution is essential for success.</a:t>
          </a:r>
          <a:endParaRPr lang="en-US"/>
        </a:p>
      </dgm:t>
    </dgm:pt>
    <dgm:pt modelId="{A5A1BFB2-7B4B-4F90-B205-AFC9E004DCA8}" type="parTrans" cxnId="{BB8F17B0-C3EA-4F1E-8240-339B2A5BE61E}">
      <dgm:prSet/>
      <dgm:spPr/>
      <dgm:t>
        <a:bodyPr/>
        <a:lstStyle/>
        <a:p>
          <a:endParaRPr lang="en-US"/>
        </a:p>
      </dgm:t>
    </dgm:pt>
    <dgm:pt modelId="{F8892BAC-4021-4D42-9200-2561AA9C20DC}" type="sibTrans" cxnId="{BB8F17B0-C3EA-4F1E-8240-339B2A5BE61E}">
      <dgm:prSet/>
      <dgm:spPr/>
      <dgm:t>
        <a:bodyPr/>
        <a:lstStyle/>
        <a:p>
          <a:endParaRPr lang="en-US"/>
        </a:p>
      </dgm:t>
    </dgm:pt>
    <dgm:pt modelId="{64964198-9C60-4870-8C24-DFC0AA0C8608}" type="pres">
      <dgm:prSet presAssocID="{2097E6C3-058C-4486-A0D9-DDEFE34150F4}" presName="matrix" presStyleCnt="0">
        <dgm:presLayoutVars>
          <dgm:chMax val="1"/>
          <dgm:dir/>
          <dgm:resizeHandles val="exact"/>
        </dgm:presLayoutVars>
      </dgm:prSet>
      <dgm:spPr/>
    </dgm:pt>
    <dgm:pt modelId="{EC8367BB-8632-41E1-BEDB-569A1F5EE887}" type="pres">
      <dgm:prSet presAssocID="{2097E6C3-058C-4486-A0D9-DDEFE34150F4}" presName="diamond" presStyleLbl="bgShp" presStyleIdx="0" presStyleCnt="1"/>
      <dgm:spPr/>
    </dgm:pt>
    <dgm:pt modelId="{9B16D3B5-2E11-44CA-B929-A97EFE027124}" type="pres">
      <dgm:prSet presAssocID="{2097E6C3-058C-4486-A0D9-DDEFE34150F4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BD96535A-EA83-4556-9C3C-8A5CBF5188DC}" type="pres">
      <dgm:prSet presAssocID="{2097E6C3-058C-4486-A0D9-DDEFE34150F4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589A618C-F9BF-4EEB-9254-659A8C27A91C}" type="pres">
      <dgm:prSet presAssocID="{2097E6C3-058C-4486-A0D9-DDEFE34150F4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959C3122-F344-49B2-8E6B-4A82EC813399}" type="pres">
      <dgm:prSet presAssocID="{2097E6C3-058C-4486-A0D9-DDEFE34150F4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8FC58020-CBF7-40BA-9218-4A667E542A84}" type="presOf" srcId="{8D6461C4-104C-40CE-A0C9-B0711ACD5304}" destId="{9B16D3B5-2E11-44CA-B929-A97EFE027124}" srcOrd="0" destOrd="0" presId="urn:microsoft.com/office/officeart/2005/8/layout/matrix3"/>
    <dgm:cxn modelId="{38910B2A-1DA7-46E1-BA98-AA92F0C2198F}" srcId="{2097E6C3-058C-4486-A0D9-DDEFE34150F4}" destId="{55109894-7C67-4BAC-AF54-B85BE0F12147}" srcOrd="2" destOrd="0" parTransId="{4F601920-D6DC-4021-B051-E877C5B10EED}" sibTransId="{AB476DE1-D452-4542-9695-AEED678EDA1A}"/>
    <dgm:cxn modelId="{80E28032-2171-4F97-882E-685F5787FDCB}" srcId="{2097E6C3-058C-4486-A0D9-DDEFE34150F4}" destId="{8D6461C4-104C-40CE-A0C9-B0711ACD5304}" srcOrd="0" destOrd="0" parTransId="{C21F1B41-4B85-4A8A-8970-F2F149AFB8D6}" sibTransId="{E5C6D1C4-2516-4D08-9B6C-328A1ABD5813}"/>
    <dgm:cxn modelId="{573BA138-FCC8-4B0A-BC30-DDE9CFC0BD17}" type="presOf" srcId="{77ECA7AE-F465-4B0B-8ED7-2E2589DDA576}" destId="{BD96535A-EA83-4556-9C3C-8A5CBF5188DC}" srcOrd="0" destOrd="0" presId="urn:microsoft.com/office/officeart/2005/8/layout/matrix3"/>
    <dgm:cxn modelId="{2BDAF545-7619-4186-A92B-9B6FA2F5EBAD}" type="presOf" srcId="{55109894-7C67-4BAC-AF54-B85BE0F12147}" destId="{589A618C-F9BF-4EEB-9254-659A8C27A91C}" srcOrd="0" destOrd="0" presId="urn:microsoft.com/office/officeart/2005/8/layout/matrix3"/>
    <dgm:cxn modelId="{75016F75-4EDB-49BF-A025-4784DF7B92BC}" srcId="{2097E6C3-058C-4486-A0D9-DDEFE34150F4}" destId="{77ECA7AE-F465-4B0B-8ED7-2E2589DDA576}" srcOrd="1" destOrd="0" parTransId="{C4B41189-8C6C-49E3-9BBD-33BBCB5ACF14}" sibTransId="{65707243-BAB6-4936-A378-A9C0A5525842}"/>
    <dgm:cxn modelId="{0F93B885-50A7-4FC8-8BAC-F9154EA0E343}" type="presOf" srcId="{2097E6C3-058C-4486-A0D9-DDEFE34150F4}" destId="{64964198-9C60-4870-8C24-DFC0AA0C8608}" srcOrd="0" destOrd="0" presId="urn:microsoft.com/office/officeart/2005/8/layout/matrix3"/>
    <dgm:cxn modelId="{BB8F17B0-C3EA-4F1E-8240-339B2A5BE61E}" srcId="{2097E6C3-058C-4486-A0D9-DDEFE34150F4}" destId="{F8AC5BBD-B818-4300-BBB3-562EC4CE5C16}" srcOrd="3" destOrd="0" parTransId="{A5A1BFB2-7B4B-4F90-B205-AFC9E004DCA8}" sibTransId="{F8892BAC-4021-4D42-9200-2561AA9C20DC}"/>
    <dgm:cxn modelId="{F21E30E3-EAF2-4D6C-A9C2-4044F0ACEF35}" type="presOf" srcId="{F8AC5BBD-B818-4300-BBB3-562EC4CE5C16}" destId="{959C3122-F344-49B2-8E6B-4A82EC813399}" srcOrd="0" destOrd="0" presId="urn:microsoft.com/office/officeart/2005/8/layout/matrix3"/>
    <dgm:cxn modelId="{6DAECDFA-4A65-4F8E-B492-A007DE028198}" type="presParOf" srcId="{64964198-9C60-4870-8C24-DFC0AA0C8608}" destId="{EC8367BB-8632-41E1-BEDB-569A1F5EE887}" srcOrd="0" destOrd="0" presId="urn:microsoft.com/office/officeart/2005/8/layout/matrix3"/>
    <dgm:cxn modelId="{971EB764-81B4-47F0-8C09-79FDFB1A8778}" type="presParOf" srcId="{64964198-9C60-4870-8C24-DFC0AA0C8608}" destId="{9B16D3B5-2E11-44CA-B929-A97EFE027124}" srcOrd="1" destOrd="0" presId="urn:microsoft.com/office/officeart/2005/8/layout/matrix3"/>
    <dgm:cxn modelId="{4EAAF3A9-127B-43E1-877E-31356BE6C7BD}" type="presParOf" srcId="{64964198-9C60-4870-8C24-DFC0AA0C8608}" destId="{BD96535A-EA83-4556-9C3C-8A5CBF5188DC}" srcOrd="2" destOrd="0" presId="urn:microsoft.com/office/officeart/2005/8/layout/matrix3"/>
    <dgm:cxn modelId="{89E28294-96D3-497E-9C83-A7856922E1EF}" type="presParOf" srcId="{64964198-9C60-4870-8C24-DFC0AA0C8608}" destId="{589A618C-F9BF-4EEB-9254-659A8C27A91C}" srcOrd="3" destOrd="0" presId="urn:microsoft.com/office/officeart/2005/8/layout/matrix3"/>
    <dgm:cxn modelId="{1ECCB85A-C626-4252-A16E-ABBFB35FB484}" type="presParOf" srcId="{64964198-9C60-4870-8C24-DFC0AA0C8608}" destId="{959C3122-F344-49B2-8E6B-4A82EC813399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A5DC5E-1C28-4291-B788-5142C45F7333}">
      <dsp:nvSpPr>
        <dsp:cNvPr id="0" name=""/>
        <dsp:cNvSpPr/>
      </dsp:nvSpPr>
      <dsp:spPr>
        <a:xfrm>
          <a:off x="0" y="622"/>
          <a:ext cx="61296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B810BC-82C1-40D8-9E86-99D64CF3831F}">
      <dsp:nvSpPr>
        <dsp:cNvPr id="0" name=""/>
        <dsp:cNvSpPr/>
      </dsp:nvSpPr>
      <dsp:spPr>
        <a:xfrm>
          <a:off x="0" y="622"/>
          <a:ext cx="6129694" cy="2834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i="1" kern="1200"/>
            <a:t>Introduction to Tesco PLC</a:t>
          </a:r>
          <a:endParaRPr lang="en-US" sz="1300" kern="1200"/>
        </a:p>
      </dsp:txBody>
      <dsp:txXfrm>
        <a:off x="0" y="622"/>
        <a:ext cx="6129694" cy="283461"/>
      </dsp:txXfrm>
    </dsp:sp>
    <dsp:sp modelId="{961E9E43-EA75-4265-8389-EDE4CC32CC83}">
      <dsp:nvSpPr>
        <dsp:cNvPr id="0" name=""/>
        <dsp:cNvSpPr/>
      </dsp:nvSpPr>
      <dsp:spPr>
        <a:xfrm>
          <a:off x="0" y="284084"/>
          <a:ext cx="61296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8478A7-930C-4A05-B992-771F0DFCA3D1}">
      <dsp:nvSpPr>
        <dsp:cNvPr id="0" name=""/>
        <dsp:cNvSpPr/>
      </dsp:nvSpPr>
      <dsp:spPr>
        <a:xfrm>
          <a:off x="0" y="284084"/>
          <a:ext cx="6129694" cy="2834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i="1" kern="1200"/>
            <a:t>Importance of the HR Advisor Role</a:t>
          </a:r>
          <a:endParaRPr lang="en-US" sz="1300" kern="1200"/>
        </a:p>
      </dsp:txBody>
      <dsp:txXfrm>
        <a:off x="0" y="284084"/>
        <a:ext cx="6129694" cy="283461"/>
      </dsp:txXfrm>
    </dsp:sp>
    <dsp:sp modelId="{3C2AAF53-8610-4803-A415-0291925379BB}">
      <dsp:nvSpPr>
        <dsp:cNvPr id="0" name=""/>
        <dsp:cNvSpPr/>
      </dsp:nvSpPr>
      <dsp:spPr>
        <a:xfrm>
          <a:off x="0" y="567545"/>
          <a:ext cx="61296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3376C8-4B97-40DA-A256-CBC3A2666A7C}">
      <dsp:nvSpPr>
        <dsp:cNvPr id="0" name=""/>
        <dsp:cNvSpPr/>
      </dsp:nvSpPr>
      <dsp:spPr>
        <a:xfrm>
          <a:off x="0" y="567545"/>
          <a:ext cx="6129694" cy="2834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i="1" kern="1200"/>
            <a:t>Recruitment Process Overview </a:t>
          </a:r>
          <a:endParaRPr lang="en-US" sz="1300" kern="1200"/>
        </a:p>
      </dsp:txBody>
      <dsp:txXfrm>
        <a:off x="0" y="567545"/>
        <a:ext cx="6129694" cy="283461"/>
      </dsp:txXfrm>
    </dsp:sp>
    <dsp:sp modelId="{ACCB9863-EBA4-4953-9E59-5AE49EE34753}">
      <dsp:nvSpPr>
        <dsp:cNvPr id="0" name=""/>
        <dsp:cNvSpPr/>
      </dsp:nvSpPr>
      <dsp:spPr>
        <a:xfrm>
          <a:off x="0" y="851007"/>
          <a:ext cx="61296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3D4D41-4FC1-4650-8DF5-9A21628293AB}">
      <dsp:nvSpPr>
        <dsp:cNvPr id="0" name=""/>
        <dsp:cNvSpPr/>
      </dsp:nvSpPr>
      <dsp:spPr>
        <a:xfrm>
          <a:off x="0" y="851007"/>
          <a:ext cx="6129694" cy="2834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i="1" kern="1200"/>
            <a:t>Job Analysis</a:t>
          </a:r>
          <a:endParaRPr lang="en-US" sz="1300" kern="1200"/>
        </a:p>
      </dsp:txBody>
      <dsp:txXfrm>
        <a:off x="0" y="851007"/>
        <a:ext cx="6129694" cy="283461"/>
      </dsp:txXfrm>
    </dsp:sp>
    <dsp:sp modelId="{42BFDAC2-0CF3-40B8-843F-288C09FC64B5}">
      <dsp:nvSpPr>
        <dsp:cNvPr id="0" name=""/>
        <dsp:cNvSpPr/>
      </dsp:nvSpPr>
      <dsp:spPr>
        <a:xfrm>
          <a:off x="0" y="1134468"/>
          <a:ext cx="61296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2E05BF-82A7-4BBA-83CF-9B2DBA66C7D1}">
      <dsp:nvSpPr>
        <dsp:cNvPr id="0" name=""/>
        <dsp:cNvSpPr/>
      </dsp:nvSpPr>
      <dsp:spPr>
        <a:xfrm>
          <a:off x="0" y="1134468"/>
          <a:ext cx="6129694" cy="2834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i="1" kern="1200"/>
            <a:t>Job Description</a:t>
          </a:r>
          <a:endParaRPr lang="en-US" sz="1300" kern="1200"/>
        </a:p>
      </dsp:txBody>
      <dsp:txXfrm>
        <a:off x="0" y="1134468"/>
        <a:ext cx="6129694" cy="283461"/>
      </dsp:txXfrm>
    </dsp:sp>
    <dsp:sp modelId="{EDB22E0F-3807-40A8-8054-D18EBC75B514}">
      <dsp:nvSpPr>
        <dsp:cNvPr id="0" name=""/>
        <dsp:cNvSpPr/>
      </dsp:nvSpPr>
      <dsp:spPr>
        <a:xfrm>
          <a:off x="0" y="1417930"/>
          <a:ext cx="61296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347883-FFF5-42F3-ADA5-A6D4C4BD3F54}">
      <dsp:nvSpPr>
        <dsp:cNvPr id="0" name=""/>
        <dsp:cNvSpPr/>
      </dsp:nvSpPr>
      <dsp:spPr>
        <a:xfrm>
          <a:off x="0" y="1417930"/>
          <a:ext cx="6129694" cy="2834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i="1" kern="1200"/>
            <a:t>Person Specification</a:t>
          </a:r>
          <a:endParaRPr lang="en-US" sz="1300" kern="1200"/>
        </a:p>
      </dsp:txBody>
      <dsp:txXfrm>
        <a:off x="0" y="1417930"/>
        <a:ext cx="6129694" cy="283461"/>
      </dsp:txXfrm>
    </dsp:sp>
    <dsp:sp modelId="{AA18E7B1-48DA-48D8-98BB-2DE8253CC626}">
      <dsp:nvSpPr>
        <dsp:cNvPr id="0" name=""/>
        <dsp:cNvSpPr/>
      </dsp:nvSpPr>
      <dsp:spPr>
        <a:xfrm>
          <a:off x="0" y="1701391"/>
          <a:ext cx="61296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99CB9F-D43C-49AA-B573-231BAB42040F}">
      <dsp:nvSpPr>
        <dsp:cNvPr id="0" name=""/>
        <dsp:cNvSpPr/>
      </dsp:nvSpPr>
      <dsp:spPr>
        <a:xfrm>
          <a:off x="0" y="1701391"/>
          <a:ext cx="6129694" cy="2834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i="1" kern="1200"/>
            <a:t>Advertising the role</a:t>
          </a:r>
          <a:endParaRPr lang="en-US" sz="1300" kern="1200"/>
        </a:p>
      </dsp:txBody>
      <dsp:txXfrm>
        <a:off x="0" y="1701391"/>
        <a:ext cx="6129694" cy="283461"/>
      </dsp:txXfrm>
    </dsp:sp>
    <dsp:sp modelId="{FC019237-CEAF-4A16-BC81-716D8486A37D}">
      <dsp:nvSpPr>
        <dsp:cNvPr id="0" name=""/>
        <dsp:cNvSpPr/>
      </dsp:nvSpPr>
      <dsp:spPr>
        <a:xfrm>
          <a:off x="0" y="1984853"/>
          <a:ext cx="61296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CA4ADC-022B-4B14-B70C-1B87245757AE}">
      <dsp:nvSpPr>
        <dsp:cNvPr id="0" name=""/>
        <dsp:cNvSpPr/>
      </dsp:nvSpPr>
      <dsp:spPr>
        <a:xfrm>
          <a:off x="0" y="1984853"/>
          <a:ext cx="6129694" cy="2834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i="1" kern="1200"/>
            <a:t>Shortlisting candidates</a:t>
          </a:r>
          <a:endParaRPr lang="en-US" sz="1300" kern="1200"/>
        </a:p>
      </dsp:txBody>
      <dsp:txXfrm>
        <a:off x="0" y="1984853"/>
        <a:ext cx="6129694" cy="283461"/>
      </dsp:txXfrm>
    </dsp:sp>
    <dsp:sp modelId="{8488088A-83DF-409E-8D2C-E0F3791422FF}">
      <dsp:nvSpPr>
        <dsp:cNvPr id="0" name=""/>
        <dsp:cNvSpPr/>
      </dsp:nvSpPr>
      <dsp:spPr>
        <a:xfrm>
          <a:off x="0" y="2268314"/>
          <a:ext cx="61296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B782B-ED40-4CC2-95B2-646DF0F53F18}">
      <dsp:nvSpPr>
        <dsp:cNvPr id="0" name=""/>
        <dsp:cNvSpPr/>
      </dsp:nvSpPr>
      <dsp:spPr>
        <a:xfrm>
          <a:off x="0" y="2268314"/>
          <a:ext cx="6129694" cy="2834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i="1" kern="1200"/>
            <a:t>Interviews &amp; assessments</a:t>
          </a:r>
          <a:endParaRPr lang="en-US" sz="1300" kern="1200"/>
        </a:p>
      </dsp:txBody>
      <dsp:txXfrm>
        <a:off x="0" y="2268314"/>
        <a:ext cx="6129694" cy="283461"/>
      </dsp:txXfrm>
    </dsp:sp>
    <dsp:sp modelId="{370352D2-D107-45C6-B596-06E95325DCB6}">
      <dsp:nvSpPr>
        <dsp:cNvPr id="0" name=""/>
        <dsp:cNvSpPr/>
      </dsp:nvSpPr>
      <dsp:spPr>
        <a:xfrm>
          <a:off x="0" y="2551776"/>
          <a:ext cx="61296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6A6FE7-C4EA-468F-A462-33B1281FC281}">
      <dsp:nvSpPr>
        <dsp:cNvPr id="0" name=""/>
        <dsp:cNvSpPr/>
      </dsp:nvSpPr>
      <dsp:spPr>
        <a:xfrm>
          <a:off x="0" y="2551776"/>
          <a:ext cx="6129694" cy="2834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i="1" kern="1200"/>
            <a:t>Selection &amp; onboarding</a:t>
          </a:r>
          <a:endParaRPr lang="en-US" sz="1300" kern="1200"/>
        </a:p>
      </dsp:txBody>
      <dsp:txXfrm>
        <a:off x="0" y="2551776"/>
        <a:ext cx="6129694" cy="283461"/>
      </dsp:txXfrm>
    </dsp:sp>
    <dsp:sp modelId="{802A0DBC-FF69-4BBA-99CB-B61293F68661}">
      <dsp:nvSpPr>
        <dsp:cNvPr id="0" name=""/>
        <dsp:cNvSpPr/>
      </dsp:nvSpPr>
      <dsp:spPr>
        <a:xfrm>
          <a:off x="0" y="2835237"/>
          <a:ext cx="61296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533583-3001-499E-9893-9CEC137C2E0D}">
      <dsp:nvSpPr>
        <dsp:cNvPr id="0" name=""/>
        <dsp:cNvSpPr/>
      </dsp:nvSpPr>
      <dsp:spPr>
        <a:xfrm>
          <a:off x="0" y="2835237"/>
          <a:ext cx="6129694" cy="2834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i="1" kern="1200"/>
            <a:t>Selection Methods</a:t>
          </a:r>
          <a:endParaRPr lang="en-US" sz="1300" kern="1200"/>
        </a:p>
      </dsp:txBody>
      <dsp:txXfrm>
        <a:off x="0" y="2835237"/>
        <a:ext cx="6129694" cy="283461"/>
      </dsp:txXfrm>
    </dsp:sp>
    <dsp:sp modelId="{BC97111F-CE5D-4817-A88B-F3B08677F914}">
      <dsp:nvSpPr>
        <dsp:cNvPr id="0" name=""/>
        <dsp:cNvSpPr/>
      </dsp:nvSpPr>
      <dsp:spPr>
        <a:xfrm>
          <a:off x="0" y="3118698"/>
          <a:ext cx="61296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2A4AB0-D989-4582-8BF6-2603211084DD}">
      <dsp:nvSpPr>
        <dsp:cNvPr id="0" name=""/>
        <dsp:cNvSpPr/>
      </dsp:nvSpPr>
      <dsp:spPr>
        <a:xfrm>
          <a:off x="0" y="3118698"/>
          <a:ext cx="6129694" cy="2834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i="1" kern="1200"/>
            <a:t>Learning &amp; Development Needs</a:t>
          </a:r>
          <a:endParaRPr lang="en-US" sz="1300" kern="1200"/>
        </a:p>
      </dsp:txBody>
      <dsp:txXfrm>
        <a:off x="0" y="3118698"/>
        <a:ext cx="6129694" cy="283461"/>
      </dsp:txXfrm>
    </dsp:sp>
    <dsp:sp modelId="{C6ABFA0D-9D48-4CDA-9D95-4A4AEA5C67A0}">
      <dsp:nvSpPr>
        <dsp:cNvPr id="0" name=""/>
        <dsp:cNvSpPr/>
      </dsp:nvSpPr>
      <dsp:spPr>
        <a:xfrm>
          <a:off x="0" y="3402160"/>
          <a:ext cx="61296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3B678C-A2EC-4F0E-A4E1-382DD798B7CE}">
      <dsp:nvSpPr>
        <dsp:cNvPr id="0" name=""/>
        <dsp:cNvSpPr/>
      </dsp:nvSpPr>
      <dsp:spPr>
        <a:xfrm>
          <a:off x="0" y="3402160"/>
          <a:ext cx="6129694" cy="2834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i="1" kern="1200"/>
            <a:t>Behaviorist Learning Theory</a:t>
          </a:r>
          <a:endParaRPr lang="en-US" sz="1300" kern="1200"/>
        </a:p>
      </dsp:txBody>
      <dsp:txXfrm>
        <a:off x="0" y="3402160"/>
        <a:ext cx="6129694" cy="283461"/>
      </dsp:txXfrm>
    </dsp:sp>
    <dsp:sp modelId="{C7919254-BA77-4F0D-8D52-5D1DD42D1028}">
      <dsp:nvSpPr>
        <dsp:cNvPr id="0" name=""/>
        <dsp:cNvSpPr/>
      </dsp:nvSpPr>
      <dsp:spPr>
        <a:xfrm>
          <a:off x="0" y="3685621"/>
          <a:ext cx="61296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3060B7-B646-481D-8B20-97220AB17FB6}">
      <dsp:nvSpPr>
        <dsp:cNvPr id="0" name=""/>
        <dsp:cNvSpPr/>
      </dsp:nvSpPr>
      <dsp:spPr>
        <a:xfrm>
          <a:off x="0" y="3685621"/>
          <a:ext cx="6129694" cy="2834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i="1" kern="1200"/>
            <a:t>Cognitivist Learning Theory</a:t>
          </a:r>
          <a:endParaRPr lang="en-US" sz="1300" kern="1200"/>
        </a:p>
      </dsp:txBody>
      <dsp:txXfrm>
        <a:off x="0" y="3685621"/>
        <a:ext cx="6129694" cy="283461"/>
      </dsp:txXfrm>
    </dsp:sp>
    <dsp:sp modelId="{ACF4B787-68A2-46EB-A8B8-E2BD48FD8987}">
      <dsp:nvSpPr>
        <dsp:cNvPr id="0" name=""/>
        <dsp:cNvSpPr/>
      </dsp:nvSpPr>
      <dsp:spPr>
        <a:xfrm>
          <a:off x="0" y="3969083"/>
          <a:ext cx="61296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ED0ACD-71D7-4745-86D0-E1B49D02E03B}">
      <dsp:nvSpPr>
        <dsp:cNvPr id="0" name=""/>
        <dsp:cNvSpPr/>
      </dsp:nvSpPr>
      <dsp:spPr>
        <a:xfrm>
          <a:off x="0" y="3969083"/>
          <a:ext cx="6129694" cy="2834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i="1" kern="1200"/>
            <a:t>Humanist &amp; Experiential Learning</a:t>
          </a:r>
          <a:endParaRPr lang="en-US" sz="1300" kern="1200"/>
        </a:p>
      </dsp:txBody>
      <dsp:txXfrm>
        <a:off x="0" y="3969083"/>
        <a:ext cx="6129694" cy="283461"/>
      </dsp:txXfrm>
    </dsp:sp>
    <dsp:sp modelId="{9EBECFE1-1748-4E95-8A0C-61FCEE06B744}">
      <dsp:nvSpPr>
        <dsp:cNvPr id="0" name=""/>
        <dsp:cNvSpPr/>
      </dsp:nvSpPr>
      <dsp:spPr>
        <a:xfrm>
          <a:off x="0" y="4252544"/>
          <a:ext cx="61296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D2BEA4-D085-4E91-8826-3524F9D1F3EA}">
      <dsp:nvSpPr>
        <dsp:cNvPr id="0" name=""/>
        <dsp:cNvSpPr/>
      </dsp:nvSpPr>
      <dsp:spPr>
        <a:xfrm>
          <a:off x="0" y="4252544"/>
          <a:ext cx="6129694" cy="2834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i="1" kern="1200"/>
            <a:t>Impact on Organizational Performance</a:t>
          </a:r>
          <a:endParaRPr lang="en-US" sz="1300" kern="1200"/>
        </a:p>
      </dsp:txBody>
      <dsp:txXfrm>
        <a:off x="0" y="4252544"/>
        <a:ext cx="6129694" cy="283461"/>
      </dsp:txXfrm>
    </dsp:sp>
    <dsp:sp modelId="{02C63742-E110-493D-9833-0BA28FBDDEBE}">
      <dsp:nvSpPr>
        <dsp:cNvPr id="0" name=""/>
        <dsp:cNvSpPr/>
      </dsp:nvSpPr>
      <dsp:spPr>
        <a:xfrm>
          <a:off x="0" y="4536006"/>
          <a:ext cx="61296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C0E14E-13E1-4B7E-9A33-7F852DA7BDBD}">
      <dsp:nvSpPr>
        <dsp:cNvPr id="0" name=""/>
        <dsp:cNvSpPr/>
      </dsp:nvSpPr>
      <dsp:spPr>
        <a:xfrm>
          <a:off x="0" y="4536006"/>
          <a:ext cx="6129694" cy="2834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i="1" kern="1200"/>
            <a:t>Conclusion</a:t>
          </a:r>
          <a:endParaRPr lang="en-US" sz="1300" kern="1200"/>
        </a:p>
      </dsp:txBody>
      <dsp:txXfrm>
        <a:off x="0" y="4536006"/>
        <a:ext cx="6129694" cy="283461"/>
      </dsp:txXfrm>
    </dsp:sp>
    <dsp:sp modelId="{4ED453D4-8701-4EAA-A277-0BD217C9673C}">
      <dsp:nvSpPr>
        <dsp:cNvPr id="0" name=""/>
        <dsp:cNvSpPr/>
      </dsp:nvSpPr>
      <dsp:spPr>
        <a:xfrm>
          <a:off x="0" y="4819467"/>
          <a:ext cx="61296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661480-7B4D-434C-8B27-46AEF1A14CFF}">
      <dsp:nvSpPr>
        <dsp:cNvPr id="0" name=""/>
        <dsp:cNvSpPr/>
      </dsp:nvSpPr>
      <dsp:spPr>
        <a:xfrm>
          <a:off x="0" y="4819467"/>
          <a:ext cx="6129694" cy="2834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i="1" kern="1200"/>
            <a:t>Refences</a:t>
          </a:r>
          <a:endParaRPr lang="en-US" sz="1300" kern="1200"/>
        </a:p>
      </dsp:txBody>
      <dsp:txXfrm>
        <a:off x="0" y="4819467"/>
        <a:ext cx="6129694" cy="28346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AE203D-D63A-40D0-A598-A6AD8B5BC732}">
      <dsp:nvSpPr>
        <dsp:cNvPr id="0" name=""/>
        <dsp:cNvSpPr/>
      </dsp:nvSpPr>
      <dsp:spPr>
        <a:xfrm>
          <a:off x="0" y="1938"/>
          <a:ext cx="7511189" cy="9824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050293-EFA1-442E-82AB-CE6353BDAFDF}">
      <dsp:nvSpPr>
        <dsp:cNvPr id="0" name=""/>
        <dsp:cNvSpPr/>
      </dsp:nvSpPr>
      <dsp:spPr>
        <a:xfrm>
          <a:off x="297197" y="222994"/>
          <a:ext cx="540359" cy="5403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A66504-9A9D-419D-B24D-625743A29153}">
      <dsp:nvSpPr>
        <dsp:cNvPr id="0" name=""/>
        <dsp:cNvSpPr/>
      </dsp:nvSpPr>
      <dsp:spPr>
        <a:xfrm>
          <a:off x="1134755" y="1938"/>
          <a:ext cx="6376433" cy="982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978" tIns="103978" rIns="103978" bIns="10397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Tesco PLC is one of the largest UK retailers, employing over 300,000 employees worldwide</a:t>
          </a:r>
          <a:endParaRPr lang="en-US" sz="2200" kern="1200"/>
        </a:p>
      </dsp:txBody>
      <dsp:txXfrm>
        <a:off x="1134755" y="1938"/>
        <a:ext cx="6376433" cy="982472"/>
      </dsp:txXfrm>
    </dsp:sp>
    <dsp:sp modelId="{4A341351-75DC-43DB-A6C2-503711C4288F}">
      <dsp:nvSpPr>
        <dsp:cNvPr id="0" name=""/>
        <dsp:cNvSpPr/>
      </dsp:nvSpPr>
      <dsp:spPr>
        <a:xfrm>
          <a:off x="0" y="1230028"/>
          <a:ext cx="7511189" cy="9824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3F3B7E-121F-4A15-B8DC-B5B87839DE53}">
      <dsp:nvSpPr>
        <dsp:cNvPr id="0" name=""/>
        <dsp:cNvSpPr/>
      </dsp:nvSpPr>
      <dsp:spPr>
        <a:xfrm>
          <a:off x="297197" y="1451084"/>
          <a:ext cx="540359" cy="5403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3F9744-84CC-4E23-AB01-507B8FAD821C}">
      <dsp:nvSpPr>
        <dsp:cNvPr id="0" name=""/>
        <dsp:cNvSpPr/>
      </dsp:nvSpPr>
      <dsp:spPr>
        <a:xfrm>
          <a:off x="1134755" y="1230028"/>
          <a:ext cx="6376433" cy="982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978" tIns="103978" rIns="103978" bIns="10397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Operates supermarkets, convenience stores, and online retails services.</a:t>
          </a:r>
          <a:endParaRPr lang="en-US" sz="2200" kern="1200"/>
        </a:p>
      </dsp:txBody>
      <dsp:txXfrm>
        <a:off x="1134755" y="1230028"/>
        <a:ext cx="6376433" cy="982472"/>
      </dsp:txXfrm>
    </dsp:sp>
    <dsp:sp modelId="{54DF02FF-1F57-4118-8C0C-7B92B40BD7D5}">
      <dsp:nvSpPr>
        <dsp:cNvPr id="0" name=""/>
        <dsp:cNvSpPr/>
      </dsp:nvSpPr>
      <dsp:spPr>
        <a:xfrm>
          <a:off x="0" y="2458118"/>
          <a:ext cx="7511189" cy="9824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38D074-E6BE-467D-B3E2-377A975C3A31}">
      <dsp:nvSpPr>
        <dsp:cNvPr id="0" name=""/>
        <dsp:cNvSpPr/>
      </dsp:nvSpPr>
      <dsp:spPr>
        <a:xfrm>
          <a:off x="297197" y="2679174"/>
          <a:ext cx="540359" cy="54035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5E06CE-933D-421E-BCD9-98AA52E46897}">
      <dsp:nvSpPr>
        <dsp:cNvPr id="0" name=""/>
        <dsp:cNvSpPr/>
      </dsp:nvSpPr>
      <dsp:spPr>
        <a:xfrm>
          <a:off x="1134755" y="2458118"/>
          <a:ext cx="6376433" cy="982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978" tIns="103978" rIns="103978" bIns="10397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Strong focus on people management, teamwork, and continuous learning.</a:t>
          </a:r>
          <a:endParaRPr lang="en-US" sz="2200" kern="1200"/>
        </a:p>
      </dsp:txBody>
      <dsp:txXfrm>
        <a:off x="1134755" y="2458118"/>
        <a:ext cx="6376433" cy="982472"/>
      </dsp:txXfrm>
    </dsp:sp>
    <dsp:sp modelId="{488DE99F-CF52-4591-9A7F-D2EAE6575569}">
      <dsp:nvSpPr>
        <dsp:cNvPr id="0" name=""/>
        <dsp:cNvSpPr/>
      </dsp:nvSpPr>
      <dsp:spPr>
        <a:xfrm>
          <a:off x="0" y="3686208"/>
          <a:ext cx="7511189" cy="9824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405939-C6AE-4039-BE66-29CB1D0E7A86}">
      <dsp:nvSpPr>
        <dsp:cNvPr id="0" name=""/>
        <dsp:cNvSpPr/>
      </dsp:nvSpPr>
      <dsp:spPr>
        <a:xfrm>
          <a:off x="297197" y="3907264"/>
          <a:ext cx="540359" cy="54035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EC3E90-BF83-43F4-88FB-D49886AAD95A}">
      <dsp:nvSpPr>
        <dsp:cNvPr id="0" name=""/>
        <dsp:cNvSpPr/>
      </dsp:nvSpPr>
      <dsp:spPr>
        <a:xfrm>
          <a:off x="1134755" y="3686208"/>
          <a:ext cx="6376433" cy="982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978" tIns="103978" rIns="103978" bIns="10397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HR function plays a critical role in supporting employees and business strategy.</a:t>
          </a:r>
          <a:endParaRPr lang="en-US" sz="2200" kern="1200"/>
        </a:p>
      </dsp:txBody>
      <dsp:txXfrm>
        <a:off x="1134755" y="3686208"/>
        <a:ext cx="6376433" cy="98247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83FF52-C2AD-430B-A4AD-619D367ADAFA}">
      <dsp:nvSpPr>
        <dsp:cNvPr id="0" name=""/>
        <dsp:cNvSpPr/>
      </dsp:nvSpPr>
      <dsp:spPr>
        <a:xfrm>
          <a:off x="647881" y="569645"/>
          <a:ext cx="1454733" cy="145473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B9950C-6DE9-48C4-A3FD-4860E95AB171}">
      <dsp:nvSpPr>
        <dsp:cNvPr id="0" name=""/>
        <dsp:cNvSpPr/>
      </dsp:nvSpPr>
      <dsp:spPr>
        <a:xfrm>
          <a:off x="957906" y="879670"/>
          <a:ext cx="834683" cy="8346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556027-425D-4FC7-8BA5-E73E53F677D3}">
      <dsp:nvSpPr>
        <dsp:cNvPr id="0" name=""/>
        <dsp:cNvSpPr/>
      </dsp:nvSpPr>
      <dsp:spPr>
        <a:xfrm>
          <a:off x="182843" y="2477492"/>
          <a:ext cx="238480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 dirty="0"/>
            <a:t>Acts as a link between management and employees.</a:t>
          </a:r>
          <a:endParaRPr lang="en-US" sz="1300" kern="1200" dirty="0"/>
        </a:p>
      </dsp:txBody>
      <dsp:txXfrm>
        <a:off x="182843" y="2477492"/>
        <a:ext cx="2384809" cy="720000"/>
      </dsp:txXfrm>
    </dsp:sp>
    <dsp:sp modelId="{202DEE22-2E25-4675-A5EB-90858A0A8F18}">
      <dsp:nvSpPr>
        <dsp:cNvPr id="0" name=""/>
        <dsp:cNvSpPr/>
      </dsp:nvSpPr>
      <dsp:spPr>
        <a:xfrm>
          <a:off x="3450032" y="569645"/>
          <a:ext cx="1454733" cy="145473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34AB07-694C-4976-9749-A14EFEE3881E}">
      <dsp:nvSpPr>
        <dsp:cNvPr id="0" name=""/>
        <dsp:cNvSpPr/>
      </dsp:nvSpPr>
      <dsp:spPr>
        <a:xfrm>
          <a:off x="3760057" y="879670"/>
          <a:ext cx="834683" cy="8346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42C270-69D1-4844-A964-D19C9163F972}">
      <dsp:nvSpPr>
        <dsp:cNvPr id="0" name=""/>
        <dsp:cNvSpPr/>
      </dsp:nvSpPr>
      <dsp:spPr>
        <a:xfrm>
          <a:off x="2984994" y="2477492"/>
          <a:ext cx="238480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 dirty="0"/>
            <a:t>Supports Recruitment, employee's relations, and performance management. </a:t>
          </a:r>
          <a:endParaRPr lang="en-US" sz="1300" kern="1200" dirty="0"/>
        </a:p>
      </dsp:txBody>
      <dsp:txXfrm>
        <a:off x="2984994" y="2477492"/>
        <a:ext cx="2384809" cy="720000"/>
      </dsp:txXfrm>
    </dsp:sp>
    <dsp:sp modelId="{00013AE0-AF6C-4401-AE02-25CF25593D6C}">
      <dsp:nvSpPr>
        <dsp:cNvPr id="0" name=""/>
        <dsp:cNvSpPr/>
      </dsp:nvSpPr>
      <dsp:spPr>
        <a:xfrm>
          <a:off x="6252183" y="569645"/>
          <a:ext cx="1454733" cy="145473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691314-4EAA-4A0F-8B87-12B087031D79}">
      <dsp:nvSpPr>
        <dsp:cNvPr id="0" name=""/>
        <dsp:cNvSpPr/>
      </dsp:nvSpPr>
      <dsp:spPr>
        <a:xfrm>
          <a:off x="6562208" y="879670"/>
          <a:ext cx="834683" cy="83468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EE5A6F-9F73-4A7E-84D2-241718BDD30B}">
      <dsp:nvSpPr>
        <dsp:cNvPr id="0" name=""/>
        <dsp:cNvSpPr/>
      </dsp:nvSpPr>
      <dsp:spPr>
        <a:xfrm>
          <a:off x="5787145" y="2477492"/>
          <a:ext cx="238480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 dirty="0"/>
            <a:t>Ensure compliance with UK employment law.</a:t>
          </a:r>
          <a:endParaRPr lang="en-US" sz="1300" kern="1200" dirty="0"/>
        </a:p>
      </dsp:txBody>
      <dsp:txXfrm>
        <a:off x="5787145" y="2477492"/>
        <a:ext cx="2384809" cy="720000"/>
      </dsp:txXfrm>
    </dsp:sp>
    <dsp:sp modelId="{BEB0577F-A824-4213-A1AD-21EBA4FB473F}">
      <dsp:nvSpPr>
        <dsp:cNvPr id="0" name=""/>
        <dsp:cNvSpPr/>
      </dsp:nvSpPr>
      <dsp:spPr>
        <a:xfrm>
          <a:off x="9054334" y="569645"/>
          <a:ext cx="1454733" cy="145473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44789C-F797-4E36-927E-500714FF8A85}">
      <dsp:nvSpPr>
        <dsp:cNvPr id="0" name=""/>
        <dsp:cNvSpPr/>
      </dsp:nvSpPr>
      <dsp:spPr>
        <a:xfrm>
          <a:off x="9364359" y="879670"/>
          <a:ext cx="834683" cy="83468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6B320F-5366-48E2-BD78-95DFAE3113FD}">
      <dsp:nvSpPr>
        <dsp:cNvPr id="0" name=""/>
        <dsp:cNvSpPr/>
      </dsp:nvSpPr>
      <dsp:spPr>
        <a:xfrm>
          <a:off x="8589296" y="2477492"/>
          <a:ext cx="238480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 dirty="0"/>
            <a:t>Promotes teamwork's while recognising individual contribution.</a:t>
          </a:r>
          <a:endParaRPr lang="en-US" sz="1300" kern="1200" dirty="0"/>
        </a:p>
      </dsp:txBody>
      <dsp:txXfrm>
        <a:off x="8589296" y="2477492"/>
        <a:ext cx="2384809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03BF0C-9324-42B5-B026-55710ADC6751}">
      <dsp:nvSpPr>
        <dsp:cNvPr id="0" name=""/>
        <dsp:cNvSpPr/>
      </dsp:nvSpPr>
      <dsp:spPr>
        <a:xfrm>
          <a:off x="2378353" y="851006"/>
          <a:ext cx="51632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64586" y="45719"/>
              </a:lnTo>
            </a:path>
            <a:path>
              <a:moveTo>
                <a:pt x="351737" y="45719"/>
              </a:moveTo>
              <a:lnTo>
                <a:pt x="516324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1</a:t>
          </a:r>
        </a:p>
      </dsp:txBody>
      <dsp:txXfrm>
        <a:off x="2542940" y="737690"/>
        <a:ext cx="187150" cy="318070"/>
      </dsp:txXfrm>
    </dsp:sp>
    <dsp:sp modelId="{6A156EAF-5FE2-445A-AF44-F0EB75E32981}">
      <dsp:nvSpPr>
        <dsp:cNvPr id="0" name=""/>
        <dsp:cNvSpPr/>
      </dsp:nvSpPr>
      <dsp:spPr>
        <a:xfrm>
          <a:off x="2219" y="183346"/>
          <a:ext cx="2377933" cy="14267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521" tIns="122309" rIns="116521" bIns="122309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Job analysis</a:t>
          </a:r>
          <a:endParaRPr lang="en-US" sz="2900" kern="1200"/>
        </a:p>
      </dsp:txBody>
      <dsp:txXfrm>
        <a:off x="2219" y="183346"/>
        <a:ext cx="2377933" cy="1426760"/>
      </dsp:txXfrm>
    </dsp:sp>
    <dsp:sp modelId="{99DA6399-BE5E-45AC-A052-456939172492}">
      <dsp:nvSpPr>
        <dsp:cNvPr id="0" name=""/>
        <dsp:cNvSpPr/>
      </dsp:nvSpPr>
      <dsp:spPr>
        <a:xfrm>
          <a:off x="5303212" y="851006"/>
          <a:ext cx="51632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64586" y="45719"/>
              </a:lnTo>
            </a:path>
            <a:path>
              <a:moveTo>
                <a:pt x="351737" y="45719"/>
              </a:moveTo>
              <a:lnTo>
                <a:pt x="516324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2</a:t>
          </a:r>
        </a:p>
      </dsp:txBody>
      <dsp:txXfrm>
        <a:off x="5467799" y="737690"/>
        <a:ext cx="187150" cy="318070"/>
      </dsp:txXfrm>
    </dsp:sp>
    <dsp:sp modelId="{B762E75F-E7FC-4D36-AC80-CD41DE1577BA}">
      <dsp:nvSpPr>
        <dsp:cNvPr id="0" name=""/>
        <dsp:cNvSpPr/>
      </dsp:nvSpPr>
      <dsp:spPr>
        <a:xfrm>
          <a:off x="2927078" y="183346"/>
          <a:ext cx="2377933" cy="142676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521" tIns="122309" rIns="116521" bIns="122309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Job description</a:t>
          </a:r>
          <a:endParaRPr lang="en-US" sz="2900" kern="1200"/>
        </a:p>
      </dsp:txBody>
      <dsp:txXfrm>
        <a:off x="2927078" y="183346"/>
        <a:ext cx="2377933" cy="1426760"/>
      </dsp:txXfrm>
    </dsp:sp>
    <dsp:sp modelId="{B01B6F56-F124-41AD-878F-E085C7CFE0FB}">
      <dsp:nvSpPr>
        <dsp:cNvPr id="0" name=""/>
        <dsp:cNvSpPr/>
      </dsp:nvSpPr>
      <dsp:spPr>
        <a:xfrm>
          <a:off x="8228071" y="851006"/>
          <a:ext cx="51632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64586" y="45719"/>
              </a:lnTo>
            </a:path>
            <a:path>
              <a:moveTo>
                <a:pt x="351737" y="45719"/>
              </a:moveTo>
              <a:lnTo>
                <a:pt x="516324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3</a:t>
          </a:r>
        </a:p>
      </dsp:txBody>
      <dsp:txXfrm>
        <a:off x="8392658" y="737690"/>
        <a:ext cx="187150" cy="318070"/>
      </dsp:txXfrm>
    </dsp:sp>
    <dsp:sp modelId="{C746552C-5DA3-477A-9301-2757259BF47E}">
      <dsp:nvSpPr>
        <dsp:cNvPr id="0" name=""/>
        <dsp:cNvSpPr/>
      </dsp:nvSpPr>
      <dsp:spPr>
        <a:xfrm>
          <a:off x="5851937" y="183346"/>
          <a:ext cx="2377933" cy="142676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521" tIns="122309" rIns="116521" bIns="122309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Person specification</a:t>
          </a:r>
          <a:endParaRPr lang="en-US" sz="2900" kern="1200"/>
        </a:p>
      </dsp:txBody>
      <dsp:txXfrm>
        <a:off x="5851937" y="183346"/>
        <a:ext cx="2377933" cy="1426760"/>
      </dsp:txXfrm>
    </dsp:sp>
    <dsp:sp modelId="{AA925910-02DB-4871-A130-684B3053D3F2}">
      <dsp:nvSpPr>
        <dsp:cNvPr id="0" name=""/>
        <dsp:cNvSpPr/>
      </dsp:nvSpPr>
      <dsp:spPr>
        <a:xfrm>
          <a:off x="1191186" y="1608306"/>
          <a:ext cx="8774576" cy="516324"/>
        </a:xfrm>
        <a:custGeom>
          <a:avLst/>
          <a:gdLst/>
          <a:ahLst/>
          <a:cxnLst/>
          <a:rect l="0" t="0" r="0" b="0"/>
          <a:pathLst>
            <a:path>
              <a:moveTo>
                <a:pt x="8774576" y="0"/>
              </a:moveTo>
              <a:lnTo>
                <a:pt x="8774576" y="275262"/>
              </a:lnTo>
              <a:lnTo>
                <a:pt x="0" y="275262"/>
              </a:lnTo>
              <a:lnTo>
                <a:pt x="0" y="516324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4</a:t>
          </a:r>
        </a:p>
      </dsp:txBody>
      <dsp:txXfrm>
        <a:off x="5358684" y="1707433"/>
        <a:ext cx="439580" cy="318070"/>
      </dsp:txXfrm>
    </dsp:sp>
    <dsp:sp modelId="{7B967D13-C9B8-4C71-995E-6501ECF756E6}">
      <dsp:nvSpPr>
        <dsp:cNvPr id="0" name=""/>
        <dsp:cNvSpPr/>
      </dsp:nvSpPr>
      <dsp:spPr>
        <a:xfrm>
          <a:off x="8776796" y="183346"/>
          <a:ext cx="2377933" cy="142676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521" tIns="122309" rIns="116521" bIns="122309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Advertising the role</a:t>
          </a:r>
          <a:endParaRPr lang="en-US" sz="2900" kern="1200"/>
        </a:p>
      </dsp:txBody>
      <dsp:txXfrm>
        <a:off x="8776796" y="183346"/>
        <a:ext cx="2377933" cy="1426760"/>
      </dsp:txXfrm>
    </dsp:sp>
    <dsp:sp modelId="{BA6D5942-79C3-450E-B4BE-993EE2E2F49D}">
      <dsp:nvSpPr>
        <dsp:cNvPr id="0" name=""/>
        <dsp:cNvSpPr/>
      </dsp:nvSpPr>
      <dsp:spPr>
        <a:xfrm>
          <a:off x="2378353" y="2824691"/>
          <a:ext cx="51632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64586" y="45719"/>
              </a:lnTo>
            </a:path>
            <a:path>
              <a:moveTo>
                <a:pt x="351737" y="45719"/>
              </a:moveTo>
              <a:lnTo>
                <a:pt x="516324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5</a:t>
          </a:r>
        </a:p>
      </dsp:txBody>
      <dsp:txXfrm>
        <a:off x="2542940" y="2711376"/>
        <a:ext cx="187150" cy="318070"/>
      </dsp:txXfrm>
    </dsp:sp>
    <dsp:sp modelId="{BC088274-409B-4F92-AA60-941F1249FA86}">
      <dsp:nvSpPr>
        <dsp:cNvPr id="0" name=""/>
        <dsp:cNvSpPr/>
      </dsp:nvSpPr>
      <dsp:spPr>
        <a:xfrm>
          <a:off x="2219" y="2157031"/>
          <a:ext cx="2377933" cy="142676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521" tIns="122309" rIns="116521" bIns="122309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Shortlisting candidates</a:t>
          </a:r>
          <a:endParaRPr lang="en-US" sz="2900" kern="1200"/>
        </a:p>
      </dsp:txBody>
      <dsp:txXfrm>
        <a:off x="2219" y="2157031"/>
        <a:ext cx="2377933" cy="1426760"/>
      </dsp:txXfrm>
    </dsp:sp>
    <dsp:sp modelId="{C344E4ED-259C-4B99-9712-9BB76B2B5387}">
      <dsp:nvSpPr>
        <dsp:cNvPr id="0" name=""/>
        <dsp:cNvSpPr/>
      </dsp:nvSpPr>
      <dsp:spPr>
        <a:xfrm>
          <a:off x="5303212" y="2824691"/>
          <a:ext cx="51632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64586" y="45719"/>
              </a:lnTo>
            </a:path>
            <a:path>
              <a:moveTo>
                <a:pt x="351737" y="45719"/>
              </a:moveTo>
              <a:lnTo>
                <a:pt x="516324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6</a:t>
          </a:r>
        </a:p>
      </dsp:txBody>
      <dsp:txXfrm>
        <a:off x="5467799" y="2711376"/>
        <a:ext cx="187150" cy="318070"/>
      </dsp:txXfrm>
    </dsp:sp>
    <dsp:sp modelId="{FA8AB930-BC72-42C8-B0C9-B0C46220F2DC}">
      <dsp:nvSpPr>
        <dsp:cNvPr id="0" name=""/>
        <dsp:cNvSpPr/>
      </dsp:nvSpPr>
      <dsp:spPr>
        <a:xfrm>
          <a:off x="2927078" y="2157031"/>
          <a:ext cx="2377933" cy="14267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521" tIns="122309" rIns="116521" bIns="122309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Interviews &amp; assessments</a:t>
          </a:r>
          <a:endParaRPr lang="en-US" sz="2900" kern="1200"/>
        </a:p>
      </dsp:txBody>
      <dsp:txXfrm>
        <a:off x="2927078" y="2157031"/>
        <a:ext cx="2377933" cy="1426760"/>
      </dsp:txXfrm>
    </dsp:sp>
    <dsp:sp modelId="{133B383B-8012-4F9C-BA18-9E4A1ED44B6F}">
      <dsp:nvSpPr>
        <dsp:cNvPr id="0" name=""/>
        <dsp:cNvSpPr/>
      </dsp:nvSpPr>
      <dsp:spPr>
        <a:xfrm>
          <a:off x="5851937" y="2157031"/>
          <a:ext cx="2377933" cy="142676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521" tIns="122309" rIns="116521" bIns="122309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Selection &amp; onboarding</a:t>
          </a:r>
          <a:endParaRPr lang="en-US" sz="2900" kern="1200"/>
        </a:p>
      </dsp:txBody>
      <dsp:txXfrm>
        <a:off x="5851937" y="2157031"/>
        <a:ext cx="2377933" cy="142676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2230E4-8C5F-4C9C-9180-EDB240D96FE7}">
      <dsp:nvSpPr>
        <dsp:cNvPr id="0" name=""/>
        <dsp:cNvSpPr/>
      </dsp:nvSpPr>
      <dsp:spPr>
        <a:xfrm>
          <a:off x="0" y="654"/>
          <a:ext cx="5166360" cy="153059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1FF8E0-296D-4FE6-9283-3CC979DC8E5C}">
      <dsp:nvSpPr>
        <dsp:cNvPr id="0" name=""/>
        <dsp:cNvSpPr/>
      </dsp:nvSpPr>
      <dsp:spPr>
        <a:xfrm>
          <a:off x="463004" y="345037"/>
          <a:ext cx="841826" cy="8418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006D21-B7E7-47E7-97AC-18091A619C5F}">
      <dsp:nvSpPr>
        <dsp:cNvPr id="0" name=""/>
        <dsp:cNvSpPr/>
      </dsp:nvSpPr>
      <dsp:spPr>
        <a:xfrm>
          <a:off x="1767835" y="654"/>
          <a:ext cx="3398524" cy="1530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88" tIns="161988" rIns="161988" bIns="16198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Key duties and responsibilities </a:t>
          </a:r>
          <a:endParaRPr lang="en-US" sz="2500" kern="1200"/>
        </a:p>
      </dsp:txBody>
      <dsp:txXfrm>
        <a:off x="1767835" y="654"/>
        <a:ext cx="3398524" cy="1530593"/>
      </dsp:txXfrm>
    </dsp:sp>
    <dsp:sp modelId="{0532184B-93CD-4A1D-BE7D-751AB66E665C}">
      <dsp:nvSpPr>
        <dsp:cNvPr id="0" name=""/>
        <dsp:cNvSpPr/>
      </dsp:nvSpPr>
      <dsp:spPr>
        <a:xfrm>
          <a:off x="0" y="1913895"/>
          <a:ext cx="5166360" cy="153059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23F8B7-4EF3-4615-94F6-35C65CA46F3C}">
      <dsp:nvSpPr>
        <dsp:cNvPr id="0" name=""/>
        <dsp:cNvSpPr/>
      </dsp:nvSpPr>
      <dsp:spPr>
        <a:xfrm>
          <a:off x="463004" y="2258278"/>
          <a:ext cx="841826" cy="8418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48A241-C513-4C1E-A428-A357B560D2F9}">
      <dsp:nvSpPr>
        <dsp:cNvPr id="0" name=""/>
        <dsp:cNvSpPr/>
      </dsp:nvSpPr>
      <dsp:spPr>
        <a:xfrm>
          <a:off x="1767835" y="1913895"/>
          <a:ext cx="3398524" cy="1530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88" tIns="161988" rIns="161988" bIns="16198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Required skills and competencies</a:t>
          </a:r>
          <a:endParaRPr lang="en-US" sz="2500" kern="1200"/>
        </a:p>
      </dsp:txBody>
      <dsp:txXfrm>
        <a:off x="1767835" y="1913895"/>
        <a:ext cx="3398524" cy="1530593"/>
      </dsp:txXfrm>
    </dsp:sp>
    <dsp:sp modelId="{04186E2A-FDAE-4230-86E6-6A9C77E2DF6A}">
      <dsp:nvSpPr>
        <dsp:cNvPr id="0" name=""/>
        <dsp:cNvSpPr/>
      </dsp:nvSpPr>
      <dsp:spPr>
        <a:xfrm>
          <a:off x="0" y="3827136"/>
          <a:ext cx="5166360" cy="153059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F61228-4759-49A5-BA9B-190AB62C53B7}">
      <dsp:nvSpPr>
        <dsp:cNvPr id="0" name=""/>
        <dsp:cNvSpPr/>
      </dsp:nvSpPr>
      <dsp:spPr>
        <a:xfrm>
          <a:off x="463004" y="4171520"/>
          <a:ext cx="841826" cy="8418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401EF5-D9C8-49C9-AF00-57DC1A2B6C6B}">
      <dsp:nvSpPr>
        <dsp:cNvPr id="0" name=""/>
        <dsp:cNvSpPr/>
      </dsp:nvSpPr>
      <dsp:spPr>
        <a:xfrm>
          <a:off x="1767835" y="3827136"/>
          <a:ext cx="3398524" cy="1530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88" tIns="161988" rIns="161988" bIns="16198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Working conditions and reporting lines</a:t>
          </a:r>
          <a:endParaRPr lang="en-US" sz="2500" kern="1200"/>
        </a:p>
      </dsp:txBody>
      <dsp:txXfrm>
        <a:off x="1767835" y="3827136"/>
        <a:ext cx="3398524" cy="153059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CBD127-8508-406D-9F39-28DF1C9043BD}">
      <dsp:nvSpPr>
        <dsp:cNvPr id="0" name=""/>
        <dsp:cNvSpPr/>
      </dsp:nvSpPr>
      <dsp:spPr>
        <a:xfrm>
          <a:off x="0" y="1373"/>
          <a:ext cx="5166360" cy="69629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ACA756-8DA2-4F83-AC81-009AD2AB2D98}">
      <dsp:nvSpPr>
        <dsp:cNvPr id="0" name=""/>
        <dsp:cNvSpPr/>
      </dsp:nvSpPr>
      <dsp:spPr>
        <a:xfrm>
          <a:off x="210627" y="158039"/>
          <a:ext cx="382959" cy="3829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7D1C9F-6F8E-41DA-9769-5ADF77892462}">
      <dsp:nvSpPr>
        <dsp:cNvPr id="0" name=""/>
        <dsp:cNvSpPr/>
      </dsp:nvSpPr>
      <dsp:spPr>
        <a:xfrm>
          <a:off x="804215" y="1373"/>
          <a:ext cx="4362144" cy="6962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691" tIns="73691" rIns="73691" bIns="73691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CIPD Level 5 qualification (or working towards)</a:t>
          </a:r>
          <a:endParaRPr lang="en-US" sz="1700" kern="1200"/>
        </a:p>
      </dsp:txBody>
      <dsp:txXfrm>
        <a:off x="804215" y="1373"/>
        <a:ext cx="4362144" cy="696290"/>
      </dsp:txXfrm>
    </dsp:sp>
    <dsp:sp modelId="{D8B9902B-87DF-410F-B735-652B195520A5}">
      <dsp:nvSpPr>
        <dsp:cNvPr id="0" name=""/>
        <dsp:cNvSpPr/>
      </dsp:nvSpPr>
      <dsp:spPr>
        <a:xfrm>
          <a:off x="0" y="871737"/>
          <a:ext cx="5166360" cy="69629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300727-9B55-4DDC-A681-8E4A5485F4FF}">
      <dsp:nvSpPr>
        <dsp:cNvPr id="0" name=""/>
        <dsp:cNvSpPr/>
      </dsp:nvSpPr>
      <dsp:spPr>
        <a:xfrm>
          <a:off x="210627" y="1028402"/>
          <a:ext cx="382959" cy="3829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532475-E350-4A01-AA16-039877E94BAD}">
      <dsp:nvSpPr>
        <dsp:cNvPr id="0" name=""/>
        <dsp:cNvSpPr/>
      </dsp:nvSpPr>
      <dsp:spPr>
        <a:xfrm>
          <a:off x="804215" y="871737"/>
          <a:ext cx="4362144" cy="6962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691" tIns="73691" rIns="73691" bIns="73691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Knowledge of UK employment law</a:t>
          </a:r>
          <a:endParaRPr lang="en-US" sz="1700" kern="1200"/>
        </a:p>
      </dsp:txBody>
      <dsp:txXfrm>
        <a:off x="804215" y="871737"/>
        <a:ext cx="4362144" cy="696290"/>
      </dsp:txXfrm>
    </dsp:sp>
    <dsp:sp modelId="{4DB0D1C7-D026-4BCC-AA5E-92544F5359B3}">
      <dsp:nvSpPr>
        <dsp:cNvPr id="0" name=""/>
        <dsp:cNvSpPr/>
      </dsp:nvSpPr>
      <dsp:spPr>
        <a:xfrm>
          <a:off x="0" y="1742100"/>
          <a:ext cx="5166360" cy="69629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D61E75-47C2-4A53-A500-D7F9DCFA52D0}">
      <dsp:nvSpPr>
        <dsp:cNvPr id="0" name=""/>
        <dsp:cNvSpPr/>
      </dsp:nvSpPr>
      <dsp:spPr>
        <a:xfrm>
          <a:off x="210627" y="1898765"/>
          <a:ext cx="382959" cy="38295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1B7240-4FC2-41A9-8969-5C6A7E1A34B0}">
      <dsp:nvSpPr>
        <dsp:cNvPr id="0" name=""/>
        <dsp:cNvSpPr/>
      </dsp:nvSpPr>
      <dsp:spPr>
        <a:xfrm>
          <a:off x="804215" y="1742100"/>
          <a:ext cx="4362144" cy="6962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691" tIns="73691" rIns="73691" bIns="73691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Strong communication and teamwork skills</a:t>
          </a:r>
          <a:endParaRPr lang="en-US" sz="1700" kern="1200"/>
        </a:p>
      </dsp:txBody>
      <dsp:txXfrm>
        <a:off x="804215" y="1742100"/>
        <a:ext cx="4362144" cy="696290"/>
      </dsp:txXfrm>
    </dsp:sp>
    <dsp:sp modelId="{A4582859-C5E1-46C8-A55D-FDD2F90DC5CD}">
      <dsp:nvSpPr>
        <dsp:cNvPr id="0" name=""/>
        <dsp:cNvSpPr/>
      </dsp:nvSpPr>
      <dsp:spPr>
        <a:xfrm>
          <a:off x="0" y="2612463"/>
          <a:ext cx="5166360" cy="69629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2BFEE6-4E7B-4881-AB96-2F836A318DE6}">
      <dsp:nvSpPr>
        <dsp:cNvPr id="0" name=""/>
        <dsp:cNvSpPr/>
      </dsp:nvSpPr>
      <dsp:spPr>
        <a:xfrm>
          <a:off x="210627" y="2769128"/>
          <a:ext cx="382959" cy="38295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56FBF1-E974-4741-85CE-34D6CC96E8AC}">
      <dsp:nvSpPr>
        <dsp:cNvPr id="0" name=""/>
        <dsp:cNvSpPr/>
      </dsp:nvSpPr>
      <dsp:spPr>
        <a:xfrm>
          <a:off x="804215" y="2612463"/>
          <a:ext cx="4362144" cy="6962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691" tIns="73691" rIns="73691" bIns="73691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(CIPD, 2023)</a:t>
          </a:r>
          <a:endParaRPr lang="en-US" sz="1700" kern="1200"/>
        </a:p>
      </dsp:txBody>
      <dsp:txXfrm>
        <a:off x="804215" y="2612463"/>
        <a:ext cx="4362144" cy="69629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FBDBE1-5449-4269-A55A-070330E6AFE7}">
      <dsp:nvSpPr>
        <dsp:cNvPr id="0" name=""/>
        <dsp:cNvSpPr/>
      </dsp:nvSpPr>
      <dsp:spPr>
        <a:xfrm>
          <a:off x="0" y="404"/>
          <a:ext cx="5166360" cy="94551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8D1D5D-09FF-4613-A586-6F0D56CFF369}">
      <dsp:nvSpPr>
        <dsp:cNvPr id="0" name=""/>
        <dsp:cNvSpPr/>
      </dsp:nvSpPr>
      <dsp:spPr>
        <a:xfrm>
          <a:off x="286019" y="213146"/>
          <a:ext cx="520035" cy="5200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9D2E59-2F62-425A-BC03-630510FFDBF4}">
      <dsp:nvSpPr>
        <dsp:cNvPr id="0" name=""/>
        <dsp:cNvSpPr/>
      </dsp:nvSpPr>
      <dsp:spPr>
        <a:xfrm>
          <a:off x="1092075" y="404"/>
          <a:ext cx="4074284" cy="9455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068" tIns="100068" rIns="100068" bIns="100068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Planning the recruitment strategy </a:t>
          </a:r>
          <a:endParaRPr lang="en-US" sz="1600" kern="1200"/>
        </a:p>
      </dsp:txBody>
      <dsp:txXfrm>
        <a:off x="1092075" y="404"/>
        <a:ext cx="4074284" cy="945519"/>
      </dsp:txXfrm>
    </dsp:sp>
    <dsp:sp modelId="{25B06D01-F497-49C5-9BD1-7BF49108DD09}">
      <dsp:nvSpPr>
        <dsp:cNvPr id="0" name=""/>
        <dsp:cNvSpPr/>
      </dsp:nvSpPr>
      <dsp:spPr>
        <a:xfrm>
          <a:off x="0" y="1182304"/>
          <a:ext cx="5166360" cy="94551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9AA17D-5826-40B7-94D7-4AC670CE2DDF}">
      <dsp:nvSpPr>
        <dsp:cNvPr id="0" name=""/>
        <dsp:cNvSpPr/>
      </dsp:nvSpPr>
      <dsp:spPr>
        <a:xfrm>
          <a:off x="286019" y="1395046"/>
          <a:ext cx="520035" cy="5200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74278F-747F-4323-8D0D-698B8B6BBDFF}">
      <dsp:nvSpPr>
        <dsp:cNvPr id="0" name=""/>
        <dsp:cNvSpPr/>
      </dsp:nvSpPr>
      <dsp:spPr>
        <a:xfrm>
          <a:off x="1092075" y="1182304"/>
          <a:ext cx="4074284" cy="9455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068" tIns="100068" rIns="100068" bIns="100068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Creating and publishing job adverts that clearly outline the role, responsibilities, and skills required.</a:t>
          </a:r>
          <a:endParaRPr lang="en-US" sz="1600" kern="1200"/>
        </a:p>
      </dsp:txBody>
      <dsp:txXfrm>
        <a:off x="1092075" y="1182304"/>
        <a:ext cx="4074284" cy="945519"/>
      </dsp:txXfrm>
    </dsp:sp>
    <dsp:sp modelId="{1C62D50B-896D-4527-9901-9FA8567D098A}">
      <dsp:nvSpPr>
        <dsp:cNvPr id="0" name=""/>
        <dsp:cNvSpPr/>
      </dsp:nvSpPr>
      <dsp:spPr>
        <a:xfrm>
          <a:off x="0" y="2364203"/>
          <a:ext cx="5166360" cy="94551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29A678-8C93-4FE3-AAC6-1F87C3D68BB0}">
      <dsp:nvSpPr>
        <dsp:cNvPr id="0" name=""/>
        <dsp:cNvSpPr/>
      </dsp:nvSpPr>
      <dsp:spPr>
        <a:xfrm>
          <a:off x="286019" y="2576945"/>
          <a:ext cx="520035" cy="5200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4EAC24-4CD9-460B-AE84-D308D0DB2F9C}">
      <dsp:nvSpPr>
        <dsp:cNvPr id="0" name=""/>
        <dsp:cNvSpPr/>
      </dsp:nvSpPr>
      <dsp:spPr>
        <a:xfrm>
          <a:off x="1092075" y="2364203"/>
          <a:ext cx="4074284" cy="9455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068" tIns="100068" rIns="100068" bIns="100068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Ensuring adverts reach a wide and diverse talent pool.</a:t>
          </a:r>
          <a:endParaRPr lang="en-US" sz="1600" kern="1200"/>
        </a:p>
      </dsp:txBody>
      <dsp:txXfrm>
        <a:off x="1092075" y="2364203"/>
        <a:ext cx="4074284" cy="94551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436C7E-621A-47CD-8EF2-C81BA383C936}">
      <dsp:nvSpPr>
        <dsp:cNvPr id="0" name=""/>
        <dsp:cNvSpPr/>
      </dsp:nvSpPr>
      <dsp:spPr>
        <a:xfrm>
          <a:off x="3035096" y="670600"/>
          <a:ext cx="51586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5862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79366" y="713588"/>
        <a:ext cx="27323" cy="5464"/>
      </dsp:txXfrm>
    </dsp:sp>
    <dsp:sp modelId="{02FEEABC-96AC-4E05-A7F2-0BFBD3940A98}">
      <dsp:nvSpPr>
        <dsp:cNvPr id="0" name=""/>
        <dsp:cNvSpPr/>
      </dsp:nvSpPr>
      <dsp:spPr>
        <a:xfrm>
          <a:off x="660975" y="3544"/>
          <a:ext cx="2375921" cy="142555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422" tIns="122206" rIns="116422" bIns="12220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Review all application after the closing date.</a:t>
          </a:r>
          <a:endParaRPr lang="en-US" sz="1300" kern="1200"/>
        </a:p>
      </dsp:txBody>
      <dsp:txXfrm>
        <a:off x="660975" y="3544"/>
        <a:ext cx="2375921" cy="1425553"/>
      </dsp:txXfrm>
    </dsp:sp>
    <dsp:sp modelId="{2413796B-83DB-4D9A-84EA-9FBB08124E50}">
      <dsp:nvSpPr>
        <dsp:cNvPr id="0" name=""/>
        <dsp:cNvSpPr/>
      </dsp:nvSpPr>
      <dsp:spPr>
        <a:xfrm>
          <a:off x="1848935" y="1427297"/>
          <a:ext cx="2922384" cy="515862"/>
        </a:xfrm>
        <a:custGeom>
          <a:avLst/>
          <a:gdLst/>
          <a:ahLst/>
          <a:cxnLst/>
          <a:rect l="0" t="0" r="0" b="0"/>
          <a:pathLst>
            <a:path>
              <a:moveTo>
                <a:pt x="2922384" y="0"/>
              </a:moveTo>
              <a:lnTo>
                <a:pt x="2922384" y="275031"/>
              </a:lnTo>
              <a:lnTo>
                <a:pt x="0" y="275031"/>
              </a:lnTo>
              <a:lnTo>
                <a:pt x="0" y="515862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35802" y="1682496"/>
        <a:ext cx="148651" cy="5464"/>
      </dsp:txXfrm>
    </dsp:sp>
    <dsp:sp modelId="{96943822-8C37-4D86-9CE1-1277C266C203}">
      <dsp:nvSpPr>
        <dsp:cNvPr id="0" name=""/>
        <dsp:cNvSpPr/>
      </dsp:nvSpPr>
      <dsp:spPr>
        <a:xfrm>
          <a:off x="3583359" y="3544"/>
          <a:ext cx="2375921" cy="142555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422" tIns="122206" rIns="116422" bIns="12220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Compare each application against the essential criteria in the person specification. Candidate who do not meet all essential criteria are not shortlisted.</a:t>
          </a:r>
          <a:endParaRPr lang="en-US" sz="1300" kern="1200"/>
        </a:p>
      </dsp:txBody>
      <dsp:txXfrm>
        <a:off x="3583359" y="3544"/>
        <a:ext cx="2375921" cy="1425553"/>
      </dsp:txXfrm>
    </dsp:sp>
    <dsp:sp modelId="{E8A88D6B-2A6E-452B-9168-C1AF1126D305}">
      <dsp:nvSpPr>
        <dsp:cNvPr id="0" name=""/>
        <dsp:cNvSpPr/>
      </dsp:nvSpPr>
      <dsp:spPr>
        <a:xfrm>
          <a:off x="3035096" y="2642616"/>
          <a:ext cx="51586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5862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79366" y="2685603"/>
        <a:ext cx="27323" cy="5464"/>
      </dsp:txXfrm>
    </dsp:sp>
    <dsp:sp modelId="{B2898C5C-8435-46F1-8131-680A8168A5EA}">
      <dsp:nvSpPr>
        <dsp:cNvPr id="0" name=""/>
        <dsp:cNvSpPr/>
      </dsp:nvSpPr>
      <dsp:spPr>
        <a:xfrm>
          <a:off x="660975" y="1975559"/>
          <a:ext cx="2375921" cy="142555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422" tIns="122206" rIns="116422" bIns="12220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Apply desirable criteria to further suitable candidates, especially if many meet the essentials.</a:t>
          </a:r>
          <a:endParaRPr lang="en-US" sz="1300" kern="1200"/>
        </a:p>
      </dsp:txBody>
      <dsp:txXfrm>
        <a:off x="660975" y="1975559"/>
        <a:ext cx="2375921" cy="1425553"/>
      </dsp:txXfrm>
    </dsp:sp>
    <dsp:sp modelId="{0309AEC7-1CD4-441F-A27D-CCD7A6E3306A}">
      <dsp:nvSpPr>
        <dsp:cNvPr id="0" name=""/>
        <dsp:cNvSpPr/>
      </dsp:nvSpPr>
      <dsp:spPr>
        <a:xfrm>
          <a:off x="1848935" y="3399312"/>
          <a:ext cx="2922384" cy="515862"/>
        </a:xfrm>
        <a:custGeom>
          <a:avLst/>
          <a:gdLst/>
          <a:ahLst/>
          <a:cxnLst/>
          <a:rect l="0" t="0" r="0" b="0"/>
          <a:pathLst>
            <a:path>
              <a:moveTo>
                <a:pt x="2922384" y="0"/>
              </a:moveTo>
              <a:lnTo>
                <a:pt x="2922384" y="275031"/>
              </a:lnTo>
              <a:lnTo>
                <a:pt x="0" y="275031"/>
              </a:lnTo>
              <a:lnTo>
                <a:pt x="0" y="515862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35802" y="3654511"/>
        <a:ext cx="148651" cy="5464"/>
      </dsp:txXfrm>
    </dsp:sp>
    <dsp:sp modelId="{0F1C90A7-73C2-4E4A-B222-BDF397209951}">
      <dsp:nvSpPr>
        <dsp:cNvPr id="0" name=""/>
        <dsp:cNvSpPr/>
      </dsp:nvSpPr>
      <dsp:spPr>
        <a:xfrm>
          <a:off x="3583359" y="1975559"/>
          <a:ext cx="2375921" cy="142555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422" tIns="122206" rIns="116422" bIns="12220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Use a scoring or matrix system to objectively rate and rank candidates</a:t>
          </a:r>
          <a:endParaRPr lang="en-US" sz="1300" kern="1200"/>
        </a:p>
      </dsp:txBody>
      <dsp:txXfrm>
        <a:off x="3583359" y="1975559"/>
        <a:ext cx="2375921" cy="1425553"/>
      </dsp:txXfrm>
    </dsp:sp>
    <dsp:sp modelId="{82493943-3ED1-46F8-8329-84E57B950F84}">
      <dsp:nvSpPr>
        <dsp:cNvPr id="0" name=""/>
        <dsp:cNvSpPr/>
      </dsp:nvSpPr>
      <dsp:spPr>
        <a:xfrm>
          <a:off x="3035096" y="4614631"/>
          <a:ext cx="51586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5862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79366" y="4657618"/>
        <a:ext cx="27323" cy="5464"/>
      </dsp:txXfrm>
    </dsp:sp>
    <dsp:sp modelId="{D880EE11-ACD2-4D57-9207-A49B36742B1A}">
      <dsp:nvSpPr>
        <dsp:cNvPr id="0" name=""/>
        <dsp:cNvSpPr/>
      </dsp:nvSpPr>
      <dsp:spPr>
        <a:xfrm>
          <a:off x="660975" y="3947574"/>
          <a:ext cx="2375921" cy="142555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422" tIns="122206" rIns="116422" bIns="12220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Agree on the shortlist with the panel and record decisions to ensure transparency and fairness</a:t>
          </a:r>
          <a:endParaRPr lang="en-US" sz="1300" kern="1200"/>
        </a:p>
      </dsp:txBody>
      <dsp:txXfrm>
        <a:off x="660975" y="3947574"/>
        <a:ext cx="2375921" cy="1425553"/>
      </dsp:txXfrm>
    </dsp:sp>
    <dsp:sp modelId="{DDA96B97-AE42-4CF8-BB4C-B57C11D43F9F}">
      <dsp:nvSpPr>
        <dsp:cNvPr id="0" name=""/>
        <dsp:cNvSpPr/>
      </dsp:nvSpPr>
      <dsp:spPr>
        <a:xfrm>
          <a:off x="3583359" y="3947574"/>
          <a:ext cx="2375921" cy="142555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422" tIns="122206" rIns="116422" bIns="12220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Invite shortlisted candidates to interview and notify unsuccessful ones.</a:t>
          </a:r>
          <a:endParaRPr lang="en-US" sz="1300" kern="1200"/>
        </a:p>
      </dsp:txBody>
      <dsp:txXfrm>
        <a:off x="3583359" y="3947574"/>
        <a:ext cx="2375921" cy="142555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113631-EAEF-4E85-98FF-DC5E1FE1B082}">
      <dsp:nvSpPr>
        <dsp:cNvPr id="0" name=""/>
        <dsp:cNvSpPr/>
      </dsp:nvSpPr>
      <dsp:spPr>
        <a:xfrm>
          <a:off x="1361" y="290108"/>
          <a:ext cx="5311536" cy="318692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Tesco HR team use a structured recruitment and selection process:-</a:t>
          </a:r>
          <a:endParaRPr lang="en-US" sz="31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/>
            <a:t>Job posting &amp; Application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/>
            <a:t>Screening &amp; shortlisting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/>
            <a:t>Assessments &amp; interview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/>
            <a:t>Final check &amp; offer</a:t>
          </a:r>
          <a:endParaRPr lang="en-US" sz="2400" kern="1200"/>
        </a:p>
      </dsp:txBody>
      <dsp:txXfrm>
        <a:off x="1361" y="290108"/>
        <a:ext cx="5311536" cy="3186921"/>
      </dsp:txXfrm>
    </dsp:sp>
    <dsp:sp modelId="{9BA9856C-4A15-492B-8285-F8D6C70D387A}">
      <dsp:nvSpPr>
        <dsp:cNvPr id="0" name=""/>
        <dsp:cNvSpPr/>
      </dsp:nvSpPr>
      <dsp:spPr>
        <a:xfrm>
          <a:off x="5844051" y="290108"/>
          <a:ext cx="5311536" cy="318692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Onboarding begins after offer is accepted and prepares you to start work successfully.</a:t>
          </a:r>
          <a:endParaRPr lang="en-US" sz="31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/>
            <a:t>Pre-start paperwork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/>
            <a:t>Welcome &amp; induction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/>
            <a:t>Role-Specific Onboarding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/>
            <a:t>Mentor or buddy support</a:t>
          </a:r>
          <a:endParaRPr lang="en-US" sz="2400" kern="1200"/>
        </a:p>
      </dsp:txBody>
      <dsp:txXfrm>
        <a:off x="5844051" y="290108"/>
        <a:ext cx="5311536" cy="318692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6A5DB1-4033-48D2-A383-A4F71D567D09}">
      <dsp:nvSpPr>
        <dsp:cNvPr id="0" name=""/>
        <dsp:cNvSpPr/>
      </dsp:nvSpPr>
      <dsp:spPr>
        <a:xfrm>
          <a:off x="0" y="2943"/>
          <a:ext cx="11156950" cy="62687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E7294E-75B8-486B-AA2B-D6DEFC931EED}">
      <dsp:nvSpPr>
        <dsp:cNvPr id="0" name=""/>
        <dsp:cNvSpPr/>
      </dsp:nvSpPr>
      <dsp:spPr>
        <a:xfrm>
          <a:off x="189629" y="143990"/>
          <a:ext cx="344781" cy="3447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E2654C-3F93-4D94-A37F-160D598B2334}">
      <dsp:nvSpPr>
        <dsp:cNvPr id="0" name=""/>
        <dsp:cNvSpPr/>
      </dsp:nvSpPr>
      <dsp:spPr>
        <a:xfrm>
          <a:off x="724040" y="2943"/>
          <a:ext cx="10432909" cy="6268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344" tIns="66344" rIns="66344" bIns="6634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Application screening</a:t>
          </a:r>
          <a:endParaRPr lang="en-US" sz="1900" kern="1200"/>
        </a:p>
      </dsp:txBody>
      <dsp:txXfrm>
        <a:off x="724040" y="2943"/>
        <a:ext cx="10432909" cy="626875"/>
      </dsp:txXfrm>
    </dsp:sp>
    <dsp:sp modelId="{E49F3A9E-1A93-4E4D-8339-D9C9191D78CC}">
      <dsp:nvSpPr>
        <dsp:cNvPr id="0" name=""/>
        <dsp:cNvSpPr/>
      </dsp:nvSpPr>
      <dsp:spPr>
        <a:xfrm>
          <a:off x="0" y="786537"/>
          <a:ext cx="11156950" cy="62687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5C05B3-23DC-408D-B727-AC3E55DC3AB2}">
      <dsp:nvSpPr>
        <dsp:cNvPr id="0" name=""/>
        <dsp:cNvSpPr/>
      </dsp:nvSpPr>
      <dsp:spPr>
        <a:xfrm>
          <a:off x="189629" y="927584"/>
          <a:ext cx="344781" cy="3447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B9505B-BD5C-41A7-83A3-35793B14E781}">
      <dsp:nvSpPr>
        <dsp:cNvPr id="0" name=""/>
        <dsp:cNvSpPr/>
      </dsp:nvSpPr>
      <dsp:spPr>
        <a:xfrm>
          <a:off x="724040" y="786537"/>
          <a:ext cx="10432909" cy="6268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344" tIns="66344" rIns="66344" bIns="6634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Competency – based interviews</a:t>
          </a:r>
          <a:endParaRPr lang="en-US" sz="1900" kern="1200"/>
        </a:p>
      </dsp:txBody>
      <dsp:txXfrm>
        <a:off x="724040" y="786537"/>
        <a:ext cx="10432909" cy="626875"/>
      </dsp:txXfrm>
    </dsp:sp>
    <dsp:sp modelId="{C4E77DEC-8E3E-4436-9A16-41D2F7FD2CE6}">
      <dsp:nvSpPr>
        <dsp:cNvPr id="0" name=""/>
        <dsp:cNvSpPr/>
      </dsp:nvSpPr>
      <dsp:spPr>
        <a:xfrm>
          <a:off x="0" y="1570131"/>
          <a:ext cx="11156950" cy="62687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5C7CDB-0130-4280-818D-5EE1565DC72D}">
      <dsp:nvSpPr>
        <dsp:cNvPr id="0" name=""/>
        <dsp:cNvSpPr/>
      </dsp:nvSpPr>
      <dsp:spPr>
        <a:xfrm>
          <a:off x="189629" y="1711178"/>
          <a:ext cx="344781" cy="3447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60D494-2074-4694-9B31-FEE4431514C0}">
      <dsp:nvSpPr>
        <dsp:cNvPr id="0" name=""/>
        <dsp:cNvSpPr/>
      </dsp:nvSpPr>
      <dsp:spPr>
        <a:xfrm>
          <a:off x="724040" y="1570131"/>
          <a:ext cx="10432909" cy="6268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344" tIns="66344" rIns="66344" bIns="6634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Scenario-based assessment tasks</a:t>
          </a:r>
          <a:endParaRPr lang="en-US" sz="1900" kern="1200"/>
        </a:p>
      </dsp:txBody>
      <dsp:txXfrm>
        <a:off x="724040" y="1570131"/>
        <a:ext cx="10432909" cy="626875"/>
      </dsp:txXfrm>
    </dsp:sp>
    <dsp:sp modelId="{EB0DB0F1-3D45-43FC-ADE4-F32D2D4CF655}">
      <dsp:nvSpPr>
        <dsp:cNvPr id="0" name=""/>
        <dsp:cNvSpPr/>
      </dsp:nvSpPr>
      <dsp:spPr>
        <a:xfrm>
          <a:off x="0" y="2353725"/>
          <a:ext cx="11156950" cy="62687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12A328-7110-4B23-A446-EB7620C52AFA}">
      <dsp:nvSpPr>
        <dsp:cNvPr id="0" name=""/>
        <dsp:cNvSpPr/>
      </dsp:nvSpPr>
      <dsp:spPr>
        <a:xfrm>
          <a:off x="189629" y="2494772"/>
          <a:ext cx="344781" cy="34478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BF3D68-BDED-4C88-B304-075380834E7B}">
      <dsp:nvSpPr>
        <dsp:cNvPr id="0" name=""/>
        <dsp:cNvSpPr/>
      </dsp:nvSpPr>
      <dsp:spPr>
        <a:xfrm>
          <a:off x="724040" y="2353725"/>
          <a:ext cx="10432909" cy="6268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344" tIns="66344" rIns="66344" bIns="6634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Reference and right-to-work checks</a:t>
          </a:r>
          <a:endParaRPr lang="en-US" sz="1900" kern="1200"/>
        </a:p>
      </dsp:txBody>
      <dsp:txXfrm>
        <a:off x="724040" y="2353725"/>
        <a:ext cx="10432909" cy="626875"/>
      </dsp:txXfrm>
    </dsp:sp>
    <dsp:sp modelId="{36BA5D2F-6DA5-4A68-A797-2D9CB42673F2}">
      <dsp:nvSpPr>
        <dsp:cNvPr id="0" name=""/>
        <dsp:cNvSpPr/>
      </dsp:nvSpPr>
      <dsp:spPr>
        <a:xfrm>
          <a:off x="0" y="3137319"/>
          <a:ext cx="11156950" cy="62687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A2AC61-1350-4D4C-ACAB-356ED8D2A45D}">
      <dsp:nvSpPr>
        <dsp:cNvPr id="0" name=""/>
        <dsp:cNvSpPr/>
      </dsp:nvSpPr>
      <dsp:spPr>
        <a:xfrm>
          <a:off x="189629" y="3278366"/>
          <a:ext cx="344781" cy="34478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3D0E5B-FE96-497C-B2E1-304E975847A7}">
      <dsp:nvSpPr>
        <dsp:cNvPr id="0" name=""/>
        <dsp:cNvSpPr/>
      </dsp:nvSpPr>
      <dsp:spPr>
        <a:xfrm>
          <a:off x="724040" y="3137319"/>
          <a:ext cx="10432909" cy="6268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344" tIns="66344" rIns="66344" bIns="6634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These methods ensure fairness, equality, and best fit.</a:t>
          </a:r>
          <a:endParaRPr lang="en-US" sz="1900" kern="1200"/>
        </a:p>
      </dsp:txBody>
      <dsp:txXfrm>
        <a:off x="724040" y="3137319"/>
        <a:ext cx="10432909" cy="62687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602281-2B3C-4B0B-8B47-E5AE32AE7D6D}">
      <dsp:nvSpPr>
        <dsp:cNvPr id="0" name=""/>
        <dsp:cNvSpPr/>
      </dsp:nvSpPr>
      <dsp:spPr>
        <a:xfrm>
          <a:off x="0" y="459"/>
          <a:ext cx="111556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373AA7-0E0F-4B88-A1BB-5F71B3D402F2}">
      <dsp:nvSpPr>
        <dsp:cNvPr id="0" name=""/>
        <dsp:cNvSpPr/>
      </dsp:nvSpPr>
      <dsp:spPr>
        <a:xfrm>
          <a:off x="0" y="459"/>
          <a:ext cx="11155680" cy="75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Skilled HR Advisors improve employee relations</a:t>
          </a:r>
          <a:endParaRPr lang="en-US" sz="3300" kern="1200"/>
        </a:p>
      </dsp:txBody>
      <dsp:txXfrm>
        <a:off x="0" y="459"/>
        <a:ext cx="11155680" cy="753281"/>
      </dsp:txXfrm>
    </dsp:sp>
    <dsp:sp modelId="{0BEC755E-1235-4548-B2F5-E15117C6210F}">
      <dsp:nvSpPr>
        <dsp:cNvPr id="0" name=""/>
        <dsp:cNvSpPr/>
      </dsp:nvSpPr>
      <dsp:spPr>
        <a:xfrm>
          <a:off x="0" y="753741"/>
          <a:ext cx="111556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D57C41-8228-4C7A-99F9-E17BD2F6AD9D}">
      <dsp:nvSpPr>
        <dsp:cNvPr id="0" name=""/>
        <dsp:cNvSpPr/>
      </dsp:nvSpPr>
      <dsp:spPr>
        <a:xfrm>
          <a:off x="0" y="753741"/>
          <a:ext cx="11155680" cy="75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Balanced teamwork and individual accountability </a:t>
          </a:r>
          <a:endParaRPr lang="en-US" sz="3300" kern="1200"/>
        </a:p>
      </dsp:txBody>
      <dsp:txXfrm>
        <a:off x="0" y="753741"/>
        <a:ext cx="11155680" cy="753281"/>
      </dsp:txXfrm>
    </dsp:sp>
    <dsp:sp modelId="{F95E5D23-078E-4E75-BF57-42EA17EB4837}">
      <dsp:nvSpPr>
        <dsp:cNvPr id="0" name=""/>
        <dsp:cNvSpPr/>
      </dsp:nvSpPr>
      <dsp:spPr>
        <a:xfrm>
          <a:off x="0" y="1507023"/>
          <a:ext cx="111556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1E4A50-ABE8-4541-918E-33A0B18793E8}">
      <dsp:nvSpPr>
        <dsp:cNvPr id="0" name=""/>
        <dsp:cNvSpPr/>
      </dsp:nvSpPr>
      <dsp:spPr>
        <a:xfrm>
          <a:off x="0" y="1507023"/>
          <a:ext cx="11155680" cy="75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Reduced staff turnover</a:t>
          </a:r>
          <a:endParaRPr lang="en-US" sz="3300" kern="1200"/>
        </a:p>
      </dsp:txBody>
      <dsp:txXfrm>
        <a:off x="0" y="1507023"/>
        <a:ext cx="11155680" cy="753281"/>
      </dsp:txXfrm>
    </dsp:sp>
    <dsp:sp modelId="{95658AFD-1492-426D-8F11-D70CC760F0B5}">
      <dsp:nvSpPr>
        <dsp:cNvPr id="0" name=""/>
        <dsp:cNvSpPr/>
      </dsp:nvSpPr>
      <dsp:spPr>
        <a:xfrm>
          <a:off x="0" y="2260304"/>
          <a:ext cx="111556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16FAD6-AAF7-48EC-A25B-BF09ED8ED6C5}">
      <dsp:nvSpPr>
        <dsp:cNvPr id="0" name=""/>
        <dsp:cNvSpPr/>
      </dsp:nvSpPr>
      <dsp:spPr>
        <a:xfrm>
          <a:off x="0" y="2260304"/>
          <a:ext cx="11155680" cy="75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Enhanced organisational culture and productivity</a:t>
          </a:r>
          <a:endParaRPr lang="en-US" sz="3300" kern="1200"/>
        </a:p>
      </dsp:txBody>
      <dsp:txXfrm>
        <a:off x="0" y="2260304"/>
        <a:ext cx="11155680" cy="753281"/>
      </dsp:txXfrm>
    </dsp:sp>
    <dsp:sp modelId="{A25252AD-5EFD-49D0-A199-7C2D0AA1FAEC}">
      <dsp:nvSpPr>
        <dsp:cNvPr id="0" name=""/>
        <dsp:cNvSpPr/>
      </dsp:nvSpPr>
      <dsp:spPr>
        <a:xfrm>
          <a:off x="0" y="3013586"/>
          <a:ext cx="111556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3ABFF9-01E9-4605-A4C3-D411BE5A420A}">
      <dsp:nvSpPr>
        <dsp:cNvPr id="0" name=""/>
        <dsp:cNvSpPr/>
      </dsp:nvSpPr>
      <dsp:spPr>
        <a:xfrm>
          <a:off x="0" y="3013586"/>
          <a:ext cx="11155680" cy="75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Learning and recruitment together drive sustainable growth</a:t>
          </a:r>
          <a:endParaRPr lang="en-US" sz="3300" kern="1200"/>
        </a:p>
      </dsp:txBody>
      <dsp:txXfrm>
        <a:off x="0" y="3013586"/>
        <a:ext cx="11155680" cy="753281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8367BB-8632-41E1-BEDB-569A1F5EE887}">
      <dsp:nvSpPr>
        <dsp:cNvPr id="0" name=""/>
        <dsp:cNvSpPr/>
      </dsp:nvSpPr>
      <dsp:spPr>
        <a:xfrm>
          <a:off x="621791" y="0"/>
          <a:ext cx="5376672" cy="5376672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16D3B5-2E11-44CA-B929-A97EFE027124}">
      <dsp:nvSpPr>
        <dsp:cNvPr id="0" name=""/>
        <dsp:cNvSpPr/>
      </dsp:nvSpPr>
      <dsp:spPr>
        <a:xfrm>
          <a:off x="1132575" y="510783"/>
          <a:ext cx="2096902" cy="209690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Recruiting the right HR Advisor ensures smooth organisational and operations.</a:t>
          </a:r>
          <a:endParaRPr lang="en-US" sz="1100" kern="1200"/>
        </a:p>
      </dsp:txBody>
      <dsp:txXfrm>
        <a:off x="1234937" y="613145"/>
        <a:ext cx="1892178" cy="1892178"/>
      </dsp:txXfrm>
    </dsp:sp>
    <dsp:sp modelId="{BD96535A-EA83-4556-9C3C-8A5CBF5188DC}">
      <dsp:nvSpPr>
        <dsp:cNvPr id="0" name=""/>
        <dsp:cNvSpPr/>
      </dsp:nvSpPr>
      <dsp:spPr>
        <a:xfrm>
          <a:off x="3390778" y="510783"/>
          <a:ext cx="2096902" cy="209690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Clear job analysis and selection methods improve workforce quality.</a:t>
          </a:r>
          <a:endParaRPr lang="en-US" sz="1100" kern="1200"/>
        </a:p>
      </dsp:txBody>
      <dsp:txXfrm>
        <a:off x="3493140" y="613145"/>
        <a:ext cx="1892178" cy="1892178"/>
      </dsp:txXfrm>
    </dsp:sp>
    <dsp:sp modelId="{589A618C-F9BF-4EEB-9254-659A8C27A91C}">
      <dsp:nvSpPr>
        <dsp:cNvPr id="0" name=""/>
        <dsp:cNvSpPr/>
      </dsp:nvSpPr>
      <dsp:spPr>
        <a:xfrm>
          <a:off x="1132575" y="2768986"/>
          <a:ext cx="2096902" cy="209690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Continuous learning, supported by learning theories, enhances performance.</a:t>
          </a:r>
          <a:endParaRPr lang="en-US" sz="1100" kern="1200"/>
        </a:p>
      </dsp:txBody>
      <dsp:txXfrm>
        <a:off x="1234937" y="2871348"/>
        <a:ext cx="1892178" cy="1892178"/>
      </dsp:txXfrm>
    </dsp:sp>
    <dsp:sp modelId="{959C3122-F344-49B2-8E6B-4A82EC813399}">
      <dsp:nvSpPr>
        <dsp:cNvPr id="0" name=""/>
        <dsp:cNvSpPr/>
      </dsp:nvSpPr>
      <dsp:spPr>
        <a:xfrm>
          <a:off x="3390778" y="2768986"/>
          <a:ext cx="2096902" cy="209690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 balance between teamwork and individual contribution is essential for success.</a:t>
          </a:r>
          <a:endParaRPr lang="en-US" sz="1100" kern="1200"/>
        </a:p>
      </dsp:txBody>
      <dsp:txXfrm>
        <a:off x="3493140" y="2871348"/>
        <a:ext cx="1892178" cy="18921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7C06F9-F29E-40BC-AA18-1CE190EC8D35}" type="datetimeFigureOut">
              <a:t>2/11/2026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635126-B52A-41B7-9709-2046481E723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4677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(Visual: Tesco stores / organizational structure diagram)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635126-B52A-41B7-9709-2046481E723B}" type="slidenum"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8596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8009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43076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7767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5471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385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1601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55254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64708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36198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9400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56324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2/11/2026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4035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sv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sv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sv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E73AF435-44C8-C44B-9352-ACFA393E2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1208" y="978407"/>
            <a:ext cx="4358503" cy="3137941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/>
              <a:t>Developing and managing individuals and teams</a:t>
            </a:r>
            <a:br>
              <a:rPr lang="en-GB" sz="2400"/>
            </a:br>
            <a:r>
              <a:rPr lang="en-GB" sz="2400"/>
              <a:t>Recruitment &amp; Development of an HR Advisor at Tesco PLC</a:t>
            </a:r>
            <a:br>
              <a:rPr lang="en-GB" sz="2400"/>
            </a:br>
            <a:br>
              <a:rPr lang="en-GB" sz="2400"/>
            </a:br>
            <a:r>
              <a:rPr lang="en-GB" sz="2400"/>
              <a:t>Module: LCLM5002</a:t>
            </a:r>
            <a:br>
              <a:rPr lang="en-GB" sz="2400"/>
            </a:br>
            <a:r>
              <a:rPr lang="en-GB" sz="2400"/>
              <a:t>moule lecture: Doreen Nyaa Amundam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21208" y="4469641"/>
            <a:ext cx="4307405" cy="1376976"/>
          </a:xfrm>
        </p:spPr>
        <p:txBody>
          <a:bodyPr anchor="b">
            <a:normAutofit/>
          </a:bodyPr>
          <a:lstStyle/>
          <a:p>
            <a:r>
              <a:rPr lang="en-GB"/>
              <a:t>SAMANEH MOHAJER SOLAIMANI</a:t>
            </a:r>
          </a:p>
          <a:p>
            <a:r>
              <a:rPr lang="en-GB"/>
              <a:t>STUDENT NUMBER: 2428421</a:t>
            </a:r>
          </a:p>
        </p:txBody>
      </p:sp>
      <p:sp>
        <p:nvSpPr>
          <p:cNvPr id="41" name="Freeform: Shape 35">
            <a:extLst>
              <a:ext uri="{FF2B5EF4-FFF2-40B4-BE49-F238E27FC236}">
                <a16:creationId xmlns:a16="http://schemas.microsoft.com/office/drawing/2014/main" id="{288058DF-7580-C88F-23F0-429412309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495" y="508090"/>
            <a:ext cx="4288568" cy="149279"/>
          </a:xfrm>
          <a:custGeom>
            <a:avLst/>
            <a:gdLst>
              <a:gd name="connsiteX0" fmla="*/ 0 w 6117427"/>
              <a:gd name="connsiteY0" fmla="*/ 0 h 149279"/>
              <a:gd name="connsiteX1" fmla="*/ 6117427 w 6117427"/>
              <a:gd name="connsiteY1" fmla="*/ 0 h 149279"/>
              <a:gd name="connsiteX2" fmla="*/ 6117427 w 6117427"/>
              <a:gd name="connsiteY2" fmla="*/ 149279 h 149279"/>
              <a:gd name="connsiteX3" fmla="*/ 0 w 611742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17427" h="149279">
                <a:moveTo>
                  <a:pt x="0" y="0"/>
                </a:moveTo>
                <a:lnTo>
                  <a:pt x="6117427" y="0"/>
                </a:lnTo>
                <a:lnTo>
                  <a:pt x="611742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Freeform: Shape 37">
            <a:extLst>
              <a:ext uri="{FF2B5EF4-FFF2-40B4-BE49-F238E27FC236}">
                <a16:creationId xmlns:a16="http://schemas.microsoft.com/office/drawing/2014/main" id="{43F82943-4565-9E0E-E9DB-5B7B417E67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07749"/>
            <a:ext cx="4307405" cy="45720"/>
          </a:xfrm>
          <a:custGeom>
            <a:avLst/>
            <a:gdLst>
              <a:gd name="connsiteX0" fmla="*/ 0 w 6144298"/>
              <a:gd name="connsiteY0" fmla="*/ 0 h 45720"/>
              <a:gd name="connsiteX1" fmla="*/ 5021183 w 6144298"/>
              <a:gd name="connsiteY1" fmla="*/ 0 h 45720"/>
              <a:gd name="connsiteX2" fmla="*/ 5021183 w 6144298"/>
              <a:gd name="connsiteY2" fmla="*/ 1 h 45720"/>
              <a:gd name="connsiteX3" fmla="*/ 6144298 w 6144298"/>
              <a:gd name="connsiteY3" fmla="*/ 1 h 45720"/>
              <a:gd name="connsiteX4" fmla="*/ 6144298 w 6144298"/>
              <a:gd name="connsiteY4" fmla="*/ 45720 h 45720"/>
              <a:gd name="connsiteX5" fmla="*/ 1123115 w 6144298"/>
              <a:gd name="connsiteY5" fmla="*/ 45720 h 45720"/>
              <a:gd name="connsiteX6" fmla="*/ 1123115 w 6144298"/>
              <a:gd name="connsiteY6" fmla="*/ 45719 h 45720"/>
              <a:gd name="connsiteX7" fmla="*/ 0 w 6144298"/>
              <a:gd name="connsiteY7" fmla="*/ 45719 h 45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44298" h="45720">
                <a:moveTo>
                  <a:pt x="0" y="0"/>
                </a:moveTo>
                <a:lnTo>
                  <a:pt x="5021183" y="0"/>
                </a:lnTo>
                <a:lnTo>
                  <a:pt x="5021183" y="1"/>
                </a:lnTo>
                <a:lnTo>
                  <a:pt x="6144298" y="1"/>
                </a:lnTo>
                <a:lnTo>
                  <a:pt x="6144298" y="45720"/>
                </a:lnTo>
                <a:lnTo>
                  <a:pt x="1123115" y="45720"/>
                </a:lnTo>
                <a:lnTo>
                  <a:pt x="112311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6D054063-A0CB-6D2A-D363-056C1D4A132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010" r="13043" b="2"/>
          <a:stretch>
            <a:fillRect/>
          </a:stretch>
        </p:blipFill>
        <p:spPr>
          <a:xfrm>
            <a:off x="5398477" y="508090"/>
            <a:ext cx="6271028" cy="5745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7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A083F47-750E-A41F-1E5A-EFB054507C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11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A3900D67-B242-FCB7-4385-8F6D6A37E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6AF85A-336B-3600-57DF-5B26F02D54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6183639" cy="491916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600"/>
              <a:t>Table of Contents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BD2FBF1-ECF4-A546-96BE-A071A22C7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61264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CDB354A-194B-E847-187D-58826253B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4147" y="6203646"/>
            <a:ext cx="402336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9" name="Text Placeholder 2">
            <a:extLst>
              <a:ext uri="{FF2B5EF4-FFF2-40B4-BE49-F238E27FC236}">
                <a16:creationId xmlns:a16="http://schemas.microsoft.com/office/drawing/2014/main" id="{45B6CB8E-17C9-CDA3-1E84-BDF4195BA0D2}"/>
              </a:ext>
            </a:extLst>
          </p:cNvPr>
          <p:cNvGraphicFramePr/>
          <p:nvPr/>
        </p:nvGraphicFramePr>
        <p:xfrm>
          <a:off x="5546971" y="769802"/>
          <a:ext cx="6129694" cy="51035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7066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7FF7D-F5D0-E84B-4277-F043B86834B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000"/>
              <a:t>Introduction to Tesco PLC</a:t>
            </a:r>
          </a:p>
        </p:txBody>
      </p:sp>
      <p:sp>
        <p:nvSpPr>
          <p:cNvPr id="58" name="Subtitle 57">
            <a:extLst>
              <a:ext uri="{FF2B5EF4-FFF2-40B4-BE49-F238E27FC236}">
                <a16:creationId xmlns:a16="http://schemas.microsoft.com/office/drawing/2014/main" id="{9400CD5E-9FC2-DDD2-94F0-CA38EF1571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40976"/>
            <a:ext cx="4145953" cy="1438616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(Tesco PLC, 2023)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F65A9F-BF00-36AE-C980-3900241C9511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497373491"/>
              </p:ext>
            </p:extLst>
          </p:nvPr>
        </p:nvGraphicFramePr>
        <p:xfrm>
          <a:off x="4168063" y="1533376"/>
          <a:ext cx="7511189" cy="46706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97939260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8AFFC-EA8E-1268-0C9F-36D2DDA765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/>
              <a:t>Importance of the HR Advisor Role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8D51C9A-68B2-3B66-C629-99307F45C5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1419900"/>
              </p:ext>
            </p:extLst>
          </p:nvPr>
        </p:nvGraphicFramePr>
        <p:xfrm>
          <a:off x="378270" y="1873072"/>
          <a:ext cx="11156950" cy="3767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59" name="Subtitle 158">
            <a:extLst>
              <a:ext uri="{FF2B5EF4-FFF2-40B4-BE49-F238E27FC236}">
                <a16:creationId xmlns:a16="http://schemas.microsoft.com/office/drawing/2014/main" id="{EE1DD84C-8038-051F-0279-258DAA0E70F6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519869" y="5747551"/>
            <a:ext cx="1821501" cy="4886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(CIPD, 2023)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6859987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268D8-B13C-4BEA-9DEF-83CBEEEEAF0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Recruitment Process Overview</a:t>
            </a:r>
          </a:p>
        </p:txBody>
      </p:sp>
      <p:sp>
        <p:nvSpPr>
          <p:cNvPr id="34" name="Subtitle 33">
            <a:extLst>
              <a:ext uri="{FF2B5EF4-FFF2-40B4-BE49-F238E27FC236}">
                <a16:creationId xmlns:a16="http://schemas.microsoft.com/office/drawing/2014/main" id="{FCCCEF8C-2376-BCCB-419F-FE1951C7E0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65156" y="5935287"/>
            <a:ext cx="4215226" cy="805266"/>
          </a:xfrm>
        </p:spPr>
        <p:txBody>
          <a:bodyPr/>
          <a:lstStyle/>
          <a:p>
            <a:r>
              <a:rPr lang="en-GB" dirty="0"/>
              <a:t>(Armstrong &amp; Taylor, 2023)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299AC8-AE7C-E133-19AE-890F911A1EB8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564466629"/>
              </p:ext>
            </p:extLst>
          </p:nvPr>
        </p:nvGraphicFramePr>
        <p:xfrm>
          <a:off x="1035050" y="2578100"/>
          <a:ext cx="11156950" cy="3767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61907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D1AC80-50B5-9171-9C12-07CD5CADDD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Job Analysis (HR Advisor)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79634FF7-2E17-466F-87AD-F0615F91E65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519672" y="987424"/>
          <a:ext cx="5166360" cy="5358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0325DB-1BC8-A60D-946E-25F07DAB1EB0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Methods used at Tesco:</a:t>
            </a:r>
          </a:p>
          <a:p>
            <a:pPr marL="342900" indent="-342900">
              <a:buChar char="•"/>
            </a:pPr>
            <a:r>
              <a:rPr lang="en-GB" dirty="0"/>
              <a:t>Manager interviews</a:t>
            </a:r>
          </a:p>
          <a:p>
            <a:pPr marL="342900" indent="-342900">
              <a:buChar char="•"/>
            </a:pPr>
            <a:r>
              <a:rPr lang="en-GB" dirty="0"/>
              <a:t>Observation</a:t>
            </a:r>
          </a:p>
          <a:p>
            <a:pPr marL="342900" indent="-342900">
              <a:buChar char="•"/>
            </a:pPr>
            <a:r>
              <a:rPr lang="en-GB" dirty="0"/>
              <a:t>HR documentations review</a:t>
            </a:r>
          </a:p>
          <a:p>
            <a:pPr marL="342900" indent="-342900">
              <a:buChar char="•"/>
            </a:pPr>
            <a:endParaRPr lang="en-GB" dirty="0"/>
          </a:p>
          <a:p>
            <a:r>
              <a:rPr lang="en-GB" dirty="0"/>
              <a:t>(Bratton &amp; Gold, 2017)</a:t>
            </a:r>
          </a:p>
        </p:txBody>
      </p:sp>
    </p:spTree>
    <p:extLst>
      <p:ext uri="{BB962C8B-B14F-4D97-AF65-F5344CB8AC3E}">
        <p14:creationId xmlns:p14="http://schemas.microsoft.com/office/powerpoint/2010/main" val="3292828730"/>
      </p:ext>
    </p:extLst>
  </p:cSld>
  <p:clrMapOvr>
    <a:masterClrMapping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EC38958-9A69-239A-BA79-2AEC73345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AEB8B4-49DD-AA13-6EEF-ADFCDE195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3912" y="978408"/>
            <a:ext cx="5513832" cy="1463040"/>
          </a:xfrm>
        </p:spPr>
        <p:txBody>
          <a:bodyPr>
            <a:normAutofit/>
          </a:bodyPr>
          <a:lstStyle/>
          <a:p>
            <a:r>
              <a:rPr lang="en-GB" dirty="0"/>
              <a:t>Job Description</a:t>
            </a:r>
          </a:p>
        </p:txBody>
      </p:sp>
      <p:pic>
        <p:nvPicPr>
          <p:cNvPr id="7" name="Graphic 6" descr="Onboarding">
            <a:extLst>
              <a:ext uri="{FF2B5EF4-FFF2-40B4-BE49-F238E27FC236}">
                <a16:creationId xmlns:a16="http://schemas.microsoft.com/office/drawing/2014/main" id="{30CFFF43-7C22-3596-6E0B-C89C2B97DB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7867" y="947138"/>
            <a:ext cx="4959823" cy="4959823"/>
          </a:xfrm>
          <a:prstGeom prst="rect">
            <a:avLst/>
          </a:pr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EC109E5-0396-8968-4F42-DFEC28036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58484" y="508090"/>
            <a:ext cx="5513832" cy="149279"/>
          </a:xfrm>
          <a:custGeom>
            <a:avLst/>
            <a:gdLst>
              <a:gd name="connsiteX0" fmla="*/ 0 w 6090847"/>
              <a:gd name="connsiteY0" fmla="*/ 0 h 149279"/>
              <a:gd name="connsiteX1" fmla="*/ 6090847 w 6090847"/>
              <a:gd name="connsiteY1" fmla="*/ 0 h 149279"/>
              <a:gd name="connsiteX2" fmla="*/ 6090847 w 6090847"/>
              <a:gd name="connsiteY2" fmla="*/ 149279 h 149279"/>
              <a:gd name="connsiteX3" fmla="*/ 0 w 609084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0847" h="149279">
                <a:moveTo>
                  <a:pt x="0" y="0"/>
                </a:moveTo>
                <a:lnTo>
                  <a:pt x="6090847" y="0"/>
                </a:lnTo>
                <a:lnTo>
                  <a:pt x="609084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934AA-805C-4B9F-52EF-3E3FA3D14A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3912" y="2578608"/>
            <a:ext cx="5513832" cy="37673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Job Title: HR Advisor</a:t>
            </a:r>
          </a:p>
          <a:p>
            <a:pPr marL="0" indent="0">
              <a:buNone/>
            </a:pPr>
            <a:r>
              <a:rPr lang="en-GB" dirty="0"/>
              <a:t>Key Responsibilities:</a:t>
            </a:r>
          </a:p>
          <a:p>
            <a:r>
              <a:rPr lang="en-GB" dirty="0"/>
              <a:t>Advising managers on HR policies </a:t>
            </a:r>
          </a:p>
          <a:p>
            <a:r>
              <a:rPr lang="en-GB" dirty="0"/>
              <a:t>Supporting recruitment and onboarding</a:t>
            </a:r>
          </a:p>
          <a:p>
            <a:r>
              <a:rPr lang="en-GB" dirty="0"/>
              <a:t>Handling employee relations cases</a:t>
            </a:r>
          </a:p>
          <a:p>
            <a:r>
              <a:rPr lang="en-GB" dirty="0"/>
              <a:t>Delivering training initiatives</a:t>
            </a:r>
          </a:p>
          <a:p>
            <a:r>
              <a:rPr lang="en-GB" dirty="0"/>
              <a:t>Maintaining HR records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8614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53580-39C4-D4EC-0B5C-C3E0C76D8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 Specification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A192C2-71B8-78C3-0CDF-5E6F5EA5CC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Essential Criteria</a:t>
            </a:r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9CA76BC8-D2C1-4966-E1C3-D5DB5A305B8E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521208" y="3035808"/>
          <a:ext cx="5166360" cy="33101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13E735-10F2-C85F-1D77-0BD732B7381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Desirable Criteria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3D69A5-CA4A-432B-9574-E4D58890D707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Retail HR experience </a:t>
            </a:r>
          </a:p>
          <a:p>
            <a:r>
              <a:rPr lang="en-GB" dirty="0"/>
              <a:t>Data analysis skills</a:t>
            </a:r>
          </a:p>
          <a:p>
            <a:r>
              <a:rPr lang="en-GB" dirty="0"/>
              <a:t>Ability to work independently and collaboratively</a:t>
            </a:r>
          </a:p>
        </p:txBody>
      </p:sp>
    </p:spTree>
    <p:extLst>
      <p:ext uri="{BB962C8B-B14F-4D97-AF65-F5344CB8AC3E}">
        <p14:creationId xmlns:p14="http://schemas.microsoft.com/office/powerpoint/2010/main" val="298762978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3B99D-F805-2A38-0E67-081CD4232F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Advertising the Role of HR in Tesco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EB2E98-62D0-387C-815D-C4BC688A5B3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Key HR responsibilities related to advertising roles:-</a:t>
            </a: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8E2CA981-0D24-F2A4-0D1C-73A44C6FD071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521208" y="3035808"/>
          <a:ext cx="5166360" cy="33101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D4E3198-B3B2-E2C6-792D-E3546284A71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HR Must communicate in Job Advertising:-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59F4E4-4C27-88D9-F938-D8DFCB0DCB6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Job title &amp; department</a:t>
            </a:r>
          </a:p>
          <a:p>
            <a:r>
              <a:rPr lang="en-GB" dirty="0"/>
              <a:t>Key responsibilities and expected duties </a:t>
            </a:r>
          </a:p>
          <a:p>
            <a:r>
              <a:rPr lang="en-GB" dirty="0"/>
              <a:t>Required qualification, skills, and behaviours</a:t>
            </a:r>
          </a:p>
          <a:p>
            <a:r>
              <a:rPr lang="en-GB" dirty="0"/>
              <a:t>Person specification </a:t>
            </a:r>
          </a:p>
          <a:p>
            <a:r>
              <a:rPr lang="en-GB" dirty="0"/>
              <a:t>How and where to apply (e.g., online portal link)</a:t>
            </a:r>
          </a:p>
        </p:txBody>
      </p:sp>
    </p:spTree>
    <p:extLst>
      <p:ext uri="{BB962C8B-B14F-4D97-AF65-F5344CB8AC3E}">
        <p14:creationId xmlns:p14="http://schemas.microsoft.com/office/powerpoint/2010/main" val="136145483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E17AA97-89A7-45C1-B813-BFF6C23D7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3E1710-38A2-8EA3-54FB-5B9627391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/>
          </a:bodyPr>
          <a:lstStyle/>
          <a:p>
            <a:r>
              <a:rPr lang="en-GB" dirty="0"/>
              <a:t>Shortlisting a candidate for a HR role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3AC4FE1-D370-43A6-96C5-076716BB1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A3D569D-D3A6-49CA-A483-291E95DAC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11650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7ED6800-16F1-345E-1798-DB666DC867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6316174"/>
              </p:ext>
            </p:extLst>
          </p:nvPr>
        </p:nvGraphicFramePr>
        <p:xfrm>
          <a:off x="5065776" y="978408"/>
          <a:ext cx="6620256" cy="5376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28386230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9D693-E6E9-5D2C-2402-4482255E1C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Interview &amp; Assessment 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B9F85C-D716-C09F-3F3E-1553EBEAF5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9E207E-C56F-C5FC-0A2A-6229AFD0B50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Behavioural </a:t>
            </a:r>
          </a:p>
          <a:p>
            <a:r>
              <a:rPr lang="en-GB" dirty="0"/>
              <a:t>About a time resolved a conflict work</a:t>
            </a:r>
          </a:p>
          <a:p>
            <a:r>
              <a:rPr lang="en-GB" dirty="0"/>
              <a:t>Describe how prioritised competing tasks &amp; what the outcome was</a:t>
            </a:r>
          </a:p>
          <a:p>
            <a:pPr marL="0" indent="0">
              <a:buNone/>
            </a:pPr>
            <a:r>
              <a:rPr lang="en-GB" dirty="0"/>
              <a:t>Motivational </a:t>
            </a:r>
          </a:p>
          <a:p>
            <a:r>
              <a:rPr lang="en-GB" dirty="0"/>
              <a:t>Why do you want to work in HR at Tesco?</a:t>
            </a:r>
          </a:p>
          <a:p>
            <a:r>
              <a:rPr lang="en-GB" dirty="0"/>
              <a:t>What interests about this role and our company culture?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703445-90FA-1DBD-198B-D21FBA342EC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Assessment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57ABD59-8DC6-10E6-9D72-B976C16199CA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Group Exercises</a:t>
            </a:r>
            <a:endParaRPr lang="en-US" dirty="0"/>
          </a:p>
          <a:p>
            <a:r>
              <a:rPr lang="en-GB" dirty="0"/>
              <a:t>Role Play</a:t>
            </a:r>
          </a:p>
          <a:p>
            <a:r>
              <a:rPr lang="en-GB" dirty="0"/>
              <a:t>In-Tray Exercise</a:t>
            </a:r>
          </a:p>
          <a:p>
            <a:r>
              <a:rPr lang="en-GB" dirty="0"/>
              <a:t>Presentation</a:t>
            </a:r>
          </a:p>
        </p:txBody>
      </p:sp>
    </p:spTree>
    <p:extLst>
      <p:ext uri="{BB962C8B-B14F-4D97-AF65-F5344CB8AC3E}">
        <p14:creationId xmlns:p14="http://schemas.microsoft.com/office/powerpoint/2010/main" val="3086717234"/>
      </p:ext>
    </p:extLst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1D3E6B-2823-E4E3-539A-C2694386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</p:spPr>
        <p:txBody>
          <a:bodyPr>
            <a:normAutofit/>
          </a:bodyPr>
          <a:lstStyle/>
          <a:p>
            <a:r>
              <a:rPr lang="en-GB" dirty="0"/>
              <a:t>Selection &amp; Onboarding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Content Placeholder 3">
            <a:extLst>
              <a:ext uri="{FF2B5EF4-FFF2-40B4-BE49-F238E27FC236}">
                <a16:creationId xmlns:a16="http://schemas.microsoft.com/office/drawing/2014/main" id="{6F061272-E9ED-3A23-521E-8E88A86368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3252711"/>
              </p:ext>
            </p:extLst>
          </p:nvPr>
        </p:nvGraphicFramePr>
        <p:xfrm>
          <a:off x="520700" y="2578100"/>
          <a:ext cx="11156950" cy="3767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702316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76F3C-85A6-A920-FD9A-AF1BA9B62C6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Selection Methods</a:t>
            </a:r>
          </a:p>
        </p:txBody>
      </p:sp>
      <p:sp>
        <p:nvSpPr>
          <p:cNvPr id="36" name="Subtitle 35">
            <a:extLst>
              <a:ext uri="{FF2B5EF4-FFF2-40B4-BE49-F238E27FC236}">
                <a16:creationId xmlns:a16="http://schemas.microsoft.com/office/drawing/2014/main" id="{376A3202-E585-2AC3-B350-84AB041657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3639" y="6310784"/>
            <a:ext cx="7261560" cy="544453"/>
          </a:xfrm>
        </p:spPr>
        <p:txBody>
          <a:bodyPr/>
          <a:lstStyle/>
          <a:p>
            <a:r>
              <a:rPr lang="en-GB" dirty="0"/>
              <a:t>(ACAS, 2022)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159CDF4-262C-19A1-D05B-469AB012C152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32941792"/>
              </p:ext>
            </p:extLst>
          </p:nvPr>
        </p:nvGraphicFramePr>
        <p:xfrm>
          <a:off x="664732" y="2065352"/>
          <a:ext cx="11156950" cy="3767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815411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065D9BE-A58D-6E8A-D4A2-5056F3C5E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C2F0CB-B9BF-243F-6B83-9DEFB03AB5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263640" cy="1463040"/>
          </a:xfrm>
        </p:spPr>
        <p:txBody>
          <a:bodyPr>
            <a:normAutofit/>
          </a:bodyPr>
          <a:lstStyle/>
          <a:p>
            <a:r>
              <a:rPr lang="en-GB" dirty="0"/>
              <a:t>Learning &amp; Development Needs</a:t>
            </a:r>
            <a:endParaRPr lang="en-GB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A745E793-BC99-8991-71CD-53FFBB6A8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6260" cy="149279"/>
          </a:xfrm>
          <a:custGeom>
            <a:avLst/>
            <a:gdLst>
              <a:gd name="connsiteX0" fmla="*/ 0 w 11156260"/>
              <a:gd name="connsiteY0" fmla="*/ 0 h 149279"/>
              <a:gd name="connsiteX1" fmla="*/ 11156260 w 11156260"/>
              <a:gd name="connsiteY1" fmla="*/ 0 h 149279"/>
              <a:gd name="connsiteX2" fmla="*/ 11156260 w 11156260"/>
              <a:gd name="connsiteY2" fmla="*/ 149279 h 149279"/>
              <a:gd name="connsiteX3" fmla="*/ 0 w 11156260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156260" h="149279">
                <a:moveTo>
                  <a:pt x="0" y="0"/>
                </a:moveTo>
                <a:lnTo>
                  <a:pt x="11156260" y="0"/>
                </a:lnTo>
                <a:lnTo>
                  <a:pt x="11156260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3529BB-2B8E-7EF3-A676-93B68860F3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6263640" cy="37673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Identified L&amp;D needs for a newly recruited HR Advisor </a:t>
            </a:r>
          </a:p>
          <a:p>
            <a:r>
              <a:rPr lang="en-GB" dirty="0"/>
              <a:t>Advanced knowledge of employment law</a:t>
            </a:r>
          </a:p>
          <a:p>
            <a:r>
              <a:rPr lang="en-GB" dirty="0"/>
              <a:t>Conflict management skills</a:t>
            </a:r>
          </a:p>
          <a:p>
            <a:r>
              <a:rPr lang="en-GB" dirty="0"/>
              <a:t>HR data systems training</a:t>
            </a:r>
          </a:p>
          <a:p>
            <a:r>
              <a:rPr lang="en-GB" dirty="0"/>
              <a:t>Leadership and communication development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Learning enhances individual performance and team effectiveness.</a:t>
            </a:r>
          </a:p>
          <a:p>
            <a:pPr marL="0" indent="0">
              <a:buNone/>
            </a:pPr>
            <a:r>
              <a:rPr lang="en-GB" dirty="0"/>
              <a:t>(Beardwell &amp; Thompson, 2017)</a:t>
            </a: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660D3578-8D30-5C1E-2A3C-EB2D6FD87F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06492" y="976160"/>
            <a:ext cx="4364590" cy="4364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8645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B41D22-B4E1-BDD1-1BE3-CAF9D16AB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300216" cy="13258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Behaviourist Learning Theory</a:t>
            </a:r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271C494-8107-3D61-D611-4FBC7C22A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13612" y="611650"/>
            <a:ext cx="416052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7" name="Graphic 6" descr="Business Growth">
            <a:extLst>
              <a:ext uri="{FF2B5EF4-FFF2-40B4-BE49-F238E27FC236}">
                <a16:creationId xmlns:a16="http://schemas.microsoft.com/office/drawing/2014/main" id="{D888673B-2C75-34CD-E345-2807D32DEC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7867" y="2429691"/>
            <a:ext cx="3916313" cy="391631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9A5C83-9F34-DB9F-6C2B-399AA61087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7224" y="1088136"/>
            <a:ext cx="4160520" cy="5257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Key idea: Learning occurs through reinforcement and rewards</a:t>
            </a:r>
          </a:p>
          <a:p>
            <a:pPr marL="0" indent="0">
              <a:buNone/>
            </a:pPr>
            <a:r>
              <a:rPr lang="en-GB" dirty="0"/>
              <a:t>Application at Tesco:</a:t>
            </a:r>
          </a:p>
          <a:p>
            <a:r>
              <a:rPr lang="en-GB" dirty="0"/>
              <a:t>On-the-job training</a:t>
            </a:r>
          </a:p>
          <a:p>
            <a:r>
              <a:rPr lang="en-GB" dirty="0"/>
              <a:t>Performance feedback</a:t>
            </a:r>
          </a:p>
          <a:p>
            <a:r>
              <a:rPr lang="en-GB" dirty="0"/>
              <a:t>Reward systems for successful case handling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Encourages consistency and efficiency.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(Skinner, 1953)</a:t>
            </a:r>
          </a:p>
        </p:txBody>
      </p:sp>
    </p:spTree>
    <p:extLst>
      <p:ext uri="{BB962C8B-B14F-4D97-AF65-F5344CB8AC3E}">
        <p14:creationId xmlns:p14="http://schemas.microsoft.com/office/powerpoint/2010/main" val="8702974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EE42DCE-4A4F-44C4-84E5-261B3BEEF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088826-7F77-0418-BF29-F7173D86A7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281928" cy="1463040"/>
          </a:xfrm>
        </p:spPr>
        <p:txBody>
          <a:bodyPr>
            <a:normAutofit/>
          </a:bodyPr>
          <a:lstStyle/>
          <a:p>
            <a:r>
              <a:rPr lang="en-GB" dirty="0"/>
              <a:t>Cognitivist Learning Theory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AD98ED1A-2690-38F2-7169-408F42F2B8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6281928" cy="376732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Key idea: Learning focuses on mental processes such as thinking and problem-solving.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dirty="0"/>
              <a:t>Application:</a:t>
            </a:r>
          </a:p>
          <a:p>
            <a:r>
              <a:rPr lang="en-GB" dirty="0"/>
              <a:t>HR policy workshops</a:t>
            </a:r>
          </a:p>
          <a:p>
            <a:r>
              <a:rPr lang="en-GB" dirty="0"/>
              <a:t>Case study analysis</a:t>
            </a:r>
          </a:p>
          <a:p>
            <a:r>
              <a:rPr lang="en-GB" dirty="0"/>
              <a:t>E-learning 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dirty="0"/>
              <a:t>Improves decision-making and analytical skills.</a:t>
            </a:r>
          </a:p>
          <a:p>
            <a:pPr marL="0" indent="0">
              <a:buNone/>
            </a:pPr>
            <a:r>
              <a:rPr lang="en-GB" dirty="0"/>
              <a:t>(Piaget, 1972)</a:t>
            </a:r>
          </a:p>
        </p:txBody>
      </p:sp>
      <p:pic>
        <p:nvPicPr>
          <p:cNvPr id="7" name="Graphic 6" descr="Education">
            <a:extLst>
              <a:ext uri="{FF2B5EF4-FFF2-40B4-BE49-F238E27FC236}">
                <a16:creationId xmlns:a16="http://schemas.microsoft.com/office/drawing/2014/main" id="{19AC8637-B397-565A-1760-C78579A0FF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17668" y="1994644"/>
            <a:ext cx="4356461" cy="4356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6621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6B763C-6B05-43D5-29C4-094C803915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300216" cy="13258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Humanist &amp; Experiential Learning</a:t>
            </a:r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271C494-8107-3D61-D611-4FBC7C22A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13612" y="611650"/>
            <a:ext cx="416052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7" name="Graphic 6" descr="Social Network">
            <a:extLst>
              <a:ext uri="{FF2B5EF4-FFF2-40B4-BE49-F238E27FC236}">
                <a16:creationId xmlns:a16="http://schemas.microsoft.com/office/drawing/2014/main" id="{89094D62-D6E4-2E85-D827-C9635710C8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7867" y="2429691"/>
            <a:ext cx="3916313" cy="391631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17B3DF-EB45-2A54-33B6-E4CD215D58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7224" y="1088136"/>
            <a:ext cx="4160520" cy="5257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Humanist Theory (Maslow, Rogers):</a:t>
            </a:r>
            <a:endParaRPr lang="en-US" dirty="0"/>
          </a:p>
          <a:p>
            <a:r>
              <a:rPr lang="en-GB" dirty="0"/>
              <a:t>Focus on self-development and motivation</a:t>
            </a:r>
          </a:p>
          <a:p>
            <a:r>
              <a:rPr lang="en-GB" dirty="0"/>
              <a:t>Coaching and mentoring programmes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Experiential Learning (Kolb):</a:t>
            </a:r>
          </a:p>
          <a:p>
            <a:r>
              <a:rPr lang="en-GB" dirty="0"/>
              <a:t>Learning through real HR cases</a:t>
            </a:r>
          </a:p>
          <a:p>
            <a:r>
              <a:rPr lang="en-GB" dirty="0"/>
              <a:t>Reflective practice and feedback sessions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Support personal growth and teamwork.</a:t>
            </a:r>
          </a:p>
          <a:p>
            <a:pPr marL="0" indent="0">
              <a:buNone/>
            </a:pPr>
            <a:r>
              <a:rPr lang="en-GB" dirty="0"/>
              <a:t>(Kolb, 1984; Maslow, 1943)</a:t>
            </a:r>
          </a:p>
        </p:txBody>
      </p:sp>
    </p:spTree>
    <p:extLst>
      <p:ext uri="{BB962C8B-B14F-4D97-AF65-F5344CB8AC3E}">
        <p14:creationId xmlns:p14="http://schemas.microsoft.com/office/powerpoint/2010/main" val="2530061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6CABE-BB3F-EBB9-D1D8-EBFB33293B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on Organisational Performance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E8076E-1B81-8918-77A3-D136C4BD07D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1208" y="2578608"/>
          <a:ext cx="11155680" cy="3767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49152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E17AA97-89A7-45C1-B813-BFF6C23D7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274374-8ED0-D8AA-FB84-B4E6561911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3AC4FE1-D370-43A6-96C5-076716BB1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A3D569D-D3A6-49CA-A483-291E95DAC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11650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5C5C53-B142-C166-00A9-248CFD5AB0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7081535"/>
              </p:ext>
            </p:extLst>
          </p:nvPr>
        </p:nvGraphicFramePr>
        <p:xfrm>
          <a:off x="5065776" y="978408"/>
          <a:ext cx="6620256" cy="5376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26489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653AE3C-AC4F-907C-B473-B9A30D2150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81933E-93BD-38CE-3C98-D10B2844C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428853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B1E35EA-FB9C-AE5F-4AB8-1B3D59CC9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22976" y="611650"/>
            <a:ext cx="6144768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84BA32-FEF4-0845-FF0F-45B2619F4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288536" cy="5376672"/>
          </a:xfrm>
        </p:spPr>
        <p:txBody>
          <a:bodyPr>
            <a:normAutofit/>
          </a:bodyPr>
          <a:lstStyle/>
          <a:p>
            <a:r>
              <a:rPr lang="en-GB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4645B0-9D0F-27F7-E08C-5CC8B2903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2976" y="1042416"/>
            <a:ext cx="6144768" cy="53126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ACAS (2022) Recruitment and Selection Guidance.</a:t>
            </a:r>
          </a:p>
          <a:p>
            <a:pPr marL="0" indent="0">
              <a:buNone/>
            </a:pPr>
            <a:r>
              <a:rPr lang="en-GB" dirty="0"/>
              <a:t>Armstrong, M. &amp; Taylor, S. (2023) Armstrong's Handbook of Human Resource Management Practice.</a:t>
            </a:r>
          </a:p>
          <a:p>
            <a:pPr marL="0" indent="0">
              <a:buNone/>
            </a:pPr>
            <a:r>
              <a:rPr lang="en-GB" dirty="0"/>
              <a:t>Beardwell, J. &amp; Thompson, A. (2017) Human Resource Management.</a:t>
            </a:r>
          </a:p>
          <a:p>
            <a:pPr marL="0" indent="0">
              <a:buNone/>
            </a:pPr>
            <a:r>
              <a:rPr lang="en-GB" dirty="0"/>
              <a:t>Bratton, J. &amp; Gold, J. (2017) Human Resource Management. </a:t>
            </a:r>
          </a:p>
          <a:p>
            <a:pPr marL="0" indent="0">
              <a:buNone/>
            </a:pPr>
            <a:r>
              <a:rPr lang="en-GB" dirty="0"/>
              <a:t>CIPD (2023) HR Profession Map.</a:t>
            </a:r>
          </a:p>
          <a:p>
            <a:pPr marL="0" indent="0">
              <a:buNone/>
            </a:pPr>
            <a:r>
              <a:rPr lang="en-GB" dirty="0"/>
              <a:t>Kolb, D. (1984) Experiential Learning.</a:t>
            </a:r>
          </a:p>
          <a:p>
            <a:pPr marL="0" indent="0">
              <a:buNone/>
            </a:pPr>
            <a:r>
              <a:rPr lang="en-GB" dirty="0"/>
              <a:t>Maslow, A. (1943) A Theory of Human Motivation.</a:t>
            </a:r>
          </a:p>
          <a:p>
            <a:pPr marL="0" indent="0">
              <a:buNone/>
            </a:pPr>
            <a:r>
              <a:rPr lang="en-GB" dirty="0"/>
              <a:t>Skinner, B.F. (1953) Science and Human Behaviour.</a:t>
            </a:r>
          </a:p>
          <a:p>
            <a:pPr marL="0" indent="0">
              <a:buNone/>
            </a:pPr>
            <a:r>
              <a:rPr lang="en-GB" dirty="0"/>
              <a:t>Tesco PLC (2023) Annual </a:t>
            </a:r>
            <a:r>
              <a:rPr lang="en-GB" dirty="0" err="1"/>
              <a:t>Report.s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9061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" name="Picture 19" descr="Different coloured question marks">
            <a:extLst>
              <a:ext uri="{FF2B5EF4-FFF2-40B4-BE49-F238E27FC236}">
                <a16:creationId xmlns:a16="http://schemas.microsoft.com/office/drawing/2014/main" id="{0AE66C17-7CEB-5309-8377-C3384D587D1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3" b="-2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637992A9-1E8C-4E57-B4F4-EE2D38E50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D9B135-291A-F7F6-18FF-D4C32F471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7"/>
            <a:ext cx="7613961" cy="364597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600" dirty="0">
                <a:solidFill>
                  <a:srgbClr val="FFFFFF"/>
                </a:solidFill>
              </a:rPr>
              <a:t>Thank You for listening</a:t>
            </a:r>
            <a:br>
              <a:rPr lang="en-US" sz="5600" dirty="0">
                <a:solidFill>
                  <a:srgbClr val="FFFFFF"/>
                </a:solidFill>
              </a:rPr>
            </a:br>
            <a:br>
              <a:rPr lang="en-US" sz="5600" dirty="0"/>
            </a:br>
            <a:r>
              <a:rPr lang="en-US" sz="5600" dirty="0">
                <a:solidFill>
                  <a:srgbClr val="FFFFFF"/>
                </a:solidFill>
              </a:rPr>
              <a:t>Any Questions?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00433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GestaltVTI</vt:lpstr>
      <vt:lpstr>Developing and managing individuals and teams Recruitment &amp; Development of an HR Advisor at Tesco PLC  Module: LCLM5002 moule lecture: Doreen Nyaa Amundam</vt:lpstr>
      <vt:lpstr>Table of Contents</vt:lpstr>
      <vt:lpstr>Introduction to Tesco PLC</vt:lpstr>
      <vt:lpstr>Importance of the HR Advisor Role</vt:lpstr>
      <vt:lpstr>Recruitment Process Overview</vt:lpstr>
      <vt:lpstr>Job Analysis (HR Advisor)</vt:lpstr>
      <vt:lpstr>Job Description</vt:lpstr>
      <vt:lpstr>Person Specification</vt:lpstr>
      <vt:lpstr>Advertising the Role of HR in Tesco</vt:lpstr>
      <vt:lpstr>Shortlisting a candidate for a HR role</vt:lpstr>
      <vt:lpstr>Interview &amp; Assessment </vt:lpstr>
      <vt:lpstr>Selection &amp; Onboarding</vt:lpstr>
      <vt:lpstr>Selection Methods</vt:lpstr>
      <vt:lpstr>Learning &amp; Development Needs</vt:lpstr>
      <vt:lpstr>Behaviourist Learning Theory</vt:lpstr>
      <vt:lpstr>Cognitivist Learning Theory</vt:lpstr>
      <vt:lpstr>Humanist &amp; Experiential Learning</vt:lpstr>
      <vt:lpstr>Impact on Organisational Performance</vt:lpstr>
      <vt:lpstr>Conclusion</vt:lpstr>
      <vt:lpstr>Reference</vt:lpstr>
      <vt:lpstr>Thank You for listening  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891</cp:revision>
  <dcterms:created xsi:type="dcterms:W3CDTF">2026-01-19T16:03:54Z</dcterms:created>
  <dcterms:modified xsi:type="dcterms:W3CDTF">2026-02-11T20:18:48Z</dcterms:modified>
</cp:coreProperties>
</file>