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8" d="100"/>
          <a:sy n="48" d="100"/>
        </p:scale>
        <p:origin x="484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95556-DA65-6E94-3996-056895ED32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40ADE-67C2-5928-6369-CACD9A0578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25CBB-1EDD-F442-4A1C-6E404664C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36CD3-7E73-B30F-78DF-A1C9EAA2D1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8472E-1E85-459F-81A3-1F7FADB9B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116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DC3F8-F1DD-CB85-A3BC-23F42D903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32C3A-21C7-9568-E008-7D3DDBC2F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92B11-F306-A2BF-5B95-D52AD805C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6E703-4751-73CA-CC5E-0A4E0899C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146C33-D9BE-3F88-DBDD-862B65B09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26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FDDAD-22E7-D6BC-FB28-E56AE1EFC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1AF6C-54B6-485D-5015-C62888BF64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A1D59-1796-9DB6-AEBC-66DCEED61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F2829-E87D-F426-F772-C507C03E7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0A5BA-366B-2BB3-7BD6-058972B5E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116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E2A90-BABC-CC6D-DF34-C9EE4D080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D1650-9E8A-759D-42D5-458D54F57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494E0A-A773-E709-00F3-C6FF7DD61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622E4-4C02-ED2A-E17F-AFDF31BF0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6A12A9-CB2B-9198-B1F0-A8B19F28E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2FB5A5-5EFF-2346-479A-8894C89F5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52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9FC2-2567-6931-9FB6-968C59E74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A5969-0871-C89C-A4BC-070C9705A3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42643-29A3-1541-74FA-788802F7E2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A21F5-586B-B799-C1E6-9B81D1B1BA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8B6533-F409-C19D-FCA5-68D426FE4F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AE0EE1-CA46-17A3-DF74-318844C20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544B5F-7E49-5022-6E0A-04C83A0A8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36A0A5-D333-6D3D-B39C-DBC847549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443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56903-E4BC-665B-15D4-D2E81BE81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1B5F5E-8914-F3C9-6489-E20A01F43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CCC778-1854-B5E2-6F36-20DA42E9C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80889-2012-FF64-9FE2-2225AC646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39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7343B2-A3EB-EF2B-B923-3AFC6CD3E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98A02B-600B-E194-1AF3-A36B9CB76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68BA-3312-A66F-C60E-2FFB34D97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54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2ED9B-36AF-99D5-7F60-EF4B2962D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67EE5-ABB7-3E42-F9AF-CC0B34900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B3B313-B55C-FDAA-9A96-A9F9AB2CC9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47EC19-1A42-C872-EC08-D247FFA3A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AAA0AC-D2D2-F0E0-A41D-156C6DDD8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BA2A1-C0B0-411C-F478-E3CBB2C73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1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D69BC-D406-C170-C1E5-C8B7A290D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F9F8EC-1180-2AF3-23BE-3EF3ADB85B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82FD29-BF29-3088-3CF1-98788A9BB3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E0238-646D-822F-38CE-B4CFFA0AC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7C9FAC-FB08-A304-7E0E-5D7F7C54C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E8E39E-F327-C0A4-EA7F-B9A5E24F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943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3DEC3-2194-A14F-9D36-5384ACAF7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B12B52-E1BE-5711-88D5-6560CFD92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C1B4D-5BE7-1BBF-98D8-BD34FC4E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1AE7E-597C-4641-055D-3C9469305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7BBF3-C1EB-4FDD-32FF-801538E02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93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0AE8FD-EEEC-BAE7-8B83-E63AA277C1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8AB5FB-9C9F-6658-C86F-77CCA0E874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32B93-3A29-D546-2A47-E49115F3F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31A34-BA85-0A18-BBF5-985A99665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B56FC-846F-E39B-CB00-EE8EBC96A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312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F63C1E-DA28-7B2B-4399-3797266F9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4557A-366D-7C60-DBA9-B267982A90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0B935-E44F-9810-9D9C-A0D21F67AA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EC5BC8-3E81-4FE7-8F8F-E8EC4278D21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338E5-C195-900A-172C-57B182C3AF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7F524-4EA0-5FDE-9BD9-C00BE15F9E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260CD6-D2E3-4403-A587-D6F81BA5B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318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31E7B0-0B47-5824-1669-65233DC92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83555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60291C-7B07-6566-7F12-D08541144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970" y="857250"/>
            <a:ext cx="914005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967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C52964-347C-9BBB-0334-80A919C91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970" y="857250"/>
            <a:ext cx="914005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175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6BA5CF9-1B12-A16D-3582-07FD48551A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970" y="857250"/>
            <a:ext cx="914005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289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0B4A45-E146-65D7-074C-BE0FAC52CC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03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9E01D24-97A1-4066-9168-9893A5319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535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69B6B3-6436-6A43-DD9B-B510D382B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65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352D064-4CED-E767-2CCF-2B432C295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520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A35ECA-1A06-DACB-6D1B-2F2FD6B7D5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492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53B4DA-CCB2-6EEB-9FF5-3C4106B6B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602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3452F2-7F6A-3E4A-33F4-7A54A52F0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035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29CD28-5023-C837-ABD0-90C531592F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59" y="858120"/>
            <a:ext cx="9146754" cy="5147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2194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544DD5-4460-2F5F-C3D7-10369773E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3021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A66137C-CBAF-D822-FDC0-8E07871F7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942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76F183-B1EB-87D6-6F28-2EA0EF345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79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sabina kauser</dc:creator>
  <cp:lastModifiedBy>sabina kauser</cp:lastModifiedBy>
  <cp:revision>2</cp:revision>
  <dcterms:created xsi:type="dcterms:W3CDTF">2026-06-20T12:49:06Z</dcterms:created>
  <dcterms:modified xsi:type="dcterms:W3CDTF">2026-06-20T23:35:13Z</dcterms:modified>
</cp:coreProperties>
</file>