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66"/>
  </p:notesMasterIdLst>
  <p:sldIdLst>
    <p:sldId id="256" r:id="rId2"/>
    <p:sldId id="493" r:id="rId3"/>
    <p:sldId id="634" r:id="rId4"/>
    <p:sldId id="635" r:id="rId5"/>
    <p:sldId id="637" r:id="rId6"/>
    <p:sldId id="639" r:id="rId7"/>
    <p:sldId id="638" r:id="rId8"/>
    <p:sldId id="447" r:id="rId9"/>
    <p:sldId id="484" r:id="rId10"/>
    <p:sldId id="642" r:id="rId11"/>
    <p:sldId id="643" r:id="rId12"/>
    <p:sldId id="452" r:id="rId13"/>
    <p:sldId id="644" r:id="rId14"/>
    <p:sldId id="645" r:id="rId15"/>
    <p:sldId id="448" r:id="rId16"/>
    <p:sldId id="442" r:id="rId17"/>
    <p:sldId id="485" r:id="rId18"/>
    <p:sldId id="764" r:id="rId19"/>
    <p:sldId id="646" r:id="rId20"/>
    <p:sldId id="765" r:id="rId21"/>
    <p:sldId id="650" r:id="rId22"/>
    <p:sldId id="652" r:id="rId23"/>
    <p:sldId id="759" r:id="rId24"/>
    <p:sldId id="651" r:id="rId25"/>
    <p:sldId id="653" r:id="rId26"/>
    <p:sldId id="654" r:id="rId27"/>
    <p:sldId id="771" r:id="rId28"/>
    <p:sldId id="664" r:id="rId29"/>
    <p:sldId id="768" r:id="rId30"/>
    <p:sldId id="769" r:id="rId31"/>
    <p:sldId id="770" r:id="rId32"/>
    <p:sldId id="656" r:id="rId33"/>
    <p:sldId id="665" r:id="rId34"/>
    <p:sldId id="666" r:id="rId35"/>
    <p:sldId id="667" r:id="rId36"/>
    <p:sldId id="668" r:id="rId37"/>
    <p:sldId id="775" r:id="rId38"/>
    <p:sldId id="774" r:id="rId39"/>
    <p:sldId id="657" r:id="rId40"/>
    <p:sldId id="659" r:id="rId41"/>
    <p:sldId id="658" r:id="rId42"/>
    <p:sldId id="660" r:id="rId43"/>
    <p:sldId id="467" r:id="rId44"/>
    <p:sldId id="728" r:id="rId45"/>
    <p:sldId id="761" r:id="rId46"/>
    <p:sldId id="729" r:id="rId47"/>
    <p:sldId id="730" r:id="rId48"/>
    <p:sldId id="731" r:id="rId49"/>
    <p:sldId id="732" r:id="rId50"/>
    <p:sldId id="733" r:id="rId51"/>
    <p:sldId id="734" r:id="rId52"/>
    <p:sldId id="752" r:id="rId53"/>
    <p:sldId id="753" r:id="rId54"/>
    <p:sldId id="755" r:id="rId55"/>
    <p:sldId id="772" r:id="rId56"/>
    <p:sldId id="773" r:id="rId57"/>
    <p:sldId id="776" r:id="rId58"/>
    <p:sldId id="736" r:id="rId59"/>
    <p:sldId id="737" r:id="rId60"/>
    <p:sldId id="738" r:id="rId61"/>
    <p:sldId id="739" r:id="rId62"/>
    <p:sldId id="740" r:id="rId63"/>
    <p:sldId id="742" r:id="rId64"/>
    <p:sldId id="743" r:id="rId6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653"/>
    <a:srgbClr val="868E53"/>
    <a:srgbClr val="968F52"/>
    <a:srgbClr val="330E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997" autoAdjust="0"/>
    <p:restoredTop sz="80210" autoAdjust="0"/>
  </p:normalViewPr>
  <p:slideViewPr>
    <p:cSldViewPr snapToGrid="0">
      <p:cViewPr varScale="1">
        <p:scale>
          <a:sx n="55" d="100"/>
          <a:sy n="55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11E2D2-7C9A-4FA8-8CB8-AAA890E4E5F6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C2C32BD6-AC2C-4373-AB68-5888C8D27C8C}">
      <dgm:prSet phldrT="[文字]" custT="1"/>
      <dgm:spPr/>
      <dgm:t>
        <a:bodyPr/>
        <a:lstStyle/>
        <a:p>
          <a:r>
            <a:rPr lang="zh-TW" altLang="en-US" sz="3200" dirty="0" smtClean="0"/>
            <a:t>不唱游言</a:t>
          </a:r>
          <a:endParaRPr lang="zh-TW" altLang="en-US" sz="3200" dirty="0"/>
        </a:p>
      </dgm:t>
    </dgm:pt>
    <dgm:pt modelId="{B0EAA25F-884A-4CD0-BEB3-CF0E00767122}" type="parTrans" cxnId="{0796E7A4-F3FC-4769-9D66-53575C4184CA}">
      <dgm:prSet/>
      <dgm:spPr/>
      <dgm:t>
        <a:bodyPr/>
        <a:lstStyle/>
        <a:p>
          <a:endParaRPr lang="zh-TW" altLang="en-US"/>
        </a:p>
      </dgm:t>
    </dgm:pt>
    <dgm:pt modelId="{BEC7DEA6-54EF-4831-BA44-06CCBCA15585}" type="sibTrans" cxnId="{0796E7A4-F3FC-4769-9D66-53575C4184CA}">
      <dgm:prSet/>
      <dgm:spPr/>
      <dgm:t>
        <a:bodyPr/>
        <a:lstStyle/>
        <a:p>
          <a:endParaRPr lang="zh-TW" altLang="en-US"/>
        </a:p>
      </dgm:t>
    </dgm:pt>
    <dgm:pt modelId="{948E19CF-3247-4637-80F4-A60B91ECD9A1}">
      <dgm:prSet phldrT="[文字]" custT="1"/>
      <dgm:spPr/>
      <dgm:t>
        <a:bodyPr/>
        <a:lstStyle/>
        <a:p>
          <a:r>
            <a:rPr lang="zh-TW" altLang="en-US" sz="3200" b="0" dirty="0" smtClean="0"/>
            <a:t>王言如絲</a:t>
          </a:r>
          <a:endParaRPr lang="zh-TW" altLang="en-US" sz="3200" dirty="0"/>
        </a:p>
      </dgm:t>
    </dgm:pt>
    <dgm:pt modelId="{61F619AE-4068-4235-9DD4-C38C2AC23BF6}" type="parTrans" cxnId="{9922DB1B-3E2F-4334-8BE4-A6BE0BFF83F2}">
      <dgm:prSet/>
      <dgm:spPr/>
      <dgm:t>
        <a:bodyPr/>
        <a:lstStyle/>
        <a:p>
          <a:endParaRPr lang="zh-TW" altLang="en-US"/>
        </a:p>
      </dgm:t>
    </dgm:pt>
    <dgm:pt modelId="{2FF8A3EA-3EDE-4E32-BC3E-8670D9FC3DF6}" type="sibTrans" cxnId="{9922DB1B-3E2F-4334-8BE4-A6BE0BFF83F2}">
      <dgm:prSet/>
      <dgm:spPr/>
      <dgm:t>
        <a:bodyPr/>
        <a:lstStyle/>
        <a:p>
          <a:endParaRPr lang="zh-TW" altLang="en-US"/>
        </a:p>
      </dgm:t>
    </dgm:pt>
    <dgm:pt modelId="{3C187DAE-10A5-430D-941F-8E9B941D6133}">
      <dgm:prSet phldrT="[文字]" custT="1"/>
      <dgm:spPr/>
      <dgm:t>
        <a:bodyPr/>
        <a:lstStyle/>
        <a:p>
          <a:r>
            <a:rPr lang="zh-TW" altLang="en-US" sz="3200" b="0" dirty="0" smtClean="0"/>
            <a:t>王言如綸</a:t>
          </a:r>
          <a:endParaRPr lang="zh-TW" altLang="en-US" sz="3200" dirty="0"/>
        </a:p>
      </dgm:t>
    </dgm:pt>
    <dgm:pt modelId="{6D9D0AAB-D39C-46F1-BB14-417CAB4E087B}" type="parTrans" cxnId="{72377251-A819-42E1-B244-52285B26ACA2}">
      <dgm:prSet/>
      <dgm:spPr/>
      <dgm:t>
        <a:bodyPr/>
        <a:lstStyle/>
        <a:p>
          <a:endParaRPr lang="zh-TW" altLang="en-US"/>
        </a:p>
      </dgm:t>
    </dgm:pt>
    <dgm:pt modelId="{86D7DA2D-4114-40B3-B88A-5EC4BA344BD0}" type="sibTrans" cxnId="{72377251-A819-42E1-B244-52285B26ACA2}">
      <dgm:prSet/>
      <dgm:spPr/>
      <dgm:t>
        <a:bodyPr/>
        <a:lstStyle/>
        <a:p>
          <a:endParaRPr lang="zh-TW" altLang="en-US"/>
        </a:p>
      </dgm:t>
    </dgm:pt>
    <dgm:pt modelId="{E91B0BE6-A82C-40A7-8A56-B1B291094989}">
      <dgm:prSet phldrT="[文字]" custT="1"/>
      <dgm:spPr/>
      <dgm:t>
        <a:bodyPr/>
        <a:lstStyle/>
        <a:p>
          <a:r>
            <a:rPr lang="zh-TW" altLang="en-US" sz="3200" b="0" dirty="0" smtClean="0"/>
            <a:t>其出如綸</a:t>
          </a:r>
          <a:endParaRPr lang="zh-TW" altLang="en-US" sz="3200" dirty="0"/>
        </a:p>
      </dgm:t>
    </dgm:pt>
    <dgm:pt modelId="{88AD0B32-3129-413B-8C6D-EE9F57F21719}" type="parTrans" cxnId="{6726F13C-F806-4486-813F-EE35975ABCEC}">
      <dgm:prSet/>
      <dgm:spPr/>
      <dgm:t>
        <a:bodyPr/>
        <a:lstStyle/>
        <a:p>
          <a:endParaRPr lang="zh-TW" altLang="en-US"/>
        </a:p>
      </dgm:t>
    </dgm:pt>
    <dgm:pt modelId="{4471FE99-01B7-4429-BD5E-3DDCCE5B09D0}" type="sibTrans" cxnId="{6726F13C-F806-4486-813F-EE35975ABCEC}">
      <dgm:prSet/>
      <dgm:spPr/>
      <dgm:t>
        <a:bodyPr/>
        <a:lstStyle/>
        <a:p>
          <a:endParaRPr lang="zh-TW" altLang="en-US"/>
        </a:p>
      </dgm:t>
    </dgm:pt>
    <dgm:pt modelId="{C2371C1E-FA9A-4225-B4B0-C9B5F1F9F4B6}">
      <dgm:prSet phldrT="[文字]" custT="1"/>
      <dgm:spPr/>
      <dgm:t>
        <a:bodyPr/>
        <a:lstStyle/>
        <a:p>
          <a:r>
            <a:rPr lang="zh-TW" altLang="en-US" sz="3200" b="0" dirty="0" smtClean="0"/>
            <a:t>其出如綍</a:t>
          </a:r>
          <a:endParaRPr lang="zh-TW" altLang="en-US" sz="3200" dirty="0"/>
        </a:p>
      </dgm:t>
    </dgm:pt>
    <dgm:pt modelId="{978F59A9-1889-42E2-9A09-B4481C864630}" type="parTrans" cxnId="{E61A76EC-F3AB-4F52-B02B-935AC39B4FB4}">
      <dgm:prSet/>
      <dgm:spPr/>
      <dgm:t>
        <a:bodyPr/>
        <a:lstStyle/>
        <a:p>
          <a:endParaRPr lang="zh-TW" altLang="en-US"/>
        </a:p>
      </dgm:t>
    </dgm:pt>
    <dgm:pt modelId="{BE693996-0AFB-4599-9B92-E2D7B0DE1838}" type="sibTrans" cxnId="{E61A76EC-F3AB-4F52-B02B-935AC39B4FB4}">
      <dgm:prSet/>
      <dgm:spPr/>
      <dgm:t>
        <a:bodyPr/>
        <a:lstStyle/>
        <a:p>
          <a:endParaRPr lang="zh-TW" altLang="en-US"/>
        </a:p>
      </dgm:t>
    </dgm:pt>
    <dgm:pt modelId="{DC984EFD-BD44-45C3-8790-EE2B410F5906}" type="pres">
      <dgm:prSet presAssocID="{5211E2D2-7C9A-4FA8-8CB8-AAA890E4E5F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58AAB6F-82F6-4460-AE81-FDBC563C4767}" type="pres">
      <dgm:prSet presAssocID="{C2C32BD6-AC2C-4373-AB68-5888C8D27C8C}" presName="root1" presStyleCnt="0"/>
      <dgm:spPr/>
    </dgm:pt>
    <dgm:pt modelId="{3859D5B0-044F-4C71-9283-2E2B425A144A}" type="pres">
      <dgm:prSet presAssocID="{C2C32BD6-AC2C-4373-AB68-5888C8D27C8C}" presName="LevelOneTextNode" presStyleLbl="node0" presStyleIdx="0" presStyleCnt="1" custScaleY="8338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A4F38F4-D246-40F4-950F-38AEACB6633F}" type="pres">
      <dgm:prSet presAssocID="{C2C32BD6-AC2C-4373-AB68-5888C8D27C8C}" presName="level2hierChild" presStyleCnt="0"/>
      <dgm:spPr/>
    </dgm:pt>
    <dgm:pt modelId="{26B89562-CE18-4F18-B2E0-802C28FA5298}" type="pres">
      <dgm:prSet presAssocID="{61F619AE-4068-4235-9DD4-C38C2AC23BF6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6BB492B4-A624-47E7-B954-8D81DA81C7E4}" type="pres">
      <dgm:prSet presAssocID="{61F619AE-4068-4235-9DD4-C38C2AC23BF6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224512D3-E85E-4A96-88CF-E4DEA88C4F72}" type="pres">
      <dgm:prSet presAssocID="{948E19CF-3247-4637-80F4-A60B91ECD9A1}" presName="root2" presStyleCnt="0"/>
      <dgm:spPr/>
    </dgm:pt>
    <dgm:pt modelId="{19E9C5B8-51FC-40AC-90CE-870A733E3C1F}" type="pres">
      <dgm:prSet presAssocID="{948E19CF-3247-4637-80F4-A60B91ECD9A1}" presName="LevelTwoTextNode" presStyleLbl="node2" presStyleIdx="0" presStyleCnt="2" custScaleY="663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E735DEE-A554-4F72-9BC6-B1A09BAEF297}" type="pres">
      <dgm:prSet presAssocID="{948E19CF-3247-4637-80F4-A60B91ECD9A1}" presName="level3hierChild" presStyleCnt="0"/>
      <dgm:spPr/>
    </dgm:pt>
    <dgm:pt modelId="{938DF9BE-9C3A-445E-BBE2-CCDFE7C9B976}" type="pres">
      <dgm:prSet presAssocID="{88AD0B32-3129-413B-8C6D-EE9F57F21719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7665D236-6366-46E1-B684-C038CA9475C9}" type="pres">
      <dgm:prSet presAssocID="{88AD0B32-3129-413B-8C6D-EE9F57F21719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FDDB7F79-6E70-4206-83A7-80CDAA5E4DC6}" type="pres">
      <dgm:prSet presAssocID="{E91B0BE6-A82C-40A7-8A56-B1B291094989}" presName="root2" presStyleCnt="0"/>
      <dgm:spPr/>
    </dgm:pt>
    <dgm:pt modelId="{0A07AC6E-8DB6-4452-B862-9A14B78AE466}" type="pres">
      <dgm:prSet presAssocID="{E91B0BE6-A82C-40A7-8A56-B1B291094989}" presName="LevelTwoTextNode" presStyleLbl="node3" presStyleIdx="0" presStyleCnt="2" custScaleY="663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14EE576-B658-4E67-9D56-1A1A958AEAF9}" type="pres">
      <dgm:prSet presAssocID="{E91B0BE6-A82C-40A7-8A56-B1B291094989}" presName="level3hierChild" presStyleCnt="0"/>
      <dgm:spPr/>
    </dgm:pt>
    <dgm:pt modelId="{1B50CE0B-3DF2-4D7D-8BBC-F2EDFE7213B9}" type="pres">
      <dgm:prSet presAssocID="{6D9D0AAB-D39C-46F1-BB14-417CAB4E087B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4029E8B2-FF7B-45CA-A433-92B26E379EA6}" type="pres">
      <dgm:prSet presAssocID="{6D9D0AAB-D39C-46F1-BB14-417CAB4E087B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A630BCF6-3025-4B20-9F8E-FF080ADC8EA6}" type="pres">
      <dgm:prSet presAssocID="{3C187DAE-10A5-430D-941F-8E9B941D6133}" presName="root2" presStyleCnt="0"/>
      <dgm:spPr/>
    </dgm:pt>
    <dgm:pt modelId="{C95E141C-72E5-4C15-B536-6EB017451E61}" type="pres">
      <dgm:prSet presAssocID="{3C187DAE-10A5-430D-941F-8E9B941D6133}" presName="LevelTwoTextNode" presStyleLbl="node2" presStyleIdx="1" presStyleCnt="2" custScaleY="663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5BE7447-31C6-4833-9EDA-667E575E9E8D}" type="pres">
      <dgm:prSet presAssocID="{3C187DAE-10A5-430D-941F-8E9B941D6133}" presName="level3hierChild" presStyleCnt="0"/>
      <dgm:spPr/>
    </dgm:pt>
    <dgm:pt modelId="{DB163345-42C6-4FA9-92FC-4EAF9D915B2E}" type="pres">
      <dgm:prSet presAssocID="{978F59A9-1889-42E2-9A09-B4481C864630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CD3360D1-45DF-47DD-A518-B72D2E09D90F}" type="pres">
      <dgm:prSet presAssocID="{978F59A9-1889-42E2-9A09-B4481C864630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88F86692-4187-40C7-958B-3F7D0B905EBE}" type="pres">
      <dgm:prSet presAssocID="{C2371C1E-FA9A-4225-B4B0-C9B5F1F9F4B6}" presName="root2" presStyleCnt="0"/>
      <dgm:spPr/>
    </dgm:pt>
    <dgm:pt modelId="{804A63C5-6EB0-40A7-8634-D647C7D75E94}" type="pres">
      <dgm:prSet presAssocID="{C2371C1E-FA9A-4225-B4B0-C9B5F1F9F4B6}" presName="LevelTwoTextNode" presStyleLbl="node3" presStyleIdx="1" presStyleCnt="2" custScaleY="6634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B239D8A-EEB1-4127-876C-C55F41BCBE41}" type="pres">
      <dgm:prSet presAssocID="{C2371C1E-FA9A-4225-B4B0-C9B5F1F9F4B6}" presName="level3hierChild" presStyleCnt="0"/>
      <dgm:spPr/>
    </dgm:pt>
  </dgm:ptLst>
  <dgm:cxnLst>
    <dgm:cxn modelId="{14E8F7B8-F172-4852-9C41-F981FF43BFEF}" type="presOf" srcId="{948E19CF-3247-4637-80F4-A60B91ECD9A1}" destId="{19E9C5B8-51FC-40AC-90CE-870A733E3C1F}" srcOrd="0" destOrd="0" presId="urn:microsoft.com/office/officeart/2005/8/layout/hierarchy2"/>
    <dgm:cxn modelId="{72377251-A819-42E1-B244-52285B26ACA2}" srcId="{C2C32BD6-AC2C-4373-AB68-5888C8D27C8C}" destId="{3C187DAE-10A5-430D-941F-8E9B941D6133}" srcOrd="1" destOrd="0" parTransId="{6D9D0AAB-D39C-46F1-BB14-417CAB4E087B}" sibTransId="{86D7DA2D-4114-40B3-B88A-5EC4BA344BD0}"/>
    <dgm:cxn modelId="{093AA7FD-5169-4966-8DFE-FCDE0F858FC7}" type="presOf" srcId="{6D9D0AAB-D39C-46F1-BB14-417CAB4E087B}" destId="{4029E8B2-FF7B-45CA-A433-92B26E379EA6}" srcOrd="1" destOrd="0" presId="urn:microsoft.com/office/officeart/2005/8/layout/hierarchy2"/>
    <dgm:cxn modelId="{8960E458-08B2-42C6-90B4-AAE630BF2386}" type="presOf" srcId="{61F619AE-4068-4235-9DD4-C38C2AC23BF6}" destId="{26B89562-CE18-4F18-B2E0-802C28FA5298}" srcOrd="0" destOrd="0" presId="urn:microsoft.com/office/officeart/2005/8/layout/hierarchy2"/>
    <dgm:cxn modelId="{DB85AF3A-840E-4404-868B-A594E00CA20A}" type="presOf" srcId="{C2C32BD6-AC2C-4373-AB68-5888C8D27C8C}" destId="{3859D5B0-044F-4C71-9283-2E2B425A144A}" srcOrd="0" destOrd="0" presId="urn:microsoft.com/office/officeart/2005/8/layout/hierarchy2"/>
    <dgm:cxn modelId="{7F5B5978-9C9C-4DB8-8ED5-FE66B9C1FC56}" type="presOf" srcId="{88AD0B32-3129-413B-8C6D-EE9F57F21719}" destId="{7665D236-6366-46E1-B684-C038CA9475C9}" srcOrd="1" destOrd="0" presId="urn:microsoft.com/office/officeart/2005/8/layout/hierarchy2"/>
    <dgm:cxn modelId="{98D6395D-526C-4194-B976-31463FF52F95}" type="presOf" srcId="{E91B0BE6-A82C-40A7-8A56-B1B291094989}" destId="{0A07AC6E-8DB6-4452-B862-9A14B78AE466}" srcOrd="0" destOrd="0" presId="urn:microsoft.com/office/officeart/2005/8/layout/hierarchy2"/>
    <dgm:cxn modelId="{C2984755-FBD0-47B4-A4A2-EF5D87B506FA}" type="presOf" srcId="{5211E2D2-7C9A-4FA8-8CB8-AAA890E4E5F6}" destId="{DC984EFD-BD44-45C3-8790-EE2B410F5906}" srcOrd="0" destOrd="0" presId="urn:microsoft.com/office/officeart/2005/8/layout/hierarchy2"/>
    <dgm:cxn modelId="{6726F13C-F806-4486-813F-EE35975ABCEC}" srcId="{948E19CF-3247-4637-80F4-A60B91ECD9A1}" destId="{E91B0BE6-A82C-40A7-8A56-B1B291094989}" srcOrd="0" destOrd="0" parTransId="{88AD0B32-3129-413B-8C6D-EE9F57F21719}" sibTransId="{4471FE99-01B7-4429-BD5E-3DDCCE5B09D0}"/>
    <dgm:cxn modelId="{E61A76EC-F3AB-4F52-B02B-935AC39B4FB4}" srcId="{3C187DAE-10A5-430D-941F-8E9B941D6133}" destId="{C2371C1E-FA9A-4225-B4B0-C9B5F1F9F4B6}" srcOrd="0" destOrd="0" parTransId="{978F59A9-1889-42E2-9A09-B4481C864630}" sibTransId="{BE693996-0AFB-4599-9B92-E2D7B0DE1838}"/>
    <dgm:cxn modelId="{3624A129-A590-4D53-9A2B-074A90EB878F}" type="presOf" srcId="{3C187DAE-10A5-430D-941F-8E9B941D6133}" destId="{C95E141C-72E5-4C15-B536-6EB017451E61}" srcOrd="0" destOrd="0" presId="urn:microsoft.com/office/officeart/2005/8/layout/hierarchy2"/>
    <dgm:cxn modelId="{067BAE60-29CE-4474-8474-2BB225BD21CD}" type="presOf" srcId="{C2371C1E-FA9A-4225-B4B0-C9B5F1F9F4B6}" destId="{804A63C5-6EB0-40A7-8634-D647C7D75E94}" srcOrd="0" destOrd="0" presId="urn:microsoft.com/office/officeart/2005/8/layout/hierarchy2"/>
    <dgm:cxn modelId="{84F34D6D-70F5-41E9-A5F0-418CBC6FF174}" type="presOf" srcId="{6D9D0AAB-D39C-46F1-BB14-417CAB4E087B}" destId="{1B50CE0B-3DF2-4D7D-8BBC-F2EDFE7213B9}" srcOrd="0" destOrd="0" presId="urn:microsoft.com/office/officeart/2005/8/layout/hierarchy2"/>
    <dgm:cxn modelId="{365DC1A9-806D-4201-8739-563E28711536}" type="presOf" srcId="{978F59A9-1889-42E2-9A09-B4481C864630}" destId="{DB163345-42C6-4FA9-92FC-4EAF9D915B2E}" srcOrd="0" destOrd="0" presId="urn:microsoft.com/office/officeart/2005/8/layout/hierarchy2"/>
    <dgm:cxn modelId="{9922DB1B-3E2F-4334-8BE4-A6BE0BFF83F2}" srcId="{C2C32BD6-AC2C-4373-AB68-5888C8D27C8C}" destId="{948E19CF-3247-4637-80F4-A60B91ECD9A1}" srcOrd="0" destOrd="0" parTransId="{61F619AE-4068-4235-9DD4-C38C2AC23BF6}" sibTransId="{2FF8A3EA-3EDE-4E32-BC3E-8670D9FC3DF6}"/>
    <dgm:cxn modelId="{0796E7A4-F3FC-4769-9D66-53575C4184CA}" srcId="{5211E2D2-7C9A-4FA8-8CB8-AAA890E4E5F6}" destId="{C2C32BD6-AC2C-4373-AB68-5888C8D27C8C}" srcOrd="0" destOrd="0" parTransId="{B0EAA25F-884A-4CD0-BEB3-CF0E00767122}" sibTransId="{BEC7DEA6-54EF-4831-BA44-06CCBCA15585}"/>
    <dgm:cxn modelId="{FD03B714-D7C6-45B1-BD0E-34AC1162719A}" type="presOf" srcId="{88AD0B32-3129-413B-8C6D-EE9F57F21719}" destId="{938DF9BE-9C3A-445E-BBE2-CCDFE7C9B976}" srcOrd="0" destOrd="0" presId="urn:microsoft.com/office/officeart/2005/8/layout/hierarchy2"/>
    <dgm:cxn modelId="{71AB3DAD-7C71-4CCD-ADB9-7C0B230FB25C}" type="presOf" srcId="{61F619AE-4068-4235-9DD4-C38C2AC23BF6}" destId="{6BB492B4-A624-47E7-B954-8D81DA81C7E4}" srcOrd="1" destOrd="0" presId="urn:microsoft.com/office/officeart/2005/8/layout/hierarchy2"/>
    <dgm:cxn modelId="{48BE64D0-0ECF-41E6-897B-5EF33B24B385}" type="presOf" srcId="{978F59A9-1889-42E2-9A09-B4481C864630}" destId="{CD3360D1-45DF-47DD-A518-B72D2E09D90F}" srcOrd="1" destOrd="0" presId="urn:microsoft.com/office/officeart/2005/8/layout/hierarchy2"/>
    <dgm:cxn modelId="{7084476F-0582-4722-8F34-F01688B64DB2}" type="presParOf" srcId="{DC984EFD-BD44-45C3-8790-EE2B410F5906}" destId="{958AAB6F-82F6-4460-AE81-FDBC563C4767}" srcOrd="0" destOrd="0" presId="urn:microsoft.com/office/officeart/2005/8/layout/hierarchy2"/>
    <dgm:cxn modelId="{ED4378E0-071C-4EED-871B-4B06F0E1B3F7}" type="presParOf" srcId="{958AAB6F-82F6-4460-AE81-FDBC563C4767}" destId="{3859D5B0-044F-4C71-9283-2E2B425A144A}" srcOrd="0" destOrd="0" presId="urn:microsoft.com/office/officeart/2005/8/layout/hierarchy2"/>
    <dgm:cxn modelId="{C5576F07-DC03-48F7-8E40-EF02AE72D6C9}" type="presParOf" srcId="{958AAB6F-82F6-4460-AE81-FDBC563C4767}" destId="{1A4F38F4-D246-40F4-950F-38AEACB6633F}" srcOrd="1" destOrd="0" presId="urn:microsoft.com/office/officeart/2005/8/layout/hierarchy2"/>
    <dgm:cxn modelId="{5C883F7B-2E2A-4342-B0C1-BE942489588A}" type="presParOf" srcId="{1A4F38F4-D246-40F4-950F-38AEACB6633F}" destId="{26B89562-CE18-4F18-B2E0-802C28FA5298}" srcOrd="0" destOrd="0" presId="urn:microsoft.com/office/officeart/2005/8/layout/hierarchy2"/>
    <dgm:cxn modelId="{6D95B634-6B02-4201-9CFD-49BEDBF13E44}" type="presParOf" srcId="{26B89562-CE18-4F18-B2E0-802C28FA5298}" destId="{6BB492B4-A624-47E7-B954-8D81DA81C7E4}" srcOrd="0" destOrd="0" presId="urn:microsoft.com/office/officeart/2005/8/layout/hierarchy2"/>
    <dgm:cxn modelId="{B359FC9F-79AE-4835-A8AD-B8C2B2322A85}" type="presParOf" srcId="{1A4F38F4-D246-40F4-950F-38AEACB6633F}" destId="{224512D3-E85E-4A96-88CF-E4DEA88C4F72}" srcOrd="1" destOrd="0" presId="urn:microsoft.com/office/officeart/2005/8/layout/hierarchy2"/>
    <dgm:cxn modelId="{1500A608-E198-43F3-8370-41DA8612E77C}" type="presParOf" srcId="{224512D3-E85E-4A96-88CF-E4DEA88C4F72}" destId="{19E9C5B8-51FC-40AC-90CE-870A733E3C1F}" srcOrd="0" destOrd="0" presId="urn:microsoft.com/office/officeart/2005/8/layout/hierarchy2"/>
    <dgm:cxn modelId="{EEB2B115-C023-450D-A917-13A02D87F74C}" type="presParOf" srcId="{224512D3-E85E-4A96-88CF-E4DEA88C4F72}" destId="{6E735DEE-A554-4F72-9BC6-B1A09BAEF297}" srcOrd="1" destOrd="0" presId="urn:microsoft.com/office/officeart/2005/8/layout/hierarchy2"/>
    <dgm:cxn modelId="{D8543D07-05BC-4EFE-8F04-20B93DDEA3BD}" type="presParOf" srcId="{6E735DEE-A554-4F72-9BC6-B1A09BAEF297}" destId="{938DF9BE-9C3A-445E-BBE2-CCDFE7C9B976}" srcOrd="0" destOrd="0" presId="urn:microsoft.com/office/officeart/2005/8/layout/hierarchy2"/>
    <dgm:cxn modelId="{ECD6684E-5298-443C-BC2A-A98329E345AF}" type="presParOf" srcId="{938DF9BE-9C3A-445E-BBE2-CCDFE7C9B976}" destId="{7665D236-6366-46E1-B684-C038CA9475C9}" srcOrd="0" destOrd="0" presId="urn:microsoft.com/office/officeart/2005/8/layout/hierarchy2"/>
    <dgm:cxn modelId="{D6910006-1212-4DB0-AFDC-BE087787BECA}" type="presParOf" srcId="{6E735DEE-A554-4F72-9BC6-B1A09BAEF297}" destId="{FDDB7F79-6E70-4206-83A7-80CDAA5E4DC6}" srcOrd="1" destOrd="0" presId="urn:microsoft.com/office/officeart/2005/8/layout/hierarchy2"/>
    <dgm:cxn modelId="{A276D12B-1F59-4E88-B700-2BCECFB69239}" type="presParOf" srcId="{FDDB7F79-6E70-4206-83A7-80CDAA5E4DC6}" destId="{0A07AC6E-8DB6-4452-B862-9A14B78AE466}" srcOrd="0" destOrd="0" presId="urn:microsoft.com/office/officeart/2005/8/layout/hierarchy2"/>
    <dgm:cxn modelId="{ECDC5D5D-D0A8-41D7-A5AF-08F7AAAF6DAE}" type="presParOf" srcId="{FDDB7F79-6E70-4206-83A7-80CDAA5E4DC6}" destId="{B14EE576-B658-4E67-9D56-1A1A958AEAF9}" srcOrd="1" destOrd="0" presId="urn:microsoft.com/office/officeart/2005/8/layout/hierarchy2"/>
    <dgm:cxn modelId="{B6D90D61-CD4E-4065-8653-5BCCB531AA69}" type="presParOf" srcId="{1A4F38F4-D246-40F4-950F-38AEACB6633F}" destId="{1B50CE0B-3DF2-4D7D-8BBC-F2EDFE7213B9}" srcOrd="2" destOrd="0" presId="urn:microsoft.com/office/officeart/2005/8/layout/hierarchy2"/>
    <dgm:cxn modelId="{CD0EAE77-7C91-449E-83B7-D2A446B1E56D}" type="presParOf" srcId="{1B50CE0B-3DF2-4D7D-8BBC-F2EDFE7213B9}" destId="{4029E8B2-FF7B-45CA-A433-92B26E379EA6}" srcOrd="0" destOrd="0" presId="urn:microsoft.com/office/officeart/2005/8/layout/hierarchy2"/>
    <dgm:cxn modelId="{9F072207-B08D-4761-BB54-5751170D9C35}" type="presParOf" srcId="{1A4F38F4-D246-40F4-950F-38AEACB6633F}" destId="{A630BCF6-3025-4B20-9F8E-FF080ADC8EA6}" srcOrd="3" destOrd="0" presId="urn:microsoft.com/office/officeart/2005/8/layout/hierarchy2"/>
    <dgm:cxn modelId="{A1CC015F-4A9F-4BB3-A2E7-B768931047E5}" type="presParOf" srcId="{A630BCF6-3025-4B20-9F8E-FF080ADC8EA6}" destId="{C95E141C-72E5-4C15-B536-6EB017451E61}" srcOrd="0" destOrd="0" presId="urn:microsoft.com/office/officeart/2005/8/layout/hierarchy2"/>
    <dgm:cxn modelId="{18464AFE-7C78-4712-95B8-DF0EF4C6A323}" type="presParOf" srcId="{A630BCF6-3025-4B20-9F8E-FF080ADC8EA6}" destId="{B5BE7447-31C6-4833-9EDA-667E575E9E8D}" srcOrd="1" destOrd="0" presId="urn:microsoft.com/office/officeart/2005/8/layout/hierarchy2"/>
    <dgm:cxn modelId="{98A56614-94F2-4B54-8761-FAC413E4C14C}" type="presParOf" srcId="{B5BE7447-31C6-4833-9EDA-667E575E9E8D}" destId="{DB163345-42C6-4FA9-92FC-4EAF9D915B2E}" srcOrd="0" destOrd="0" presId="urn:microsoft.com/office/officeart/2005/8/layout/hierarchy2"/>
    <dgm:cxn modelId="{32A8EF62-4919-4CA6-8BC0-D291E0944536}" type="presParOf" srcId="{DB163345-42C6-4FA9-92FC-4EAF9D915B2E}" destId="{CD3360D1-45DF-47DD-A518-B72D2E09D90F}" srcOrd="0" destOrd="0" presId="urn:microsoft.com/office/officeart/2005/8/layout/hierarchy2"/>
    <dgm:cxn modelId="{34E253EC-7F46-4D17-A1E6-E16938934DB8}" type="presParOf" srcId="{B5BE7447-31C6-4833-9EDA-667E575E9E8D}" destId="{88F86692-4187-40C7-958B-3F7D0B905EBE}" srcOrd="1" destOrd="0" presId="urn:microsoft.com/office/officeart/2005/8/layout/hierarchy2"/>
    <dgm:cxn modelId="{4BACF768-41BB-4C1E-A889-E34324D7E570}" type="presParOf" srcId="{88F86692-4187-40C7-958B-3F7D0B905EBE}" destId="{804A63C5-6EB0-40A7-8634-D647C7D75E94}" srcOrd="0" destOrd="0" presId="urn:microsoft.com/office/officeart/2005/8/layout/hierarchy2"/>
    <dgm:cxn modelId="{34881178-E795-4F3E-97E7-A78BAA8EC28B}" type="presParOf" srcId="{88F86692-4187-40C7-958B-3F7D0B905EBE}" destId="{0B239D8A-EEB1-4127-876C-C55F41BCBE4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4E2E63-5C68-4561-AECE-483298E7DC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5C6AB467-39B5-4177-8501-96CA1FFB495F}">
      <dgm:prSet phldrT="[文字]"/>
      <dgm:spPr/>
      <dgm:t>
        <a:bodyPr/>
        <a:lstStyle/>
        <a:p>
          <a:r>
            <a:rPr lang="zh-TW" altLang="en-US" dirty="0" smtClean="0"/>
            <a:t>可行弗可言</a:t>
          </a:r>
          <a:endParaRPr lang="zh-TW" altLang="en-US" dirty="0"/>
        </a:p>
      </dgm:t>
    </dgm:pt>
    <dgm:pt modelId="{51BD0CEF-75CD-493A-9D09-F8D4B02662F5}" type="parTrans" cxnId="{76FF20ED-E2C4-4BE5-B2AD-3AB4749463EB}">
      <dgm:prSet/>
      <dgm:spPr/>
      <dgm:t>
        <a:bodyPr/>
        <a:lstStyle/>
        <a:p>
          <a:endParaRPr lang="zh-TW" altLang="en-US"/>
        </a:p>
      </dgm:t>
    </dgm:pt>
    <dgm:pt modelId="{97DD2B1E-CA51-490F-8583-D27C23819BB9}" type="sibTrans" cxnId="{76FF20ED-E2C4-4BE5-B2AD-3AB4749463EB}">
      <dgm:prSet/>
      <dgm:spPr/>
      <dgm:t>
        <a:bodyPr/>
        <a:lstStyle/>
        <a:p>
          <a:endParaRPr lang="zh-TW" altLang="en-US"/>
        </a:p>
      </dgm:t>
    </dgm:pt>
    <dgm:pt modelId="{6DF05EF9-8011-42F2-93F6-BF1DB13B37AA}">
      <dgm:prSet/>
      <dgm:spPr/>
      <dgm:t>
        <a:bodyPr/>
        <a:lstStyle/>
        <a:p>
          <a:r>
            <a:rPr lang="zh-TW" altLang="en-US" dirty="0" smtClean="0"/>
            <a:t>可言不可行</a:t>
          </a:r>
          <a:endParaRPr lang="zh-TW" altLang="en-US" dirty="0"/>
        </a:p>
      </dgm:t>
    </dgm:pt>
    <dgm:pt modelId="{BCEBF2BE-B0D3-49F3-A4F4-A05DB9601160}" type="parTrans" cxnId="{999BFB9D-426B-40BD-950C-A78BEBD28827}">
      <dgm:prSet/>
      <dgm:spPr/>
      <dgm:t>
        <a:bodyPr/>
        <a:lstStyle/>
        <a:p>
          <a:endParaRPr lang="zh-TW" altLang="en-US"/>
        </a:p>
      </dgm:t>
    </dgm:pt>
    <dgm:pt modelId="{9B848D2E-308A-4A3B-8F32-143BB3CF158D}" type="sibTrans" cxnId="{999BFB9D-426B-40BD-950C-A78BEBD28827}">
      <dgm:prSet/>
      <dgm:spPr/>
      <dgm:t>
        <a:bodyPr/>
        <a:lstStyle/>
        <a:p>
          <a:endParaRPr lang="zh-TW" altLang="en-US"/>
        </a:p>
      </dgm:t>
    </dgm:pt>
    <dgm:pt modelId="{E7A00E59-FECF-4E59-9EEB-F8E410C9C95C}">
      <dgm:prSet/>
      <dgm:spPr/>
      <dgm:t>
        <a:bodyPr/>
        <a:lstStyle/>
        <a:p>
          <a:r>
            <a:rPr lang="zh-TW" altLang="en-US" smtClean="0"/>
            <a:t>君子</a:t>
          </a:r>
          <a:r>
            <a:rPr lang="zh-TW" altLang="en-US" dirty="0" smtClean="0"/>
            <a:t>弗言</a:t>
          </a:r>
          <a:endParaRPr lang="zh-TW" altLang="en-US" dirty="0"/>
        </a:p>
      </dgm:t>
    </dgm:pt>
    <dgm:pt modelId="{36580935-833A-477F-BE69-ACCAB14954CE}" type="parTrans" cxnId="{478175D5-76E1-48FD-B374-317AA19AB469}">
      <dgm:prSet/>
      <dgm:spPr/>
      <dgm:t>
        <a:bodyPr/>
        <a:lstStyle/>
        <a:p>
          <a:endParaRPr lang="zh-TW" altLang="en-US"/>
        </a:p>
      </dgm:t>
    </dgm:pt>
    <dgm:pt modelId="{DAF07048-8252-4E28-A4A3-4DBAED4660B7}" type="sibTrans" cxnId="{478175D5-76E1-48FD-B374-317AA19AB469}">
      <dgm:prSet/>
      <dgm:spPr/>
      <dgm:t>
        <a:bodyPr/>
        <a:lstStyle/>
        <a:p>
          <a:endParaRPr lang="zh-TW" altLang="en-US"/>
        </a:p>
      </dgm:t>
    </dgm:pt>
    <dgm:pt modelId="{694CA521-3E13-4F53-9000-6DEDACA206EE}">
      <dgm:prSet phldrT="[文字]"/>
      <dgm:spPr/>
      <dgm:t>
        <a:bodyPr/>
        <a:lstStyle/>
        <a:p>
          <a:r>
            <a:rPr lang="zh-TW" altLang="en-US" smtClean="0"/>
            <a:t>君子</a:t>
          </a:r>
          <a:r>
            <a:rPr lang="zh-TW" altLang="en-US" dirty="0" smtClean="0"/>
            <a:t>弗行</a:t>
          </a:r>
          <a:endParaRPr lang="zh-TW" altLang="en-US" dirty="0"/>
        </a:p>
      </dgm:t>
    </dgm:pt>
    <dgm:pt modelId="{CD2FEA2B-A449-4557-AB93-A5DE35514A54}" type="parTrans" cxnId="{5010D561-EDBF-4E37-9B96-E790980B7254}">
      <dgm:prSet/>
      <dgm:spPr/>
      <dgm:t>
        <a:bodyPr/>
        <a:lstStyle/>
        <a:p>
          <a:endParaRPr lang="zh-TW" altLang="en-US"/>
        </a:p>
      </dgm:t>
    </dgm:pt>
    <dgm:pt modelId="{FE2DFA2E-A445-4C44-AEDE-64ACDB7E6937}" type="sibTrans" cxnId="{5010D561-EDBF-4E37-9B96-E790980B7254}">
      <dgm:prSet/>
      <dgm:spPr/>
      <dgm:t>
        <a:bodyPr/>
        <a:lstStyle/>
        <a:p>
          <a:endParaRPr lang="zh-TW" altLang="en-US"/>
        </a:p>
      </dgm:t>
    </dgm:pt>
    <dgm:pt modelId="{2AE0D957-010E-4B3B-83DF-F374D708BB24}" type="pres">
      <dgm:prSet presAssocID="{BC4E2E63-5C68-4561-AECE-483298E7DC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1D5ED55-0A03-453B-8BDC-6A611EB30AE1}" type="pres">
      <dgm:prSet presAssocID="{6DF05EF9-8011-42F2-93F6-BF1DB13B37AA}" presName="root1" presStyleCnt="0"/>
      <dgm:spPr/>
    </dgm:pt>
    <dgm:pt modelId="{33C16837-6C26-44F0-83DD-9E1F0B45A35E}" type="pres">
      <dgm:prSet presAssocID="{6DF05EF9-8011-42F2-93F6-BF1DB13B37AA}" presName="LevelOneTextNode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AFF2266-E804-4618-B382-55168B183F56}" type="pres">
      <dgm:prSet presAssocID="{6DF05EF9-8011-42F2-93F6-BF1DB13B37AA}" presName="level2hierChild" presStyleCnt="0"/>
      <dgm:spPr/>
    </dgm:pt>
    <dgm:pt modelId="{411B2753-B8C0-461A-8BB6-C4FD06E0B1CB}" type="pres">
      <dgm:prSet presAssocID="{36580935-833A-477F-BE69-ACCAB14954CE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7BD29D3F-8810-4094-9C5E-53E4CFC454A3}" type="pres">
      <dgm:prSet presAssocID="{36580935-833A-477F-BE69-ACCAB14954CE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426A2088-A9B8-48B4-97E2-0DB3D208DD2E}" type="pres">
      <dgm:prSet presAssocID="{E7A00E59-FECF-4E59-9EEB-F8E410C9C95C}" presName="root2" presStyleCnt="0"/>
      <dgm:spPr/>
    </dgm:pt>
    <dgm:pt modelId="{BD53CE3A-9AE1-4206-AE2A-9E1BE584B050}" type="pres">
      <dgm:prSet presAssocID="{E7A00E59-FECF-4E59-9EEB-F8E410C9C95C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A6AAD72-E1CD-4830-BEF1-54B0151781FA}" type="pres">
      <dgm:prSet presAssocID="{E7A00E59-FECF-4E59-9EEB-F8E410C9C95C}" presName="level3hierChild" presStyleCnt="0"/>
      <dgm:spPr/>
    </dgm:pt>
    <dgm:pt modelId="{074FD0A3-5B1C-4D4E-ACED-CDF2748FC979}" type="pres">
      <dgm:prSet presAssocID="{5C6AB467-39B5-4177-8501-96CA1FFB495F}" presName="root1" presStyleCnt="0"/>
      <dgm:spPr/>
    </dgm:pt>
    <dgm:pt modelId="{8DE3A3CD-F855-4E1D-9578-8EE7F330A442}" type="pres">
      <dgm:prSet presAssocID="{5C6AB467-39B5-4177-8501-96CA1FFB495F}" presName="LevelOneTextNod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B68AFFB-7C23-425C-AA8E-09CF9A342BF7}" type="pres">
      <dgm:prSet presAssocID="{5C6AB467-39B5-4177-8501-96CA1FFB495F}" presName="level2hierChild" presStyleCnt="0"/>
      <dgm:spPr/>
    </dgm:pt>
    <dgm:pt modelId="{C7D6F6AE-5F20-4AE4-A4FC-EEFC9C225893}" type="pres">
      <dgm:prSet presAssocID="{CD2FEA2B-A449-4557-AB93-A5DE35514A54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DF546871-039A-4605-98B5-27B69626B8D4}" type="pres">
      <dgm:prSet presAssocID="{CD2FEA2B-A449-4557-AB93-A5DE35514A54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38B6D515-65AE-4BC4-B68A-DE0DF27C59DC}" type="pres">
      <dgm:prSet presAssocID="{694CA521-3E13-4F53-9000-6DEDACA206EE}" presName="root2" presStyleCnt="0"/>
      <dgm:spPr/>
    </dgm:pt>
    <dgm:pt modelId="{5181B7D7-58D4-4EE0-8D0E-AB920880103A}" type="pres">
      <dgm:prSet presAssocID="{694CA521-3E13-4F53-9000-6DEDACA206EE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E844F34-1079-4C8D-867E-F74EF76C6547}" type="pres">
      <dgm:prSet presAssocID="{694CA521-3E13-4F53-9000-6DEDACA206EE}" presName="level3hierChild" presStyleCnt="0"/>
      <dgm:spPr/>
    </dgm:pt>
  </dgm:ptLst>
  <dgm:cxnLst>
    <dgm:cxn modelId="{C3135DD0-3579-4919-A815-02F988C206BE}" type="presOf" srcId="{E7A00E59-FECF-4E59-9EEB-F8E410C9C95C}" destId="{BD53CE3A-9AE1-4206-AE2A-9E1BE584B050}" srcOrd="0" destOrd="0" presId="urn:microsoft.com/office/officeart/2005/8/layout/hierarchy2"/>
    <dgm:cxn modelId="{AB59CC85-1395-4E8E-806B-42E8DDB68E55}" type="presOf" srcId="{BC4E2E63-5C68-4561-AECE-483298E7DCCF}" destId="{2AE0D957-010E-4B3B-83DF-F374D708BB24}" srcOrd="0" destOrd="0" presId="urn:microsoft.com/office/officeart/2005/8/layout/hierarchy2"/>
    <dgm:cxn modelId="{5F781294-05DF-40BF-8E56-0C16AD1D2212}" type="presOf" srcId="{36580935-833A-477F-BE69-ACCAB14954CE}" destId="{411B2753-B8C0-461A-8BB6-C4FD06E0B1CB}" srcOrd="0" destOrd="0" presId="urn:microsoft.com/office/officeart/2005/8/layout/hierarchy2"/>
    <dgm:cxn modelId="{A8641F49-6E03-4A00-89EB-3EFC00B37D0A}" type="presOf" srcId="{5C6AB467-39B5-4177-8501-96CA1FFB495F}" destId="{8DE3A3CD-F855-4E1D-9578-8EE7F330A442}" srcOrd="0" destOrd="0" presId="urn:microsoft.com/office/officeart/2005/8/layout/hierarchy2"/>
    <dgm:cxn modelId="{478175D5-76E1-48FD-B374-317AA19AB469}" srcId="{6DF05EF9-8011-42F2-93F6-BF1DB13B37AA}" destId="{E7A00E59-FECF-4E59-9EEB-F8E410C9C95C}" srcOrd="0" destOrd="0" parTransId="{36580935-833A-477F-BE69-ACCAB14954CE}" sibTransId="{DAF07048-8252-4E28-A4A3-4DBAED4660B7}"/>
    <dgm:cxn modelId="{0A178CEF-62D5-49AC-8B38-A6424A6FAC83}" type="presOf" srcId="{6DF05EF9-8011-42F2-93F6-BF1DB13B37AA}" destId="{33C16837-6C26-44F0-83DD-9E1F0B45A35E}" srcOrd="0" destOrd="0" presId="urn:microsoft.com/office/officeart/2005/8/layout/hierarchy2"/>
    <dgm:cxn modelId="{707691AB-CDC9-499B-84A5-176344C7A4AF}" type="presOf" srcId="{CD2FEA2B-A449-4557-AB93-A5DE35514A54}" destId="{DF546871-039A-4605-98B5-27B69626B8D4}" srcOrd="1" destOrd="0" presId="urn:microsoft.com/office/officeart/2005/8/layout/hierarchy2"/>
    <dgm:cxn modelId="{09806B69-3CEB-45A3-8374-A4381FC75A7A}" type="presOf" srcId="{CD2FEA2B-A449-4557-AB93-A5DE35514A54}" destId="{C7D6F6AE-5F20-4AE4-A4FC-EEFC9C225893}" srcOrd="0" destOrd="0" presId="urn:microsoft.com/office/officeart/2005/8/layout/hierarchy2"/>
    <dgm:cxn modelId="{DB4D8FD6-9C4F-4331-AB34-6BA7FD4037BF}" type="presOf" srcId="{694CA521-3E13-4F53-9000-6DEDACA206EE}" destId="{5181B7D7-58D4-4EE0-8D0E-AB920880103A}" srcOrd="0" destOrd="0" presId="urn:microsoft.com/office/officeart/2005/8/layout/hierarchy2"/>
    <dgm:cxn modelId="{76FF20ED-E2C4-4BE5-B2AD-3AB4749463EB}" srcId="{BC4E2E63-5C68-4561-AECE-483298E7DCCF}" destId="{5C6AB467-39B5-4177-8501-96CA1FFB495F}" srcOrd="1" destOrd="0" parTransId="{51BD0CEF-75CD-493A-9D09-F8D4B02662F5}" sibTransId="{97DD2B1E-CA51-490F-8583-D27C23819BB9}"/>
    <dgm:cxn modelId="{BEE1955E-7916-48E9-9189-A8F0660DAE0D}" type="presOf" srcId="{36580935-833A-477F-BE69-ACCAB14954CE}" destId="{7BD29D3F-8810-4094-9C5E-53E4CFC454A3}" srcOrd="1" destOrd="0" presId="urn:microsoft.com/office/officeart/2005/8/layout/hierarchy2"/>
    <dgm:cxn modelId="{999BFB9D-426B-40BD-950C-A78BEBD28827}" srcId="{BC4E2E63-5C68-4561-AECE-483298E7DCCF}" destId="{6DF05EF9-8011-42F2-93F6-BF1DB13B37AA}" srcOrd="0" destOrd="0" parTransId="{BCEBF2BE-B0D3-49F3-A4F4-A05DB9601160}" sibTransId="{9B848D2E-308A-4A3B-8F32-143BB3CF158D}"/>
    <dgm:cxn modelId="{5010D561-EDBF-4E37-9B96-E790980B7254}" srcId="{5C6AB467-39B5-4177-8501-96CA1FFB495F}" destId="{694CA521-3E13-4F53-9000-6DEDACA206EE}" srcOrd="0" destOrd="0" parTransId="{CD2FEA2B-A449-4557-AB93-A5DE35514A54}" sibTransId="{FE2DFA2E-A445-4C44-AEDE-64ACDB7E6937}"/>
    <dgm:cxn modelId="{6F4DB240-94D3-42D9-9DED-C1184BE7F39F}" type="presParOf" srcId="{2AE0D957-010E-4B3B-83DF-F374D708BB24}" destId="{91D5ED55-0A03-453B-8BDC-6A611EB30AE1}" srcOrd="0" destOrd="0" presId="urn:microsoft.com/office/officeart/2005/8/layout/hierarchy2"/>
    <dgm:cxn modelId="{9184527A-CD44-4CD1-A4D5-FDC9E044FBC5}" type="presParOf" srcId="{91D5ED55-0A03-453B-8BDC-6A611EB30AE1}" destId="{33C16837-6C26-44F0-83DD-9E1F0B45A35E}" srcOrd="0" destOrd="0" presId="urn:microsoft.com/office/officeart/2005/8/layout/hierarchy2"/>
    <dgm:cxn modelId="{9B12758B-C8C9-4AA8-940C-1C778463C625}" type="presParOf" srcId="{91D5ED55-0A03-453B-8BDC-6A611EB30AE1}" destId="{8AFF2266-E804-4618-B382-55168B183F56}" srcOrd="1" destOrd="0" presId="urn:microsoft.com/office/officeart/2005/8/layout/hierarchy2"/>
    <dgm:cxn modelId="{F7C766A9-3EA1-4ADA-A418-CA9D800112FF}" type="presParOf" srcId="{8AFF2266-E804-4618-B382-55168B183F56}" destId="{411B2753-B8C0-461A-8BB6-C4FD06E0B1CB}" srcOrd="0" destOrd="0" presId="urn:microsoft.com/office/officeart/2005/8/layout/hierarchy2"/>
    <dgm:cxn modelId="{5751E547-060B-47A7-AC2C-42A1A3EF102F}" type="presParOf" srcId="{411B2753-B8C0-461A-8BB6-C4FD06E0B1CB}" destId="{7BD29D3F-8810-4094-9C5E-53E4CFC454A3}" srcOrd="0" destOrd="0" presId="urn:microsoft.com/office/officeart/2005/8/layout/hierarchy2"/>
    <dgm:cxn modelId="{30B14067-B08A-48AE-9242-4F668D1FED5A}" type="presParOf" srcId="{8AFF2266-E804-4618-B382-55168B183F56}" destId="{426A2088-A9B8-48B4-97E2-0DB3D208DD2E}" srcOrd="1" destOrd="0" presId="urn:microsoft.com/office/officeart/2005/8/layout/hierarchy2"/>
    <dgm:cxn modelId="{30458112-D89E-411C-B6F5-9192C8D7BC55}" type="presParOf" srcId="{426A2088-A9B8-48B4-97E2-0DB3D208DD2E}" destId="{BD53CE3A-9AE1-4206-AE2A-9E1BE584B050}" srcOrd="0" destOrd="0" presId="urn:microsoft.com/office/officeart/2005/8/layout/hierarchy2"/>
    <dgm:cxn modelId="{821E5A5C-6BD6-42AA-9F63-7D82E67BAE4C}" type="presParOf" srcId="{426A2088-A9B8-48B4-97E2-0DB3D208DD2E}" destId="{CA6AAD72-E1CD-4830-BEF1-54B0151781FA}" srcOrd="1" destOrd="0" presId="urn:microsoft.com/office/officeart/2005/8/layout/hierarchy2"/>
    <dgm:cxn modelId="{A8AB375E-4C29-4470-B7FE-209A8E21C107}" type="presParOf" srcId="{2AE0D957-010E-4B3B-83DF-F374D708BB24}" destId="{074FD0A3-5B1C-4D4E-ACED-CDF2748FC979}" srcOrd="1" destOrd="0" presId="urn:microsoft.com/office/officeart/2005/8/layout/hierarchy2"/>
    <dgm:cxn modelId="{21410A53-F301-4D58-9B7E-AD2CA2F7312F}" type="presParOf" srcId="{074FD0A3-5B1C-4D4E-ACED-CDF2748FC979}" destId="{8DE3A3CD-F855-4E1D-9578-8EE7F330A442}" srcOrd="0" destOrd="0" presId="urn:microsoft.com/office/officeart/2005/8/layout/hierarchy2"/>
    <dgm:cxn modelId="{4C7C904C-6D27-4A88-AF18-14ACA68FEDAD}" type="presParOf" srcId="{074FD0A3-5B1C-4D4E-ACED-CDF2748FC979}" destId="{6B68AFFB-7C23-425C-AA8E-09CF9A342BF7}" srcOrd="1" destOrd="0" presId="urn:microsoft.com/office/officeart/2005/8/layout/hierarchy2"/>
    <dgm:cxn modelId="{8ACC9E04-9A70-448B-86FF-06DEBA5B06C0}" type="presParOf" srcId="{6B68AFFB-7C23-425C-AA8E-09CF9A342BF7}" destId="{C7D6F6AE-5F20-4AE4-A4FC-EEFC9C225893}" srcOrd="0" destOrd="0" presId="urn:microsoft.com/office/officeart/2005/8/layout/hierarchy2"/>
    <dgm:cxn modelId="{C7A8CC70-FA66-4D0D-9F09-DDC6DB85978E}" type="presParOf" srcId="{C7D6F6AE-5F20-4AE4-A4FC-EEFC9C225893}" destId="{DF546871-039A-4605-98B5-27B69626B8D4}" srcOrd="0" destOrd="0" presId="urn:microsoft.com/office/officeart/2005/8/layout/hierarchy2"/>
    <dgm:cxn modelId="{C0349AD1-D26A-4F40-A2AD-17E7FCD55610}" type="presParOf" srcId="{6B68AFFB-7C23-425C-AA8E-09CF9A342BF7}" destId="{38B6D515-65AE-4BC4-B68A-DE0DF27C59DC}" srcOrd="1" destOrd="0" presId="urn:microsoft.com/office/officeart/2005/8/layout/hierarchy2"/>
    <dgm:cxn modelId="{89E4DB55-85E0-4B3D-96BE-1890CBCAC36A}" type="presParOf" srcId="{38B6D515-65AE-4BC4-B68A-DE0DF27C59DC}" destId="{5181B7D7-58D4-4EE0-8D0E-AB920880103A}" srcOrd="0" destOrd="0" presId="urn:microsoft.com/office/officeart/2005/8/layout/hierarchy2"/>
    <dgm:cxn modelId="{B4DD36B4-E130-4611-81C1-78D48541298F}" type="presParOf" srcId="{38B6D515-65AE-4BC4-B68A-DE0DF27C59DC}" destId="{8E844F34-1079-4C8D-867E-F74EF76C654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A2E3B9-9D7A-4E77-9C09-ED67000319E6}" type="doc">
      <dgm:prSet loTypeId="urn:microsoft.com/office/officeart/2005/8/layout/hierarchy4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1D36795-ACD8-4163-9495-2F509BFF820A}">
      <dgm:prSet phldrT="[文字]"/>
      <dgm:spPr/>
      <dgm:t>
        <a:bodyPr/>
        <a:lstStyle/>
        <a:p>
          <a:r>
            <a:rPr lang="zh-TW" altLang="en-US" dirty="0" smtClean="0"/>
            <a:t>今人皆知礪其劍而弗知礪其身</a:t>
          </a:r>
          <a:endParaRPr lang="zh-TW" altLang="en-US" dirty="0"/>
        </a:p>
      </dgm:t>
    </dgm:pt>
    <dgm:pt modelId="{B4E5D033-E24D-4DBD-9B37-933F2189C987}" type="parTrans" cxnId="{CE485AC6-5A49-42A5-B2A5-F9A31D4BBBA0}">
      <dgm:prSet/>
      <dgm:spPr/>
      <dgm:t>
        <a:bodyPr/>
        <a:lstStyle/>
        <a:p>
          <a:endParaRPr lang="zh-TW" altLang="en-US"/>
        </a:p>
      </dgm:t>
    </dgm:pt>
    <dgm:pt modelId="{B752ACCA-0FD9-446B-9FDF-CC6ABB1BED9B}" type="sibTrans" cxnId="{CE485AC6-5A49-42A5-B2A5-F9A31D4BBBA0}">
      <dgm:prSet/>
      <dgm:spPr/>
      <dgm:t>
        <a:bodyPr/>
        <a:lstStyle/>
        <a:p>
          <a:endParaRPr lang="zh-TW" altLang="en-US"/>
        </a:p>
      </dgm:t>
    </dgm:pt>
    <dgm:pt modelId="{07D95E18-D58B-45DF-96DD-55F25C9A1A63}">
      <dgm:prSet phldrT="[文字]" custT="1"/>
      <dgm:spPr/>
      <dgm:t>
        <a:bodyPr/>
        <a:lstStyle/>
        <a:p>
          <a:r>
            <a:rPr lang="zh-TW" altLang="en-US" sz="3200" dirty="0" smtClean="0"/>
            <a:t>車唯恐地之不堅也</a:t>
          </a:r>
          <a:endParaRPr lang="zh-TW" altLang="en-US" sz="3200" dirty="0"/>
        </a:p>
      </dgm:t>
    </dgm:pt>
    <dgm:pt modelId="{475B84A7-F523-4F0C-878C-FF05DC895282}" type="parTrans" cxnId="{16D7D7AF-48B8-462D-A28E-0BE24A7DE4D2}">
      <dgm:prSet/>
      <dgm:spPr/>
      <dgm:t>
        <a:bodyPr/>
        <a:lstStyle/>
        <a:p>
          <a:endParaRPr lang="zh-TW" altLang="en-US"/>
        </a:p>
      </dgm:t>
    </dgm:pt>
    <dgm:pt modelId="{3FF2F5D1-1BCC-42F9-9A8A-479606B58202}" type="sibTrans" cxnId="{16D7D7AF-48B8-462D-A28E-0BE24A7DE4D2}">
      <dgm:prSet/>
      <dgm:spPr/>
      <dgm:t>
        <a:bodyPr/>
        <a:lstStyle/>
        <a:p>
          <a:endParaRPr lang="zh-TW" altLang="en-US"/>
        </a:p>
      </dgm:t>
    </dgm:pt>
    <dgm:pt modelId="{3790E587-E7CC-4E4C-8299-5AB0E2B86794}">
      <dgm:prSet phldrT="[文字]" custT="1"/>
      <dgm:spPr/>
      <dgm:t>
        <a:bodyPr/>
        <a:lstStyle/>
        <a:p>
          <a:r>
            <a:rPr lang="zh-TW" altLang="en-US" sz="3200" dirty="0" smtClean="0"/>
            <a:t>舟唯恐水之不深也</a:t>
          </a:r>
          <a:endParaRPr lang="zh-TW" altLang="en-US" sz="3200" dirty="0"/>
        </a:p>
      </dgm:t>
    </dgm:pt>
    <dgm:pt modelId="{7DD0E242-50C9-4B77-8881-AEF8BA6FD50E}" type="parTrans" cxnId="{303CAF21-72A8-4A95-A574-C4088DC330D2}">
      <dgm:prSet/>
      <dgm:spPr/>
      <dgm:t>
        <a:bodyPr/>
        <a:lstStyle/>
        <a:p>
          <a:endParaRPr lang="zh-TW" altLang="en-US"/>
        </a:p>
      </dgm:t>
    </dgm:pt>
    <dgm:pt modelId="{863F9A4D-B087-496F-88C7-D17708A9F3AA}" type="sibTrans" cxnId="{303CAF21-72A8-4A95-A574-C4088DC330D2}">
      <dgm:prSet/>
      <dgm:spPr/>
      <dgm:t>
        <a:bodyPr/>
        <a:lstStyle/>
        <a:p>
          <a:endParaRPr lang="zh-TW" altLang="en-US"/>
        </a:p>
      </dgm:t>
    </dgm:pt>
    <dgm:pt modelId="{3D0E4F20-D170-43E7-BD0F-1631B81F1893}">
      <dgm:prSet phldrT="[文字]" custT="1"/>
      <dgm:spPr/>
      <dgm:t>
        <a:bodyPr/>
        <a:lstStyle/>
        <a:p>
          <a:r>
            <a:rPr lang="zh-TW" altLang="en-US" sz="3200" dirty="0" smtClean="0"/>
            <a:t>夫學，身之礪砥也</a:t>
          </a:r>
          <a:endParaRPr lang="zh-TW" altLang="en-US" sz="3200" dirty="0"/>
        </a:p>
      </dgm:t>
    </dgm:pt>
    <dgm:pt modelId="{A1C003B3-883F-42A2-882A-43C12B28EB1F}" type="parTrans" cxnId="{C881E728-A3B3-4D6D-8587-EDCA0106EA46}">
      <dgm:prSet/>
      <dgm:spPr/>
      <dgm:t>
        <a:bodyPr/>
        <a:lstStyle/>
        <a:p>
          <a:endParaRPr lang="zh-TW" altLang="en-US"/>
        </a:p>
      </dgm:t>
    </dgm:pt>
    <dgm:pt modelId="{A085C847-7F7B-4A39-ACC1-095B2A79C260}" type="sibTrans" cxnId="{C881E728-A3B3-4D6D-8587-EDCA0106EA46}">
      <dgm:prSet/>
      <dgm:spPr/>
      <dgm:t>
        <a:bodyPr/>
        <a:lstStyle/>
        <a:p>
          <a:endParaRPr lang="zh-TW" altLang="en-US"/>
        </a:p>
      </dgm:t>
    </dgm:pt>
    <dgm:pt modelId="{0D7ADBE3-9AFC-43CD-A62C-23876E77CE72}" type="pres">
      <dgm:prSet presAssocID="{A0A2E3B9-9D7A-4E77-9C09-ED67000319E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AA3C91CC-3347-4EFA-9BF6-2B7D7B45C642}" type="pres">
      <dgm:prSet presAssocID="{71D36795-ACD8-4163-9495-2F509BFF820A}" presName="vertOne" presStyleCnt="0"/>
      <dgm:spPr/>
    </dgm:pt>
    <dgm:pt modelId="{447E6FDE-5D18-43E4-9715-DE6C378C201F}" type="pres">
      <dgm:prSet presAssocID="{71D36795-ACD8-4163-9495-2F509BFF820A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F7F4AB2-E956-4562-8B70-B4C78EC793E3}" type="pres">
      <dgm:prSet presAssocID="{71D36795-ACD8-4163-9495-2F509BFF820A}" presName="parTransOne" presStyleCnt="0"/>
      <dgm:spPr/>
    </dgm:pt>
    <dgm:pt modelId="{A9603166-4FDA-4778-A9C1-1BA5D1ED35B3}" type="pres">
      <dgm:prSet presAssocID="{71D36795-ACD8-4163-9495-2F509BFF820A}" presName="horzOne" presStyleCnt="0"/>
      <dgm:spPr/>
    </dgm:pt>
    <dgm:pt modelId="{BE702C3E-A942-415D-B3DF-C392841BE6CF}" type="pres">
      <dgm:prSet presAssocID="{3D0E4F20-D170-43E7-BD0F-1631B81F1893}" presName="vertTwo" presStyleCnt="0"/>
      <dgm:spPr/>
    </dgm:pt>
    <dgm:pt modelId="{5953EE14-0634-49FB-B90B-2A18CC58CE1A}" type="pres">
      <dgm:prSet presAssocID="{3D0E4F20-D170-43E7-BD0F-1631B81F1893}" presName="txTwo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92181B0-406C-4B3D-AB45-93AD08341B3B}" type="pres">
      <dgm:prSet presAssocID="{3D0E4F20-D170-43E7-BD0F-1631B81F1893}" presName="parTransTwo" presStyleCnt="0"/>
      <dgm:spPr/>
    </dgm:pt>
    <dgm:pt modelId="{269F5557-3CDF-41A7-B320-FD5E11E8C694}" type="pres">
      <dgm:prSet presAssocID="{3D0E4F20-D170-43E7-BD0F-1631B81F1893}" presName="horzTwo" presStyleCnt="0"/>
      <dgm:spPr/>
    </dgm:pt>
    <dgm:pt modelId="{7477E72A-B04F-44F9-BAAE-88D5E6C38031}" type="pres">
      <dgm:prSet presAssocID="{07D95E18-D58B-45DF-96DD-55F25C9A1A63}" presName="vertThree" presStyleCnt="0"/>
      <dgm:spPr/>
    </dgm:pt>
    <dgm:pt modelId="{8A6E69B9-51FF-4C29-859E-B0607C871696}" type="pres">
      <dgm:prSet presAssocID="{07D95E18-D58B-45DF-96DD-55F25C9A1A63}" presName="txThre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BDFFF9B-807D-4FFD-AFD8-D1990DCB30D9}" type="pres">
      <dgm:prSet presAssocID="{07D95E18-D58B-45DF-96DD-55F25C9A1A63}" presName="horzThree" presStyleCnt="0"/>
      <dgm:spPr/>
    </dgm:pt>
    <dgm:pt modelId="{2D56E936-ED10-4FE2-A285-44AEEFAE5B3E}" type="pres">
      <dgm:prSet presAssocID="{3FF2F5D1-1BCC-42F9-9A8A-479606B58202}" presName="sibSpaceThree" presStyleCnt="0"/>
      <dgm:spPr/>
    </dgm:pt>
    <dgm:pt modelId="{12CD2165-B5F3-48DD-99E6-2C26237365E6}" type="pres">
      <dgm:prSet presAssocID="{3790E587-E7CC-4E4C-8299-5AB0E2B86794}" presName="vertThree" presStyleCnt="0"/>
      <dgm:spPr/>
    </dgm:pt>
    <dgm:pt modelId="{29639E37-7FB8-4307-A268-BDCFAC077219}" type="pres">
      <dgm:prSet presAssocID="{3790E587-E7CC-4E4C-8299-5AB0E2B86794}" presName="txThre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24C143E-10A0-4180-A6A7-796D5B90C9EE}" type="pres">
      <dgm:prSet presAssocID="{3790E587-E7CC-4E4C-8299-5AB0E2B86794}" presName="horzThree" presStyleCnt="0"/>
      <dgm:spPr/>
    </dgm:pt>
  </dgm:ptLst>
  <dgm:cxnLst>
    <dgm:cxn modelId="{48FA5860-CAD1-4BBF-AEAE-0A892A0461AB}" type="presOf" srcId="{3D0E4F20-D170-43E7-BD0F-1631B81F1893}" destId="{5953EE14-0634-49FB-B90B-2A18CC58CE1A}" srcOrd="0" destOrd="0" presId="urn:microsoft.com/office/officeart/2005/8/layout/hierarchy4"/>
    <dgm:cxn modelId="{A81D3E9D-5A2A-4B0C-B8B3-0A6F2F1E64E4}" type="presOf" srcId="{07D95E18-D58B-45DF-96DD-55F25C9A1A63}" destId="{8A6E69B9-51FF-4C29-859E-B0607C871696}" srcOrd="0" destOrd="0" presId="urn:microsoft.com/office/officeart/2005/8/layout/hierarchy4"/>
    <dgm:cxn modelId="{303CAF21-72A8-4A95-A574-C4088DC330D2}" srcId="{3D0E4F20-D170-43E7-BD0F-1631B81F1893}" destId="{3790E587-E7CC-4E4C-8299-5AB0E2B86794}" srcOrd="1" destOrd="0" parTransId="{7DD0E242-50C9-4B77-8881-AEF8BA6FD50E}" sibTransId="{863F9A4D-B087-496F-88C7-D17708A9F3AA}"/>
    <dgm:cxn modelId="{E176C591-5D61-48AD-85D2-6AB3C325E272}" type="presOf" srcId="{3790E587-E7CC-4E4C-8299-5AB0E2B86794}" destId="{29639E37-7FB8-4307-A268-BDCFAC077219}" srcOrd="0" destOrd="0" presId="urn:microsoft.com/office/officeart/2005/8/layout/hierarchy4"/>
    <dgm:cxn modelId="{29565E67-FE1F-4402-95C6-448F746714BC}" type="presOf" srcId="{71D36795-ACD8-4163-9495-2F509BFF820A}" destId="{447E6FDE-5D18-43E4-9715-DE6C378C201F}" srcOrd="0" destOrd="0" presId="urn:microsoft.com/office/officeart/2005/8/layout/hierarchy4"/>
    <dgm:cxn modelId="{CE485AC6-5A49-42A5-B2A5-F9A31D4BBBA0}" srcId="{A0A2E3B9-9D7A-4E77-9C09-ED67000319E6}" destId="{71D36795-ACD8-4163-9495-2F509BFF820A}" srcOrd="0" destOrd="0" parTransId="{B4E5D033-E24D-4DBD-9B37-933F2189C987}" sibTransId="{B752ACCA-0FD9-446B-9FDF-CC6ABB1BED9B}"/>
    <dgm:cxn modelId="{B931B457-75A2-4894-ACDB-E2BB7F7EACF3}" type="presOf" srcId="{A0A2E3B9-9D7A-4E77-9C09-ED67000319E6}" destId="{0D7ADBE3-9AFC-43CD-A62C-23876E77CE72}" srcOrd="0" destOrd="0" presId="urn:microsoft.com/office/officeart/2005/8/layout/hierarchy4"/>
    <dgm:cxn modelId="{C881E728-A3B3-4D6D-8587-EDCA0106EA46}" srcId="{71D36795-ACD8-4163-9495-2F509BFF820A}" destId="{3D0E4F20-D170-43E7-BD0F-1631B81F1893}" srcOrd="0" destOrd="0" parTransId="{A1C003B3-883F-42A2-882A-43C12B28EB1F}" sibTransId="{A085C847-7F7B-4A39-ACC1-095B2A79C260}"/>
    <dgm:cxn modelId="{16D7D7AF-48B8-462D-A28E-0BE24A7DE4D2}" srcId="{3D0E4F20-D170-43E7-BD0F-1631B81F1893}" destId="{07D95E18-D58B-45DF-96DD-55F25C9A1A63}" srcOrd="0" destOrd="0" parTransId="{475B84A7-F523-4F0C-878C-FF05DC895282}" sibTransId="{3FF2F5D1-1BCC-42F9-9A8A-479606B58202}"/>
    <dgm:cxn modelId="{E48E0707-ED26-4074-B643-350B1D75E0DF}" type="presParOf" srcId="{0D7ADBE3-9AFC-43CD-A62C-23876E77CE72}" destId="{AA3C91CC-3347-4EFA-9BF6-2B7D7B45C642}" srcOrd="0" destOrd="0" presId="urn:microsoft.com/office/officeart/2005/8/layout/hierarchy4"/>
    <dgm:cxn modelId="{67C1667F-E7A4-48CB-9F29-6B6D938C7C2F}" type="presParOf" srcId="{AA3C91CC-3347-4EFA-9BF6-2B7D7B45C642}" destId="{447E6FDE-5D18-43E4-9715-DE6C378C201F}" srcOrd="0" destOrd="0" presId="urn:microsoft.com/office/officeart/2005/8/layout/hierarchy4"/>
    <dgm:cxn modelId="{8CF9D653-C6B3-403A-936A-E2BA8A4310B6}" type="presParOf" srcId="{AA3C91CC-3347-4EFA-9BF6-2B7D7B45C642}" destId="{2F7F4AB2-E956-4562-8B70-B4C78EC793E3}" srcOrd="1" destOrd="0" presId="urn:microsoft.com/office/officeart/2005/8/layout/hierarchy4"/>
    <dgm:cxn modelId="{594E53C2-AA2F-44FB-B1F5-E7391404D8C9}" type="presParOf" srcId="{AA3C91CC-3347-4EFA-9BF6-2B7D7B45C642}" destId="{A9603166-4FDA-4778-A9C1-1BA5D1ED35B3}" srcOrd="2" destOrd="0" presId="urn:microsoft.com/office/officeart/2005/8/layout/hierarchy4"/>
    <dgm:cxn modelId="{88D70EC2-A8EC-477A-A74E-B84A08813531}" type="presParOf" srcId="{A9603166-4FDA-4778-A9C1-1BA5D1ED35B3}" destId="{BE702C3E-A942-415D-B3DF-C392841BE6CF}" srcOrd="0" destOrd="0" presId="urn:microsoft.com/office/officeart/2005/8/layout/hierarchy4"/>
    <dgm:cxn modelId="{117F640A-03F8-4887-AA72-15852095EFE8}" type="presParOf" srcId="{BE702C3E-A942-415D-B3DF-C392841BE6CF}" destId="{5953EE14-0634-49FB-B90B-2A18CC58CE1A}" srcOrd="0" destOrd="0" presId="urn:microsoft.com/office/officeart/2005/8/layout/hierarchy4"/>
    <dgm:cxn modelId="{8EEECEFB-A995-45EC-BE16-4CA7AD1DC794}" type="presParOf" srcId="{BE702C3E-A942-415D-B3DF-C392841BE6CF}" destId="{292181B0-406C-4B3D-AB45-93AD08341B3B}" srcOrd="1" destOrd="0" presId="urn:microsoft.com/office/officeart/2005/8/layout/hierarchy4"/>
    <dgm:cxn modelId="{6BB0CA3F-21D3-4869-9F79-8A8709390CA4}" type="presParOf" srcId="{BE702C3E-A942-415D-B3DF-C392841BE6CF}" destId="{269F5557-3CDF-41A7-B320-FD5E11E8C694}" srcOrd="2" destOrd="0" presId="urn:microsoft.com/office/officeart/2005/8/layout/hierarchy4"/>
    <dgm:cxn modelId="{1BCEFB5B-646B-4A8F-9F34-3453CF6F19C7}" type="presParOf" srcId="{269F5557-3CDF-41A7-B320-FD5E11E8C694}" destId="{7477E72A-B04F-44F9-BAAE-88D5E6C38031}" srcOrd="0" destOrd="0" presId="urn:microsoft.com/office/officeart/2005/8/layout/hierarchy4"/>
    <dgm:cxn modelId="{F9711DF5-E421-4951-9CCE-368A3E637DF9}" type="presParOf" srcId="{7477E72A-B04F-44F9-BAAE-88D5E6C38031}" destId="{8A6E69B9-51FF-4C29-859E-B0607C871696}" srcOrd="0" destOrd="0" presId="urn:microsoft.com/office/officeart/2005/8/layout/hierarchy4"/>
    <dgm:cxn modelId="{44481821-78A5-4006-900A-EA2B1C3EE0D7}" type="presParOf" srcId="{7477E72A-B04F-44F9-BAAE-88D5E6C38031}" destId="{3BDFFF9B-807D-4FFD-AFD8-D1990DCB30D9}" srcOrd="1" destOrd="0" presId="urn:microsoft.com/office/officeart/2005/8/layout/hierarchy4"/>
    <dgm:cxn modelId="{F7EA2558-5849-4689-AA15-90400269B5EB}" type="presParOf" srcId="{269F5557-3CDF-41A7-B320-FD5E11E8C694}" destId="{2D56E936-ED10-4FE2-A285-44AEEFAE5B3E}" srcOrd="1" destOrd="0" presId="urn:microsoft.com/office/officeart/2005/8/layout/hierarchy4"/>
    <dgm:cxn modelId="{2240DE33-D8A9-43E5-839D-18A418489ADB}" type="presParOf" srcId="{269F5557-3CDF-41A7-B320-FD5E11E8C694}" destId="{12CD2165-B5F3-48DD-99E6-2C26237365E6}" srcOrd="2" destOrd="0" presId="urn:microsoft.com/office/officeart/2005/8/layout/hierarchy4"/>
    <dgm:cxn modelId="{E14342A8-40D9-4F63-9EC4-4D89937FC745}" type="presParOf" srcId="{12CD2165-B5F3-48DD-99E6-2C26237365E6}" destId="{29639E37-7FB8-4307-A268-BDCFAC077219}" srcOrd="0" destOrd="0" presId="urn:microsoft.com/office/officeart/2005/8/layout/hierarchy4"/>
    <dgm:cxn modelId="{D88ED208-8949-487A-AACC-40FC99509F35}" type="presParOf" srcId="{12CD2165-B5F3-48DD-99E6-2C26237365E6}" destId="{A24C143E-10A0-4180-A6A7-796D5B90C9E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E828E83-8C23-4930-8A73-2E3964B6FB3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6168D1D-F698-4626-A79C-B6A6ADA9810F}">
      <dgm:prSet phldrT="[文字]" custT="1"/>
      <dgm:spPr/>
      <dgm:t>
        <a:bodyPr/>
        <a:lstStyle/>
        <a:p>
          <a:pPr algn="ctr"/>
          <a:r>
            <a:rPr lang="zh-TW" altLang="en-US" sz="4000" dirty="0" smtClean="0"/>
            <a:t>有其器則以人之難爲易</a:t>
          </a:r>
          <a:endParaRPr lang="zh-TW" altLang="en-US" sz="4000" dirty="0"/>
        </a:p>
      </dgm:t>
    </dgm:pt>
    <dgm:pt modelId="{A548EBF6-4BF2-4678-91AF-AB6D9AEFC966}" type="parTrans" cxnId="{C44BBA42-55D5-4106-AE4A-A19FF396707E}">
      <dgm:prSet/>
      <dgm:spPr/>
      <dgm:t>
        <a:bodyPr/>
        <a:lstStyle/>
        <a:p>
          <a:pPr algn="ctr"/>
          <a:endParaRPr lang="zh-TW" altLang="en-US"/>
        </a:p>
      </dgm:t>
    </dgm:pt>
    <dgm:pt modelId="{D24235E6-3286-41DF-9767-FD23530A8831}" type="sibTrans" cxnId="{C44BBA42-55D5-4106-AE4A-A19FF396707E}">
      <dgm:prSet/>
      <dgm:spPr/>
      <dgm:t>
        <a:bodyPr/>
        <a:lstStyle/>
        <a:p>
          <a:pPr algn="ctr"/>
          <a:endParaRPr lang="zh-TW" altLang="en-US"/>
        </a:p>
      </dgm:t>
    </dgm:pt>
    <dgm:pt modelId="{72BD4DF4-3259-4A40-8328-E453ABF067AF}">
      <dgm:prSet custT="1"/>
      <dgm:spPr/>
      <dgm:t>
        <a:bodyPr/>
        <a:lstStyle/>
        <a:p>
          <a:pPr algn="ctr"/>
          <a:r>
            <a:rPr lang="zh-TW" altLang="en-US" sz="3600" dirty="0" smtClean="0">
              <a:solidFill>
                <a:srgbClr val="FF0000"/>
              </a:solidFill>
            </a:rPr>
            <a:t>夫道以人之難爲易也</a:t>
          </a:r>
          <a:endParaRPr lang="zh-TW" altLang="en-US" sz="3600" dirty="0">
            <a:solidFill>
              <a:srgbClr val="FF0000"/>
            </a:solidFill>
          </a:endParaRPr>
        </a:p>
      </dgm:t>
    </dgm:pt>
    <dgm:pt modelId="{6CF87786-674B-400E-8BB5-68D0C9C54FF1}" type="parTrans" cxnId="{04F015AB-9D09-4D6A-ADC6-65BD570022DA}">
      <dgm:prSet/>
      <dgm:spPr/>
      <dgm:t>
        <a:bodyPr/>
        <a:lstStyle/>
        <a:p>
          <a:pPr algn="ctr"/>
          <a:endParaRPr lang="zh-TW" altLang="en-US"/>
        </a:p>
      </dgm:t>
    </dgm:pt>
    <dgm:pt modelId="{F1433EE4-5815-4C9B-9D83-5F03E2885833}" type="sibTrans" cxnId="{04F015AB-9D09-4D6A-ADC6-65BD570022DA}">
      <dgm:prSet/>
      <dgm:spPr/>
      <dgm:t>
        <a:bodyPr/>
        <a:lstStyle/>
        <a:p>
          <a:pPr algn="ctr"/>
          <a:endParaRPr lang="zh-TW" altLang="en-US"/>
        </a:p>
      </dgm:t>
    </dgm:pt>
    <dgm:pt modelId="{38D5E85F-A67B-4A2B-918A-62A0B193FB14}" type="pres">
      <dgm:prSet presAssocID="{1E828E83-8C23-4930-8A73-2E3964B6FB3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0126128-50B2-4B47-B009-09E5441C5445}" type="pres">
      <dgm:prSet presAssocID="{16168D1D-F698-4626-A79C-B6A6ADA9810F}" presName="parentText" presStyleLbl="node1" presStyleIdx="0" presStyleCnt="1" custLinFactNeighborY="-143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994390A-955E-43EA-B4B3-7662438F0A66}" type="pres">
      <dgm:prSet presAssocID="{16168D1D-F698-4626-A79C-B6A6ADA9810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3B21E0B-CBB2-4D5B-BFE9-4524B53FDF0E}" type="presOf" srcId="{1E828E83-8C23-4930-8A73-2E3964B6FB35}" destId="{38D5E85F-A67B-4A2B-918A-62A0B193FB14}" srcOrd="0" destOrd="0" presId="urn:microsoft.com/office/officeart/2005/8/layout/vList2"/>
    <dgm:cxn modelId="{C44BBA42-55D5-4106-AE4A-A19FF396707E}" srcId="{1E828E83-8C23-4930-8A73-2E3964B6FB35}" destId="{16168D1D-F698-4626-A79C-B6A6ADA9810F}" srcOrd="0" destOrd="0" parTransId="{A548EBF6-4BF2-4678-91AF-AB6D9AEFC966}" sibTransId="{D24235E6-3286-41DF-9767-FD23530A8831}"/>
    <dgm:cxn modelId="{04F015AB-9D09-4D6A-ADC6-65BD570022DA}" srcId="{16168D1D-F698-4626-A79C-B6A6ADA9810F}" destId="{72BD4DF4-3259-4A40-8328-E453ABF067AF}" srcOrd="0" destOrd="0" parTransId="{6CF87786-674B-400E-8BB5-68D0C9C54FF1}" sibTransId="{F1433EE4-5815-4C9B-9D83-5F03E2885833}"/>
    <dgm:cxn modelId="{FE2C7951-9076-4BCC-9857-E067DCD896B3}" type="presOf" srcId="{72BD4DF4-3259-4A40-8328-E453ABF067AF}" destId="{B994390A-955E-43EA-B4B3-7662438F0A66}" srcOrd="0" destOrd="0" presId="urn:microsoft.com/office/officeart/2005/8/layout/vList2"/>
    <dgm:cxn modelId="{5F700E9C-6E92-4EE2-995D-D46AF88880EB}" type="presOf" srcId="{16168D1D-F698-4626-A79C-B6A6ADA9810F}" destId="{E0126128-50B2-4B47-B009-09E5441C5445}" srcOrd="0" destOrd="0" presId="urn:microsoft.com/office/officeart/2005/8/layout/vList2"/>
    <dgm:cxn modelId="{4FADB00A-3143-44AE-904F-40C907164E87}" type="presParOf" srcId="{38D5E85F-A67B-4A2B-918A-62A0B193FB14}" destId="{E0126128-50B2-4B47-B009-09E5441C5445}" srcOrd="0" destOrd="0" presId="urn:microsoft.com/office/officeart/2005/8/layout/vList2"/>
    <dgm:cxn modelId="{79F45E74-481E-4B1F-AF10-1E2DDA97253F}" type="presParOf" srcId="{38D5E85F-A67B-4A2B-918A-62A0B193FB14}" destId="{B994390A-955E-43EA-B4B3-7662438F0A6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39AA968-1D17-413F-8E23-0B6D4392387F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957998A-9C85-4149-9329-43A9F527986D}">
      <dgm:prSet phldrT="[文字]" custT="1"/>
      <dgm:spPr/>
      <dgm:t>
        <a:bodyPr/>
        <a:lstStyle/>
        <a:p>
          <a:pPr rtl="0"/>
          <a:r>
            <a:rPr lang="zh-TW" altLang="en-US" sz="3200" b="0" i="0" u="none" dirty="0" smtClean="0"/>
            <a:t>曾子曰</a:t>
          </a:r>
          <a:endParaRPr lang="zh-TW" altLang="en-US" sz="3200" b="0" i="0" u="none" dirty="0"/>
        </a:p>
      </dgm:t>
    </dgm:pt>
    <dgm:pt modelId="{8B845A09-B322-4D6F-9FDE-45C8360ABDF4}" type="parTrans" cxnId="{72838016-5179-43A2-A72E-7F290C8F5328}">
      <dgm:prSet/>
      <dgm:spPr/>
      <dgm:t>
        <a:bodyPr/>
        <a:lstStyle/>
        <a:p>
          <a:endParaRPr lang="zh-TW" altLang="en-US"/>
        </a:p>
      </dgm:t>
    </dgm:pt>
    <dgm:pt modelId="{973921CE-A2BB-45D4-AC3F-034A238C80ED}" type="sibTrans" cxnId="{72838016-5179-43A2-A72E-7F290C8F5328}">
      <dgm:prSet/>
      <dgm:spPr/>
      <dgm:t>
        <a:bodyPr/>
        <a:lstStyle/>
        <a:p>
          <a:endParaRPr lang="zh-TW" altLang="en-US"/>
        </a:p>
      </dgm:t>
    </dgm:pt>
    <dgm:pt modelId="{393677F5-066B-4625-B13F-38C36DCCC77D}">
      <dgm:prSet phldrT="[文字]" custT="1"/>
      <dgm:spPr/>
      <dgm:t>
        <a:bodyPr/>
        <a:lstStyle/>
        <a:p>
          <a:pPr rtl="0"/>
          <a:r>
            <a:rPr lang="zh-TW" altLang="en-US" sz="3200" b="0" i="0" u="none" dirty="0" smtClean="0"/>
            <a:t>孔子曰</a:t>
          </a:r>
          <a:endParaRPr lang="zh-TW" altLang="en-US" sz="3200" b="0" dirty="0"/>
        </a:p>
      </dgm:t>
    </dgm:pt>
    <dgm:pt modelId="{55E115A0-1EA9-4255-BCEA-DE8433F5BFE1}" type="parTrans" cxnId="{760785D7-A443-45A8-92C1-20184994E19A}">
      <dgm:prSet/>
      <dgm:spPr/>
      <dgm:t>
        <a:bodyPr/>
        <a:lstStyle/>
        <a:p>
          <a:endParaRPr lang="zh-TW" altLang="en-US"/>
        </a:p>
      </dgm:t>
    </dgm:pt>
    <dgm:pt modelId="{4B69D30C-72DD-4F02-90A5-2B8E31241DA7}" type="sibTrans" cxnId="{760785D7-A443-45A8-92C1-20184994E19A}">
      <dgm:prSet/>
      <dgm:spPr/>
      <dgm:t>
        <a:bodyPr/>
        <a:lstStyle/>
        <a:p>
          <a:endParaRPr lang="zh-TW" altLang="en-US"/>
        </a:p>
      </dgm:t>
    </dgm:pt>
    <dgm:pt modelId="{842202CF-627B-4DD3-921C-4F49B736900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史鰌曰</a:t>
          </a:r>
          <a:endParaRPr lang="zh-TW" altLang="en-US" sz="3200" b="0" i="0" u="none" dirty="0"/>
        </a:p>
      </dgm:t>
    </dgm:pt>
    <dgm:pt modelId="{D27C1402-8565-4A38-AF35-E14A3FF42E20}" type="parTrans" cxnId="{2EBE16A4-A685-4CC6-9E5F-A6D2BB980FD2}">
      <dgm:prSet/>
      <dgm:spPr/>
      <dgm:t>
        <a:bodyPr/>
        <a:lstStyle/>
        <a:p>
          <a:endParaRPr lang="zh-TW" altLang="en-US"/>
        </a:p>
      </dgm:t>
    </dgm:pt>
    <dgm:pt modelId="{69A7B63D-605F-4B9D-9BA3-F59737D15926}" type="sibTrans" cxnId="{2EBE16A4-A685-4CC6-9E5F-A6D2BB980FD2}">
      <dgm:prSet/>
      <dgm:spPr/>
      <dgm:t>
        <a:bodyPr/>
        <a:lstStyle/>
        <a:p>
          <a:endParaRPr lang="zh-TW" altLang="en-US"/>
        </a:p>
      </dgm:t>
    </dgm:pt>
    <dgm:pt modelId="{E2378007-86E9-422A-A532-BF1E575F76AD}">
      <dgm:prSet phldrT="[文字]" custT="1"/>
      <dgm:spPr/>
      <dgm:t>
        <a:bodyPr anchor="ctr" anchorCtr="0"/>
        <a:lstStyle/>
        <a:p>
          <a:pPr>
            <a:lnSpc>
              <a:spcPts val="3360"/>
            </a:lnSpc>
          </a:pPr>
          <a:r>
            <a:rPr lang="zh-TW" altLang="en-US" sz="2800" dirty="0" smtClean="0"/>
            <a:t>父母愛之，喜而不忘；</a:t>
          </a:r>
          <a:endParaRPr lang="zh-TW" altLang="en-US" sz="2800" dirty="0"/>
        </a:p>
      </dgm:t>
    </dgm:pt>
    <dgm:pt modelId="{EF3E8B5D-1859-4DA0-AC41-FF7F9FAFF557}" type="parTrans" cxnId="{05A6A1BE-5E67-450B-9D8D-69068A5943AE}">
      <dgm:prSet/>
      <dgm:spPr/>
      <dgm:t>
        <a:bodyPr/>
        <a:lstStyle/>
        <a:p>
          <a:endParaRPr lang="zh-TW" altLang="en-US"/>
        </a:p>
      </dgm:t>
    </dgm:pt>
    <dgm:pt modelId="{AEEC895B-5F69-406B-8D7F-0FBB599971C3}" type="sibTrans" cxnId="{05A6A1BE-5E67-450B-9D8D-69068A5943AE}">
      <dgm:prSet/>
      <dgm:spPr/>
      <dgm:t>
        <a:bodyPr/>
        <a:lstStyle/>
        <a:p>
          <a:endParaRPr lang="zh-TW" altLang="en-US"/>
        </a:p>
      </dgm:t>
    </dgm:pt>
    <dgm:pt modelId="{C2F2027D-D03E-462E-A8C8-CA5FF050697C}">
      <dgm:prSet custT="1"/>
      <dgm:spPr/>
      <dgm:t>
        <a:bodyPr anchor="ctr" anchorCtr="0"/>
        <a:lstStyle/>
        <a:p>
          <a:pPr>
            <a:lnSpc>
              <a:spcPts val="3360"/>
            </a:lnSpc>
          </a:pPr>
          <a:r>
            <a:rPr lang="zh-TW" altLang="en-US" sz="2800" dirty="0" smtClean="0"/>
            <a:t>君親而近之，至敬以遜；</a:t>
          </a:r>
          <a:endParaRPr lang="zh-TW" altLang="en-US" sz="2800" dirty="0"/>
        </a:p>
      </dgm:t>
    </dgm:pt>
    <dgm:pt modelId="{BF62DFDC-5874-4B7A-A2A7-44491DA31CD5}" type="parTrans" cxnId="{95108B1F-3B0C-4EAC-A462-A6377F4B6EA5}">
      <dgm:prSet/>
      <dgm:spPr/>
      <dgm:t>
        <a:bodyPr/>
        <a:lstStyle/>
        <a:p>
          <a:endParaRPr lang="zh-TW" altLang="en-US"/>
        </a:p>
      </dgm:t>
    </dgm:pt>
    <dgm:pt modelId="{9585801F-3B48-4916-9959-0FBB1FF8BA50}" type="sibTrans" cxnId="{95108B1F-3B0C-4EAC-A462-A6377F4B6EA5}">
      <dgm:prSet/>
      <dgm:spPr/>
      <dgm:t>
        <a:bodyPr/>
        <a:lstStyle/>
        <a:p>
          <a:endParaRPr lang="zh-TW" altLang="en-US"/>
        </a:p>
      </dgm:t>
    </dgm:pt>
    <dgm:pt modelId="{E703F349-A2CD-4C76-9B49-830A63BA8052}">
      <dgm:prSet custT="1"/>
      <dgm:spPr/>
      <dgm:t>
        <a:bodyPr/>
        <a:lstStyle/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b="0" i="0" u="none" dirty="0" smtClean="0"/>
            <a:t>屈侯附曰</a:t>
          </a:r>
          <a:endParaRPr lang="zh-TW" altLang="en-US" sz="3200" dirty="0"/>
        </a:p>
      </dgm:t>
    </dgm:pt>
    <dgm:pt modelId="{6691C4D3-4E64-497C-B4B0-1BD62B8514BA}" type="parTrans" cxnId="{7B19ACA3-82D9-446C-941B-E86B53807F2C}">
      <dgm:prSet/>
      <dgm:spPr/>
      <dgm:t>
        <a:bodyPr/>
        <a:lstStyle/>
        <a:p>
          <a:endParaRPr lang="zh-TW" altLang="en-US"/>
        </a:p>
      </dgm:t>
    </dgm:pt>
    <dgm:pt modelId="{75985E6C-BF7B-41DC-9A24-74BD89AEE4CA}" type="sibTrans" cxnId="{7B19ACA3-82D9-446C-941B-E86B53807F2C}">
      <dgm:prSet/>
      <dgm:spPr/>
      <dgm:t>
        <a:bodyPr/>
        <a:lstStyle/>
        <a:p>
          <a:endParaRPr lang="zh-TW" altLang="en-US"/>
        </a:p>
      </dgm:t>
    </dgm:pt>
    <dgm:pt modelId="{A8F0D1CD-CF2A-4A12-A026-2C318A527B26}">
      <dgm:prSet phldrT="[文字]" custT="1"/>
      <dgm:spPr/>
      <dgm:t>
        <a:bodyPr anchor="ctr" anchorCtr="0"/>
        <a:lstStyle/>
        <a:p>
          <a:pPr rtl="0">
            <a:lnSpc>
              <a:spcPts val="3360"/>
            </a:lnSpc>
          </a:pPr>
          <a:r>
            <a:rPr lang="zh-TW" sz="2800" dirty="0" smtClean="0"/>
            <a:t>自娱於檃</a:t>
          </a:r>
          <a:r>
            <a:rPr lang="zh-TW" altLang="en-US" sz="2800" dirty="0" smtClean="0"/>
            <a:t>栝</a:t>
          </a:r>
          <a:r>
            <a:rPr lang="zh-TW" sz="2800" dirty="0" smtClean="0"/>
            <a:t>之中，直己而不直人，以善廢而不邑邑，蘧伯玉之行也。</a:t>
          </a:r>
          <a:endParaRPr lang="zh-TW" altLang="en-US" sz="2800" dirty="0"/>
        </a:p>
      </dgm:t>
    </dgm:pt>
    <dgm:pt modelId="{BDD53A6C-D142-44A7-85E0-DE49A957FE61}" type="parTrans" cxnId="{5219F08D-5A23-4FE2-B7E4-EDE189CAC72F}">
      <dgm:prSet/>
      <dgm:spPr/>
      <dgm:t>
        <a:bodyPr/>
        <a:lstStyle/>
        <a:p>
          <a:endParaRPr lang="zh-TW" altLang="en-US"/>
        </a:p>
      </dgm:t>
    </dgm:pt>
    <dgm:pt modelId="{B50665FF-ECCA-4921-8801-CF9BDEDA5BD4}" type="sibTrans" cxnId="{5219F08D-5A23-4FE2-B7E4-EDE189CAC72F}">
      <dgm:prSet/>
      <dgm:spPr/>
      <dgm:t>
        <a:bodyPr/>
        <a:lstStyle/>
        <a:p>
          <a:endParaRPr lang="zh-TW" altLang="en-US"/>
        </a:p>
      </dgm:t>
    </dgm:pt>
    <dgm:pt modelId="{E1B35ED8-475F-4ECD-853B-B6D83CE916C8}">
      <dgm:prSet custT="1"/>
      <dgm:spPr/>
      <dgm:t>
        <a:bodyPr anchor="ctr" anchorCtr="0"/>
        <a:lstStyle/>
        <a:p>
          <a:pPr>
            <a:lnSpc>
              <a:spcPts val="3360"/>
            </a:lnSpc>
          </a:pPr>
          <a:r>
            <a:rPr lang="zh-TW" altLang="en-US" sz="2800" dirty="0" smtClean="0"/>
            <a:t> </a:t>
          </a:r>
          <a:r>
            <a:rPr lang="zh-TW" sz="2800" dirty="0" smtClean="0"/>
            <a:t>賢者易知也，觀其富之所分，</a:t>
          </a:r>
          <a:endParaRPr lang="zh-TW" altLang="en-US" sz="2800" dirty="0"/>
        </a:p>
      </dgm:t>
    </dgm:pt>
    <dgm:pt modelId="{4834DD9C-8BC5-4525-AAD6-FB59BBE5A43A}" type="parTrans" cxnId="{91CF79A0-604E-4ABE-9E87-567DB0A93D77}">
      <dgm:prSet/>
      <dgm:spPr/>
      <dgm:t>
        <a:bodyPr/>
        <a:lstStyle/>
        <a:p>
          <a:endParaRPr lang="zh-TW" altLang="en-US"/>
        </a:p>
      </dgm:t>
    </dgm:pt>
    <dgm:pt modelId="{42E1C20C-8F41-494F-BD08-9D3D7A7060E7}" type="sibTrans" cxnId="{91CF79A0-604E-4ABE-9E87-567DB0A93D77}">
      <dgm:prSet/>
      <dgm:spPr/>
      <dgm:t>
        <a:bodyPr/>
        <a:lstStyle/>
        <a:p>
          <a:endParaRPr lang="zh-TW" altLang="en-US"/>
        </a:p>
      </dgm:t>
    </dgm:pt>
    <dgm:pt modelId="{40601BE8-B17E-44B7-9324-B2CFF8F64AE3}">
      <dgm:prSet phldrT="[文字]" custT="1"/>
      <dgm:spPr/>
      <dgm:t>
        <a:bodyPr anchor="ctr" anchorCtr="0"/>
        <a:lstStyle/>
        <a:p>
          <a:pPr>
            <a:lnSpc>
              <a:spcPts val="3360"/>
            </a:lnSpc>
          </a:pPr>
          <a:r>
            <a:rPr lang="zh-TW" altLang="en-US" sz="2800" dirty="0" smtClean="0"/>
            <a:t>父母惡之，懼而無咎。</a:t>
          </a:r>
          <a:endParaRPr lang="zh-TW" altLang="en-US" sz="2800" dirty="0"/>
        </a:p>
      </dgm:t>
    </dgm:pt>
    <dgm:pt modelId="{578BB995-E484-413C-A18A-35A69AAE0374}" type="parTrans" cxnId="{C1C2F39E-CD6D-43B1-B270-E57797FBB9E6}">
      <dgm:prSet/>
      <dgm:spPr/>
      <dgm:t>
        <a:bodyPr/>
        <a:lstStyle/>
        <a:p>
          <a:endParaRPr lang="zh-TW" altLang="en-US"/>
        </a:p>
      </dgm:t>
    </dgm:pt>
    <dgm:pt modelId="{4FE9DC10-7311-4E7C-9784-602F2A397EDF}" type="sibTrans" cxnId="{C1C2F39E-CD6D-43B1-B270-E57797FBB9E6}">
      <dgm:prSet/>
      <dgm:spPr/>
      <dgm:t>
        <a:bodyPr/>
        <a:lstStyle/>
        <a:p>
          <a:endParaRPr lang="zh-TW" altLang="en-US"/>
        </a:p>
      </dgm:t>
    </dgm:pt>
    <dgm:pt modelId="{9DDB2637-C45F-43FE-AE86-87FFC0B553C8}">
      <dgm:prSet custT="1"/>
      <dgm:spPr/>
      <dgm:t>
        <a:bodyPr anchor="ctr" anchorCtr="0"/>
        <a:lstStyle/>
        <a:p>
          <a:pPr>
            <a:lnSpc>
              <a:spcPts val="3360"/>
            </a:lnSpc>
          </a:pPr>
          <a:r>
            <a:rPr lang="zh-TW" altLang="en-US" sz="2800" dirty="0" smtClean="0"/>
            <a:t>貌而疏之，敬無怨。</a:t>
          </a:r>
          <a:endParaRPr lang="zh-TW" altLang="en-US" sz="2800" dirty="0"/>
        </a:p>
      </dgm:t>
    </dgm:pt>
    <dgm:pt modelId="{BE495A5E-C3FE-4C37-B09B-7D6BEF5C50C0}" type="parTrans" cxnId="{56B607EE-3DCD-41E9-9916-E1576BCCC69D}">
      <dgm:prSet/>
      <dgm:spPr/>
      <dgm:t>
        <a:bodyPr/>
        <a:lstStyle/>
        <a:p>
          <a:endParaRPr lang="zh-TW" altLang="en-US"/>
        </a:p>
      </dgm:t>
    </dgm:pt>
    <dgm:pt modelId="{11D83F12-6B3E-4A44-9D17-C9D3146C7CA9}" type="sibTrans" cxnId="{56B607EE-3DCD-41E9-9916-E1576BCCC69D}">
      <dgm:prSet/>
      <dgm:spPr/>
      <dgm:t>
        <a:bodyPr/>
        <a:lstStyle/>
        <a:p>
          <a:endParaRPr lang="zh-TW" altLang="en-US"/>
        </a:p>
      </dgm:t>
    </dgm:pt>
    <dgm:pt modelId="{D74C3003-2F61-4744-AA53-9752A9B5AD3F}">
      <dgm:prSet custT="1"/>
      <dgm:spPr/>
      <dgm:t>
        <a:bodyPr anchor="ctr" anchorCtr="0"/>
        <a:lstStyle/>
        <a:p>
          <a:pPr>
            <a:lnSpc>
              <a:spcPts val="3360"/>
            </a:lnSpc>
          </a:pPr>
          <a:r>
            <a:rPr lang="zh-TW" sz="2800" dirty="0" smtClean="0"/>
            <a:t>達之所進，窮之所不取。</a:t>
          </a:r>
          <a:endParaRPr lang="zh-TW" altLang="en-US" sz="2800" dirty="0"/>
        </a:p>
      </dgm:t>
    </dgm:pt>
    <dgm:pt modelId="{86748270-0A91-4B12-8C31-BB4B0584A626}" type="parTrans" cxnId="{6CB7CFEB-372C-4943-8B85-BF34D775AAD0}">
      <dgm:prSet/>
      <dgm:spPr/>
      <dgm:t>
        <a:bodyPr/>
        <a:lstStyle/>
        <a:p>
          <a:endParaRPr lang="zh-TW" altLang="en-US"/>
        </a:p>
      </dgm:t>
    </dgm:pt>
    <dgm:pt modelId="{2CFE1397-B58C-49E8-98FD-1031FA18AD81}" type="sibTrans" cxnId="{6CB7CFEB-372C-4943-8B85-BF34D775AAD0}">
      <dgm:prSet/>
      <dgm:spPr/>
      <dgm:t>
        <a:bodyPr/>
        <a:lstStyle/>
        <a:p>
          <a:endParaRPr lang="zh-TW" altLang="en-US"/>
        </a:p>
      </dgm:t>
    </dgm:pt>
    <dgm:pt modelId="{553C1853-6A5F-40E9-94AE-583F9F7CC797}" type="pres">
      <dgm:prSet presAssocID="{239AA968-1D17-413F-8E23-0B6D4392387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2AC32CC0-B40F-47A0-B0C1-0772ACF4380C}" type="pres">
      <dgm:prSet presAssocID="{F957998A-9C85-4149-9329-43A9F527986D}" presName="linNode" presStyleCnt="0"/>
      <dgm:spPr/>
    </dgm:pt>
    <dgm:pt modelId="{D7581D45-E15D-43A6-A854-B04E594BF394}" type="pres">
      <dgm:prSet presAssocID="{F957998A-9C85-4149-9329-43A9F527986D}" presName="parentShp" presStyleLbl="node1" presStyleIdx="0" presStyleCnt="4" custScaleX="44828" custScaleY="75006" custLinFactNeighborX="-938" custLinFactNeighborY="80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10D2D1-38AC-4A0E-A655-AD1FB2765D4A}" type="pres">
      <dgm:prSet presAssocID="{F957998A-9C85-4149-9329-43A9F527986D}" presName="childShp" presStyleLbl="bgAccFollowNode1" presStyleIdx="0" presStyleCnt="4" custScaleX="1112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9211118-24D9-4ACF-A24B-B5B3EBBBE8EA}" type="pres">
      <dgm:prSet presAssocID="{973921CE-A2BB-45D4-AC3F-034A238C80ED}" presName="spacing" presStyleCnt="0"/>
      <dgm:spPr/>
    </dgm:pt>
    <dgm:pt modelId="{064FF4EF-BA16-4040-BC88-FE2A222E9C0C}" type="pres">
      <dgm:prSet presAssocID="{842202CF-627B-4DD3-921C-4F49B7369006}" presName="linNode" presStyleCnt="0"/>
      <dgm:spPr/>
    </dgm:pt>
    <dgm:pt modelId="{D4C1F7DD-46AF-4539-8878-DDEBB5FDE214}" type="pres">
      <dgm:prSet presAssocID="{842202CF-627B-4DD3-921C-4F49B7369006}" presName="parentShp" presStyleLbl="node1" presStyleIdx="1" presStyleCnt="4" custScaleX="44828" custScaleY="75006" custLinFactNeighborX="-938" custLinFactNeighborY="80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996E49-AF3F-408A-9FC0-618FBEF87E17}" type="pres">
      <dgm:prSet presAssocID="{842202CF-627B-4DD3-921C-4F49B7369006}" presName="childShp" presStyleLbl="bgAccFollowNode1" presStyleIdx="1" presStyleCnt="4" custScaleX="1112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3FB8668-A3C1-407C-9062-EAEAF435F5B7}" type="pres">
      <dgm:prSet presAssocID="{69A7B63D-605F-4B9D-9BA3-F59737D15926}" presName="spacing" presStyleCnt="0"/>
      <dgm:spPr/>
    </dgm:pt>
    <dgm:pt modelId="{74C0EC17-AA14-457F-A40A-2FC48AC9D7D5}" type="pres">
      <dgm:prSet presAssocID="{393677F5-066B-4625-B13F-38C36DCCC77D}" presName="linNode" presStyleCnt="0"/>
      <dgm:spPr/>
    </dgm:pt>
    <dgm:pt modelId="{3B4916A5-2A91-4036-9C8D-CC3916A55046}" type="pres">
      <dgm:prSet presAssocID="{393677F5-066B-4625-B13F-38C36DCCC77D}" presName="parentShp" presStyleLbl="node1" presStyleIdx="2" presStyleCnt="4" custScaleX="44828" custScaleY="75006" custLinFactNeighborX="-938" custLinFactNeighborY="80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7E5264D-82DF-498B-8DCE-DCC002C8A4C0}" type="pres">
      <dgm:prSet presAssocID="{393677F5-066B-4625-B13F-38C36DCCC77D}" presName="childShp" presStyleLbl="bgAccFollowNode1" presStyleIdx="2" presStyleCnt="4" custScaleX="1112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5D9013C-F1DA-45E3-A4A2-B80ADFFEC25C}" type="pres">
      <dgm:prSet presAssocID="{4B69D30C-72DD-4F02-90A5-2B8E31241DA7}" presName="spacing" presStyleCnt="0"/>
      <dgm:spPr/>
    </dgm:pt>
    <dgm:pt modelId="{63D1DE7D-9C42-4CBC-8506-B5FD37F1CEE6}" type="pres">
      <dgm:prSet presAssocID="{E703F349-A2CD-4C76-9B49-830A63BA8052}" presName="linNode" presStyleCnt="0"/>
      <dgm:spPr/>
    </dgm:pt>
    <dgm:pt modelId="{4693D799-68AB-4D46-A4F6-8CCF18065311}" type="pres">
      <dgm:prSet presAssocID="{E703F349-A2CD-4C76-9B49-830A63BA8052}" presName="parentShp" presStyleLbl="node1" presStyleIdx="3" presStyleCnt="4" custScaleX="44828" custScaleY="75006" custLinFactNeighborX="-938" custLinFactNeighborY="80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9B2C96-D681-434D-9E97-14DFDAF9D7DC}" type="pres">
      <dgm:prSet presAssocID="{E703F349-A2CD-4C76-9B49-830A63BA8052}" presName="childShp" presStyleLbl="bgAccFollowNode1" presStyleIdx="3" presStyleCnt="4" custScaleX="1112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BBC36DB-B316-4332-976F-AF7B6742890A}" type="presOf" srcId="{C2F2027D-D03E-462E-A8C8-CA5FF050697C}" destId="{CE996E49-AF3F-408A-9FC0-618FBEF87E17}" srcOrd="0" destOrd="0" presId="urn:microsoft.com/office/officeart/2005/8/layout/vList6"/>
    <dgm:cxn modelId="{56B607EE-3DCD-41E9-9916-E1576BCCC69D}" srcId="{842202CF-627B-4DD3-921C-4F49B7369006}" destId="{9DDB2637-C45F-43FE-AE86-87FFC0B553C8}" srcOrd="1" destOrd="0" parTransId="{BE495A5E-C3FE-4C37-B09B-7D6BEF5C50C0}" sibTransId="{11D83F12-6B3E-4A44-9D17-C9D3146C7CA9}"/>
    <dgm:cxn modelId="{79AD1FCE-9176-4B49-837C-9DEF5D6208FA}" type="presOf" srcId="{E1B35ED8-475F-4ECD-853B-B6D83CE916C8}" destId="{219B2C96-D681-434D-9E97-14DFDAF9D7DC}" srcOrd="0" destOrd="0" presId="urn:microsoft.com/office/officeart/2005/8/layout/vList6"/>
    <dgm:cxn modelId="{5219F08D-5A23-4FE2-B7E4-EDE189CAC72F}" srcId="{393677F5-066B-4625-B13F-38C36DCCC77D}" destId="{A8F0D1CD-CF2A-4A12-A026-2C318A527B26}" srcOrd="0" destOrd="0" parTransId="{BDD53A6C-D142-44A7-85E0-DE49A957FE61}" sibTransId="{B50665FF-ECCA-4921-8801-CF9BDEDA5BD4}"/>
    <dgm:cxn modelId="{145723E3-F9B9-4E9B-B498-FEB1D863B6BF}" type="presOf" srcId="{9DDB2637-C45F-43FE-AE86-87FFC0B553C8}" destId="{CE996E49-AF3F-408A-9FC0-618FBEF87E17}" srcOrd="0" destOrd="1" presId="urn:microsoft.com/office/officeart/2005/8/layout/vList6"/>
    <dgm:cxn modelId="{AEDF6140-CA2D-451E-85E5-A94B59ECF177}" type="presOf" srcId="{A8F0D1CD-CF2A-4A12-A026-2C318A527B26}" destId="{17E5264D-82DF-498B-8DCE-DCC002C8A4C0}" srcOrd="0" destOrd="0" presId="urn:microsoft.com/office/officeart/2005/8/layout/vList6"/>
    <dgm:cxn modelId="{91CF79A0-604E-4ABE-9E87-567DB0A93D77}" srcId="{E703F349-A2CD-4C76-9B49-830A63BA8052}" destId="{E1B35ED8-475F-4ECD-853B-B6D83CE916C8}" srcOrd="0" destOrd="0" parTransId="{4834DD9C-8BC5-4525-AAD6-FB59BBE5A43A}" sibTransId="{42E1C20C-8F41-494F-BD08-9D3D7A7060E7}"/>
    <dgm:cxn modelId="{FCF03668-32F6-48C6-9E15-42B5506DD175}" type="presOf" srcId="{D74C3003-2F61-4744-AA53-9752A9B5AD3F}" destId="{219B2C96-D681-434D-9E97-14DFDAF9D7DC}" srcOrd="0" destOrd="1" presId="urn:microsoft.com/office/officeart/2005/8/layout/vList6"/>
    <dgm:cxn modelId="{2EBE16A4-A685-4CC6-9E5F-A6D2BB980FD2}" srcId="{239AA968-1D17-413F-8E23-0B6D4392387F}" destId="{842202CF-627B-4DD3-921C-4F49B7369006}" srcOrd="1" destOrd="0" parTransId="{D27C1402-8565-4A38-AF35-E14A3FF42E20}" sibTransId="{69A7B63D-605F-4B9D-9BA3-F59737D15926}"/>
    <dgm:cxn modelId="{72838016-5179-43A2-A72E-7F290C8F5328}" srcId="{239AA968-1D17-413F-8E23-0B6D4392387F}" destId="{F957998A-9C85-4149-9329-43A9F527986D}" srcOrd="0" destOrd="0" parTransId="{8B845A09-B322-4D6F-9FDE-45C8360ABDF4}" sibTransId="{973921CE-A2BB-45D4-AC3F-034A238C80ED}"/>
    <dgm:cxn modelId="{95108B1F-3B0C-4EAC-A462-A6377F4B6EA5}" srcId="{842202CF-627B-4DD3-921C-4F49B7369006}" destId="{C2F2027D-D03E-462E-A8C8-CA5FF050697C}" srcOrd="0" destOrd="0" parTransId="{BF62DFDC-5874-4B7A-A2A7-44491DA31CD5}" sibTransId="{9585801F-3B48-4916-9959-0FBB1FF8BA50}"/>
    <dgm:cxn modelId="{2A8E2C79-681F-47BD-A04C-B91AC738E8B0}" type="presOf" srcId="{842202CF-627B-4DD3-921C-4F49B7369006}" destId="{D4C1F7DD-46AF-4539-8878-DDEBB5FDE214}" srcOrd="0" destOrd="0" presId="urn:microsoft.com/office/officeart/2005/8/layout/vList6"/>
    <dgm:cxn modelId="{00E36013-06FD-40FA-BDF2-20A19CC564B6}" type="presOf" srcId="{239AA968-1D17-413F-8E23-0B6D4392387F}" destId="{553C1853-6A5F-40E9-94AE-583F9F7CC797}" srcOrd="0" destOrd="0" presId="urn:microsoft.com/office/officeart/2005/8/layout/vList6"/>
    <dgm:cxn modelId="{A5C2C41B-EA44-4C4D-938C-E695C324D9DE}" type="presOf" srcId="{E2378007-86E9-422A-A532-BF1E575F76AD}" destId="{A810D2D1-38AC-4A0E-A655-AD1FB2765D4A}" srcOrd="0" destOrd="0" presId="urn:microsoft.com/office/officeart/2005/8/layout/vList6"/>
    <dgm:cxn modelId="{C1C2F39E-CD6D-43B1-B270-E57797FBB9E6}" srcId="{F957998A-9C85-4149-9329-43A9F527986D}" destId="{40601BE8-B17E-44B7-9324-B2CFF8F64AE3}" srcOrd="1" destOrd="0" parTransId="{578BB995-E484-413C-A18A-35A69AAE0374}" sibTransId="{4FE9DC10-7311-4E7C-9784-602F2A397EDF}"/>
    <dgm:cxn modelId="{760785D7-A443-45A8-92C1-20184994E19A}" srcId="{239AA968-1D17-413F-8E23-0B6D4392387F}" destId="{393677F5-066B-4625-B13F-38C36DCCC77D}" srcOrd="2" destOrd="0" parTransId="{55E115A0-1EA9-4255-BCEA-DE8433F5BFE1}" sibTransId="{4B69D30C-72DD-4F02-90A5-2B8E31241DA7}"/>
    <dgm:cxn modelId="{05A6A1BE-5E67-450B-9D8D-69068A5943AE}" srcId="{F957998A-9C85-4149-9329-43A9F527986D}" destId="{E2378007-86E9-422A-A532-BF1E575F76AD}" srcOrd="0" destOrd="0" parTransId="{EF3E8B5D-1859-4DA0-AC41-FF7F9FAFF557}" sibTransId="{AEEC895B-5F69-406B-8D7F-0FBB599971C3}"/>
    <dgm:cxn modelId="{8BEF02E0-76DC-4DC3-80FF-0947643D0297}" type="presOf" srcId="{393677F5-066B-4625-B13F-38C36DCCC77D}" destId="{3B4916A5-2A91-4036-9C8D-CC3916A55046}" srcOrd="0" destOrd="0" presId="urn:microsoft.com/office/officeart/2005/8/layout/vList6"/>
    <dgm:cxn modelId="{6CB7CFEB-372C-4943-8B85-BF34D775AAD0}" srcId="{E703F349-A2CD-4C76-9B49-830A63BA8052}" destId="{D74C3003-2F61-4744-AA53-9752A9B5AD3F}" srcOrd="1" destOrd="0" parTransId="{86748270-0A91-4B12-8C31-BB4B0584A626}" sibTransId="{2CFE1397-B58C-49E8-98FD-1031FA18AD81}"/>
    <dgm:cxn modelId="{7B19ACA3-82D9-446C-941B-E86B53807F2C}" srcId="{239AA968-1D17-413F-8E23-0B6D4392387F}" destId="{E703F349-A2CD-4C76-9B49-830A63BA8052}" srcOrd="3" destOrd="0" parTransId="{6691C4D3-4E64-497C-B4B0-1BD62B8514BA}" sibTransId="{75985E6C-BF7B-41DC-9A24-74BD89AEE4CA}"/>
    <dgm:cxn modelId="{0CD1A2EC-B4AB-42B9-9D79-B77B7D4BFACB}" type="presOf" srcId="{F957998A-9C85-4149-9329-43A9F527986D}" destId="{D7581D45-E15D-43A6-A854-B04E594BF394}" srcOrd="0" destOrd="0" presId="urn:microsoft.com/office/officeart/2005/8/layout/vList6"/>
    <dgm:cxn modelId="{0E68045C-62ED-40FE-B396-0536598F9B75}" type="presOf" srcId="{E703F349-A2CD-4C76-9B49-830A63BA8052}" destId="{4693D799-68AB-4D46-A4F6-8CCF18065311}" srcOrd="0" destOrd="0" presId="urn:microsoft.com/office/officeart/2005/8/layout/vList6"/>
    <dgm:cxn modelId="{64CF2E87-05BD-4515-B1E6-949DBDA0FB78}" type="presOf" srcId="{40601BE8-B17E-44B7-9324-B2CFF8F64AE3}" destId="{A810D2D1-38AC-4A0E-A655-AD1FB2765D4A}" srcOrd="0" destOrd="1" presId="urn:microsoft.com/office/officeart/2005/8/layout/vList6"/>
    <dgm:cxn modelId="{8DE76650-711C-482A-8665-E48C2C0426C4}" type="presParOf" srcId="{553C1853-6A5F-40E9-94AE-583F9F7CC797}" destId="{2AC32CC0-B40F-47A0-B0C1-0772ACF4380C}" srcOrd="0" destOrd="0" presId="urn:microsoft.com/office/officeart/2005/8/layout/vList6"/>
    <dgm:cxn modelId="{03F020A3-F1CE-4642-8F09-5286012F2EF7}" type="presParOf" srcId="{2AC32CC0-B40F-47A0-B0C1-0772ACF4380C}" destId="{D7581D45-E15D-43A6-A854-B04E594BF394}" srcOrd="0" destOrd="0" presId="urn:microsoft.com/office/officeart/2005/8/layout/vList6"/>
    <dgm:cxn modelId="{DA6E0191-9D71-4B0E-9E58-24D7DB89B863}" type="presParOf" srcId="{2AC32CC0-B40F-47A0-B0C1-0772ACF4380C}" destId="{A810D2D1-38AC-4A0E-A655-AD1FB2765D4A}" srcOrd="1" destOrd="0" presId="urn:microsoft.com/office/officeart/2005/8/layout/vList6"/>
    <dgm:cxn modelId="{79A1532C-F79B-45DF-8146-200A6E798EB6}" type="presParOf" srcId="{553C1853-6A5F-40E9-94AE-583F9F7CC797}" destId="{29211118-24D9-4ACF-A24B-B5B3EBBBE8EA}" srcOrd="1" destOrd="0" presId="urn:microsoft.com/office/officeart/2005/8/layout/vList6"/>
    <dgm:cxn modelId="{AA79FA4C-CF64-4CB1-A2F4-3CB72B56688A}" type="presParOf" srcId="{553C1853-6A5F-40E9-94AE-583F9F7CC797}" destId="{064FF4EF-BA16-4040-BC88-FE2A222E9C0C}" srcOrd="2" destOrd="0" presId="urn:microsoft.com/office/officeart/2005/8/layout/vList6"/>
    <dgm:cxn modelId="{FB337499-EDF1-487D-A08D-7070489243FC}" type="presParOf" srcId="{064FF4EF-BA16-4040-BC88-FE2A222E9C0C}" destId="{D4C1F7DD-46AF-4539-8878-DDEBB5FDE214}" srcOrd="0" destOrd="0" presId="urn:microsoft.com/office/officeart/2005/8/layout/vList6"/>
    <dgm:cxn modelId="{6059CCDF-E802-49DD-BD17-E4227E8E0F2A}" type="presParOf" srcId="{064FF4EF-BA16-4040-BC88-FE2A222E9C0C}" destId="{CE996E49-AF3F-408A-9FC0-618FBEF87E17}" srcOrd="1" destOrd="0" presId="urn:microsoft.com/office/officeart/2005/8/layout/vList6"/>
    <dgm:cxn modelId="{E20E217B-5D47-4C27-92F5-B863CC33FE42}" type="presParOf" srcId="{553C1853-6A5F-40E9-94AE-583F9F7CC797}" destId="{33FB8668-A3C1-407C-9062-EAEAF435F5B7}" srcOrd="3" destOrd="0" presId="urn:microsoft.com/office/officeart/2005/8/layout/vList6"/>
    <dgm:cxn modelId="{595432E5-51F0-4F7A-970B-336F50AD7AB9}" type="presParOf" srcId="{553C1853-6A5F-40E9-94AE-583F9F7CC797}" destId="{74C0EC17-AA14-457F-A40A-2FC48AC9D7D5}" srcOrd="4" destOrd="0" presId="urn:microsoft.com/office/officeart/2005/8/layout/vList6"/>
    <dgm:cxn modelId="{B97E0CF0-344F-4436-9B6F-849BB474C251}" type="presParOf" srcId="{74C0EC17-AA14-457F-A40A-2FC48AC9D7D5}" destId="{3B4916A5-2A91-4036-9C8D-CC3916A55046}" srcOrd="0" destOrd="0" presId="urn:microsoft.com/office/officeart/2005/8/layout/vList6"/>
    <dgm:cxn modelId="{F7606E75-CD06-4935-A000-41F45FBF2EBA}" type="presParOf" srcId="{74C0EC17-AA14-457F-A40A-2FC48AC9D7D5}" destId="{17E5264D-82DF-498B-8DCE-DCC002C8A4C0}" srcOrd="1" destOrd="0" presId="urn:microsoft.com/office/officeart/2005/8/layout/vList6"/>
    <dgm:cxn modelId="{B8FB62B7-756E-423A-8530-BA81E9920578}" type="presParOf" srcId="{553C1853-6A5F-40E9-94AE-583F9F7CC797}" destId="{85D9013C-F1DA-45E3-A4A2-B80ADFFEC25C}" srcOrd="5" destOrd="0" presId="urn:microsoft.com/office/officeart/2005/8/layout/vList6"/>
    <dgm:cxn modelId="{77FB3C8B-AAF4-43AA-A64A-BE5605080759}" type="presParOf" srcId="{553C1853-6A5F-40E9-94AE-583F9F7CC797}" destId="{63D1DE7D-9C42-4CBC-8506-B5FD37F1CEE6}" srcOrd="6" destOrd="0" presId="urn:microsoft.com/office/officeart/2005/8/layout/vList6"/>
    <dgm:cxn modelId="{6AEA6BE7-6C1F-433D-B37C-1DA4D7FE08A9}" type="presParOf" srcId="{63D1DE7D-9C42-4CBC-8506-B5FD37F1CEE6}" destId="{4693D799-68AB-4D46-A4F6-8CCF18065311}" srcOrd="0" destOrd="0" presId="urn:microsoft.com/office/officeart/2005/8/layout/vList6"/>
    <dgm:cxn modelId="{0EF2F179-F8CC-455C-BADA-12847F768B96}" type="presParOf" srcId="{63D1DE7D-9C42-4CBC-8506-B5FD37F1CEE6}" destId="{219B2C96-D681-434D-9E97-14DFDAF9D7D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014908E-F5F7-4172-ACF7-BA0FA706E78F}" type="doc">
      <dgm:prSet loTypeId="urn:microsoft.com/office/officeart/2005/8/layout/hierarchy2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9B687783-83B2-439E-A342-1503FAC71C62}">
      <dgm:prSet phldrT="[文字]" custT="1"/>
      <dgm:spPr>
        <a:solidFill>
          <a:srgbClr val="968F52"/>
        </a:solidFill>
      </dgm:spPr>
      <dgm:t>
        <a:bodyPr/>
        <a:lstStyle/>
        <a:p>
          <a:pPr rtl="0"/>
          <a:r>
            <a:rPr lang="zh-TW" altLang="en-US" sz="3600" b="0" i="0" u="none" dirty="0" smtClean="0"/>
            <a:t>親疏同忠</a:t>
          </a:r>
          <a:endParaRPr lang="zh-TW" altLang="en-US" sz="3600" dirty="0"/>
        </a:p>
      </dgm:t>
    </dgm:pt>
    <dgm:pt modelId="{A947BB18-72DC-4A96-A729-707459906EA1}" type="parTrans" cxnId="{552B38DA-0C8D-46D5-9BDF-FD5CFB834B42}">
      <dgm:prSet/>
      <dgm:spPr/>
      <dgm:t>
        <a:bodyPr/>
        <a:lstStyle/>
        <a:p>
          <a:endParaRPr lang="zh-TW" altLang="en-US"/>
        </a:p>
      </dgm:t>
    </dgm:pt>
    <dgm:pt modelId="{09C6635F-7B7F-4A7F-B07B-67186514A00D}" type="sibTrans" cxnId="{552B38DA-0C8D-46D5-9BDF-FD5CFB834B42}">
      <dgm:prSet/>
      <dgm:spPr/>
      <dgm:t>
        <a:bodyPr/>
        <a:lstStyle/>
        <a:p>
          <a:endParaRPr lang="zh-TW" altLang="en-US"/>
        </a:p>
      </dgm:t>
    </dgm:pt>
    <dgm:pt modelId="{47C2CCFE-C1D8-4F9A-ADC2-8BE7179A7FD9}">
      <dgm:prSet custT="1"/>
      <dgm:spPr>
        <a:solidFill>
          <a:srgbClr val="868E53"/>
        </a:solidFill>
      </dgm:spPr>
      <dgm:t>
        <a:bodyPr/>
        <a:lstStyle/>
        <a:p>
          <a:r>
            <a:rPr lang="zh-TW" altLang="en-US" sz="3600" b="0" i="0" u="none" dirty="0" smtClean="0"/>
            <a:t>興廢同善</a:t>
          </a:r>
          <a:endParaRPr lang="zh-TW" altLang="en-US" sz="3600" dirty="0"/>
        </a:p>
      </dgm:t>
    </dgm:pt>
    <dgm:pt modelId="{D8592263-6C06-4F08-9B88-37598F70B1EE}" type="parTrans" cxnId="{B59812BD-4F98-4821-A7C0-7B9BA951E286}">
      <dgm:prSet/>
      <dgm:spPr/>
      <dgm:t>
        <a:bodyPr/>
        <a:lstStyle/>
        <a:p>
          <a:endParaRPr lang="zh-TW" altLang="en-US"/>
        </a:p>
      </dgm:t>
    </dgm:pt>
    <dgm:pt modelId="{7DFAA218-7F4E-445A-9502-CBC7013DCFB8}" type="sibTrans" cxnId="{B59812BD-4F98-4821-A7C0-7B9BA951E286}">
      <dgm:prSet/>
      <dgm:spPr/>
      <dgm:t>
        <a:bodyPr/>
        <a:lstStyle/>
        <a:p>
          <a:endParaRPr lang="zh-TW" altLang="en-US"/>
        </a:p>
      </dgm:t>
    </dgm:pt>
    <dgm:pt modelId="{D7F03A19-70A8-47FE-B5C7-3025C26B8789}">
      <dgm:prSet custT="1"/>
      <dgm:spPr>
        <a:solidFill>
          <a:srgbClr val="728653"/>
        </a:solidFill>
      </dgm:spPr>
      <dgm:t>
        <a:bodyPr/>
        <a:lstStyle/>
        <a:p>
          <a:r>
            <a:rPr lang="zh-TW" altLang="en-US" sz="3600" b="0" i="0" u="none" dirty="0" smtClean="0"/>
            <a:t>窮達同賢</a:t>
          </a:r>
          <a:endParaRPr lang="zh-TW" altLang="en-US" sz="3600" dirty="0"/>
        </a:p>
      </dgm:t>
    </dgm:pt>
    <dgm:pt modelId="{9296161B-C9DF-426F-9FB5-0D8E69042B7A}" type="parTrans" cxnId="{42912983-2E4A-4CFC-8C9A-2A9C44B08B98}">
      <dgm:prSet/>
      <dgm:spPr/>
      <dgm:t>
        <a:bodyPr/>
        <a:lstStyle/>
        <a:p>
          <a:endParaRPr lang="zh-TW" altLang="en-US"/>
        </a:p>
      </dgm:t>
    </dgm:pt>
    <dgm:pt modelId="{33E08E31-3CF5-4A66-BC0C-8E9BDA8D0433}" type="sibTrans" cxnId="{42912983-2E4A-4CFC-8C9A-2A9C44B08B98}">
      <dgm:prSet/>
      <dgm:spPr/>
      <dgm:t>
        <a:bodyPr/>
        <a:lstStyle/>
        <a:p>
          <a:endParaRPr lang="zh-TW" altLang="en-US"/>
        </a:p>
      </dgm:t>
    </dgm:pt>
    <dgm:pt modelId="{BC52FADD-A19F-4F07-BD00-C7CF27DC03DB}">
      <dgm:prSet phldrT="[文字]" custT="1"/>
      <dgm:spPr/>
      <dgm:t>
        <a:bodyPr/>
        <a:lstStyle/>
        <a:p>
          <a:pPr rtl="0"/>
          <a:r>
            <a:rPr lang="zh-TW" altLang="en-US" sz="3600" dirty="0" smtClean="0"/>
            <a:t>愛惡同孝</a:t>
          </a:r>
          <a:endParaRPr lang="zh-TW" altLang="en-US" sz="3600" dirty="0"/>
        </a:p>
      </dgm:t>
    </dgm:pt>
    <dgm:pt modelId="{99C3EBF1-F03B-4000-A9AE-2977D3547F96}" type="parTrans" cxnId="{222371E3-61F5-4CEC-99A1-9D61D733863A}">
      <dgm:prSet/>
      <dgm:spPr/>
      <dgm:t>
        <a:bodyPr/>
        <a:lstStyle/>
        <a:p>
          <a:endParaRPr lang="zh-TW" altLang="en-US"/>
        </a:p>
      </dgm:t>
    </dgm:pt>
    <dgm:pt modelId="{A2C014B6-5BB4-4B48-964B-8E0F78C115A4}" type="sibTrans" cxnId="{222371E3-61F5-4CEC-99A1-9D61D733863A}">
      <dgm:prSet/>
      <dgm:spPr/>
      <dgm:t>
        <a:bodyPr/>
        <a:lstStyle/>
        <a:p>
          <a:endParaRPr lang="zh-TW" altLang="en-US"/>
        </a:p>
      </dgm:t>
    </dgm:pt>
    <dgm:pt modelId="{3C4C8744-55D3-41D9-9E0C-3436ACEB850A}" type="pres">
      <dgm:prSet presAssocID="{B014908E-F5F7-4172-ACF7-BA0FA706E78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C919DDE-559E-4D8A-8963-637F1C6B69CD}" type="pres">
      <dgm:prSet presAssocID="{BC52FADD-A19F-4F07-BD00-C7CF27DC03DB}" presName="root1" presStyleCnt="0"/>
      <dgm:spPr/>
    </dgm:pt>
    <dgm:pt modelId="{F69BCEB8-12F3-4B87-B514-E17709095595}" type="pres">
      <dgm:prSet presAssocID="{BC52FADD-A19F-4F07-BD00-C7CF27DC03DB}" presName="LevelOneTextNode" presStyleLbl="node0" presStyleIdx="0" presStyleCnt="4" custScaleX="30003" custScaleY="3127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06BB4A5-2DEF-4856-8975-F0518CC0F0EC}" type="pres">
      <dgm:prSet presAssocID="{BC52FADD-A19F-4F07-BD00-C7CF27DC03DB}" presName="level2hierChild" presStyleCnt="0"/>
      <dgm:spPr/>
    </dgm:pt>
    <dgm:pt modelId="{ECD93C74-21FC-4469-8CA3-FFC59828F1A9}" type="pres">
      <dgm:prSet presAssocID="{9B687783-83B2-439E-A342-1503FAC71C62}" presName="root1" presStyleCnt="0"/>
      <dgm:spPr/>
    </dgm:pt>
    <dgm:pt modelId="{AA6BF4F1-493C-4CC0-815F-8568454F91DE}" type="pres">
      <dgm:prSet presAssocID="{9B687783-83B2-439E-A342-1503FAC71C62}" presName="LevelOneTextNode" presStyleLbl="node0" presStyleIdx="1" presStyleCnt="4" custScaleX="30003" custScaleY="3127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5ED9E28-2671-4CD7-A620-09165372A875}" type="pres">
      <dgm:prSet presAssocID="{9B687783-83B2-439E-A342-1503FAC71C62}" presName="level2hierChild" presStyleCnt="0"/>
      <dgm:spPr/>
    </dgm:pt>
    <dgm:pt modelId="{552164DD-BB7A-4E17-8A63-248E616FB608}" type="pres">
      <dgm:prSet presAssocID="{47C2CCFE-C1D8-4F9A-ADC2-8BE7179A7FD9}" presName="root1" presStyleCnt="0"/>
      <dgm:spPr/>
    </dgm:pt>
    <dgm:pt modelId="{FFB138A9-92D8-4784-9A38-1D63EE4ED57E}" type="pres">
      <dgm:prSet presAssocID="{47C2CCFE-C1D8-4F9A-ADC2-8BE7179A7FD9}" presName="LevelOneTextNode" presStyleLbl="node0" presStyleIdx="2" presStyleCnt="4" custScaleX="30003" custScaleY="3127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51202B9-6E8B-4387-A376-1617867073B8}" type="pres">
      <dgm:prSet presAssocID="{47C2CCFE-C1D8-4F9A-ADC2-8BE7179A7FD9}" presName="level2hierChild" presStyleCnt="0"/>
      <dgm:spPr/>
    </dgm:pt>
    <dgm:pt modelId="{BC6AD74C-D7EE-415E-98AB-397FA911E876}" type="pres">
      <dgm:prSet presAssocID="{D7F03A19-70A8-47FE-B5C7-3025C26B8789}" presName="root1" presStyleCnt="0"/>
      <dgm:spPr/>
    </dgm:pt>
    <dgm:pt modelId="{586A71B2-2CE9-46D1-A472-2C526BEB0A6A}" type="pres">
      <dgm:prSet presAssocID="{D7F03A19-70A8-47FE-B5C7-3025C26B8789}" presName="LevelOneTextNode" presStyleLbl="node0" presStyleIdx="3" presStyleCnt="4" custScaleX="30003" custScaleY="3127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8179539-A57D-4D9B-8380-DDBAC2C3EA21}" type="pres">
      <dgm:prSet presAssocID="{D7F03A19-70A8-47FE-B5C7-3025C26B8789}" presName="level2hierChild" presStyleCnt="0"/>
      <dgm:spPr/>
    </dgm:pt>
  </dgm:ptLst>
  <dgm:cxnLst>
    <dgm:cxn modelId="{B59812BD-4F98-4821-A7C0-7B9BA951E286}" srcId="{B014908E-F5F7-4172-ACF7-BA0FA706E78F}" destId="{47C2CCFE-C1D8-4F9A-ADC2-8BE7179A7FD9}" srcOrd="2" destOrd="0" parTransId="{D8592263-6C06-4F08-9B88-37598F70B1EE}" sibTransId="{7DFAA218-7F4E-445A-9502-CBC7013DCFB8}"/>
    <dgm:cxn modelId="{E91C0228-7673-496C-A691-15A7A28E10E0}" type="presOf" srcId="{47C2CCFE-C1D8-4F9A-ADC2-8BE7179A7FD9}" destId="{FFB138A9-92D8-4784-9A38-1D63EE4ED57E}" srcOrd="0" destOrd="0" presId="urn:microsoft.com/office/officeart/2005/8/layout/hierarchy2"/>
    <dgm:cxn modelId="{040C1143-33B0-4F15-A927-E6EDB4C2177C}" type="presOf" srcId="{B014908E-F5F7-4172-ACF7-BA0FA706E78F}" destId="{3C4C8744-55D3-41D9-9E0C-3436ACEB850A}" srcOrd="0" destOrd="0" presId="urn:microsoft.com/office/officeart/2005/8/layout/hierarchy2"/>
    <dgm:cxn modelId="{42912983-2E4A-4CFC-8C9A-2A9C44B08B98}" srcId="{B014908E-F5F7-4172-ACF7-BA0FA706E78F}" destId="{D7F03A19-70A8-47FE-B5C7-3025C26B8789}" srcOrd="3" destOrd="0" parTransId="{9296161B-C9DF-426F-9FB5-0D8E69042B7A}" sibTransId="{33E08E31-3CF5-4A66-BC0C-8E9BDA8D0433}"/>
    <dgm:cxn modelId="{552B38DA-0C8D-46D5-9BDF-FD5CFB834B42}" srcId="{B014908E-F5F7-4172-ACF7-BA0FA706E78F}" destId="{9B687783-83B2-439E-A342-1503FAC71C62}" srcOrd="1" destOrd="0" parTransId="{A947BB18-72DC-4A96-A729-707459906EA1}" sibTransId="{09C6635F-7B7F-4A7F-B07B-67186514A00D}"/>
    <dgm:cxn modelId="{C02A85F4-F2DE-4ADC-AA47-F7FF3DAAEC64}" type="presOf" srcId="{9B687783-83B2-439E-A342-1503FAC71C62}" destId="{AA6BF4F1-493C-4CC0-815F-8568454F91DE}" srcOrd="0" destOrd="0" presId="urn:microsoft.com/office/officeart/2005/8/layout/hierarchy2"/>
    <dgm:cxn modelId="{EB2EAEE0-5B41-4475-93EF-2D5A21DF559F}" type="presOf" srcId="{BC52FADD-A19F-4F07-BD00-C7CF27DC03DB}" destId="{F69BCEB8-12F3-4B87-B514-E17709095595}" srcOrd="0" destOrd="0" presId="urn:microsoft.com/office/officeart/2005/8/layout/hierarchy2"/>
    <dgm:cxn modelId="{7D2FE1B2-C239-4B6B-B651-BF4C49287700}" type="presOf" srcId="{D7F03A19-70A8-47FE-B5C7-3025C26B8789}" destId="{586A71B2-2CE9-46D1-A472-2C526BEB0A6A}" srcOrd="0" destOrd="0" presId="urn:microsoft.com/office/officeart/2005/8/layout/hierarchy2"/>
    <dgm:cxn modelId="{222371E3-61F5-4CEC-99A1-9D61D733863A}" srcId="{B014908E-F5F7-4172-ACF7-BA0FA706E78F}" destId="{BC52FADD-A19F-4F07-BD00-C7CF27DC03DB}" srcOrd="0" destOrd="0" parTransId="{99C3EBF1-F03B-4000-A9AE-2977D3547F96}" sibTransId="{A2C014B6-5BB4-4B48-964B-8E0F78C115A4}"/>
    <dgm:cxn modelId="{F3637196-B7E7-43C0-9FC3-04E5B74AF734}" type="presParOf" srcId="{3C4C8744-55D3-41D9-9E0C-3436ACEB850A}" destId="{6C919DDE-559E-4D8A-8963-637F1C6B69CD}" srcOrd="0" destOrd="0" presId="urn:microsoft.com/office/officeart/2005/8/layout/hierarchy2"/>
    <dgm:cxn modelId="{7CD0F3BB-B40B-44E4-A59E-F6CEC1D9EE11}" type="presParOf" srcId="{6C919DDE-559E-4D8A-8963-637F1C6B69CD}" destId="{F69BCEB8-12F3-4B87-B514-E17709095595}" srcOrd="0" destOrd="0" presId="urn:microsoft.com/office/officeart/2005/8/layout/hierarchy2"/>
    <dgm:cxn modelId="{D6172BC7-3601-4424-B6AC-7186BD43D90E}" type="presParOf" srcId="{6C919DDE-559E-4D8A-8963-637F1C6B69CD}" destId="{606BB4A5-2DEF-4856-8975-F0518CC0F0EC}" srcOrd="1" destOrd="0" presId="urn:microsoft.com/office/officeart/2005/8/layout/hierarchy2"/>
    <dgm:cxn modelId="{27297994-EFF4-4EB8-8AB4-CA9456071650}" type="presParOf" srcId="{3C4C8744-55D3-41D9-9E0C-3436ACEB850A}" destId="{ECD93C74-21FC-4469-8CA3-FFC59828F1A9}" srcOrd="1" destOrd="0" presId="urn:microsoft.com/office/officeart/2005/8/layout/hierarchy2"/>
    <dgm:cxn modelId="{3AF6C611-F636-4936-978B-373ED019AE23}" type="presParOf" srcId="{ECD93C74-21FC-4469-8CA3-FFC59828F1A9}" destId="{AA6BF4F1-493C-4CC0-815F-8568454F91DE}" srcOrd="0" destOrd="0" presId="urn:microsoft.com/office/officeart/2005/8/layout/hierarchy2"/>
    <dgm:cxn modelId="{26CEB716-B745-4DDC-AAB4-C4107A343566}" type="presParOf" srcId="{ECD93C74-21FC-4469-8CA3-FFC59828F1A9}" destId="{65ED9E28-2671-4CD7-A620-09165372A875}" srcOrd="1" destOrd="0" presId="urn:microsoft.com/office/officeart/2005/8/layout/hierarchy2"/>
    <dgm:cxn modelId="{1F195550-D177-4549-888A-C505CD70EB4C}" type="presParOf" srcId="{3C4C8744-55D3-41D9-9E0C-3436ACEB850A}" destId="{552164DD-BB7A-4E17-8A63-248E616FB608}" srcOrd="2" destOrd="0" presId="urn:microsoft.com/office/officeart/2005/8/layout/hierarchy2"/>
    <dgm:cxn modelId="{5B063129-C64D-4AB8-A0C3-21EAF22500E7}" type="presParOf" srcId="{552164DD-BB7A-4E17-8A63-248E616FB608}" destId="{FFB138A9-92D8-4784-9A38-1D63EE4ED57E}" srcOrd="0" destOrd="0" presId="urn:microsoft.com/office/officeart/2005/8/layout/hierarchy2"/>
    <dgm:cxn modelId="{9C030422-F5CE-4E06-8DFE-E2038F9A80BE}" type="presParOf" srcId="{552164DD-BB7A-4E17-8A63-248E616FB608}" destId="{351202B9-6E8B-4387-A376-1617867073B8}" srcOrd="1" destOrd="0" presId="urn:microsoft.com/office/officeart/2005/8/layout/hierarchy2"/>
    <dgm:cxn modelId="{3EB73FB1-063D-49BE-BC08-8473C6FA8BA8}" type="presParOf" srcId="{3C4C8744-55D3-41D9-9E0C-3436ACEB850A}" destId="{BC6AD74C-D7EE-415E-98AB-397FA911E876}" srcOrd="3" destOrd="0" presId="urn:microsoft.com/office/officeart/2005/8/layout/hierarchy2"/>
    <dgm:cxn modelId="{8308D077-DA76-4290-96BC-E167F33F68FF}" type="presParOf" srcId="{BC6AD74C-D7EE-415E-98AB-397FA911E876}" destId="{586A71B2-2CE9-46D1-A472-2C526BEB0A6A}" srcOrd="0" destOrd="0" presId="urn:microsoft.com/office/officeart/2005/8/layout/hierarchy2"/>
    <dgm:cxn modelId="{9B856962-AF6B-4D94-8094-325F8322F217}" type="presParOf" srcId="{BC6AD74C-D7EE-415E-98AB-397FA911E876}" destId="{68179539-A57D-4D9B-8380-DDBAC2C3EA2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4FBDE51-A46D-4B73-9F6F-A929C97E81DC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9F612FD1-ACB7-4775-9F76-90C751EE093C}">
      <dgm:prSet phldrT="[文字]" custT="1"/>
      <dgm:spPr/>
      <dgm:t>
        <a:bodyPr/>
        <a:lstStyle/>
        <a:p>
          <a:r>
            <a:rPr lang="zh-TW" altLang="en-US" sz="4000" dirty="0" smtClean="0"/>
            <a:t>無擇</a:t>
          </a:r>
          <a:endParaRPr lang="zh-TW" altLang="en-US" sz="4000" dirty="0"/>
        </a:p>
      </dgm:t>
    </dgm:pt>
    <dgm:pt modelId="{736B9C31-6C8E-4561-B55A-044D936CF2A9}" type="parTrans" cxnId="{4E416230-39E7-4C60-BDAD-0076B3F9954E}">
      <dgm:prSet/>
      <dgm:spPr/>
      <dgm:t>
        <a:bodyPr/>
        <a:lstStyle/>
        <a:p>
          <a:endParaRPr lang="zh-TW" altLang="en-US"/>
        </a:p>
      </dgm:t>
    </dgm:pt>
    <dgm:pt modelId="{39657959-BC77-425B-B505-DCFBF0A38318}" type="sibTrans" cxnId="{4E416230-39E7-4C60-BDAD-0076B3F9954E}">
      <dgm:prSet/>
      <dgm:spPr/>
      <dgm:t>
        <a:bodyPr/>
        <a:lstStyle/>
        <a:p>
          <a:endParaRPr lang="zh-TW" altLang="en-US"/>
        </a:p>
      </dgm:t>
    </dgm:pt>
    <dgm:pt modelId="{D9C40841-9EC7-4BE0-891F-B375C23D9F98}">
      <dgm:prSet custT="1"/>
      <dgm:spPr/>
      <dgm:t>
        <a:bodyPr/>
        <a:lstStyle/>
        <a:p>
          <a:r>
            <a:rPr lang="zh-TW" altLang="en-US" sz="3600" dirty="0" smtClean="0"/>
            <a:t>親疏</a:t>
          </a:r>
          <a:endParaRPr lang="zh-TW" altLang="en-US" sz="3600" dirty="0"/>
        </a:p>
      </dgm:t>
    </dgm:pt>
    <dgm:pt modelId="{9E963A10-AA16-4089-8233-C2CC1FF1B5C5}" type="parTrans" cxnId="{6976EF46-C82A-4362-8065-CB24A075DACE}">
      <dgm:prSet/>
      <dgm:spPr/>
      <dgm:t>
        <a:bodyPr/>
        <a:lstStyle/>
        <a:p>
          <a:endParaRPr lang="zh-TW" altLang="en-US"/>
        </a:p>
      </dgm:t>
    </dgm:pt>
    <dgm:pt modelId="{0AA7D55E-8F97-4557-92AE-0327CD8107DA}" type="sibTrans" cxnId="{6976EF46-C82A-4362-8065-CB24A075DACE}">
      <dgm:prSet/>
      <dgm:spPr/>
      <dgm:t>
        <a:bodyPr/>
        <a:lstStyle/>
        <a:p>
          <a:endParaRPr lang="zh-TW" altLang="en-US"/>
        </a:p>
      </dgm:t>
    </dgm:pt>
    <dgm:pt modelId="{F796FA16-8FF8-47CC-B89A-D9A5C83FF3CF}">
      <dgm:prSet custT="1"/>
      <dgm:spPr/>
      <dgm:t>
        <a:bodyPr/>
        <a:lstStyle/>
        <a:p>
          <a:r>
            <a:rPr lang="zh-TW" altLang="en-US" sz="3600" dirty="0" smtClean="0"/>
            <a:t>廢興</a:t>
          </a:r>
          <a:endParaRPr lang="zh-TW" altLang="en-US" sz="3600" dirty="0"/>
        </a:p>
      </dgm:t>
    </dgm:pt>
    <dgm:pt modelId="{62977142-0713-4064-B348-C1202150DFDB}" type="parTrans" cxnId="{80385289-BAAA-4893-82B0-B7283B1478C0}">
      <dgm:prSet/>
      <dgm:spPr/>
      <dgm:t>
        <a:bodyPr/>
        <a:lstStyle/>
        <a:p>
          <a:endParaRPr lang="zh-TW" altLang="en-US"/>
        </a:p>
      </dgm:t>
    </dgm:pt>
    <dgm:pt modelId="{52549CA7-A8F5-4490-B34D-3278C93576DF}" type="sibTrans" cxnId="{80385289-BAAA-4893-82B0-B7283B1478C0}">
      <dgm:prSet/>
      <dgm:spPr/>
      <dgm:t>
        <a:bodyPr/>
        <a:lstStyle/>
        <a:p>
          <a:endParaRPr lang="zh-TW" altLang="en-US"/>
        </a:p>
      </dgm:t>
    </dgm:pt>
    <dgm:pt modelId="{1D85A5B9-581A-4876-8893-2E70DDE99F41}">
      <dgm:prSet custT="1"/>
      <dgm:spPr/>
      <dgm:t>
        <a:bodyPr/>
        <a:lstStyle/>
        <a:p>
          <a:r>
            <a:rPr lang="zh-TW" altLang="en-US" sz="3600" dirty="0" smtClean="0"/>
            <a:t>窮達</a:t>
          </a:r>
          <a:endParaRPr lang="zh-TW" altLang="en-US" sz="3600" dirty="0"/>
        </a:p>
      </dgm:t>
    </dgm:pt>
    <dgm:pt modelId="{94FB965B-4101-4825-AE6D-D19A18F133A8}" type="parTrans" cxnId="{A9E3DF43-47B3-445C-A981-3D2E0014B4D7}">
      <dgm:prSet/>
      <dgm:spPr/>
      <dgm:t>
        <a:bodyPr/>
        <a:lstStyle/>
        <a:p>
          <a:endParaRPr lang="zh-TW" altLang="en-US"/>
        </a:p>
      </dgm:t>
    </dgm:pt>
    <dgm:pt modelId="{5408AFF0-158E-4A43-B22F-8BE9ECB4A6C0}" type="sibTrans" cxnId="{A9E3DF43-47B3-445C-A981-3D2E0014B4D7}">
      <dgm:prSet/>
      <dgm:spPr/>
      <dgm:t>
        <a:bodyPr/>
        <a:lstStyle/>
        <a:p>
          <a:endParaRPr lang="zh-TW" altLang="en-US"/>
        </a:p>
      </dgm:t>
    </dgm:pt>
    <dgm:pt modelId="{1E4C35FD-AD8A-4541-91AA-D52DBC38B75B}">
      <dgm:prSet custT="1"/>
      <dgm:spPr/>
      <dgm:t>
        <a:bodyPr/>
        <a:lstStyle/>
        <a:p>
          <a:r>
            <a:rPr lang="zh-TW" altLang="en-US" sz="3600" dirty="0" smtClean="0"/>
            <a:t>愛惡</a:t>
          </a:r>
          <a:endParaRPr lang="zh-TW" altLang="en-US" sz="3600" dirty="0"/>
        </a:p>
      </dgm:t>
    </dgm:pt>
    <dgm:pt modelId="{A0CA6BA9-6E2B-4035-8A1A-B2A1A90735AC}" type="sibTrans" cxnId="{ACC58758-5B12-4A7C-877F-98E35CCD8B8A}">
      <dgm:prSet/>
      <dgm:spPr/>
      <dgm:t>
        <a:bodyPr/>
        <a:lstStyle/>
        <a:p>
          <a:endParaRPr lang="zh-TW" altLang="en-US"/>
        </a:p>
      </dgm:t>
    </dgm:pt>
    <dgm:pt modelId="{6C5D3C8A-FC3C-4599-BCCC-BFA0C36F1EBE}" type="parTrans" cxnId="{ACC58758-5B12-4A7C-877F-98E35CCD8B8A}">
      <dgm:prSet/>
      <dgm:spPr/>
      <dgm:t>
        <a:bodyPr/>
        <a:lstStyle/>
        <a:p>
          <a:endParaRPr lang="zh-TW" altLang="en-US"/>
        </a:p>
      </dgm:t>
    </dgm:pt>
    <dgm:pt modelId="{7B1D129F-0132-4217-9931-89DFBF09A2E3}" type="pres">
      <dgm:prSet presAssocID="{C4FBDE51-A46D-4B73-9F6F-A929C97E81D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BC4EFFF-5B6D-43EC-A90E-D1E2C00C82F7}" type="pres">
      <dgm:prSet presAssocID="{9F612FD1-ACB7-4775-9F76-90C751EE093C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A0122A23-DE1D-48F3-9F6E-9C82281E5638}" type="pres">
      <dgm:prSet presAssocID="{6C5D3C8A-FC3C-4599-BCCC-BFA0C36F1EBE}" presName="parTrans" presStyleLbl="bgSibTrans2D1" presStyleIdx="0" presStyleCnt="4"/>
      <dgm:spPr/>
      <dgm:t>
        <a:bodyPr/>
        <a:lstStyle/>
        <a:p>
          <a:endParaRPr lang="zh-TW" altLang="en-US"/>
        </a:p>
      </dgm:t>
    </dgm:pt>
    <dgm:pt modelId="{E5E47F23-4E75-479E-BE1E-67B9CED7F21B}" type="pres">
      <dgm:prSet presAssocID="{1E4C35FD-AD8A-4541-91AA-D52DBC38B75B}" presName="node" presStyleLbl="node1" presStyleIdx="0" presStyleCnt="4" custScaleX="77204" custScaleY="74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72649F-E656-4202-AD1F-25DB2D02CA82}" type="pres">
      <dgm:prSet presAssocID="{9E963A10-AA16-4089-8233-C2CC1FF1B5C5}" presName="parTrans" presStyleLbl="bgSibTrans2D1" presStyleIdx="1" presStyleCnt="4"/>
      <dgm:spPr/>
      <dgm:t>
        <a:bodyPr/>
        <a:lstStyle/>
        <a:p>
          <a:endParaRPr lang="zh-TW" altLang="en-US"/>
        </a:p>
      </dgm:t>
    </dgm:pt>
    <dgm:pt modelId="{6B4A6A44-9443-41E5-97EE-67DCAFA78947}" type="pres">
      <dgm:prSet presAssocID="{D9C40841-9EC7-4BE0-891F-B375C23D9F98}" presName="node" presStyleLbl="node1" presStyleIdx="1" presStyleCnt="4" custScaleX="77204" custScaleY="74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98017F-20F4-4587-A8A2-6D561882546D}" type="pres">
      <dgm:prSet presAssocID="{62977142-0713-4064-B348-C1202150DFDB}" presName="parTrans" presStyleLbl="bgSibTrans2D1" presStyleIdx="2" presStyleCnt="4"/>
      <dgm:spPr/>
      <dgm:t>
        <a:bodyPr/>
        <a:lstStyle/>
        <a:p>
          <a:endParaRPr lang="zh-TW" altLang="en-US"/>
        </a:p>
      </dgm:t>
    </dgm:pt>
    <dgm:pt modelId="{333DBD3B-784A-47AA-AC77-434D205D4233}" type="pres">
      <dgm:prSet presAssocID="{F796FA16-8FF8-47CC-B89A-D9A5C83FF3CF}" presName="node" presStyleLbl="node1" presStyleIdx="2" presStyleCnt="4" custScaleX="77204" custScaleY="74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963FFB-CF02-4C52-A13F-593C8B515C76}" type="pres">
      <dgm:prSet presAssocID="{94FB965B-4101-4825-AE6D-D19A18F133A8}" presName="parTrans" presStyleLbl="bgSibTrans2D1" presStyleIdx="3" presStyleCnt="4"/>
      <dgm:spPr/>
      <dgm:t>
        <a:bodyPr/>
        <a:lstStyle/>
        <a:p>
          <a:endParaRPr lang="zh-TW" altLang="en-US"/>
        </a:p>
      </dgm:t>
    </dgm:pt>
    <dgm:pt modelId="{5E912EAD-9414-4A32-A8A9-B89D1D65209C}" type="pres">
      <dgm:prSet presAssocID="{1D85A5B9-581A-4876-8893-2E70DDE99F41}" presName="node" presStyleLbl="node1" presStyleIdx="3" presStyleCnt="4" custScaleX="77204" custScaleY="74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5F2A8F-0731-49DC-B1F1-7F909D4BAEFE}" type="presOf" srcId="{6C5D3C8A-FC3C-4599-BCCC-BFA0C36F1EBE}" destId="{A0122A23-DE1D-48F3-9F6E-9C82281E5638}" srcOrd="0" destOrd="0" presId="urn:microsoft.com/office/officeart/2005/8/layout/radial4"/>
    <dgm:cxn modelId="{ACC58758-5B12-4A7C-877F-98E35CCD8B8A}" srcId="{9F612FD1-ACB7-4775-9F76-90C751EE093C}" destId="{1E4C35FD-AD8A-4541-91AA-D52DBC38B75B}" srcOrd="0" destOrd="0" parTransId="{6C5D3C8A-FC3C-4599-BCCC-BFA0C36F1EBE}" sibTransId="{A0CA6BA9-6E2B-4035-8A1A-B2A1A90735AC}"/>
    <dgm:cxn modelId="{4E416230-39E7-4C60-BDAD-0076B3F9954E}" srcId="{C4FBDE51-A46D-4B73-9F6F-A929C97E81DC}" destId="{9F612FD1-ACB7-4775-9F76-90C751EE093C}" srcOrd="0" destOrd="0" parTransId="{736B9C31-6C8E-4561-B55A-044D936CF2A9}" sibTransId="{39657959-BC77-425B-B505-DCFBF0A38318}"/>
    <dgm:cxn modelId="{C0613563-6A31-4E89-8EFB-F85F37AA3A4F}" type="presOf" srcId="{9F612FD1-ACB7-4775-9F76-90C751EE093C}" destId="{4BC4EFFF-5B6D-43EC-A90E-D1E2C00C82F7}" srcOrd="0" destOrd="0" presId="urn:microsoft.com/office/officeart/2005/8/layout/radial4"/>
    <dgm:cxn modelId="{9C9EE761-4DAD-4E00-A687-A84153E59EAC}" type="presOf" srcId="{1D85A5B9-581A-4876-8893-2E70DDE99F41}" destId="{5E912EAD-9414-4A32-A8A9-B89D1D65209C}" srcOrd="0" destOrd="0" presId="urn:microsoft.com/office/officeart/2005/8/layout/radial4"/>
    <dgm:cxn modelId="{E0D162B1-0BBC-4E50-B90D-EBE16851C64E}" type="presOf" srcId="{D9C40841-9EC7-4BE0-891F-B375C23D9F98}" destId="{6B4A6A44-9443-41E5-97EE-67DCAFA78947}" srcOrd="0" destOrd="0" presId="urn:microsoft.com/office/officeart/2005/8/layout/radial4"/>
    <dgm:cxn modelId="{1D305A94-7934-4B10-8241-7F981C11CB40}" type="presOf" srcId="{62977142-0713-4064-B348-C1202150DFDB}" destId="{BF98017F-20F4-4587-A8A2-6D561882546D}" srcOrd="0" destOrd="0" presId="urn:microsoft.com/office/officeart/2005/8/layout/radial4"/>
    <dgm:cxn modelId="{FF268CA6-7194-4A52-B07D-33FFA23BE319}" type="presOf" srcId="{1E4C35FD-AD8A-4541-91AA-D52DBC38B75B}" destId="{E5E47F23-4E75-479E-BE1E-67B9CED7F21B}" srcOrd="0" destOrd="0" presId="urn:microsoft.com/office/officeart/2005/8/layout/radial4"/>
    <dgm:cxn modelId="{AEBF6A32-F96D-45B1-81BC-3E7841996421}" type="presOf" srcId="{F796FA16-8FF8-47CC-B89A-D9A5C83FF3CF}" destId="{333DBD3B-784A-47AA-AC77-434D205D4233}" srcOrd="0" destOrd="0" presId="urn:microsoft.com/office/officeart/2005/8/layout/radial4"/>
    <dgm:cxn modelId="{DA46380D-B400-4A25-80AB-838FCDB112C2}" type="presOf" srcId="{C4FBDE51-A46D-4B73-9F6F-A929C97E81DC}" destId="{7B1D129F-0132-4217-9931-89DFBF09A2E3}" srcOrd="0" destOrd="0" presId="urn:microsoft.com/office/officeart/2005/8/layout/radial4"/>
    <dgm:cxn modelId="{EB85EC00-E74F-4027-96D5-6ECB421AFC9C}" type="presOf" srcId="{94FB965B-4101-4825-AE6D-D19A18F133A8}" destId="{97963FFB-CF02-4C52-A13F-593C8B515C76}" srcOrd="0" destOrd="0" presId="urn:microsoft.com/office/officeart/2005/8/layout/radial4"/>
    <dgm:cxn modelId="{80385289-BAAA-4893-82B0-B7283B1478C0}" srcId="{9F612FD1-ACB7-4775-9F76-90C751EE093C}" destId="{F796FA16-8FF8-47CC-B89A-D9A5C83FF3CF}" srcOrd="2" destOrd="0" parTransId="{62977142-0713-4064-B348-C1202150DFDB}" sibTransId="{52549CA7-A8F5-4490-B34D-3278C93576DF}"/>
    <dgm:cxn modelId="{A9E3DF43-47B3-445C-A981-3D2E0014B4D7}" srcId="{9F612FD1-ACB7-4775-9F76-90C751EE093C}" destId="{1D85A5B9-581A-4876-8893-2E70DDE99F41}" srcOrd="3" destOrd="0" parTransId="{94FB965B-4101-4825-AE6D-D19A18F133A8}" sibTransId="{5408AFF0-158E-4A43-B22F-8BE9ECB4A6C0}"/>
    <dgm:cxn modelId="{9F266AFB-E295-441C-9984-EABFDB90756C}" type="presOf" srcId="{9E963A10-AA16-4089-8233-C2CC1FF1B5C5}" destId="{2372649F-E656-4202-AD1F-25DB2D02CA82}" srcOrd="0" destOrd="0" presId="urn:microsoft.com/office/officeart/2005/8/layout/radial4"/>
    <dgm:cxn modelId="{6976EF46-C82A-4362-8065-CB24A075DACE}" srcId="{9F612FD1-ACB7-4775-9F76-90C751EE093C}" destId="{D9C40841-9EC7-4BE0-891F-B375C23D9F98}" srcOrd="1" destOrd="0" parTransId="{9E963A10-AA16-4089-8233-C2CC1FF1B5C5}" sibTransId="{0AA7D55E-8F97-4557-92AE-0327CD8107DA}"/>
    <dgm:cxn modelId="{C16B759C-FCE6-46A3-9410-08AD66D48919}" type="presParOf" srcId="{7B1D129F-0132-4217-9931-89DFBF09A2E3}" destId="{4BC4EFFF-5B6D-43EC-A90E-D1E2C00C82F7}" srcOrd="0" destOrd="0" presId="urn:microsoft.com/office/officeart/2005/8/layout/radial4"/>
    <dgm:cxn modelId="{C3079755-4F9F-4CBE-833D-E0F777B72850}" type="presParOf" srcId="{7B1D129F-0132-4217-9931-89DFBF09A2E3}" destId="{A0122A23-DE1D-48F3-9F6E-9C82281E5638}" srcOrd="1" destOrd="0" presId="urn:microsoft.com/office/officeart/2005/8/layout/radial4"/>
    <dgm:cxn modelId="{5B5CF7FA-7929-4212-B552-4B1A3E5E11C5}" type="presParOf" srcId="{7B1D129F-0132-4217-9931-89DFBF09A2E3}" destId="{E5E47F23-4E75-479E-BE1E-67B9CED7F21B}" srcOrd="2" destOrd="0" presId="urn:microsoft.com/office/officeart/2005/8/layout/radial4"/>
    <dgm:cxn modelId="{0F5B132B-D8AF-472E-98EB-D9A88A25AB2B}" type="presParOf" srcId="{7B1D129F-0132-4217-9931-89DFBF09A2E3}" destId="{2372649F-E656-4202-AD1F-25DB2D02CA82}" srcOrd="3" destOrd="0" presId="urn:microsoft.com/office/officeart/2005/8/layout/radial4"/>
    <dgm:cxn modelId="{8C1C9FC7-EAD3-4A36-9F7D-E76B48FA0254}" type="presParOf" srcId="{7B1D129F-0132-4217-9931-89DFBF09A2E3}" destId="{6B4A6A44-9443-41E5-97EE-67DCAFA78947}" srcOrd="4" destOrd="0" presId="urn:microsoft.com/office/officeart/2005/8/layout/radial4"/>
    <dgm:cxn modelId="{2DE1C43B-B725-4616-87FA-A1682667D1FB}" type="presParOf" srcId="{7B1D129F-0132-4217-9931-89DFBF09A2E3}" destId="{BF98017F-20F4-4587-A8A2-6D561882546D}" srcOrd="5" destOrd="0" presId="urn:microsoft.com/office/officeart/2005/8/layout/radial4"/>
    <dgm:cxn modelId="{783F63A7-2A53-4C6F-BCB7-92A8417E8A44}" type="presParOf" srcId="{7B1D129F-0132-4217-9931-89DFBF09A2E3}" destId="{333DBD3B-784A-47AA-AC77-434D205D4233}" srcOrd="6" destOrd="0" presId="urn:microsoft.com/office/officeart/2005/8/layout/radial4"/>
    <dgm:cxn modelId="{24CA0196-DAE0-49F0-9FD5-FEC99BEBB3CB}" type="presParOf" srcId="{7B1D129F-0132-4217-9931-89DFBF09A2E3}" destId="{97963FFB-CF02-4C52-A13F-593C8B515C76}" srcOrd="7" destOrd="0" presId="urn:microsoft.com/office/officeart/2005/8/layout/radial4"/>
    <dgm:cxn modelId="{98CA8DEC-93F4-4B67-BB75-2430F27FC96C}" type="presParOf" srcId="{7B1D129F-0132-4217-9931-89DFBF09A2E3}" destId="{5E912EAD-9414-4A32-A8A9-B89D1D65209C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4FBDE51-A46D-4B73-9F6F-A929C97E81DC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9F612FD1-ACB7-4775-9F76-90C751EE093C}">
      <dgm:prSet phldrT="[文字]" custT="1"/>
      <dgm:spPr/>
      <dgm:t>
        <a:bodyPr/>
        <a:lstStyle/>
        <a:p>
          <a:r>
            <a:rPr lang="zh-TW" altLang="en-US" sz="3200" dirty="0" smtClean="0"/>
            <a:t>皆可以成義</a:t>
          </a:r>
          <a:endParaRPr lang="zh-TW" altLang="en-US" sz="3200" dirty="0"/>
        </a:p>
      </dgm:t>
    </dgm:pt>
    <dgm:pt modelId="{736B9C31-6C8E-4561-B55A-044D936CF2A9}" type="parTrans" cxnId="{4E416230-39E7-4C60-BDAD-0076B3F9954E}">
      <dgm:prSet/>
      <dgm:spPr/>
      <dgm:t>
        <a:bodyPr/>
        <a:lstStyle/>
        <a:p>
          <a:endParaRPr lang="zh-TW" altLang="en-US"/>
        </a:p>
      </dgm:t>
    </dgm:pt>
    <dgm:pt modelId="{39657959-BC77-425B-B505-DCFBF0A38318}" type="sibTrans" cxnId="{4E416230-39E7-4C60-BDAD-0076B3F9954E}">
      <dgm:prSet/>
      <dgm:spPr/>
      <dgm:t>
        <a:bodyPr/>
        <a:lstStyle/>
        <a:p>
          <a:endParaRPr lang="zh-TW" altLang="en-US"/>
        </a:p>
      </dgm:t>
    </dgm:pt>
    <dgm:pt modelId="{D9C40841-9EC7-4BE0-891F-B375C23D9F98}">
      <dgm:prSet custT="1"/>
      <dgm:spPr/>
      <dgm:t>
        <a:bodyPr/>
        <a:lstStyle/>
        <a:p>
          <a:r>
            <a:rPr lang="zh-TW" altLang="en-US" sz="3600" dirty="0" smtClean="0"/>
            <a:t>親疏</a:t>
          </a:r>
          <a:endParaRPr lang="zh-TW" altLang="en-US" sz="3600" dirty="0"/>
        </a:p>
      </dgm:t>
    </dgm:pt>
    <dgm:pt modelId="{9E963A10-AA16-4089-8233-C2CC1FF1B5C5}" type="parTrans" cxnId="{6976EF46-C82A-4362-8065-CB24A075DACE}">
      <dgm:prSet/>
      <dgm:spPr/>
      <dgm:t>
        <a:bodyPr/>
        <a:lstStyle/>
        <a:p>
          <a:endParaRPr lang="zh-TW" altLang="en-US"/>
        </a:p>
      </dgm:t>
    </dgm:pt>
    <dgm:pt modelId="{0AA7D55E-8F97-4557-92AE-0327CD8107DA}" type="sibTrans" cxnId="{6976EF46-C82A-4362-8065-CB24A075DACE}">
      <dgm:prSet/>
      <dgm:spPr/>
      <dgm:t>
        <a:bodyPr/>
        <a:lstStyle/>
        <a:p>
          <a:endParaRPr lang="zh-TW" altLang="en-US"/>
        </a:p>
      </dgm:t>
    </dgm:pt>
    <dgm:pt modelId="{F796FA16-8FF8-47CC-B89A-D9A5C83FF3CF}">
      <dgm:prSet custT="1"/>
      <dgm:spPr/>
      <dgm:t>
        <a:bodyPr/>
        <a:lstStyle/>
        <a:p>
          <a:r>
            <a:rPr lang="zh-TW" altLang="en-US" sz="3600" dirty="0" smtClean="0"/>
            <a:t>廢興</a:t>
          </a:r>
          <a:endParaRPr lang="zh-TW" altLang="en-US" sz="3600" dirty="0"/>
        </a:p>
      </dgm:t>
    </dgm:pt>
    <dgm:pt modelId="{62977142-0713-4064-B348-C1202150DFDB}" type="parTrans" cxnId="{80385289-BAAA-4893-82B0-B7283B1478C0}">
      <dgm:prSet/>
      <dgm:spPr/>
      <dgm:t>
        <a:bodyPr/>
        <a:lstStyle/>
        <a:p>
          <a:endParaRPr lang="zh-TW" altLang="en-US"/>
        </a:p>
      </dgm:t>
    </dgm:pt>
    <dgm:pt modelId="{52549CA7-A8F5-4490-B34D-3278C93576DF}" type="sibTrans" cxnId="{80385289-BAAA-4893-82B0-B7283B1478C0}">
      <dgm:prSet/>
      <dgm:spPr/>
      <dgm:t>
        <a:bodyPr/>
        <a:lstStyle/>
        <a:p>
          <a:endParaRPr lang="zh-TW" altLang="en-US"/>
        </a:p>
      </dgm:t>
    </dgm:pt>
    <dgm:pt modelId="{1D85A5B9-581A-4876-8893-2E70DDE99F41}">
      <dgm:prSet custT="1"/>
      <dgm:spPr/>
      <dgm:t>
        <a:bodyPr/>
        <a:lstStyle/>
        <a:p>
          <a:r>
            <a:rPr lang="zh-TW" altLang="en-US" sz="3600" dirty="0" smtClean="0"/>
            <a:t>窮達</a:t>
          </a:r>
          <a:endParaRPr lang="zh-TW" altLang="en-US" sz="3600" dirty="0"/>
        </a:p>
      </dgm:t>
    </dgm:pt>
    <dgm:pt modelId="{94FB965B-4101-4825-AE6D-D19A18F133A8}" type="parTrans" cxnId="{A9E3DF43-47B3-445C-A981-3D2E0014B4D7}">
      <dgm:prSet/>
      <dgm:spPr/>
      <dgm:t>
        <a:bodyPr/>
        <a:lstStyle/>
        <a:p>
          <a:endParaRPr lang="zh-TW" altLang="en-US"/>
        </a:p>
      </dgm:t>
    </dgm:pt>
    <dgm:pt modelId="{5408AFF0-158E-4A43-B22F-8BE9ECB4A6C0}" type="sibTrans" cxnId="{A9E3DF43-47B3-445C-A981-3D2E0014B4D7}">
      <dgm:prSet/>
      <dgm:spPr/>
      <dgm:t>
        <a:bodyPr/>
        <a:lstStyle/>
        <a:p>
          <a:endParaRPr lang="zh-TW" altLang="en-US"/>
        </a:p>
      </dgm:t>
    </dgm:pt>
    <dgm:pt modelId="{1E4C35FD-AD8A-4541-91AA-D52DBC38B75B}">
      <dgm:prSet custT="1"/>
      <dgm:spPr/>
      <dgm:t>
        <a:bodyPr/>
        <a:lstStyle/>
        <a:p>
          <a:r>
            <a:rPr lang="zh-TW" altLang="en-US" sz="3600" dirty="0" smtClean="0"/>
            <a:t>愛惡</a:t>
          </a:r>
          <a:endParaRPr lang="zh-TW" altLang="en-US" sz="3600" dirty="0"/>
        </a:p>
      </dgm:t>
    </dgm:pt>
    <dgm:pt modelId="{A0CA6BA9-6E2B-4035-8A1A-B2A1A90735AC}" type="sibTrans" cxnId="{ACC58758-5B12-4A7C-877F-98E35CCD8B8A}">
      <dgm:prSet/>
      <dgm:spPr/>
      <dgm:t>
        <a:bodyPr/>
        <a:lstStyle/>
        <a:p>
          <a:endParaRPr lang="zh-TW" altLang="en-US"/>
        </a:p>
      </dgm:t>
    </dgm:pt>
    <dgm:pt modelId="{6C5D3C8A-FC3C-4599-BCCC-BFA0C36F1EBE}" type="parTrans" cxnId="{ACC58758-5B12-4A7C-877F-98E35CCD8B8A}">
      <dgm:prSet/>
      <dgm:spPr/>
      <dgm:t>
        <a:bodyPr/>
        <a:lstStyle/>
        <a:p>
          <a:endParaRPr lang="zh-TW" altLang="en-US"/>
        </a:p>
      </dgm:t>
    </dgm:pt>
    <dgm:pt modelId="{7B1D129F-0132-4217-9931-89DFBF09A2E3}" type="pres">
      <dgm:prSet presAssocID="{C4FBDE51-A46D-4B73-9F6F-A929C97E81D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BC4EFFF-5B6D-43EC-A90E-D1E2C00C82F7}" type="pres">
      <dgm:prSet presAssocID="{9F612FD1-ACB7-4775-9F76-90C751EE093C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A0122A23-DE1D-48F3-9F6E-9C82281E5638}" type="pres">
      <dgm:prSet presAssocID="{6C5D3C8A-FC3C-4599-BCCC-BFA0C36F1EBE}" presName="parTrans" presStyleLbl="bgSibTrans2D1" presStyleIdx="0" presStyleCnt="4"/>
      <dgm:spPr/>
      <dgm:t>
        <a:bodyPr/>
        <a:lstStyle/>
        <a:p>
          <a:endParaRPr lang="zh-TW" altLang="en-US"/>
        </a:p>
      </dgm:t>
    </dgm:pt>
    <dgm:pt modelId="{E5E47F23-4E75-479E-BE1E-67B9CED7F21B}" type="pres">
      <dgm:prSet presAssocID="{1E4C35FD-AD8A-4541-91AA-D52DBC38B75B}" presName="node" presStyleLbl="node1" presStyleIdx="0" presStyleCnt="4" custScaleX="77204" custScaleY="74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72649F-E656-4202-AD1F-25DB2D02CA82}" type="pres">
      <dgm:prSet presAssocID="{9E963A10-AA16-4089-8233-C2CC1FF1B5C5}" presName="parTrans" presStyleLbl="bgSibTrans2D1" presStyleIdx="1" presStyleCnt="4"/>
      <dgm:spPr/>
      <dgm:t>
        <a:bodyPr/>
        <a:lstStyle/>
        <a:p>
          <a:endParaRPr lang="zh-TW" altLang="en-US"/>
        </a:p>
      </dgm:t>
    </dgm:pt>
    <dgm:pt modelId="{6B4A6A44-9443-41E5-97EE-67DCAFA78947}" type="pres">
      <dgm:prSet presAssocID="{D9C40841-9EC7-4BE0-891F-B375C23D9F98}" presName="node" presStyleLbl="node1" presStyleIdx="1" presStyleCnt="4" custScaleX="77204" custScaleY="74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98017F-20F4-4587-A8A2-6D561882546D}" type="pres">
      <dgm:prSet presAssocID="{62977142-0713-4064-B348-C1202150DFDB}" presName="parTrans" presStyleLbl="bgSibTrans2D1" presStyleIdx="2" presStyleCnt="4"/>
      <dgm:spPr/>
      <dgm:t>
        <a:bodyPr/>
        <a:lstStyle/>
        <a:p>
          <a:endParaRPr lang="zh-TW" altLang="en-US"/>
        </a:p>
      </dgm:t>
    </dgm:pt>
    <dgm:pt modelId="{333DBD3B-784A-47AA-AC77-434D205D4233}" type="pres">
      <dgm:prSet presAssocID="{F796FA16-8FF8-47CC-B89A-D9A5C83FF3CF}" presName="node" presStyleLbl="node1" presStyleIdx="2" presStyleCnt="4" custScaleX="77204" custScaleY="74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963FFB-CF02-4C52-A13F-593C8B515C76}" type="pres">
      <dgm:prSet presAssocID="{94FB965B-4101-4825-AE6D-D19A18F133A8}" presName="parTrans" presStyleLbl="bgSibTrans2D1" presStyleIdx="3" presStyleCnt="4"/>
      <dgm:spPr/>
      <dgm:t>
        <a:bodyPr/>
        <a:lstStyle/>
        <a:p>
          <a:endParaRPr lang="zh-TW" altLang="en-US"/>
        </a:p>
      </dgm:t>
    </dgm:pt>
    <dgm:pt modelId="{5E912EAD-9414-4A32-A8A9-B89D1D65209C}" type="pres">
      <dgm:prSet presAssocID="{1D85A5B9-581A-4876-8893-2E70DDE99F41}" presName="node" presStyleLbl="node1" presStyleIdx="3" presStyleCnt="4" custScaleX="77204" custScaleY="74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5F2A8F-0731-49DC-B1F1-7F909D4BAEFE}" type="presOf" srcId="{6C5D3C8A-FC3C-4599-BCCC-BFA0C36F1EBE}" destId="{A0122A23-DE1D-48F3-9F6E-9C82281E5638}" srcOrd="0" destOrd="0" presId="urn:microsoft.com/office/officeart/2005/8/layout/radial4"/>
    <dgm:cxn modelId="{ACC58758-5B12-4A7C-877F-98E35CCD8B8A}" srcId="{9F612FD1-ACB7-4775-9F76-90C751EE093C}" destId="{1E4C35FD-AD8A-4541-91AA-D52DBC38B75B}" srcOrd="0" destOrd="0" parTransId="{6C5D3C8A-FC3C-4599-BCCC-BFA0C36F1EBE}" sibTransId="{A0CA6BA9-6E2B-4035-8A1A-B2A1A90735AC}"/>
    <dgm:cxn modelId="{4E416230-39E7-4C60-BDAD-0076B3F9954E}" srcId="{C4FBDE51-A46D-4B73-9F6F-A929C97E81DC}" destId="{9F612FD1-ACB7-4775-9F76-90C751EE093C}" srcOrd="0" destOrd="0" parTransId="{736B9C31-6C8E-4561-B55A-044D936CF2A9}" sibTransId="{39657959-BC77-425B-B505-DCFBF0A38318}"/>
    <dgm:cxn modelId="{C0613563-6A31-4E89-8EFB-F85F37AA3A4F}" type="presOf" srcId="{9F612FD1-ACB7-4775-9F76-90C751EE093C}" destId="{4BC4EFFF-5B6D-43EC-A90E-D1E2C00C82F7}" srcOrd="0" destOrd="0" presId="urn:microsoft.com/office/officeart/2005/8/layout/radial4"/>
    <dgm:cxn modelId="{9C9EE761-4DAD-4E00-A687-A84153E59EAC}" type="presOf" srcId="{1D85A5B9-581A-4876-8893-2E70DDE99F41}" destId="{5E912EAD-9414-4A32-A8A9-B89D1D65209C}" srcOrd="0" destOrd="0" presId="urn:microsoft.com/office/officeart/2005/8/layout/radial4"/>
    <dgm:cxn modelId="{E0D162B1-0BBC-4E50-B90D-EBE16851C64E}" type="presOf" srcId="{D9C40841-9EC7-4BE0-891F-B375C23D9F98}" destId="{6B4A6A44-9443-41E5-97EE-67DCAFA78947}" srcOrd="0" destOrd="0" presId="urn:microsoft.com/office/officeart/2005/8/layout/radial4"/>
    <dgm:cxn modelId="{1D305A94-7934-4B10-8241-7F981C11CB40}" type="presOf" srcId="{62977142-0713-4064-B348-C1202150DFDB}" destId="{BF98017F-20F4-4587-A8A2-6D561882546D}" srcOrd="0" destOrd="0" presId="urn:microsoft.com/office/officeart/2005/8/layout/radial4"/>
    <dgm:cxn modelId="{FF268CA6-7194-4A52-B07D-33FFA23BE319}" type="presOf" srcId="{1E4C35FD-AD8A-4541-91AA-D52DBC38B75B}" destId="{E5E47F23-4E75-479E-BE1E-67B9CED7F21B}" srcOrd="0" destOrd="0" presId="urn:microsoft.com/office/officeart/2005/8/layout/radial4"/>
    <dgm:cxn modelId="{AEBF6A32-F96D-45B1-81BC-3E7841996421}" type="presOf" srcId="{F796FA16-8FF8-47CC-B89A-D9A5C83FF3CF}" destId="{333DBD3B-784A-47AA-AC77-434D205D4233}" srcOrd="0" destOrd="0" presId="urn:microsoft.com/office/officeart/2005/8/layout/radial4"/>
    <dgm:cxn modelId="{DA46380D-B400-4A25-80AB-838FCDB112C2}" type="presOf" srcId="{C4FBDE51-A46D-4B73-9F6F-A929C97E81DC}" destId="{7B1D129F-0132-4217-9931-89DFBF09A2E3}" srcOrd="0" destOrd="0" presId="urn:microsoft.com/office/officeart/2005/8/layout/radial4"/>
    <dgm:cxn modelId="{EB85EC00-E74F-4027-96D5-6ECB421AFC9C}" type="presOf" srcId="{94FB965B-4101-4825-AE6D-D19A18F133A8}" destId="{97963FFB-CF02-4C52-A13F-593C8B515C76}" srcOrd="0" destOrd="0" presId="urn:microsoft.com/office/officeart/2005/8/layout/radial4"/>
    <dgm:cxn modelId="{80385289-BAAA-4893-82B0-B7283B1478C0}" srcId="{9F612FD1-ACB7-4775-9F76-90C751EE093C}" destId="{F796FA16-8FF8-47CC-B89A-D9A5C83FF3CF}" srcOrd="2" destOrd="0" parTransId="{62977142-0713-4064-B348-C1202150DFDB}" sibTransId="{52549CA7-A8F5-4490-B34D-3278C93576DF}"/>
    <dgm:cxn modelId="{A9E3DF43-47B3-445C-A981-3D2E0014B4D7}" srcId="{9F612FD1-ACB7-4775-9F76-90C751EE093C}" destId="{1D85A5B9-581A-4876-8893-2E70DDE99F41}" srcOrd="3" destOrd="0" parTransId="{94FB965B-4101-4825-AE6D-D19A18F133A8}" sibTransId="{5408AFF0-158E-4A43-B22F-8BE9ECB4A6C0}"/>
    <dgm:cxn modelId="{9F266AFB-E295-441C-9984-EABFDB90756C}" type="presOf" srcId="{9E963A10-AA16-4089-8233-C2CC1FF1B5C5}" destId="{2372649F-E656-4202-AD1F-25DB2D02CA82}" srcOrd="0" destOrd="0" presId="urn:microsoft.com/office/officeart/2005/8/layout/radial4"/>
    <dgm:cxn modelId="{6976EF46-C82A-4362-8065-CB24A075DACE}" srcId="{9F612FD1-ACB7-4775-9F76-90C751EE093C}" destId="{D9C40841-9EC7-4BE0-891F-B375C23D9F98}" srcOrd="1" destOrd="0" parTransId="{9E963A10-AA16-4089-8233-C2CC1FF1B5C5}" sibTransId="{0AA7D55E-8F97-4557-92AE-0327CD8107DA}"/>
    <dgm:cxn modelId="{C16B759C-FCE6-46A3-9410-08AD66D48919}" type="presParOf" srcId="{7B1D129F-0132-4217-9931-89DFBF09A2E3}" destId="{4BC4EFFF-5B6D-43EC-A90E-D1E2C00C82F7}" srcOrd="0" destOrd="0" presId="urn:microsoft.com/office/officeart/2005/8/layout/radial4"/>
    <dgm:cxn modelId="{C3079755-4F9F-4CBE-833D-E0F777B72850}" type="presParOf" srcId="{7B1D129F-0132-4217-9931-89DFBF09A2E3}" destId="{A0122A23-DE1D-48F3-9F6E-9C82281E5638}" srcOrd="1" destOrd="0" presId="urn:microsoft.com/office/officeart/2005/8/layout/radial4"/>
    <dgm:cxn modelId="{5B5CF7FA-7929-4212-B552-4B1A3E5E11C5}" type="presParOf" srcId="{7B1D129F-0132-4217-9931-89DFBF09A2E3}" destId="{E5E47F23-4E75-479E-BE1E-67B9CED7F21B}" srcOrd="2" destOrd="0" presId="urn:microsoft.com/office/officeart/2005/8/layout/radial4"/>
    <dgm:cxn modelId="{0F5B132B-D8AF-472E-98EB-D9A88A25AB2B}" type="presParOf" srcId="{7B1D129F-0132-4217-9931-89DFBF09A2E3}" destId="{2372649F-E656-4202-AD1F-25DB2D02CA82}" srcOrd="3" destOrd="0" presId="urn:microsoft.com/office/officeart/2005/8/layout/radial4"/>
    <dgm:cxn modelId="{8C1C9FC7-EAD3-4A36-9F7D-E76B48FA0254}" type="presParOf" srcId="{7B1D129F-0132-4217-9931-89DFBF09A2E3}" destId="{6B4A6A44-9443-41E5-97EE-67DCAFA78947}" srcOrd="4" destOrd="0" presId="urn:microsoft.com/office/officeart/2005/8/layout/radial4"/>
    <dgm:cxn modelId="{2DE1C43B-B725-4616-87FA-A1682667D1FB}" type="presParOf" srcId="{7B1D129F-0132-4217-9931-89DFBF09A2E3}" destId="{BF98017F-20F4-4587-A8A2-6D561882546D}" srcOrd="5" destOrd="0" presId="urn:microsoft.com/office/officeart/2005/8/layout/radial4"/>
    <dgm:cxn modelId="{783F63A7-2A53-4C6F-BCB7-92A8417E8A44}" type="presParOf" srcId="{7B1D129F-0132-4217-9931-89DFBF09A2E3}" destId="{333DBD3B-784A-47AA-AC77-434D205D4233}" srcOrd="6" destOrd="0" presId="urn:microsoft.com/office/officeart/2005/8/layout/radial4"/>
    <dgm:cxn modelId="{24CA0196-DAE0-49F0-9FD5-FEC99BEBB3CB}" type="presParOf" srcId="{7B1D129F-0132-4217-9931-89DFBF09A2E3}" destId="{97963FFB-CF02-4C52-A13F-593C8B515C76}" srcOrd="7" destOrd="0" presId="urn:microsoft.com/office/officeart/2005/8/layout/radial4"/>
    <dgm:cxn modelId="{98CA8DEC-93F4-4B67-BB75-2430F27FC96C}" type="presParOf" srcId="{7B1D129F-0132-4217-9931-89DFBF09A2E3}" destId="{5E912EAD-9414-4A32-A8A9-B89D1D65209C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977950B-B326-4380-A710-14A157D3FA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9947446-26C8-4B8E-8AC2-637297B2FD0F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恕者以身 為度者也</a:t>
          </a:r>
          <a:endParaRPr lang="zh-TW" altLang="en-US" sz="3200" dirty="0"/>
        </a:p>
      </dgm:t>
    </dgm:pt>
    <dgm:pt modelId="{CA6910C5-21E4-45AC-8EE5-FAE041641541}" type="parTrans" cxnId="{1EB76CA4-D078-497B-A163-F984CD190477}">
      <dgm:prSet/>
      <dgm:spPr/>
      <dgm:t>
        <a:bodyPr/>
        <a:lstStyle/>
        <a:p>
          <a:endParaRPr lang="zh-TW" altLang="en-US"/>
        </a:p>
      </dgm:t>
    </dgm:pt>
    <dgm:pt modelId="{6F1273BA-15E0-40F1-B232-C944D0AE7397}" type="sibTrans" cxnId="{1EB76CA4-D078-497B-A163-F984CD190477}">
      <dgm:prSet/>
      <dgm:spPr/>
      <dgm:t>
        <a:bodyPr/>
        <a:lstStyle/>
        <a:p>
          <a:endParaRPr lang="zh-TW" altLang="en-US"/>
        </a:p>
      </dgm:t>
    </dgm:pt>
    <dgm:pt modelId="{547A68FC-E4FB-4CD4-8354-4D244A31D083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己所不欲　毋加諸人</a:t>
          </a:r>
          <a:endParaRPr lang="zh-TW" altLang="en-US" sz="3200" dirty="0"/>
        </a:p>
      </dgm:t>
    </dgm:pt>
    <dgm:pt modelId="{63A8AA29-06A5-4C1B-8CC1-CCD44149AE6C}" type="par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5235DC3-86B2-4A07-92C4-2B9E4D16641E}" type="sib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289F46A7-98C7-410B-823A-9332A6215D1A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惡諸人則去諸己</a:t>
          </a:r>
          <a:endParaRPr lang="zh-TW" altLang="en-US" sz="3200" dirty="0"/>
        </a:p>
      </dgm:t>
    </dgm:pt>
    <dgm:pt modelId="{B03FD2D8-D123-4B07-813D-402540DE7562}" type="parTrans" cxnId="{2AC050E7-9647-4CAB-858A-DB094118A8C0}">
      <dgm:prSet/>
      <dgm:spPr/>
      <dgm:t>
        <a:bodyPr/>
        <a:lstStyle/>
        <a:p>
          <a:endParaRPr lang="zh-TW" altLang="en-US"/>
        </a:p>
      </dgm:t>
    </dgm:pt>
    <dgm:pt modelId="{92102A5A-202B-412D-B31F-118A3D3AE642}" type="sibTrans" cxnId="{2AC050E7-9647-4CAB-858A-DB094118A8C0}">
      <dgm:prSet/>
      <dgm:spPr/>
      <dgm:t>
        <a:bodyPr/>
        <a:lstStyle/>
        <a:p>
          <a:endParaRPr lang="zh-TW" altLang="en-US"/>
        </a:p>
      </dgm:t>
    </dgm:pt>
    <dgm:pt modelId="{C1220219-608E-4914-B623-A465B888CB3F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altLang="en-US" sz="3200" dirty="0" smtClean="0"/>
            <a:t>欲諸人則求諸己</a:t>
          </a:r>
          <a:endParaRPr lang="zh-TW" altLang="en-US" sz="3200" dirty="0"/>
        </a:p>
      </dgm:t>
    </dgm:pt>
    <dgm:pt modelId="{DC669F7C-E0CC-427B-B712-AC733AA227EE}" type="parTrans" cxnId="{C86EF149-A906-4061-ADA9-EF087BA4AC40}">
      <dgm:prSet/>
      <dgm:spPr/>
      <dgm:t>
        <a:bodyPr/>
        <a:lstStyle/>
        <a:p>
          <a:endParaRPr lang="zh-TW" altLang="en-US"/>
        </a:p>
      </dgm:t>
    </dgm:pt>
    <dgm:pt modelId="{4975DE0B-93EE-47D5-877E-DB38113B016F}" type="sibTrans" cxnId="{C86EF149-A906-4061-ADA9-EF087BA4AC40}">
      <dgm:prSet/>
      <dgm:spPr/>
      <dgm:t>
        <a:bodyPr/>
        <a:lstStyle/>
        <a:p>
          <a:endParaRPr lang="zh-TW" altLang="en-US"/>
        </a:p>
      </dgm:t>
    </dgm:pt>
    <dgm:pt modelId="{C64F900D-6FE3-4F78-91D0-3EBB36988163}" type="pres">
      <dgm:prSet presAssocID="{1977950B-B326-4380-A710-14A157D3FA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6FF5911-43B8-480A-9B47-977DC040B552}" type="pres">
      <dgm:prSet presAssocID="{79947446-26C8-4B8E-8AC2-637297B2FD0F}" presName="root1" presStyleCnt="0"/>
      <dgm:spPr/>
    </dgm:pt>
    <dgm:pt modelId="{77EE274B-46B1-4B5D-BF39-4085AC062076}" type="pres">
      <dgm:prSet presAssocID="{79947446-26C8-4B8E-8AC2-637297B2FD0F}" presName="LevelOneTextNode" presStyleLbl="node0" presStyleIdx="0" presStyleCnt="1" custScaleY="1221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F33405C-7CED-4531-86C4-F626E786A24E}" type="pres">
      <dgm:prSet presAssocID="{79947446-26C8-4B8E-8AC2-637297B2FD0F}" presName="level2hierChild" presStyleCnt="0"/>
      <dgm:spPr/>
    </dgm:pt>
    <dgm:pt modelId="{B75B27E4-3ACE-4020-BAA1-534746214621}" type="pres">
      <dgm:prSet presAssocID="{63A8AA29-06A5-4C1B-8CC1-CCD44149AE6C}" presName="conn2-1" presStyleLbl="parChTrans1D2" presStyleIdx="0" presStyleCnt="1"/>
      <dgm:spPr/>
      <dgm:t>
        <a:bodyPr/>
        <a:lstStyle/>
        <a:p>
          <a:endParaRPr lang="zh-TW" altLang="en-US"/>
        </a:p>
      </dgm:t>
    </dgm:pt>
    <dgm:pt modelId="{F9C78970-89EC-4487-9414-BF1F24954C6C}" type="pres">
      <dgm:prSet presAssocID="{63A8AA29-06A5-4C1B-8CC1-CCD44149AE6C}" presName="connTx" presStyleLbl="parChTrans1D2" presStyleIdx="0" presStyleCnt="1"/>
      <dgm:spPr/>
      <dgm:t>
        <a:bodyPr/>
        <a:lstStyle/>
        <a:p>
          <a:endParaRPr lang="zh-TW" altLang="en-US"/>
        </a:p>
      </dgm:t>
    </dgm:pt>
    <dgm:pt modelId="{7F7C888B-18E4-4B62-B61B-C94E36F8D261}" type="pres">
      <dgm:prSet presAssocID="{547A68FC-E4FB-4CD4-8354-4D244A31D083}" presName="root2" presStyleCnt="0"/>
      <dgm:spPr/>
    </dgm:pt>
    <dgm:pt modelId="{F0D5369E-5135-4CD1-B40A-BFD26DA3E414}" type="pres">
      <dgm:prSet presAssocID="{547A68FC-E4FB-4CD4-8354-4D244A31D083}" presName="LevelTwoTextNode" presStyleLbl="node2" presStyleIdx="0" presStyleCnt="1" custScaleX="82004" custScaleY="1221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B5955E1-FBDB-46B4-84AD-77B257536C49}" type="pres">
      <dgm:prSet presAssocID="{547A68FC-E4FB-4CD4-8354-4D244A31D083}" presName="level3hierChild" presStyleCnt="0"/>
      <dgm:spPr/>
    </dgm:pt>
    <dgm:pt modelId="{C48CB4AA-49F5-4AD0-BCC9-691D50F62E5C}" type="pres">
      <dgm:prSet presAssocID="{B03FD2D8-D123-4B07-813D-402540DE7562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EF5F20E1-7CB7-4DB1-B319-9CD6C45C4005}" type="pres">
      <dgm:prSet presAssocID="{B03FD2D8-D123-4B07-813D-402540DE7562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9D427BE9-81E8-45B7-82CD-6E71A7FA8AAF}" type="pres">
      <dgm:prSet presAssocID="{289F46A7-98C7-410B-823A-9332A6215D1A}" presName="root2" presStyleCnt="0"/>
      <dgm:spPr/>
    </dgm:pt>
    <dgm:pt modelId="{F9819EE6-01A8-4657-BACA-2B982074720C}" type="pres">
      <dgm:prSet presAssocID="{289F46A7-98C7-410B-823A-9332A6215D1A}" presName="LevelTwoTextNode" presStyleLbl="node3" presStyleIdx="0" presStyleCnt="2" custScaleX="14736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A752610-CF4A-4286-A695-CA60C13D3297}" type="pres">
      <dgm:prSet presAssocID="{289F46A7-98C7-410B-823A-9332A6215D1A}" presName="level3hierChild" presStyleCnt="0"/>
      <dgm:spPr/>
    </dgm:pt>
    <dgm:pt modelId="{9184D1BC-A9B2-4625-A6A4-CFB712CECE7C}" type="pres">
      <dgm:prSet presAssocID="{DC669F7C-E0CC-427B-B712-AC733AA227EE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4A7E8785-D2F4-4411-AFFD-6A89A18A6794}" type="pres">
      <dgm:prSet presAssocID="{DC669F7C-E0CC-427B-B712-AC733AA227EE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AC7907FC-7BD5-48F1-8FF5-10B2D7649AD7}" type="pres">
      <dgm:prSet presAssocID="{C1220219-608E-4914-B623-A465B888CB3F}" presName="root2" presStyleCnt="0"/>
      <dgm:spPr/>
    </dgm:pt>
    <dgm:pt modelId="{6A07D5EB-49DC-44F4-BF97-9AC68F721E3D}" type="pres">
      <dgm:prSet presAssocID="{C1220219-608E-4914-B623-A465B888CB3F}" presName="LevelTwoTextNode" presStyleLbl="node3" presStyleIdx="1" presStyleCnt="2" custScaleX="14736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EB505B7-53D2-4A65-8F0A-0E61166CDFA2}" type="pres">
      <dgm:prSet presAssocID="{C1220219-608E-4914-B623-A465B888CB3F}" presName="level3hierChild" presStyleCnt="0"/>
      <dgm:spPr/>
    </dgm:pt>
  </dgm:ptLst>
  <dgm:cxnLst>
    <dgm:cxn modelId="{1EE1DFC1-6435-4167-874B-8A5D90E6D70E}" type="presOf" srcId="{B03FD2D8-D123-4B07-813D-402540DE7562}" destId="{EF5F20E1-7CB7-4DB1-B319-9CD6C45C4005}" srcOrd="1" destOrd="0" presId="urn:microsoft.com/office/officeart/2005/8/layout/hierarchy2"/>
    <dgm:cxn modelId="{44F488F4-3A14-4DB9-9AEA-D6E4D37DC999}" type="presOf" srcId="{B03FD2D8-D123-4B07-813D-402540DE7562}" destId="{C48CB4AA-49F5-4AD0-BCC9-691D50F62E5C}" srcOrd="0" destOrd="0" presId="urn:microsoft.com/office/officeart/2005/8/layout/hierarchy2"/>
    <dgm:cxn modelId="{923DA9C8-C66F-4C07-8997-3BCDFE79258B}" type="presOf" srcId="{1977950B-B326-4380-A710-14A157D3FACF}" destId="{C64F900D-6FE3-4F78-91D0-3EBB36988163}" srcOrd="0" destOrd="0" presId="urn:microsoft.com/office/officeart/2005/8/layout/hierarchy2"/>
    <dgm:cxn modelId="{6267A37D-FB41-4270-82DB-5D97DF4664A7}" type="presOf" srcId="{289F46A7-98C7-410B-823A-9332A6215D1A}" destId="{F9819EE6-01A8-4657-BACA-2B982074720C}" srcOrd="0" destOrd="0" presId="urn:microsoft.com/office/officeart/2005/8/layout/hierarchy2"/>
    <dgm:cxn modelId="{90C5FC89-9EB1-4AA5-A766-EECA5517257F}" srcId="{79947446-26C8-4B8E-8AC2-637297B2FD0F}" destId="{547A68FC-E4FB-4CD4-8354-4D244A31D083}" srcOrd="0" destOrd="0" parTransId="{63A8AA29-06A5-4C1B-8CC1-CCD44149AE6C}" sibTransId="{95235DC3-86B2-4A07-92C4-2B9E4D16641E}"/>
    <dgm:cxn modelId="{8BF65730-271A-4429-80C3-FE7323A8D9EF}" type="presOf" srcId="{DC669F7C-E0CC-427B-B712-AC733AA227EE}" destId="{9184D1BC-A9B2-4625-A6A4-CFB712CECE7C}" srcOrd="0" destOrd="0" presId="urn:microsoft.com/office/officeart/2005/8/layout/hierarchy2"/>
    <dgm:cxn modelId="{6CA302A9-BF0A-4E84-A8A6-2833C530ECC3}" type="presOf" srcId="{C1220219-608E-4914-B623-A465B888CB3F}" destId="{6A07D5EB-49DC-44F4-BF97-9AC68F721E3D}" srcOrd="0" destOrd="0" presId="urn:microsoft.com/office/officeart/2005/8/layout/hierarchy2"/>
    <dgm:cxn modelId="{2AC050E7-9647-4CAB-858A-DB094118A8C0}" srcId="{547A68FC-E4FB-4CD4-8354-4D244A31D083}" destId="{289F46A7-98C7-410B-823A-9332A6215D1A}" srcOrd="0" destOrd="0" parTransId="{B03FD2D8-D123-4B07-813D-402540DE7562}" sibTransId="{92102A5A-202B-412D-B31F-118A3D3AE642}"/>
    <dgm:cxn modelId="{4E9A97C7-5C78-4E1D-80BA-AD7033E6927E}" type="presOf" srcId="{63A8AA29-06A5-4C1B-8CC1-CCD44149AE6C}" destId="{B75B27E4-3ACE-4020-BAA1-534746214621}" srcOrd="0" destOrd="0" presId="urn:microsoft.com/office/officeart/2005/8/layout/hierarchy2"/>
    <dgm:cxn modelId="{C86EF149-A906-4061-ADA9-EF087BA4AC40}" srcId="{547A68FC-E4FB-4CD4-8354-4D244A31D083}" destId="{C1220219-608E-4914-B623-A465B888CB3F}" srcOrd="1" destOrd="0" parTransId="{DC669F7C-E0CC-427B-B712-AC733AA227EE}" sibTransId="{4975DE0B-93EE-47D5-877E-DB38113B016F}"/>
    <dgm:cxn modelId="{1B7C266B-5D4A-4850-B17A-4C17DAABFD61}" type="presOf" srcId="{547A68FC-E4FB-4CD4-8354-4D244A31D083}" destId="{F0D5369E-5135-4CD1-B40A-BFD26DA3E414}" srcOrd="0" destOrd="0" presId="urn:microsoft.com/office/officeart/2005/8/layout/hierarchy2"/>
    <dgm:cxn modelId="{1EB76CA4-D078-497B-A163-F984CD190477}" srcId="{1977950B-B326-4380-A710-14A157D3FACF}" destId="{79947446-26C8-4B8E-8AC2-637297B2FD0F}" srcOrd="0" destOrd="0" parTransId="{CA6910C5-21E4-45AC-8EE5-FAE041641541}" sibTransId="{6F1273BA-15E0-40F1-B232-C944D0AE7397}"/>
    <dgm:cxn modelId="{8BD83700-F54F-4E04-B913-03728ADF9CB6}" type="presOf" srcId="{DC669F7C-E0CC-427B-B712-AC733AA227EE}" destId="{4A7E8785-D2F4-4411-AFFD-6A89A18A6794}" srcOrd="1" destOrd="0" presId="urn:microsoft.com/office/officeart/2005/8/layout/hierarchy2"/>
    <dgm:cxn modelId="{A5EA55AB-9CB4-4CAA-9EE2-D682CED12E95}" type="presOf" srcId="{63A8AA29-06A5-4C1B-8CC1-CCD44149AE6C}" destId="{F9C78970-89EC-4487-9414-BF1F24954C6C}" srcOrd="1" destOrd="0" presId="urn:microsoft.com/office/officeart/2005/8/layout/hierarchy2"/>
    <dgm:cxn modelId="{66FFEE23-9110-4ACD-804D-A7167AF37BE9}" type="presOf" srcId="{79947446-26C8-4B8E-8AC2-637297B2FD0F}" destId="{77EE274B-46B1-4B5D-BF39-4085AC062076}" srcOrd="0" destOrd="0" presId="urn:microsoft.com/office/officeart/2005/8/layout/hierarchy2"/>
    <dgm:cxn modelId="{9A1B3533-C9EE-4822-9777-F2A85B9309D2}" type="presParOf" srcId="{C64F900D-6FE3-4F78-91D0-3EBB36988163}" destId="{16FF5911-43B8-480A-9B47-977DC040B552}" srcOrd="0" destOrd="0" presId="urn:microsoft.com/office/officeart/2005/8/layout/hierarchy2"/>
    <dgm:cxn modelId="{6038CA6D-4E69-445D-AE88-CECFEAA4EF54}" type="presParOf" srcId="{16FF5911-43B8-480A-9B47-977DC040B552}" destId="{77EE274B-46B1-4B5D-BF39-4085AC062076}" srcOrd="0" destOrd="0" presId="urn:microsoft.com/office/officeart/2005/8/layout/hierarchy2"/>
    <dgm:cxn modelId="{7E71D66D-A51B-4C29-A3DB-C50527126607}" type="presParOf" srcId="{16FF5911-43B8-480A-9B47-977DC040B552}" destId="{AF33405C-7CED-4531-86C4-F626E786A24E}" srcOrd="1" destOrd="0" presId="urn:microsoft.com/office/officeart/2005/8/layout/hierarchy2"/>
    <dgm:cxn modelId="{3663DF43-FA41-4883-9457-FC8CA1800B78}" type="presParOf" srcId="{AF33405C-7CED-4531-86C4-F626E786A24E}" destId="{B75B27E4-3ACE-4020-BAA1-534746214621}" srcOrd="0" destOrd="0" presId="urn:microsoft.com/office/officeart/2005/8/layout/hierarchy2"/>
    <dgm:cxn modelId="{8CBA50A4-A74A-43F9-84E6-AD5D0152FFFD}" type="presParOf" srcId="{B75B27E4-3ACE-4020-BAA1-534746214621}" destId="{F9C78970-89EC-4487-9414-BF1F24954C6C}" srcOrd="0" destOrd="0" presId="urn:microsoft.com/office/officeart/2005/8/layout/hierarchy2"/>
    <dgm:cxn modelId="{B9A2BB8E-3F1A-4934-A109-49939B0C1191}" type="presParOf" srcId="{AF33405C-7CED-4531-86C4-F626E786A24E}" destId="{7F7C888B-18E4-4B62-B61B-C94E36F8D261}" srcOrd="1" destOrd="0" presId="urn:microsoft.com/office/officeart/2005/8/layout/hierarchy2"/>
    <dgm:cxn modelId="{2652DE01-6106-45CB-ABBE-751848E248D1}" type="presParOf" srcId="{7F7C888B-18E4-4B62-B61B-C94E36F8D261}" destId="{F0D5369E-5135-4CD1-B40A-BFD26DA3E414}" srcOrd="0" destOrd="0" presId="urn:microsoft.com/office/officeart/2005/8/layout/hierarchy2"/>
    <dgm:cxn modelId="{7E707C37-2182-4A83-82C1-87ECE4F897D2}" type="presParOf" srcId="{7F7C888B-18E4-4B62-B61B-C94E36F8D261}" destId="{AB5955E1-FBDB-46B4-84AD-77B257536C49}" srcOrd="1" destOrd="0" presId="urn:microsoft.com/office/officeart/2005/8/layout/hierarchy2"/>
    <dgm:cxn modelId="{DE069EB2-AA2C-4625-9978-58A0D6E834A8}" type="presParOf" srcId="{AB5955E1-FBDB-46B4-84AD-77B257536C49}" destId="{C48CB4AA-49F5-4AD0-BCC9-691D50F62E5C}" srcOrd="0" destOrd="0" presId="urn:microsoft.com/office/officeart/2005/8/layout/hierarchy2"/>
    <dgm:cxn modelId="{A920FA57-AA98-4A26-9AF1-8370FDC87993}" type="presParOf" srcId="{C48CB4AA-49F5-4AD0-BCC9-691D50F62E5C}" destId="{EF5F20E1-7CB7-4DB1-B319-9CD6C45C4005}" srcOrd="0" destOrd="0" presId="urn:microsoft.com/office/officeart/2005/8/layout/hierarchy2"/>
    <dgm:cxn modelId="{792314F0-24CD-4525-AD19-23D7F071C3F5}" type="presParOf" srcId="{AB5955E1-FBDB-46B4-84AD-77B257536C49}" destId="{9D427BE9-81E8-45B7-82CD-6E71A7FA8AAF}" srcOrd="1" destOrd="0" presId="urn:microsoft.com/office/officeart/2005/8/layout/hierarchy2"/>
    <dgm:cxn modelId="{54F22D98-388C-4D50-8321-259D7F14C470}" type="presParOf" srcId="{9D427BE9-81E8-45B7-82CD-6E71A7FA8AAF}" destId="{F9819EE6-01A8-4657-BACA-2B982074720C}" srcOrd="0" destOrd="0" presId="urn:microsoft.com/office/officeart/2005/8/layout/hierarchy2"/>
    <dgm:cxn modelId="{CBFC2DCD-D45E-4A39-A5BC-CCAF60D59F8E}" type="presParOf" srcId="{9D427BE9-81E8-45B7-82CD-6E71A7FA8AAF}" destId="{FA752610-CF4A-4286-A695-CA60C13D3297}" srcOrd="1" destOrd="0" presId="urn:microsoft.com/office/officeart/2005/8/layout/hierarchy2"/>
    <dgm:cxn modelId="{32FD4CC2-7A71-4F37-A6B8-F7ED0DF6A8D5}" type="presParOf" srcId="{AB5955E1-FBDB-46B4-84AD-77B257536C49}" destId="{9184D1BC-A9B2-4625-A6A4-CFB712CECE7C}" srcOrd="2" destOrd="0" presId="urn:microsoft.com/office/officeart/2005/8/layout/hierarchy2"/>
    <dgm:cxn modelId="{8525EEAE-9B00-4EAB-8FD2-33CD821B2511}" type="presParOf" srcId="{9184D1BC-A9B2-4625-A6A4-CFB712CECE7C}" destId="{4A7E8785-D2F4-4411-AFFD-6A89A18A6794}" srcOrd="0" destOrd="0" presId="urn:microsoft.com/office/officeart/2005/8/layout/hierarchy2"/>
    <dgm:cxn modelId="{3F83DCEA-5683-4A33-847A-A8976966C2DC}" type="presParOf" srcId="{AB5955E1-FBDB-46B4-84AD-77B257536C49}" destId="{AC7907FC-7BD5-48F1-8FF5-10B2D7649AD7}" srcOrd="3" destOrd="0" presId="urn:microsoft.com/office/officeart/2005/8/layout/hierarchy2"/>
    <dgm:cxn modelId="{45DA470F-F710-44D5-B1CD-DB6994E37A00}" type="presParOf" srcId="{AC7907FC-7BD5-48F1-8FF5-10B2D7649AD7}" destId="{6A07D5EB-49DC-44F4-BF97-9AC68F721E3D}" srcOrd="0" destOrd="0" presId="urn:microsoft.com/office/officeart/2005/8/layout/hierarchy2"/>
    <dgm:cxn modelId="{48DCFA07-8349-4154-AA88-6D4866BCBC7D}" type="presParOf" srcId="{AC7907FC-7BD5-48F1-8FF5-10B2D7649AD7}" destId="{6EB505B7-53D2-4A65-8F0A-0E61166CDFA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95164E1-F55E-4F6A-9B7D-2B36C3C111E2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1871EAC8-18E2-4702-823F-6230D9CA67D6}">
      <dgm:prSet phldrT="[文字]" custT="1"/>
      <dgm:spPr/>
      <dgm:t>
        <a:bodyPr/>
        <a:lstStyle/>
        <a:p>
          <a:r>
            <a:rPr lang="zh-TW" altLang="en-US" sz="3200" dirty="0" smtClean="0"/>
            <a:t>賢者之治，去害義者也。</a:t>
          </a:r>
          <a:endParaRPr lang="zh-TW" altLang="en-US" sz="3200" dirty="0"/>
        </a:p>
      </dgm:t>
    </dgm:pt>
    <dgm:pt modelId="{2704F3D2-D56D-4481-B933-9260A71D53C9}" type="parTrans" cxnId="{37A4AA44-D145-4631-A89E-7DE874F728B2}">
      <dgm:prSet/>
      <dgm:spPr/>
      <dgm:t>
        <a:bodyPr/>
        <a:lstStyle/>
        <a:p>
          <a:endParaRPr lang="zh-TW" altLang="en-US"/>
        </a:p>
      </dgm:t>
    </dgm:pt>
    <dgm:pt modelId="{DC878404-6CE5-4842-A84D-C9839ED6D60B}" type="sibTrans" cxnId="{37A4AA44-D145-4631-A89E-7DE874F728B2}">
      <dgm:prSet/>
      <dgm:spPr/>
      <dgm:t>
        <a:bodyPr/>
        <a:lstStyle/>
        <a:p>
          <a:endParaRPr lang="zh-TW" altLang="en-US"/>
        </a:p>
      </dgm:t>
    </dgm:pt>
    <dgm:pt modelId="{84A88565-A836-4F26-829F-E78ED666E812}">
      <dgm:prSet phldrT="[文字]" custT="1"/>
      <dgm:spPr/>
      <dgm:t>
        <a:bodyPr/>
        <a:lstStyle/>
        <a:p>
          <a:r>
            <a:rPr lang="zh-TW" altLang="en-US" sz="3200" dirty="0" smtClean="0"/>
            <a:t>慮之無益於義而慮之，此</a:t>
          </a:r>
          <a:r>
            <a:rPr lang="zh-TW" altLang="en-US" sz="3200" dirty="0" smtClean="0">
              <a:solidFill>
                <a:srgbClr val="FF0000"/>
              </a:solidFill>
            </a:rPr>
            <a:t>心</a:t>
          </a:r>
          <a:r>
            <a:rPr lang="zh-TW" altLang="en-US" sz="3200" dirty="0" smtClean="0"/>
            <a:t>之穢也；</a:t>
          </a:r>
          <a:endParaRPr lang="zh-TW" altLang="en-US" sz="3200" dirty="0"/>
        </a:p>
      </dgm:t>
    </dgm:pt>
    <dgm:pt modelId="{5104360F-AB4C-4847-8E7C-F9799750C30F}" type="parTrans" cxnId="{73042536-57BF-46F9-A448-83E418AA8134}">
      <dgm:prSet/>
      <dgm:spPr/>
      <dgm:t>
        <a:bodyPr/>
        <a:lstStyle/>
        <a:p>
          <a:endParaRPr lang="zh-TW" altLang="en-US"/>
        </a:p>
      </dgm:t>
    </dgm:pt>
    <dgm:pt modelId="{D046681C-4259-4801-926B-EF61977BC841}" type="sibTrans" cxnId="{73042536-57BF-46F9-A448-83E418AA8134}">
      <dgm:prSet/>
      <dgm:spPr/>
      <dgm:t>
        <a:bodyPr/>
        <a:lstStyle/>
        <a:p>
          <a:endParaRPr lang="zh-TW" altLang="en-US"/>
        </a:p>
      </dgm:t>
    </dgm:pt>
    <dgm:pt modelId="{A715C4F8-0878-45A8-97C7-C4BBB599CC1B}">
      <dgm:prSet phldrT="[文字]" custT="1"/>
      <dgm:spPr/>
      <dgm:t>
        <a:bodyPr/>
        <a:lstStyle/>
        <a:p>
          <a:r>
            <a:rPr lang="zh-TW" altLang="en-US" sz="3200" dirty="0" smtClean="0"/>
            <a:t>道之無益於義而道之，此</a:t>
          </a:r>
          <a:r>
            <a:rPr lang="zh-TW" altLang="en-US" sz="3200" dirty="0" smtClean="0">
              <a:solidFill>
                <a:srgbClr val="FF0000"/>
              </a:solidFill>
            </a:rPr>
            <a:t>言</a:t>
          </a:r>
          <a:r>
            <a:rPr lang="zh-TW" altLang="en-US" sz="3200" dirty="0" smtClean="0"/>
            <a:t>之穢也；</a:t>
          </a:r>
          <a:endParaRPr lang="zh-TW" altLang="en-US" sz="3200" dirty="0"/>
        </a:p>
      </dgm:t>
    </dgm:pt>
    <dgm:pt modelId="{737E2291-2B53-44FF-98CE-F674FACE8C03}" type="parTrans" cxnId="{EABCA1D9-AEB8-4396-9C2B-D25F9A138FF2}">
      <dgm:prSet/>
      <dgm:spPr/>
      <dgm:t>
        <a:bodyPr/>
        <a:lstStyle/>
        <a:p>
          <a:endParaRPr lang="zh-TW" altLang="en-US"/>
        </a:p>
      </dgm:t>
    </dgm:pt>
    <dgm:pt modelId="{29385C8C-B27C-415A-AAC7-106BD1235E77}" type="sibTrans" cxnId="{EABCA1D9-AEB8-4396-9C2B-D25F9A138FF2}">
      <dgm:prSet/>
      <dgm:spPr/>
      <dgm:t>
        <a:bodyPr/>
        <a:lstStyle/>
        <a:p>
          <a:endParaRPr lang="zh-TW" altLang="en-US"/>
        </a:p>
      </dgm:t>
    </dgm:pt>
    <dgm:pt modelId="{9FADA645-E062-4C81-AB67-9822D85A0857}">
      <dgm:prSet phldrT="[文字]" custT="1"/>
      <dgm:spPr/>
      <dgm:t>
        <a:bodyPr/>
        <a:lstStyle/>
        <a:p>
          <a:r>
            <a:rPr lang="zh-TW" altLang="en-US" sz="3200" dirty="0" smtClean="0"/>
            <a:t>為之無益於義而為之，此</a:t>
          </a:r>
          <a:r>
            <a:rPr lang="zh-TW" altLang="en-US" sz="3200" dirty="0" smtClean="0">
              <a:solidFill>
                <a:srgbClr val="FF0000"/>
              </a:solidFill>
            </a:rPr>
            <a:t>行</a:t>
          </a:r>
          <a:r>
            <a:rPr lang="zh-TW" altLang="en-US" sz="3200" dirty="0" smtClean="0"/>
            <a:t>之穢也。</a:t>
          </a:r>
          <a:endParaRPr lang="zh-TW" altLang="en-US" sz="3200" dirty="0"/>
        </a:p>
      </dgm:t>
    </dgm:pt>
    <dgm:pt modelId="{DD8271E9-83FC-4DF6-97BC-7CEA3177BAFC}" type="parTrans" cxnId="{0F51F2D5-4E23-4C15-A61C-F561EEF7CA50}">
      <dgm:prSet/>
      <dgm:spPr/>
      <dgm:t>
        <a:bodyPr/>
        <a:lstStyle/>
        <a:p>
          <a:endParaRPr lang="zh-TW" altLang="en-US"/>
        </a:p>
      </dgm:t>
    </dgm:pt>
    <dgm:pt modelId="{6804EFC8-75A0-414E-9E0D-E5E419BBF530}" type="sibTrans" cxnId="{0F51F2D5-4E23-4C15-A61C-F561EEF7CA50}">
      <dgm:prSet/>
      <dgm:spPr/>
      <dgm:t>
        <a:bodyPr/>
        <a:lstStyle/>
        <a:p>
          <a:endParaRPr lang="zh-TW" altLang="en-US"/>
        </a:p>
      </dgm:t>
    </dgm:pt>
    <dgm:pt modelId="{76501D8C-65CA-40FC-8958-CBE6613CE96C}">
      <dgm:prSet phldrT="[文字]" custT="1"/>
      <dgm:spPr/>
      <dgm:t>
        <a:bodyPr/>
        <a:lstStyle/>
        <a:p>
          <a:r>
            <a:rPr lang="zh-TW" altLang="en-US" sz="3200" dirty="0" smtClean="0"/>
            <a:t>農夫之耨，去害苗者也；</a:t>
          </a:r>
          <a:endParaRPr lang="zh-TW" altLang="en-US" sz="3200" dirty="0"/>
        </a:p>
      </dgm:t>
    </dgm:pt>
    <dgm:pt modelId="{8153A5F7-6DCE-4323-B7A7-9BA0B5393B00}" type="parTrans" cxnId="{0E97E202-B82B-4689-BD12-0ABDC79DED99}">
      <dgm:prSet/>
      <dgm:spPr/>
      <dgm:t>
        <a:bodyPr/>
        <a:lstStyle/>
        <a:p>
          <a:endParaRPr lang="zh-TW" altLang="en-US"/>
        </a:p>
      </dgm:t>
    </dgm:pt>
    <dgm:pt modelId="{A95D4ECB-7466-4B09-BF37-7DD083832EF4}" type="sibTrans" cxnId="{0E97E202-B82B-4689-BD12-0ABDC79DED99}">
      <dgm:prSet/>
      <dgm:spPr/>
      <dgm:t>
        <a:bodyPr/>
        <a:lstStyle/>
        <a:p>
          <a:endParaRPr lang="zh-TW" altLang="en-US"/>
        </a:p>
      </dgm:t>
    </dgm:pt>
    <dgm:pt modelId="{4E861C07-AB70-4091-A5F9-E1050657B6A8}" type="pres">
      <dgm:prSet presAssocID="{195164E1-F55E-4F6A-9B7D-2B36C3C111E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0592EB3-044B-444E-B16C-508332F2001A}" type="pres">
      <dgm:prSet presAssocID="{76501D8C-65CA-40FC-8958-CBE6613CE96C}" presName="parentLin" presStyleCnt="0"/>
      <dgm:spPr/>
    </dgm:pt>
    <dgm:pt modelId="{A9A52540-3A3F-492D-82AE-0B0345F2E43F}" type="pres">
      <dgm:prSet presAssocID="{76501D8C-65CA-40FC-8958-CBE6613CE96C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BA3CB2D2-AFC3-498C-9E5E-41BAE5F34CB0}" type="pres">
      <dgm:prSet presAssocID="{76501D8C-65CA-40FC-8958-CBE6613CE96C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0AB05C-7EBC-4257-AE14-C0CB4A0B1DC2}" type="pres">
      <dgm:prSet presAssocID="{76501D8C-65CA-40FC-8958-CBE6613CE96C}" presName="negativeSpace" presStyleCnt="0"/>
      <dgm:spPr/>
    </dgm:pt>
    <dgm:pt modelId="{C6080C7A-9C58-48D7-BDF4-1278CF7FFB9A}" type="pres">
      <dgm:prSet presAssocID="{76501D8C-65CA-40FC-8958-CBE6613CE96C}" presName="childText" presStyleLbl="conFgAcc1" presStyleIdx="0" presStyleCnt="2">
        <dgm:presLayoutVars>
          <dgm:bulletEnabled val="1"/>
        </dgm:presLayoutVars>
      </dgm:prSet>
      <dgm:spPr/>
    </dgm:pt>
    <dgm:pt modelId="{EF71B7A1-C1A4-4106-9DC3-0EC1E04BFB8C}" type="pres">
      <dgm:prSet presAssocID="{A95D4ECB-7466-4B09-BF37-7DD083832EF4}" presName="spaceBetweenRectangles" presStyleCnt="0"/>
      <dgm:spPr/>
    </dgm:pt>
    <dgm:pt modelId="{F26B3C5B-8728-4B8D-8F7F-120A761BBCBF}" type="pres">
      <dgm:prSet presAssocID="{1871EAC8-18E2-4702-823F-6230D9CA67D6}" presName="parentLin" presStyleCnt="0"/>
      <dgm:spPr/>
    </dgm:pt>
    <dgm:pt modelId="{ED388DBD-E5B4-49ED-85A1-F3C82F4CA667}" type="pres">
      <dgm:prSet presAssocID="{1871EAC8-18E2-4702-823F-6230D9CA67D6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74A69BDB-3555-440D-9878-21E3622CEBB3}" type="pres">
      <dgm:prSet presAssocID="{1871EAC8-18E2-4702-823F-6230D9CA67D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F4E5299-00AB-4E35-AB6E-B6BC22FA73E8}" type="pres">
      <dgm:prSet presAssocID="{1871EAC8-18E2-4702-823F-6230D9CA67D6}" presName="negativeSpace" presStyleCnt="0"/>
      <dgm:spPr/>
    </dgm:pt>
    <dgm:pt modelId="{B15AAE26-DFC9-438C-AC22-D2ECC9B5A09E}" type="pres">
      <dgm:prSet presAssocID="{1871EAC8-18E2-4702-823F-6230D9CA67D6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36F57AE-4ABF-4F16-99C5-CFD7350E9412}" type="presOf" srcId="{1871EAC8-18E2-4702-823F-6230D9CA67D6}" destId="{74A69BDB-3555-440D-9878-21E3622CEBB3}" srcOrd="1" destOrd="0" presId="urn:microsoft.com/office/officeart/2005/8/layout/list1"/>
    <dgm:cxn modelId="{73042536-57BF-46F9-A448-83E418AA8134}" srcId="{1871EAC8-18E2-4702-823F-6230D9CA67D6}" destId="{84A88565-A836-4F26-829F-E78ED666E812}" srcOrd="0" destOrd="0" parTransId="{5104360F-AB4C-4847-8E7C-F9799750C30F}" sibTransId="{D046681C-4259-4801-926B-EF61977BC841}"/>
    <dgm:cxn modelId="{DB7A3D0E-37F8-4A96-BCC2-752AA75170CE}" type="presOf" srcId="{76501D8C-65CA-40FC-8958-CBE6613CE96C}" destId="{BA3CB2D2-AFC3-498C-9E5E-41BAE5F34CB0}" srcOrd="1" destOrd="0" presId="urn:microsoft.com/office/officeart/2005/8/layout/list1"/>
    <dgm:cxn modelId="{64B17E17-8997-402D-A98E-97C57D70D624}" type="presOf" srcId="{76501D8C-65CA-40FC-8958-CBE6613CE96C}" destId="{A9A52540-3A3F-492D-82AE-0B0345F2E43F}" srcOrd="0" destOrd="0" presId="urn:microsoft.com/office/officeart/2005/8/layout/list1"/>
    <dgm:cxn modelId="{4C40EE7B-578B-4ACF-A48F-5FFC0EC7979D}" type="presOf" srcId="{195164E1-F55E-4F6A-9B7D-2B36C3C111E2}" destId="{4E861C07-AB70-4091-A5F9-E1050657B6A8}" srcOrd="0" destOrd="0" presId="urn:microsoft.com/office/officeart/2005/8/layout/list1"/>
    <dgm:cxn modelId="{BDB4D077-4222-4A43-BB20-D8DC019A69A4}" type="presOf" srcId="{A715C4F8-0878-45A8-97C7-C4BBB599CC1B}" destId="{B15AAE26-DFC9-438C-AC22-D2ECC9B5A09E}" srcOrd="0" destOrd="1" presId="urn:microsoft.com/office/officeart/2005/8/layout/list1"/>
    <dgm:cxn modelId="{0F51F2D5-4E23-4C15-A61C-F561EEF7CA50}" srcId="{1871EAC8-18E2-4702-823F-6230D9CA67D6}" destId="{9FADA645-E062-4C81-AB67-9822D85A0857}" srcOrd="2" destOrd="0" parTransId="{DD8271E9-83FC-4DF6-97BC-7CEA3177BAFC}" sibTransId="{6804EFC8-75A0-414E-9E0D-E5E419BBF530}"/>
    <dgm:cxn modelId="{EABCA1D9-AEB8-4396-9C2B-D25F9A138FF2}" srcId="{1871EAC8-18E2-4702-823F-6230D9CA67D6}" destId="{A715C4F8-0878-45A8-97C7-C4BBB599CC1B}" srcOrd="1" destOrd="0" parTransId="{737E2291-2B53-44FF-98CE-F674FACE8C03}" sibTransId="{29385C8C-B27C-415A-AAC7-106BD1235E77}"/>
    <dgm:cxn modelId="{581F351F-C087-48BD-8811-F62822F4C9BB}" type="presOf" srcId="{84A88565-A836-4F26-829F-E78ED666E812}" destId="{B15AAE26-DFC9-438C-AC22-D2ECC9B5A09E}" srcOrd="0" destOrd="0" presId="urn:microsoft.com/office/officeart/2005/8/layout/list1"/>
    <dgm:cxn modelId="{37A4AA44-D145-4631-A89E-7DE874F728B2}" srcId="{195164E1-F55E-4F6A-9B7D-2B36C3C111E2}" destId="{1871EAC8-18E2-4702-823F-6230D9CA67D6}" srcOrd="1" destOrd="0" parTransId="{2704F3D2-D56D-4481-B933-9260A71D53C9}" sibTransId="{DC878404-6CE5-4842-A84D-C9839ED6D60B}"/>
    <dgm:cxn modelId="{277E21DC-D59E-4DC9-B14B-DC62389E5B77}" type="presOf" srcId="{1871EAC8-18E2-4702-823F-6230D9CA67D6}" destId="{ED388DBD-E5B4-49ED-85A1-F3C82F4CA667}" srcOrd="0" destOrd="0" presId="urn:microsoft.com/office/officeart/2005/8/layout/list1"/>
    <dgm:cxn modelId="{0FD4DD57-82C8-4A23-8DB6-3EE271F1B480}" type="presOf" srcId="{9FADA645-E062-4C81-AB67-9822D85A0857}" destId="{B15AAE26-DFC9-438C-AC22-D2ECC9B5A09E}" srcOrd="0" destOrd="2" presId="urn:microsoft.com/office/officeart/2005/8/layout/list1"/>
    <dgm:cxn modelId="{0E97E202-B82B-4689-BD12-0ABDC79DED99}" srcId="{195164E1-F55E-4F6A-9B7D-2B36C3C111E2}" destId="{76501D8C-65CA-40FC-8958-CBE6613CE96C}" srcOrd="0" destOrd="0" parTransId="{8153A5F7-6DCE-4323-B7A7-9BA0B5393B00}" sibTransId="{A95D4ECB-7466-4B09-BF37-7DD083832EF4}"/>
    <dgm:cxn modelId="{C1403B40-91A4-47CB-9312-BF0BA24C961F}" type="presParOf" srcId="{4E861C07-AB70-4091-A5F9-E1050657B6A8}" destId="{40592EB3-044B-444E-B16C-508332F2001A}" srcOrd="0" destOrd="0" presId="urn:microsoft.com/office/officeart/2005/8/layout/list1"/>
    <dgm:cxn modelId="{BB114D7A-6004-4FCD-B9BA-32EE60761A41}" type="presParOf" srcId="{40592EB3-044B-444E-B16C-508332F2001A}" destId="{A9A52540-3A3F-492D-82AE-0B0345F2E43F}" srcOrd="0" destOrd="0" presId="urn:microsoft.com/office/officeart/2005/8/layout/list1"/>
    <dgm:cxn modelId="{F05503B2-0940-49FE-A779-B6FC2A71E9FB}" type="presParOf" srcId="{40592EB3-044B-444E-B16C-508332F2001A}" destId="{BA3CB2D2-AFC3-498C-9E5E-41BAE5F34CB0}" srcOrd="1" destOrd="0" presId="urn:microsoft.com/office/officeart/2005/8/layout/list1"/>
    <dgm:cxn modelId="{E6C70C36-DF39-417E-94AE-921C2CEF91BC}" type="presParOf" srcId="{4E861C07-AB70-4091-A5F9-E1050657B6A8}" destId="{D90AB05C-7EBC-4257-AE14-C0CB4A0B1DC2}" srcOrd="1" destOrd="0" presId="urn:microsoft.com/office/officeart/2005/8/layout/list1"/>
    <dgm:cxn modelId="{882D88BA-9CA0-4516-8444-F98FB76A793F}" type="presParOf" srcId="{4E861C07-AB70-4091-A5F9-E1050657B6A8}" destId="{C6080C7A-9C58-48D7-BDF4-1278CF7FFB9A}" srcOrd="2" destOrd="0" presId="urn:microsoft.com/office/officeart/2005/8/layout/list1"/>
    <dgm:cxn modelId="{C75F2C2B-5C15-416D-941D-8E793E8C09D9}" type="presParOf" srcId="{4E861C07-AB70-4091-A5F9-E1050657B6A8}" destId="{EF71B7A1-C1A4-4106-9DC3-0EC1E04BFB8C}" srcOrd="3" destOrd="0" presId="urn:microsoft.com/office/officeart/2005/8/layout/list1"/>
    <dgm:cxn modelId="{137753CC-9E01-413B-B4D4-A0161658FA8C}" type="presParOf" srcId="{4E861C07-AB70-4091-A5F9-E1050657B6A8}" destId="{F26B3C5B-8728-4B8D-8F7F-120A761BBCBF}" srcOrd="4" destOrd="0" presId="urn:microsoft.com/office/officeart/2005/8/layout/list1"/>
    <dgm:cxn modelId="{71411990-5FCF-4BC0-86EC-BF76E306E5FC}" type="presParOf" srcId="{F26B3C5B-8728-4B8D-8F7F-120A761BBCBF}" destId="{ED388DBD-E5B4-49ED-85A1-F3C82F4CA667}" srcOrd="0" destOrd="0" presId="urn:microsoft.com/office/officeart/2005/8/layout/list1"/>
    <dgm:cxn modelId="{E2EF0ECD-883B-4D9B-89DA-3A931F281DA3}" type="presParOf" srcId="{F26B3C5B-8728-4B8D-8F7F-120A761BBCBF}" destId="{74A69BDB-3555-440D-9878-21E3622CEBB3}" srcOrd="1" destOrd="0" presId="urn:microsoft.com/office/officeart/2005/8/layout/list1"/>
    <dgm:cxn modelId="{BD6F5CA6-0355-4B86-B62F-7174ED00248F}" type="presParOf" srcId="{4E861C07-AB70-4091-A5F9-E1050657B6A8}" destId="{4F4E5299-00AB-4E35-AB6E-B6BC22FA73E8}" srcOrd="5" destOrd="0" presId="urn:microsoft.com/office/officeart/2005/8/layout/list1"/>
    <dgm:cxn modelId="{2D8ABE4B-3444-4F94-B452-85E694EBB009}" type="presParOf" srcId="{4E861C07-AB70-4091-A5F9-E1050657B6A8}" destId="{B15AAE26-DFC9-438C-AC22-D2ECC9B5A09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B7B10CA-CF77-4303-B4B5-8315A9CD6A61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12D13B9F-9D98-4E18-9C6D-03B63A8836E7}">
      <dgm:prSet phldrT="[文字]" custT="1"/>
      <dgm:spPr/>
      <dgm:t>
        <a:bodyPr/>
        <a:lstStyle/>
        <a:p>
          <a:r>
            <a:rPr lang="zh-TW" altLang="en-US" sz="3200" dirty="0" smtClean="0"/>
            <a:t>慮中義</a:t>
          </a:r>
          <a:endParaRPr lang="zh-TW" altLang="en-US" sz="3200" dirty="0"/>
        </a:p>
      </dgm:t>
    </dgm:pt>
    <dgm:pt modelId="{1E905C12-7704-4641-AA57-CCB042CDADE8}" type="parTrans" cxnId="{9FF4AF71-E434-4617-B272-5DE11626A346}">
      <dgm:prSet/>
      <dgm:spPr/>
      <dgm:t>
        <a:bodyPr/>
        <a:lstStyle/>
        <a:p>
          <a:endParaRPr lang="zh-TW" altLang="en-US"/>
        </a:p>
      </dgm:t>
    </dgm:pt>
    <dgm:pt modelId="{80EFC97C-3086-49ED-94DE-EDADFC8406DC}" type="sibTrans" cxnId="{9FF4AF71-E434-4617-B272-5DE11626A346}">
      <dgm:prSet/>
      <dgm:spPr/>
      <dgm:t>
        <a:bodyPr/>
        <a:lstStyle/>
        <a:p>
          <a:endParaRPr lang="zh-TW" altLang="en-US"/>
        </a:p>
      </dgm:t>
    </dgm:pt>
    <dgm:pt modelId="{AC93C984-C2A6-4CFF-B519-F70FC18DAFE7}">
      <dgm:prSet phldrT="[文字]" custT="1"/>
      <dgm:spPr/>
      <dgm:t>
        <a:bodyPr/>
        <a:lstStyle/>
        <a:p>
          <a:r>
            <a:rPr lang="zh-TW" altLang="en-US" sz="3200" dirty="0" smtClean="0"/>
            <a:t>則智為上</a:t>
          </a:r>
          <a:endParaRPr lang="zh-TW" altLang="en-US" sz="3200" dirty="0"/>
        </a:p>
      </dgm:t>
    </dgm:pt>
    <dgm:pt modelId="{846C9BFF-0AA2-41DF-AF61-F4CBE2666324}" type="parTrans" cxnId="{894D1CA6-4FB0-4057-859D-E80643EBDBAF}">
      <dgm:prSet/>
      <dgm:spPr/>
      <dgm:t>
        <a:bodyPr/>
        <a:lstStyle/>
        <a:p>
          <a:endParaRPr lang="zh-TW" altLang="en-US"/>
        </a:p>
      </dgm:t>
    </dgm:pt>
    <dgm:pt modelId="{DE2F3675-022F-42EF-8162-8D6F320F6451}" type="sibTrans" cxnId="{894D1CA6-4FB0-4057-859D-E80643EBDBAF}">
      <dgm:prSet/>
      <dgm:spPr/>
      <dgm:t>
        <a:bodyPr/>
        <a:lstStyle/>
        <a:p>
          <a:endParaRPr lang="zh-TW" altLang="en-US"/>
        </a:p>
      </dgm:t>
    </dgm:pt>
    <dgm:pt modelId="{11F82867-B989-4DBF-AE91-8293D66887A2}">
      <dgm:prSet phldrT="[文字]" custT="1"/>
      <dgm:spPr/>
      <dgm:t>
        <a:bodyPr/>
        <a:lstStyle/>
        <a:p>
          <a:r>
            <a:rPr lang="zh-TW" altLang="en-US" sz="3200" dirty="0" smtClean="0"/>
            <a:t>言中義</a:t>
          </a:r>
          <a:endParaRPr lang="zh-TW" altLang="en-US" sz="3200" dirty="0"/>
        </a:p>
      </dgm:t>
    </dgm:pt>
    <dgm:pt modelId="{763C83FB-9FCB-428D-8055-30EA9701BCE6}" type="parTrans" cxnId="{830B74C9-DC48-40D0-B180-BC5DB5218AD7}">
      <dgm:prSet/>
      <dgm:spPr/>
      <dgm:t>
        <a:bodyPr/>
        <a:lstStyle/>
        <a:p>
          <a:endParaRPr lang="zh-TW" altLang="en-US"/>
        </a:p>
      </dgm:t>
    </dgm:pt>
    <dgm:pt modelId="{147C1FD9-E33B-4F5A-8519-6402743A92D8}" type="sibTrans" cxnId="{830B74C9-DC48-40D0-B180-BC5DB5218AD7}">
      <dgm:prSet/>
      <dgm:spPr/>
      <dgm:t>
        <a:bodyPr/>
        <a:lstStyle/>
        <a:p>
          <a:endParaRPr lang="zh-TW" altLang="en-US"/>
        </a:p>
      </dgm:t>
    </dgm:pt>
    <dgm:pt modelId="{0FB0D783-C29A-4A76-A137-12D577CE88A2}">
      <dgm:prSet phldrT="[文字]" custT="1"/>
      <dgm:spPr/>
      <dgm:t>
        <a:bodyPr/>
        <a:lstStyle/>
        <a:p>
          <a:r>
            <a:rPr lang="zh-TW" altLang="en-US" sz="3200" dirty="0" smtClean="0"/>
            <a:t>則言為師</a:t>
          </a:r>
          <a:endParaRPr lang="zh-TW" altLang="en-US" sz="3200" dirty="0"/>
        </a:p>
      </dgm:t>
    </dgm:pt>
    <dgm:pt modelId="{9F450FBF-85F2-4737-9296-B914B1E6B11E}" type="parTrans" cxnId="{828A1461-991D-4FBA-A43C-88E6D062F0B9}">
      <dgm:prSet/>
      <dgm:spPr/>
      <dgm:t>
        <a:bodyPr/>
        <a:lstStyle/>
        <a:p>
          <a:endParaRPr lang="zh-TW" altLang="en-US"/>
        </a:p>
      </dgm:t>
    </dgm:pt>
    <dgm:pt modelId="{E341601D-4903-4044-BA94-6FD169B74AC5}" type="sibTrans" cxnId="{828A1461-991D-4FBA-A43C-88E6D062F0B9}">
      <dgm:prSet/>
      <dgm:spPr/>
      <dgm:t>
        <a:bodyPr/>
        <a:lstStyle/>
        <a:p>
          <a:endParaRPr lang="zh-TW" altLang="en-US"/>
        </a:p>
      </dgm:t>
    </dgm:pt>
    <dgm:pt modelId="{58D4DDAD-B460-4496-B7CF-A58C1BC5E675}">
      <dgm:prSet phldrT="[文字]" custT="1"/>
      <dgm:spPr/>
      <dgm:t>
        <a:bodyPr/>
        <a:lstStyle/>
        <a:p>
          <a:r>
            <a:rPr lang="zh-TW" altLang="en-US" sz="3200" dirty="0" smtClean="0"/>
            <a:t>事中義</a:t>
          </a:r>
          <a:endParaRPr lang="zh-TW" altLang="en-US" sz="3200" dirty="0"/>
        </a:p>
      </dgm:t>
    </dgm:pt>
    <dgm:pt modelId="{4C7FE812-7439-4B41-AF91-0E35E61A3146}" type="parTrans" cxnId="{E1DD43D6-0876-486E-9CAC-CE3211AC9F51}">
      <dgm:prSet/>
      <dgm:spPr/>
      <dgm:t>
        <a:bodyPr/>
        <a:lstStyle/>
        <a:p>
          <a:endParaRPr lang="zh-TW" altLang="en-US"/>
        </a:p>
      </dgm:t>
    </dgm:pt>
    <dgm:pt modelId="{F1C57484-F28F-4784-8C86-51ACBB92B940}" type="sibTrans" cxnId="{E1DD43D6-0876-486E-9CAC-CE3211AC9F51}">
      <dgm:prSet/>
      <dgm:spPr/>
      <dgm:t>
        <a:bodyPr/>
        <a:lstStyle/>
        <a:p>
          <a:endParaRPr lang="zh-TW" altLang="en-US"/>
        </a:p>
      </dgm:t>
    </dgm:pt>
    <dgm:pt modelId="{B2D170F7-54AB-431D-8969-DBD20AACFEF7}">
      <dgm:prSet phldrT="[文字]" custT="1"/>
      <dgm:spPr/>
      <dgm:t>
        <a:bodyPr/>
        <a:lstStyle/>
        <a:p>
          <a:r>
            <a:rPr lang="zh-TW" altLang="en-US" sz="3200" dirty="0" smtClean="0"/>
            <a:t>則行為法</a:t>
          </a:r>
          <a:endParaRPr lang="zh-TW" altLang="en-US" sz="3200" dirty="0"/>
        </a:p>
      </dgm:t>
    </dgm:pt>
    <dgm:pt modelId="{4653A9AC-72EB-4227-8B54-D9E1CEB555F0}" type="parTrans" cxnId="{125E1D06-1F3D-43BC-86A7-33F664031D91}">
      <dgm:prSet/>
      <dgm:spPr/>
      <dgm:t>
        <a:bodyPr/>
        <a:lstStyle/>
        <a:p>
          <a:endParaRPr lang="zh-TW" altLang="en-US"/>
        </a:p>
      </dgm:t>
    </dgm:pt>
    <dgm:pt modelId="{05C145AF-CF03-444D-9075-FDD39098036C}" type="sibTrans" cxnId="{125E1D06-1F3D-43BC-86A7-33F664031D91}">
      <dgm:prSet/>
      <dgm:spPr/>
      <dgm:t>
        <a:bodyPr/>
        <a:lstStyle/>
        <a:p>
          <a:endParaRPr lang="zh-TW" altLang="en-US"/>
        </a:p>
      </dgm:t>
    </dgm:pt>
    <dgm:pt modelId="{F18AC32F-80CC-4E6D-8DC9-4B4A9D4241FA}" type="pres">
      <dgm:prSet presAssocID="{BB7B10CA-CF77-4303-B4B5-8315A9CD6A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8A37C6E-E9B7-4810-B2CC-049C437062E6}" type="pres">
      <dgm:prSet presAssocID="{12D13B9F-9D98-4E18-9C6D-03B63A8836E7}" presName="root1" presStyleCnt="0"/>
      <dgm:spPr/>
    </dgm:pt>
    <dgm:pt modelId="{26948B2A-B324-42AA-805D-7C488C13AA7F}" type="pres">
      <dgm:prSet presAssocID="{12D13B9F-9D98-4E18-9C6D-03B63A8836E7}" presName="LevelOneTextNode" presStyleLbl="node0" presStyleIdx="0" presStyleCnt="3" custScaleX="76852" custScaleY="8005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76F9472-FB3D-4470-A1E7-209C00C732B7}" type="pres">
      <dgm:prSet presAssocID="{12D13B9F-9D98-4E18-9C6D-03B63A8836E7}" presName="level2hierChild" presStyleCnt="0"/>
      <dgm:spPr/>
    </dgm:pt>
    <dgm:pt modelId="{22274E6B-8AC1-4177-B7C5-D6252EF006F3}" type="pres">
      <dgm:prSet presAssocID="{846C9BFF-0AA2-41DF-AF61-F4CBE2666324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E1EEC663-E7E7-465F-9C55-454637A47091}" type="pres">
      <dgm:prSet presAssocID="{846C9BFF-0AA2-41DF-AF61-F4CBE2666324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76CCA29D-464F-40E9-B90D-2C31894BFD87}" type="pres">
      <dgm:prSet presAssocID="{AC93C984-C2A6-4CFF-B519-F70FC18DAFE7}" presName="root2" presStyleCnt="0"/>
      <dgm:spPr/>
    </dgm:pt>
    <dgm:pt modelId="{869C2262-64F6-40BC-8CC8-8241787E9169}" type="pres">
      <dgm:prSet presAssocID="{AC93C984-C2A6-4CFF-B519-F70FC18DAFE7}" presName="LevelTwoTextNode" presStyleLbl="node2" presStyleIdx="0" presStyleCnt="3" custScaleX="104394" custScaleY="8019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F7C8FC6-D592-46CF-85CB-E18E8C4DAE87}" type="pres">
      <dgm:prSet presAssocID="{AC93C984-C2A6-4CFF-B519-F70FC18DAFE7}" presName="level3hierChild" presStyleCnt="0"/>
      <dgm:spPr/>
    </dgm:pt>
    <dgm:pt modelId="{8C83184E-247B-4911-975A-AF53A6270F9E}" type="pres">
      <dgm:prSet presAssocID="{11F82867-B989-4DBF-AE91-8293D66887A2}" presName="root1" presStyleCnt="0"/>
      <dgm:spPr/>
    </dgm:pt>
    <dgm:pt modelId="{954F67D8-DE3A-4B67-861B-0880CFD81C9A}" type="pres">
      <dgm:prSet presAssocID="{11F82867-B989-4DBF-AE91-8293D66887A2}" presName="LevelOneTextNode" presStyleLbl="node0" presStyleIdx="1" presStyleCnt="3" custScaleX="76852" custScaleY="8005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C240668-6DA0-4007-A6EF-977845332451}" type="pres">
      <dgm:prSet presAssocID="{11F82867-B989-4DBF-AE91-8293D66887A2}" presName="level2hierChild" presStyleCnt="0"/>
      <dgm:spPr/>
    </dgm:pt>
    <dgm:pt modelId="{090E1722-2777-4FEB-A206-4BCB5D02C62B}" type="pres">
      <dgm:prSet presAssocID="{9F450FBF-85F2-4737-9296-B914B1E6B11E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8860FA7E-493A-491E-A5DF-3EEE089FDAAA}" type="pres">
      <dgm:prSet presAssocID="{9F450FBF-85F2-4737-9296-B914B1E6B11E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C5773A3F-5288-4E8F-92D8-C217B26DF4BA}" type="pres">
      <dgm:prSet presAssocID="{0FB0D783-C29A-4A76-A137-12D577CE88A2}" presName="root2" presStyleCnt="0"/>
      <dgm:spPr/>
    </dgm:pt>
    <dgm:pt modelId="{ED594E80-5B52-48CD-A481-C61EFD5651EA}" type="pres">
      <dgm:prSet presAssocID="{0FB0D783-C29A-4A76-A137-12D577CE88A2}" presName="LevelTwoTextNode" presStyleLbl="node2" presStyleIdx="1" presStyleCnt="3" custScaleX="104394" custScaleY="8019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A977EB3-FBEB-408A-9E24-7F8E7E21BB96}" type="pres">
      <dgm:prSet presAssocID="{0FB0D783-C29A-4A76-A137-12D577CE88A2}" presName="level3hierChild" presStyleCnt="0"/>
      <dgm:spPr/>
    </dgm:pt>
    <dgm:pt modelId="{73494B94-0B15-4D59-B186-7745D8A096C0}" type="pres">
      <dgm:prSet presAssocID="{58D4DDAD-B460-4496-B7CF-A58C1BC5E675}" presName="root1" presStyleCnt="0"/>
      <dgm:spPr/>
    </dgm:pt>
    <dgm:pt modelId="{F3336763-B3C7-44EA-990C-D2EFCCC6925B}" type="pres">
      <dgm:prSet presAssocID="{58D4DDAD-B460-4496-B7CF-A58C1BC5E675}" presName="LevelOneTextNode" presStyleLbl="node0" presStyleIdx="2" presStyleCnt="3" custScaleX="76852" custScaleY="8005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9A57231-D0C7-4A3C-B883-3BE8941D7C9C}" type="pres">
      <dgm:prSet presAssocID="{58D4DDAD-B460-4496-B7CF-A58C1BC5E675}" presName="level2hierChild" presStyleCnt="0"/>
      <dgm:spPr/>
    </dgm:pt>
    <dgm:pt modelId="{D9C28A8B-63D2-4917-A9E8-212B42ED4EB1}" type="pres">
      <dgm:prSet presAssocID="{4653A9AC-72EB-4227-8B54-D9E1CEB555F0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4AAEC86E-F6C2-4BD7-8B04-1FCFFDD9884A}" type="pres">
      <dgm:prSet presAssocID="{4653A9AC-72EB-4227-8B54-D9E1CEB555F0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5019A58E-A4D3-48D7-A80A-2277BFCD09AC}" type="pres">
      <dgm:prSet presAssocID="{B2D170F7-54AB-431D-8969-DBD20AACFEF7}" presName="root2" presStyleCnt="0"/>
      <dgm:spPr/>
    </dgm:pt>
    <dgm:pt modelId="{13097825-FAC8-4D45-8534-E6B79195FC83}" type="pres">
      <dgm:prSet presAssocID="{B2D170F7-54AB-431D-8969-DBD20AACFEF7}" presName="LevelTwoTextNode" presStyleLbl="node2" presStyleIdx="2" presStyleCnt="3" custScaleX="104394" custScaleY="8019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2222570-5525-4F7B-8150-26D3550896B0}" type="pres">
      <dgm:prSet presAssocID="{B2D170F7-54AB-431D-8969-DBD20AACFEF7}" presName="level3hierChild" presStyleCnt="0"/>
      <dgm:spPr/>
    </dgm:pt>
  </dgm:ptLst>
  <dgm:cxnLst>
    <dgm:cxn modelId="{6A6B136C-AFFB-4B4E-8BDD-3BF62C59B6ED}" type="presOf" srcId="{9F450FBF-85F2-4737-9296-B914B1E6B11E}" destId="{8860FA7E-493A-491E-A5DF-3EEE089FDAAA}" srcOrd="1" destOrd="0" presId="urn:microsoft.com/office/officeart/2005/8/layout/hierarchy2"/>
    <dgm:cxn modelId="{E97DD77B-5EFE-4CB1-B9D3-CBF894654218}" type="presOf" srcId="{12D13B9F-9D98-4E18-9C6D-03B63A8836E7}" destId="{26948B2A-B324-42AA-805D-7C488C13AA7F}" srcOrd="0" destOrd="0" presId="urn:microsoft.com/office/officeart/2005/8/layout/hierarchy2"/>
    <dgm:cxn modelId="{B275DDEB-6FA2-4B0A-8568-C7171E3FFD73}" type="presOf" srcId="{846C9BFF-0AA2-41DF-AF61-F4CBE2666324}" destId="{22274E6B-8AC1-4177-B7C5-D6252EF006F3}" srcOrd="0" destOrd="0" presId="urn:microsoft.com/office/officeart/2005/8/layout/hierarchy2"/>
    <dgm:cxn modelId="{2F04E1AF-82B3-4114-9D8D-1B7C67581E82}" type="presOf" srcId="{4653A9AC-72EB-4227-8B54-D9E1CEB555F0}" destId="{D9C28A8B-63D2-4917-A9E8-212B42ED4EB1}" srcOrd="0" destOrd="0" presId="urn:microsoft.com/office/officeart/2005/8/layout/hierarchy2"/>
    <dgm:cxn modelId="{9FF4AF71-E434-4617-B272-5DE11626A346}" srcId="{BB7B10CA-CF77-4303-B4B5-8315A9CD6A61}" destId="{12D13B9F-9D98-4E18-9C6D-03B63A8836E7}" srcOrd="0" destOrd="0" parTransId="{1E905C12-7704-4641-AA57-CCB042CDADE8}" sibTransId="{80EFC97C-3086-49ED-94DE-EDADFC8406DC}"/>
    <dgm:cxn modelId="{CE315751-5815-4C09-9E2C-FAD9429BE094}" type="presOf" srcId="{0FB0D783-C29A-4A76-A137-12D577CE88A2}" destId="{ED594E80-5B52-48CD-A481-C61EFD5651EA}" srcOrd="0" destOrd="0" presId="urn:microsoft.com/office/officeart/2005/8/layout/hierarchy2"/>
    <dgm:cxn modelId="{125E1D06-1F3D-43BC-86A7-33F664031D91}" srcId="{58D4DDAD-B460-4496-B7CF-A58C1BC5E675}" destId="{B2D170F7-54AB-431D-8969-DBD20AACFEF7}" srcOrd="0" destOrd="0" parTransId="{4653A9AC-72EB-4227-8B54-D9E1CEB555F0}" sibTransId="{05C145AF-CF03-444D-9075-FDD39098036C}"/>
    <dgm:cxn modelId="{894D1CA6-4FB0-4057-859D-E80643EBDBAF}" srcId="{12D13B9F-9D98-4E18-9C6D-03B63A8836E7}" destId="{AC93C984-C2A6-4CFF-B519-F70FC18DAFE7}" srcOrd="0" destOrd="0" parTransId="{846C9BFF-0AA2-41DF-AF61-F4CBE2666324}" sibTransId="{DE2F3675-022F-42EF-8162-8D6F320F6451}"/>
    <dgm:cxn modelId="{C8C6DA87-5DBF-441D-AF90-0D616526D124}" type="presOf" srcId="{11F82867-B989-4DBF-AE91-8293D66887A2}" destId="{954F67D8-DE3A-4B67-861B-0880CFD81C9A}" srcOrd="0" destOrd="0" presId="urn:microsoft.com/office/officeart/2005/8/layout/hierarchy2"/>
    <dgm:cxn modelId="{D59F7088-EEE4-45F6-AEEA-AF415D3D1FF7}" type="presOf" srcId="{BB7B10CA-CF77-4303-B4B5-8315A9CD6A61}" destId="{F18AC32F-80CC-4E6D-8DC9-4B4A9D4241FA}" srcOrd="0" destOrd="0" presId="urn:microsoft.com/office/officeart/2005/8/layout/hierarchy2"/>
    <dgm:cxn modelId="{830B74C9-DC48-40D0-B180-BC5DB5218AD7}" srcId="{BB7B10CA-CF77-4303-B4B5-8315A9CD6A61}" destId="{11F82867-B989-4DBF-AE91-8293D66887A2}" srcOrd="1" destOrd="0" parTransId="{763C83FB-9FCB-428D-8055-30EA9701BCE6}" sibTransId="{147C1FD9-E33B-4F5A-8519-6402743A92D8}"/>
    <dgm:cxn modelId="{AB12EEB8-2432-4D2B-9A58-15A16C4BE4BF}" type="presOf" srcId="{846C9BFF-0AA2-41DF-AF61-F4CBE2666324}" destId="{E1EEC663-E7E7-465F-9C55-454637A47091}" srcOrd="1" destOrd="0" presId="urn:microsoft.com/office/officeart/2005/8/layout/hierarchy2"/>
    <dgm:cxn modelId="{828A1461-991D-4FBA-A43C-88E6D062F0B9}" srcId="{11F82867-B989-4DBF-AE91-8293D66887A2}" destId="{0FB0D783-C29A-4A76-A137-12D577CE88A2}" srcOrd="0" destOrd="0" parTransId="{9F450FBF-85F2-4737-9296-B914B1E6B11E}" sibTransId="{E341601D-4903-4044-BA94-6FD169B74AC5}"/>
    <dgm:cxn modelId="{8BE08049-EB8F-4D8C-9B97-103F4F389F83}" type="presOf" srcId="{9F450FBF-85F2-4737-9296-B914B1E6B11E}" destId="{090E1722-2777-4FEB-A206-4BCB5D02C62B}" srcOrd="0" destOrd="0" presId="urn:microsoft.com/office/officeart/2005/8/layout/hierarchy2"/>
    <dgm:cxn modelId="{067C69E7-936A-42F4-98D1-57180E62561F}" type="presOf" srcId="{4653A9AC-72EB-4227-8B54-D9E1CEB555F0}" destId="{4AAEC86E-F6C2-4BD7-8B04-1FCFFDD9884A}" srcOrd="1" destOrd="0" presId="urn:microsoft.com/office/officeart/2005/8/layout/hierarchy2"/>
    <dgm:cxn modelId="{E827DBEC-E56E-4B22-9710-6708521A6304}" type="presOf" srcId="{AC93C984-C2A6-4CFF-B519-F70FC18DAFE7}" destId="{869C2262-64F6-40BC-8CC8-8241787E9169}" srcOrd="0" destOrd="0" presId="urn:microsoft.com/office/officeart/2005/8/layout/hierarchy2"/>
    <dgm:cxn modelId="{A57942AF-FA2F-495D-83C8-378AEA99EFEF}" type="presOf" srcId="{58D4DDAD-B460-4496-B7CF-A58C1BC5E675}" destId="{F3336763-B3C7-44EA-990C-D2EFCCC6925B}" srcOrd="0" destOrd="0" presId="urn:microsoft.com/office/officeart/2005/8/layout/hierarchy2"/>
    <dgm:cxn modelId="{E1DD43D6-0876-486E-9CAC-CE3211AC9F51}" srcId="{BB7B10CA-CF77-4303-B4B5-8315A9CD6A61}" destId="{58D4DDAD-B460-4496-B7CF-A58C1BC5E675}" srcOrd="2" destOrd="0" parTransId="{4C7FE812-7439-4B41-AF91-0E35E61A3146}" sibTransId="{F1C57484-F28F-4784-8C86-51ACBB92B940}"/>
    <dgm:cxn modelId="{0FF641DF-76AE-4163-9DA9-AAA0008F721A}" type="presOf" srcId="{B2D170F7-54AB-431D-8969-DBD20AACFEF7}" destId="{13097825-FAC8-4D45-8534-E6B79195FC83}" srcOrd="0" destOrd="0" presId="urn:microsoft.com/office/officeart/2005/8/layout/hierarchy2"/>
    <dgm:cxn modelId="{EC82DC33-4C28-4814-BEAB-BB031B93B0FA}" type="presParOf" srcId="{F18AC32F-80CC-4E6D-8DC9-4B4A9D4241FA}" destId="{D8A37C6E-E9B7-4810-B2CC-049C437062E6}" srcOrd="0" destOrd="0" presId="urn:microsoft.com/office/officeart/2005/8/layout/hierarchy2"/>
    <dgm:cxn modelId="{95EF269D-F5A1-4AC3-8B5A-41AE0844FD54}" type="presParOf" srcId="{D8A37C6E-E9B7-4810-B2CC-049C437062E6}" destId="{26948B2A-B324-42AA-805D-7C488C13AA7F}" srcOrd="0" destOrd="0" presId="urn:microsoft.com/office/officeart/2005/8/layout/hierarchy2"/>
    <dgm:cxn modelId="{40B9CF7B-F016-4424-B561-14639B232B97}" type="presParOf" srcId="{D8A37C6E-E9B7-4810-B2CC-049C437062E6}" destId="{A76F9472-FB3D-4470-A1E7-209C00C732B7}" srcOrd="1" destOrd="0" presId="urn:microsoft.com/office/officeart/2005/8/layout/hierarchy2"/>
    <dgm:cxn modelId="{9624BC0B-E612-454D-9496-CD5B05838593}" type="presParOf" srcId="{A76F9472-FB3D-4470-A1E7-209C00C732B7}" destId="{22274E6B-8AC1-4177-B7C5-D6252EF006F3}" srcOrd="0" destOrd="0" presId="urn:microsoft.com/office/officeart/2005/8/layout/hierarchy2"/>
    <dgm:cxn modelId="{C7C90854-4A2B-494A-A80C-13732B7DBBC9}" type="presParOf" srcId="{22274E6B-8AC1-4177-B7C5-D6252EF006F3}" destId="{E1EEC663-E7E7-465F-9C55-454637A47091}" srcOrd="0" destOrd="0" presId="urn:microsoft.com/office/officeart/2005/8/layout/hierarchy2"/>
    <dgm:cxn modelId="{1834F936-7779-44BF-9374-39ED3AE699F3}" type="presParOf" srcId="{A76F9472-FB3D-4470-A1E7-209C00C732B7}" destId="{76CCA29D-464F-40E9-B90D-2C31894BFD87}" srcOrd="1" destOrd="0" presId="urn:microsoft.com/office/officeart/2005/8/layout/hierarchy2"/>
    <dgm:cxn modelId="{512AFBD6-3F02-4AA9-A150-A251A9ADFC1F}" type="presParOf" srcId="{76CCA29D-464F-40E9-B90D-2C31894BFD87}" destId="{869C2262-64F6-40BC-8CC8-8241787E9169}" srcOrd="0" destOrd="0" presId="urn:microsoft.com/office/officeart/2005/8/layout/hierarchy2"/>
    <dgm:cxn modelId="{FA981CFC-E187-481C-86E8-73434424AD7F}" type="presParOf" srcId="{76CCA29D-464F-40E9-B90D-2C31894BFD87}" destId="{CF7C8FC6-D592-46CF-85CB-E18E8C4DAE87}" srcOrd="1" destOrd="0" presId="urn:microsoft.com/office/officeart/2005/8/layout/hierarchy2"/>
    <dgm:cxn modelId="{318FC028-2437-4989-A48F-48C515ACA14D}" type="presParOf" srcId="{F18AC32F-80CC-4E6D-8DC9-4B4A9D4241FA}" destId="{8C83184E-247B-4911-975A-AF53A6270F9E}" srcOrd="1" destOrd="0" presId="urn:microsoft.com/office/officeart/2005/8/layout/hierarchy2"/>
    <dgm:cxn modelId="{4D9FCE3E-891F-4D82-BADD-2AAE59942BF9}" type="presParOf" srcId="{8C83184E-247B-4911-975A-AF53A6270F9E}" destId="{954F67D8-DE3A-4B67-861B-0880CFD81C9A}" srcOrd="0" destOrd="0" presId="urn:microsoft.com/office/officeart/2005/8/layout/hierarchy2"/>
    <dgm:cxn modelId="{EEAB5C97-ED7F-401E-AAF2-CCBDB83F244D}" type="presParOf" srcId="{8C83184E-247B-4911-975A-AF53A6270F9E}" destId="{7C240668-6DA0-4007-A6EF-977845332451}" srcOrd="1" destOrd="0" presId="urn:microsoft.com/office/officeart/2005/8/layout/hierarchy2"/>
    <dgm:cxn modelId="{7B88AF49-FF0B-44CC-BBDA-25262CED3FA2}" type="presParOf" srcId="{7C240668-6DA0-4007-A6EF-977845332451}" destId="{090E1722-2777-4FEB-A206-4BCB5D02C62B}" srcOrd="0" destOrd="0" presId="urn:microsoft.com/office/officeart/2005/8/layout/hierarchy2"/>
    <dgm:cxn modelId="{53F50641-0ADB-4FAA-B8DA-89537976AC85}" type="presParOf" srcId="{090E1722-2777-4FEB-A206-4BCB5D02C62B}" destId="{8860FA7E-493A-491E-A5DF-3EEE089FDAAA}" srcOrd="0" destOrd="0" presId="urn:microsoft.com/office/officeart/2005/8/layout/hierarchy2"/>
    <dgm:cxn modelId="{DAACF294-C2DB-4967-B6B6-D1E72C885089}" type="presParOf" srcId="{7C240668-6DA0-4007-A6EF-977845332451}" destId="{C5773A3F-5288-4E8F-92D8-C217B26DF4BA}" srcOrd="1" destOrd="0" presId="urn:microsoft.com/office/officeart/2005/8/layout/hierarchy2"/>
    <dgm:cxn modelId="{421DA929-CA3A-4C22-BD8D-4787E01FCBA0}" type="presParOf" srcId="{C5773A3F-5288-4E8F-92D8-C217B26DF4BA}" destId="{ED594E80-5B52-48CD-A481-C61EFD5651EA}" srcOrd="0" destOrd="0" presId="urn:microsoft.com/office/officeart/2005/8/layout/hierarchy2"/>
    <dgm:cxn modelId="{FA15431F-E6CC-4B56-9297-0BD1917896EC}" type="presParOf" srcId="{C5773A3F-5288-4E8F-92D8-C217B26DF4BA}" destId="{3A977EB3-FBEB-408A-9E24-7F8E7E21BB96}" srcOrd="1" destOrd="0" presId="urn:microsoft.com/office/officeart/2005/8/layout/hierarchy2"/>
    <dgm:cxn modelId="{856190DF-7735-4148-81B5-70FE896A8196}" type="presParOf" srcId="{F18AC32F-80CC-4E6D-8DC9-4B4A9D4241FA}" destId="{73494B94-0B15-4D59-B186-7745D8A096C0}" srcOrd="2" destOrd="0" presId="urn:microsoft.com/office/officeart/2005/8/layout/hierarchy2"/>
    <dgm:cxn modelId="{1F97261E-7B65-4BA3-AA77-1DBFCA9F87FB}" type="presParOf" srcId="{73494B94-0B15-4D59-B186-7745D8A096C0}" destId="{F3336763-B3C7-44EA-990C-D2EFCCC6925B}" srcOrd="0" destOrd="0" presId="urn:microsoft.com/office/officeart/2005/8/layout/hierarchy2"/>
    <dgm:cxn modelId="{D75DEBD1-25E8-4FAB-9051-DE0EC881EF9B}" type="presParOf" srcId="{73494B94-0B15-4D59-B186-7745D8A096C0}" destId="{B9A57231-D0C7-4A3C-B883-3BE8941D7C9C}" srcOrd="1" destOrd="0" presId="urn:microsoft.com/office/officeart/2005/8/layout/hierarchy2"/>
    <dgm:cxn modelId="{CE2C1D84-8FE0-4DD2-AC60-C505832B2933}" type="presParOf" srcId="{B9A57231-D0C7-4A3C-B883-3BE8941D7C9C}" destId="{D9C28A8B-63D2-4917-A9E8-212B42ED4EB1}" srcOrd="0" destOrd="0" presId="urn:microsoft.com/office/officeart/2005/8/layout/hierarchy2"/>
    <dgm:cxn modelId="{1313C48B-CB9F-4751-98C7-6252E0E55DCB}" type="presParOf" srcId="{D9C28A8B-63D2-4917-A9E8-212B42ED4EB1}" destId="{4AAEC86E-F6C2-4BD7-8B04-1FCFFDD9884A}" srcOrd="0" destOrd="0" presId="urn:microsoft.com/office/officeart/2005/8/layout/hierarchy2"/>
    <dgm:cxn modelId="{633103BA-CAC9-4EAB-A3C1-2D0E24ABCFA8}" type="presParOf" srcId="{B9A57231-D0C7-4A3C-B883-3BE8941D7C9C}" destId="{5019A58E-A4D3-48D7-A80A-2277BFCD09AC}" srcOrd="1" destOrd="0" presId="urn:microsoft.com/office/officeart/2005/8/layout/hierarchy2"/>
    <dgm:cxn modelId="{52C4D080-0688-4E28-B5C4-8EAE4FC872A6}" type="presParOf" srcId="{5019A58E-A4D3-48D7-A80A-2277BFCD09AC}" destId="{13097825-FAC8-4D45-8534-E6B79195FC83}" srcOrd="0" destOrd="0" presId="urn:microsoft.com/office/officeart/2005/8/layout/hierarchy2"/>
    <dgm:cxn modelId="{C35E6B79-9F7F-404A-8001-EBC91997B366}" type="presParOf" srcId="{5019A58E-A4D3-48D7-A80A-2277BFCD09AC}" destId="{F2222570-5525-4F7B-8150-26D3550896B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3A53AF0-E0C4-423C-8F9C-658A482089D1}" type="doc">
      <dgm:prSet loTypeId="urn:microsoft.com/office/officeart/2005/8/layout/hierarchy2" loCatId="hierarchy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zh-TW" altLang="en-US"/>
        </a:p>
      </dgm:t>
    </dgm:pt>
    <dgm:pt modelId="{1BE3F892-691F-474B-8115-3C41D1060F27}">
      <dgm:prSet phldrT="[文字]" custT="1"/>
      <dgm:spPr/>
      <dgm:t>
        <a:bodyPr/>
        <a:lstStyle/>
        <a:p>
          <a:r>
            <a:rPr lang="zh-TW" altLang="en-US" sz="3200" dirty="0" smtClean="0"/>
            <a:t>射不善而欲教人，人不學也</a:t>
          </a:r>
          <a:endParaRPr lang="zh-TW" altLang="en-US" sz="3200" dirty="0"/>
        </a:p>
      </dgm:t>
    </dgm:pt>
    <dgm:pt modelId="{2BBFE120-0DA9-467E-B704-62B0B028FBEF}" type="parTrans" cxnId="{A87315D7-760A-41E2-B282-FA3F770E03A8}">
      <dgm:prSet/>
      <dgm:spPr/>
      <dgm:t>
        <a:bodyPr/>
        <a:lstStyle/>
        <a:p>
          <a:endParaRPr lang="zh-TW" altLang="en-US"/>
        </a:p>
      </dgm:t>
    </dgm:pt>
    <dgm:pt modelId="{2F9BB859-656F-4449-8824-8E2F6B6B6F9F}" type="sibTrans" cxnId="{A87315D7-760A-41E2-B282-FA3F770E03A8}">
      <dgm:prSet/>
      <dgm:spPr/>
      <dgm:t>
        <a:bodyPr/>
        <a:lstStyle/>
        <a:p>
          <a:endParaRPr lang="zh-TW" altLang="en-US"/>
        </a:p>
      </dgm:t>
    </dgm:pt>
    <dgm:pt modelId="{6810F3E2-569B-4797-AE69-7D6F81F47079}">
      <dgm:prSet phldrT="[文字]" custT="1"/>
      <dgm:spPr/>
      <dgm:t>
        <a:bodyPr/>
        <a:lstStyle/>
        <a:p>
          <a:r>
            <a:rPr lang="zh-TW" altLang="en-US" sz="3200" dirty="0" smtClean="0"/>
            <a:t>行不修而欲談人，人不聽也</a:t>
          </a:r>
          <a:endParaRPr lang="zh-TW" altLang="en-US" sz="3200" dirty="0"/>
        </a:p>
      </dgm:t>
    </dgm:pt>
    <dgm:pt modelId="{E7143F1C-02B6-42D5-8DC9-42C80E95CFF0}" type="parTrans" cxnId="{00D4A7C3-DDDC-4F1A-88BC-D474EC5E43D0}">
      <dgm:prSet/>
      <dgm:spPr/>
      <dgm:t>
        <a:bodyPr/>
        <a:lstStyle/>
        <a:p>
          <a:endParaRPr lang="zh-TW" altLang="en-US"/>
        </a:p>
      </dgm:t>
    </dgm:pt>
    <dgm:pt modelId="{F2F42C06-F063-4989-A432-459F8CC29368}" type="sibTrans" cxnId="{00D4A7C3-DDDC-4F1A-88BC-D474EC5E43D0}">
      <dgm:prSet/>
      <dgm:spPr/>
      <dgm:t>
        <a:bodyPr/>
        <a:lstStyle/>
        <a:p>
          <a:endParaRPr lang="zh-TW" altLang="en-US"/>
        </a:p>
      </dgm:t>
    </dgm:pt>
    <dgm:pt modelId="{266D3668-7A20-4506-BF02-874FDCB2EB76}" type="pres">
      <dgm:prSet presAssocID="{E3A53AF0-E0C4-423C-8F9C-658A482089D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028BA8D-C573-4E81-A2F9-178AB3145926}" type="pres">
      <dgm:prSet presAssocID="{1BE3F892-691F-474B-8115-3C41D1060F27}" presName="root1" presStyleCnt="0"/>
      <dgm:spPr/>
    </dgm:pt>
    <dgm:pt modelId="{49451369-8F9B-41BE-BD4D-5117A87058A2}" type="pres">
      <dgm:prSet presAssocID="{1BE3F892-691F-474B-8115-3C41D1060F27}" presName="LevelOneTextNode" presStyleLbl="node0" presStyleIdx="0" presStyleCnt="2" custScaleX="84708" custScaleY="311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415A432-B2FF-4D22-A85C-565F283136B7}" type="pres">
      <dgm:prSet presAssocID="{1BE3F892-691F-474B-8115-3C41D1060F27}" presName="level2hierChild" presStyleCnt="0"/>
      <dgm:spPr/>
    </dgm:pt>
    <dgm:pt modelId="{08B52253-C6BC-4AB0-8169-C8CE1ADA61AC}" type="pres">
      <dgm:prSet presAssocID="{6810F3E2-569B-4797-AE69-7D6F81F47079}" presName="root1" presStyleCnt="0"/>
      <dgm:spPr/>
    </dgm:pt>
    <dgm:pt modelId="{6FA4DCD6-5AAC-4230-BB2A-20F9FB5B843A}" type="pres">
      <dgm:prSet presAssocID="{6810F3E2-569B-4797-AE69-7D6F81F47079}" presName="LevelOneTextNode" presStyleLbl="node0" presStyleIdx="1" presStyleCnt="2" custScaleX="84708" custScaleY="311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5E5DCD5-5968-4EA1-92FD-595806935A67}" type="pres">
      <dgm:prSet presAssocID="{6810F3E2-569B-4797-AE69-7D6F81F47079}" presName="level2hierChild" presStyleCnt="0"/>
      <dgm:spPr/>
    </dgm:pt>
  </dgm:ptLst>
  <dgm:cxnLst>
    <dgm:cxn modelId="{7EECE449-3FF0-4515-B3F1-329A310AD63E}" type="presOf" srcId="{E3A53AF0-E0C4-423C-8F9C-658A482089D1}" destId="{266D3668-7A20-4506-BF02-874FDCB2EB76}" srcOrd="0" destOrd="0" presId="urn:microsoft.com/office/officeart/2005/8/layout/hierarchy2"/>
    <dgm:cxn modelId="{D107323C-2619-4117-AB8D-209FA863867A}" type="presOf" srcId="{6810F3E2-569B-4797-AE69-7D6F81F47079}" destId="{6FA4DCD6-5AAC-4230-BB2A-20F9FB5B843A}" srcOrd="0" destOrd="0" presId="urn:microsoft.com/office/officeart/2005/8/layout/hierarchy2"/>
    <dgm:cxn modelId="{00D4A7C3-DDDC-4F1A-88BC-D474EC5E43D0}" srcId="{E3A53AF0-E0C4-423C-8F9C-658A482089D1}" destId="{6810F3E2-569B-4797-AE69-7D6F81F47079}" srcOrd="1" destOrd="0" parTransId="{E7143F1C-02B6-42D5-8DC9-42C80E95CFF0}" sibTransId="{F2F42C06-F063-4989-A432-459F8CC29368}"/>
    <dgm:cxn modelId="{A87315D7-760A-41E2-B282-FA3F770E03A8}" srcId="{E3A53AF0-E0C4-423C-8F9C-658A482089D1}" destId="{1BE3F892-691F-474B-8115-3C41D1060F27}" srcOrd="0" destOrd="0" parTransId="{2BBFE120-0DA9-467E-B704-62B0B028FBEF}" sibTransId="{2F9BB859-656F-4449-8824-8E2F6B6B6F9F}"/>
    <dgm:cxn modelId="{A0D70FDF-FA9B-410A-957D-48D44F7595AA}" type="presOf" srcId="{1BE3F892-691F-474B-8115-3C41D1060F27}" destId="{49451369-8F9B-41BE-BD4D-5117A87058A2}" srcOrd="0" destOrd="0" presId="urn:microsoft.com/office/officeart/2005/8/layout/hierarchy2"/>
    <dgm:cxn modelId="{8A70A237-27C4-498F-AA6A-52EC5A4309B0}" type="presParOf" srcId="{266D3668-7A20-4506-BF02-874FDCB2EB76}" destId="{B028BA8D-C573-4E81-A2F9-178AB3145926}" srcOrd="0" destOrd="0" presId="urn:microsoft.com/office/officeart/2005/8/layout/hierarchy2"/>
    <dgm:cxn modelId="{C8C41EBD-F8AB-4D92-A011-83D3DCABF472}" type="presParOf" srcId="{B028BA8D-C573-4E81-A2F9-178AB3145926}" destId="{49451369-8F9B-41BE-BD4D-5117A87058A2}" srcOrd="0" destOrd="0" presId="urn:microsoft.com/office/officeart/2005/8/layout/hierarchy2"/>
    <dgm:cxn modelId="{F37B43C7-4EDB-40D5-97D1-69A924AAAA02}" type="presParOf" srcId="{B028BA8D-C573-4E81-A2F9-178AB3145926}" destId="{B415A432-B2FF-4D22-A85C-565F283136B7}" srcOrd="1" destOrd="0" presId="urn:microsoft.com/office/officeart/2005/8/layout/hierarchy2"/>
    <dgm:cxn modelId="{00798310-AC13-41C0-AFD9-FFA03A997889}" type="presParOf" srcId="{266D3668-7A20-4506-BF02-874FDCB2EB76}" destId="{08B52253-C6BC-4AB0-8169-C8CE1ADA61AC}" srcOrd="1" destOrd="0" presId="urn:microsoft.com/office/officeart/2005/8/layout/hierarchy2"/>
    <dgm:cxn modelId="{A71418DF-596B-4A7B-BAA4-2EE5F8E7DADA}" type="presParOf" srcId="{08B52253-C6BC-4AB0-8169-C8CE1ADA61AC}" destId="{6FA4DCD6-5AAC-4230-BB2A-20F9FB5B843A}" srcOrd="0" destOrd="0" presId="urn:microsoft.com/office/officeart/2005/8/layout/hierarchy2"/>
    <dgm:cxn modelId="{B9C3625E-E824-4DF0-A5B5-E890A9B00F51}" type="presParOf" srcId="{08B52253-C6BC-4AB0-8169-C8CE1ADA61AC}" destId="{55E5DCD5-5968-4EA1-92FD-595806935A6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A13616B-6987-41B0-9674-F64EA948DF7D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A407672-1D41-4568-BC09-BBF8171CAC3B}">
      <dgm:prSet custT="1"/>
      <dgm:spPr/>
      <dgm:t>
        <a:bodyPr/>
        <a:lstStyle/>
        <a:p>
          <a:pPr rtl="0"/>
          <a:r>
            <a:rPr lang="zh-TW" altLang="en-US" sz="3600" b="0" i="0" u="none" dirty="0" smtClean="0"/>
            <a:t>夫驥惟伯樂獨知之，不害其為良馬也。</a:t>
          </a:r>
          <a:endParaRPr lang="zh-TW" altLang="en-US" sz="3600" b="0" i="0" u="none" dirty="0"/>
        </a:p>
      </dgm:t>
    </dgm:pt>
    <dgm:pt modelId="{7A5563F5-5D38-45F3-9186-B405544CC5B5}" type="parTrans" cxnId="{BEE24FC8-6F10-427E-A1CB-6EC6F3F45F80}">
      <dgm:prSet/>
      <dgm:spPr/>
      <dgm:t>
        <a:bodyPr/>
        <a:lstStyle/>
        <a:p>
          <a:endParaRPr lang="zh-TW" altLang="en-US"/>
        </a:p>
      </dgm:t>
    </dgm:pt>
    <dgm:pt modelId="{6CA226F4-8A71-488A-A0A1-AC98D2759B7A}" type="sibTrans" cxnId="{BEE24FC8-6F10-427E-A1CB-6EC6F3F45F80}">
      <dgm:prSet/>
      <dgm:spPr/>
      <dgm:t>
        <a:bodyPr/>
        <a:lstStyle/>
        <a:p>
          <a:endParaRPr lang="zh-TW" altLang="en-US"/>
        </a:p>
      </dgm:t>
    </dgm:pt>
    <dgm:pt modelId="{6F1D743F-C8DC-4567-AD28-96BF3A3FEA8F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行亦然，惟賢者獨知之，不害其為善士也。</a:t>
          </a:r>
          <a:endParaRPr lang="zh-TW" altLang="en-US" sz="3200" b="0" i="0" u="none" dirty="0"/>
        </a:p>
      </dgm:t>
    </dgm:pt>
    <dgm:pt modelId="{F9522C62-2B57-4686-AF36-05DA796EFBDF}" type="parTrans" cxnId="{30B9139F-09D0-440E-8F4B-D19507580B04}">
      <dgm:prSet/>
      <dgm:spPr/>
      <dgm:t>
        <a:bodyPr/>
        <a:lstStyle/>
        <a:p>
          <a:endParaRPr lang="zh-TW" altLang="en-US"/>
        </a:p>
      </dgm:t>
    </dgm:pt>
    <dgm:pt modelId="{DB3B4F92-A66F-4875-938D-9CA5B42DDE86}" type="sibTrans" cxnId="{30B9139F-09D0-440E-8F4B-D19507580B04}">
      <dgm:prSet/>
      <dgm:spPr/>
      <dgm:t>
        <a:bodyPr/>
        <a:lstStyle/>
        <a:p>
          <a:endParaRPr lang="zh-TW" altLang="en-US"/>
        </a:p>
      </dgm:t>
    </dgm:pt>
    <dgm:pt modelId="{D0F4185B-C396-4B5C-B37D-5021BA89DD72}" type="pres">
      <dgm:prSet presAssocID="{DA13616B-6987-41B0-9674-F64EA948DF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608E958-A8DC-4216-9306-AF034A0D281F}" type="pres">
      <dgm:prSet presAssocID="{9A407672-1D41-4568-BC09-BBF8171CAC3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0FB574-E5C3-4CDC-92F9-794FC3157274}" type="pres">
      <dgm:prSet presAssocID="{9A407672-1D41-4568-BC09-BBF8171CAC3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A1BC37C-E29A-4ABB-9CD9-844F63AE0AA4}" type="presOf" srcId="{9A407672-1D41-4568-BC09-BBF8171CAC3B}" destId="{C608E958-A8DC-4216-9306-AF034A0D281F}" srcOrd="0" destOrd="0" presId="urn:microsoft.com/office/officeart/2005/8/layout/vList2"/>
    <dgm:cxn modelId="{30B9139F-09D0-440E-8F4B-D19507580B04}" srcId="{9A407672-1D41-4568-BC09-BBF8171CAC3B}" destId="{6F1D743F-C8DC-4567-AD28-96BF3A3FEA8F}" srcOrd="0" destOrd="0" parTransId="{F9522C62-2B57-4686-AF36-05DA796EFBDF}" sibTransId="{DB3B4F92-A66F-4875-938D-9CA5B42DDE86}"/>
    <dgm:cxn modelId="{BEE24FC8-6F10-427E-A1CB-6EC6F3F45F80}" srcId="{DA13616B-6987-41B0-9674-F64EA948DF7D}" destId="{9A407672-1D41-4568-BC09-BBF8171CAC3B}" srcOrd="0" destOrd="0" parTransId="{7A5563F5-5D38-45F3-9186-B405544CC5B5}" sibTransId="{6CA226F4-8A71-488A-A0A1-AC98D2759B7A}"/>
    <dgm:cxn modelId="{0812186F-AE1C-4005-B19F-EE379AB67E85}" type="presOf" srcId="{6F1D743F-C8DC-4567-AD28-96BF3A3FEA8F}" destId="{650FB574-E5C3-4CDC-92F9-794FC3157274}" srcOrd="0" destOrd="0" presId="urn:microsoft.com/office/officeart/2005/8/layout/vList2"/>
    <dgm:cxn modelId="{769B2868-6F94-4751-895F-E5E44F817949}" type="presOf" srcId="{DA13616B-6987-41B0-9674-F64EA948DF7D}" destId="{D0F4185B-C396-4B5C-B37D-5021BA89DD72}" srcOrd="0" destOrd="0" presId="urn:microsoft.com/office/officeart/2005/8/layout/vList2"/>
    <dgm:cxn modelId="{09E19CB3-33E9-4D5A-8836-D09A61475B1E}" type="presParOf" srcId="{D0F4185B-C396-4B5C-B37D-5021BA89DD72}" destId="{C608E958-A8DC-4216-9306-AF034A0D281F}" srcOrd="0" destOrd="0" presId="urn:microsoft.com/office/officeart/2005/8/layout/vList2"/>
    <dgm:cxn modelId="{049D9878-354D-4902-ACA0-09EBEF6E8902}" type="presParOf" srcId="{D0F4185B-C396-4B5C-B37D-5021BA89DD72}" destId="{650FB574-E5C3-4CDC-92F9-794FC315727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FD51704-B436-4476-9728-6BA362307B25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B9527B32-889D-431B-8A2B-B1D300F77E4A}">
      <dgm:prSet phldrT="[文字]" custT="1"/>
      <dgm:spPr/>
      <dgm:t>
        <a:bodyPr anchor="ctr"/>
        <a:lstStyle/>
        <a:p>
          <a:pPr algn="ctr">
            <a:lnSpc>
              <a:spcPts val="3800"/>
            </a:lnSpc>
            <a:spcAft>
              <a:spcPts val="0"/>
            </a:spcAft>
          </a:pPr>
          <a:r>
            <a:rPr lang="zh-TW" altLang="en-US" sz="3200" dirty="0" smtClean="0"/>
            <a:t>意業清淨</a:t>
          </a:r>
          <a:endParaRPr lang="zh-TW" altLang="en-US" sz="3200" dirty="0"/>
        </a:p>
      </dgm:t>
    </dgm:pt>
    <dgm:pt modelId="{00CC983C-C025-4B95-855A-6D5BFE3F4C62}" type="parTrans" cxnId="{AFDA11A7-FDD9-4025-B5B6-284001CBC23A}">
      <dgm:prSet/>
      <dgm:spPr/>
      <dgm:t>
        <a:bodyPr/>
        <a:lstStyle/>
        <a:p>
          <a:endParaRPr lang="zh-TW" altLang="en-US"/>
        </a:p>
      </dgm:t>
    </dgm:pt>
    <dgm:pt modelId="{A9A43A0E-384F-48AC-912E-8F9AEC0C27BE}" type="sibTrans" cxnId="{AFDA11A7-FDD9-4025-B5B6-284001CBC23A}">
      <dgm:prSet/>
      <dgm:spPr/>
      <dgm:t>
        <a:bodyPr/>
        <a:lstStyle/>
        <a:p>
          <a:endParaRPr lang="zh-TW" altLang="en-US"/>
        </a:p>
      </dgm:t>
    </dgm:pt>
    <dgm:pt modelId="{743AF7B0-75C3-4AD2-A860-6E6CA220A41A}">
      <dgm:prSet phldrT="[文字]" custT="1"/>
      <dgm:spPr/>
      <dgm:t>
        <a:bodyPr anchor="ctr"/>
        <a:lstStyle/>
        <a:p>
          <a:pPr algn="ctr">
            <a:lnSpc>
              <a:spcPts val="3800"/>
            </a:lnSpc>
            <a:spcAft>
              <a:spcPts val="0"/>
            </a:spcAft>
          </a:pPr>
          <a:r>
            <a:rPr lang="zh-TW" altLang="en-US" sz="3200" dirty="0" smtClean="0"/>
            <a:t>口業清淨</a:t>
          </a:r>
          <a:endParaRPr lang="zh-TW" altLang="en-US" sz="3200" dirty="0"/>
        </a:p>
      </dgm:t>
    </dgm:pt>
    <dgm:pt modelId="{D663F89B-EE67-4E4C-B111-6781AA9620D2}" type="parTrans" cxnId="{0616024B-6828-49FD-922F-70FFF61CE7AB}">
      <dgm:prSet/>
      <dgm:spPr/>
      <dgm:t>
        <a:bodyPr/>
        <a:lstStyle/>
        <a:p>
          <a:endParaRPr lang="zh-TW" altLang="en-US"/>
        </a:p>
      </dgm:t>
    </dgm:pt>
    <dgm:pt modelId="{AA75771E-62FC-4391-AE3B-053A85A19FD8}" type="sibTrans" cxnId="{0616024B-6828-49FD-922F-70FFF61CE7AB}">
      <dgm:prSet/>
      <dgm:spPr/>
      <dgm:t>
        <a:bodyPr/>
        <a:lstStyle/>
        <a:p>
          <a:endParaRPr lang="zh-TW" altLang="en-US"/>
        </a:p>
      </dgm:t>
    </dgm:pt>
    <dgm:pt modelId="{BEAEB6D8-0118-4EEF-9750-A9B3A0CFAB1E}">
      <dgm:prSet phldrT="[文字]" custT="1"/>
      <dgm:spPr/>
      <dgm:t>
        <a:bodyPr anchor="ctr"/>
        <a:lstStyle/>
        <a:p>
          <a:pPr algn="ctr">
            <a:lnSpc>
              <a:spcPts val="3800"/>
            </a:lnSpc>
            <a:spcAft>
              <a:spcPts val="0"/>
            </a:spcAft>
          </a:pPr>
          <a:r>
            <a:rPr lang="zh-TW" altLang="en-US" sz="3200" dirty="0" smtClean="0"/>
            <a:t>身業清淨</a:t>
          </a:r>
          <a:endParaRPr lang="zh-TW" altLang="en-US" sz="3200" dirty="0"/>
        </a:p>
      </dgm:t>
    </dgm:pt>
    <dgm:pt modelId="{D0DF900C-C1BC-4445-8357-0D5BABCBC43E}" type="parTrans" cxnId="{CF4E4E62-4BE3-43AE-B539-56BB4B25D5B7}">
      <dgm:prSet/>
      <dgm:spPr/>
      <dgm:t>
        <a:bodyPr/>
        <a:lstStyle/>
        <a:p>
          <a:endParaRPr lang="zh-TW" altLang="en-US"/>
        </a:p>
      </dgm:t>
    </dgm:pt>
    <dgm:pt modelId="{92841FA1-4572-4846-AC99-FF16A8517DA7}" type="sibTrans" cxnId="{CF4E4E62-4BE3-43AE-B539-56BB4B25D5B7}">
      <dgm:prSet/>
      <dgm:spPr/>
      <dgm:t>
        <a:bodyPr/>
        <a:lstStyle/>
        <a:p>
          <a:endParaRPr lang="zh-TW" altLang="en-US"/>
        </a:p>
      </dgm:t>
    </dgm:pt>
    <dgm:pt modelId="{C5B0842C-E0DA-4CEF-ACC6-9A2EA35CCE61}">
      <dgm:prSet phldrT="[文字]" custT="1"/>
      <dgm:spPr/>
      <dgm:t>
        <a:bodyPr anchor="b"/>
        <a:lstStyle/>
        <a:p>
          <a:pPr>
            <a:lnSpc>
              <a:spcPts val="3600"/>
            </a:lnSpc>
            <a:spcAft>
              <a:spcPts val="0"/>
            </a:spcAft>
          </a:pPr>
          <a:r>
            <a:rPr lang="zh-TW" altLang="en-US" sz="2800" dirty="0" smtClean="0"/>
            <a:t>慮之無益於義而慮之，此</a:t>
          </a:r>
          <a:r>
            <a:rPr lang="zh-TW" altLang="en-US" sz="2800" dirty="0" smtClean="0">
              <a:solidFill>
                <a:srgbClr val="FF0000"/>
              </a:solidFill>
            </a:rPr>
            <a:t>心</a:t>
          </a:r>
          <a:r>
            <a:rPr lang="zh-TW" altLang="en-US" sz="2800" dirty="0" smtClean="0"/>
            <a:t>之穢也；</a:t>
          </a:r>
          <a:endParaRPr lang="zh-TW" altLang="en-US" sz="2800" dirty="0"/>
        </a:p>
      </dgm:t>
    </dgm:pt>
    <dgm:pt modelId="{8F88756C-8ABA-4E1A-AC62-A69E238AC630}" type="parTrans" cxnId="{248E7C58-75E7-438D-AD33-A64E769EFF5F}">
      <dgm:prSet/>
      <dgm:spPr/>
      <dgm:t>
        <a:bodyPr/>
        <a:lstStyle/>
        <a:p>
          <a:endParaRPr lang="zh-TW" altLang="en-US"/>
        </a:p>
      </dgm:t>
    </dgm:pt>
    <dgm:pt modelId="{A99E8898-FA7F-46A7-8379-6FF9E9368113}" type="sibTrans" cxnId="{248E7C58-75E7-438D-AD33-A64E769EFF5F}">
      <dgm:prSet/>
      <dgm:spPr/>
      <dgm:t>
        <a:bodyPr/>
        <a:lstStyle/>
        <a:p>
          <a:endParaRPr lang="zh-TW" altLang="en-US"/>
        </a:p>
      </dgm:t>
    </dgm:pt>
    <dgm:pt modelId="{B33622A7-32DB-4CC5-A5DD-BD8F3B271969}">
      <dgm:prSet custT="1"/>
      <dgm:spPr/>
      <dgm:t>
        <a:bodyPr anchor="b"/>
        <a:lstStyle/>
        <a:p>
          <a:pPr>
            <a:lnSpc>
              <a:spcPts val="3600"/>
            </a:lnSpc>
            <a:spcAft>
              <a:spcPts val="0"/>
            </a:spcAft>
          </a:pPr>
          <a:r>
            <a:rPr lang="zh-TW" altLang="en-US" sz="2800" dirty="0" smtClean="0"/>
            <a:t>道之無益於義而道之，此</a:t>
          </a:r>
          <a:r>
            <a:rPr lang="zh-TW" altLang="en-US" sz="2800" dirty="0" smtClean="0">
              <a:solidFill>
                <a:srgbClr val="FF0000"/>
              </a:solidFill>
            </a:rPr>
            <a:t>言</a:t>
          </a:r>
          <a:r>
            <a:rPr lang="zh-TW" altLang="en-US" sz="2800" dirty="0" smtClean="0"/>
            <a:t>之穢也；</a:t>
          </a:r>
          <a:endParaRPr lang="zh-TW" altLang="en-US" sz="2800" dirty="0"/>
        </a:p>
      </dgm:t>
    </dgm:pt>
    <dgm:pt modelId="{40517057-C4E1-4584-BEDB-4E1C4D407D5F}" type="parTrans" cxnId="{157F7CE5-F9C8-4CA6-A182-852320F49E83}">
      <dgm:prSet/>
      <dgm:spPr/>
      <dgm:t>
        <a:bodyPr/>
        <a:lstStyle/>
        <a:p>
          <a:endParaRPr lang="zh-TW" altLang="en-US"/>
        </a:p>
      </dgm:t>
    </dgm:pt>
    <dgm:pt modelId="{D91CFAC9-3C6B-494E-9378-B9E12CD92E2D}" type="sibTrans" cxnId="{157F7CE5-F9C8-4CA6-A182-852320F49E83}">
      <dgm:prSet/>
      <dgm:spPr/>
      <dgm:t>
        <a:bodyPr/>
        <a:lstStyle/>
        <a:p>
          <a:endParaRPr lang="zh-TW" altLang="en-US"/>
        </a:p>
      </dgm:t>
    </dgm:pt>
    <dgm:pt modelId="{A6336551-78E1-4137-B905-5A98AEF9AE71}">
      <dgm:prSet custT="1"/>
      <dgm:spPr/>
      <dgm:t>
        <a:bodyPr anchor="b"/>
        <a:lstStyle/>
        <a:p>
          <a:pPr>
            <a:lnSpc>
              <a:spcPts val="3600"/>
            </a:lnSpc>
            <a:spcAft>
              <a:spcPts val="0"/>
            </a:spcAft>
          </a:pPr>
          <a:r>
            <a:rPr lang="zh-TW" altLang="en-US" sz="2800" dirty="0" smtClean="0"/>
            <a:t>為之無益於義而為之，此</a:t>
          </a:r>
          <a:r>
            <a:rPr lang="zh-TW" altLang="en-US" sz="2800" dirty="0" smtClean="0">
              <a:solidFill>
                <a:srgbClr val="FF0000"/>
              </a:solidFill>
            </a:rPr>
            <a:t>行</a:t>
          </a:r>
          <a:r>
            <a:rPr lang="zh-TW" altLang="en-US" sz="2800" dirty="0" smtClean="0"/>
            <a:t>之穢也。</a:t>
          </a:r>
          <a:endParaRPr lang="zh-TW" altLang="en-US" sz="2800" dirty="0"/>
        </a:p>
      </dgm:t>
    </dgm:pt>
    <dgm:pt modelId="{F65D8F8D-1994-4FDD-B0B6-E49BB147D1CE}" type="parTrans" cxnId="{16D34FBC-FDCC-4E1D-A356-530476D4E55A}">
      <dgm:prSet/>
      <dgm:spPr/>
      <dgm:t>
        <a:bodyPr/>
        <a:lstStyle/>
        <a:p>
          <a:endParaRPr lang="zh-TW" altLang="en-US"/>
        </a:p>
      </dgm:t>
    </dgm:pt>
    <dgm:pt modelId="{916AEF27-2F6C-428A-A324-A470E37ED5C8}" type="sibTrans" cxnId="{16D34FBC-FDCC-4E1D-A356-530476D4E55A}">
      <dgm:prSet/>
      <dgm:spPr/>
      <dgm:t>
        <a:bodyPr/>
        <a:lstStyle/>
        <a:p>
          <a:endParaRPr lang="zh-TW" altLang="en-US"/>
        </a:p>
      </dgm:t>
    </dgm:pt>
    <dgm:pt modelId="{10906533-4231-4E3A-9D48-5A6ECB93DE5A}">
      <dgm:prSet phldrT="[文字]" custT="1"/>
      <dgm:spPr/>
      <dgm:t>
        <a:bodyPr anchor="b"/>
        <a:lstStyle/>
        <a:p>
          <a:pPr>
            <a:lnSpc>
              <a:spcPts val="3600"/>
            </a:lnSpc>
            <a:spcAft>
              <a:spcPts val="0"/>
            </a:spcAft>
          </a:pPr>
          <a:r>
            <a:rPr lang="zh-TW" altLang="en-US" sz="2800" b="0" dirty="0" smtClean="0"/>
            <a:t>慮</a:t>
          </a:r>
          <a:r>
            <a:rPr lang="zh-TW" altLang="en-US" sz="2800" b="0" dirty="0" smtClean="0">
              <a:solidFill>
                <a:srgbClr val="FF0000"/>
              </a:solidFill>
            </a:rPr>
            <a:t>中義</a:t>
          </a:r>
          <a:r>
            <a:rPr lang="zh-TW" altLang="en-US" sz="2800" b="0" dirty="0" smtClean="0"/>
            <a:t>則智為上</a:t>
          </a:r>
          <a:endParaRPr lang="zh-TW" altLang="en-US" sz="2800" dirty="0"/>
        </a:p>
      </dgm:t>
    </dgm:pt>
    <dgm:pt modelId="{D4E4AF0D-67D7-4118-AB17-6F7154DA1CD7}" type="parTrans" cxnId="{114EF34A-08D1-4331-97FF-1EF90737D370}">
      <dgm:prSet/>
      <dgm:spPr/>
      <dgm:t>
        <a:bodyPr/>
        <a:lstStyle/>
        <a:p>
          <a:endParaRPr lang="zh-TW" altLang="en-US"/>
        </a:p>
      </dgm:t>
    </dgm:pt>
    <dgm:pt modelId="{B35A2698-EEE9-410C-9DBF-B73B49A5B62A}" type="sibTrans" cxnId="{114EF34A-08D1-4331-97FF-1EF90737D370}">
      <dgm:prSet/>
      <dgm:spPr/>
      <dgm:t>
        <a:bodyPr/>
        <a:lstStyle/>
        <a:p>
          <a:endParaRPr lang="zh-TW" altLang="en-US"/>
        </a:p>
      </dgm:t>
    </dgm:pt>
    <dgm:pt modelId="{2B1FB442-A1F6-40C4-8E64-A3B37C8644CC}">
      <dgm:prSet phldrT="[文字]" custT="1"/>
      <dgm:spPr/>
      <dgm:t>
        <a:bodyPr anchor="b"/>
        <a:lstStyle/>
        <a:p>
          <a:pPr>
            <a:lnSpc>
              <a:spcPts val="3600"/>
            </a:lnSpc>
            <a:spcAft>
              <a:spcPts val="0"/>
            </a:spcAft>
          </a:pPr>
          <a:r>
            <a:rPr lang="zh-TW" altLang="en-US" sz="2800" b="0" dirty="0" smtClean="0"/>
            <a:t>言</a:t>
          </a:r>
          <a:r>
            <a:rPr lang="zh-TW" altLang="en-US" sz="2800" b="0" dirty="0" smtClean="0">
              <a:solidFill>
                <a:srgbClr val="FF0000"/>
              </a:solidFill>
            </a:rPr>
            <a:t>中義</a:t>
          </a:r>
          <a:r>
            <a:rPr lang="zh-TW" altLang="en-US" sz="2800" b="0" dirty="0" smtClean="0"/>
            <a:t>則言為師</a:t>
          </a:r>
          <a:endParaRPr lang="zh-TW" altLang="en-US" sz="2800" dirty="0"/>
        </a:p>
      </dgm:t>
    </dgm:pt>
    <dgm:pt modelId="{BB303FA9-6DDE-4DE2-9481-FC43E798DCDA}" type="parTrans" cxnId="{ADCDA116-5EDB-4409-845E-7CCF812B1DD2}">
      <dgm:prSet/>
      <dgm:spPr/>
      <dgm:t>
        <a:bodyPr/>
        <a:lstStyle/>
        <a:p>
          <a:endParaRPr lang="zh-TW" altLang="en-US"/>
        </a:p>
      </dgm:t>
    </dgm:pt>
    <dgm:pt modelId="{D065B676-361A-4C8E-B92F-79FD0CABF515}" type="sibTrans" cxnId="{ADCDA116-5EDB-4409-845E-7CCF812B1DD2}">
      <dgm:prSet/>
      <dgm:spPr/>
      <dgm:t>
        <a:bodyPr/>
        <a:lstStyle/>
        <a:p>
          <a:endParaRPr lang="zh-TW" altLang="en-US"/>
        </a:p>
      </dgm:t>
    </dgm:pt>
    <dgm:pt modelId="{B2C94B2A-E000-45C6-B301-8A0FC121448D}">
      <dgm:prSet phldrT="[文字]" custT="1"/>
      <dgm:spPr/>
      <dgm:t>
        <a:bodyPr anchor="b"/>
        <a:lstStyle/>
        <a:p>
          <a:pPr>
            <a:lnSpc>
              <a:spcPts val="3600"/>
            </a:lnSpc>
            <a:spcAft>
              <a:spcPts val="0"/>
            </a:spcAft>
          </a:pPr>
          <a:r>
            <a:rPr lang="zh-TW" altLang="en-US" sz="2800" b="0" dirty="0" smtClean="0"/>
            <a:t>事</a:t>
          </a:r>
          <a:r>
            <a:rPr lang="zh-TW" altLang="en-US" sz="2800" b="0" dirty="0" smtClean="0">
              <a:solidFill>
                <a:srgbClr val="FF0000"/>
              </a:solidFill>
            </a:rPr>
            <a:t>中義</a:t>
          </a:r>
          <a:r>
            <a:rPr lang="zh-TW" altLang="en-US" sz="2800" b="0" dirty="0" smtClean="0"/>
            <a:t>則行為法</a:t>
          </a:r>
          <a:endParaRPr lang="zh-TW" altLang="en-US" sz="2800" dirty="0"/>
        </a:p>
      </dgm:t>
    </dgm:pt>
    <dgm:pt modelId="{21A8A974-9378-43DB-B8DE-52C88A691D6F}" type="parTrans" cxnId="{0FA7C535-3165-4212-A8D7-A2A5C479D885}">
      <dgm:prSet/>
      <dgm:spPr/>
      <dgm:t>
        <a:bodyPr/>
        <a:lstStyle/>
        <a:p>
          <a:endParaRPr lang="zh-TW" altLang="en-US"/>
        </a:p>
      </dgm:t>
    </dgm:pt>
    <dgm:pt modelId="{C6D9CD1E-8843-4B00-ADDD-1A070150C0E1}" type="sibTrans" cxnId="{0FA7C535-3165-4212-A8D7-A2A5C479D885}">
      <dgm:prSet/>
      <dgm:spPr/>
      <dgm:t>
        <a:bodyPr/>
        <a:lstStyle/>
        <a:p>
          <a:endParaRPr lang="zh-TW" altLang="en-US"/>
        </a:p>
      </dgm:t>
    </dgm:pt>
    <dgm:pt modelId="{F0ADE925-977C-42CA-A693-BBEBDB9CAC00}" type="pres">
      <dgm:prSet presAssocID="{0FD51704-B436-4476-9728-6BA362307B2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D75E7C7-F921-4A77-B25D-C0E2745970B2}" type="pres">
      <dgm:prSet presAssocID="{B9527B32-889D-431B-8A2B-B1D300F77E4A}" presName="parentLin" presStyleCnt="0"/>
      <dgm:spPr/>
    </dgm:pt>
    <dgm:pt modelId="{3868B522-BFC5-4F33-9917-7B84905C05C0}" type="pres">
      <dgm:prSet presAssocID="{B9527B32-889D-431B-8A2B-B1D300F77E4A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91298614-DE2B-4B7D-BA7C-2B1E956B5E52}" type="pres">
      <dgm:prSet presAssocID="{B9527B32-889D-431B-8A2B-B1D300F77E4A}" presName="parentText" presStyleLbl="node1" presStyleIdx="0" presStyleCnt="3" custScaleY="385828" custLinFactNeighborX="-6222" custLinFactNeighborY="-9386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87B81DA-C7A6-4B23-A30A-6F663614CCE0}" type="pres">
      <dgm:prSet presAssocID="{B9527B32-889D-431B-8A2B-B1D300F77E4A}" presName="negativeSpace" presStyleCnt="0"/>
      <dgm:spPr/>
    </dgm:pt>
    <dgm:pt modelId="{B0246DC4-C375-4996-9FB3-5B0ECFB8F51F}" type="pres">
      <dgm:prSet presAssocID="{B9527B32-889D-431B-8A2B-B1D300F77E4A}" presName="childText" presStyleLbl="conFgAcc1" presStyleIdx="0" presStyleCnt="3" custLinFactY="-559" custLinFactNeighborX="0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B259C9-C035-4E74-B054-4C0A5132D287}" type="pres">
      <dgm:prSet presAssocID="{A9A43A0E-384F-48AC-912E-8F9AEC0C27BE}" presName="spaceBetweenRectangles" presStyleCnt="0"/>
      <dgm:spPr/>
    </dgm:pt>
    <dgm:pt modelId="{0E2417BF-936F-4F11-AC87-FF4FD5302E70}" type="pres">
      <dgm:prSet presAssocID="{743AF7B0-75C3-4AD2-A860-6E6CA220A41A}" presName="parentLin" presStyleCnt="0"/>
      <dgm:spPr/>
    </dgm:pt>
    <dgm:pt modelId="{127FC715-69B2-4C9E-97A3-B16E44E46B3E}" type="pres">
      <dgm:prSet presAssocID="{743AF7B0-75C3-4AD2-A860-6E6CA220A41A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8EDD266B-1056-416B-8106-C2E4B8981FA3}" type="pres">
      <dgm:prSet presAssocID="{743AF7B0-75C3-4AD2-A860-6E6CA220A41A}" presName="parentText" presStyleLbl="node1" presStyleIdx="1" presStyleCnt="3" custScaleY="385828" custLinFactNeighborX="-6222" custLinFactNeighborY="-5475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1F43D2-0EBD-4887-BF78-5449A81AB30D}" type="pres">
      <dgm:prSet presAssocID="{743AF7B0-75C3-4AD2-A860-6E6CA220A41A}" presName="negativeSpace" presStyleCnt="0"/>
      <dgm:spPr/>
    </dgm:pt>
    <dgm:pt modelId="{CCB713EF-5EB1-4C1C-8693-7F7343589DD9}" type="pres">
      <dgm:prSet presAssocID="{743AF7B0-75C3-4AD2-A860-6E6CA220A41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33A43D3-A2ED-49FE-A0E0-6CC1109FE923}" type="pres">
      <dgm:prSet presAssocID="{AA75771E-62FC-4391-AE3B-053A85A19FD8}" presName="spaceBetweenRectangles" presStyleCnt="0"/>
      <dgm:spPr/>
    </dgm:pt>
    <dgm:pt modelId="{516C2E53-206F-4CE9-8419-50746243438B}" type="pres">
      <dgm:prSet presAssocID="{BEAEB6D8-0118-4EEF-9750-A9B3A0CFAB1E}" presName="parentLin" presStyleCnt="0"/>
      <dgm:spPr/>
    </dgm:pt>
    <dgm:pt modelId="{62058CD0-7FB8-4AFB-9EC8-8A54A8B40BA0}" type="pres">
      <dgm:prSet presAssocID="{BEAEB6D8-0118-4EEF-9750-A9B3A0CFAB1E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41A0F514-D50C-4560-9D49-1B20173D4AD3}" type="pres">
      <dgm:prSet presAssocID="{BEAEB6D8-0118-4EEF-9750-A9B3A0CFAB1E}" presName="parentText" presStyleLbl="node1" presStyleIdx="2" presStyleCnt="3" custScaleY="385828" custLinFactNeighborX="-6222" custLinFactNeighborY="-5475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B79E714-6C12-44E1-9B92-FFA8EE548603}" type="pres">
      <dgm:prSet presAssocID="{BEAEB6D8-0118-4EEF-9750-A9B3A0CFAB1E}" presName="negativeSpace" presStyleCnt="0"/>
      <dgm:spPr/>
    </dgm:pt>
    <dgm:pt modelId="{D8D34186-C690-4C7C-BA67-DBDE5C47B820}" type="pres">
      <dgm:prSet presAssocID="{BEAEB6D8-0118-4EEF-9750-A9B3A0CFAB1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6568928-2064-4911-A40F-AFF1D9731C92}" type="presOf" srcId="{BEAEB6D8-0118-4EEF-9750-A9B3A0CFAB1E}" destId="{41A0F514-D50C-4560-9D49-1B20173D4AD3}" srcOrd="1" destOrd="0" presId="urn:microsoft.com/office/officeart/2005/8/layout/list1"/>
    <dgm:cxn modelId="{24EC3160-1882-4C62-9993-FEEF8600EF49}" type="presOf" srcId="{B33622A7-32DB-4CC5-A5DD-BD8F3B271969}" destId="{CCB713EF-5EB1-4C1C-8693-7F7343589DD9}" srcOrd="0" destOrd="0" presId="urn:microsoft.com/office/officeart/2005/8/layout/list1"/>
    <dgm:cxn modelId="{ADCDA116-5EDB-4409-845E-7CCF812B1DD2}" srcId="{743AF7B0-75C3-4AD2-A860-6E6CA220A41A}" destId="{2B1FB442-A1F6-40C4-8E64-A3B37C8644CC}" srcOrd="1" destOrd="0" parTransId="{BB303FA9-6DDE-4DE2-9481-FC43E798DCDA}" sibTransId="{D065B676-361A-4C8E-B92F-79FD0CABF515}"/>
    <dgm:cxn modelId="{16F4FE9A-9068-4246-B704-769BBB220E24}" type="presOf" srcId="{10906533-4231-4E3A-9D48-5A6ECB93DE5A}" destId="{B0246DC4-C375-4996-9FB3-5B0ECFB8F51F}" srcOrd="0" destOrd="1" presId="urn:microsoft.com/office/officeart/2005/8/layout/list1"/>
    <dgm:cxn modelId="{CA169B5B-B48D-4E29-90FD-2F9469ABEF7A}" type="presOf" srcId="{B2C94B2A-E000-45C6-B301-8A0FC121448D}" destId="{D8D34186-C690-4C7C-BA67-DBDE5C47B820}" srcOrd="0" destOrd="1" presId="urn:microsoft.com/office/officeart/2005/8/layout/list1"/>
    <dgm:cxn modelId="{C113889E-43A5-4F3F-8F36-654FC137C654}" type="presOf" srcId="{2B1FB442-A1F6-40C4-8E64-A3B37C8644CC}" destId="{CCB713EF-5EB1-4C1C-8693-7F7343589DD9}" srcOrd="0" destOrd="1" presId="urn:microsoft.com/office/officeart/2005/8/layout/list1"/>
    <dgm:cxn modelId="{157F7CE5-F9C8-4CA6-A182-852320F49E83}" srcId="{743AF7B0-75C3-4AD2-A860-6E6CA220A41A}" destId="{B33622A7-32DB-4CC5-A5DD-BD8F3B271969}" srcOrd="0" destOrd="0" parTransId="{40517057-C4E1-4584-BEDB-4E1C4D407D5F}" sibTransId="{D91CFAC9-3C6B-494E-9378-B9E12CD92E2D}"/>
    <dgm:cxn modelId="{AFDA11A7-FDD9-4025-B5B6-284001CBC23A}" srcId="{0FD51704-B436-4476-9728-6BA362307B25}" destId="{B9527B32-889D-431B-8A2B-B1D300F77E4A}" srcOrd="0" destOrd="0" parTransId="{00CC983C-C025-4B95-855A-6D5BFE3F4C62}" sibTransId="{A9A43A0E-384F-48AC-912E-8F9AEC0C27BE}"/>
    <dgm:cxn modelId="{4B72A77B-2685-4FA1-AFD5-8C4164B34A46}" type="presOf" srcId="{0FD51704-B436-4476-9728-6BA362307B25}" destId="{F0ADE925-977C-42CA-A693-BBEBDB9CAC00}" srcOrd="0" destOrd="0" presId="urn:microsoft.com/office/officeart/2005/8/layout/list1"/>
    <dgm:cxn modelId="{B8C34C34-A1A4-4810-84B2-E2F1F8B03569}" type="presOf" srcId="{BEAEB6D8-0118-4EEF-9750-A9B3A0CFAB1E}" destId="{62058CD0-7FB8-4AFB-9EC8-8A54A8B40BA0}" srcOrd="0" destOrd="0" presId="urn:microsoft.com/office/officeart/2005/8/layout/list1"/>
    <dgm:cxn modelId="{248E7C58-75E7-438D-AD33-A64E769EFF5F}" srcId="{B9527B32-889D-431B-8A2B-B1D300F77E4A}" destId="{C5B0842C-E0DA-4CEF-ACC6-9A2EA35CCE61}" srcOrd="0" destOrd="0" parTransId="{8F88756C-8ABA-4E1A-AC62-A69E238AC630}" sibTransId="{A99E8898-FA7F-46A7-8379-6FF9E9368113}"/>
    <dgm:cxn modelId="{29790F60-820F-4AB8-B75C-C9CC53B6959D}" type="presOf" srcId="{B9527B32-889D-431B-8A2B-B1D300F77E4A}" destId="{91298614-DE2B-4B7D-BA7C-2B1E956B5E52}" srcOrd="1" destOrd="0" presId="urn:microsoft.com/office/officeart/2005/8/layout/list1"/>
    <dgm:cxn modelId="{0FA7C535-3165-4212-A8D7-A2A5C479D885}" srcId="{BEAEB6D8-0118-4EEF-9750-A9B3A0CFAB1E}" destId="{B2C94B2A-E000-45C6-B301-8A0FC121448D}" srcOrd="1" destOrd="0" parTransId="{21A8A974-9378-43DB-B8DE-52C88A691D6F}" sibTransId="{C6D9CD1E-8843-4B00-ADDD-1A070150C0E1}"/>
    <dgm:cxn modelId="{D3F5E6A7-8C31-40AF-905A-96B5C56F4DA7}" type="presOf" srcId="{743AF7B0-75C3-4AD2-A860-6E6CA220A41A}" destId="{127FC715-69B2-4C9E-97A3-B16E44E46B3E}" srcOrd="0" destOrd="0" presId="urn:microsoft.com/office/officeart/2005/8/layout/list1"/>
    <dgm:cxn modelId="{6684A13C-DFE9-4972-B958-6E6FBD32EDEC}" type="presOf" srcId="{B9527B32-889D-431B-8A2B-B1D300F77E4A}" destId="{3868B522-BFC5-4F33-9917-7B84905C05C0}" srcOrd="0" destOrd="0" presId="urn:microsoft.com/office/officeart/2005/8/layout/list1"/>
    <dgm:cxn modelId="{16D34FBC-FDCC-4E1D-A356-530476D4E55A}" srcId="{BEAEB6D8-0118-4EEF-9750-A9B3A0CFAB1E}" destId="{A6336551-78E1-4137-B905-5A98AEF9AE71}" srcOrd="0" destOrd="0" parTransId="{F65D8F8D-1994-4FDD-B0B6-E49BB147D1CE}" sibTransId="{916AEF27-2F6C-428A-A324-A470E37ED5C8}"/>
    <dgm:cxn modelId="{50CC9FC2-CA45-452C-9144-F26E2A1296B3}" type="presOf" srcId="{A6336551-78E1-4137-B905-5A98AEF9AE71}" destId="{D8D34186-C690-4C7C-BA67-DBDE5C47B820}" srcOrd="0" destOrd="0" presId="urn:microsoft.com/office/officeart/2005/8/layout/list1"/>
    <dgm:cxn modelId="{6DC0441A-9438-4BA8-A928-7465BC80E121}" type="presOf" srcId="{C5B0842C-E0DA-4CEF-ACC6-9A2EA35CCE61}" destId="{B0246DC4-C375-4996-9FB3-5B0ECFB8F51F}" srcOrd="0" destOrd="0" presId="urn:microsoft.com/office/officeart/2005/8/layout/list1"/>
    <dgm:cxn modelId="{CF4E4E62-4BE3-43AE-B539-56BB4B25D5B7}" srcId="{0FD51704-B436-4476-9728-6BA362307B25}" destId="{BEAEB6D8-0118-4EEF-9750-A9B3A0CFAB1E}" srcOrd="2" destOrd="0" parTransId="{D0DF900C-C1BC-4445-8357-0D5BABCBC43E}" sibTransId="{92841FA1-4572-4846-AC99-FF16A8517DA7}"/>
    <dgm:cxn modelId="{114EF34A-08D1-4331-97FF-1EF90737D370}" srcId="{B9527B32-889D-431B-8A2B-B1D300F77E4A}" destId="{10906533-4231-4E3A-9D48-5A6ECB93DE5A}" srcOrd="1" destOrd="0" parTransId="{D4E4AF0D-67D7-4118-AB17-6F7154DA1CD7}" sibTransId="{B35A2698-EEE9-410C-9DBF-B73B49A5B62A}"/>
    <dgm:cxn modelId="{ADBECC0F-53F2-4EDD-A5C2-25C9BCE382F0}" type="presOf" srcId="{743AF7B0-75C3-4AD2-A860-6E6CA220A41A}" destId="{8EDD266B-1056-416B-8106-C2E4B8981FA3}" srcOrd="1" destOrd="0" presId="urn:microsoft.com/office/officeart/2005/8/layout/list1"/>
    <dgm:cxn modelId="{0616024B-6828-49FD-922F-70FFF61CE7AB}" srcId="{0FD51704-B436-4476-9728-6BA362307B25}" destId="{743AF7B0-75C3-4AD2-A860-6E6CA220A41A}" srcOrd="1" destOrd="0" parTransId="{D663F89B-EE67-4E4C-B111-6781AA9620D2}" sibTransId="{AA75771E-62FC-4391-AE3B-053A85A19FD8}"/>
    <dgm:cxn modelId="{2CDCE2A7-35E4-4625-AB4A-90BB4931D47B}" type="presParOf" srcId="{F0ADE925-977C-42CA-A693-BBEBDB9CAC00}" destId="{6D75E7C7-F921-4A77-B25D-C0E2745970B2}" srcOrd="0" destOrd="0" presId="urn:microsoft.com/office/officeart/2005/8/layout/list1"/>
    <dgm:cxn modelId="{6A7E8E1C-228B-4087-9AC4-301B45AFCF0E}" type="presParOf" srcId="{6D75E7C7-F921-4A77-B25D-C0E2745970B2}" destId="{3868B522-BFC5-4F33-9917-7B84905C05C0}" srcOrd="0" destOrd="0" presId="urn:microsoft.com/office/officeart/2005/8/layout/list1"/>
    <dgm:cxn modelId="{6EFD2697-F6E2-499E-851B-AED9C6FE9976}" type="presParOf" srcId="{6D75E7C7-F921-4A77-B25D-C0E2745970B2}" destId="{91298614-DE2B-4B7D-BA7C-2B1E956B5E52}" srcOrd="1" destOrd="0" presId="urn:microsoft.com/office/officeart/2005/8/layout/list1"/>
    <dgm:cxn modelId="{DBF21C0C-59B3-458D-ADDB-4694F5AB0089}" type="presParOf" srcId="{F0ADE925-977C-42CA-A693-BBEBDB9CAC00}" destId="{C87B81DA-C7A6-4B23-A30A-6F663614CCE0}" srcOrd="1" destOrd="0" presId="urn:microsoft.com/office/officeart/2005/8/layout/list1"/>
    <dgm:cxn modelId="{8CB6DDC8-D7FE-46E8-B2AA-A0C95073CCC3}" type="presParOf" srcId="{F0ADE925-977C-42CA-A693-BBEBDB9CAC00}" destId="{B0246DC4-C375-4996-9FB3-5B0ECFB8F51F}" srcOrd="2" destOrd="0" presId="urn:microsoft.com/office/officeart/2005/8/layout/list1"/>
    <dgm:cxn modelId="{6AFF65CC-0FB4-403A-8FE7-652BBE8D4991}" type="presParOf" srcId="{F0ADE925-977C-42CA-A693-BBEBDB9CAC00}" destId="{94B259C9-C035-4E74-B054-4C0A5132D287}" srcOrd="3" destOrd="0" presId="urn:microsoft.com/office/officeart/2005/8/layout/list1"/>
    <dgm:cxn modelId="{69EBFAE1-1916-4F12-AF82-36C8086ABF12}" type="presParOf" srcId="{F0ADE925-977C-42CA-A693-BBEBDB9CAC00}" destId="{0E2417BF-936F-4F11-AC87-FF4FD5302E70}" srcOrd="4" destOrd="0" presId="urn:microsoft.com/office/officeart/2005/8/layout/list1"/>
    <dgm:cxn modelId="{8473EB5E-A829-48D5-82BE-63216B5D72AF}" type="presParOf" srcId="{0E2417BF-936F-4F11-AC87-FF4FD5302E70}" destId="{127FC715-69B2-4C9E-97A3-B16E44E46B3E}" srcOrd="0" destOrd="0" presId="urn:microsoft.com/office/officeart/2005/8/layout/list1"/>
    <dgm:cxn modelId="{4A998A3D-AA9C-492F-B628-A41F6D2A3E87}" type="presParOf" srcId="{0E2417BF-936F-4F11-AC87-FF4FD5302E70}" destId="{8EDD266B-1056-416B-8106-C2E4B8981FA3}" srcOrd="1" destOrd="0" presId="urn:microsoft.com/office/officeart/2005/8/layout/list1"/>
    <dgm:cxn modelId="{F5560F26-71BA-40DB-BA7E-B533374FE607}" type="presParOf" srcId="{F0ADE925-977C-42CA-A693-BBEBDB9CAC00}" destId="{EA1F43D2-0EBD-4887-BF78-5449A81AB30D}" srcOrd="5" destOrd="0" presId="urn:microsoft.com/office/officeart/2005/8/layout/list1"/>
    <dgm:cxn modelId="{2C190D6A-3DE3-4231-952C-A097A302A718}" type="presParOf" srcId="{F0ADE925-977C-42CA-A693-BBEBDB9CAC00}" destId="{CCB713EF-5EB1-4C1C-8693-7F7343589DD9}" srcOrd="6" destOrd="0" presId="urn:microsoft.com/office/officeart/2005/8/layout/list1"/>
    <dgm:cxn modelId="{54FBB9F0-10C5-487C-8884-90F1566A26E2}" type="presParOf" srcId="{F0ADE925-977C-42CA-A693-BBEBDB9CAC00}" destId="{A33A43D3-A2ED-49FE-A0E0-6CC1109FE923}" srcOrd="7" destOrd="0" presId="urn:microsoft.com/office/officeart/2005/8/layout/list1"/>
    <dgm:cxn modelId="{10C57D98-CFC2-4E1C-B994-6E5EC8166999}" type="presParOf" srcId="{F0ADE925-977C-42CA-A693-BBEBDB9CAC00}" destId="{516C2E53-206F-4CE9-8419-50746243438B}" srcOrd="8" destOrd="0" presId="urn:microsoft.com/office/officeart/2005/8/layout/list1"/>
    <dgm:cxn modelId="{35E6DD82-77F7-4E55-AE57-DF6F584308B2}" type="presParOf" srcId="{516C2E53-206F-4CE9-8419-50746243438B}" destId="{62058CD0-7FB8-4AFB-9EC8-8A54A8B40BA0}" srcOrd="0" destOrd="0" presId="urn:microsoft.com/office/officeart/2005/8/layout/list1"/>
    <dgm:cxn modelId="{87DFCB5B-3CD5-4136-802C-0810D34DD60D}" type="presParOf" srcId="{516C2E53-206F-4CE9-8419-50746243438B}" destId="{41A0F514-D50C-4560-9D49-1B20173D4AD3}" srcOrd="1" destOrd="0" presId="urn:microsoft.com/office/officeart/2005/8/layout/list1"/>
    <dgm:cxn modelId="{B34B6C12-670A-41D4-A1BB-5CB53ECFE380}" type="presParOf" srcId="{F0ADE925-977C-42CA-A693-BBEBDB9CAC00}" destId="{7B79E714-6C12-44E1-9B92-FFA8EE548603}" srcOrd="9" destOrd="0" presId="urn:microsoft.com/office/officeart/2005/8/layout/list1"/>
    <dgm:cxn modelId="{6012243F-43BA-4618-B3B0-EBAFCEEC1712}" type="presParOf" srcId="{F0ADE925-977C-42CA-A693-BBEBDB9CAC00}" destId="{D8D34186-C690-4C7C-BA67-DBDE5C47B82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59D5B0-044F-4C71-9283-2E2B425A144A}">
      <dsp:nvSpPr>
        <dsp:cNvPr id="0" name=""/>
        <dsp:cNvSpPr/>
      </dsp:nvSpPr>
      <dsp:spPr>
        <a:xfrm>
          <a:off x="1456" y="1153813"/>
          <a:ext cx="2386675" cy="9950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不唱游言</a:t>
          </a:r>
          <a:endParaRPr lang="zh-TW" altLang="en-US" sz="3200" kern="1200" dirty="0"/>
        </a:p>
      </dsp:txBody>
      <dsp:txXfrm>
        <a:off x="30599" y="1182956"/>
        <a:ext cx="2328389" cy="936730"/>
      </dsp:txXfrm>
    </dsp:sp>
    <dsp:sp modelId="{26B89562-CE18-4F18-B2E0-802C28FA5298}">
      <dsp:nvSpPr>
        <dsp:cNvPr id="0" name=""/>
        <dsp:cNvSpPr/>
      </dsp:nvSpPr>
      <dsp:spPr>
        <a:xfrm rot="19983090">
          <a:off x="2329986" y="1376127"/>
          <a:ext cx="1070961" cy="65039"/>
        </a:xfrm>
        <a:custGeom>
          <a:avLst/>
          <a:gdLst/>
          <a:ahLst/>
          <a:cxnLst/>
          <a:rect l="0" t="0" r="0" b="0"/>
          <a:pathLst>
            <a:path>
              <a:moveTo>
                <a:pt x="0" y="32519"/>
              </a:moveTo>
              <a:lnTo>
                <a:pt x="1070961" y="325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838693" y="1381873"/>
        <a:ext cx="53548" cy="53548"/>
      </dsp:txXfrm>
    </dsp:sp>
    <dsp:sp modelId="{19E9C5B8-51FC-40AC-90CE-870A733E3C1F}">
      <dsp:nvSpPr>
        <dsp:cNvPr id="0" name=""/>
        <dsp:cNvSpPr/>
      </dsp:nvSpPr>
      <dsp:spPr>
        <a:xfrm>
          <a:off x="3342802" y="770125"/>
          <a:ext cx="2386675" cy="7916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/>
            <a:t>王言如絲</a:t>
          </a:r>
          <a:endParaRPr lang="zh-TW" altLang="en-US" sz="3200" kern="1200" dirty="0"/>
        </a:p>
      </dsp:txBody>
      <dsp:txXfrm>
        <a:off x="3365990" y="793313"/>
        <a:ext cx="2340299" cy="745320"/>
      </dsp:txXfrm>
    </dsp:sp>
    <dsp:sp modelId="{938DF9BE-9C3A-445E-BBE2-CCDFE7C9B976}">
      <dsp:nvSpPr>
        <dsp:cNvPr id="0" name=""/>
        <dsp:cNvSpPr/>
      </dsp:nvSpPr>
      <dsp:spPr>
        <a:xfrm>
          <a:off x="5729478" y="1133453"/>
          <a:ext cx="954670" cy="65039"/>
        </a:xfrm>
        <a:custGeom>
          <a:avLst/>
          <a:gdLst/>
          <a:ahLst/>
          <a:cxnLst/>
          <a:rect l="0" t="0" r="0" b="0"/>
          <a:pathLst>
            <a:path>
              <a:moveTo>
                <a:pt x="0" y="32519"/>
              </a:moveTo>
              <a:lnTo>
                <a:pt x="954670" y="325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82946" y="1142106"/>
        <a:ext cx="47733" cy="47733"/>
      </dsp:txXfrm>
    </dsp:sp>
    <dsp:sp modelId="{0A07AC6E-8DB6-4452-B862-9A14B78AE466}">
      <dsp:nvSpPr>
        <dsp:cNvPr id="0" name=""/>
        <dsp:cNvSpPr/>
      </dsp:nvSpPr>
      <dsp:spPr>
        <a:xfrm>
          <a:off x="6684148" y="770125"/>
          <a:ext cx="2386675" cy="7916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/>
            <a:t>其出如綸</a:t>
          </a:r>
          <a:endParaRPr lang="zh-TW" altLang="en-US" sz="3200" kern="1200" dirty="0"/>
        </a:p>
      </dsp:txBody>
      <dsp:txXfrm>
        <a:off x="6707336" y="793313"/>
        <a:ext cx="2340299" cy="745320"/>
      </dsp:txXfrm>
    </dsp:sp>
    <dsp:sp modelId="{1B50CE0B-3DF2-4D7D-8BBC-F2EDFE7213B9}">
      <dsp:nvSpPr>
        <dsp:cNvPr id="0" name=""/>
        <dsp:cNvSpPr/>
      </dsp:nvSpPr>
      <dsp:spPr>
        <a:xfrm rot="1616910">
          <a:off x="2329986" y="1861476"/>
          <a:ext cx="1070961" cy="65039"/>
        </a:xfrm>
        <a:custGeom>
          <a:avLst/>
          <a:gdLst/>
          <a:ahLst/>
          <a:cxnLst/>
          <a:rect l="0" t="0" r="0" b="0"/>
          <a:pathLst>
            <a:path>
              <a:moveTo>
                <a:pt x="0" y="32519"/>
              </a:moveTo>
              <a:lnTo>
                <a:pt x="1070961" y="325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838693" y="1867221"/>
        <a:ext cx="53548" cy="53548"/>
      </dsp:txXfrm>
    </dsp:sp>
    <dsp:sp modelId="{C95E141C-72E5-4C15-B536-6EB017451E61}">
      <dsp:nvSpPr>
        <dsp:cNvPr id="0" name=""/>
        <dsp:cNvSpPr/>
      </dsp:nvSpPr>
      <dsp:spPr>
        <a:xfrm>
          <a:off x="3342802" y="1740821"/>
          <a:ext cx="2386675" cy="7916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/>
            <a:t>王言如綸</a:t>
          </a:r>
          <a:endParaRPr lang="zh-TW" altLang="en-US" sz="3200" kern="1200" dirty="0"/>
        </a:p>
      </dsp:txBody>
      <dsp:txXfrm>
        <a:off x="3365990" y="1764009"/>
        <a:ext cx="2340299" cy="745320"/>
      </dsp:txXfrm>
    </dsp:sp>
    <dsp:sp modelId="{DB163345-42C6-4FA9-92FC-4EAF9D915B2E}">
      <dsp:nvSpPr>
        <dsp:cNvPr id="0" name=""/>
        <dsp:cNvSpPr/>
      </dsp:nvSpPr>
      <dsp:spPr>
        <a:xfrm>
          <a:off x="5729478" y="2104150"/>
          <a:ext cx="954670" cy="65039"/>
        </a:xfrm>
        <a:custGeom>
          <a:avLst/>
          <a:gdLst/>
          <a:ahLst/>
          <a:cxnLst/>
          <a:rect l="0" t="0" r="0" b="0"/>
          <a:pathLst>
            <a:path>
              <a:moveTo>
                <a:pt x="0" y="32519"/>
              </a:moveTo>
              <a:lnTo>
                <a:pt x="954670" y="325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82946" y="2112803"/>
        <a:ext cx="47733" cy="47733"/>
      </dsp:txXfrm>
    </dsp:sp>
    <dsp:sp modelId="{804A63C5-6EB0-40A7-8634-D647C7D75E94}">
      <dsp:nvSpPr>
        <dsp:cNvPr id="0" name=""/>
        <dsp:cNvSpPr/>
      </dsp:nvSpPr>
      <dsp:spPr>
        <a:xfrm>
          <a:off x="6684148" y="1740821"/>
          <a:ext cx="2386675" cy="7916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/>
            <a:t>其出如綍</a:t>
          </a:r>
          <a:endParaRPr lang="zh-TW" altLang="en-US" sz="3200" kern="1200" dirty="0"/>
        </a:p>
      </dsp:txBody>
      <dsp:txXfrm>
        <a:off x="6707336" y="1764009"/>
        <a:ext cx="2340299" cy="7453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C16837-6C26-44F0-83DD-9E1F0B45A35E}">
      <dsp:nvSpPr>
        <dsp:cNvPr id="0" name=""/>
        <dsp:cNvSpPr/>
      </dsp:nvSpPr>
      <dsp:spPr>
        <a:xfrm>
          <a:off x="1200772" y="773"/>
          <a:ext cx="2453371" cy="122668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可言不可行</a:t>
          </a:r>
          <a:endParaRPr lang="zh-TW" altLang="en-US" sz="3600" kern="1200" dirty="0"/>
        </a:p>
      </dsp:txBody>
      <dsp:txXfrm>
        <a:off x="1236700" y="36701"/>
        <a:ext cx="2381515" cy="1154829"/>
      </dsp:txXfrm>
    </dsp:sp>
    <dsp:sp modelId="{411B2753-B8C0-461A-8BB6-C4FD06E0B1CB}">
      <dsp:nvSpPr>
        <dsp:cNvPr id="0" name=""/>
        <dsp:cNvSpPr/>
      </dsp:nvSpPr>
      <dsp:spPr>
        <a:xfrm>
          <a:off x="3654144" y="572280"/>
          <a:ext cx="981348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981348" y="41835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20285" y="589582"/>
        <a:ext cx="49067" cy="49067"/>
      </dsp:txXfrm>
    </dsp:sp>
    <dsp:sp modelId="{BD53CE3A-9AE1-4206-AE2A-9E1BE584B050}">
      <dsp:nvSpPr>
        <dsp:cNvPr id="0" name=""/>
        <dsp:cNvSpPr/>
      </dsp:nvSpPr>
      <dsp:spPr>
        <a:xfrm>
          <a:off x="4635493" y="773"/>
          <a:ext cx="2453371" cy="12266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smtClean="0"/>
            <a:t>君子</a:t>
          </a:r>
          <a:r>
            <a:rPr lang="zh-TW" altLang="en-US" sz="3600" kern="1200" dirty="0" smtClean="0"/>
            <a:t>弗言</a:t>
          </a:r>
          <a:endParaRPr lang="zh-TW" altLang="en-US" sz="3600" kern="1200" dirty="0"/>
        </a:p>
      </dsp:txBody>
      <dsp:txXfrm>
        <a:off x="4671421" y="36701"/>
        <a:ext cx="2381515" cy="1154829"/>
      </dsp:txXfrm>
    </dsp:sp>
    <dsp:sp modelId="{8DE3A3CD-F855-4E1D-9578-8EE7F330A442}">
      <dsp:nvSpPr>
        <dsp:cNvPr id="0" name=""/>
        <dsp:cNvSpPr/>
      </dsp:nvSpPr>
      <dsp:spPr>
        <a:xfrm>
          <a:off x="1200772" y="1411461"/>
          <a:ext cx="2453371" cy="122668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可行弗可言</a:t>
          </a:r>
          <a:endParaRPr lang="zh-TW" altLang="en-US" sz="3600" kern="1200" dirty="0"/>
        </a:p>
      </dsp:txBody>
      <dsp:txXfrm>
        <a:off x="1236700" y="1447389"/>
        <a:ext cx="2381515" cy="1154829"/>
      </dsp:txXfrm>
    </dsp:sp>
    <dsp:sp modelId="{C7D6F6AE-5F20-4AE4-A4FC-EEFC9C225893}">
      <dsp:nvSpPr>
        <dsp:cNvPr id="0" name=""/>
        <dsp:cNvSpPr/>
      </dsp:nvSpPr>
      <dsp:spPr>
        <a:xfrm>
          <a:off x="3654144" y="1982968"/>
          <a:ext cx="981348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981348" y="41835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20285" y="2000271"/>
        <a:ext cx="49067" cy="49067"/>
      </dsp:txXfrm>
    </dsp:sp>
    <dsp:sp modelId="{5181B7D7-58D4-4EE0-8D0E-AB920880103A}">
      <dsp:nvSpPr>
        <dsp:cNvPr id="0" name=""/>
        <dsp:cNvSpPr/>
      </dsp:nvSpPr>
      <dsp:spPr>
        <a:xfrm>
          <a:off x="4635493" y="1411461"/>
          <a:ext cx="2453371" cy="12266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smtClean="0"/>
            <a:t>君子</a:t>
          </a:r>
          <a:r>
            <a:rPr lang="zh-TW" altLang="en-US" sz="3600" kern="1200" dirty="0" smtClean="0"/>
            <a:t>弗行</a:t>
          </a:r>
          <a:endParaRPr lang="zh-TW" altLang="en-US" sz="3600" kern="1200" dirty="0"/>
        </a:p>
      </dsp:txBody>
      <dsp:txXfrm>
        <a:off x="4671421" y="1447389"/>
        <a:ext cx="2381515" cy="11548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7E6FDE-5D18-43E4-9715-DE6C378C201F}">
      <dsp:nvSpPr>
        <dsp:cNvPr id="0" name=""/>
        <dsp:cNvSpPr/>
      </dsp:nvSpPr>
      <dsp:spPr>
        <a:xfrm>
          <a:off x="4170" y="1896"/>
          <a:ext cx="8907059" cy="10703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今人皆知礪其劍而弗知礪其身</a:t>
          </a:r>
          <a:endParaRPr lang="zh-TW" altLang="en-US" sz="3600" kern="1200" dirty="0"/>
        </a:p>
      </dsp:txBody>
      <dsp:txXfrm>
        <a:off x="35521" y="33247"/>
        <a:ext cx="8844357" cy="1007684"/>
      </dsp:txXfrm>
    </dsp:sp>
    <dsp:sp modelId="{5953EE14-0634-49FB-B90B-2A18CC58CE1A}">
      <dsp:nvSpPr>
        <dsp:cNvPr id="0" name=""/>
        <dsp:cNvSpPr/>
      </dsp:nvSpPr>
      <dsp:spPr>
        <a:xfrm>
          <a:off x="4170" y="1224158"/>
          <a:ext cx="8907059" cy="10703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夫學，身之礪砥也</a:t>
          </a:r>
          <a:endParaRPr lang="zh-TW" altLang="en-US" sz="3200" kern="1200" dirty="0"/>
        </a:p>
      </dsp:txBody>
      <dsp:txXfrm>
        <a:off x="35521" y="1255509"/>
        <a:ext cx="8844357" cy="1007684"/>
      </dsp:txXfrm>
    </dsp:sp>
    <dsp:sp modelId="{8A6E69B9-51FF-4C29-859E-B0607C871696}">
      <dsp:nvSpPr>
        <dsp:cNvPr id="0" name=""/>
        <dsp:cNvSpPr/>
      </dsp:nvSpPr>
      <dsp:spPr>
        <a:xfrm>
          <a:off x="4170" y="2446420"/>
          <a:ext cx="4361929" cy="10703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車唯恐地之不堅也</a:t>
          </a:r>
          <a:endParaRPr lang="zh-TW" altLang="en-US" sz="3200" kern="1200" dirty="0"/>
        </a:p>
      </dsp:txBody>
      <dsp:txXfrm>
        <a:off x="35521" y="2477771"/>
        <a:ext cx="4299227" cy="1007684"/>
      </dsp:txXfrm>
    </dsp:sp>
    <dsp:sp modelId="{29639E37-7FB8-4307-A268-BDCFAC077219}">
      <dsp:nvSpPr>
        <dsp:cNvPr id="0" name=""/>
        <dsp:cNvSpPr/>
      </dsp:nvSpPr>
      <dsp:spPr>
        <a:xfrm>
          <a:off x="4549300" y="2446420"/>
          <a:ext cx="4361929" cy="10703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舟唯恐水之不深也</a:t>
          </a:r>
          <a:endParaRPr lang="zh-TW" altLang="en-US" sz="3200" kern="1200" dirty="0"/>
        </a:p>
      </dsp:txBody>
      <dsp:txXfrm>
        <a:off x="4580651" y="2477771"/>
        <a:ext cx="4299227" cy="10076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126128-50B2-4B47-B009-09E5441C5445}">
      <dsp:nvSpPr>
        <dsp:cNvPr id="0" name=""/>
        <dsp:cNvSpPr/>
      </dsp:nvSpPr>
      <dsp:spPr>
        <a:xfrm>
          <a:off x="0" y="0"/>
          <a:ext cx="8915400" cy="1168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有其器則以人之難爲易</a:t>
          </a:r>
          <a:endParaRPr lang="zh-TW" altLang="en-US" sz="4000" kern="1200" dirty="0"/>
        </a:p>
      </dsp:txBody>
      <dsp:txXfrm>
        <a:off x="57021" y="57021"/>
        <a:ext cx="8801358" cy="1054038"/>
      </dsp:txXfrm>
    </dsp:sp>
    <dsp:sp modelId="{B994390A-955E-43EA-B4B3-7662438F0A66}">
      <dsp:nvSpPr>
        <dsp:cNvPr id="0" name=""/>
        <dsp:cNvSpPr/>
      </dsp:nvSpPr>
      <dsp:spPr>
        <a:xfrm>
          <a:off x="0" y="1168826"/>
          <a:ext cx="8915400" cy="7749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5720" rIns="256032" bIns="45720" numCol="1" spcCol="1270" anchor="t" anchorCtr="0">
          <a:noAutofit/>
        </a:bodyPr>
        <a:lstStyle/>
        <a:p>
          <a:pPr marL="285750" lvl="1" indent="-285750" algn="ctr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600" kern="1200" dirty="0" smtClean="0">
              <a:solidFill>
                <a:srgbClr val="FF0000"/>
              </a:solidFill>
            </a:rPr>
            <a:t>夫道以人之難爲易也</a:t>
          </a:r>
          <a:endParaRPr lang="zh-TW" altLang="en-US" sz="3600" kern="1200" dirty="0">
            <a:solidFill>
              <a:srgbClr val="FF0000"/>
            </a:solidFill>
          </a:endParaRPr>
        </a:p>
      </dsp:txBody>
      <dsp:txXfrm>
        <a:off x="0" y="1168826"/>
        <a:ext cx="8915400" cy="77497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10D2D1-38AC-4A0E-A655-AD1FB2765D4A}">
      <dsp:nvSpPr>
        <dsp:cNvPr id="0" name=""/>
        <dsp:cNvSpPr/>
      </dsp:nvSpPr>
      <dsp:spPr>
        <a:xfrm>
          <a:off x="2304954" y="1816"/>
          <a:ext cx="6014063" cy="1441055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ts val="33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父母愛之，喜而不忘；</a:t>
          </a:r>
          <a:endParaRPr lang="zh-TW" altLang="en-US" sz="2800" kern="1200" dirty="0"/>
        </a:p>
        <a:p>
          <a:pPr marL="285750" lvl="1" indent="-285750" algn="l" defTabSz="1244600">
            <a:lnSpc>
              <a:spcPts val="33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父母惡之，懼而無咎。</a:t>
          </a:r>
          <a:endParaRPr lang="zh-TW" altLang="en-US" sz="2800" kern="1200" dirty="0"/>
        </a:p>
      </dsp:txBody>
      <dsp:txXfrm>
        <a:off x="2304954" y="181948"/>
        <a:ext cx="5473667" cy="1080791"/>
      </dsp:txXfrm>
    </dsp:sp>
    <dsp:sp modelId="{D7581D45-E15D-43A6-A854-B04E594BF394}">
      <dsp:nvSpPr>
        <dsp:cNvPr id="0" name=""/>
        <dsp:cNvSpPr/>
      </dsp:nvSpPr>
      <dsp:spPr>
        <a:xfrm>
          <a:off x="638900" y="193476"/>
          <a:ext cx="1615353" cy="108087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曾子曰</a:t>
          </a:r>
          <a:endParaRPr lang="zh-TW" altLang="en-US" sz="3200" b="0" i="0" u="none" kern="1200" dirty="0"/>
        </a:p>
      </dsp:txBody>
      <dsp:txXfrm>
        <a:off x="691664" y="246240"/>
        <a:ext cx="1509825" cy="975350"/>
      </dsp:txXfrm>
    </dsp:sp>
    <dsp:sp modelId="{CE996E49-AF3F-408A-9FC0-618FBEF87E17}">
      <dsp:nvSpPr>
        <dsp:cNvPr id="0" name=""/>
        <dsp:cNvSpPr/>
      </dsp:nvSpPr>
      <dsp:spPr>
        <a:xfrm>
          <a:off x="2304954" y="1586977"/>
          <a:ext cx="6014063" cy="1441055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1076039"/>
            <a:satOff val="-2852"/>
            <a:lumOff val="-369"/>
            <a:alphaOff val="0"/>
          </a:schemeClr>
        </a:solidFill>
        <a:ln w="15875" cap="rnd" cmpd="sng" algn="ctr">
          <a:solidFill>
            <a:schemeClr val="accent3">
              <a:tint val="40000"/>
              <a:alpha val="90000"/>
              <a:hueOff val="1076039"/>
              <a:satOff val="-2852"/>
              <a:lumOff val="-3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ts val="33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君親而近之，至敬以遜；</a:t>
          </a:r>
          <a:endParaRPr lang="zh-TW" altLang="en-US" sz="2800" kern="1200" dirty="0"/>
        </a:p>
        <a:p>
          <a:pPr marL="285750" lvl="1" indent="-285750" algn="l" defTabSz="1244600">
            <a:lnSpc>
              <a:spcPts val="33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貌而疏之，敬無怨。</a:t>
          </a:r>
          <a:endParaRPr lang="zh-TW" altLang="en-US" sz="2800" kern="1200" dirty="0"/>
        </a:p>
      </dsp:txBody>
      <dsp:txXfrm>
        <a:off x="2304954" y="1767109"/>
        <a:ext cx="5473667" cy="1080791"/>
      </dsp:txXfrm>
    </dsp:sp>
    <dsp:sp modelId="{D4C1F7DD-46AF-4539-8878-DDEBB5FDE214}">
      <dsp:nvSpPr>
        <dsp:cNvPr id="0" name=""/>
        <dsp:cNvSpPr/>
      </dsp:nvSpPr>
      <dsp:spPr>
        <a:xfrm>
          <a:off x="638900" y="1778638"/>
          <a:ext cx="1615353" cy="1080878"/>
        </a:xfrm>
        <a:prstGeom prst="roundRect">
          <a:avLst/>
        </a:prstGeom>
        <a:solidFill>
          <a:schemeClr val="accent3">
            <a:hueOff val="901328"/>
            <a:satOff val="-2999"/>
            <a:lumOff val="-150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史鰌曰</a:t>
          </a:r>
          <a:endParaRPr lang="zh-TW" altLang="en-US" sz="3200" b="0" i="0" u="none" kern="1200" dirty="0"/>
        </a:p>
      </dsp:txBody>
      <dsp:txXfrm>
        <a:off x="691664" y="1831402"/>
        <a:ext cx="1509825" cy="975350"/>
      </dsp:txXfrm>
    </dsp:sp>
    <dsp:sp modelId="{17E5264D-82DF-498B-8DCE-DCC002C8A4C0}">
      <dsp:nvSpPr>
        <dsp:cNvPr id="0" name=""/>
        <dsp:cNvSpPr/>
      </dsp:nvSpPr>
      <dsp:spPr>
        <a:xfrm>
          <a:off x="2304954" y="3172138"/>
          <a:ext cx="6014063" cy="1441055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2152077"/>
            <a:satOff val="-5704"/>
            <a:lumOff val="-739"/>
            <a:alphaOff val="0"/>
          </a:schemeClr>
        </a:solidFill>
        <a:ln w="15875" cap="rnd" cmpd="sng" algn="ctr">
          <a:solidFill>
            <a:schemeClr val="accent3">
              <a:tint val="40000"/>
              <a:alpha val="90000"/>
              <a:hueOff val="2152077"/>
              <a:satOff val="-5704"/>
              <a:lumOff val="-7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285750" lvl="1" indent="-285750" algn="l" defTabSz="1244600" rtl="0">
            <a:lnSpc>
              <a:spcPts val="33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自娱於檃栝之中，直己而不直人，以善廢而不邑邑，蘧伯玉之行也。</a:t>
          </a:r>
          <a:endParaRPr lang="zh-TW" altLang="en-US" sz="2800" kern="1200" dirty="0"/>
        </a:p>
      </dsp:txBody>
      <dsp:txXfrm>
        <a:off x="2304954" y="3352270"/>
        <a:ext cx="5473667" cy="1080791"/>
      </dsp:txXfrm>
    </dsp:sp>
    <dsp:sp modelId="{3B4916A5-2A91-4036-9C8D-CC3916A55046}">
      <dsp:nvSpPr>
        <dsp:cNvPr id="0" name=""/>
        <dsp:cNvSpPr/>
      </dsp:nvSpPr>
      <dsp:spPr>
        <a:xfrm>
          <a:off x="638900" y="3363799"/>
          <a:ext cx="1615353" cy="1080878"/>
        </a:xfrm>
        <a:prstGeom prst="roundRect">
          <a:avLst/>
        </a:prstGeom>
        <a:solidFill>
          <a:schemeClr val="accent3">
            <a:hueOff val="1802655"/>
            <a:satOff val="-5998"/>
            <a:lumOff val="-300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孔子曰</a:t>
          </a:r>
          <a:endParaRPr lang="zh-TW" altLang="en-US" sz="3200" b="0" kern="1200" dirty="0"/>
        </a:p>
      </dsp:txBody>
      <dsp:txXfrm>
        <a:off x="691664" y="3416563"/>
        <a:ext cx="1509825" cy="975350"/>
      </dsp:txXfrm>
    </dsp:sp>
    <dsp:sp modelId="{219B2C96-D681-434D-9E97-14DFDAF9D7DC}">
      <dsp:nvSpPr>
        <dsp:cNvPr id="0" name=""/>
        <dsp:cNvSpPr/>
      </dsp:nvSpPr>
      <dsp:spPr>
        <a:xfrm>
          <a:off x="2304954" y="4757299"/>
          <a:ext cx="6014063" cy="1441055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3228116"/>
            <a:satOff val="-8556"/>
            <a:lumOff val="-1108"/>
            <a:alphaOff val="0"/>
          </a:schemeClr>
        </a:solidFill>
        <a:ln w="15875" cap="rnd" cmpd="sng" algn="ctr">
          <a:solidFill>
            <a:schemeClr val="accent3">
              <a:tint val="40000"/>
              <a:alpha val="90000"/>
              <a:hueOff val="3228116"/>
              <a:satOff val="-8556"/>
              <a:lumOff val="-11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ts val="33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 賢者易知也，觀其富之所分，</a:t>
          </a:r>
          <a:endParaRPr lang="zh-TW" altLang="en-US" sz="2800" kern="1200" dirty="0"/>
        </a:p>
        <a:p>
          <a:pPr marL="285750" lvl="1" indent="-285750" algn="l" defTabSz="1244600">
            <a:lnSpc>
              <a:spcPts val="33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達之所進，窮之所不取。</a:t>
          </a:r>
          <a:endParaRPr lang="zh-TW" altLang="en-US" sz="2800" kern="1200" dirty="0"/>
        </a:p>
      </dsp:txBody>
      <dsp:txXfrm>
        <a:off x="2304954" y="4937431"/>
        <a:ext cx="5473667" cy="1080791"/>
      </dsp:txXfrm>
    </dsp:sp>
    <dsp:sp modelId="{4693D799-68AB-4D46-A4F6-8CCF18065311}">
      <dsp:nvSpPr>
        <dsp:cNvPr id="0" name=""/>
        <dsp:cNvSpPr/>
      </dsp:nvSpPr>
      <dsp:spPr>
        <a:xfrm>
          <a:off x="638900" y="4948960"/>
          <a:ext cx="1615353" cy="1080878"/>
        </a:xfrm>
        <a:prstGeom prst="roundRect">
          <a:avLst/>
        </a:prstGeom>
        <a:solidFill>
          <a:schemeClr val="accent3">
            <a:hueOff val="2703983"/>
            <a:satOff val="-8997"/>
            <a:lumOff val="-450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b="0" i="0" u="none" kern="1200" dirty="0" smtClean="0"/>
            <a:t>屈侯附曰</a:t>
          </a:r>
          <a:endParaRPr lang="zh-TW" altLang="en-US" sz="3200" kern="1200" dirty="0"/>
        </a:p>
      </dsp:txBody>
      <dsp:txXfrm>
        <a:off x="691664" y="5001724"/>
        <a:ext cx="1509825" cy="9753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9BCEB8-12F3-4B87-B514-E17709095595}">
      <dsp:nvSpPr>
        <dsp:cNvPr id="0" name=""/>
        <dsp:cNvSpPr/>
      </dsp:nvSpPr>
      <dsp:spPr>
        <a:xfrm>
          <a:off x="928377" y="204"/>
          <a:ext cx="2106930" cy="109802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愛惡同孝</a:t>
          </a:r>
          <a:endParaRPr lang="zh-TW" altLang="en-US" sz="3600" kern="1200" dirty="0"/>
        </a:p>
      </dsp:txBody>
      <dsp:txXfrm>
        <a:off x="960537" y="32364"/>
        <a:ext cx="2042610" cy="1033702"/>
      </dsp:txXfrm>
    </dsp:sp>
    <dsp:sp modelId="{AA6BF4F1-493C-4CC0-815F-8568454F91DE}">
      <dsp:nvSpPr>
        <dsp:cNvPr id="0" name=""/>
        <dsp:cNvSpPr/>
      </dsp:nvSpPr>
      <dsp:spPr>
        <a:xfrm>
          <a:off x="928377" y="1624906"/>
          <a:ext cx="2106930" cy="1098022"/>
        </a:xfrm>
        <a:prstGeom prst="roundRect">
          <a:avLst>
            <a:gd name="adj" fmla="val 10000"/>
          </a:avLst>
        </a:prstGeom>
        <a:solidFill>
          <a:srgbClr val="968F5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i="0" u="none" kern="1200" dirty="0" smtClean="0"/>
            <a:t>親疏同忠</a:t>
          </a:r>
          <a:endParaRPr lang="zh-TW" altLang="en-US" sz="3600" kern="1200" dirty="0"/>
        </a:p>
      </dsp:txBody>
      <dsp:txXfrm>
        <a:off x="960537" y="1657066"/>
        <a:ext cx="2042610" cy="1033702"/>
      </dsp:txXfrm>
    </dsp:sp>
    <dsp:sp modelId="{FFB138A9-92D8-4784-9A38-1D63EE4ED57E}">
      <dsp:nvSpPr>
        <dsp:cNvPr id="0" name=""/>
        <dsp:cNvSpPr/>
      </dsp:nvSpPr>
      <dsp:spPr>
        <a:xfrm>
          <a:off x="928377" y="3249608"/>
          <a:ext cx="2106930" cy="1098022"/>
        </a:xfrm>
        <a:prstGeom prst="roundRect">
          <a:avLst>
            <a:gd name="adj" fmla="val 10000"/>
          </a:avLst>
        </a:prstGeom>
        <a:solidFill>
          <a:srgbClr val="868E53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i="0" u="none" kern="1200" dirty="0" smtClean="0"/>
            <a:t>興廢同善</a:t>
          </a:r>
          <a:endParaRPr lang="zh-TW" altLang="en-US" sz="3600" kern="1200" dirty="0"/>
        </a:p>
      </dsp:txBody>
      <dsp:txXfrm>
        <a:off x="960537" y="3281768"/>
        <a:ext cx="2042610" cy="1033702"/>
      </dsp:txXfrm>
    </dsp:sp>
    <dsp:sp modelId="{586A71B2-2CE9-46D1-A472-2C526BEB0A6A}">
      <dsp:nvSpPr>
        <dsp:cNvPr id="0" name=""/>
        <dsp:cNvSpPr/>
      </dsp:nvSpPr>
      <dsp:spPr>
        <a:xfrm>
          <a:off x="928377" y="4874310"/>
          <a:ext cx="2106930" cy="1098022"/>
        </a:xfrm>
        <a:prstGeom prst="roundRect">
          <a:avLst>
            <a:gd name="adj" fmla="val 10000"/>
          </a:avLst>
        </a:prstGeom>
        <a:solidFill>
          <a:srgbClr val="728653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i="0" u="none" kern="1200" dirty="0" smtClean="0"/>
            <a:t>窮達同賢</a:t>
          </a:r>
          <a:endParaRPr lang="zh-TW" altLang="en-US" sz="3600" kern="1200" dirty="0"/>
        </a:p>
      </dsp:txBody>
      <dsp:txXfrm>
        <a:off x="960537" y="4906470"/>
        <a:ext cx="2042610" cy="103370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C4EFFF-5B6D-43EC-A90E-D1E2C00C82F7}">
      <dsp:nvSpPr>
        <dsp:cNvPr id="0" name=""/>
        <dsp:cNvSpPr/>
      </dsp:nvSpPr>
      <dsp:spPr>
        <a:xfrm>
          <a:off x="3449232" y="2011492"/>
          <a:ext cx="2016935" cy="201693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無擇</a:t>
          </a:r>
          <a:endParaRPr lang="zh-TW" altLang="en-US" sz="4000" kern="1200" dirty="0"/>
        </a:p>
      </dsp:txBody>
      <dsp:txXfrm>
        <a:off x="3744605" y="2306865"/>
        <a:ext cx="1426189" cy="1426189"/>
      </dsp:txXfrm>
    </dsp:sp>
    <dsp:sp modelId="{A0122A23-DE1D-48F3-9F6E-9C82281E5638}">
      <dsp:nvSpPr>
        <dsp:cNvPr id="0" name=""/>
        <dsp:cNvSpPr/>
      </dsp:nvSpPr>
      <dsp:spPr>
        <a:xfrm rot="11700000">
          <a:off x="1925193" y="2254878"/>
          <a:ext cx="1499644" cy="574826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E47F23-4E75-479E-BE1E-67B9CED7F21B}">
      <dsp:nvSpPr>
        <dsp:cNvPr id="0" name=""/>
        <dsp:cNvSpPr/>
      </dsp:nvSpPr>
      <dsp:spPr>
        <a:xfrm>
          <a:off x="1211094" y="1780363"/>
          <a:ext cx="1479296" cy="113571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愛惡</a:t>
          </a:r>
          <a:endParaRPr lang="zh-TW" altLang="en-US" sz="3600" kern="1200" dirty="0"/>
        </a:p>
      </dsp:txBody>
      <dsp:txXfrm>
        <a:off x="1244358" y="1813627"/>
        <a:ext cx="1412768" cy="1069191"/>
      </dsp:txXfrm>
    </dsp:sp>
    <dsp:sp modelId="{2372649F-E656-4202-AD1F-25DB2D02CA82}">
      <dsp:nvSpPr>
        <dsp:cNvPr id="0" name=""/>
        <dsp:cNvSpPr/>
      </dsp:nvSpPr>
      <dsp:spPr>
        <a:xfrm rot="14700000">
          <a:off x="2927905" y="1059892"/>
          <a:ext cx="1499644" cy="57482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4A6A44-9443-41E5-97EE-67DCAFA78947}">
      <dsp:nvSpPr>
        <dsp:cNvPr id="0" name=""/>
        <dsp:cNvSpPr/>
      </dsp:nvSpPr>
      <dsp:spPr>
        <a:xfrm>
          <a:off x="2621191" y="99875"/>
          <a:ext cx="1479296" cy="113571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親疏</a:t>
          </a:r>
          <a:endParaRPr lang="zh-TW" altLang="en-US" sz="3600" kern="1200" dirty="0"/>
        </a:p>
      </dsp:txBody>
      <dsp:txXfrm>
        <a:off x="2654455" y="133139"/>
        <a:ext cx="1412768" cy="1069191"/>
      </dsp:txXfrm>
    </dsp:sp>
    <dsp:sp modelId="{BF98017F-20F4-4587-A8A2-6D561882546D}">
      <dsp:nvSpPr>
        <dsp:cNvPr id="0" name=""/>
        <dsp:cNvSpPr/>
      </dsp:nvSpPr>
      <dsp:spPr>
        <a:xfrm rot="17700000">
          <a:off x="4487849" y="1059892"/>
          <a:ext cx="1499644" cy="574826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3DBD3B-784A-47AA-AC77-434D205D4233}">
      <dsp:nvSpPr>
        <dsp:cNvPr id="0" name=""/>
        <dsp:cNvSpPr/>
      </dsp:nvSpPr>
      <dsp:spPr>
        <a:xfrm>
          <a:off x="4814912" y="99875"/>
          <a:ext cx="1479296" cy="113571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廢興</a:t>
          </a:r>
          <a:endParaRPr lang="zh-TW" altLang="en-US" sz="3600" kern="1200" dirty="0"/>
        </a:p>
      </dsp:txBody>
      <dsp:txXfrm>
        <a:off x="4848176" y="133139"/>
        <a:ext cx="1412768" cy="1069191"/>
      </dsp:txXfrm>
    </dsp:sp>
    <dsp:sp modelId="{97963FFB-CF02-4C52-A13F-593C8B515C76}">
      <dsp:nvSpPr>
        <dsp:cNvPr id="0" name=""/>
        <dsp:cNvSpPr/>
      </dsp:nvSpPr>
      <dsp:spPr>
        <a:xfrm rot="20700000">
          <a:off x="5490562" y="2254878"/>
          <a:ext cx="1499644" cy="574826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912EAD-9414-4A32-A8A9-B89D1D65209C}">
      <dsp:nvSpPr>
        <dsp:cNvPr id="0" name=""/>
        <dsp:cNvSpPr/>
      </dsp:nvSpPr>
      <dsp:spPr>
        <a:xfrm>
          <a:off x="6225008" y="1780363"/>
          <a:ext cx="1479296" cy="113571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窮達</a:t>
          </a:r>
          <a:endParaRPr lang="zh-TW" altLang="en-US" sz="3600" kern="1200" dirty="0"/>
        </a:p>
      </dsp:txBody>
      <dsp:txXfrm>
        <a:off x="6258272" y="1813627"/>
        <a:ext cx="1412768" cy="106919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C4EFFF-5B6D-43EC-A90E-D1E2C00C82F7}">
      <dsp:nvSpPr>
        <dsp:cNvPr id="0" name=""/>
        <dsp:cNvSpPr/>
      </dsp:nvSpPr>
      <dsp:spPr>
        <a:xfrm>
          <a:off x="3449232" y="2011492"/>
          <a:ext cx="2016935" cy="201693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皆可以成義</a:t>
          </a:r>
          <a:endParaRPr lang="zh-TW" altLang="en-US" sz="3200" kern="1200" dirty="0"/>
        </a:p>
      </dsp:txBody>
      <dsp:txXfrm>
        <a:off x="3744605" y="2306865"/>
        <a:ext cx="1426189" cy="1426189"/>
      </dsp:txXfrm>
    </dsp:sp>
    <dsp:sp modelId="{A0122A23-DE1D-48F3-9F6E-9C82281E5638}">
      <dsp:nvSpPr>
        <dsp:cNvPr id="0" name=""/>
        <dsp:cNvSpPr/>
      </dsp:nvSpPr>
      <dsp:spPr>
        <a:xfrm rot="11700000">
          <a:off x="1925193" y="2254878"/>
          <a:ext cx="1499644" cy="574826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E47F23-4E75-479E-BE1E-67B9CED7F21B}">
      <dsp:nvSpPr>
        <dsp:cNvPr id="0" name=""/>
        <dsp:cNvSpPr/>
      </dsp:nvSpPr>
      <dsp:spPr>
        <a:xfrm>
          <a:off x="1211094" y="1780363"/>
          <a:ext cx="1479296" cy="113571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愛惡</a:t>
          </a:r>
          <a:endParaRPr lang="zh-TW" altLang="en-US" sz="3600" kern="1200" dirty="0"/>
        </a:p>
      </dsp:txBody>
      <dsp:txXfrm>
        <a:off x="1244358" y="1813627"/>
        <a:ext cx="1412768" cy="1069191"/>
      </dsp:txXfrm>
    </dsp:sp>
    <dsp:sp modelId="{2372649F-E656-4202-AD1F-25DB2D02CA82}">
      <dsp:nvSpPr>
        <dsp:cNvPr id="0" name=""/>
        <dsp:cNvSpPr/>
      </dsp:nvSpPr>
      <dsp:spPr>
        <a:xfrm rot="14700000">
          <a:off x="2927905" y="1059892"/>
          <a:ext cx="1499644" cy="57482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4A6A44-9443-41E5-97EE-67DCAFA78947}">
      <dsp:nvSpPr>
        <dsp:cNvPr id="0" name=""/>
        <dsp:cNvSpPr/>
      </dsp:nvSpPr>
      <dsp:spPr>
        <a:xfrm>
          <a:off x="2621191" y="99875"/>
          <a:ext cx="1479296" cy="113571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親疏</a:t>
          </a:r>
          <a:endParaRPr lang="zh-TW" altLang="en-US" sz="3600" kern="1200" dirty="0"/>
        </a:p>
      </dsp:txBody>
      <dsp:txXfrm>
        <a:off x="2654455" y="133139"/>
        <a:ext cx="1412768" cy="1069191"/>
      </dsp:txXfrm>
    </dsp:sp>
    <dsp:sp modelId="{BF98017F-20F4-4587-A8A2-6D561882546D}">
      <dsp:nvSpPr>
        <dsp:cNvPr id="0" name=""/>
        <dsp:cNvSpPr/>
      </dsp:nvSpPr>
      <dsp:spPr>
        <a:xfrm rot="17700000">
          <a:off x="4487849" y="1059892"/>
          <a:ext cx="1499644" cy="574826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3DBD3B-784A-47AA-AC77-434D205D4233}">
      <dsp:nvSpPr>
        <dsp:cNvPr id="0" name=""/>
        <dsp:cNvSpPr/>
      </dsp:nvSpPr>
      <dsp:spPr>
        <a:xfrm>
          <a:off x="4814912" y="99875"/>
          <a:ext cx="1479296" cy="113571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廢興</a:t>
          </a:r>
          <a:endParaRPr lang="zh-TW" altLang="en-US" sz="3600" kern="1200" dirty="0"/>
        </a:p>
      </dsp:txBody>
      <dsp:txXfrm>
        <a:off x="4848176" y="133139"/>
        <a:ext cx="1412768" cy="1069191"/>
      </dsp:txXfrm>
    </dsp:sp>
    <dsp:sp modelId="{97963FFB-CF02-4C52-A13F-593C8B515C76}">
      <dsp:nvSpPr>
        <dsp:cNvPr id="0" name=""/>
        <dsp:cNvSpPr/>
      </dsp:nvSpPr>
      <dsp:spPr>
        <a:xfrm rot="20700000">
          <a:off x="5490562" y="2254878"/>
          <a:ext cx="1499644" cy="574826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912EAD-9414-4A32-A8A9-B89D1D65209C}">
      <dsp:nvSpPr>
        <dsp:cNvPr id="0" name=""/>
        <dsp:cNvSpPr/>
      </dsp:nvSpPr>
      <dsp:spPr>
        <a:xfrm>
          <a:off x="6225008" y="1780363"/>
          <a:ext cx="1479296" cy="113571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窮達</a:t>
          </a:r>
          <a:endParaRPr lang="zh-TW" altLang="en-US" sz="3600" kern="1200" dirty="0"/>
        </a:p>
      </dsp:txBody>
      <dsp:txXfrm>
        <a:off x="6258272" y="1813627"/>
        <a:ext cx="1412768" cy="106919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EE274B-46B1-4B5D-BF39-4085AC062076}">
      <dsp:nvSpPr>
        <dsp:cNvPr id="0" name=""/>
        <dsp:cNvSpPr/>
      </dsp:nvSpPr>
      <dsp:spPr>
        <a:xfrm>
          <a:off x="1879" y="1224184"/>
          <a:ext cx="2176921" cy="13298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恕者以身 為度者也</a:t>
          </a:r>
          <a:endParaRPr lang="zh-TW" altLang="en-US" sz="3200" kern="1200" dirty="0"/>
        </a:p>
      </dsp:txBody>
      <dsp:txXfrm>
        <a:off x="40830" y="1263135"/>
        <a:ext cx="2099019" cy="1251979"/>
      </dsp:txXfrm>
    </dsp:sp>
    <dsp:sp modelId="{B75B27E4-3ACE-4020-BAA1-534746214621}">
      <dsp:nvSpPr>
        <dsp:cNvPr id="0" name=""/>
        <dsp:cNvSpPr/>
      </dsp:nvSpPr>
      <dsp:spPr>
        <a:xfrm>
          <a:off x="2178800" y="1863197"/>
          <a:ext cx="870768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870768" y="25927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92415" y="1867355"/>
        <a:ext cx="43538" cy="43538"/>
      </dsp:txXfrm>
    </dsp:sp>
    <dsp:sp modelId="{F0D5369E-5135-4CD1-B40A-BFD26DA3E414}">
      <dsp:nvSpPr>
        <dsp:cNvPr id="0" name=""/>
        <dsp:cNvSpPr/>
      </dsp:nvSpPr>
      <dsp:spPr>
        <a:xfrm>
          <a:off x="3049569" y="1224184"/>
          <a:ext cx="1785162" cy="13298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己所不欲　毋加諸人</a:t>
          </a:r>
          <a:endParaRPr lang="zh-TW" altLang="en-US" sz="3200" kern="1200" dirty="0"/>
        </a:p>
      </dsp:txBody>
      <dsp:txXfrm>
        <a:off x="3088520" y="1263135"/>
        <a:ext cx="1707260" cy="1251979"/>
      </dsp:txXfrm>
    </dsp:sp>
    <dsp:sp modelId="{C48CB4AA-49F5-4AD0-BCC9-691D50F62E5C}">
      <dsp:nvSpPr>
        <dsp:cNvPr id="0" name=""/>
        <dsp:cNvSpPr/>
      </dsp:nvSpPr>
      <dsp:spPr>
        <a:xfrm rot="19457599">
          <a:off x="4733938" y="1550264"/>
          <a:ext cx="1072354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072354" y="2592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43307" y="1549383"/>
        <a:ext cx="53617" cy="53617"/>
      </dsp:txXfrm>
    </dsp:sp>
    <dsp:sp modelId="{F9819EE6-01A8-4657-BACA-2B982074720C}">
      <dsp:nvSpPr>
        <dsp:cNvPr id="0" name=""/>
        <dsp:cNvSpPr/>
      </dsp:nvSpPr>
      <dsp:spPr>
        <a:xfrm>
          <a:off x="5705500" y="719029"/>
          <a:ext cx="3208020" cy="108846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惡諸人則去諸己</a:t>
          </a:r>
          <a:endParaRPr lang="zh-TW" altLang="en-US" sz="3200" kern="1200" dirty="0"/>
        </a:p>
      </dsp:txBody>
      <dsp:txXfrm>
        <a:off x="5737380" y="750909"/>
        <a:ext cx="3144260" cy="1024700"/>
      </dsp:txXfrm>
    </dsp:sp>
    <dsp:sp modelId="{9184D1BC-A9B2-4625-A6A4-CFB712CECE7C}">
      <dsp:nvSpPr>
        <dsp:cNvPr id="0" name=""/>
        <dsp:cNvSpPr/>
      </dsp:nvSpPr>
      <dsp:spPr>
        <a:xfrm rot="2142401">
          <a:off x="4733938" y="2176129"/>
          <a:ext cx="1072354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072354" y="2592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43307" y="2175248"/>
        <a:ext cx="53617" cy="53617"/>
      </dsp:txXfrm>
    </dsp:sp>
    <dsp:sp modelId="{6A07D5EB-49DC-44F4-BF97-9AC68F721E3D}">
      <dsp:nvSpPr>
        <dsp:cNvPr id="0" name=""/>
        <dsp:cNvSpPr/>
      </dsp:nvSpPr>
      <dsp:spPr>
        <a:xfrm>
          <a:off x="5705500" y="1970759"/>
          <a:ext cx="3208020" cy="108846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欲諸人則求諸己</a:t>
          </a:r>
          <a:endParaRPr lang="zh-TW" altLang="en-US" sz="3200" kern="1200" dirty="0"/>
        </a:p>
      </dsp:txBody>
      <dsp:txXfrm>
        <a:off x="5737380" y="2002639"/>
        <a:ext cx="3144260" cy="10247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080C7A-9C58-48D7-BDF4-1278CF7FFB9A}">
      <dsp:nvSpPr>
        <dsp:cNvPr id="0" name=""/>
        <dsp:cNvSpPr/>
      </dsp:nvSpPr>
      <dsp:spPr>
        <a:xfrm>
          <a:off x="0" y="419787"/>
          <a:ext cx="89154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3CB2D2-AFC3-498C-9E5E-41BAE5F34CB0}">
      <dsp:nvSpPr>
        <dsp:cNvPr id="0" name=""/>
        <dsp:cNvSpPr/>
      </dsp:nvSpPr>
      <dsp:spPr>
        <a:xfrm>
          <a:off x="445770" y="36027"/>
          <a:ext cx="6240780" cy="7675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5887" tIns="0" rIns="235887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農夫之耨，去害苗者也；</a:t>
          </a:r>
          <a:endParaRPr lang="zh-TW" altLang="en-US" sz="3200" kern="1200" dirty="0"/>
        </a:p>
      </dsp:txBody>
      <dsp:txXfrm>
        <a:off x="483237" y="73494"/>
        <a:ext cx="6165846" cy="692586"/>
      </dsp:txXfrm>
    </dsp:sp>
    <dsp:sp modelId="{B15AAE26-DFC9-438C-AC22-D2ECC9B5A09E}">
      <dsp:nvSpPr>
        <dsp:cNvPr id="0" name=""/>
        <dsp:cNvSpPr/>
      </dsp:nvSpPr>
      <dsp:spPr>
        <a:xfrm>
          <a:off x="0" y="1599147"/>
          <a:ext cx="8915400" cy="294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2703983"/>
              <a:satOff val="-8997"/>
              <a:lumOff val="-450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1934" tIns="541528" rIns="691934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慮之無益於義而慮之，此</a:t>
          </a:r>
          <a:r>
            <a:rPr lang="zh-TW" altLang="en-US" sz="3200" kern="1200" dirty="0" smtClean="0">
              <a:solidFill>
                <a:srgbClr val="FF0000"/>
              </a:solidFill>
            </a:rPr>
            <a:t>心</a:t>
          </a:r>
          <a:r>
            <a:rPr lang="zh-TW" altLang="en-US" sz="3200" kern="1200" dirty="0" smtClean="0"/>
            <a:t>之穢也；</a:t>
          </a:r>
          <a:endParaRPr lang="zh-TW" alt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道之無益於義而道之，此</a:t>
          </a:r>
          <a:r>
            <a:rPr lang="zh-TW" altLang="en-US" sz="3200" kern="1200" dirty="0" smtClean="0">
              <a:solidFill>
                <a:srgbClr val="FF0000"/>
              </a:solidFill>
            </a:rPr>
            <a:t>言</a:t>
          </a:r>
          <a:r>
            <a:rPr lang="zh-TW" altLang="en-US" sz="3200" kern="1200" dirty="0" smtClean="0"/>
            <a:t>之穢也；</a:t>
          </a:r>
          <a:endParaRPr lang="zh-TW" alt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為之無益於義而為之，此</a:t>
          </a:r>
          <a:r>
            <a:rPr lang="zh-TW" altLang="en-US" sz="3200" kern="1200" dirty="0" smtClean="0">
              <a:solidFill>
                <a:srgbClr val="FF0000"/>
              </a:solidFill>
            </a:rPr>
            <a:t>行</a:t>
          </a:r>
          <a:r>
            <a:rPr lang="zh-TW" altLang="en-US" sz="3200" kern="1200" dirty="0" smtClean="0"/>
            <a:t>之穢也。</a:t>
          </a:r>
          <a:endParaRPr lang="zh-TW" altLang="en-US" sz="3200" kern="1200" dirty="0"/>
        </a:p>
      </dsp:txBody>
      <dsp:txXfrm>
        <a:off x="0" y="1599147"/>
        <a:ext cx="8915400" cy="2948400"/>
      </dsp:txXfrm>
    </dsp:sp>
    <dsp:sp modelId="{74A69BDB-3555-440D-9878-21E3622CEBB3}">
      <dsp:nvSpPr>
        <dsp:cNvPr id="0" name=""/>
        <dsp:cNvSpPr/>
      </dsp:nvSpPr>
      <dsp:spPr>
        <a:xfrm>
          <a:off x="445770" y="1215387"/>
          <a:ext cx="6240780" cy="767520"/>
        </a:xfrm>
        <a:prstGeom prst="roundRect">
          <a:avLst/>
        </a:prstGeom>
        <a:solidFill>
          <a:schemeClr val="accent3">
            <a:hueOff val="2703983"/>
            <a:satOff val="-8997"/>
            <a:lumOff val="-450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5887" tIns="0" rIns="235887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賢者之治，去害義者也。</a:t>
          </a:r>
          <a:endParaRPr lang="zh-TW" altLang="en-US" sz="3200" kern="1200" dirty="0"/>
        </a:p>
      </dsp:txBody>
      <dsp:txXfrm>
        <a:off x="483237" y="1252854"/>
        <a:ext cx="6165846" cy="69258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948B2A-B324-42AA-805D-7C488C13AA7F}">
      <dsp:nvSpPr>
        <dsp:cNvPr id="0" name=""/>
        <dsp:cNvSpPr/>
      </dsp:nvSpPr>
      <dsp:spPr>
        <a:xfrm>
          <a:off x="89" y="432249"/>
          <a:ext cx="1655993" cy="8625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慮中義</a:t>
          </a:r>
          <a:endParaRPr lang="zh-TW" altLang="en-US" sz="3200" kern="1200" dirty="0"/>
        </a:p>
      </dsp:txBody>
      <dsp:txXfrm>
        <a:off x="25352" y="457512"/>
        <a:ext cx="1605467" cy="812001"/>
      </dsp:txXfrm>
    </dsp:sp>
    <dsp:sp modelId="{22274E6B-8AC1-4177-B7C5-D6252EF006F3}">
      <dsp:nvSpPr>
        <dsp:cNvPr id="0" name=""/>
        <dsp:cNvSpPr/>
      </dsp:nvSpPr>
      <dsp:spPr>
        <a:xfrm>
          <a:off x="1656083" y="837848"/>
          <a:ext cx="861913" cy="51328"/>
        </a:xfrm>
        <a:custGeom>
          <a:avLst/>
          <a:gdLst/>
          <a:ahLst/>
          <a:cxnLst/>
          <a:rect l="0" t="0" r="0" b="0"/>
          <a:pathLst>
            <a:path>
              <a:moveTo>
                <a:pt x="0" y="25664"/>
              </a:moveTo>
              <a:lnTo>
                <a:pt x="861913" y="2566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65492" y="841965"/>
        <a:ext cx="43095" cy="43095"/>
      </dsp:txXfrm>
    </dsp:sp>
    <dsp:sp modelId="{869C2262-64F6-40BC-8CC8-8241787E9169}">
      <dsp:nvSpPr>
        <dsp:cNvPr id="0" name=""/>
        <dsp:cNvSpPr/>
      </dsp:nvSpPr>
      <dsp:spPr>
        <a:xfrm>
          <a:off x="2517996" y="431511"/>
          <a:ext cx="2249464" cy="8640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則智為上</a:t>
          </a:r>
          <a:endParaRPr lang="zh-TW" altLang="en-US" sz="3200" kern="1200" dirty="0"/>
        </a:p>
      </dsp:txBody>
      <dsp:txXfrm>
        <a:off x="2543302" y="456817"/>
        <a:ext cx="2198852" cy="813391"/>
      </dsp:txXfrm>
    </dsp:sp>
    <dsp:sp modelId="{954F67D8-DE3A-4B67-861B-0880CFD81C9A}">
      <dsp:nvSpPr>
        <dsp:cNvPr id="0" name=""/>
        <dsp:cNvSpPr/>
      </dsp:nvSpPr>
      <dsp:spPr>
        <a:xfrm>
          <a:off x="89" y="1457861"/>
          <a:ext cx="1655993" cy="8625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言中義</a:t>
          </a:r>
          <a:endParaRPr lang="zh-TW" altLang="en-US" sz="3200" kern="1200" dirty="0"/>
        </a:p>
      </dsp:txBody>
      <dsp:txXfrm>
        <a:off x="25352" y="1483124"/>
        <a:ext cx="1605467" cy="812001"/>
      </dsp:txXfrm>
    </dsp:sp>
    <dsp:sp modelId="{090E1722-2777-4FEB-A206-4BCB5D02C62B}">
      <dsp:nvSpPr>
        <dsp:cNvPr id="0" name=""/>
        <dsp:cNvSpPr/>
      </dsp:nvSpPr>
      <dsp:spPr>
        <a:xfrm>
          <a:off x="1656083" y="1863460"/>
          <a:ext cx="861913" cy="51328"/>
        </a:xfrm>
        <a:custGeom>
          <a:avLst/>
          <a:gdLst/>
          <a:ahLst/>
          <a:cxnLst/>
          <a:rect l="0" t="0" r="0" b="0"/>
          <a:pathLst>
            <a:path>
              <a:moveTo>
                <a:pt x="0" y="25664"/>
              </a:moveTo>
              <a:lnTo>
                <a:pt x="861913" y="2566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65492" y="1867577"/>
        <a:ext cx="43095" cy="43095"/>
      </dsp:txXfrm>
    </dsp:sp>
    <dsp:sp modelId="{ED594E80-5B52-48CD-A481-C61EFD5651EA}">
      <dsp:nvSpPr>
        <dsp:cNvPr id="0" name=""/>
        <dsp:cNvSpPr/>
      </dsp:nvSpPr>
      <dsp:spPr>
        <a:xfrm>
          <a:off x="2517996" y="1457123"/>
          <a:ext cx="2249464" cy="8640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則言為師</a:t>
          </a:r>
          <a:endParaRPr lang="zh-TW" altLang="en-US" sz="3200" kern="1200" dirty="0"/>
        </a:p>
      </dsp:txBody>
      <dsp:txXfrm>
        <a:off x="2543302" y="1482429"/>
        <a:ext cx="2198852" cy="813391"/>
      </dsp:txXfrm>
    </dsp:sp>
    <dsp:sp modelId="{F3336763-B3C7-44EA-990C-D2EFCCC6925B}">
      <dsp:nvSpPr>
        <dsp:cNvPr id="0" name=""/>
        <dsp:cNvSpPr/>
      </dsp:nvSpPr>
      <dsp:spPr>
        <a:xfrm>
          <a:off x="89" y="2483473"/>
          <a:ext cx="1655993" cy="8625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事中義</a:t>
          </a:r>
          <a:endParaRPr lang="zh-TW" altLang="en-US" sz="3200" kern="1200" dirty="0"/>
        </a:p>
      </dsp:txBody>
      <dsp:txXfrm>
        <a:off x="25352" y="2508736"/>
        <a:ext cx="1605467" cy="812001"/>
      </dsp:txXfrm>
    </dsp:sp>
    <dsp:sp modelId="{D9C28A8B-63D2-4917-A9E8-212B42ED4EB1}">
      <dsp:nvSpPr>
        <dsp:cNvPr id="0" name=""/>
        <dsp:cNvSpPr/>
      </dsp:nvSpPr>
      <dsp:spPr>
        <a:xfrm>
          <a:off x="1656083" y="2889073"/>
          <a:ext cx="861913" cy="51328"/>
        </a:xfrm>
        <a:custGeom>
          <a:avLst/>
          <a:gdLst/>
          <a:ahLst/>
          <a:cxnLst/>
          <a:rect l="0" t="0" r="0" b="0"/>
          <a:pathLst>
            <a:path>
              <a:moveTo>
                <a:pt x="0" y="25664"/>
              </a:moveTo>
              <a:lnTo>
                <a:pt x="861913" y="2566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65492" y="2893189"/>
        <a:ext cx="43095" cy="43095"/>
      </dsp:txXfrm>
    </dsp:sp>
    <dsp:sp modelId="{13097825-FAC8-4D45-8534-E6B79195FC83}">
      <dsp:nvSpPr>
        <dsp:cNvPr id="0" name=""/>
        <dsp:cNvSpPr/>
      </dsp:nvSpPr>
      <dsp:spPr>
        <a:xfrm>
          <a:off x="2517996" y="2482735"/>
          <a:ext cx="2249464" cy="8640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則行為法</a:t>
          </a:r>
          <a:endParaRPr lang="zh-TW" altLang="en-US" sz="3200" kern="1200" dirty="0"/>
        </a:p>
      </dsp:txBody>
      <dsp:txXfrm>
        <a:off x="2543302" y="2508041"/>
        <a:ext cx="2198852" cy="81339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451369-8F9B-41BE-BD4D-5117A87058A2}">
      <dsp:nvSpPr>
        <dsp:cNvPr id="0" name=""/>
        <dsp:cNvSpPr/>
      </dsp:nvSpPr>
      <dsp:spPr>
        <a:xfrm>
          <a:off x="327879" y="355690"/>
          <a:ext cx="5329405" cy="98125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射不善而欲教人，人不學也</a:t>
          </a:r>
          <a:endParaRPr lang="zh-TW" altLang="en-US" sz="3200" kern="1200" dirty="0"/>
        </a:p>
      </dsp:txBody>
      <dsp:txXfrm>
        <a:off x="356619" y="384430"/>
        <a:ext cx="5271925" cy="923774"/>
      </dsp:txXfrm>
    </dsp:sp>
    <dsp:sp modelId="{6FA4DCD6-5AAC-4230-BB2A-20F9FB5B843A}">
      <dsp:nvSpPr>
        <dsp:cNvPr id="0" name=""/>
        <dsp:cNvSpPr/>
      </dsp:nvSpPr>
      <dsp:spPr>
        <a:xfrm>
          <a:off x="327879" y="1808806"/>
          <a:ext cx="5329405" cy="98125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行不修而欲談人，人不聽也</a:t>
          </a:r>
          <a:endParaRPr lang="zh-TW" altLang="en-US" sz="3200" kern="1200" dirty="0"/>
        </a:p>
      </dsp:txBody>
      <dsp:txXfrm>
        <a:off x="356619" y="1837546"/>
        <a:ext cx="5271925" cy="92377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08E958-A8DC-4216-9306-AF034A0D281F}">
      <dsp:nvSpPr>
        <dsp:cNvPr id="0" name=""/>
        <dsp:cNvSpPr/>
      </dsp:nvSpPr>
      <dsp:spPr>
        <a:xfrm>
          <a:off x="0" y="742524"/>
          <a:ext cx="8915400" cy="1216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i="0" u="none" kern="1200" dirty="0" smtClean="0"/>
            <a:t>夫驥惟伯樂獨知之，不害其為良馬也。</a:t>
          </a:r>
          <a:endParaRPr lang="zh-TW" altLang="en-US" sz="3600" b="0" i="0" u="none" kern="1200" dirty="0"/>
        </a:p>
      </dsp:txBody>
      <dsp:txXfrm>
        <a:off x="59399" y="801923"/>
        <a:ext cx="8796602" cy="1098002"/>
      </dsp:txXfrm>
    </dsp:sp>
    <dsp:sp modelId="{650FB574-E5C3-4CDC-92F9-794FC3157274}">
      <dsp:nvSpPr>
        <dsp:cNvPr id="0" name=""/>
        <dsp:cNvSpPr/>
      </dsp:nvSpPr>
      <dsp:spPr>
        <a:xfrm>
          <a:off x="0" y="1959325"/>
          <a:ext cx="891540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b="0" i="0" u="none" kern="1200" dirty="0" smtClean="0"/>
            <a:t>行亦然，惟賢者獨知之，不害其為善士也。</a:t>
          </a:r>
          <a:endParaRPr lang="zh-TW" altLang="en-US" sz="3200" b="0" i="0" u="none" kern="1200" dirty="0"/>
        </a:p>
      </dsp:txBody>
      <dsp:txXfrm>
        <a:off x="0" y="1959325"/>
        <a:ext cx="8915400" cy="10764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246DC4-C375-4996-9FB3-5B0ECFB8F51F}">
      <dsp:nvSpPr>
        <dsp:cNvPr id="0" name=""/>
        <dsp:cNvSpPr/>
      </dsp:nvSpPr>
      <dsp:spPr>
        <a:xfrm>
          <a:off x="0" y="729622"/>
          <a:ext cx="7732422" cy="1247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122" tIns="124968" rIns="600122" bIns="199136" numCol="1" spcCol="1270" anchor="b" anchorCtr="0">
          <a:noAutofit/>
        </a:bodyPr>
        <a:lstStyle/>
        <a:p>
          <a:pPr marL="285750" lvl="1" indent="-285750" algn="l" defTabSz="1244600">
            <a:lnSpc>
              <a:spcPts val="3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800" kern="1200" dirty="0" smtClean="0"/>
            <a:t>慮之無益於義而慮之，此</a:t>
          </a:r>
          <a:r>
            <a:rPr lang="zh-TW" altLang="en-US" sz="2800" kern="1200" dirty="0" smtClean="0">
              <a:solidFill>
                <a:srgbClr val="FF0000"/>
              </a:solidFill>
            </a:rPr>
            <a:t>心</a:t>
          </a:r>
          <a:r>
            <a:rPr lang="zh-TW" altLang="en-US" sz="2800" kern="1200" dirty="0" smtClean="0"/>
            <a:t>之穢也；</a:t>
          </a:r>
          <a:endParaRPr lang="zh-TW" altLang="en-US" sz="2800" kern="1200" dirty="0"/>
        </a:p>
        <a:p>
          <a:pPr marL="285750" lvl="1" indent="-285750" algn="l" defTabSz="1244600">
            <a:lnSpc>
              <a:spcPts val="3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800" b="0" kern="1200" dirty="0" smtClean="0"/>
            <a:t>慮</a:t>
          </a:r>
          <a:r>
            <a:rPr lang="zh-TW" altLang="en-US" sz="2800" b="0" kern="1200" dirty="0" smtClean="0">
              <a:solidFill>
                <a:srgbClr val="FF0000"/>
              </a:solidFill>
            </a:rPr>
            <a:t>中義</a:t>
          </a:r>
          <a:r>
            <a:rPr lang="zh-TW" altLang="en-US" sz="2800" b="0" kern="1200" dirty="0" smtClean="0"/>
            <a:t>則智為上</a:t>
          </a:r>
          <a:endParaRPr lang="zh-TW" altLang="en-US" sz="2800" kern="1200" dirty="0"/>
        </a:p>
      </dsp:txBody>
      <dsp:txXfrm>
        <a:off x="0" y="729622"/>
        <a:ext cx="7732422" cy="1247400"/>
      </dsp:txXfrm>
    </dsp:sp>
    <dsp:sp modelId="{91298614-DE2B-4B7D-BA7C-2B1E956B5E52}">
      <dsp:nvSpPr>
        <dsp:cNvPr id="0" name=""/>
        <dsp:cNvSpPr/>
      </dsp:nvSpPr>
      <dsp:spPr>
        <a:xfrm>
          <a:off x="362211" y="7921"/>
          <a:ext cx="5407409" cy="68337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587" tIns="0" rIns="204587" bIns="0" numCol="1" spcCol="1270" anchor="ctr" anchorCtr="0">
          <a:noAutofit/>
        </a:bodyPr>
        <a:lstStyle/>
        <a:p>
          <a:pPr lvl="0" algn="ctr" defTabSz="1422400">
            <a:lnSpc>
              <a:spcPts val="380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意業清淨</a:t>
          </a:r>
          <a:endParaRPr lang="zh-TW" altLang="en-US" sz="3200" kern="1200" dirty="0"/>
        </a:p>
      </dsp:txBody>
      <dsp:txXfrm>
        <a:off x="395571" y="41281"/>
        <a:ext cx="5340689" cy="616658"/>
      </dsp:txXfrm>
    </dsp:sp>
    <dsp:sp modelId="{CCB713EF-5EB1-4C1C-8693-7F7343589DD9}">
      <dsp:nvSpPr>
        <dsp:cNvPr id="0" name=""/>
        <dsp:cNvSpPr/>
      </dsp:nvSpPr>
      <dsp:spPr>
        <a:xfrm>
          <a:off x="0" y="2643613"/>
          <a:ext cx="7732422" cy="1247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1351992"/>
              <a:satOff val="-4498"/>
              <a:lumOff val="-22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122" tIns="124968" rIns="600122" bIns="199136" numCol="1" spcCol="1270" anchor="b" anchorCtr="0">
          <a:noAutofit/>
        </a:bodyPr>
        <a:lstStyle/>
        <a:p>
          <a:pPr marL="285750" lvl="1" indent="-285750" algn="l" defTabSz="1244600">
            <a:lnSpc>
              <a:spcPts val="3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800" kern="1200" dirty="0" smtClean="0"/>
            <a:t>道之無益於義而道之，此</a:t>
          </a:r>
          <a:r>
            <a:rPr lang="zh-TW" altLang="en-US" sz="2800" kern="1200" dirty="0" smtClean="0">
              <a:solidFill>
                <a:srgbClr val="FF0000"/>
              </a:solidFill>
            </a:rPr>
            <a:t>言</a:t>
          </a:r>
          <a:r>
            <a:rPr lang="zh-TW" altLang="en-US" sz="2800" kern="1200" dirty="0" smtClean="0"/>
            <a:t>之穢也；</a:t>
          </a:r>
          <a:endParaRPr lang="zh-TW" altLang="en-US" sz="2800" kern="1200" dirty="0"/>
        </a:p>
        <a:p>
          <a:pPr marL="285750" lvl="1" indent="-285750" algn="l" defTabSz="1244600">
            <a:lnSpc>
              <a:spcPts val="3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800" b="0" kern="1200" dirty="0" smtClean="0"/>
            <a:t>言</a:t>
          </a:r>
          <a:r>
            <a:rPr lang="zh-TW" altLang="en-US" sz="2800" b="0" kern="1200" dirty="0" smtClean="0">
              <a:solidFill>
                <a:srgbClr val="FF0000"/>
              </a:solidFill>
            </a:rPr>
            <a:t>中義</a:t>
          </a:r>
          <a:r>
            <a:rPr lang="zh-TW" altLang="en-US" sz="2800" b="0" kern="1200" dirty="0" smtClean="0"/>
            <a:t>則言為師</a:t>
          </a:r>
          <a:endParaRPr lang="zh-TW" altLang="en-US" sz="2800" kern="1200" dirty="0"/>
        </a:p>
      </dsp:txBody>
      <dsp:txXfrm>
        <a:off x="0" y="2643613"/>
        <a:ext cx="7732422" cy="1247400"/>
      </dsp:txXfrm>
    </dsp:sp>
    <dsp:sp modelId="{8EDD266B-1056-416B-8106-C2E4B8981FA3}">
      <dsp:nvSpPr>
        <dsp:cNvPr id="0" name=""/>
        <dsp:cNvSpPr/>
      </dsp:nvSpPr>
      <dsp:spPr>
        <a:xfrm>
          <a:off x="362211" y="1951811"/>
          <a:ext cx="5407409" cy="683378"/>
        </a:xfrm>
        <a:prstGeom prst="roundRect">
          <a:avLst/>
        </a:prstGeom>
        <a:solidFill>
          <a:schemeClr val="accent3">
            <a:hueOff val="1351992"/>
            <a:satOff val="-4498"/>
            <a:lumOff val="-225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587" tIns="0" rIns="204587" bIns="0" numCol="1" spcCol="1270" anchor="ctr" anchorCtr="0">
          <a:noAutofit/>
        </a:bodyPr>
        <a:lstStyle/>
        <a:p>
          <a:pPr lvl="0" algn="ctr" defTabSz="1422400">
            <a:lnSpc>
              <a:spcPts val="380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口業清淨</a:t>
          </a:r>
          <a:endParaRPr lang="zh-TW" altLang="en-US" sz="3200" kern="1200" dirty="0"/>
        </a:p>
      </dsp:txBody>
      <dsp:txXfrm>
        <a:off x="395571" y="1985171"/>
        <a:ext cx="5340689" cy="616658"/>
      </dsp:txXfrm>
    </dsp:sp>
    <dsp:sp modelId="{D8D34186-C690-4C7C-BA67-DBDE5C47B820}">
      <dsp:nvSpPr>
        <dsp:cNvPr id="0" name=""/>
        <dsp:cNvSpPr/>
      </dsp:nvSpPr>
      <dsp:spPr>
        <a:xfrm>
          <a:off x="0" y="4518232"/>
          <a:ext cx="7732422" cy="1247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2703983"/>
              <a:satOff val="-8997"/>
              <a:lumOff val="-450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122" tIns="124968" rIns="600122" bIns="199136" numCol="1" spcCol="1270" anchor="b" anchorCtr="0">
          <a:noAutofit/>
        </a:bodyPr>
        <a:lstStyle/>
        <a:p>
          <a:pPr marL="285750" lvl="1" indent="-285750" algn="l" defTabSz="1244600">
            <a:lnSpc>
              <a:spcPts val="3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800" kern="1200" dirty="0" smtClean="0"/>
            <a:t>為之無益於義而為之，此</a:t>
          </a:r>
          <a:r>
            <a:rPr lang="zh-TW" altLang="en-US" sz="2800" kern="1200" dirty="0" smtClean="0">
              <a:solidFill>
                <a:srgbClr val="FF0000"/>
              </a:solidFill>
            </a:rPr>
            <a:t>行</a:t>
          </a:r>
          <a:r>
            <a:rPr lang="zh-TW" altLang="en-US" sz="2800" kern="1200" dirty="0" smtClean="0"/>
            <a:t>之穢也。</a:t>
          </a:r>
          <a:endParaRPr lang="zh-TW" altLang="en-US" sz="2800" kern="1200" dirty="0"/>
        </a:p>
        <a:p>
          <a:pPr marL="285750" lvl="1" indent="-285750" algn="l" defTabSz="1244600">
            <a:lnSpc>
              <a:spcPts val="3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800" b="0" kern="1200" dirty="0" smtClean="0"/>
            <a:t>事</a:t>
          </a:r>
          <a:r>
            <a:rPr lang="zh-TW" altLang="en-US" sz="2800" b="0" kern="1200" dirty="0" smtClean="0">
              <a:solidFill>
                <a:srgbClr val="FF0000"/>
              </a:solidFill>
            </a:rPr>
            <a:t>中義</a:t>
          </a:r>
          <a:r>
            <a:rPr lang="zh-TW" altLang="en-US" sz="2800" b="0" kern="1200" dirty="0" smtClean="0"/>
            <a:t>則行為法</a:t>
          </a:r>
          <a:endParaRPr lang="zh-TW" altLang="en-US" sz="2800" kern="1200" dirty="0"/>
        </a:p>
      </dsp:txBody>
      <dsp:txXfrm>
        <a:off x="0" y="4518232"/>
        <a:ext cx="7732422" cy="1247400"/>
      </dsp:txXfrm>
    </dsp:sp>
    <dsp:sp modelId="{41A0F514-D50C-4560-9D49-1B20173D4AD3}">
      <dsp:nvSpPr>
        <dsp:cNvPr id="0" name=""/>
        <dsp:cNvSpPr/>
      </dsp:nvSpPr>
      <dsp:spPr>
        <a:xfrm>
          <a:off x="362211" y="3826429"/>
          <a:ext cx="5407409" cy="683378"/>
        </a:xfrm>
        <a:prstGeom prst="roundRect">
          <a:avLst/>
        </a:prstGeom>
        <a:solidFill>
          <a:schemeClr val="accent3">
            <a:hueOff val="2703983"/>
            <a:satOff val="-8997"/>
            <a:lumOff val="-450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587" tIns="0" rIns="204587" bIns="0" numCol="1" spcCol="1270" anchor="ctr" anchorCtr="0">
          <a:noAutofit/>
        </a:bodyPr>
        <a:lstStyle/>
        <a:p>
          <a:pPr lvl="0" algn="ctr" defTabSz="1422400">
            <a:lnSpc>
              <a:spcPts val="380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身業清淨</a:t>
          </a:r>
          <a:endParaRPr lang="zh-TW" altLang="en-US" sz="3200" kern="1200" dirty="0"/>
        </a:p>
      </dsp:txBody>
      <dsp:txXfrm>
        <a:off x="395571" y="3859789"/>
        <a:ext cx="5340689" cy="6166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E17C0-681A-46FE-AB28-20214107F710}" type="datetimeFigureOut">
              <a:rPr lang="zh-TW" altLang="en-US" smtClean="0"/>
              <a:t>2018/10/22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81B95-0470-4F5E-8D3E-5FA551FA390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118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6046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2974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① 綸：青絲絞合而成的帶。古代低級官吏用以繫印，稱爲「綬」。 ② 綍：音福，牽引棺 柩的粗大繩索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3507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1380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09817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① 綸：青絲絞合而成的帶。古代低級官吏用以繫印，稱爲「綬」。 ② 綍：音福，牽引棺 柩的粗大繩索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288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0431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民可使</a:t>
            </a:r>
            <a:r>
              <a:rPr lang="zh-TW" altLang="en-US" dirty="0"/>
              <a:t>由</a:t>
            </a:r>
            <a:r>
              <a:rPr lang="zh-TW" altLang="en-US" dirty="0" smtClean="0"/>
              <a:t>之，不可使知之。</a:t>
            </a:r>
            <a:endParaRPr lang="en-US" altLang="zh-TW" dirty="0" smtClean="0"/>
          </a:p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孟子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曰：</a:t>
            </a:r>
            <a:r>
              <a:rPr lang="zh-CN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“行之而不著焉，習矣而不察焉，終身由之而不知其道者眾也。”</a:t>
            </a:r>
            <a:endParaRPr lang="en-US" altLang="zh-CN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dirty="0" smtClean="0"/>
              <a:t>《</a:t>
            </a:r>
            <a:r>
              <a:rPr lang="zh-TW" altLang="en-US" dirty="0" smtClean="0"/>
              <a:t>中庸</a:t>
            </a:r>
            <a:r>
              <a:rPr lang="en-US" altLang="zh-TW" dirty="0" smtClean="0"/>
              <a:t>》</a:t>
            </a:r>
            <a:r>
              <a:rPr lang="zh-TW" altLang="en-US" dirty="0" smtClean="0"/>
              <a:t>曰：“百姓日用而不知。”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93551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90031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13658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48394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6827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1758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學不倦，所以治己也；教不厭，所以治人也。（</a:t>
            </a:r>
            <a:r>
              <a:rPr lang="en-US" altLang="zh-TW" dirty="0" smtClean="0"/>
              <a:t>1</a:t>
            </a:r>
            <a:r>
              <a:rPr lang="zh-TW" altLang="en-US" dirty="0" smtClean="0"/>
              <a:t>）夫繭，舍而不治，則腐蠹而棄；使女工繅之，以為美錦，大君服而朝之。（</a:t>
            </a:r>
            <a:r>
              <a:rPr lang="en-US" altLang="zh-TW" dirty="0" smtClean="0"/>
              <a:t>2</a:t>
            </a:r>
            <a:r>
              <a:rPr lang="zh-TW" altLang="en-US" dirty="0" smtClean="0"/>
              <a:t>）身者繭也，舍而不治則知行腐蠹；使賢者教之，（</a:t>
            </a:r>
            <a:r>
              <a:rPr lang="en-US" altLang="zh-TW" dirty="0" smtClean="0"/>
              <a:t>3</a:t>
            </a:r>
            <a:r>
              <a:rPr lang="zh-TW" altLang="en-US" dirty="0" smtClean="0"/>
              <a:t>）以為世士，則天下諸侯莫敢不敬。（</a:t>
            </a:r>
            <a:r>
              <a:rPr lang="en-US" altLang="zh-TW" dirty="0" smtClean="0"/>
              <a:t>4</a:t>
            </a:r>
            <a:r>
              <a:rPr lang="zh-TW" altLang="en-US" dirty="0" smtClean="0"/>
              <a:t>）是故子路，卞之野人；（</a:t>
            </a:r>
            <a:r>
              <a:rPr lang="en-US" altLang="zh-TW" dirty="0" smtClean="0"/>
              <a:t>5</a:t>
            </a:r>
            <a:r>
              <a:rPr lang="zh-TW" altLang="en-US" dirty="0" smtClean="0"/>
              <a:t>）子貢，衛之賈人；（</a:t>
            </a:r>
            <a:r>
              <a:rPr lang="en-US" altLang="zh-TW" dirty="0" smtClean="0"/>
              <a:t>6</a:t>
            </a:r>
            <a:r>
              <a:rPr lang="zh-TW" altLang="en-US" dirty="0" smtClean="0"/>
              <a:t>）顏涿聚，盜也；顓孫師，駔也。孔子教之，皆為顯士。（</a:t>
            </a:r>
            <a:r>
              <a:rPr lang="en-US" altLang="zh-TW" dirty="0" smtClean="0"/>
              <a:t>7</a:t>
            </a:r>
            <a:r>
              <a:rPr lang="zh-TW" altLang="en-US" dirty="0" smtClean="0"/>
              <a:t>）夫學譬之猶礪也，昆吾之金（</a:t>
            </a:r>
            <a:r>
              <a:rPr lang="en-US" altLang="zh-TW" dirty="0" smtClean="0"/>
              <a:t>8</a:t>
            </a:r>
            <a:r>
              <a:rPr lang="zh-TW" altLang="en-US" dirty="0" smtClean="0"/>
              <a:t>）而銖父之錫，使干越之工，（</a:t>
            </a:r>
            <a:r>
              <a:rPr lang="en-US" altLang="zh-TW" dirty="0" smtClean="0"/>
              <a:t>9</a:t>
            </a:r>
            <a:r>
              <a:rPr lang="zh-TW" altLang="en-US" dirty="0" smtClean="0"/>
              <a:t>）鑄之以為劍而弗加砥礪，則以刺不入，以擊不斷。磨之以礱礪，加之以黃砥，則其刺也無前，其擊也無下。自是觀之，礪之與弗礪其相去遠矣。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3855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22850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83242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1990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23289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3607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16857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64599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44534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26700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1797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23539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447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9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96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776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497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72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08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24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64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939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4647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232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296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052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033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47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16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04140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群書治要</a:t>
            </a:r>
            <a:r>
              <a:rPr lang="en-US" altLang="zh-TW" dirty="0" smtClean="0"/>
              <a:t>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貴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德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89213" y="3777673"/>
            <a:ext cx="8915399" cy="2125989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818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「貴德」</a:t>
            </a:r>
            <a:r>
              <a:rPr lang="zh-TW" altLang="en-US" dirty="0" smtClean="0"/>
              <a:t>選材內容：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69985"/>
            <a:ext cx="8915400" cy="5087225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</a:rPr>
              <a:t>《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六韜</a:t>
            </a:r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</a:rPr>
              <a:t>》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：為政六要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註第七冊頁</a:t>
            </a:r>
            <a:r>
              <a:rPr lang="en-US" altLang="zh-TW" sz="32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3606</a:t>
            </a:r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altLang="zh-TW" sz="3200" dirty="0">
                <a:solidFill>
                  <a:schemeClr val="bg1">
                    <a:lumMod val="65000"/>
                  </a:schemeClr>
                </a:solidFill>
              </a:rPr>
              <a:t>《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六韜</a:t>
            </a:r>
            <a:r>
              <a:rPr lang="en-US" altLang="zh-TW" sz="3200" dirty="0">
                <a:solidFill>
                  <a:schemeClr val="bg1">
                    <a:lumMod val="65000"/>
                  </a:schemeClr>
                </a:solidFill>
              </a:rPr>
              <a:t>》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：釣以觀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情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註第七冊頁</a:t>
            </a:r>
            <a:r>
              <a:rPr lang="en-US" altLang="zh-TW" sz="32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3579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</a:rPr>
              <a:t>《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禮記</a:t>
            </a:r>
            <a:r>
              <a:rPr lang="en-US" altLang="zh-TW" sz="3200" dirty="0" smtClean="0">
                <a:solidFill>
                  <a:schemeClr val="bg1">
                    <a:lumMod val="65000"/>
                  </a:schemeClr>
                </a:solidFill>
              </a:rPr>
              <a:t>》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</a:rPr>
              <a:t>：不徒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</a:rPr>
              <a:t>口惠</a:t>
            </a:r>
            <a:r>
              <a:rPr lang="zh-TW" altLang="en-US" sz="32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（譯註第二冊頁</a:t>
            </a:r>
            <a:r>
              <a:rPr lang="en-US" altLang="zh-TW" sz="32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960</a:t>
            </a:r>
            <a:r>
              <a:rPr lang="zh-TW" altLang="en-US" sz="3200" dirty="0" smtClean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altLang="zh-TW" sz="3200" dirty="0" smtClean="0"/>
              <a:t>《</a:t>
            </a:r>
            <a:r>
              <a:rPr lang="zh-TW" altLang="en-US" sz="3200" dirty="0" smtClean="0"/>
              <a:t>禮記</a:t>
            </a:r>
            <a:r>
              <a:rPr lang="en-US" altLang="zh-TW" sz="3200" dirty="0" smtClean="0"/>
              <a:t>》</a:t>
            </a:r>
            <a:r>
              <a:rPr lang="zh-TW" altLang="en-US" sz="3200" dirty="0" smtClean="0"/>
              <a:t>：不唱游言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（譯註第二冊頁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966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/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尸子</a:t>
            </a:r>
            <a:r>
              <a:rPr lang="en-US" altLang="zh-TW" sz="3200" dirty="0"/>
              <a:t>》</a:t>
            </a:r>
            <a:r>
              <a:rPr lang="zh-TW" altLang="en-US" sz="3200" dirty="0"/>
              <a:t>：礪身以</a:t>
            </a:r>
            <a:r>
              <a:rPr lang="zh-TW" altLang="en-US" sz="3200" dirty="0" smtClean="0"/>
              <a:t>學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註第八冊頁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4101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尸子</a:t>
            </a:r>
            <a:r>
              <a:rPr lang="en-US" altLang="zh-TW" sz="3200" dirty="0"/>
              <a:t>》</a:t>
            </a:r>
            <a:r>
              <a:rPr lang="zh-TW" altLang="en-US" sz="3200" dirty="0">
                <a:solidFill>
                  <a:schemeClr val="tx1"/>
                </a:solidFill>
              </a:rPr>
              <a:t>：恕道</a:t>
            </a:r>
            <a:r>
              <a:rPr lang="zh-TW" altLang="en-US" sz="3200" dirty="0" smtClean="0">
                <a:solidFill>
                  <a:schemeClr val="tx1"/>
                </a:solidFill>
              </a:rPr>
              <a:t>除害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4136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>
              <a:solidFill>
                <a:schemeClr val="tx1"/>
              </a:solidFill>
            </a:endParaRPr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鬻子</a:t>
            </a:r>
            <a:r>
              <a:rPr lang="en-US" altLang="zh-TW" sz="3200" dirty="0"/>
              <a:t>》</a:t>
            </a:r>
            <a:r>
              <a:rPr lang="zh-TW" altLang="en-US" sz="3200" dirty="0"/>
              <a:t>：謀之以</a:t>
            </a:r>
            <a:r>
              <a:rPr lang="zh-TW" altLang="en-US" sz="3200" dirty="0" smtClean="0"/>
              <a:t>道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註第七冊頁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3641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說</a:t>
            </a:r>
            <a:r>
              <a:rPr lang="zh-TW" altLang="en-US" sz="3200" dirty="0" smtClean="0"/>
              <a:t>苑</a:t>
            </a:r>
            <a:r>
              <a:rPr lang="en-US" altLang="zh-TW" sz="3200" dirty="0"/>
              <a:t>》</a:t>
            </a:r>
            <a:r>
              <a:rPr lang="zh-TW" altLang="en-US" sz="3200" dirty="0"/>
              <a:t>：絕纓</a:t>
            </a:r>
            <a:r>
              <a:rPr lang="zh-TW" altLang="en-US" sz="3200" dirty="0" smtClean="0"/>
              <a:t>盡歡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（譯註第九冊頁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4848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《</a:t>
            </a:r>
            <a:r>
              <a:rPr lang="zh-TW" altLang="en-US" dirty="0"/>
              <a:t>禮記．緇衣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19300" y="1371600"/>
            <a:ext cx="9880600" cy="4978400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/>
              <a:t>子曰。王言如絲。其出如</a:t>
            </a:r>
            <a:r>
              <a:rPr lang="zh-TW" altLang="en-US" sz="3600" dirty="0" smtClean="0"/>
              <a:t>綸。</a:t>
            </a:r>
            <a:r>
              <a:rPr lang="zh-TW" altLang="en-US" sz="3600" dirty="0"/>
              <a:t>王言如綸。其出如</a:t>
            </a:r>
            <a:r>
              <a:rPr lang="zh-TW" altLang="en-US" sz="3600" dirty="0" smtClean="0"/>
              <a:t>綍。故</a:t>
            </a:r>
            <a:r>
              <a:rPr lang="zh-TW" altLang="en-US" sz="3600" dirty="0"/>
              <a:t>大人不唱游</a:t>
            </a:r>
            <a:r>
              <a:rPr lang="zh-TW" altLang="en-US" sz="3600" dirty="0" smtClean="0"/>
              <a:t>言。可</a:t>
            </a:r>
            <a:r>
              <a:rPr lang="zh-TW" altLang="en-US" sz="3600" dirty="0"/>
              <a:t>言也。 不可行。君子弗言也。可行也。弗可言。君子弗行</a:t>
            </a:r>
            <a:r>
              <a:rPr lang="zh-TW" altLang="en-US" sz="3600" dirty="0" smtClean="0"/>
              <a:t>也。</a:t>
            </a:r>
            <a:r>
              <a:rPr lang="zh-TW" altLang="en-US" sz="3600" dirty="0"/>
              <a:t>則民言不</a:t>
            </a:r>
            <a:r>
              <a:rPr lang="zh-TW" altLang="en-US" sz="3600" dirty="0" smtClean="0"/>
              <a:t>危行</a:t>
            </a:r>
            <a:r>
              <a:rPr lang="zh-TW" altLang="en-US" sz="3600" dirty="0"/>
              <a:t>。而行不 危言矣</a:t>
            </a:r>
            <a:r>
              <a:rPr lang="zh-TW" altLang="en-US" sz="3600" dirty="0" smtClean="0"/>
              <a:t>。子</a:t>
            </a:r>
            <a:r>
              <a:rPr lang="zh-TW" altLang="en-US" sz="3600" dirty="0"/>
              <a:t>曰。君子道人以言。而禁</a:t>
            </a:r>
            <a:r>
              <a:rPr lang="zh-TW" altLang="en-US" sz="3600" dirty="0" smtClean="0"/>
              <a:t>人以行。故</a:t>
            </a:r>
            <a:r>
              <a:rPr lang="zh-TW" altLang="en-US" sz="3600" dirty="0"/>
              <a:t>言必慮其所終。而行必稽其所</a:t>
            </a:r>
            <a:r>
              <a:rPr lang="zh-TW" altLang="en-US" sz="3600" dirty="0" smtClean="0"/>
              <a:t>敝。</a:t>
            </a:r>
            <a:r>
              <a:rPr lang="zh-TW" altLang="en-US" sz="3600" dirty="0"/>
              <a:t>則民謹於言而慎於行</a:t>
            </a:r>
            <a:r>
              <a:rPr lang="zh-TW" altLang="en-US" sz="3600" dirty="0" smtClean="0"/>
              <a:t>。詩</a:t>
            </a:r>
            <a:r>
              <a:rPr lang="zh-TW" altLang="en-US" sz="3600" dirty="0"/>
              <a:t>云。慎爾出話。敬爾</a:t>
            </a:r>
            <a:r>
              <a:rPr lang="zh-TW" altLang="en-US" sz="3600" dirty="0" smtClean="0"/>
              <a:t>威儀。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（譯註第二冊頁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966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0125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406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39433" y="625033"/>
            <a:ext cx="10360467" cy="572496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子曰：「王言如絲，其出如綸；王言如綸，其出如綍。</a:t>
            </a:r>
            <a:r>
              <a:rPr lang="zh-TW" altLang="en-US" sz="3200" dirty="0" smtClean="0"/>
              <a:t>」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言言出彌大也。綸。今有秩嗇夫所佩也。綍引棺索也。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故</a:t>
            </a:r>
            <a:r>
              <a:rPr lang="zh-TW" altLang="en-US" sz="3200" dirty="0"/>
              <a:t>大人不唱游言</a:t>
            </a:r>
            <a:r>
              <a:rPr lang="zh-TW" altLang="en-US" sz="3200" dirty="0" smtClean="0"/>
              <a:t>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游猶浮也。不可用之言也。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可</a:t>
            </a:r>
            <a:r>
              <a:rPr lang="zh-TW" altLang="en-US" sz="3200" dirty="0"/>
              <a:t>言也， 不可行，君子弗言也；可行也，弗可言，君子弗行也；則民言不危行，而行不危言矣</a:t>
            </a:r>
            <a:r>
              <a:rPr lang="zh-TW" altLang="en-US" sz="3200" dirty="0" smtClean="0"/>
              <a:t>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危猶高也。言不高於行。行不高於言。言行相應。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子</a:t>
            </a:r>
            <a:r>
              <a:rPr lang="zh-TW" altLang="en-US" sz="3200" dirty="0"/>
              <a:t>曰：「君子道人以言，而禁人以行。」故言必慮其所終，而行必稽其所敝，則民謹於言而慎於行</a:t>
            </a:r>
            <a:r>
              <a:rPr lang="zh-TW" altLang="en-US" sz="3200" dirty="0" smtClean="0"/>
              <a:t>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稽猶考也。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詩</a:t>
            </a:r>
            <a:r>
              <a:rPr lang="zh-TW" altLang="en-US" sz="3200" dirty="0"/>
              <a:t>云：「慎爾出話，敬爾威儀。</a:t>
            </a:r>
            <a:r>
              <a:rPr lang="zh-TW" altLang="en-US" sz="3200" dirty="0" smtClean="0"/>
              <a:t>」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話。善言也。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5890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57679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《</a:t>
            </a:r>
            <a:r>
              <a:rPr lang="zh-TW" altLang="en-US" dirty="0"/>
              <a:t>禮記</a:t>
            </a:r>
            <a:r>
              <a:rPr lang="zh-TW" altLang="en-US" dirty="0" smtClean="0"/>
              <a:t>．緇衣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19300" y="1371600"/>
            <a:ext cx="9880600" cy="497840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</a:t>
            </a:r>
            <a:r>
              <a:rPr lang="zh-TW" altLang="en-US" sz="3200" dirty="0" smtClean="0"/>
              <a:t>曰：「王</a:t>
            </a:r>
            <a:r>
              <a:rPr lang="zh-TW" altLang="en-US" sz="3200" dirty="0"/>
              <a:t>言如</a:t>
            </a:r>
            <a:r>
              <a:rPr lang="zh-TW" altLang="en-US" sz="3200" dirty="0" smtClean="0"/>
              <a:t>絲，其</a:t>
            </a:r>
            <a:r>
              <a:rPr lang="zh-TW" altLang="en-US" sz="3200" dirty="0"/>
              <a:t>出如</a:t>
            </a:r>
            <a:r>
              <a:rPr lang="zh-TW" altLang="en-US" sz="3200" dirty="0" smtClean="0"/>
              <a:t>綸；王</a:t>
            </a:r>
            <a:r>
              <a:rPr lang="zh-TW" altLang="en-US" sz="3200" dirty="0"/>
              <a:t>言如</a:t>
            </a:r>
            <a:r>
              <a:rPr lang="zh-TW" altLang="en-US" sz="3200" dirty="0" smtClean="0"/>
              <a:t>綸，其</a:t>
            </a:r>
            <a:r>
              <a:rPr lang="zh-TW" altLang="en-US" sz="3200" dirty="0"/>
              <a:t>出如</a:t>
            </a:r>
            <a:r>
              <a:rPr lang="zh-TW" altLang="en-US" sz="3200" dirty="0" smtClean="0"/>
              <a:t>綍。」故</a:t>
            </a:r>
            <a:r>
              <a:rPr lang="zh-TW" altLang="en-US" sz="3200" dirty="0"/>
              <a:t>大人不唱游</a:t>
            </a:r>
            <a:r>
              <a:rPr lang="zh-TW" altLang="en-US" sz="3200" dirty="0" smtClean="0"/>
              <a:t>言。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可</a:t>
            </a:r>
            <a:r>
              <a:rPr lang="zh-TW" altLang="en-US" sz="3200" dirty="0"/>
              <a:t>言</a:t>
            </a:r>
            <a:r>
              <a:rPr lang="zh-TW" altLang="en-US" sz="3200" dirty="0" smtClean="0"/>
              <a:t>也， </a:t>
            </a:r>
            <a:r>
              <a:rPr lang="zh-TW" altLang="en-US" sz="3200" dirty="0"/>
              <a:t>不</a:t>
            </a:r>
            <a:r>
              <a:rPr lang="zh-TW" altLang="en-US" sz="3200" dirty="0" smtClean="0"/>
              <a:t>可行，君子</a:t>
            </a:r>
            <a:r>
              <a:rPr lang="zh-TW" altLang="en-US" sz="3200" dirty="0"/>
              <a:t>弗言</a:t>
            </a:r>
            <a:r>
              <a:rPr lang="zh-TW" altLang="en-US" sz="3200" dirty="0" smtClean="0"/>
              <a:t>也；可行也，弗</a:t>
            </a:r>
            <a:r>
              <a:rPr lang="zh-TW" altLang="en-US" sz="3200" dirty="0"/>
              <a:t>可</a:t>
            </a:r>
            <a:r>
              <a:rPr lang="zh-TW" altLang="en-US" sz="3200" dirty="0" smtClean="0"/>
              <a:t>言，君子</a:t>
            </a:r>
            <a:r>
              <a:rPr lang="zh-TW" altLang="en-US" sz="3200" dirty="0"/>
              <a:t>弗行</a:t>
            </a:r>
            <a:r>
              <a:rPr lang="zh-TW" altLang="en-US" sz="3200" dirty="0" smtClean="0"/>
              <a:t>也；則</a:t>
            </a:r>
            <a:r>
              <a:rPr lang="zh-TW" altLang="en-US" sz="3200" dirty="0"/>
              <a:t>民言不</a:t>
            </a:r>
            <a:r>
              <a:rPr lang="zh-TW" altLang="en-US" sz="3200" dirty="0" smtClean="0"/>
              <a:t>危行，而</a:t>
            </a:r>
            <a:r>
              <a:rPr lang="zh-TW" altLang="en-US" sz="3200" dirty="0"/>
              <a:t>行</a:t>
            </a:r>
            <a:r>
              <a:rPr lang="zh-TW" altLang="en-US" sz="3200" dirty="0" smtClean="0"/>
              <a:t>不危</a:t>
            </a:r>
            <a:r>
              <a:rPr lang="zh-TW" altLang="en-US" sz="3200" dirty="0"/>
              <a:t>言矣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子曰：「君子</a:t>
            </a:r>
            <a:r>
              <a:rPr lang="zh-TW" altLang="en-US" sz="3200" dirty="0"/>
              <a:t>道人以</a:t>
            </a:r>
            <a:r>
              <a:rPr lang="zh-TW" altLang="en-US" sz="3200" dirty="0" smtClean="0"/>
              <a:t>言，而</a:t>
            </a:r>
            <a:r>
              <a:rPr lang="zh-TW" altLang="en-US" sz="3200" dirty="0"/>
              <a:t>禁</a:t>
            </a:r>
            <a:r>
              <a:rPr lang="zh-TW" altLang="en-US" sz="3200" dirty="0" smtClean="0"/>
              <a:t>人以行。」故</a:t>
            </a:r>
            <a:r>
              <a:rPr lang="zh-TW" altLang="en-US" sz="3200" dirty="0"/>
              <a:t>言必慮其所</a:t>
            </a:r>
            <a:r>
              <a:rPr lang="zh-TW" altLang="en-US" sz="3200" dirty="0" smtClean="0"/>
              <a:t>終，而</a:t>
            </a:r>
            <a:r>
              <a:rPr lang="zh-TW" altLang="en-US" sz="3200" dirty="0"/>
              <a:t>行必稽其所</a:t>
            </a:r>
            <a:r>
              <a:rPr lang="zh-TW" altLang="en-US" sz="3200" dirty="0" smtClean="0"/>
              <a:t>敝，則</a:t>
            </a:r>
            <a:r>
              <a:rPr lang="zh-TW" altLang="en-US" sz="3200" dirty="0"/>
              <a:t>民謹於言而慎於行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詩云：「慎</a:t>
            </a:r>
            <a:r>
              <a:rPr lang="zh-TW" altLang="en-US" sz="3200" dirty="0"/>
              <a:t>爾出</a:t>
            </a:r>
            <a:r>
              <a:rPr lang="zh-TW" altLang="en-US" sz="3200" dirty="0" smtClean="0"/>
              <a:t>話，敬</a:t>
            </a:r>
            <a:r>
              <a:rPr lang="zh-TW" altLang="en-US" sz="3200" dirty="0"/>
              <a:t>爾</a:t>
            </a:r>
            <a:r>
              <a:rPr lang="zh-TW" altLang="en-US" sz="3200" dirty="0" smtClean="0"/>
              <a:t>威儀。」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3749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1043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2988541"/>
              </p:ext>
            </p:extLst>
          </p:nvPr>
        </p:nvGraphicFramePr>
        <p:xfrm>
          <a:off x="1803400" y="1879600"/>
          <a:ext cx="10210800" cy="417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3326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子曰：「王言如絲，其出如綸；王言如綸，其出如綍。」故大人不唱游言。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可言也， 不可行，君子弗言也；可行也，弗可言，君子弗行也；則民言不危行，而行不危言矣。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86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0706144"/>
              </p:ext>
            </p:extLst>
          </p:nvPr>
        </p:nvGraphicFramePr>
        <p:xfrm>
          <a:off x="1803400" y="1879600"/>
          <a:ext cx="10210800" cy="417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3326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不唱游言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子曰：「王言如絲，其出如綸；王言如綸，其出如綍。」故大人不唱游言。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可言也， 不可行，君子弗言也；可行也，弗可言，君子弗行也。則民言不危行，而行不危言矣。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866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0341712"/>
              </p:ext>
            </p:extLst>
          </p:nvPr>
        </p:nvGraphicFramePr>
        <p:xfrm>
          <a:off x="1803400" y="1879600"/>
          <a:ext cx="10210800" cy="417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3326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不唱游言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子曰：「王言如絲，其出如綸；王言如綸，其出如綍。」故大人不唱游言。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言行合一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可言也， 不可行，君子弗言也；可行也，弗可言，君子弗行也；則民言不危行，而行不危言矣。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942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692972"/>
              </p:ext>
            </p:extLst>
          </p:nvPr>
        </p:nvGraphicFramePr>
        <p:xfrm>
          <a:off x="1803400" y="1879600"/>
          <a:ext cx="10210800" cy="394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974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子曰：「君子道人以言，而禁人以行。」故言必慮其所終，而行必稽其所敝，則民謹於言而慎於行。</a:t>
                      </a:r>
                      <a:endParaRPr lang="zh-TW" altLang="en-US" sz="3600" b="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74500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詩云：「慎爾出話，敬爾威儀。」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921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4238869"/>
              </p:ext>
            </p:extLst>
          </p:nvPr>
        </p:nvGraphicFramePr>
        <p:xfrm>
          <a:off x="1803400" y="1879600"/>
          <a:ext cx="10210800" cy="394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974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謹言慎行</a:t>
                      </a: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子曰：「君子道人以言，而禁人以行。」故言必慮其所終，而行必稽其所敝，則民謹於言而慎於行。</a:t>
                      </a:r>
                      <a:endParaRPr lang="zh-TW" altLang="en-US" sz="3600" b="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74500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詩云：「慎爾出話，敬爾威儀。」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966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9375707"/>
              </p:ext>
            </p:extLst>
          </p:nvPr>
        </p:nvGraphicFramePr>
        <p:xfrm>
          <a:off x="1803400" y="1879600"/>
          <a:ext cx="10210800" cy="394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974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謹言慎行</a:t>
                      </a:r>
                      <a:endParaRPr lang="zh-TW" altLang="zh-TW" sz="3600" b="0" kern="1200" dirty="0" smtClean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子曰：「君子道人以言，而禁人以行。」故言必慮其所終，而行必稽其所敝，則民謹於言而慎於行。</a:t>
                      </a:r>
                      <a:endParaRPr lang="zh-TW" altLang="en-US" sz="3600" b="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74500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引詩作結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詩云：「慎爾出話，敬爾威儀。」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948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透過表解方式說明主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187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7797991"/>
              </p:ext>
            </p:extLst>
          </p:nvPr>
        </p:nvGraphicFramePr>
        <p:xfrm>
          <a:off x="2340357" y="196769"/>
          <a:ext cx="9072281" cy="3302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4247949908"/>
              </p:ext>
            </p:extLst>
          </p:nvPr>
        </p:nvGraphicFramePr>
        <p:xfrm>
          <a:off x="1048327" y="3222320"/>
          <a:ext cx="8289638" cy="2638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圓角矩形 2"/>
          <p:cNvSpPr/>
          <p:nvPr/>
        </p:nvSpPr>
        <p:spPr>
          <a:xfrm>
            <a:off x="9154347" y="3876762"/>
            <a:ext cx="2258291" cy="133003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sz="3200" dirty="0" smtClean="0"/>
              <a:t>言</a:t>
            </a:r>
            <a:r>
              <a:rPr lang="zh-TW" altLang="en-US" sz="3200" dirty="0"/>
              <a:t>不危</a:t>
            </a:r>
            <a:r>
              <a:rPr lang="zh-TW" altLang="en-US" sz="3200" dirty="0" smtClean="0"/>
              <a:t>行行</a:t>
            </a:r>
            <a:r>
              <a:rPr lang="zh-TW" altLang="en-US" sz="3200" dirty="0"/>
              <a:t>不危言</a:t>
            </a:r>
          </a:p>
        </p:txBody>
      </p:sp>
      <p:sp>
        <p:nvSpPr>
          <p:cNvPr id="5" name="右大括弧 4"/>
          <p:cNvSpPr/>
          <p:nvPr/>
        </p:nvSpPr>
        <p:spPr>
          <a:xfrm>
            <a:off x="8285018" y="3222320"/>
            <a:ext cx="526473" cy="2638921"/>
          </a:xfrm>
          <a:prstGeom prst="rightBrace">
            <a:avLst>
              <a:gd name="adj1" fmla="val 50438"/>
              <a:gd name="adj2" fmla="val 5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030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59D5B0-044F-4C71-9283-2E2B425A1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859D5B0-044F-4C71-9283-2E2B425A14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B89562-CE18-4F18-B2E0-802C28FA52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6B89562-CE18-4F18-B2E0-802C28FA52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E9C5B8-51FC-40AC-90CE-870A733E3C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19E9C5B8-51FC-40AC-90CE-870A733E3C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8DF9BE-9C3A-445E-BBE2-CCDFE7C9B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938DF9BE-9C3A-445E-BBE2-CCDFE7C9B9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07AC6E-8DB6-4452-B862-9A14B78AE4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0A07AC6E-8DB6-4452-B862-9A14B78AE4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50CE0B-3DF2-4D7D-8BBC-F2EDFE721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1B50CE0B-3DF2-4D7D-8BBC-F2EDFE7213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5E141C-72E5-4C15-B536-6EB017451E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C95E141C-72E5-4C15-B536-6EB017451E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163345-42C6-4FA9-92FC-4EAF9D915B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DB163345-42C6-4FA9-92FC-4EAF9D915B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04A63C5-6EB0-40A7-8634-D647C7D75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804A63C5-6EB0-40A7-8634-D647C7D75E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3C16837-6C26-44F0-83DD-9E1F0B45A3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graphicEl>
                                              <a:dgm id="{33C16837-6C26-44F0-83DD-9E1F0B45A3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11B2753-B8C0-461A-8BB6-C4FD06E0B1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>
                                            <p:graphicEl>
                                              <a:dgm id="{411B2753-B8C0-461A-8BB6-C4FD06E0B1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D53CE3A-9AE1-4206-AE2A-9E1BE584B0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graphicEl>
                                              <a:dgm id="{BD53CE3A-9AE1-4206-AE2A-9E1BE584B0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DE3A3CD-F855-4E1D-9578-8EE7F330A4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graphicEl>
                                              <a:dgm id="{8DE3A3CD-F855-4E1D-9578-8EE7F330A4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7D6F6AE-5F20-4AE4-A4FC-EEFC9C2258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>
                                            <p:graphicEl>
                                              <a:dgm id="{C7D6F6AE-5F20-4AE4-A4FC-EEFC9C2258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181B7D7-58D4-4EE0-8D0E-AB92088010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>
                                            <p:graphicEl>
                                              <a:dgm id="{5181B7D7-58D4-4EE0-8D0E-AB92088010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2" grpId="0">
        <p:bldSub>
          <a:bldDgm bld="one"/>
        </p:bldSub>
      </p:bldGraphic>
      <p:bldP spid="3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4.</a:t>
            </a:r>
            <a:r>
              <a:rPr lang="zh-TW" altLang="en-US" sz="3200" dirty="0"/>
              <a:t>比較評估</a:t>
            </a:r>
            <a:endParaRPr lang="en-US" altLang="zh-TW" sz="3200" dirty="0"/>
          </a:p>
          <a:p>
            <a:pPr lvl="1"/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本文所</a:t>
            </a:r>
            <a:r>
              <a:rPr lang="zh-TW" altLang="en-US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述</a:t>
            </a:r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可言也， 不可行，君子弗言也；可行也，弗可言，君子弗行</a:t>
            </a:r>
            <a:r>
              <a:rPr lang="zh-TW" altLang="en-US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也。</a:t>
            </a:r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」有無例外者？請舉例說明之。</a:t>
            </a:r>
            <a:endParaRPr lang="en-US" altLang="zh-TW" sz="3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民可使由之，不可使知之。</a:t>
            </a:r>
            <a:endParaRPr lang="en-US" altLang="zh-TW" sz="3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CN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CN" altLang="en-US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孟子</a:t>
            </a:r>
            <a:r>
              <a:rPr lang="en-US" altLang="zh-CN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CN" altLang="en-US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曰：“行之而不著焉，習矣而不察焉，終身由之而不知其道者眾也。</a:t>
            </a:r>
            <a:r>
              <a:rPr lang="zh-CN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endParaRPr lang="en-US" altLang="zh-CN" sz="30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周易．繫辭上</a:t>
            </a:r>
            <a:r>
              <a:rPr lang="en-US" altLang="zh-TW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：“</a:t>
            </a:r>
            <a:r>
              <a:rPr lang="zh-TW" altLang="en-US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百姓日用而不知。”</a:t>
            </a:r>
            <a:endParaRPr lang="en-US" altLang="zh-TW" sz="30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0778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87811" y="624110"/>
            <a:ext cx="8911687" cy="741703"/>
          </a:xfrm>
        </p:spPr>
        <p:txBody>
          <a:bodyPr/>
          <a:lstStyle/>
          <a:p>
            <a:r>
              <a:rPr lang="en-US" altLang="zh-TW" dirty="0"/>
              <a:t>【</a:t>
            </a:r>
            <a:r>
              <a:rPr lang="zh-TW" altLang="en-US" dirty="0"/>
              <a:t>題解</a:t>
            </a:r>
            <a:r>
              <a:rPr lang="en-US" altLang="zh-TW" dirty="0"/>
              <a:t>】《</a:t>
            </a:r>
            <a:r>
              <a:rPr lang="zh-TW" altLang="en-US" dirty="0"/>
              <a:t>尸子</a:t>
            </a:r>
            <a:r>
              <a:rPr lang="en-US" altLang="zh-TW" dirty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3053" y="1365813"/>
            <a:ext cx="10278319" cy="45454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800" dirty="0" smtClean="0"/>
              <a:t>戰國</a:t>
            </a:r>
            <a:r>
              <a:rPr lang="zh-TW" altLang="en-US" sz="2800" dirty="0"/>
              <a:t>尸佼著。先秦雜家著作。</a:t>
            </a:r>
            <a:r>
              <a:rPr lang="en-US" altLang="zh-TW" sz="2800" dirty="0"/>
              <a:t>《</a:t>
            </a:r>
            <a:r>
              <a:rPr lang="zh-TW" altLang="en-US" sz="2800" dirty="0"/>
              <a:t>漢書</a:t>
            </a:r>
            <a:r>
              <a:rPr lang="en-US" altLang="zh-TW" sz="2800" dirty="0"/>
              <a:t>·</a:t>
            </a:r>
            <a:r>
              <a:rPr lang="zh-TW" altLang="en-US" sz="2800" dirty="0"/>
              <a:t>藝文志</a:t>
            </a:r>
            <a:r>
              <a:rPr lang="en-US" altLang="zh-TW" sz="2800" dirty="0"/>
              <a:t>·</a:t>
            </a:r>
            <a:r>
              <a:rPr lang="zh-TW" altLang="en-US" sz="2800" dirty="0"/>
              <a:t>雜家</a:t>
            </a:r>
            <a:r>
              <a:rPr lang="en-US" altLang="zh-TW" sz="2800" dirty="0"/>
              <a:t>》</a:t>
            </a:r>
            <a:r>
              <a:rPr lang="zh-TW" altLang="en-US" sz="2800" dirty="0"/>
              <a:t>列</a:t>
            </a:r>
            <a:r>
              <a:rPr lang="en-US" altLang="zh-TW" sz="2800" dirty="0"/>
              <a:t>《</a:t>
            </a:r>
            <a:r>
              <a:rPr lang="zh-TW" altLang="en-US" sz="2800" dirty="0" smtClean="0"/>
              <a:t>尸子</a:t>
            </a:r>
            <a:r>
              <a:rPr lang="en-US" altLang="zh-TW" sz="2800" dirty="0"/>
              <a:t>》</a:t>
            </a:r>
            <a:r>
              <a:rPr lang="zh-TW" altLang="en-US" sz="2800" dirty="0"/>
              <a:t>二十篇。班固自注：尸子「名佼，魯人，秦相商君師之。鞅死，佼逃入蜀。」</a:t>
            </a:r>
          </a:p>
          <a:p>
            <a:pPr marL="0" indent="0">
              <a:buNone/>
            </a:pPr>
            <a:r>
              <a:rPr lang="zh-TW" altLang="en-US" sz="2800" dirty="0" smtClean="0"/>
              <a:t>原</a:t>
            </a:r>
            <a:r>
              <a:rPr lang="zh-TW" altLang="en-US" sz="2800" dirty="0"/>
              <a:t>書在三國時已亡佚一半，至宋其書已佚。</a:t>
            </a:r>
            <a:r>
              <a:rPr lang="zh-TW" altLang="en-US" sz="2800" dirty="0" smtClean="0"/>
              <a:t>幸而</a:t>
            </a:r>
            <a:r>
              <a:rPr lang="en-US" altLang="zh-TW" sz="2800" dirty="0" smtClean="0"/>
              <a:t>《</a:t>
            </a:r>
            <a:r>
              <a:rPr lang="zh-TW" altLang="en-US" sz="2800" dirty="0"/>
              <a:t>群書治要</a:t>
            </a:r>
            <a:r>
              <a:rPr lang="en-US" altLang="zh-TW" sz="2800" dirty="0"/>
              <a:t>》</a:t>
            </a:r>
            <a:r>
              <a:rPr lang="zh-TW" altLang="en-US" sz="2800" dirty="0"/>
              <a:t>輯録了</a:t>
            </a:r>
            <a:r>
              <a:rPr lang="en-US" altLang="zh-TW" sz="2800" dirty="0"/>
              <a:t>《</a:t>
            </a:r>
            <a:r>
              <a:rPr lang="zh-TW" altLang="en-US" sz="2800" dirty="0"/>
              <a:t>尸子</a:t>
            </a:r>
            <a:r>
              <a:rPr lang="en-US" altLang="zh-TW" sz="2800" dirty="0"/>
              <a:t>》</a:t>
            </a:r>
            <a:r>
              <a:rPr lang="zh-TW" altLang="en-US" sz="2800" dirty="0"/>
              <a:t>的</a:t>
            </a:r>
            <a:r>
              <a:rPr lang="en-US" altLang="zh-TW" sz="2800" dirty="0"/>
              <a:t>《</a:t>
            </a:r>
            <a:r>
              <a:rPr lang="zh-TW" altLang="en-US" sz="2800" dirty="0"/>
              <a:t>勸學</a:t>
            </a:r>
            <a:r>
              <a:rPr lang="en-US" altLang="zh-TW" sz="2800" dirty="0"/>
              <a:t>》《</a:t>
            </a:r>
            <a:r>
              <a:rPr lang="zh-TW" altLang="en-US" sz="2800" dirty="0"/>
              <a:t>貴言</a:t>
            </a:r>
            <a:r>
              <a:rPr lang="en-US" altLang="zh-TW" sz="2800" dirty="0"/>
              <a:t>》《</a:t>
            </a:r>
            <a:r>
              <a:rPr lang="zh-TW" altLang="en-US" sz="2800" dirty="0"/>
              <a:t>四儀</a:t>
            </a:r>
            <a:r>
              <a:rPr lang="en-US" altLang="zh-TW" sz="2800" dirty="0"/>
              <a:t>》《</a:t>
            </a:r>
            <a:r>
              <a:rPr lang="zh-TW" altLang="en-US" sz="2800" dirty="0"/>
              <a:t>明堂</a:t>
            </a:r>
            <a:r>
              <a:rPr lang="en-US" altLang="zh-TW" sz="2800" dirty="0"/>
              <a:t>》《</a:t>
            </a:r>
            <a:r>
              <a:rPr lang="zh-TW" altLang="en-US" sz="2800" dirty="0"/>
              <a:t>分</a:t>
            </a:r>
            <a:r>
              <a:rPr lang="en-US" altLang="zh-TW" sz="2800" dirty="0"/>
              <a:t>》《</a:t>
            </a:r>
            <a:r>
              <a:rPr lang="zh-TW" altLang="en-US" sz="2800" dirty="0"/>
              <a:t>發蒙</a:t>
            </a:r>
            <a:r>
              <a:rPr lang="en-US" altLang="zh-TW" sz="2800" dirty="0" smtClean="0"/>
              <a:t>》《</a:t>
            </a:r>
            <a:r>
              <a:rPr lang="zh-TW" altLang="en-US" sz="2800" dirty="0"/>
              <a:t>恕</a:t>
            </a:r>
            <a:r>
              <a:rPr lang="en-US" altLang="zh-TW" sz="2800" dirty="0"/>
              <a:t>》《</a:t>
            </a:r>
            <a:r>
              <a:rPr lang="zh-TW" altLang="en-US" sz="2800" dirty="0"/>
              <a:t>治天下</a:t>
            </a:r>
            <a:r>
              <a:rPr lang="en-US" altLang="zh-TW" sz="2800" dirty="0"/>
              <a:t>》《</a:t>
            </a:r>
            <a:r>
              <a:rPr lang="zh-TW" altLang="en-US" sz="2800" dirty="0"/>
              <a:t>仁意</a:t>
            </a:r>
            <a:r>
              <a:rPr lang="en-US" altLang="zh-TW" sz="2800" dirty="0"/>
              <a:t>》《</a:t>
            </a:r>
            <a:r>
              <a:rPr lang="zh-TW" altLang="en-US" sz="2800" dirty="0"/>
              <a:t>廣</a:t>
            </a:r>
            <a:r>
              <a:rPr lang="en-US" altLang="zh-TW" sz="2800" dirty="0"/>
              <a:t>》《</a:t>
            </a:r>
            <a:r>
              <a:rPr lang="zh-TW" altLang="en-US" sz="2800" dirty="0"/>
              <a:t>綽子</a:t>
            </a:r>
            <a:r>
              <a:rPr lang="en-US" altLang="zh-TW" sz="2800" dirty="0"/>
              <a:t>》《</a:t>
            </a:r>
            <a:r>
              <a:rPr lang="zh-TW" altLang="en-US" sz="2800" dirty="0"/>
              <a:t>處道</a:t>
            </a:r>
            <a:r>
              <a:rPr lang="en-US" altLang="zh-TW" sz="2800" dirty="0"/>
              <a:t>》《</a:t>
            </a:r>
            <a:r>
              <a:rPr lang="zh-TW" altLang="en-US" sz="2800" dirty="0"/>
              <a:t>神明</a:t>
            </a:r>
            <a:r>
              <a:rPr lang="en-US" altLang="zh-TW" sz="2800" dirty="0"/>
              <a:t>》</a:t>
            </a:r>
            <a:r>
              <a:rPr lang="zh-TW" altLang="en-US" sz="2800" dirty="0"/>
              <a:t>十三篇，尚能窺其大概。 </a:t>
            </a:r>
            <a:endParaRPr lang="en-US" altLang="zh-TW" sz="2800" dirty="0" smtClean="0"/>
          </a:p>
          <a:p>
            <a:pPr marL="0" indent="0">
              <a:buNone/>
            </a:pPr>
            <a:r>
              <a:rPr lang="en-US" altLang="zh-TW" sz="2800" dirty="0" smtClean="0"/>
              <a:t>《</a:t>
            </a:r>
            <a:r>
              <a:rPr lang="zh-TW" altLang="en-US" sz="2800" dirty="0"/>
              <a:t>尸子</a:t>
            </a:r>
            <a:r>
              <a:rPr lang="en-US" altLang="zh-TW" sz="2800" dirty="0"/>
              <a:t>》</a:t>
            </a:r>
            <a:r>
              <a:rPr lang="zh-TW" altLang="en-US" sz="2800" dirty="0"/>
              <a:t>以儒家思想爲核心，融合墨家、道家、法家思想，强調大衆要正心修身， 領導者要仁愛百姓，廣利天下，勤修國政，匡正驅邪，上下都要勤修德行，各盡本分， 去除私欲，一心爲公。</a:t>
            </a:r>
          </a:p>
        </p:txBody>
      </p:sp>
    </p:spTree>
    <p:extLst>
      <p:ext uri="{BB962C8B-B14F-4D97-AF65-F5344CB8AC3E}">
        <p14:creationId xmlns:p14="http://schemas.microsoft.com/office/powerpoint/2010/main" val="171071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尸子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84789"/>
            <a:ext cx="9999903" cy="520860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今人皆知礪其劍。而弗知礪其身。夫學。身之礪</a:t>
            </a:r>
            <a:r>
              <a:rPr lang="zh-TW" altLang="en-US" sz="3200" dirty="0" smtClean="0"/>
              <a:t>砥也</a:t>
            </a:r>
            <a:r>
              <a:rPr lang="zh-TW" altLang="en-US" sz="3200" dirty="0"/>
              <a:t>。夫子曰。車</a:t>
            </a:r>
            <a:r>
              <a:rPr lang="zh-TW" altLang="en-US" sz="3200" dirty="0" smtClean="0"/>
              <a:t>唯恐</a:t>
            </a:r>
            <a:r>
              <a:rPr lang="zh-TW" altLang="en-US" sz="3200" dirty="0"/>
              <a:t>地之不堅也。舟唯恐水之不深也。有其器則以人之難爲易。夫道以人之難爲</a:t>
            </a:r>
            <a:r>
              <a:rPr lang="zh-TW" altLang="en-US" sz="3200" dirty="0" smtClean="0"/>
              <a:t>易也</a:t>
            </a:r>
            <a:r>
              <a:rPr lang="zh-TW" altLang="en-US" sz="3200" dirty="0"/>
              <a:t>。是故曾</a:t>
            </a:r>
            <a:r>
              <a:rPr lang="zh-TW" altLang="en-US" sz="3200" dirty="0" smtClean="0"/>
              <a:t>子曰</a:t>
            </a:r>
            <a:r>
              <a:rPr lang="zh-TW" altLang="en-US" sz="3200" dirty="0"/>
              <a:t>。父母愛之。喜而不忘。父母惡之。懼而無</a:t>
            </a:r>
            <a:r>
              <a:rPr lang="zh-TW" altLang="en-US" sz="3200" dirty="0" smtClean="0"/>
              <a:t>咎。</a:t>
            </a:r>
            <a:r>
              <a:rPr lang="zh-TW" altLang="en-US" sz="3200" dirty="0"/>
              <a:t>然則愛與惡</a:t>
            </a:r>
            <a:r>
              <a:rPr lang="zh-TW" altLang="en-US" sz="3200" dirty="0" smtClean="0"/>
              <a:t>。其</a:t>
            </a:r>
            <a:r>
              <a:rPr lang="zh-TW" altLang="en-US" sz="3200" dirty="0"/>
              <a:t>於成孝也無</a:t>
            </a:r>
            <a:r>
              <a:rPr lang="zh-TW" altLang="en-US" sz="3200" dirty="0" smtClean="0"/>
              <a:t>擇也</a:t>
            </a:r>
            <a:r>
              <a:rPr lang="zh-TW" altLang="en-US" sz="3200" dirty="0"/>
              <a:t>。史</a:t>
            </a:r>
            <a:r>
              <a:rPr lang="zh-TW" altLang="en-US" sz="3200" dirty="0" smtClean="0"/>
              <a:t>鰌曰</a:t>
            </a:r>
            <a:r>
              <a:rPr lang="zh-TW" altLang="en-US" sz="3200" dirty="0"/>
              <a:t>。君親而近之。至敬以</a:t>
            </a:r>
            <a:r>
              <a:rPr lang="zh-TW" altLang="en-US" sz="3200" dirty="0" smtClean="0"/>
              <a:t>遜。</a:t>
            </a:r>
            <a:r>
              <a:rPr lang="zh-TW" altLang="en-US" sz="3200" dirty="0"/>
              <a:t>貌而疏之。敬無怨。 然則親與疏。其於成忠無擇也</a:t>
            </a:r>
            <a:r>
              <a:rPr lang="zh-TW" altLang="en-US" sz="3200" dirty="0" smtClean="0"/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674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尸子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84789"/>
            <a:ext cx="9999903" cy="520860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孔子</a:t>
            </a:r>
            <a:r>
              <a:rPr lang="zh-TW" altLang="en-US" sz="3200" dirty="0"/>
              <a:t>曰。自娱於</a:t>
            </a:r>
            <a:r>
              <a:rPr lang="zh-TW" altLang="en-US" sz="3200" dirty="0" smtClean="0"/>
              <a:t>檃栝之中</a:t>
            </a:r>
            <a:r>
              <a:rPr lang="zh-TW" altLang="en-US" sz="3200" dirty="0"/>
              <a:t>。直</a:t>
            </a:r>
            <a:r>
              <a:rPr lang="zh-TW" altLang="en-US" sz="3200" dirty="0" smtClean="0"/>
              <a:t>己而</a:t>
            </a:r>
            <a:r>
              <a:rPr lang="zh-TW" altLang="en-US" sz="3200" dirty="0"/>
              <a:t>不直人。以 善廢而不邑</a:t>
            </a:r>
            <a:r>
              <a:rPr lang="zh-TW" altLang="en-US" sz="3200" dirty="0" smtClean="0"/>
              <a:t>邑。</a:t>
            </a:r>
            <a:r>
              <a:rPr lang="zh-TW" altLang="en-US" sz="3200" dirty="0"/>
              <a:t>蘧伯</a:t>
            </a:r>
            <a:r>
              <a:rPr lang="zh-TW" altLang="en-US" sz="3200" dirty="0" smtClean="0"/>
              <a:t>玉之</a:t>
            </a:r>
            <a:r>
              <a:rPr lang="zh-TW" altLang="en-US" sz="3200" dirty="0"/>
              <a:t>行也。然則興與廢。其於成善無擇也。屈侯</a:t>
            </a:r>
            <a:r>
              <a:rPr lang="zh-TW" altLang="en-US" sz="3200" dirty="0" smtClean="0"/>
              <a:t>附曰。賢</a:t>
            </a:r>
            <a:r>
              <a:rPr lang="zh-TW" altLang="en-US" sz="3200" dirty="0"/>
              <a:t>者易知也。觀其富之所分。達之所進。窮之所不取。然則窮與達。其於成賢無 擇也。是故愛惡親疏。廢興窮達。皆可以成義。有其器也</a:t>
            </a:r>
            <a:r>
              <a:rPr lang="zh-TW" altLang="en-US" sz="3200" dirty="0" smtClean="0"/>
              <a:t>。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譯註第八冊頁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4101)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4009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9425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尸子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84789"/>
            <a:ext cx="9999903" cy="520860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今人皆知礪其</a:t>
            </a:r>
            <a:r>
              <a:rPr lang="zh-TW" altLang="en-US" sz="3200" dirty="0" smtClean="0"/>
              <a:t>劍而</a:t>
            </a:r>
            <a:r>
              <a:rPr lang="zh-TW" altLang="en-US" sz="3200" dirty="0"/>
              <a:t>弗知礪其</a:t>
            </a:r>
            <a:r>
              <a:rPr lang="zh-TW" altLang="en-US" sz="3200" dirty="0" smtClean="0"/>
              <a:t>身；夫學，身</a:t>
            </a:r>
            <a:r>
              <a:rPr lang="zh-TW" altLang="en-US" sz="3200" dirty="0"/>
              <a:t>之礪</a:t>
            </a:r>
            <a:r>
              <a:rPr lang="zh-TW" altLang="en-US" sz="3200" dirty="0" smtClean="0"/>
              <a:t>砥也</a:t>
            </a:r>
            <a:r>
              <a:rPr lang="zh-TW" altLang="en-US" sz="3200" dirty="0"/>
              <a:t>。夫子</a:t>
            </a:r>
            <a:r>
              <a:rPr lang="zh-TW" altLang="en-US" sz="3200" dirty="0" smtClean="0"/>
              <a:t>曰：「車唯恐</a:t>
            </a:r>
            <a:r>
              <a:rPr lang="zh-TW" altLang="en-US" sz="3200" dirty="0"/>
              <a:t>地之不堅</a:t>
            </a:r>
            <a:r>
              <a:rPr lang="zh-TW" altLang="en-US" sz="3200" dirty="0" smtClean="0"/>
              <a:t>也，舟</a:t>
            </a:r>
            <a:r>
              <a:rPr lang="zh-TW" altLang="en-US" sz="3200" dirty="0"/>
              <a:t>唯恐水之不深</a:t>
            </a:r>
            <a:r>
              <a:rPr lang="zh-TW" altLang="en-US" sz="3200" dirty="0" smtClean="0"/>
              <a:t>也，有</a:t>
            </a:r>
            <a:r>
              <a:rPr lang="zh-TW" altLang="en-US" sz="3200" dirty="0"/>
              <a:t>其器則以人之難爲</a:t>
            </a:r>
            <a:r>
              <a:rPr lang="zh-TW" altLang="en-US" sz="3200" dirty="0" smtClean="0"/>
              <a:t>易；夫</a:t>
            </a:r>
            <a:r>
              <a:rPr lang="zh-TW" altLang="en-US" sz="3200" dirty="0"/>
              <a:t>道以人之難爲</a:t>
            </a:r>
            <a:r>
              <a:rPr lang="zh-TW" altLang="en-US" sz="3200" dirty="0" smtClean="0"/>
              <a:t>易也。」是故</a:t>
            </a:r>
            <a:r>
              <a:rPr lang="zh-TW" altLang="en-US" sz="3200" dirty="0"/>
              <a:t>曾</a:t>
            </a:r>
            <a:r>
              <a:rPr lang="zh-TW" altLang="en-US" sz="3200" dirty="0" smtClean="0"/>
              <a:t>子曰：「父母</a:t>
            </a:r>
            <a:r>
              <a:rPr lang="zh-TW" altLang="en-US" sz="3200" dirty="0"/>
              <a:t>愛</a:t>
            </a:r>
            <a:r>
              <a:rPr lang="zh-TW" altLang="en-US" sz="3200" dirty="0" smtClean="0"/>
              <a:t>之，喜</a:t>
            </a:r>
            <a:r>
              <a:rPr lang="zh-TW" altLang="en-US" sz="3200" dirty="0"/>
              <a:t>而不</a:t>
            </a:r>
            <a:r>
              <a:rPr lang="zh-TW" altLang="en-US" sz="3200" dirty="0" smtClean="0"/>
              <a:t>忘；父母</a:t>
            </a:r>
            <a:r>
              <a:rPr lang="zh-TW" altLang="en-US" sz="3200" dirty="0"/>
              <a:t>惡</a:t>
            </a:r>
            <a:r>
              <a:rPr lang="zh-TW" altLang="en-US" sz="3200" dirty="0" smtClean="0"/>
              <a:t>之，懼</a:t>
            </a:r>
            <a:r>
              <a:rPr lang="zh-TW" altLang="en-US" sz="3200" dirty="0"/>
              <a:t>而無</a:t>
            </a:r>
            <a:r>
              <a:rPr lang="zh-TW" altLang="en-US" sz="3200" dirty="0" smtClean="0"/>
              <a:t>咎。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然則</a:t>
            </a:r>
            <a:r>
              <a:rPr lang="zh-TW" altLang="en-US" sz="3200" dirty="0"/>
              <a:t>愛與</a:t>
            </a:r>
            <a:r>
              <a:rPr lang="zh-TW" altLang="en-US" sz="3200" dirty="0" smtClean="0"/>
              <a:t>惡，其</a:t>
            </a:r>
            <a:r>
              <a:rPr lang="zh-TW" altLang="en-US" sz="3200" dirty="0"/>
              <a:t>於成孝也無</a:t>
            </a:r>
            <a:r>
              <a:rPr lang="zh-TW" altLang="en-US" sz="3200" dirty="0" smtClean="0"/>
              <a:t>擇也。史鰌曰：「君</a:t>
            </a:r>
            <a:r>
              <a:rPr lang="zh-TW" altLang="en-US" sz="3200" dirty="0"/>
              <a:t>親而近</a:t>
            </a:r>
            <a:r>
              <a:rPr lang="zh-TW" altLang="en-US" sz="3200" dirty="0" smtClean="0"/>
              <a:t>之，至</a:t>
            </a:r>
            <a:r>
              <a:rPr lang="zh-TW" altLang="en-US" sz="3200" dirty="0"/>
              <a:t>敬以</a:t>
            </a:r>
            <a:r>
              <a:rPr lang="zh-TW" altLang="en-US" sz="3200" dirty="0" smtClean="0"/>
              <a:t>遜；貌</a:t>
            </a:r>
            <a:r>
              <a:rPr lang="zh-TW" altLang="en-US" sz="3200" dirty="0"/>
              <a:t>而疏</a:t>
            </a:r>
            <a:r>
              <a:rPr lang="zh-TW" altLang="en-US" sz="3200" dirty="0" smtClean="0"/>
              <a:t>之，敬</a:t>
            </a:r>
            <a:r>
              <a:rPr lang="zh-TW" altLang="en-US" sz="3200" dirty="0"/>
              <a:t>無怨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 </a:t>
            </a:r>
            <a:r>
              <a:rPr lang="zh-TW" altLang="en-US" sz="3200" dirty="0"/>
              <a:t>然則親與</a:t>
            </a:r>
            <a:r>
              <a:rPr lang="zh-TW" altLang="en-US" sz="3200" dirty="0" smtClean="0"/>
              <a:t>疏，其</a:t>
            </a:r>
            <a:r>
              <a:rPr lang="zh-TW" altLang="en-US" sz="3200" dirty="0"/>
              <a:t>於成忠無擇也</a:t>
            </a:r>
            <a:r>
              <a:rPr lang="zh-TW" altLang="en-US" sz="3200" dirty="0" smtClean="0"/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509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84789"/>
            <a:ext cx="9999903" cy="520860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孔子曰：「自</a:t>
            </a:r>
            <a:r>
              <a:rPr lang="zh-TW" altLang="en-US" sz="3200" dirty="0"/>
              <a:t>娱於檃栝之中</a:t>
            </a:r>
            <a:r>
              <a:rPr lang="zh-TW" altLang="en-US" sz="3200" dirty="0" smtClean="0"/>
              <a:t>，直己而</a:t>
            </a:r>
            <a:r>
              <a:rPr lang="zh-TW" altLang="en-US" sz="3200" dirty="0"/>
              <a:t>不直</a:t>
            </a:r>
            <a:r>
              <a:rPr lang="zh-TW" altLang="en-US" sz="3200" dirty="0" smtClean="0"/>
              <a:t>人，以善</a:t>
            </a:r>
            <a:r>
              <a:rPr lang="zh-TW" altLang="en-US" sz="3200" dirty="0"/>
              <a:t>廢而不邑</a:t>
            </a:r>
            <a:r>
              <a:rPr lang="zh-TW" altLang="en-US" sz="3200" dirty="0" smtClean="0"/>
              <a:t>邑，蘧</a:t>
            </a:r>
            <a:r>
              <a:rPr lang="zh-TW" altLang="en-US" sz="3200" dirty="0"/>
              <a:t>伯</a:t>
            </a:r>
            <a:r>
              <a:rPr lang="zh-TW" altLang="en-US" sz="3200" dirty="0" smtClean="0"/>
              <a:t>玉之</a:t>
            </a:r>
            <a:r>
              <a:rPr lang="zh-TW" altLang="en-US" sz="3200" dirty="0"/>
              <a:t>行也</a:t>
            </a:r>
            <a:r>
              <a:rPr lang="zh-TW" altLang="en-US" sz="3200" dirty="0" smtClean="0"/>
              <a:t>。」然則</a:t>
            </a:r>
            <a:r>
              <a:rPr lang="zh-TW" altLang="en-US" sz="3200" dirty="0"/>
              <a:t>興與</a:t>
            </a:r>
            <a:r>
              <a:rPr lang="zh-TW" altLang="en-US" sz="3200" dirty="0" smtClean="0"/>
              <a:t>廢，其</a:t>
            </a:r>
            <a:r>
              <a:rPr lang="zh-TW" altLang="en-US" sz="3200" dirty="0"/>
              <a:t>於成善無擇</a:t>
            </a:r>
            <a:r>
              <a:rPr lang="zh-TW" altLang="en-US" sz="3200" dirty="0" smtClean="0"/>
              <a:t>也。屈</a:t>
            </a:r>
            <a:r>
              <a:rPr lang="zh-TW" altLang="en-US" sz="3200" dirty="0"/>
              <a:t>侯</a:t>
            </a:r>
            <a:r>
              <a:rPr lang="zh-TW" altLang="en-US" sz="3200" dirty="0" smtClean="0"/>
              <a:t>附曰：「 </a:t>
            </a:r>
            <a:r>
              <a:rPr lang="zh-TW" altLang="en-US" sz="3200" dirty="0"/>
              <a:t>賢者易知</a:t>
            </a:r>
            <a:r>
              <a:rPr lang="zh-TW" altLang="en-US" sz="3200" dirty="0" smtClean="0"/>
              <a:t>也，觀</a:t>
            </a:r>
            <a:r>
              <a:rPr lang="zh-TW" altLang="en-US" sz="3200" dirty="0"/>
              <a:t>其富之所</a:t>
            </a:r>
            <a:r>
              <a:rPr lang="zh-TW" altLang="en-US" sz="3200" dirty="0" smtClean="0"/>
              <a:t>分，達</a:t>
            </a:r>
            <a:r>
              <a:rPr lang="zh-TW" altLang="en-US" sz="3200" dirty="0"/>
              <a:t>之所</a:t>
            </a:r>
            <a:r>
              <a:rPr lang="zh-TW" altLang="en-US" sz="3200" dirty="0" smtClean="0"/>
              <a:t>進，窮</a:t>
            </a:r>
            <a:r>
              <a:rPr lang="zh-TW" altLang="en-US" sz="3200" dirty="0"/>
              <a:t>之所不</a:t>
            </a:r>
            <a:r>
              <a:rPr lang="zh-TW" altLang="en-US" sz="3200" dirty="0" smtClean="0"/>
              <a:t>取。」然則</a:t>
            </a:r>
            <a:r>
              <a:rPr lang="zh-TW" altLang="en-US" sz="3200" dirty="0"/>
              <a:t>窮與</a:t>
            </a:r>
            <a:r>
              <a:rPr lang="zh-TW" altLang="en-US" sz="3200" dirty="0" smtClean="0"/>
              <a:t>達，其</a:t>
            </a:r>
            <a:r>
              <a:rPr lang="zh-TW" altLang="en-US" sz="3200" dirty="0"/>
              <a:t>於成賢</a:t>
            </a:r>
            <a:r>
              <a:rPr lang="zh-TW" altLang="en-US" sz="3200" dirty="0" smtClean="0"/>
              <a:t>無擇</a:t>
            </a:r>
            <a:r>
              <a:rPr lang="zh-TW" altLang="en-US" sz="3200" dirty="0"/>
              <a:t>也</a:t>
            </a:r>
            <a:r>
              <a:rPr lang="zh-TW" altLang="en-US" sz="3200" dirty="0" smtClean="0"/>
              <a:t>。是故</a:t>
            </a:r>
            <a:r>
              <a:rPr lang="zh-TW" altLang="en-US" sz="3200" dirty="0"/>
              <a:t>愛惡親</a:t>
            </a:r>
            <a:r>
              <a:rPr lang="zh-TW" altLang="en-US" sz="3200" dirty="0" smtClean="0"/>
              <a:t>疏，廢</a:t>
            </a:r>
            <a:r>
              <a:rPr lang="zh-TW" altLang="en-US" sz="3200" dirty="0"/>
              <a:t>興窮</a:t>
            </a:r>
            <a:r>
              <a:rPr lang="zh-TW" altLang="en-US" sz="3200" dirty="0" smtClean="0"/>
              <a:t>達，皆</a:t>
            </a:r>
            <a:r>
              <a:rPr lang="zh-TW" altLang="en-US" sz="3200" dirty="0"/>
              <a:t>可以成</a:t>
            </a:r>
            <a:r>
              <a:rPr lang="zh-TW" altLang="en-US" sz="3200" dirty="0" smtClean="0"/>
              <a:t>義，有</a:t>
            </a:r>
            <a:r>
              <a:rPr lang="zh-TW" altLang="en-US" sz="3200" dirty="0"/>
              <a:t>其器也</a:t>
            </a:r>
            <a:r>
              <a:rPr lang="zh-TW" altLang="en-US" sz="3200" dirty="0" smtClean="0"/>
              <a:t>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譯註第八冊頁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4101)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6207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462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尸子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84789"/>
            <a:ext cx="9999903" cy="520860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今人皆知礪其</a:t>
            </a:r>
            <a:r>
              <a:rPr lang="zh-TW" altLang="en-US" sz="3200" dirty="0" smtClean="0"/>
              <a:t>劍而</a:t>
            </a:r>
            <a:r>
              <a:rPr lang="zh-TW" altLang="en-US" sz="3200" dirty="0"/>
              <a:t>弗知礪其</a:t>
            </a:r>
            <a:r>
              <a:rPr lang="zh-TW" altLang="en-US" sz="3200" dirty="0" smtClean="0"/>
              <a:t>身；夫學，身</a:t>
            </a:r>
            <a:r>
              <a:rPr lang="zh-TW" altLang="en-US" sz="3200" dirty="0"/>
              <a:t>之礪</a:t>
            </a:r>
            <a:r>
              <a:rPr lang="zh-TW" altLang="en-US" sz="3200" dirty="0" smtClean="0"/>
              <a:t>砥也。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夫子曰：「車唯恐</a:t>
            </a:r>
            <a:r>
              <a:rPr lang="zh-TW" altLang="en-US" sz="3200" dirty="0"/>
              <a:t>地之不堅</a:t>
            </a:r>
            <a:r>
              <a:rPr lang="zh-TW" altLang="en-US" sz="3200" dirty="0" smtClean="0"/>
              <a:t>也，舟</a:t>
            </a:r>
            <a:r>
              <a:rPr lang="zh-TW" altLang="en-US" sz="3200" dirty="0"/>
              <a:t>唯恐水之不深</a:t>
            </a:r>
            <a:r>
              <a:rPr lang="zh-TW" altLang="en-US" sz="3200" dirty="0" smtClean="0"/>
              <a:t>也，有</a:t>
            </a:r>
            <a:r>
              <a:rPr lang="zh-TW" altLang="en-US" sz="3200" dirty="0"/>
              <a:t>其器則以人之難爲</a:t>
            </a:r>
            <a:r>
              <a:rPr lang="zh-TW" altLang="en-US" sz="3200" dirty="0" smtClean="0"/>
              <a:t>易；夫</a:t>
            </a:r>
            <a:r>
              <a:rPr lang="zh-TW" altLang="en-US" sz="3200" dirty="0"/>
              <a:t>道以人之難爲</a:t>
            </a:r>
            <a:r>
              <a:rPr lang="zh-TW" altLang="en-US" sz="3200" dirty="0" smtClean="0"/>
              <a:t>易也。」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是故</a:t>
            </a:r>
            <a:r>
              <a:rPr lang="zh-TW" altLang="en-US" sz="3200" dirty="0"/>
              <a:t>曾</a:t>
            </a:r>
            <a:r>
              <a:rPr lang="zh-TW" altLang="en-US" sz="3200" dirty="0" smtClean="0"/>
              <a:t>子曰：「父母</a:t>
            </a:r>
            <a:r>
              <a:rPr lang="zh-TW" altLang="en-US" sz="3200" dirty="0"/>
              <a:t>愛</a:t>
            </a:r>
            <a:r>
              <a:rPr lang="zh-TW" altLang="en-US" sz="3200" dirty="0" smtClean="0"/>
              <a:t>之，喜</a:t>
            </a:r>
            <a:r>
              <a:rPr lang="zh-TW" altLang="en-US" sz="3200" dirty="0"/>
              <a:t>而不</a:t>
            </a:r>
            <a:r>
              <a:rPr lang="zh-TW" altLang="en-US" sz="3200" dirty="0" smtClean="0"/>
              <a:t>忘；父母</a:t>
            </a:r>
            <a:r>
              <a:rPr lang="zh-TW" altLang="en-US" sz="3200" dirty="0"/>
              <a:t>惡</a:t>
            </a:r>
            <a:r>
              <a:rPr lang="zh-TW" altLang="en-US" sz="3200" dirty="0" smtClean="0"/>
              <a:t>之，懼</a:t>
            </a:r>
            <a:r>
              <a:rPr lang="zh-TW" altLang="en-US" sz="3200" dirty="0"/>
              <a:t>而無</a:t>
            </a:r>
            <a:r>
              <a:rPr lang="zh-TW" altLang="en-US" sz="3200" dirty="0" smtClean="0"/>
              <a:t>咎。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然則</a:t>
            </a:r>
            <a:r>
              <a:rPr lang="zh-TW" altLang="en-US" sz="3200" dirty="0"/>
              <a:t>愛與</a:t>
            </a:r>
            <a:r>
              <a:rPr lang="zh-TW" altLang="en-US" sz="3200" dirty="0" smtClean="0"/>
              <a:t>惡，其</a:t>
            </a:r>
            <a:r>
              <a:rPr lang="zh-TW" altLang="en-US" sz="3200" dirty="0"/>
              <a:t>於成孝也無</a:t>
            </a:r>
            <a:r>
              <a:rPr lang="zh-TW" altLang="en-US" sz="3200" dirty="0" smtClean="0"/>
              <a:t>擇也。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史鰌曰：「君</a:t>
            </a:r>
            <a:r>
              <a:rPr lang="zh-TW" altLang="en-US" sz="3200" dirty="0"/>
              <a:t>親而近</a:t>
            </a:r>
            <a:r>
              <a:rPr lang="zh-TW" altLang="en-US" sz="3200" dirty="0" smtClean="0"/>
              <a:t>之，至</a:t>
            </a:r>
            <a:r>
              <a:rPr lang="zh-TW" altLang="en-US" sz="3200" dirty="0"/>
              <a:t>敬以</a:t>
            </a:r>
            <a:r>
              <a:rPr lang="zh-TW" altLang="en-US" sz="3200" dirty="0" smtClean="0"/>
              <a:t>遜；貌</a:t>
            </a:r>
            <a:r>
              <a:rPr lang="zh-TW" altLang="en-US" sz="3200" dirty="0"/>
              <a:t>而疏</a:t>
            </a:r>
            <a:r>
              <a:rPr lang="zh-TW" altLang="en-US" sz="3200" dirty="0" smtClean="0"/>
              <a:t>之，敬</a:t>
            </a:r>
            <a:r>
              <a:rPr lang="zh-TW" altLang="en-US" sz="3200" dirty="0"/>
              <a:t>無怨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 </a:t>
            </a:r>
            <a:r>
              <a:rPr lang="zh-TW" altLang="en-US" sz="3200" dirty="0"/>
              <a:t>然則親與</a:t>
            </a:r>
            <a:r>
              <a:rPr lang="zh-TW" altLang="en-US" sz="3200" dirty="0" smtClean="0"/>
              <a:t>疏，其</a:t>
            </a:r>
            <a:r>
              <a:rPr lang="zh-TW" altLang="en-US" sz="3200" dirty="0"/>
              <a:t>於成忠無擇也</a:t>
            </a:r>
            <a:r>
              <a:rPr lang="zh-TW" altLang="en-US" sz="3200" dirty="0" smtClean="0"/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4325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84789"/>
            <a:ext cx="9999903" cy="520860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孔子曰：「自</a:t>
            </a:r>
            <a:r>
              <a:rPr lang="zh-TW" altLang="en-US" sz="3200" dirty="0"/>
              <a:t>娱於</a:t>
            </a:r>
            <a:r>
              <a:rPr lang="zh-TW" altLang="en-US" sz="3200" dirty="0" smtClean="0"/>
              <a:t>檃栝之中，直己而</a:t>
            </a:r>
            <a:r>
              <a:rPr lang="zh-TW" altLang="en-US" sz="3200" dirty="0"/>
              <a:t>不直</a:t>
            </a:r>
            <a:r>
              <a:rPr lang="zh-TW" altLang="en-US" sz="3200" dirty="0" smtClean="0"/>
              <a:t>人，以善</a:t>
            </a:r>
            <a:r>
              <a:rPr lang="zh-TW" altLang="en-US" sz="3200" dirty="0"/>
              <a:t>廢而不邑</a:t>
            </a:r>
            <a:r>
              <a:rPr lang="zh-TW" altLang="en-US" sz="3200" dirty="0" smtClean="0"/>
              <a:t>邑，蘧</a:t>
            </a:r>
            <a:r>
              <a:rPr lang="zh-TW" altLang="en-US" sz="3200" dirty="0"/>
              <a:t>伯</a:t>
            </a:r>
            <a:r>
              <a:rPr lang="zh-TW" altLang="en-US" sz="3200" dirty="0" smtClean="0"/>
              <a:t>玉之</a:t>
            </a:r>
            <a:r>
              <a:rPr lang="zh-TW" altLang="en-US" sz="3200" dirty="0"/>
              <a:t>行也</a:t>
            </a:r>
            <a:r>
              <a:rPr lang="zh-TW" altLang="en-US" sz="3200" dirty="0" smtClean="0"/>
              <a:t>。」然則</a:t>
            </a:r>
            <a:r>
              <a:rPr lang="zh-TW" altLang="en-US" sz="3200" dirty="0"/>
              <a:t>興與</a:t>
            </a:r>
            <a:r>
              <a:rPr lang="zh-TW" altLang="en-US" sz="3200" dirty="0" smtClean="0"/>
              <a:t>廢，其</a:t>
            </a:r>
            <a:r>
              <a:rPr lang="zh-TW" altLang="en-US" sz="3200" dirty="0"/>
              <a:t>於成善無擇</a:t>
            </a:r>
            <a:r>
              <a:rPr lang="zh-TW" altLang="en-US" sz="3200" dirty="0" smtClean="0"/>
              <a:t>也。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屈</a:t>
            </a:r>
            <a:r>
              <a:rPr lang="zh-TW" altLang="en-US" sz="3200" dirty="0"/>
              <a:t>侯</a:t>
            </a:r>
            <a:r>
              <a:rPr lang="zh-TW" altLang="en-US" sz="3200" dirty="0" smtClean="0"/>
              <a:t>附曰：「 </a:t>
            </a:r>
            <a:r>
              <a:rPr lang="zh-TW" altLang="en-US" sz="3200" dirty="0"/>
              <a:t>賢者易知</a:t>
            </a:r>
            <a:r>
              <a:rPr lang="zh-TW" altLang="en-US" sz="3200" dirty="0" smtClean="0"/>
              <a:t>也，觀</a:t>
            </a:r>
            <a:r>
              <a:rPr lang="zh-TW" altLang="en-US" sz="3200" dirty="0"/>
              <a:t>其富之所</a:t>
            </a:r>
            <a:r>
              <a:rPr lang="zh-TW" altLang="en-US" sz="3200" dirty="0" smtClean="0"/>
              <a:t>分，達</a:t>
            </a:r>
            <a:r>
              <a:rPr lang="zh-TW" altLang="en-US" sz="3200" dirty="0"/>
              <a:t>之所</a:t>
            </a:r>
            <a:r>
              <a:rPr lang="zh-TW" altLang="en-US" sz="3200" dirty="0" smtClean="0"/>
              <a:t>進，窮</a:t>
            </a:r>
            <a:r>
              <a:rPr lang="zh-TW" altLang="en-US" sz="3200" dirty="0"/>
              <a:t>之所不</a:t>
            </a:r>
            <a:r>
              <a:rPr lang="zh-TW" altLang="en-US" sz="3200" dirty="0" smtClean="0"/>
              <a:t>取。」然則</a:t>
            </a:r>
            <a:r>
              <a:rPr lang="zh-TW" altLang="en-US" sz="3200" dirty="0"/>
              <a:t>窮與</a:t>
            </a:r>
            <a:r>
              <a:rPr lang="zh-TW" altLang="en-US" sz="3200" dirty="0" smtClean="0"/>
              <a:t>達，其</a:t>
            </a:r>
            <a:r>
              <a:rPr lang="zh-TW" altLang="en-US" sz="3200" dirty="0"/>
              <a:t>於成賢</a:t>
            </a:r>
            <a:r>
              <a:rPr lang="zh-TW" altLang="en-US" sz="3200" dirty="0" smtClean="0"/>
              <a:t>無擇</a:t>
            </a:r>
            <a:r>
              <a:rPr lang="zh-TW" altLang="en-US" sz="3200" dirty="0"/>
              <a:t>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是故</a:t>
            </a:r>
            <a:r>
              <a:rPr lang="zh-TW" altLang="en-US" sz="3200" dirty="0"/>
              <a:t>愛惡親</a:t>
            </a:r>
            <a:r>
              <a:rPr lang="zh-TW" altLang="en-US" sz="3200" dirty="0" smtClean="0"/>
              <a:t>疏，廢</a:t>
            </a:r>
            <a:r>
              <a:rPr lang="zh-TW" altLang="en-US" sz="3200" dirty="0"/>
              <a:t>興窮</a:t>
            </a:r>
            <a:r>
              <a:rPr lang="zh-TW" altLang="en-US" sz="3200" dirty="0" smtClean="0"/>
              <a:t>達，皆</a:t>
            </a:r>
            <a:r>
              <a:rPr lang="zh-TW" altLang="en-US" sz="3200" dirty="0"/>
              <a:t>可以成</a:t>
            </a:r>
            <a:r>
              <a:rPr lang="zh-TW" altLang="en-US" sz="3200" dirty="0" smtClean="0"/>
              <a:t>義，有</a:t>
            </a:r>
            <a:r>
              <a:rPr lang="zh-TW" altLang="en-US" sz="3200" dirty="0"/>
              <a:t>其器也</a:t>
            </a:r>
            <a:r>
              <a:rPr lang="zh-TW" altLang="en-US" sz="3200" dirty="0" smtClean="0"/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7392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1393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0000238"/>
              </p:ext>
            </p:extLst>
          </p:nvPr>
        </p:nvGraphicFramePr>
        <p:xfrm>
          <a:off x="1658440" y="821803"/>
          <a:ext cx="10228760" cy="5297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89125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今人皆知礪其劍而弗知礪其身；夫學，身之礪砥也。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01027777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夫子曰：「車唯恐地之不堅也，舟唯恐水之不深也，有其器則以人之難爲易；夫道以人之難爲易也。」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是故曾子曰：「父母愛之，喜而不忘；父母惡之，懼而無咎。」然則愛與惡，其於成孝也無擇也。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935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7229339"/>
              </p:ext>
            </p:extLst>
          </p:nvPr>
        </p:nvGraphicFramePr>
        <p:xfrm>
          <a:off x="1658440" y="821803"/>
          <a:ext cx="10228760" cy="5297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89125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以學礪身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今人皆知礪其劍而弗知礪其身；夫學，身之礪砥也。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01027777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夫子曰：「車唯恐地之不堅也，舟唯恐水之不深也，有其器則以人之難爲易；夫道以人之難爲易也。」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是故曾子曰：「父母愛之，喜而不忘；父母惡之，懼而無咎。」然則愛與惡，其於成孝也無擇也。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693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7365961"/>
              </p:ext>
            </p:extLst>
          </p:nvPr>
        </p:nvGraphicFramePr>
        <p:xfrm>
          <a:off x="1658440" y="821803"/>
          <a:ext cx="10228760" cy="5297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89125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以學礪身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今人皆知礪其劍而弗知礪其身；夫學，身之礪砥也。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01027777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有道則易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夫子曰：「車唯恐地之不堅也，舟唯恐水之不深也，有其器則以人之難爲易；夫道以人之難爲易也。」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是故曾子曰：「父母愛之，喜而不忘；父母惡之，懼而無咎。」然則愛與惡，其於成孝也無擇也。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183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8604477"/>
              </p:ext>
            </p:extLst>
          </p:nvPr>
        </p:nvGraphicFramePr>
        <p:xfrm>
          <a:off x="1658440" y="821803"/>
          <a:ext cx="10228760" cy="5297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89125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以學礪身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今人皆知礪其劍而弗知礪其身；夫學，身之礪砥也。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01027777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有道則易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夫子曰：「車唯恐地之不堅也，舟唯恐水之不深也，有其器則以人之難爲易；夫道以人之難爲易也。」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愛惡同孝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是故曾子曰：「父母愛之，喜而不忘；父母惡之，懼而無咎。」然則愛與惡，其於成孝也無擇也。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16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778790"/>
              </p:ext>
            </p:extLst>
          </p:nvPr>
        </p:nvGraphicFramePr>
        <p:xfrm>
          <a:off x="1658440" y="365761"/>
          <a:ext cx="10228760" cy="625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0792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史鰌曰：「君親而近之，至敬以遜；貌而疏之，敬無怨。」 然則親與疏，其於成忠無擇也。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75259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孔子曰：「自娱於檃栝之中，直己而不直人，以善廢而不邑邑，蘧伯玉之行也。」然則興與廢，其於成善無擇也。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295906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屈侯附曰：「 賢者易知也，觀其富之所分，達之所進，窮之所不取。」然則窮與達，其於成賢無擇也。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127480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是故愛惡親疏，廢興窮達，皆可以成義，有其器也。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1166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221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547688"/>
              </p:ext>
            </p:extLst>
          </p:nvPr>
        </p:nvGraphicFramePr>
        <p:xfrm>
          <a:off x="1658440" y="365761"/>
          <a:ext cx="10228760" cy="625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0792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親疏同忠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史鰌曰：「君親而近之，至敬以遜；貌而疏之，敬無怨。」 然則親與疏，其於成忠無擇也。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75259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孔子曰：「自娱於檃栝之中，直己而不直人，以善廢而不邑邑，蘧伯玉之行也。」然則興與廢，其於成善無擇也。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295906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屈侯附曰：「 賢者易知也，觀其富之所分，達之所進，窮之所不取。」然則窮與達，其於成賢無擇也。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127480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是故愛惡親疏，廢興窮達，皆可以成義，有其器也。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1166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826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5420718"/>
              </p:ext>
            </p:extLst>
          </p:nvPr>
        </p:nvGraphicFramePr>
        <p:xfrm>
          <a:off x="1658440" y="365761"/>
          <a:ext cx="10228760" cy="625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0792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親疏同忠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史鰌曰：「君親而近之，至敬以遜；貌而疏之，敬無怨。」 然則親與疏，其於成忠無擇也。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75259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興廢同善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孔子曰：「自娱於檃栝之中，直己而不直人，以善廢而不邑邑，蘧伯玉之行也。」然則興與廢，其於成善無擇也。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295906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屈侯附曰：「 賢者易知也，觀其富之所分，達之所進，窮之所不取。」然則窮與達，其於成賢無擇也。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127480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是故愛惡親疏，廢興窮達，皆可以成義，有其器也。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1166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791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6398390"/>
              </p:ext>
            </p:extLst>
          </p:nvPr>
        </p:nvGraphicFramePr>
        <p:xfrm>
          <a:off x="1658440" y="365761"/>
          <a:ext cx="10228760" cy="625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0792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親疏同忠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史鰌曰：「君親而近之，至敬以遜；貌而疏之，敬無怨。」 然則親與疏，其於成忠無擇也。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75259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興廢同善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孔子曰：「自娱於檃栝之中，直己而不直人，以善廢而不邑邑，蘧伯玉之行也。」然則興與廢，其於成善無擇也。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295906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窮達同賢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屈侯附曰：「 賢者易知也，觀其富之所分，達之所進，窮之所不取。」然則窮與達，其於成賢無擇也。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127480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是故愛惡親疏，廢興窮達，皆可以成義，有其器也。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1166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469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58440" y="365761"/>
          <a:ext cx="10228760" cy="625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0792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親疏同忠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史鰌曰：「君親而近之，至敬以遜；貌而疏之，敬無怨。」 然則親與疏，其於成忠無擇也。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75259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興廢同善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孔子曰：「自娱於檃栝之中，直己而不直人，以善廢而不邑邑，蘧伯玉之行也。」然則興與廢，其於成善無擇也。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295906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窮達同賢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屈侯附曰：「 賢者易知也，觀其富之所分，達之所進，窮之所不取。」然則窮與達，其於成賢無擇也。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  <a:tr h="127480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</a:pPr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有道成義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是故愛惡親疏，廢興窮達，皆可以成義，有其器也。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1166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859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</a:t>
            </a:r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30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試將綱目連綴成為本文摘要，並說明本文主旨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以學礪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身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</a:t>
            </a:r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道則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易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愛</a:t>
            </a:r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惡同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孝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親</a:t>
            </a:r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疏同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忠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興廢</a:t>
            </a:r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善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窮</a:t>
            </a:r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達同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賢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</a:t>
            </a:r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道成義</a:t>
            </a:r>
          </a:p>
          <a:p>
            <a:pPr marL="0" indent="0">
              <a:spcBef>
                <a:spcPts val="0"/>
              </a:spcBef>
            </a:pPr>
            <a:endParaRPr lang="zh-TW" altLang="zh-TW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9601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透過表解方式說明各段落文理脈絡</a:t>
            </a:r>
            <a:r>
              <a:rPr lang="zh-TW" altLang="en-US" sz="30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3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4265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0629787"/>
              </p:ext>
            </p:extLst>
          </p:nvPr>
        </p:nvGraphicFramePr>
        <p:xfrm>
          <a:off x="2577638" y="520861"/>
          <a:ext cx="8915400" cy="3518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692524407"/>
              </p:ext>
            </p:extLst>
          </p:nvPr>
        </p:nvGraphicFramePr>
        <p:xfrm>
          <a:off x="2577638" y="4247907"/>
          <a:ext cx="8915400" cy="1944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2421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7E6FDE-5D18-43E4-9715-DE6C378C20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47E6FDE-5D18-43E4-9715-DE6C378C20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53EE14-0634-49FB-B90B-2A18CC58CE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953EE14-0634-49FB-B90B-2A18CC58CE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6E69B9-51FF-4C29-859E-B0607C871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8A6E69B9-51FF-4C29-859E-B0607C8716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639E37-7FB8-4307-A268-BDCFAC0772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29639E37-7FB8-4307-A268-BDCFAC0772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126128-50B2-4B47-B009-09E5441C54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E0126128-50B2-4B47-B009-09E5441C54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994390A-955E-43EA-B4B3-7662438F0A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B994390A-955E-43EA-B4B3-7662438F0A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  <p:bldGraphic spid="5" grpId="0">
        <p:bldSub>
          <a:bldDgm bld="lvlOne"/>
        </p:bldSub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2959265"/>
              </p:ext>
            </p:extLst>
          </p:nvPr>
        </p:nvGraphicFramePr>
        <p:xfrm>
          <a:off x="910886" y="385824"/>
          <a:ext cx="9008618" cy="6200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1018409404"/>
              </p:ext>
            </p:extLst>
          </p:nvPr>
        </p:nvGraphicFramePr>
        <p:xfrm>
          <a:off x="8525397" y="497710"/>
          <a:ext cx="3963686" cy="5972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2388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69BCEB8-12F3-4B87-B514-E177090955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F69BCEB8-12F3-4B87-B514-E177090955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6BF4F1-493C-4CC0-815F-8568454F9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AA6BF4F1-493C-4CC0-815F-8568454F91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B138A9-92D8-4784-9A38-1D63EE4ED5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FFB138A9-92D8-4784-9A38-1D63EE4ED5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86A71B2-2CE9-46D1-A472-2C526BEB0A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586A71B2-2CE9-46D1-A472-2C526BEB0A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4798363"/>
              </p:ext>
            </p:extLst>
          </p:nvPr>
        </p:nvGraphicFramePr>
        <p:xfrm>
          <a:off x="1964180" y="744638"/>
          <a:ext cx="8915400" cy="4128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904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1964180" y="744638"/>
          <a:ext cx="8915400" cy="4128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圓角矩形 4"/>
          <p:cNvSpPr/>
          <p:nvPr/>
        </p:nvSpPr>
        <p:spPr>
          <a:xfrm>
            <a:off x="5102366" y="4872942"/>
            <a:ext cx="2639028" cy="11806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有其器也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5102366" y="4872064"/>
            <a:ext cx="2639028" cy="11806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dirty="0" smtClean="0">
                <a:solidFill>
                  <a:srgbClr val="FF0000"/>
                </a:solidFill>
              </a:rPr>
              <a:t>道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528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參考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尸子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原文前後相關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內容，比較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評估選錄內容與前後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段落內容，有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何增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進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理解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搜尋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哲學書電子化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計劃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相關內容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2110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尸子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70927" y="1493134"/>
            <a:ext cx="9733685" cy="4418088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恕者</a:t>
            </a:r>
            <a:r>
              <a:rPr lang="zh-TW" altLang="en-US" sz="3600" dirty="0"/>
              <a:t>。以身爲度者也。己所不欲。毋加諸</a:t>
            </a:r>
            <a:r>
              <a:rPr lang="zh-TW" altLang="en-US" sz="3600" dirty="0" smtClean="0"/>
              <a:t>人。</a:t>
            </a:r>
            <a:r>
              <a:rPr lang="zh-TW" altLang="en-US" sz="3600" dirty="0"/>
              <a:t>惡諸人則去諸己。欲</a:t>
            </a:r>
            <a:r>
              <a:rPr lang="zh-TW" altLang="en-US" sz="3600" dirty="0" smtClean="0"/>
              <a:t>諸人</a:t>
            </a:r>
            <a:r>
              <a:rPr lang="zh-TW" altLang="en-US" sz="3600" dirty="0"/>
              <a:t>則求諸己。此恕也。農夫之</a:t>
            </a:r>
            <a:r>
              <a:rPr lang="zh-TW" altLang="en-US" sz="3600" dirty="0" smtClean="0"/>
              <a:t>耨。</a:t>
            </a:r>
            <a:r>
              <a:rPr lang="zh-TW" altLang="en-US" sz="3600" dirty="0"/>
              <a:t>去害苗者也。賢者之治。去害義者也。慮</a:t>
            </a:r>
            <a:r>
              <a:rPr lang="zh-TW" altLang="en-US" sz="3600" dirty="0" smtClean="0"/>
              <a:t>之無益</a:t>
            </a:r>
            <a:r>
              <a:rPr lang="zh-TW" altLang="en-US" sz="3600" dirty="0"/>
              <a:t>於義而慮之。此心之穢也。道之無益於義而道之。此言之穢也。爲之無益</a:t>
            </a:r>
            <a:r>
              <a:rPr lang="zh-TW" altLang="en-US" sz="3600" dirty="0" smtClean="0"/>
              <a:t>於義</a:t>
            </a:r>
            <a:r>
              <a:rPr lang="zh-TW" altLang="en-US" sz="3600" dirty="0"/>
              <a:t>而爲之。此行之穢</a:t>
            </a:r>
            <a:r>
              <a:rPr lang="zh-TW" altLang="en-US" sz="3600" dirty="0" smtClean="0"/>
              <a:t>也。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4136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1172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5651" y="925975"/>
            <a:ext cx="9698961" cy="4985247"/>
          </a:xfrm>
        </p:spPr>
        <p:txBody>
          <a:bodyPr>
            <a:norm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慮中義</a:t>
            </a:r>
            <a:r>
              <a:rPr lang="zh-TW" altLang="en-US" sz="3600" dirty="0"/>
              <a:t>則智爲上。言中義則言爲師。事中義則行爲法。</a:t>
            </a:r>
            <a:r>
              <a:rPr lang="zh-TW" altLang="en-US" sz="3600" dirty="0" smtClean="0"/>
              <a:t>射不善</a:t>
            </a:r>
            <a:r>
              <a:rPr lang="zh-TW" altLang="en-US" sz="3600" dirty="0"/>
              <a:t>而</a:t>
            </a:r>
            <a:r>
              <a:rPr lang="zh-TW" altLang="en-US" sz="3600" dirty="0" smtClean="0"/>
              <a:t>欲教</a:t>
            </a:r>
            <a:r>
              <a:rPr lang="zh-TW" altLang="en-US" sz="3600" dirty="0"/>
              <a:t>人。人不學也。</a:t>
            </a:r>
            <a:r>
              <a:rPr lang="zh-TW" altLang="en-US" sz="3600" dirty="0" smtClean="0"/>
              <a:t>行不</a:t>
            </a:r>
            <a:r>
              <a:rPr lang="zh-TW" altLang="en-US" sz="3600" dirty="0"/>
              <a:t>修而欲談人。人不聽也。夫骥唯</a:t>
            </a:r>
            <a:r>
              <a:rPr lang="zh-TW" altLang="en-US" sz="3600" dirty="0" smtClean="0"/>
              <a:t>伯樂獨</a:t>
            </a:r>
            <a:r>
              <a:rPr lang="zh-TW" altLang="en-US" sz="3600" dirty="0"/>
              <a:t>知之。不</a:t>
            </a:r>
            <a:r>
              <a:rPr lang="zh-TW" altLang="en-US" sz="3600" dirty="0" smtClean="0"/>
              <a:t>害其爲</a:t>
            </a:r>
            <a:r>
              <a:rPr lang="zh-TW" altLang="en-US" sz="3600" dirty="0"/>
              <a:t>良馬也。行亦然。唯賢者獨知之。不害其爲善士也</a:t>
            </a:r>
            <a:r>
              <a:rPr lang="zh-TW" altLang="en-US" sz="3600" dirty="0" smtClean="0"/>
              <a:t>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4137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649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9989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23686" y="462988"/>
            <a:ext cx="10185722" cy="5390361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恕者，以身為度者也。己所不欲，毋加諸人。惡諸人，則去諸己；欲諸人，則求諸</a:t>
            </a:r>
            <a:r>
              <a:rPr lang="zh-TW" altLang="en-US" sz="3600" dirty="0" smtClean="0"/>
              <a:t>己，此</a:t>
            </a:r>
            <a:r>
              <a:rPr lang="zh-TW" altLang="en-US" sz="3600" dirty="0"/>
              <a:t>恕也</a:t>
            </a:r>
            <a:r>
              <a:rPr lang="zh-TW" altLang="en-US" sz="3600" dirty="0" smtClean="0"/>
              <a:t>。農夫</a:t>
            </a:r>
            <a:r>
              <a:rPr lang="zh-TW" altLang="en-US" sz="3600" dirty="0"/>
              <a:t>之耨，去害苗者也；賢者之治，去害義者也</a:t>
            </a:r>
            <a:r>
              <a:rPr lang="zh-TW" altLang="en-US" sz="3600" dirty="0" smtClean="0"/>
              <a:t>。慮</a:t>
            </a:r>
            <a:r>
              <a:rPr lang="zh-TW" altLang="en-US" sz="3600" dirty="0"/>
              <a:t>之無益於義而慮之，此心之穢也；道之無益於義而道之，此言之穢也；為之無益於義而為之，此行之穢也。慮中義則智為上，言中義則言為師，事中義則行為法。射不善而欲教人，人不學也；行不修而欲談人，人不聽也。夫驥惟伯樂獨知之，不害其為良馬也</a:t>
            </a:r>
            <a:r>
              <a:rPr lang="zh-TW" altLang="en-US" sz="3600" dirty="0" smtClean="0"/>
              <a:t>。行</a:t>
            </a:r>
            <a:r>
              <a:rPr lang="zh-TW" altLang="en-US" sz="3600" dirty="0"/>
              <a:t>亦然，惟賢者獨知之，不害其為善士也。</a:t>
            </a:r>
          </a:p>
        </p:txBody>
      </p:sp>
    </p:spTree>
    <p:extLst>
      <p:ext uri="{BB962C8B-B14F-4D97-AF65-F5344CB8AC3E}">
        <p14:creationId xmlns:p14="http://schemas.microsoft.com/office/powerpoint/2010/main" val="343853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6119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07939" y="231494"/>
            <a:ext cx="10289894" cy="6111432"/>
          </a:xfrm>
        </p:spPr>
        <p:txBody>
          <a:bodyPr>
            <a:noAutofit/>
          </a:bodyPr>
          <a:lstStyle/>
          <a:p>
            <a:r>
              <a:rPr lang="zh-TW" altLang="en-US" sz="3600" dirty="0"/>
              <a:t>恕者，以身為度者</a:t>
            </a:r>
            <a:r>
              <a:rPr lang="zh-TW" altLang="en-US" sz="3600" dirty="0" smtClean="0"/>
              <a:t>也；己所不欲</a:t>
            </a:r>
            <a:r>
              <a:rPr lang="zh-TW" altLang="en-US" sz="3600" dirty="0"/>
              <a:t>，毋加諸人。惡諸人，則去諸己；欲諸人，則求諸</a:t>
            </a:r>
            <a:r>
              <a:rPr lang="zh-TW" altLang="en-US" sz="3600" dirty="0" smtClean="0"/>
              <a:t>己；此</a:t>
            </a:r>
            <a:r>
              <a:rPr lang="zh-TW" altLang="en-US" sz="3600" dirty="0"/>
              <a:t>恕也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r>
              <a:rPr lang="zh-TW" altLang="en-US" sz="3600" dirty="0" smtClean="0"/>
              <a:t>農夫</a:t>
            </a:r>
            <a:r>
              <a:rPr lang="zh-TW" altLang="en-US" sz="3600" dirty="0"/>
              <a:t>之耨，去害苗者也；賢者之治，去害義者也</a:t>
            </a:r>
            <a:r>
              <a:rPr lang="zh-TW" altLang="en-US" sz="3600" dirty="0" smtClean="0"/>
              <a:t>。慮</a:t>
            </a:r>
            <a:r>
              <a:rPr lang="zh-TW" altLang="en-US" sz="3600" dirty="0"/>
              <a:t>之無益於義而慮之，此心之穢也；道之無益於義而道之，此言之穢也；為之無益於義而為之，此行之穢也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r>
              <a:rPr lang="zh-TW" altLang="en-US" sz="3600" dirty="0" smtClean="0"/>
              <a:t>慮</a:t>
            </a:r>
            <a:r>
              <a:rPr lang="zh-TW" altLang="en-US" sz="3600" dirty="0"/>
              <a:t>中義則智為上，言中義則言為師，事中義則行為法。射不善而欲教人，人不學也；行不修而欲談人，人不聽也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r>
              <a:rPr lang="zh-TW" altLang="en-US" sz="3600" dirty="0" smtClean="0"/>
              <a:t>夫</a:t>
            </a:r>
            <a:r>
              <a:rPr lang="zh-TW" altLang="en-US" sz="3600" dirty="0"/>
              <a:t>驥惟伯樂獨知之，不害其為良馬也</a:t>
            </a:r>
            <a:r>
              <a:rPr lang="zh-TW" altLang="en-US" sz="3600" dirty="0" smtClean="0"/>
              <a:t>。行</a:t>
            </a:r>
            <a:r>
              <a:rPr lang="zh-TW" altLang="en-US" sz="3600" dirty="0"/>
              <a:t>亦然，惟賢者獨知之，不害其為善士也。</a:t>
            </a:r>
          </a:p>
        </p:txBody>
      </p:sp>
    </p:spTree>
    <p:extLst>
      <p:ext uri="{BB962C8B-B14F-4D97-AF65-F5344CB8AC3E}">
        <p14:creationId xmlns:p14="http://schemas.microsoft.com/office/powerpoint/2010/main" val="450158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2487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9037983"/>
              </p:ext>
            </p:extLst>
          </p:nvPr>
        </p:nvGraphicFramePr>
        <p:xfrm>
          <a:off x="1625390" y="1273215"/>
          <a:ext cx="10228760" cy="4945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09130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恕者，以身為度者也；己所不欲，毋加諸人。惡諸人，則去諸己；欲諸人，則求諸己，此恕也。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8539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 smtClean="0"/>
                        <a:t>農夫之耨，去害苗者也；賢者之治，去害義者也。慮之無益於義而慮之，此心之穢也；道之無益於義而道之，此言之穢也；為之無益於義而為之，此行之穢也。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367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1978982"/>
              </p:ext>
            </p:extLst>
          </p:nvPr>
        </p:nvGraphicFramePr>
        <p:xfrm>
          <a:off x="1625390" y="1273215"/>
          <a:ext cx="10228760" cy="4945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09130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先明恕道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恕者，以身為度者也；己所不欲，毋加諸人。惡諸人，則去諸己；欲諸人，則求諸己，此恕也。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8539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 smtClean="0"/>
                        <a:t>農夫之耨，去害苗者也；賢者之治，去害義者也。慮之無益於義而慮之，此心之穢也；道之無益於義而道之，此言之穢也；為之無益於義而為之，此行之穢也。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764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5390" y="1273215"/>
          <a:ext cx="10228760" cy="4945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09130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先明恕道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恕者，以身為度者也；己所不欲，毋加諸人。惡諸人，則去諸己；欲諸人，則求諸己，此恕也。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8539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去三穢害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 smtClean="0"/>
                        <a:t>農夫之耨，去害苗者也；賢者之治，去害義者也。慮之無益於義而慮之，此心之穢也；道之無益於義而道之，此言之穢也；為之無益於義而為之，此行之穢也。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72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3425720"/>
              </p:ext>
            </p:extLst>
          </p:nvPr>
        </p:nvGraphicFramePr>
        <p:xfrm>
          <a:off x="1625390" y="1261641"/>
          <a:ext cx="10228760" cy="467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315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9560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6735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慮中義則智為上，言中義則言為師，事中義則行為法。射不善而欲教人，人不學也；行不修而欲談人，人不聽也。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051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 smtClean="0"/>
                        <a:t>夫驥惟伯樂獨知之，不害其為良馬也。行亦然，惟賢者獨知之，不害其為善士也。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478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3365728"/>
              </p:ext>
            </p:extLst>
          </p:nvPr>
        </p:nvGraphicFramePr>
        <p:xfrm>
          <a:off x="1625390" y="1261641"/>
          <a:ext cx="10228760" cy="467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315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9560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6735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中義人服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慮中義則智為上，言中義則言為師，事中義則行為法。射不善而欲教人，人不學也；行不修而欲談人，人不聽也。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051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 smtClean="0"/>
                        <a:t>夫驥惟伯樂獨知之，不害其為良馬也。行亦然，惟賢者獨知之，不害其為善士也。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324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5390" y="1261641"/>
          <a:ext cx="10228760" cy="467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3152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9560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6735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中義人服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慮中義則智為上，言中義則言為師，事中義則行為法。射不善而欲教人，人不學也；行不修而欲談人，人不聽也。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051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不知無妨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 smtClean="0"/>
                        <a:t>夫驥惟伯樂獨知之，不害其為良馬也。行亦然，惟賢者獨知之，不害其為善士也。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764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試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將綱目連綴成為本文摘要，並說明本文主旨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先明恕道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去三穢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害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</a:t>
            </a:r>
            <a:r>
              <a:rPr lang="zh-TW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義人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服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不知無妨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2159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6674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先明恕道</a:t>
            </a: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8088566"/>
              </p:ext>
            </p:extLst>
          </p:nvPr>
        </p:nvGraphicFramePr>
        <p:xfrm>
          <a:off x="2589212" y="1635889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362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EE274B-46B1-4B5D-BF39-4085AC0620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7EE274B-46B1-4B5D-BF39-4085AC0620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5B27E4-3ACE-4020-BAA1-5347462146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75B27E4-3ACE-4020-BAA1-5347462146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D5369E-5135-4CD1-B40A-BFD26DA3E4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F0D5369E-5135-4CD1-B40A-BFD26DA3E4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8CB4AA-49F5-4AD0-BCC9-691D50F62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C48CB4AA-49F5-4AD0-BCC9-691D50F62E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819EE6-01A8-4657-BACA-2B9820747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F9819EE6-01A8-4657-BACA-2B98207472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84D1BC-A9B2-4625-A6A4-CFB712CECE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9184D1BC-A9B2-4625-A6A4-CFB712CECE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07D5EB-49DC-44F4-BF97-9AC68F721E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6A07D5EB-49DC-44F4-BF97-9AC68F721E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去三穢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害</a:t>
            </a:r>
            <a:endParaRPr lang="zh-TW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2589213" y="1713053"/>
          <a:ext cx="8915400" cy="4583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5044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3CB2D2-AFC3-498C-9E5E-41BAE5F34C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A3CB2D2-AFC3-498C-9E5E-41BAE5F34C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080C7A-9C58-48D7-BDF4-1278CF7FF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C6080C7A-9C58-48D7-BDF4-1278CF7FFB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A69BDB-3555-440D-9878-21E3622CE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4A69BDB-3555-440D-9878-21E3622CEB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5AAE26-DFC9-438C-AC22-D2ECC9B5A0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B15AAE26-DFC9-438C-AC22-D2ECC9B5A0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55308"/>
          </a:xfrm>
        </p:spPr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中義人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服</a:t>
            </a:r>
            <a:endParaRPr lang="zh-TW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1079065" y="1704109"/>
          <a:ext cx="4767551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資料庫圖表 4"/>
          <p:cNvGraphicFramePr/>
          <p:nvPr/>
        </p:nvGraphicFramePr>
        <p:xfrm>
          <a:off x="6206836" y="2020358"/>
          <a:ext cx="5985164" cy="3145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右大括弧 5"/>
          <p:cNvSpPr/>
          <p:nvPr/>
        </p:nvSpPr>
        <p:spPr>
          <a:xfrm>
            <a:off x="5929740" y="2202873"/>
            <a:ext cx="484909" cy="2757054"/>
          </a:xfrm>
          <a:prstGeom prst="rightBrace">
            <a:avLst>
              <a:gd name="adj1" fmla="val 48333"/>
              <a:gd name="adj2" fmla="val 5000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540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948B2A-B324-42AA-805D-7C488C13AA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6948B2A-B324-42AA-805D-7C488C13AA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274E6B-8AC1-4177-B7C5-D6252EF006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22274E6B-8AC1-4177-B7C5-D6252EF006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9C2262-64F6-40BC-8CC8-8241787E91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869C2262-64F6-40BC-8CC8-8241787E91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4F67D8-DE3A-4B67-861B-0880CFD81C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954F67D8-DE3A-4B67-861B-0880CFD81C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90E1722-2777-4FEB-A206-4BCB5D02C6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090E1722-2777-4FEB-A206-4BCB5D02C6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D594E80-5B52-48CD-A481-C61EFD565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ED594E80-5B52-48CD-A481-C61EFD5651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336763-B3C7-44EA-990C-D2EFCCC692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F3336763-B3C7-44EA-990C-D2EFCCC692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C28A8B-63D2-4917-A9E8-212B42ED4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D9C28A8B-63D2-4917-A9E8-212B42ED4E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3097825-FAC8-4D45-8534-E6B79195F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13097825-FAC8-4D45-8534-E6B79195FC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9451369-8F9B-41BE-BD4D-5117A87058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graphicEl>
                                              <a:dgm id="{49451369-8F9B-41BE-BD4D-5117A87058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A4DCD6-5AAC-4230-BB2A-20F9FB5B84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graphicEl>
                                              <a:dgm id="{6FA4DCD6-5AAC-4230-BB2A-20F9FB5B84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5" grpId="0">
        <p:bldSub>
          <a:bldDgm bld="lvlOne"/>
        </p:bldSub>
      </p:bldGraphic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不知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無妨</a:t>
            </a: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2450668" y="1264555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935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試將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本文「三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穢、三中義」與佛家「三業清淨」作一比較。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4983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72313" y="2413240"/>
            <a:ext cx="2882269" cy="179854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三業清淨 </a:t>
            </a:r>
            <a:r>
              <a:rPr lang="en-US" altLang="zh-TW" dirty="0" smtClean="0">
                <a:solidFill>
                  <a:srgbClr val="FF0000"/>
                </a:solidFill>
              </a:rPr>
              <a:t/>
            </a:r>
            <a:br>
              <a:rPr lang="en-US" altLang="zh-TW" dirty="0" smtClean="0">
                <a:solidFill>
                  <a:srgbClr val="FF0000"/>
                </a:solidFill>
              </a:rPr>
            </a:br>
            <a:r>
              <a:rPr lang="zh-TW" altLang="en-US" dirty="0" smtClean="0"/>
              <a:t>與 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>
                <a:solidFill>
                  <a:srgbClr val="FF0000"/>
                </a:solidFill>
              </a:rPr>
              <a:t>去</a:t>
            </a:r>
            <a:r>
              <a:rPr lang="zh-TW" altLang="en-US" dirty="0">
                <a:solidFill>
                  <a:srgbClr val="FF0000"/>
                </a:solidFill>
              </a:rPr>
              <a:t>三穢害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140922" y="724227"/>
          <a:ext cx="7732422" cy="5939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328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298614-DE2B-4B7D-BA7C-2B1E956B5E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1298614-DE2B-4B7D-BA7C-2B1E956B5E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DD266B-1056-416B-8106-C2E4B8981F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EDD266B-1056-416B-8106-C2E4B8981F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A0F514-D50C-4560-9D49-1B20173D4A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41A0F514-D50C-4560-9D49-1B20173D4A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0246DC4-C375-4996-9FB3-5B0ECFB8F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B0246DC4-C375-4996-9FB3-5B0ECFB8F5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B713EF-5EB1-4C1C-8693-7F7343589D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CCB713EF-5EB1-4C1C-8693-7F7343589D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D34186-C690-4C7C-BA67-DBDE5C47B8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D8D34186-C690-4C7C-BA67-DBDE5C47B8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7459</TotalTime>
  <Words>6592</Words>
  <Application>Microsoft Office PowerPoint</Application>
  <PresentationFormat>寬螢幕</PresentationFormat>
  <Paragraphs>335</Paragraphs>
  <Slides>64</Slides>
  <Notes>26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64</vt:i4>
      </vt:variant>
    </vt:vector>
  </HeadingPairs>
  <TitlesOfParts>
    <vt:vector size="73" baseType="lpstr">
      <vt:lpstr>等线</vt:lpstr>
      <vt:lpstr>微軟正黑體</vt:lpstr>
      <vt:lpstr>新細明體</vt:lpstr>
      <vt:lpstr>標楷體</vt:lpstr>
      <vt:lpstr>Arial</vt:lpstr>
      <vt:lpstr>Calibri</vt:lpstr>
      <vt:lpstr>Century Gothic</vt:lpstr>
      <vt:lpstr>Wingdings 3</vt:lpstr>
      <vt:lpstr>絲縷</vt:lpstr>
      <vt:lpstr>《群書治要》貴德(二)</vt:lpstr>
      <vt:lpstr>「貴德」選材內容：</vt:lpstr>
      <vt:lpstr>《禮記．緇衣》</vt:lpstr>
      <vt:lpstr>四層次設問</vt:lpstr>
      <vt:lpstr>PowerPoint 簡報</vt:lpstr>
      <vt:lpstr>四層次設問</vt:lpstr>
      <vt:lpstr>《禮記．緇衣》</vt:lpstr>
      <vt:lpstr>四層次設問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四層次設問</vt:lpstr>
      <vt:lpstr>PowerPoint 簡報</vt:lpstr>
      <vt:lpstr>四層次設問</vt:lpstr>
      <vt:lpstr>【題解】《尸子》</vt:lpstr>
      <vt:lpstr>《尸子》</vt:lpstr>
      <vt:lpstr>《尸子》</vt:lpstr>
      <vt:lpstr>四層次設問</vt:lpstr>
      <vt:lpstr>《尸子》</vt:lpstr>
      <vt:lpstr>PowerPoint 簡報</vt:lpstr>
      <vt:lpstr>四層次設問</vt:lpstr>
      <vt:lpstr>《尸子》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四層次設問</vt:lpstr>
      <vt:lpstr>PowerPoint 簡報</vt:lpstr>
      <vt:lpstr>PowerPoint 簡報</vt:lpstr>
      <vt:lpstr>PowerPoint 簡報</vt:lpstr>
      <vt:lpstr>PowerPoint 簡報</vt:lpstr>
      <vt:lpstr>四層次設問</vt:lpstr>
      <vt:lpstr>《尸子》</vt:lpstr>
      <vt:lpstr>PowerPoint 簡報</vt:lpstr>
      <vt:lpstr>四層次設問</vt:lpstr>
      <vt:lpstr>PowerPoint 簡報</vt:lpstr>
      <vt:lpstr>四層次設問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四層次設問</vt:lpstr>
      <vt:lpstr>先明恕道</vt:lpstr>
      <vt:lpstr>去三穢害</vt:lpstr>
      <vt:lpstr>中義人服</vt:lpstr>
      <vt:lpstr>不知無妨</vt:lpstr>
      <vt:lpstr>四層次設問</vt:lpstr>
      <vt:lpstr>三業清淨  與  去三穢害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Change</dc:creator>
  <cp:lastModifiedBy>Change</cp:lastModifiedBy>
  <cp:revision>464</cp:revision>
  <dcterms:created xsi:type="dcterms:W3CDTF">2018-06-08T14:12:39Z</dcterms:created>
  <dcterms:modified xsi:type="dcterms:W3CDTF">2018-10-22T18:47:19Z</dcterms:modified>
</cp:coreProperties>
</file>