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56" r:id="rId5"/>
    <p:sldId id="292" r:id="rId6"/>
    <p:sldId id="301" r:id="rId7"/>
    <p:sldId id="294" r:id="rId8"/>
    <p:sldId id="295" r:id="rId9"/>
    <p:sldId id="296" r:id="rId10"/>
    <p:sldId id="266" r:id="rId11"/>
    <p:sldId id="269" r:id="rId12"/>
    <p:sldId id="302" r:id="rId13"/>
    <p:sldId id="303" r:id="rId14"/>
    <p:sldId id="304" r:id="rId15"/>
    <p:sldId id="285" r:id="rId16"/>
    <p:sldId id="280" r:id="rId17"/>
    <p:sldId id="276" r:id="rId18"/>
    <p:sldId id="274" r:id="rId19"/>
    <p:sldId id="261" r:id="rId20"/>
    <p:sldId id="263" r:id="rId21"/>
    <p:sldId id="279" r:id="rId22"/>
    <p:sldId id="275" r:id="rId23"/>
    <p:sldId id="264" r:id="rId24"/>
    <p:sldId id="29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76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3" autoAdjust="0"/>
    <p:restoredTop sz="94715" autoAdjust="0"/>
  </p:normalViewPr>
  <p:slideViewPr>
    <p:cSldViewPr snapToGrid="0">
      <p:cViewPr varScale="1">
        <p:scale>
          <a:sx n="111" d="100"/>
          <a:sy n="111" d="100"/>
        </p:scale>
        <p:origin x="480" y="96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3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3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E64E10-E9CA-44E0-B16E-14DE189173BA}" type="doc">
      <dgm:prSet loTypeId="urn:microsoft.com/office/officeart/2018/2/layout/IconLabelList" loCatId="icon" qsTypeId="urn:microsoft.com/office/officeart/2005/8/quickstyle/simple1#20" qsCatId="simple" csTypeId="urn:microsoft.com/office/officeart/2005/8/colors/accent1_2#12" csCatId="accent1" phldr="1"/>
      <dgm:spPr/>
      <dgm:t>
        <a:bodyPr/>
        <a:lstStyle/>
        <a:p>
          <a:endParaRPr lang="en-US"/>
        </a:p>
      </dgm:t>
    </dgm:pt>
    <dgm:pt modelId="{9D924C9B-BE06-46F7-AF8C-344A22186B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With this type of content:</a:t>
          </a:r>
        </a:p>
      </dgm:t>
    </dgm:pt>
    <dgm:pt modelId="{1C4884AC-78A7-4CD8-963B-00A8560DD243}" type="parTrans" cxnId="{ECEF18A6-2B0A-4407-895C-308A55620F56}">
      <dgm:prSet/>
      <dgm:spPr/>
      <dgm:t>
        <a:bodyPr/>
        <a:lstStyle/>
        <a:p>
          <a:endParaRPr lang="en-US"/>
        </a:p>
      </dgm:t>
    </dgm:pt>
    <dgm:pt modelId="{C693C3E0-877E-44AB-82FA-473827DF7D0D}" type="sibTrans" cxnId="{ECEF18A6-2B0A-4407-895C-308A55620F56}">
      <dgm:prSet/>
      <dgm:spPr/>
      <dgm:t>
        <a:bodyPr/>
        <a:lstStyle/>
        <a:p>
          <a:endParaRPr lang="en-US"/>
        </a:p>
      </dgm:t>
    </dgm:pt>
    <dgm:pt modelId="{81DB840F-249D-4DDE-A446-B2FC6A07F84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Report type structure</a:t>
          </a:r>
        </a:p>
      </dgm:t>
    </dgm:pt>
    <dgm:pt modelId="{5DEDD561-E337-4F39-9E40-CFEEEC5FE7FE}" type="parTrans" cxnId="{F7593F41-3D1D-48CA-BB3A-012BD8FE747A}">
      <dgm:prSet/>
      <dgm:spPr/>
      <dgm:t>
        <a:bodyPr/>
        <a:lstStyle/>
        <a:p>
          <a:endParaRPr lang="en-US"/>
        </a:p>
      </dgm:t>
    </dgm:pt>
    <dgm:pt modelId="{A28F930A-936F-4EE8-9014-CEFBB9B73D72}" type="sibTrans" cxnId="{F7593F41-3D1D-48CA-BB3A-012BD8FE747A}">
      <dgm:prSet/>
      <dgm:spPr/>
      <dgm:t>
        <a:bodyPr/>
        <a:lstStyle/>
        <a:p>
          <a:endParaRPr lang="en-US"/>
        </a:p>
      </dgm:t>
    </dgm:pt>
    <dgm:pt modelId="{BBCDCE56-F9E4-4B96-BCF5-37EC04A8A0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Clear sections and headings</a:t>
          </a:r>
        </a:p>
      </dgm:t>
    </dgm:pt>
    <dgm:pt modelId="{D2634848-6B30-4175-8483-68A52480D0DB}" type="parTrans" cxnId="{D3D2EE9C-7088-42FB-97A1-EDEF48BFA2E1}">
      <dgm:prSet/>
      <dgm:spPr/>
      <dgm:t>
        <a:bodyPr/>
        <a:lstStyle/>
        <a:p>
          <a:endParaRPr lang="en-US"/>
        </a:p>
      </dgm:t>
    </dgm:pt>
    <dgm:pt modelId="{3C2B87B8-8871-454A-955A-06742A4C9C0E}" type="sibTrans" cxnId="{D3D2EE9C-7088-42FB-97A1-EDEF48BFA2E1}">
      <dgm:prSet/>
      <dgm:spPr/>
      <dgm:t>
        <a:bodyPr/>
        <a:lstStyle/>
        <a:p>
          <a:endParaRPr lang="en-US"/>
        </a:p>
      </dgm:t>
    </dgm:pt>
    <dgm:pt modelId="{60C6C1E4-A845-4071-9CC0-CAACF1A295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Logical organisation</a:t>
          </a:r>
        </a:p>
      </dgm:t>
    </dgm:pt>
    <dgm:pt modelId="{44FA137E-1E33-405F-A439-F899978502B9}" type="parTrans" cxnId="{F0C94EF3-1F7E-4F02-8FE1-1B78B7ABCF29}">
      <dgm:prSet/>
      <dgm:spPr/>
      <dgm:t>
        <a:bodyPr/>
        <a:lstStyle/>
        <a:p>
          <a:endParaRPr lang="en-US"/>
        </a:p>
      </dgm:t>
    </dgm:pt>
    <dgm:pt modelId="{5A3D3EAA-C1E5-4C77-B051-23BABD5C9A61}" type="sibTrans" cxnId="{F0C94EF3-1F7E-4F02-8FE1-1B78B7ABCF29}">
      <dgm:prSet/>
      <dgm:spPr/>
      <dgm:t>
        <a:bodyPr/>
        <a:lstStyle/>
        <a:p>
          <a:endParaRPr lang="en-US"/>
        </a:p>
      </dgm:t>
    </dgm:pt>
    <dgm:pt modelId="{769C2978-5E0B-44C6-969A-F1AD97C6A4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1500 words ±10%</a:t>
          </a:r>
        </a:p>
      </dgm:t>
    </dgm:pt>
    <dgm:pt modelId="{3824F482-2CA8-448A-AA04-0F215C211373}" type="parTrans" cxnId="{75A3F641-31FD-49E3-8B75-50532E5A275B}">
      <dgm:prSet/>
      <dgm:spPr/>
      <dgm:t>
        <a:bodyPr/>
        <a:lstStyle/>
        <a:p>
          <a:endParaRPr lang="en-US"/>
        </a:p>
      </dgm:t>
    </dgm:pt>
    <dgm:pt modelId="{9F4F225A-9EE5-41C1-BA60-41BFDF01E696}" type="sibTrans" cxnId="{75A3F641-31FD-49E3-8B75-50532E5A275B}">
      <dgm:prSet/>
      <dgm:spPr/>
      <dgm:t>
        <a:bodyPr/>
        <a:lstStyle/>
        <a:p>
          <a:endParaRPr lang="en-US"/>
        </a:p>
      </dgm:t>
    </dgm:pt>
    <dgm:pt modelId="{E0947D64-7FFF-4A1C-B1EE-7C356F9BAD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Aimed at a professional audience</a:t>
          </a:r>
        </a:p>
      </dgm:t>
    </dgm:pt>
    <dgm:pt modelId="{ECA0C46C-8392-4CA6-BA3F-0903B98B561E}" type="parTrans" cxnId="{440B663A-DE37-4C05-B875-A5C1ED62B13C}">
      <dgm:prSet/>
      <dgm:spPr/>
      <dgm:t>
        <a:bodyPr/>
        <a:lstStyle/>
        <a:p>
          <a:endParaRPr lang="en-US"/>
        </a:p>
      </dgm:t>
    </dgm:pt>
    <dgm:pt modelId="{80412A62-7C23-4FD0-822F-4C7294729CC2}" type="sibTrans" cxnId="{440B663A-DE37-4C05-B875-A5C1ED62B13C}">
      <dgm:prSet/>
      <dgm:spPr/>
      <dgm:t>
        <a:bodyPr/>
        <a:lstStyle/>
        <a:p>
          <a:endParaRPr lang="en-US"/>
        </a:p>
      </dgm:t>
    </dgm:pt>
    <dgm:pt modelId="{2488688D-C595-4E93-B9E0-4F64EBE47837}" type="pres">
      <dgm:prSet presAssocID="{DEE64E10-E9CA-44E0-B16E-14DE189173BA}" presName="root" presStyleCnt="0">
        <dgm:presLayoutVars>
          <dgm:dir/>
          <dgm:resizeHandles val="exact"/>
        </dgm:presLayoutVars>
      </dgm:prSet>
      <dgm:spPr/>
    </dgm:pt>
    <dgm:pt modelId="{2AC57F58-DEEE-4AD8-B74B-BF0DC92B2374}" type="pres">
      <dgm:prSet presAssocID="{9D924C9B-BE06-46F7-AF8C-344A22186B1D}" presName="compNode" presStyleCnt="0"/>
      <dgm:spPr/>
    </dgm:pt>
    <dgm:pt modelId="{A22707E7-E497-4798-9B02-103318238E1C}" type="pres">
      <dgm:prSet presAssocID="{9D924C9B-BE06-46F7-AF8C-344A22186B1D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C94E82BB-2613-4811-B83B-DE6D5891338C}" type="pres">
      <dgm:prSet presAssocID="{9D924C9B-BE06-46F7-AF8C-344A22186B1D}" presName="spaceRect" presStyleCnt="0"/>
      <dgm:spPr/>
    </dgm:pt>
    <dgm:pt modelId="{A79B7752-2902-41B5-9929-3EC07193C71D}" type="pres">
      <dgm:prSet presAssocID="{9D924C9B-BE06-46F7-AF8C-344A22186B1D}" presName="textRect" presStyleLbl="revTx" presStyleIdx="0" presStyleCnt="6">
        <dgm:presLayoutVars>
          <dgm:chMax val="1"/>
          <dgm:chPref val="1"/>
        </dgm:presLayoutVars>
      </dgm:prSet>
      <dgm:spPr/>
    </dgm:pt>
    <dgm:pt modelId="{78599C0A-A02C-4B81-9691-EE9295FFB909}" type="pres">
      <dgm:prSet presAssocID="{C693C3E0-877E-44AB-82FA-473827DF7D0D}" presName="sibTrans" presStyleCnt="0"/>
      <dgm:spPr/>
    </dgm:pt>
    <dgm:pt modelId="{EFFABB2D-DEC0-4174-AD26-A9DC0E22ED87}" type="pres">
      <dgm:prSet presAssocID="{81DB840F-249D-4DDE-A446-B2FC6A07F847}" presName="compNode" presStyleCnt="0"/>
      <dgm:spPr/>
    </dgm:pt>
    <dgm:pt modelId="{44A1C745-C089-4D08-9A10-EF6CB0CD3791}" type="pres">
      <dgm:prSet presAssocID="{81DB840F-249D-4DDE-A446-B2FC6A07F847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5A4F07A-239D-4678-AD73-D6184FF264BB}" type="pres">
      <dgm:prSet presAssocID="{81DB840F-249D-4DDE-A446-B2FC6A07F847}" presName="spaceRect" presStyleCnt="0"/>
      <dgm:spPr/>
    </dgm:pt>
    <dgm:pt modelId="{05B0147C-EF48-49A4-AD64-45AB19F31DA4}" type="pres">
      <dgm:prSet presAssocID="{81DB840F-249D-4DDE-A446-B2FC6A07F847}" presName="textRect" presStyleLbl="revTx" presStyleIdx="1" presStyleCnt="6">
        <dgm:presLayoutVars>
          <dgm:chMax val="1"/>
          <dgm:chPref val="1"/>
        </dgm:presLayoutVars>
      </dgm:prSet>
      <dgm:spPr/>
    </dgm:pt>
    <dgm:pt modelId="{353B63BE-062D-4EB2-AFF6-BAC06F5AB0E2}" type="pres">
      <dgm:prSet presAssocID="{A28F930A-936F-4EE8-9014-CEFBB9B73D72}" presName="sibTrans" presStyleCnt="0"/>
      <dgm:spPr/>
    </dgm:pt>
    <dgm:pt modelId="{9479FC5D-7157-461A-98C0-BEF3486B333C}" type="pres">
      <dgm:prSet presAssocID="{BBCDCE56-F9E4-4B96-BCF5-37EC04A8A085}" presName="compNode" presStyleCnt="0"/>
      <dgm:spPr/>
    </dgm:pt>
    <dgm:pt modelId="{07C85C57-58C1-4EED-8E39-D80D374B936C}" type="pres">
      <dgm:prSet presAssocID="{BBCDCE56-F9E4-4B96-BCF5-37EC04A8A085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C98BA6C-AFB4-4C32-A68A-A3FCE3941B01}" type="pres">
      <dgm:prSet presAssocID="{BBCDCE56-F9E4-4B96-BCF5-37EC04A8A085}" presName="spaceRect" presStyleCnt="0"/>
      <dgm:spPr/>
    </dgm:pt>
    <dgm:pt modelId="{D84C0A79-3D73-4A5D-A85D-05C533B4D41B}" type="pres">
      <dgm:prSet presAssocID="{BBCDCE56-F9E4-4B96-BCF5-37EC04A8A085}" presName="textRect" presStyleLbl="revTx" presStyleIdx="2" presStyleCnt="6">
        <dgm:presLayoutVars>
          <dgm:chMax val="1"/>
          <dgm:chPref val="1"/>
        </dgm:presLayoutVars>
      </dgm:prSet>
      <dgm:spPr/>
    </dgm:pt>
    <dgm:pt modelId="{3B6363B7-EE57-4B75-801A-1802C944B61B}" type="pres">
      <dgm:prSet presAssocID="{3C2B87B8-8871-454A-955A-06742A4C9C0E}" presName="sibTrans" presStyleCnt="0"/>
      <dgm:spPr/>
    </dgm:pt>
    <dgm:pt modelId="{D5AE2EE3-365B-4F08-80F6-537D4A2B8F42}" type="pres">
      <dgm:prSet presAssocID="{60C6C1E4-A845-4071-9CC0-CAACF1A295AC}" presName="compNode" presStyleCnt="0"/>
      <dgm:spPr/>
    </dgm:pt>
    <dgm:pt modelId="{7C987DE1-3AEF-4044-ABB9-B7441E041FD1}" type="pres">
      <dgm:prSet presAssocID="{60C6C1E4-A845-4071-9CC0-CAACF1A295AC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A78E9DB-C04C-457B-82B3-A11B7D22C67B}" type="pres">
      <dgm:prSet presAssocID="{60C6C1E4-A845-4071-9CC0-CAACF1A295AC}" presName="spaceRect" presStyleCnt="0"/>
      <dgm:spPr/>
    </dgm:pt>
    <dgm:pt modelId="{08106BDB-A42E-487B-94F1-D04B0A15DB53}" type="pres">
      <dgm:prSet presAssocID="{60C6C1E4-A845-4071-9CC0-CAACF1A295AC}" presName="textRect" presStyleLbl="revTx" presStyleIdx="3" presStyleCnt="6">
        <dgm:presLayoutVars>
          <dgm:chMax val="1"/>
          <dgm:chPref val="1"/>
        </dgm:presLayoutVars>
      </dgm:prSet>
      <dgm:spPr/>
    </dgm:pt>
    <dgm:pt modelId="{743F9A02-A29F-4975-B68C-00B045505BCA}" type="pres">
      <dgm:prSet presAssocID="{5A3D3EAA-C1E5-4C77-B051-23BABD5C9A61}" presName="sibTrans" presStyleCnt="0"/>
      <dgm:spPr/>
    </dgm:pt>
    <dgm:pt modelId="{C217E9C5-52DD-4EA4-8597-D63684FF810A}" type="pres">
      <dgm:prSet presAssocID="{769C2978-5E0B-44C6-969A-F1AD97C6A4D4}" presName="compNode" presStyleCnt="0"/>
      <dgm:spPr/>
    </dgm:pt>
    <dgm:pt modelId="{E4725D7F-208D-48E5-A2D5-90482ADF2885}" type="pres">
      <dgm:prSet presAssocID="{769C2978-5E0B-44C6-969A-F1AD97C6A4D4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248A4C13-3CD6-458D-993C-B315DBB57487}" type="pres">
      <dgm:prSet presAssocID="{769C2978-5E0B-44C6-969A-F1AD97C6A4D4}" presName="spaceRect" presStyleCnt="0"/>
      <dgm:spPr/>
    </dgm:pt>
    <dgm:pt modelId="{4E946B8F-074B-41FC-8289-4F73097B3189}" type="pres">
      <dgm:prSet presAssocID="{769C2978-5E0B-44C6-969A-F1AD97C6A4D4}" presName="textRect" presStyleLbl="revTx" presStyleIdx="4" presStyleCnt="6">
        <dgm:presLayoutVars>
          <dgm:chMax val="1"/>
          <dgm:chPref val="1"/>
        </dgm:presLayoutVars>
      </dgm:prSet>
      <dgm:spPr/>
    </dgm:pt>
    <dgm:pt modelId="{BB09F354-5089-4691-96B2-595B0A5BCEE5}" type="pres">
      <dgm:prSet presAssocID="{9F4F225A-9EE5-41C1-BA60-41BFDF01E696}" presName="sibTrans" presStyleCnt="0"/>
      <dgm:spPr/>
    </dgm:pt>
    <dgm:pt modelId="{49C9F588-816A-4A39-B348-B555E88892E5}" type="pres">
      <dgm:prSet presAssocID="{E0947D64-7FFF-4A1C-B1EE-7C356F9BAD28}" presName="compNode" presStyleCnt="0"/>
      <dgm:spPr/>
    </dgm:pt>
    <dgm:pt modelId="{DE1B3197-2214-4946-810C-AA540860F382}" type="pres">
      <dgm:prSet presAssocID="{E0947D64-7FFF-4A1C-B1EE-7C356F9BAD28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4CC6482-109F-4377-ACD5-76FDB9DD91AA}" type="pres">
      <dgm:prSet presAssocID="{E0947D64-7FFF-4A1C-B1EE-7C356F9BAD28}" presName="spaceRect" presStyleCnt="0"/>
      <dgm:spPr/>
    </dgm:pt>
    <dgm:pt modelId="{DA0CFB63-7CC6-41A6-BA99-5CFC6244B8B1}" type="pres">
      <dgm:prSet presAssocID="{E0947D64-7FFF-4A1C-B1EE-7C356F9BAD2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40B663A-DE37-4C05-B875-A5C1ED62B13C}" srcId="{DEE64E10-E9CA-44E0-B16E-14DE189173BA}" destId="{E0947D64-7FFF-4A1C-B1EE-7C356F9BAD28}" srcOrd="5" destOrd="0" parTransId="{ECA0C46C-8392-4CA6-BA3F-0903B98B561E}" sibTransId="{80412A62-7C23-4FD0-822F-4C7294729CC2}"/>
    <dgm:cxn modelId="{F7593F41-3D1D-48CA-BB3A-012BD8FE747A}" srcId="{DEE64E10-E9CA-44E0-B16E-14DE189173BA}" destId="{81DB840F-249D-4DDE-A446-B2FC6A07F847}" srcOrd="1" destOrd="0" parTransId="{5DEDD561-E337-4F39-9E40-CFEEEC5FE7FE}" sibTransId="{A28F930A-936F-4EE8-9014-CEFBB9B73D72}"/>
    <dgm:cxn modelId="{75A3F641-31FD-49E3-8B75-50532E5A275B}" srcId="{DEE64E10-E9CA-44E0-B16E-14DE189173BA}" destId="{769C2978-5E0B-44C6-969A-F1AD97C6A4D4}" srcOrd="4" destOrd="0" parTransId="{3824F482-2CA8-448A-AA04-0F215C211373}" sibTransId="{9F4F225A-9EE5-41C1-BA60-41BFDF01E696}"/>
    <dgm:cxn modelId="{F5109345-DCF3-4D1A-8B16-E5C371992F64}" type="presOf" srcId="{60C6C1E4-A845-4071-9CC0-CAACF1A295AC}" destId="{08106BDB-A42E-487B-94F1-D04B0A15DB53}" srcOrd="0" destOrd="0" presId="urn:microsoft.com/office/officeart/2018/2/layout/IconLabelList"/>
    <dgm:cxn modelId="{86B06555-8498-4A20-80F4-C26C4126AE0C}" type="presOf" srcId="{DEE64E10-E9CA-44E0-B16E-14DE189173BA}" destId="{2488688D-C595-4E93-B9E0-4F64EBE47837}" srcOrd="0" destOrd="0" presId="urn:microsoft.com/office/officeart/2018/2/layout/IconLabelList"/>
    <dgm:cxn modelId="{AFB34879-F46F-4F4D-937D-910EBABB09B7}" type="presOf" srcId="{BBCDCE56-F9E4-4B96-BCF5-37EC04A8A085}" destId="{D84C0A79-3D73-4A5D-A85D-05C533B4D41B}" srcOrd="0" destOrd="0" presId="urn:microsoft.com/office/officeart/2018/2/layout/IconLabelList"/>
    <dgm:cxn modelId="{6CCFB17D-B106-4BFB-B23E-A06979CD4F83}" type="presOf" srcId="{81DB840F-249D-4DDE-A446-B2FC6A07F847}" destId="{05B0147C-EF48-49A4-AD64-45AB19F31DA4}" srcOrd="0" destOrd="0" presId="urn:microsoft.com/office/officeart/2018/2/layout/IconLabelList"/>
    <dgm:cxn modelId="{FDE24B8E-53A5-47A0-8AE9-915EAC72F9B8}" type="presOf" srcId="{769C2978-5E0B-44C6-969A-F1AD97C6A4D4}" destId="{4E946B8F-074B-41FC-8289-4F73097B3189}" srcOrd="0" destOrd="0" presId="urn:microsoft.com/office/officeart/2018/2/layout/IconLabelList"/>
    <dgm:cxn modelId="{D3D2EE9C-7088-42FB-97A1-EDEF48BFA2E1}" srcId="{DEE64E10-E9CA-44E0-B16E-14DE189173BA}" destId="{BBCDCE56-F9E4-4B96-BCF5-37EC04A8A085}" srcOrd="2" destOrd="0" parTransId="{D2634848-6B30-4175-8483-68A52480D0DB}" sibTransId="{3C2B87B8-8871-454A-955A-06742A4C9C0E}"/>
    <dgm:cxn modelId="{EB62049F-9883-419C-8E12-7AFE82D46889}" type="presOf" srcId="{9D924C9B-BE06-46F7-AF8C-344A22186B1D}" destId="{A79B7752-2902-41B5-9929-3EC07193C71D}" srcOrd="0" destOrd="0" presId="urn:microsoft.com/office/officeart/2018/2/layout/IconLabelList"/>
    <dgm:cxn modelId="{ECEF18A6-2B0A-4407-895C-308A55620F56}" srcId="{DEE64E10-E9CA-44E0-B16E-14DE189173BA}" destId="{9D924C9B-BE06-46F7-AF8C-344A22186B1D}" srcOrd="0" destOrd="0" parTransId="{1C4884AC-78A7-4CD8-963B-00A8560DD243}" sibTransId="{C693C3E0-877E-44AB-82FA-473827DF7D0D}"/>
    <dgm:cxn modelId="{C9701FDD-E231-4C8B-BCCC-E9F07F0478A4}" type="presOf" srcId="{E0947D64-7FFF-4A1C-B1EE-7C356F9BAD28}" destId="{DA0CFB63-7CC6-41A6-BA99-5CFC6244B8B1}" srcOrd="0" destOrd="0" presId="urn:microsoft.com/office/officeart/2018/2/layout/IconLabelList"/>
    <dgm:cxn modelId="{F0C94EF3-1F7E-4F02-8FE1-1B78B7ABCF29}" srcId="{DEE64E10-E9CA-44E0-B16E-14DE189173BA}" destId="{60C6C1E4-A845-4071-9CC0-CAACF1A295AC}" srcOrd="3" destOrd="0" parTransId="{44FA137E-1E33-405F-A439-F899978502B9}" sibTransId="{5A3D3EAA-C1E5-4C77-B051-23BABD5C9A61}"/>
    <dgm:cxn modelId="{8B03C42D-0450-4F5E-93F9-DE6A57117A98}" type="presParOf" srcId="{2488688D-C595-4E93-B9E0-4F64EBE47837}" destId="{2AC57F58-DEEE-4AD8-B74B-BF0DC92B2374}" srcOrd="0" destOrd="0" presId="urn:microsoft.com/office/officeart/2018/2/layout/IconLabelList"/>
    <dgm:cxn modelId="{3E370484-79FE-4AAC-86D8-58D75C3A8F8A}" type="presParOf" srcId="{2AC57F58-DEEE-4AD8-B74B-BF0DC92B2374}" destId="{A22707E7-E497-4798-9B02-103318238E1C}" srcOrd="0" destOrd="0" presId="urn:microsoft.com/office/officeart/2018/2/layout/IconLabelList"/>
    <dgm:cxn modelId="{71DB6440-1FD3-4784-8679-4132C6A87A9E}" type="presParOf" srcId="{2AC57F58-DEEE-4AD8-B74B-BF0DC92B2374}" destId="{C94E82BB-2613-4811-B83B-DE6D5891338C}" srcOrd="1" destOrd="0" presId="urn:microsoft.com/office/officeart/2018/2/layout/IconLabelList"/>
    <dgm:cxn modelId="{19CEEA72-89A2-42A4-ACC9-28017AB17F5C}" type="presParOf" srcId="{2AC57F58-DEEE-4AD8-B74B-BF0DC92B2374}" destId="{A79B7752-2902-41B5-9929-3EC07193C71D}" srcOrd="2" destOrd="0" presId="urn:microsoft.com/office/officeart/2018/2/layout/IconLabelList"/>
    <dgm:cxn modelId="{2D062023-EB3E-4B79-97E6-7E4A8E7E87CB}" type="presParOf" srcId="{2488688D-C595-4E93-B9E0-4F64EBE47837}" destId="{78599C0A-A02C-4B81-9691-EE9295FFB909}" srcOrd="1" destOrd="0" presId="urn:microsoft.com/office/officeart/2018/2/layout/IconLabelList"/>
    <dgm:cxn modelId="{1C2D4925-C594-4A1F-968B-C060C875EC4A}" type="presParOf" srcId="{2488688D-C595-4E93-B9E0-4F64EBE47837}" destId="{EFFABB2D-DEC0-4174-AD26-A9DC0E22ED87}" srcOrd="2" destOrd="0" presId="urn:microsoft.com/office/officeart/2018/2/layout/IconLabelList"/>
    <dgm:cxn modelId="{58094B64-65E9-40E9-9846-D60E578D5BD8}" type="presParOf" srcId="{EFFABB2D-DEC0-4174-AD26-A9DC0E22ED87}" destId="{44A1C745-C089-4D08-9A10-EF6CB0CD3791}" srcOrd="0" destOrd="0" presId="urn:microsoft.com/office/officeart/2018/2/layout/IconLabelList"/>
    <dgm:cxn modelId="{51BFFD20-AA57-453D-9202-E105D72975AA}" type="presParOf" srcId="{EFFABB2D-DEC0-4174-AD26-A9DC0E22ED87}" destId="{15A4F07A-239D-4678-AD73-D6184FF264BB}" srcOrd="1" destOrd="0" presId="urn:microsoft.com/office/officeart/2018/2/layout/IconLabelList"/>
    <dgm:cxn modelId="{877270CE-0BC5-48C6-A595-0C805108685E}" type="presParOf" srcId="{EFFABB2D-DEC0-4174-AD26-A9DC0E22ED87}" destId="{05B0147C-EF48-49A4-AD64-45AB19F31DA4}" srcOrd="2" destOrd="0" presId="urn:microsoft.com/office/officeart/2018/2/layout/IconLabelList"/>
    <dgm:cxn modelId="{36AA316C-3121-4683-B1E9-5DF7D3E7FEAD}" type="presParOf" srcId="{2488688D-C595-4E93-B9E0-4F64EBE47837}" destId="{353B63BE-062D-4EB2-AFF6-BAC06F5AB0E2}" srcOrd="3" destOrd="0" presId="urn:microsoft.com/office/officeart/2018/2/layout/IconLabelList"/>
    <dgm:cxn modelId="{F39CD729-A0AA-4301-8CAC-E3EED0C6EFBD}" type="presParOf" srcId="{2488688D-C595-4E93-B9E0-4F64EBE47837}" destId="{9479FC5D-7157-461A-98C0-BEF3486B333C}" srcOrd="4" destOrd="0" presId="urn:microsoft.com/office/officeart/2018/2/layout/IconLabelList"/>
    <dgm:cxn modelId="{7740C7F1-F250-4FBC-96E9-8D591AE8E2DB}" type="presParOf" srcId="{9479FC5D-7157-461A-98C0-BEF3486B333C}" destId="{07C85C57-58C1-4EED-8E39-D80D374B936C}" srcOrd="0" destOrd="0" presId="urn:microsoft.com/office/officeart/2018/2/layout/IconLabelList"/>
    <dgm:cxn modelId="{DE59A104-3857-4C77-A147-5510EE9711E0}" type="presParOf" srcId="{9479FC5D-7157-461A-98C0-BEF3486B333C}" destId="{9C98BA6C-AFB4-4C32-A68A-A3FCE3941B01}" srcOrd="1" destOrd="0" presId="urn:microsoft.com/office/officeart/2018/2/layout/IconLabelList"/>
    <dgm:cxn modelId="{EA31EA68-B3A1-4BC9-A847-72CE97720AB9}" type="presParOf" srcId="{9479FC5D-7157-461A-98C0-BEF3486B333C}" destId="{D84C0A79-3D73-4A5D-A85D-05C533B4D41B}" srcOrd="2" destOrd="0" presId="urn:microsoft.com/office/officeart/2018/2/layout/IconLabelList"/>
    <dgm:cxn modelId="{F60A5E08-4D58-433F-877B-4939400107D1}" type="presParOf" srcId="{2488688D-C595-4E93-B9E0-4F64EBE47837}" destId="{3B6363B7-EE57-4B75-801A-1802C944B61B}" srcOrd="5" destOrd="0" presId="urn:microsoft.com/office/officeart/2018/2/layout/IconLabelList"/>
    <dgm:cxn modelId="{1DE5C854-0B5C-4526-8B42-2707AEDE2191}" type="presParOf" srcId="{2488688D-C595-4E93-B9E0-4F64EBE47837}" destId="{D5AE2EE3-365B-4F08-80F6-537D4A2B8F42}" srcOrd="6" destOrd="0" presId="urn:microsoft.com/office/officeart/2018/2/layout/IconLabelList"/>
    <dgm:cxn modelId="{6B9E67DC-2DAA-42CB-87AC-167E87D212FF}" type="presParOf" srcId="{D5AE2EE3-365B-4F08-80F6-537D4A2B8F42}" destId="{7C987DE1-3AEF-4044-ABB9-B7441E041FD1}" srcOrd="0" destOrd="0" presId="urn:microsoft.com/office/officeart/2018/2/layout/IconLabelList"/>
    <dgm:cxn modelId="{157C209D-3C93-4349-9B08-B0D4EBD86792}" type="presParOf" srcId="{D5AE2EE3-365B-4F08-80F6-537D4A2B8F42}" destId="{0A78E9DB-C04C-457B-82B3-A11B7D22C67B}" srcOrd="1" destOrd="0" presId="urn:microsoft.com/office/officeart/2018/2/layout/IconLabelList"/>
    <dgm:cxn modelId="{28ACF414-0265-4025-9A35-69E44F3CCD49}" type="presParOf" srcId="{D5AE2EE3-365B-4F08-80F6-537D4A2B8F42}" destId="{08106BDB-A42E-487B-94F1-D04B0A15DB53}" srcOrd="2" destOrd="0" presId="urn:microsoft.com/office/officeart/2018/2/layout/IconLabelList"/>
    <dgm:cxn modelId="{1244F8DD-B8E9-4FF6-9CDD-AB7395B0FBC1}" type="presParOf" srcId="{2488688D-C595-4E93-B9E0-4F64EBE47837}" destId="{743F9A02-A29F-4975-B68C-00B045505BCA}" srcOrd="7" destOrd="0" presId="urn:microsoft.com/office/officeart/2018/2/layout/IconLabelList"/>
    <dgm:cxn modelId="{A02D3A98-86FD-40F5-BC4C-171EDABC9EF5}" type="presParOf" srcId="{2488688D-C595-4E93-B9E0-4F64EBE47837}" destId="{C217E9C5-52DD-4EA4-8597-D63684FF810A}" srcOrd="8" destOrd="0" presId="urn:microsoft.com/office/officeart/2018/2/layout/IconLabelList"/>
    <dgm:cxn modelId="{001702A7-EF03-4510-A08D-7E9C604737F3}" type="presParOf" srcId="{C217E9C5-52DD-4EA4-8597-D63684FF810A}" destId="{E4725D7F-208D-48E5-A2D5-90482ADF2885}" srcOrd="0" destOrd="0" presId="urn:microsoft.com/office/officeart/2018/2/layout/IconLabelList"/>
    <dgm:cxn modelId="{24BA794B-2E1E-4C64-8531-A34F6CFD2A20}" type="presParOf" srcId="{C217E9C5-52DD-4EA4-8597-D63684FF810A}" destId="{248A4C13-3CD6-458D-993C-B315DBB57487}" srcOrd="1" destOrd="0" presId="urn:microsoft.com/office/officeart/2018/2/layout/IconLabelList"/>
    <dgm:cxn modelId="{8E8E8A1C-BFB2-4873-A4B3-12DADA81FDBB}" type="presParOf" srcId="{C217E9C5-52DD-4EA4-8597-D63684FF810A}" destId="{4E946B8F-074B-41FC-8289-4F73097B3189}" srcOrd="2" destOrd="0" presId="urn:microsoft.com/office/officeart/2018/2/layout/IconLabelList"/>
    <dgm:cxn modelId="{B0706127-57DF-47C9-AF57-3FB5AA05EFB5}" type="presParOf" srcId="{2488688D-C595-4E93-B9E0-4F64EBE47837}" destId="{BB09F354-5089-4691-96B2-595B0A5BCEE5}" srcOrd="9" destOrd="0" presId="urn:microsoft.com/office/officeart/2018/2/layout/IconLabelList"/>
    <dgm:cxn modelId="{977B8E3F-FDB3-44EC-90A4-FB0CA3F36CA0}" type="presParOf" srcId="{2488688D-C595-4E93-B9E0-4F64EBE47837}" destId="{49C9F588-816A-4A39-B348-B555E88892E5}" srcOrd="10" destOrd="0" presId="urn:microsoft.com/office/officeart/2018/2/layout/IconLabelList"/>
    <dgm:cxn modelId="{C322BD27-1BF0-4491-9716-C466D79CA044}" type="presParOf" srcId="{49C9F588-816A-4A39-B348-B555E88892E5}" destId="{DE1B3197-2214-4946-810C-AA540860F382}" srcOrd="0" destOrd="0" presId="urn:microsoft.com/office/officeart/2018/2/layout/IconLabelList"/>
    <dgm:cxn modelId="{DE8E6094-C81B-43B6-A285-5C4E3C48C7F7}" type="presParOf" srcId="{49C9F588-816A-4A39-B348-B555E88892E5}" destId="{A4CC6482-109F-4377-ACD5-76FDB9DD91AA}" srcOrd="1" destOrd="0" presId="urn:microsoft.com/office/officeart/2018/2/layout/IconLabelList"/>
    <dgm:cxn modelId="{E191E140-43CB-484E-9962-34E06A0B3C76}" type="presParOf" srcId="{49C9F588-816A-4A39-B348-B555E88892E5}" destId="{DA0CFB63-7CC6-41A6-BA99-5CFC6244B8B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C419D0-6D1A-45BF-BE09-C99A845D3FA2}" type="doc">
      <dgm:prSet loTypeId="urn:microsoft.com/office/officeart/2005/8/layout/cycle3" loCatId="cycle" qsTypeId="urn:microsoft.com/office/officeart/2005/8/quickstyle/simple1#45" qsCatId="simple" csTypeId="urn:microsoft.com/office/officeart/2005/8/colors/accent1_2#31" csCatId="accent1" phldr="1"/>
      <dgm:spPr/>
      <dgm:t>
        <a:bodyPr/>
        <a:lstStyle/>
        <a:p>
          <a:endParaRPr lang="en-US"/>
        </a:p>
      </dgm:t>
    </dgm:pt>
    <dgm:pt modelId="{F7FC4428-95FF-40DE-8189-57C08ADEA63D}">
      <dgm:prSet/>
      <dgm:spPr/>
      <dgm:t>
        <a:bodyPr/>
        <a:lstStyle/>
        <a:p>
          <a:r>
            <a:rPr lang="en-GB"/>
            <a:t>Biological influences</a:t>
          </a:r>
          <a:endParaRPr lang="en-US"/>
        </a:p>
      </dgm:t>
    </dgm:pt>
    <dgm:pt modelId="{0190F4E6-B3AC-4F86-BA6A-7919D6EA6907}" type="parTrans" cxnId="{E044D60C-CE1D-4B1B-BB15-29DAAE79F817}">
      <dgm:prSet/>
      <dgm:spPr/>
      <dgm:t>
        <a:bodyPr/>
        <a:lstStyle/>
        <a:p>
          <a:endParaRPr lang="en-US"/>
        </a:p>
      </dgm:t>
    </dgm:pt>
    <dgm:pt modelId="{917C94BA-6CCC-4D21-AB1C-D5E950A1198C}" type="sibTrans" cxnId="{E044D60C-CE1D-4B1B-BB15-29DAAE79F817}">
      <dgm:prSet/>
      <dgm:spPr/>
      <dgm:t>
        <a:bodyPr/>
        <a:lstStyle/>
        <a:p>
          <a:endParaRPr lang="en-US"/>
        </a:p>
      </dgm:t>
    </dgm:pt>
    <dgm:pt modelId="{511C5F67-AFBE-4C81-8F2E-3A6DB3D43D36}">
      <dgm:prSet/>
      <dgm:spPr/>
      <dgm:t>
        <a:bodyPr/>
        <a:lstStyle/>
        <a:p>
          <a:r>
            <a:rPr lang="en-GB"/>
            <a:t>Cognitive decline</a:t>
          </a:r>
          <a:endParaRPr lang="en-US"/>
        </a:p>
      </dgm:t>
    </dgm:pt>
    <dgm:pt modelId="{6E77D5DA-71FF-49CE-B4AC-4C968EF5D110}" type="parTrans" cxnId="{FB786906-DEAB-447A-94AB-58BE6383E728}">
      <dgm:prSet/>
      <dgm:spPr/>
      <dgm:t>
        <a:bodyPr/>
        <a:lstStyle/>
        <a:p>
          <a:endParaRPr lang="en-US"/>
        </a:p>
      </dgm:t>
    </dgm:pt>
    <dgm:pt modelId="{9526EEFE-FC25-437C-AEB9-AFCD4A7F5D77}" type="sibTrans" cxnId="{FB786906-DEAB-447A-94AB-58BE6383E728}">
      <dgm:prSet/>
      <dgm:spPr/>
      <dgm:t>
        <a:bodyPr/>
        <a:lstStyle/>
        <a:p>
          <a:endParaRPr lang="en-US"/>
        </a:p>
      </dgm:t>
    </dgm:pt>
    <dgm:pt modelId="{95802642-1837-4416-93DF-926F947EB96F}">
      <dgm:prSet/>
      <dgm:spPr/>
      <dgm:t>
        <a:bodyPr/>
        <a:lstStyle/>
        <a:p>
          <a:r>
            <a:rPr lang="en-GB"/>
            <a:t>Physical illness</a:t>
          </a:r>
          <a:endParaRPr lang="en-US"/>
        </a:p>
      </dgm:t>
    </dgm:pt>
    <dgm:pt modelId="{596C63DF-DA56-4EBF-9AA2-B6B800310E48}" type="parTrans" cxnId="{9AF365EC-BACF-428B-BB7B-53C748534C13}">
      <dgm:prSet/>
      <dgm:spPr/>
      <dgm:t>
        <a:bodyPr/>
        <a:lstStyle/>
        <a:p>
          <a:endParaRPr lang="en-US"/>
        </a:p>
      </dgm:t>
    </dgm:pt>
    <dgm:pt modelId="{0F686C39-2E12-4D2E-A8E9-3A7493F93EBE}" type="sibTrans" cxnId="{9AF365EC-BACF-428B-BB7B-53C748534C13}">
      <dgm:prSet/>
      <dgm:spPr/>
      <dgm:t>
        <a:bodyPr/>
        <a:lstStyle/>
        <a:p>
          <a:endParaRPr lang="en-US"/>
        </a:p>
      </dgm:t>
    </dgm:pt>
    <dgm:pt modelId="{592EFB4E-08CE-4B0F-88B3-B97371A06736}">
      <dgm:prSet/>
      <dgm:spPr/>
      <dgm:t>
        <a:bodyPr/>
        <a:lstStyle/>
        <a:p>
          <a:r>
            <a:rPr lang="en-GB"/>
            <a:t>Social influences</a:t>
          </a:r>
          <a:endParaRPr lang="en-US"/>
        </a:p>
      </dgm:t>
    </dgm:pt>
    <dgm:pt modelId="{FDC76818-890D-4CD2-AD26-7E814A43E507}" type="parTrans" cxnId="{808ACD7E-3D4C-40D7-9B5B-810A3EB97997}">
      <dgm:prSet/>
      <dgm:spPr/>
      <dgm:t>
        <a:bodyPr/>
        <a:lstStyle/>
        <a:p>
          <a:endParaRPr lang="en-US"/>
        </a:p>
      </dgm:t>
    </dgm:pt>
    <dgm:pt modelId="{0581DD5A-2F10-443B-A2FD-52E636B90C1A}" type="sibTrans" cxnId="{808ACD7E-3D4C-40D7-9B5B-810A3EB97997}">
      <dgm:prSet/>
      <dgm:spPr/>
      <dgm:t>
        <a:bodyPr/>
        <a:lstStyle/>
        <a:p>
          <a:endParaRPr lang="en-US"/>
        </a:p>
      </dgm:t>
    </dgm:pt>
    <dgm:pt modelId="{6601B3F1-BA3C-43EF-BD69-5B81D9B4775C}">
      <dgm:prSet/>
      <dgm:spPr/>
      <dgm:t>
        <a:bodyPr/>
        <a:lstStyle/>
        <a:p>
          <a:r>
            <a:rPr lang="en-GB"/>
            <a:t>Isolation</a:t>
          </a:r>
          <a:endParaRPr lang="en-US"/>
        </a:p>
      </dgm:t>
    </dgm:pt>
    <dgm:pt modelId="{C0ED8725-8963-4017-888E-B57E29768E38}" type="parTrans" cxnId="{92E3A3CC-4B43-4D29-AEDC-456866C69F3B}">
      <dgm:prSet/>
      <dgm:spPr/>
      <dgm:t>
        <a:bodyPr/>
        <a:lstStyle/>
        <a:p>
          <a:endParaRPr lang="en-US"/>
        </a:p>
      </dgm:t>
    </dgm:pt>
    <dgm:pt modelId="{D6E07214-6991-4760-85F1-3B86952100A9}" type="sibTrans" cxnId="{92E3A3CC-4B43-4D29-AEDC-456866C69F3B}">
      <dgm:prSet/>
      <dgm:spPr/>
      <dgm:t>
        <a:bodyPr/>
        <a:lstStyle/>
        <a:p>
          <a:endParaRPr lang="en-US"/>
        </a:p>
      </dgm:t>
    </dgm:pt>
    <dgm:pt modelId="{785891D0-A319-420B-A082-D6FE7496841C}">
      <dgm:prSet/>
      <dgm:spPr/>
      <dgm:t>
        <a:bodyPr/>
        <a:lstStyle/>
        <a:p>
          <a:r>
            <a:rPr lang="en-GB"/>
            <a:t>Bereavement</a:t>
          </a:r>
          <a:endParaRPr lang="en-US"/>
        </a:p>
      </dgm:t>
    </dgm:pt>
    <dgm:pt modelId="{7ECD2E54-6EDC-4D79-98C0-A6708962158E}" type="parTrans" cxnId="{6DA10BD5-1BED-456C-9428-4D2277FFBD0A}">
      <dgm:prSet/>
      <dgm:spPr/>
      <dgm:t>
        <a:bodyPr/>
        <a:lstStyle/>
        <a:p>
          <a:endParaRPr lang="en-US"/>
        </a:p>
      </dgm:t>
    </dgm:pt>
    <dgm:pt modelId="{6FC24841-B8DD-4119-80B5-5F248B79D89C}" type="sibTrans" cxnId="{6DA10BD5-1BED-456C-9428-4D2277FFBD0A}">
      <dgm:prSet/>
      <dgm:spPr/>
      <dgm:t>
        <a:bodyPr/>
        <a:lstStyle/>
        <a:p>
          <a:endParaRPr lang="en-US"/>
        </a:p>
      </dgm:t>
    </dgm:pt>
    <dgm:pt modelId="{6E5584DB-23B1-4C69-9EDC-BB82896E076E}">
      <dgm:prSet/>
      <dgm:spPr/>
      <dgm:t>
        <a:bodyPr/>
        <a:lstStyle/>
        <a:p>
          <a:r>
            <a:rPr lang="en-GB"/>
            <a:t>Environmental influences</a:t>
          </a:r>
          <a:endParaRPr lang="en-US"/>
        </a:p>
      </dgm:t>
    </dgm:pt>
    <dgm:pt modelId="{541AE00A-7CB8-4B4A-9325-D8311FD4E766}" type="parTrans" cxnId="{9D9FA5B5-78E2-4E7D-B5CE-F84F96F82A83}">
      <dgm:prSet/>
      <dgm:spPr/>
      <dgm:t>
        <a:bodyPr/>
        <a:lstStyle/>
        <a:p>
          <a:endParaRPr lang="en-US"/>
        </a:p>
      </dgm:t>
    </dgm:pt>
    <dgm:pt modelId="{E4BE3EB2-2C59-4D5F-9795-1EFDE7B1C4F8}" type="sibTrans" cxnId="{9D9FA5B5-78E2-4E7D-B5CE-F84F96F82A83}">
      <dgm:prSet/>
      <dgm:spPr/>
      <dgm:t>
        <a:bodyPr/>
        <a:lstStyle/>
        <a:p>
          <a:endParaRPr lang="en-US"/>
        </a:p>
      </dgm:t>
    </dgm:pt>
    <dgm:pt modelId="{AFB4CC37-FE2F-4AFE-BC43-2EE767F250DD}">
      <dgm:prSet/>
      <dgm:spPr/>
      <dgm:t>
        <a:bodyPr/>
        <a:lstStyle/>
        <a:p>
          <a:r>
            <a:rPr lang="en-GB"/>
            <a:t>Institutional living</a:t>
          </a:r>
          <a:endParaRPr lang="en-US"/>
        </a:p>
      </dgm:t>
    </dgm:pt>
    <dgm:pt modelId="{5FC00AC7-20BF-4F96-9DFB-1D754B1927F2}" type="parTrans" cxnId="{B89D395A-2FAE-43C5-8F38-07041309A9DA}">
      <dgm:prSet/>
      <dgm:spPr/>
      <dgm:t>
        <a:bodyPr/>
        <a:lstStyle/>
        <a:p>
          <a:endParaRPr lang="en-US"/>
        </a:p>
      </dgm:t>
    </dgm:pt>
    <dgm:pt modelId="{8D3549DD-93A3-4ED6-9677-89F76EC24D7C}" type="sibTrans" cxnId="{B89D395A-2FAE-43C5-8F38-07041309A9DA}">
      <dgm:prSet/>
      <dgm:spPr/>
      <dgm:t>
        <a:bodyPr/>
        <a:lstStyle/>
        <a:p>
          <a:endParaRPr lang="en-US"/>
        </a:p>
      </dgm:t>
    </dgm:pt>
    <dgm:pt modelId="{197A3A6F-18E0-4003-A24E-19ACB2524718}">
      <dgm:prSet/>
      <dgm:spPr/>
      <dgm:t>
        <a:bodyPr/>
        <a:lstStyle/>
        <a:p>
          <a:r>
            <a:rPr lang="en-GB"/>
            <a:t>Social interaction opportunities</a:t>
          </a:r>
          <a:endParaRPr lang="en-US"/>
        </a:p>
      </dgm:t>
    </dgm:pt>
    <dgm:pt modelId="{5DE0C997-1059-45DF-9982-94035A29C84B}" type="parTrans" cxnId="{FB67E95B-A6CF-443A-BF2F-4A33B3705120}">
      <dgm:prSet/>
      <dgm:spPr/>
      <dgm:t>
        <a:bodyPr/>
        <a:lstStyle/>
        <a:p>
          <a:endParaRPr lang="en-US"/>
        </a:p>
      </dgm:t>
    </dgm:pt>
    <dgm:pt modelId="{22BC7233-5585-4B76-A68C-0407A211A497}" type="sibTrans" cxnId="{FB67E95B-A6CF-443A-BF2F-4A33B3705120}">
      <dgm:prSet/>
      <dgm:spPr/>
      <dgm:t>
        <a:bodyPr/>
        <a:lstStyle/>
        <a:p>
          <a:endParaRPr lang="en-US"/>
        </a:p>
      </dgm:t>
    </dgm:pt>
    <dgm:pt modelId="{6F37549D-07BA-4DFF-BA13-A987FE3A44DE}">
      <dgm:prSet/>
      <dgm:spPr>
        <a:solidFill>
          <a:schemeClr val="tx2"/>
        </a:solidFill>
        <a:ln>
          <a:solidFill>
            <a:schemeClr val="accent3">
              <a:lumMod val="40000"/>
              <a:lumOff val="60000"/>
            </a:schemeClr>
          </a:solidFill>
        </a:ln>
      </dgm:spPr>
      <dgm:t>
        <a:bodyPr/>
        <a:lstStyle/>
        <a:p>
          <a:r>
            <a:rPr lang="en-GB"/>
            <a:t>Connect these factors to chosen theories.</a:t>
          </a:r>
          <a:endParaRPr lang="en-US"/>
        </a:p>
      </dgm:t>
    </dgm:pt>
    <dgm:pt modelId="{B1945867-7D09-4CC2-AAF9-D0B0D007DE79}" type="parTrans" cxnId="{6D36BE6C-28F0-4664-B694-12825ED68653}">
      <dgm:prSet/>
      <dgm:spPr/>
      <dgm:t>
        <a:bodyPr/>
        <a:lstStyle/>
        <a:p>
          <a:endParaRPr lang="en-US"/>
        </a:p>
      </dgm:t>
    </dgm:pt>
    <dgm:pt modelId="{C81E7E36-41E1-42FD-8986-5815087BFB78}" type="sibTrans" cxnId="{6D36BE6C-28F0-4664-B694-12825ED68653}">
      <dgm:prSet/>
      <dgm:spPr/>
      <dgm:t>
        <a:bodyPr/>
        <a:lstStyle/>
        <a:p>
          <a:endParaRPr lang="en-US"/>
        </a:p>
      </dgm:t>
    </dgm:pt>
    <dgm:pt modelId="{009F8F2E-EE96-4CC9-83B6-159CB9F9DB35}" type="pres">
      <dgm:prSet presAssocID="{BBC419D0-6D1A-45BF-BE09-C99A845D3FA2}" presName="Name0" presStyleCnt="0">
        <dgm:presLayoutVars>
          <dgm:dir/>
          <dgm:resizeHandles val="exact"/>
        </dgm:presLayoutVars>
      </dgm:prSet>
      <dgm:spPr/>
    </dgm:pt>
    <dgm:pt modelId="{8B1DC95C-AA32-4F11-8EBB-3C10C6346267}" type="pres">
      <dgm:prSet presAssocID="{BBC419D0-6D1A-45BF-BE09-C99A845D3FA2}" presName="cycle" presStyleCnt="0"/>
      <dgm:spPr/>
    </dgm:pt>
    <dgm:pt modelId="{AE7FD531-625A-4312-A3E6-916B0EFB7CF3}" type="pres">
      <dgm:prSet presAssocID="{F7FC4428-95FF-40DE-8189-57C08ADEA63D}" presName="nodeFirstNode" presStyleLbl="node1" presStyleIdx="0" presStyleCnt="4">
        <dgm:presLayoutVars>
          <dgm:bulletEnabled val="1"/>
        </dgm:presLayoutVars>
      </dgm:prSet>
      <dgm:spPr/>
    </dgm:pt>
    <dgm:pt modelId="{105952E9-747E-4E78-BC98-D08117FF86BA}" type="pres">
      <dgm:prSet presAssocID="{917C94BA-6CCC-4D21-AB1C-D5E950A1198C}" presName="sibTransFirstNode" presStyleLbl="bgShp" presStyleIdx="0" presStyleCnt="1"/>
      <dgm:spPr/>
    </dgm:pt>
    <dgm:pt modelId="{E4F5A537-02B0-448B-B1FF-A4CE7FE1883A}" type="pres">
      <dgm:prSet presAssocID="{592EFB4E-08CE-4B0F-88B3-B97371A06736}" presName="nodeFollowingNodes" presStyleLbl="node1" presStyleIdx="1" presStyleCnt="4">
        <dgm:presLayoutVars>
          <dgm:bulletEnabled val="1"/>
        </dgm:presLayoutVars>
      </dgm:prSet>
      <dgm:spPr/>
    </dgm:pt>
    <dgm:pt modelId="{D1E1DB87-E979-4C76-9A95-8D032785123B}" type="pres">
      <dgm:prSet presAssocID="{6E5584DB-23B1-4C69-9EDC-BB82896E076E}" presName="nodeFollowingNodes" presStyleLbl="node1" presStyleIdx="2" presStyleCnt="4">
        <dgm:presLayoutVars>
          <dgm:bulletEnabled val="1"/>
        </dgm:presLayoutVars>
      </dgm:prSet>
      <dgm:spPr/>
    </dgm:pt>
    <dgm:pt modelId="{EB6E52BA-003D-473D-B79D-FC87B67A0100}" type="pres">
      <dgm:prSet presAssocID="{6F37549D-07BA-4DFF-BA13-A987FE3A44DE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FB786906-DEAB-447A-94AB-58BE6383E728}" srcId="{F7FC4428-95FF-40DE-8189-57C08ADEA63D}" destId="{511C5F67-AFBE-4C81-8F2E-3A6DB3D43D36}" srcOrd="0" destOrd="0" parTransId="{6E77D5DA-71FF-49CE-B4AC-4C968EF5D110}" sibTransId="{9526EEFE-FC25-437C-AEB9-AFCD4A7F5D77}"/>
    <dgm:cxn modelId="{E044D60C-CE1D-4B1B-BB15-29DAAE79F817}" srcId="{BBC419D0-6D1A-45BF-BE09-C99A845D3FA2}" destId="{F7FC4428-95FF-40DE-8189-57C08ADEA63D}" srcOrd="0" destOrd="0" parTransId="{0190F4E6-B3AC-4F86-BA6A-7919D6EA6907}" sibTransId="{917C94BA-6CCC-4D21-AB1C-D5E950A1198C}"/>
    <dgm:cxn modelId="{DA7A6B1F-0DAF-4D19-93C5-6CE3D5736347}" type="presOf" srcId="{F7FC4428-95FF-40DE-8189-57C08ADEA63D}" destId="{AE7FD531-625A-4312-A3E6-916B0EFB7CF3}" srcOrd="0" destOrd="0" presId="urn:microsoft.com/office/officeart/2005/8/layout/cycle3"/>
    <dgm:cxn modelId="{6D0F042B-6109-4116-9DA5-71A9B6832A74}" type="presOf" srcId="{917C94BA-6CCC-4D21-AB1C-D5E950A1198C}" destId="{105952E9-747E-4E78-BC98-D08117FF86BA}" srcOrd="0" destOrd="0" presId="urn:microsoft.com/office/officeart/2005/8/layout/cycle3"/>
    <dgm:cxn modelId="{FB67E95B-A6CF-443A-BF2F-4A33B3705120}" srcId="{6E5584DB-23B1-4C69-9EDC-BB82896E076E}" destId="{197A3A6F-18E0-4003-A24E-19ACB2524718}" srcOrd="1" destOrd="0" parTransId="{5DE0C997-1059-45DF-9982-94035A29C84B}" sibTransId="{22BC7233-5585-4B76-A68C-0407A211A497}"/>
    <dgm:cxn modelId="{C0D1165F-3B8C-4EAE-9644-E8C4C3529564}" type="presOf" srcId="{95802642-1837-4416-93DF-926F947EB96F}" destId="{AE7FD531-625A-4312-A3E6-916B0EFB7CF3}" srcOrd="0" destOrd="2" presId="urn:microsoft.com/office/officeart/2005/8/layout/cycle3"/>
    <dgm:cxn modelId="{E5B6BA67-B427-4277-A9A5-438D2927B347}" type="presOf" srcId="{AFB4CC37-FE2F-4AFE-BC43-2EE767F250DD}" destId="{D1E1DB87-E979-4C76-9A95-8D032785123B}" srcOrd="0" destOrd="1" presId="urn:microsoft.com/office/officeart/2005/8/layout/cycle3"/>
    <dgm:cxn modelId="{6D36BE6C-28F0-4664-B694-12825ED68653}" srcId="{BBC419D0-6D1A-45BF-BE09-C99A845D3FA2}" destId="{6F37549D-07BA-4DFF-BA13-A987FE3A44DE}" srcOrd="3" destOrd="0" parTransId="{B1945867-7D09-4CC2-AAF9-D0B0D007DE79}" sibTransId="{C81E7E36-41E1-42FD-8986-5815087BFB78}"/>
    <dgm:cxn modelId="{1975DA71-045F-4123-9496-7C70AE284C74}" type="presOf" srcId="{197A3A6F-18E0-4003-A24E-19ACB2524718}" destId="{D1E1DB87-E979-4C76-9A95-8D032785123B}" srcOrd="0" destOrd="2" presId="urn:microsoft.com/office/officeart/2005/8/layout/cycle3"/>
    <dgm:cxn modelId="{B89D395A-2FAE-43C5-8F38-07041309A9DA}" srcId="{6E5584DB-23B1-4C69-9EDC-BB82896E076E}" destId="{AFB4CC37-FE2F-4AFE-BC43-2EE767F250DD}" srcOrd="0" destOrd="0" parTransId="{5FC00AC7-20BF-4F96-9DFB-1D754B1927F2}" sibTransId="{8D3549DD-93A3-4ED6-9677-89F76EC24D7C}"/>
    <dgm:cxn modelId="{808ACD7E-3D4C-40D7-9B5B-810A3EB97997}" srcId="{BBC419D0-6D1A-45BF-BE09-C99A845D3FA2}" destId="{592EFB4E-08CE-4B0F-88B3-B97371A06736}" srcOrd="1" destOrd="0" parTransId="{FDC76818-890D-4CD2-AD26-7E814A43E507}" sibTransId="{0581DD5A-2F10-443B-A2FD-52E636B90C1A}"/>
    <dgm:cxn modelId="{F9074981-59DD-4E8E-BE78-BA27B746CDF3}" type="presOf" srcId="{785891D0-A319-420B-A082-D6FE7496841C}" destId="{E4F5A537-02B0-448B-B1FF-A4CE7FE1883A}" srcOrd="0" destOrd="2" presId="urn:microsoft.com/office/officeart/2005/8/layout/cycle3"/>
    <dgm:cxn modelId="{C2662F9E-55E2-4293-87B8-17A1756A9BD8}" type="presOf" srcId="{592EFB4E-08CE-4B0F-88B3-B97371A06736}" destId="{E4F5A537-02B0-448B-B1FF-A4CE7FE1883A}" srcOrd="0" destOrd="0" presId="urn:microsoft.com/office/officeart/2005/8/layout/cycle3"/>
    <dgm:cxn modelId="{9D9FA5B5-78E2-4E7D-B5CE-F84F96F82A83}" srcId="{BBC419D0-6D1A-45BF-BE09-C99A845D3FA2}" destId="{6E5584DB-23B1-4C69-9EDC-BB82896E076E}" srcOrd="2" destOrd="0" parTransId="{541AE00A-7CB8-4B4A-9325-D8311FD4E766}" sibTransId="{E4BE3EB2-2C59-4D5F-9795-1EFDE7B1C4F8}"/>
    <dgm:cxn modelId="{92E3A3CC-4B43-4D29-AEDC-456866C69F3B}" srcId="{592EFB4E-08CE-4B0F-88B3-B97371A06736}" destId="{6601B3F1-BA3C-43EF-BD69-5B81D9B4775C}" srcOrd="0" destOrd="0" parTransId="{C0ED8725-8963-4017-888E-B57E29768E38}" sibTransId="{D6E07214-6991-4760-85F1-3B86952100A9}"/>
    <dgm:cxn modelId="{5BDDFFCC-3240-467B-8364-474F8D586288}" type="presOf" srcId="{511C5F67-AFBE-4C81-8F2E-3A6DB3D43D36}" destId="{AE7FD531-625A-4312-A3E6-916B0EFB7CF3}" srcOrd="0" destOrd="1" presId="urn:microsoft.com/office/officeart/2005/8/layout/cycle3"/>
    <dgm:cxn modelId="{6DA10BD5-1BED-456C-9428-4D2277FFBD0A}" srcId="{592EFB4E-08CE-4B0F-88B3-B97371A06736}" destId="{785891D0-A319-420B-A082-D6FE7496841C}" srcOrd="1" destOrd="0" parTransId="{7ECD2E54-6EDC-4D79-98C0-A6708962158E}" sibTransId="{6FC24841-B8DD-4119-80B5-5F248B79D89C}"/>
    <dgm:cxn modelId="{FDF7ABD6-924D-4A98-8D34-914981FA327D}" type="presOf" srcId="{6601B3F1-BA3C-43EF-BD69-5B81D9B4775C}" destId="{E4F5A537-02B0-448B-B1FF-A4CE7FE1883A}" srcOrd="0" destOrd="1" presId="urn:microsoft.com/office/officeart/2005/8/layout/cycle3"/>
    <dgm:cxn modelId="{7805B3E4-5EE9-496C-82BE-ABE018BE908B}" type="presOf" srcId="{6E5584DB-23B1-4C69-9EDC-BB82896E076E}" destId="{D1E1DB87-E979-4C76-9A95-8D032785123B}" srcOrd="0" destOrd="0" presId="urn:microsoft.com/office/officeart/2005/8/layout/cycle3"/>
    <dgm:cxn modelId="{9AF365EC-BACF-428B-BB7B-53C748534C13}" srcId="{F7FC4428-95FF-40DE-8189-57C08ADEA63D}" destId="{95802642-1837-4416-93DF-926F947EB96F}" srcOrd="1" destOrd="0" parTransId="{596C63DF-DA56-4EBF-9AA2-B6B800310E48}" sibTransId="{0F686C39-2E12-4D2E-A8E9-3A7493F93EBE}"/>
    <dgm:cxn modelId="{E3FD99ED-78D1-4FE6-9A63-62CBF784A84A}" type="presOf" srcId="{BBC419D0-6D1A-45BF-BE09-C99A845D3FA2}" destId="{009F8F2E-EE96-4CC9-83B6-159CB9F9DB35}" srcOrd="0" destOrd="0" presId="urn:microsoft.com/office/officeart/2005/8/layout/cycle3"/>
    <dgm:cxn modelId="{B90DB2FE-BB56-4364-BA0C-E9DA89F8388B}" type="presOf" srcId="{6F37549D-07BA-4DFF-BA13-A987FE3A44DE}" destId="{EB6E52BA-003D-473D-B79D-FC87B67A0100}" srcOrd="0" destOrd="0" presId="urn:microsoft.com/office/officeart/2005/8/layout/cycle3"/>
    <dgm:cxn modelId="{08D1C77F-96B1-4C6B-9DC1-410E39707770}" type="presParOf" srcId="{009F8F2E-EE96-4CC9-83B6-159CB9F9DB35}" destId="{8B1DC95C-AA32-4F11-8EBB-3C10C6346267}" srcOrd="0" destOrd="0" presId="urn:microsoft.com/office/officeart/2005/8/layout/cycle3"/>
    <dgm:cxn modelId="{BE0391A5-4328-47D4-8617-3F789C3D1145}" type="presParOf" srcId="{8B1DC95C-AA32-4F11-8EBB-3C10C6346267}" destId="{AE7FD531-625A-4312-A3E6-916B0EFB7CF3}" srcOrd="0" destOrd="0" presId="urn:microsoft.com/office/officeart/2005/8/layout/cycle3"/>
    <dgm:cxn modelId="{586A4C63-66CD-4D7A-A268-D88215F0272E}" type="presParOf" srcId="{8B1DC95C-AA32-4F11-8EBB-3C10C6346267}" destId="{105952E9-747E-4E78-BC98-D08117FF86BA}" srcOrd="1" destOrd="0" presId="urn:microsoft.com/office/officeart/2005/8/layout/cycle3"/>
    <dgm:cxn modelId="{EEDEE630-05C1-4884-BA3A-65370854905C}" type="presParOf" srcId="{8B1DC95C-AA32-4F11-8EBB-3C10C6346267}" destId="{E4F5A537-02B0-448B-B1FF-A4CE7FE1883A}" srcOrd="2" destOrd="0" presId="urn:microsoft.com/office/officeart/2005/8/layout/cycle3"/>
    <dgm:cxn modelId="{28E9396B-1B99-4B6A-B705-C606A204E59E}" type="presParOf" srcId="{8B1DC95C-AA32-4F11-8EBB-3C10C6346267}" destId="{D1E1DB87-E979-4C76-9A95-8D032785123B}" srcOrd="3" destOrd="0" presId="urn:microsoft.com/office/officeart/2005/8/layout/cycle3"/>
    <dgm:cxn modelId="{EB5DDE7D-6500-47D9-96DD-F28E42B29A3D}" type="presParOf" srcId="{8B1DC95C-AA32-4F11-8EBB-3C10C6346267}" destId="{EB6E52BA-003D-473D-B79D-FC87B67A0100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4733B8-705A-45C9-91FD-A5D4837E0BBD}" type="doc">
      <dgm:prSet loTypeId="urn:microsoft.com/office/officeart/2005/8/layout/default" loCatId="list" qsTypeId="urn:microsoft.com/office/officeart/2005/8/quickstyle/simple1#46" qsCatId="simple" csTypeId="urn:microsoft.com/office/officeart/2005/8/colors/accent1_2#32" csCatId="accent1" phldr="1"/>
      <dgm:spPr/>
      <dgm:t>
        <a:bodyPr/>
        <a:lstStyle/>
        <a:p>
          <a:endParaRPr lang="en-US"/>
        </a:p>
      </dgm:t>
    </dgm:pt>
    <dgm:pt modelId="{16CA7D88-0830-4C63-8675-DEE3013E285D}">
      <dgm:prSet/>
      <dgm:spPr/>
      <dgm:t>
        <a:bodyPr/>
        <a:lstStyle/>
        <a:p>
          <a:r>
            <a:rPr lang="en-GB" b="1"/>
            <a:t>Introduction (150-200 words)</a:t>
          </a:r>
          <a:endParaRPr lang="en-US"/>
        </a:p>
      </dgm:t>
    </dgm:pt>
    <dgm:pt modelId="{DA4B990D-140D-4114-8DB6-D4F10A444AD4}" type="parTrans" cxnId="{CB266FFA-1668-4A39-BB8A-67CC4FE3750F}">
      <dgm:prSet/>
      <dgm:spPr/>
      <dgm:t>
        <a:bodyPr/>
        <a:lstStyle/>
        <a:p>
          <a:endParaRPr lang="en-US"/>
        </a:p>
      </dgm:t>
    </dgm:pt>
    <dgm:pt modelId="{26266847-814E-487E-BD3A-8C63ACBB9244}" type="sibTrans" cxnId="{CB266FFA-1668-4A39-BB8A-67CC4FE3750F}">
      <dgm:prSet/>
      <dgm:spPr/>
      <dgm:t>
        <a:bodyPr/>
        <a:lstStyle/>
        <a:p>
          <a:endParaRPr lang="en-US"/>
        </a:p>
      </dgm:t>
    </dgm:pt>
    <dgm:pt modelId="{07C210FE-C93F-430C-A57C-9D17DF8F0641}">
      <dgm:prSet/>
      <dgm:spPr/>
      <dgm:t>
        <a:bodyPr/>
        <a:lstStyle/>
        <a:p>
          <a:r>
            <a:rPr lang="en-GB"/>
            <a:t>Care home context</a:t>
          </a:r>
          <a:endParaRPr lang="en-US"/>
        </a:p>
      </dgm:t>
    </dgm:pt>
    <dgm:pt modelId="{C3EE57B2-81DE-42C1-B137-02F8624A0D60}" type="parTrans" cxnId="{66C04D82-59B7-4910-82F8-5751806F92F6}">
      <dgm:prSet/>
      <dgm:spPr/>
      <dgm:t>
        <a:bodyPr/>
        <a:lstStyle/>
        <a:p>
          <a:endParaRPr lang="en-US"/>
        </a:p>
      </dgm:t>
    </dgm:pt>
    <dgm:pt modelId="{D8EE7CAA-631D-4A3D-8623-67079D72AFB7}" type="sibTrans" cxnId="{66C04D82-59B7-4910-82F8-5751806F92F6}">
      <dgm:prSet/>
      <dgm:spPr/>
      <dgm:t>
        <a:bodyPr/>
        <a:lstStyle/>
        <a:p>
          <a:endParaRPr lang="en-US"/>
        </a:p>
      </dgm:t>
    </dgm:pt>
    <dgm:pt modelId="{373B5C5E-9DAE-437D-BA14-E4372E719DB5}">
      <dgm:prSet/>
      <dgm:spPr/>
      <dgm:t>
        <a:bodyPr/>
        <a:lstStyle/>
        <a:p>
          <a:r>
            <a:rPr lang="en-GB"/>
            <a:t>Chosen condition</a:t>
          </a:r>
          <a:endParaRPr lang="en-US"/>
        </a:p>
      </dgm:t>
    </dgm:pt>
    <dgm:pt modelId="{C2651621-251F-4BE8-80CE-842AB0CE40AB}" type="parTrans" cxnId="{7BE68EF4-552F-4949-B03F-000FC9D54E47}">
      <dgm:prSet/>
      <dgm:spPr/>
      <dgm:t>
        <a:bodyPr/>
        <a:lstStyle/>
        <a:p>
          <a:endParaRPr lang="en-US"/>
        </a:p>
      </dgm:t>
    </dgm:pt>
    <dgm:pt modelId="{BD27872A-36A8-4A9E-9696-B63F9DE42A43}" type="sibTrans" cxnId="{7BE68EF4-552F-4949-B03F-000FC9D54E47}">
      <dgm:prSet/>
      <dgm:spPr/>
      <dgm:t>
        <a:bodyPr/>
        <a:lstStyle/>
        <a:p>
          <a:endParaRPr lang="en-US"/>
        </a:p>
      </dgm:t>
    </dgm:pt>
    <dgm:pt modelId="{F03FC0DB-CBE2-43E4-9EE3-1DAF34A32947}">
      <dgm:prSet/>
      <dgm:spPr/>
      <dgm:t>
        <a:bodyPr/>
        <a:lstStyle/>
        <a:p>
          <a:r>
            <a:rPr lang="en-GB"/>
            <a:t>Introduce theories</a:t>
          </a:r>
          <a:endParaRPr lang="en-US"/>
        </a:p>
      </dgm:t>
    </dgm:pt>
    <dgm:pt modelId="{9F82ABA5-7AF1-40D5-9D97-D0184519021C}" type="parTrans" cxnId="{41BB50B8-8939-4B9F-A6D5-A5EA07C700F1}">
      <dgm:prSet/>
      <dgm:spPr/>
      <dgm:t>
        <a:bodyPr/>
        <a:lstStyle/>
        <a:p>
          <a:endParaRPr lang="en-US"/>
        </a:p>
      </dgm:t>
    </dgm:pt>
    <dgm:pt modelId="{34EC1EC6-8ABE-457F-A0A8-5EE03882BD8D}" type="sibTrans" cxnId="{41BB50B8-8939-4B9F-A6D5-A5EA07C700F1}">
      <dgm:prSet/>
      <dgm:spPr/>
      <dgm:t>
        <a:bodyPr/>
        <a:lstStyle/>
        <a:p>
          <a:endParaRPr lang="en-US"/>
        </a:p>
      </dgm:t>
    </dgm:pt>
    <dgm:pt modelId="{69B942C5-42A3-4420-B758-45BDA3F38B69}">
      <dgm:prSet/>
      <dgm:spPr/>
      <dgm:t>
        <a:bodyPr/>
        <a:lstStyle/>
        <a:p>
          <a:r>
            <a:rPr lang="en-GB" b="1"/>
            <a:t>Main Body (1,100-1,200 words)</a:t>
          </a:r>
          <a:endParaRPr lang="en-US"/>
        </a:p>
      </dgm:t>
    </dgm:pt>
    <dgm:pt modelId="{A3D900CF-AD93-4198-81CD-822F4EDE7124}" type="parTrans" cxnId="{645526E1-B2A9-4D32-978E-DA2A4EE4F712}">
      <dgm:prSet/>
      <dgm:spPr/>
      <dgm:t>
        <a:bodyPr/>
        <a:lstStyle/>
        <a:p>
          <a:endParaRPr lang="en-US"/>
        </a:p>
      </dgm:t>
    </dgm:pt>
    <dgm:pt modelId="{37A51D92-F1C8-4F4B-BD6E-3561CF1F87C8}" type="sibTrans" cxnId="{645526E1-B2A9-4D32-978E-DA2A4EE4F712}">
      <dgm:prSet/>
      <dgm:spPr/>
      <dgm:t>
        <a:bodyPr/>
        <a:lstStyle/>
        <a:p>
          <a:endParaRPr lang="en-US"/>
        </a:p>
      </dgm:t>
    </dgm:pt>
    <dgm:pt modelId="{03B54148-7321-4EB3-8874-E1BCA9FA30B2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Section 1</a:t>
          </a:r>
          <a:endParaRPr lang="en-US"/>
        </a:p>
      </dgm:t>
    </dgm:pt>
    <dgm:pt modelId="{4A8D818E-F660-4894-B6AA-E5852D4C69B0}" type="parTrans" cxnId="{37282DF1-2195-499A-8FB2-4275C62D58EE}">
      <dgm:prSet/>
      <dgm:spPr/>
      <dgm:t>
        <a:bodyPr/>
        <a:lstStyle/>
        <a:p>
          <a:endParaRPr lang="en-US"/>
        </a:p>
      </dgm:t>
    </dgm:pt>
    <dgm:pt modelId="{3812D6E5-DA61-44AE-8389-9501A5E37D20}" type="sibTrans" cxnId="{37282DF1-2195-499A-8FB2-4275C62D58EE}">
      <dgm:prSet/>
      <dgm:spPr/>
      <dgm:t>
        <a:bodyPr/>
        <a:lstStyle/>
        <a:p>
          <a:endParaRPr lang="en-US"/>
        </a:p>
      </dgm:t>
    </dgm:pt>
    <dgm:pt modelId="{C12C5047-A77D-4DEE-9627-D4F7FBD0AC8F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/>
            <a:t>Theory 1</a:t>
          </a:r>
          <a:endParaRPr lang="en-US"/>
        </a:p>
      </dgm:t>
    </dgm:pt>
    <dgm:pt modelId="{BA612608-E3F6-4142-95E2-18C4AB2E9173}" type="parTrans" cxnId="{F9848B10-E6A8-4BFB-8A2D-3CF44471A4A6}">
      <dgm:prSet/>
      <dgm:spPr/>
      <dgm:t>
        <a:bodyPr/>
        <a:lstStyle/>
        <a:p>
          <a:endParaRPr lang="en-US"/>
        </a:p>
      </dgm:t>
    </dgm:pt>
    <dgm:pt modelId="{D7210212-706D-4B61-8EA4-A331FA8D0A41}" type="sibTrans" cxnId="{F9848B10-E6A8-4BFB-8A2D-3CF44471A4A6}">
      <dgm:prSet/>
      <dgm:spPr/>
      <dgm:t>
        <a:bodyPr/>
        <a:lstStyle/>
        <a:p>
          <a:endParaRPr lang="en-US"/>
        </a:p>
      </dgm:t>
    </dgm:pt>
    <dgm:pt modelId="{63DDDBAE-C04D-4AE3-98DE-0F3EA54FABA8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/>
            <a:t>Application</a:t>
          </a:r>
          <a:endParaRPr lang="en-US"/>
        </a:p>
      </dgm:t>
    </dgm:pt>
    <dgm:pt modelId="{4AC51F4D-1B43-4A24-B4F7-497243C5B775}" type="parTrans" cxnId="{DC90CC58-0B3C-42AB-9B87-B251C74B7E89}">
      <dgm:prSet/>
      <dgm:spPr/>
      <dgm:t>
        <a:bodyPr/>
        <a:lstStyle/>
        <a:p>
          <a:endParaRPr lang="en-US"/>
        </a:p>
      </dgm:t>
    </dgm:pt>
    <dgm:pt modelId="{34527E42-6155-437C-9B71-37F24995276B}" type="sibTrans" cxnId="{DC90CC58-0B3C-42AB-9B87-B251C74B7E89}">
      <dgm:prSet/>
      <dgm:spPr/>
      <dgm:t>
        <a:bodyPr/>
        <a:lstStyle/>
        <a:p>
          <a:endParaRPr lang="en-US"/>
        </a:p>
      </dgm:t>
    </dgm:pt>
    <dgm:pt modelId="{871C7147-9B4B-4BED-8BD1-4B2FBE313659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Section 2</a:t>
          </a:r>
          <a:endParaRPr lang="en-US"/>
        </a:p>
      </dgm:t>
    </dgm:pt>
    <dgm:pt modelId="{828F3961-8CDA-4281-868D-CD44C4879A2E}" type="parTrans" cxnId="{D8D61A91-3B3E-4D24-AF9E-8849B56D0DEB}">
      <dgm:prSet/>
      <dgm:spPr/>
      <dgm:t>
        <a:bodyPr/>
        <a:lstStyle/>
        <a:p>
          <a:endParaRPr lang="en-US"/>
        </a:p>
      </dgm:t>
    </dgm:pt>
    <dgm:pt modelId="{1706F9DE-24C9-444F-B8B9-2070EA76834D}" type="sibTrans" cxnId="{D8D61A91-3B3E-4D24-AF9E-8849B56D0DEB}">
      <dgm:prSet/>
      <dgm:spPr/>
      <dgm:t>
        <a:bodyPr/>
        <a:lstStyle/>
        <a:p>
          <a:endParaRPr lang="en-US"/>
        </a:p>
      </dgm:t>
    </dgm:pt>
    <dgm:pt modelId="{0582359F-5096-4937-9C29-A8DF1A188736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/>
            <a:t>Theory 2</a:t>
          </a:r>
          <a:endParaRPr lang="en-US"/>
        </a:p>
      </dgm:t>
    </dgm:pt>
    <dgm:pt modelId="{395D2661-D10C-4BF3-A472-4CAEE9E7CFF1}" type="parTrans" cxnId="{2BE0B9EC-4B25-407D-8103-68B49FEF7E48}">
      <dgm:prSet/>
      <dgm:spPr/>
      <dgm:t>
        <a:bodyPr/>
        <a:lstStyle/>
        <a:p>
          <a:endParaRPr lang="en-US"/>
        </a:p>
      </dgm:t>
    </dgm:pt>
    <dgm:pt modelId="{B5329FE3-8E9B-48AF-899A-3525ED72BA05}" type="sibTrans" cxnId="{2BE0B9EC-4B25-407D-8103-68B49FEF7E48}">
      <dgm:prSet/>
      <dgm:spPr/>
      <dgm:t>
        <a:bodyPr/>
        <a:lstStyle/>
        <a:p>
          <a:endParaRPr lang="en-US"/>
        </a:p>
      </dgm:t>
    </dgm:pt>
    <dgm:pt modelId="{6D22F540-2709-45C9-A997-5A4A3DFDFE7D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/>
            <a:t>Application</a:t>
          </a:r>
          <a:endParaRPr lang="en-US"/>
        </a:p>
      </dgm:t>
    </dgm:pt>
    <dgm:pt modelId="{6DE9155C-D438-44E9-B018-B649643A656F}" type="parTrans" cxnId="{D1EE46F0-9220-4B12-B708-2F998EA58632}">
      <dgm:prSet/>
      <dgm:spPr/>
      <dgm:t>
        <a:bodyPr/>
        <a:lstStyle/>
        <a:p>
          <a:endParaRPr lang="en-US"/>
        </a:p>
      </dgm:t>
    </dgm:pt>
    <dgm:pt modelId="{D0FAF993-24E7-448D-A480-F1788ED90F15}" type="sibTrans" cxnId="{D1EE46F0-9220-4B12-B708-2F998EA58632}">
      <dgm:prSet/>
      <dgm:spPr/>
      <dgm:t>
        <a:bodyPr/>
        <a:lstStyle/>
        <a:p>
          <a:endParaRPr lang="en-US"/>
        </a:p>
      </dgm:t>
    </dgm:pt>
    <dgm:pt modelId="{009FD983-9C31-49F0-B64C-C7B5389E94DF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/>
            <a:t>Section 3</a:t>
          </a:r>
          <a:endParaRPr lang="en-US"/>
        </a:p>
      </dgm:t>
    </dgm:pt>
    <dgm:pt modelId="{42E5094E-9024-4597-9EB8-BA414E0D236E}" type="parTrans" cxnId="{76E31BC2-7527-4D19-ACF5-87823F45064A}">
      <dgm:prSet/>
      <dgm:spPr/>
      <dgm:t>
        <a:bodyPr/>
        <a:lstStyle/>
        <a:p>
          <a:endParaRPr lang="en-US"/>
        </a:p>
      </dgm:t>
    </dgm:pt>
    <dgm:pt modelId="{B74C35CB-D162-4B30-AD75-220DA5CBE1C8}" type="sibTrans" cxnId="{76E31BC2-7527-4D19-ACF5-87823F45064A}">
      <dgm:prSet/>
      <dgm:spPr/>
      <dgm:t>
        <a:bodyPr/>
        <a:lstStyle/>
        <a:p>
          <a:endParaRPr lang="en-US"/>
        </a:p>
      </dgm:t>
    </dgm:pt>
    <dgm:pt modelId="{A7306879-1603-4286-9EBD-578B9F565C71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/>
            <a:t>Compare theories</a:t>
          </a:r>
          <a:endParaRPr lang="en-US"/>
        </a:p>
      </dgm:t>
    </dgm:pt>
    <dgm:pt modelId="{5A470821-A0A4-4B40-B643-F54EFF5A3FFB}" type="parTrans" cxnId="{779F911C-0FF0-4210-A344-50BA5CCCB9FE}">
      <dgm:prSet/>
      <dgm:spPr/>
      <dgm:t>
        <a:bodyPr/>
        <a:lstStyle/>
        <a:p>
          <a:endParaRPr lang="en-US"/>
        </a:p>
      </dgm:t>
    </dgm:pt>
    <dgm:pt modelId="{71DEB853-8FCA-4978-AB83-2D6051BCD485}" type="sibTrans" cxnId="{779F911C-0FF0-4210-A344-50BA5CCCB9FE}">
      <dgm:prSet/>
      <dgm:spPr/>
      <dgm:t>
        <a:bodyPr/>
        <a:lstStyle/>
        <a:p>
          <a:endParaRPr lang="en-US"/>
        </a:p>
      </dgm:t>
    </dgm:pt>
    <dgm:pt modelId="{52B0E203-60A3-4EFD-AD41-EDA2C7357E4F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/>
            <a:t>Challenges</a:t>
          </a:r>
          <a:endParaRPr lang="en-US"/>
        </a:p>
      </dgm:t>
    </dgm:pt>
    <dgm:pt modelId="{BE31E663-5DD8-493D-82EA-312B6595E84C}" type="parTrans" cxnId="{74A1CB83-14CA-4477-9E90-4726D161A8BE}">
      <dgm:prSet/>
      <dgm:spPr/>
      <dgm:t>
        <a:bodyPr/>
        <a:lstStyle/>
        <a:p>
          <a:endParaRPr lang="en-US"/>
        </a:p>
      </dgm:t>
    </dgm:pt>
    <dgm:pt modelId="{7932266A-3CF2-4AE8-B4B1-094A18D25E6C}" type="sibTrans" cxnId="{74A1CB83-14CA-4477-9E90-4726D161A8BE}">
      <dgm:prSet/>
      <dgm:spPr/>
      <dgm:t>
        <a:bodyPr/>
        <a:lstStyle/>
        <a:p>
          <a:endParaRPr lang="en-US"/>
        </a:p>
      </dgm:t>
    </dgm:pt>
    <dgm:pt modelId="{AE67AE00-0715-4F61-8356-12D259A01BB1}">
      <dgm:prSet/>
      <dgm:spPr/>
      <dgm:t>
        <a:bodyPr/>
        <a:lstStyle/>
        <a:p>
          <a:r>
            <a:rPr lang="en-GB" b="1"/>
            <a:t>Conclusion (150-200 words)</a:t>
          </a:r>
          <a:endParaRPr lang="en-US"/>
        </a:p>
      </dgm:t>
    </dgm:pt>
    <dgm:pt modelId="{F3F3A622-D2BB-4647-B7A1-680D2C834626}" type="parTrans" cxnId="{C578A90E-C220-4393-BD27-2177D83DE003}">
      <dgm:prSet/>
      <dgm:spPr/>
      <dgm:t>
        <a:bodyPr/>
        <a:lstStyle/>
        <a:p>
          <a:endParaRPr lang="en-US"/>
        </a:p>
      </dgm:t>
    </dgm:pt>
    <dgm:pt modelId="{EC0FEC1E-89E1-4BCA-8699-ED2BEDC43871}" type="sibTrans" cxnId="{C578A90E-C220-4393-BD27-2177D83DE003}">
      <dgm:prSet/>
      <dgm:spPr/>
      <dgm:t>
        <a:bodyPr/>
        <a:lstStyle/>
        <a:p>
          <a:endParaRPr lang="en-US"/>
        </a:p>
      </dgm:t>
    </dgm:pt>
    <dgm:pt modelId="{24EF5EFF-74AD-4726-BFA5-576F17F58DAE}">
      <dgm:prSet/>
      <dgm:spPr/>
      <dgm:t>
        <a:bodyPr/>
        <a:lstStyle/>
        <a:p>
          <a:r>
            <a:rPr lang="en-GB"/>
            <a:t>Summary</a:t>
          </a:r>
          <a:endParaRPr lang="en-US"/>
        </a:p>
      </dgm:t>
    </dgm:pt>
    <dgm:pt modelId="{9562EC0A-0AC7-4F2C-8A23-00D4A13C69AA}" type="parTrans" cxnId="{FEC52D24-1B05-458A-BA72-ABC90A2415EB}">
      <dgm:prSet/>
      <dgm:spPr/>
      <dgm:t>
        <a:bodyPr/>
        <a:lstStyle/>
        <a:p>
          <a:endParaRPr lang="en-US"/>
        </a:p>
      </dgm:t>
    </dgm:pt>
    <dgm:pt modelId="{F6FBCC7C-126E-4468-B255-7D881DF15587}" type="sibTrans" cxnId="{FEC52D24-1B05-458A-BA72-ABC90A2415EB}">
      <dgm:prSet/>
      <dgm:spPr/>
      <dgm:t>
        <a:bodyPr/>
        <a:lstStyle/>
        <a:p>
          <a:endParaRPr lang="en-US"/>
        </a:p>
      </dgm:t>
    </dgm:pt>
    <dgm:pt modelId="{3C9C2048-7052-402E-BC7F-88A618A0EE18}">
      <dgm:prSet/>
      <dgm:spPr/>
      <dgm:t>
        <a:bodyPr/>
        <a:lstStyle/>
        <a:p>
          <a:r>
            <a:rPr lang="en-GB"/>
            <a:t>Recommendations</a:t>
          </a:r>
          <a:endParaRPr lang="en-US"/>
        </a:p>
      </dgm:t>
    </dgm:pt>
    <dgm:pt modelId="{5CE23443-7303-453B-B999-59C50979CDF2}" type="parTrans" cxnId="{6041009B-A701-4AFB-AFAF-FBFFB5FC799F}">
      <dgm:prSet/>
      <dgm:spPr/>
      <dgm:t>
        <a:bodyPr/>
        <a:lstStyle/>
        <a:p>
          <a:endParaRPr lang="en-US"/>
        </a:p>
      </dgm:t>
    </dgm:pt>
    <dgm:pt modelId="{36B2756B-DCFA-4F46-A8ED-7B6341DB9D47}" type="sibTrans" cxnId="{6041009B-A701-4AFB-AFAF-FBFFB5FC799F}">
      <dgm:prSet/>
      <dgm:spPr/>
      <dgm:t>
        <a:bodyPr/>
        <a:lstStyle/>
        <a:p>
          <a:endParaRPr lang="en-US"/>
        </a:p>
      </dgm:t>
    </dgm:pt>
    <dgm:pt modelId="{54436025-9709-4A99-9A9D-D27FB0D02B04}" type="pres">
      <dgm:prSet presAssocID="{454733B8-705A-45C9-91FD-A5D4837E0BBD}" presName="diagram" presStyleCnt="0">
        <dgm:presLayoutVars>
          <dgm:dir/>
          <dgm:resizeHandles val="exact"/>
        </dgm:presLayoutVars>
      </dgm:prSet>
      <dgm:spPr/>
    </dgm:pt>
    <dgm:pt modelId="{45F33C8C-92BD-49C4-BCF3-6C0C834D1B7E}" type="pres">
      <dgm:prSet presAssocID="{16CA7D88-0830-4C63-8675-DEE3013E285D}" presName="node" presStyleLbl="node1" presStyleIdx="0" presStyleCnt="6">
        <dgm:presLayoutVars>
          <dgm:bulletEnabled val="1"/>
        </dgm:presLayoutVars>
      </dgm:prSet>
      <dgm:spPr/>
    </dgm:pt>
    <dgm:pt modelId="{C0FB2D04-AA01-42F1-99C8-C999EE5F28E2}" type="pres">
      <dgm:prSet presAssocID="{26266847-814E-487E-BD3A-8C63ACBB9244}" presName="sibTrans" presStyleCnt="0"/>
      <dgm:spPr/>
    </dgm:pt>
    <dgm:pt modelId="{A0B90F76-3D9A-4A8B-BFC7-728201B983AC}" type="pres">
      <dgm:prSet presAssocID="{69B942C5-42A3-4420-B758-45BDA3F38B69}" presName="node" presStyleLbl="node1" presStyleIdx="1" presStyleCnt="6">
        <dgm:presLayoutVars>
          <dgm:bulletEnabled val="1"/>
        </dgm:presLayoutVars>
      </dgm:prSet>
      <dgm:spPr/>
    </dgm:pt>
    <dgm:pt modelId="{94C02776-3032-4849-91C8-87D5B6ED917F}" type="pres">
      <dgm:prSet presAssocID="{37A51D92-F1C8-4F4B-BD6E-3561CF1F87C8}" presName="sibTrans" presStyleCnt="0"/>
      <dgm:spPr/>
    </dgm:pt>
    <dgm:pt modelId="{50A288B1-70F8-459F-BF9E-23059B977AAC}" type="pres">
      <dgm:prSet presAssocID="{03B54148-7321-4EB3-8874-E1BCA9FA30B2}" presName="node" presStyleLbl="node1" presStyleIdx="2" presStyleCnt="6">
        <dgm:presLayoutVars>
          <dgm:bulletEnabled val="1"/>
        </dgm:presLayoutVars>
      </dgm:prSet>
      <dgm:spPr/>
    </dgm:pt>
    <dgm:pt modelId="{9B931F65-235B-4D50-B2EC-5A2C82FE5863}" type="pres">
      <dgm:prSet presAssocID="{3812D6E5-DA61-44AE-8389-9501A5E37D20}" presName="sibTrans" presStyleCnt="0"/>
      <dgm:spPr/>
    </dgm:pt>
    <dgm:pt modelId="{EE0C3731-21BA-49D6-B8FF-AFAA4EDA8312}" type="pres">
      <dgm:prSet presAssocID="{871C7147-9B4B-4BED-8BD1-4B2FBE313659}" presName="node" presStyleLbl="node1" presStyleIdx="3" presStyleCnt="6">
        <dgm:presLayoutVars>
          <dgm:bulletEnabled val="1"/>
        </dgm:presLayoutVars>
      </dgm:prSet>
      <dgm:spPr/>
    </dgm:pt>
    <dgm:pt modelId="{9D705964-9512-436B-BF9E-2314C64B37A3}" type="pres">
      <dgm:prSet presAssocID="{1706F9DE-24C9-444F-B8B9-2070EA76834D}" presName="sibTrans" presStyleCnt="0"/>
      <dgm:spPr/>
    </dgm:pt>
    <dgm:pt modelId="{C8428765-57FD-42AD-9219-722F289907C9}" type="pres">
      <dgm:prSet presAssocID="{009FD983-9C31-49F0-B64C-C7B5389E94DF}" presName="node" presStyleLbl="node1" presStyleIdx="4" presStyleCnt="6">
        <dgm:presLayoutVars>
          <dgm:bulletEnabled val="1"/>
        </dgm:presLayoutVars>
      </dgm:prSet>
      <dgm:spPr/>
    </dgm:pt>
    <dgm:pt modelId="{5419BFD7-8A17-4EF5-80B3-9FF1D30AA752}" type="pres">
      <dgm:prSet presAssocID="{B74C35CB-D162-4B30-AD75-220DA5CBE1C8}" presName="sibTrans" presStyleCnt="0"/>
      <dgm:spPr/>
    </dgm:pt>
    <dgm:pt modelId="{2F75AFDD-F949-49D4-B608-762868599ECC}" type="pres">
      <dgm:prSet presAssocID="{AE67AE00-0715-4F61-8356-12D259A01BB1}" presName="node" presStyleLbl="node1" presStyleIdx="5" presStyleCnt="6">
        <dgm:presLayoutVars>
          <dgm:bulletEnabled val="1"/>
        </dgm:presLayoutVars>
      </dgm:prSet>
      <dgm:spPr/>
    </dgm:pt>
  </dgm:ptLst>
  <dgm:cxnLst>
    <dgm:cxn modelId="{4A13C60C-A957-4022-A60A-97E63FBB1B5B}" type="presOf" srcId="{0582359F-5096-4937-9C29-A8DF1A188736}" destId="{EE0C3731-21BA-49D6-B8FF-AFAA4EDA8312}" srcOrd="0" destOrd="1" presId="urn:microsoft.com/office/officeart/2005/8/layout/default"/>
    <dgm:cxn modelId="{C578A90E-C220-4393-BD27-2177D83DE003}" srcId="{454733B8-705A-45C9-91FD-A5D4837E0BBD}" destId="{AE67AE00-0715-4F61-8356-12D259A01BB1}" srcOrd="5" destOrd="0" parTransId="{F3F3A622-D2BB-4647-B7A1-680D2C834626}" sibTransId="{EC0FEC1E-89E1-4BCA-8699-ED2BEDC43871}"/>
    <dgm:cxn modelId="{F9848B10-E6A8-4BFB-8A2D-3CF44471A4A6}" srcId="{03B54148-7321-4EB3-8874-E1BCA9FA30B2}" destId="{C12C5047-A77D-4DEE-9627-D4F7FBD0AC8F}" srcOrd="0" destOrd="0" parTransId="{BA612608-E3F6-4142-95E2-18C4AB2E9173}" sibTransId="{D7210212-706D-4B61-8EA4-A331FA8D0A41}"/>
    <dgm:cxn modelId="{D94E3315-E1ED-4049-869A-CAFD2F3213F0}" type="presOf" srcId="{6D22F540-2709-45C9-A997-5A4A3DFDFE7D}" destId="{EE0C3731-21BA-49D6-B8FF-AFAA4EDA8312}" srcOrd="0" destOrd="2" presId="urn:microsoft.com/office/officeart/2005/8/layout/default"/>
    <dgm:cxn modelId="{779F911C-0FF0-4210-A344-50BA5CCCB9FE}" srcId="{009FD983-9C31-49F0-B64C-C7B5389E94DF}" destId="{A7306879-1603-4286-9EBD-578B9F565C71}" srcOrd="0" destOrd="0" parTransId="{5A470821-A0A4-4B40-B643-F54EFF5A3FFB}" sibTransId="{71DEB853-8FCA-4978-AB83-2D6051BCD485}"/>
    <dgm:cxn modelId="{887B4B22-80E2-49ED-BB38-81B890F11FEC}" type="presOf" srcId="{52B0E203-60A3-4EFD-AD41-EDA2C7357E4F}" destId="{C8428765-57FD-42AD-9219-722F289907C9}" srcOrd="0" destOrd="2" presId="urn:microsoft.com/office/officeart/2005/8/layout/default"/>
    <dgm:cxn modelId="{FEC52D24-1B05-458A-BA72-ABC90A2415EB}" srcId="{AE67AE00-0715-4F61-8356-12D259A01BB1}" destId="{24EF5EFF-74AD-4726-BFA5-576F17F58DAE}" srcOrd="0" destOrd="0" parTransId="{9562EC0A-0AC7-4F2C-8A23-00D4A13C69AA}" sibTransId="{F6FBCC7C-126E-4468-B255-7D881DF15587}"/>
    <dgm:cxn modelId="{42D56D30-5E7E-4E84-B1AA-12299BF6F01B}" type="presOf" srcId="{03B54148-7321-4EB3-8874-E1BCA9FA30B2}" destId="{50A288B1-70F8-459F-BF9E-23059B977AAC}" srcOrd="0" destOrd="0" presId="urn:microsoft.com/office/officeart/2005/8/layout/default"/>
    <dgm:cxn modelId="{DB690047-B46C-4170-9917-A4D25A4781A0}" type="presOf" srcId="{871C7147-9B4B-4BED-8BD1-4B2FBE313659}" destId="{EE0C3731-21BA-49D6-B8FF-AFAA4EDA8312}" srcOrd="0" destOrd="0" presId="urn:microsoft.com/office/officeart/2005/8/layout/default"/>
    <dgm:cxn modelId="{80ED164D-39F7-490E-97E3-597602D65A1A}" type="presOf" srcId="{3C9C2048-7052-402E-BC7F-88A618A0EE18}" destId="{2F75AFDD-F949-49D4-B608-762868599ECC}" srcOrd="0" destOrd="2" presId="urn:microsoft.com/office/officeart/2005/8/layout/default"/>
    <dgm:cxn modelId="{DC90CC58-0B3C-42AB-9B87-B251C74B7E89}" srcId="{03B54148-7321-4EB3-8874-E1BCA9FA30B2}" destId="{63DDDBAE-C04D-4AE3-98DE-0F3EA54FABA8}" srcOrd="1" destOrd="0" parTransId="{4AC51F4D-1B43-4A24-B4F7-497243C5B775}" sibTransId="{34527E42-6155-437C-9B71-37F24995276B}"/>
    <dgm:cxn modelId="{66C04D82-59B7-4910-82F8-5751806F92F6}" srcId="{16CA7D88-0830-4C63-8675-DEE3013E285D}" destId="{07C210FE-C93F-430C-A57C-9D17DF8F0641}" srcOrd="0" destOrd="0" parTransId="{C3EE57B2-81DE-42C1-B137-02F8624A0D60}" sibTransId="{D8EE7CAA-631D-4A3D-8623-67079D72AFB7}"/>
    <dgm:cxn modelId="{74A1CB83-14CA-4477-9E90-4726D161A8BE}" srcId="{009FD983-9C31-49F0-B64C-C7B5389E94DF}" destId="{52B0E203-60A3-4EFD-AD41-EDA2C7357E4F}" srcOrd="1" destOrd="0" parTransId="{BE31E663-5DD8-493D-82EA-312B6595E84C}" sibTransId="{7932266A-3CF2-4AE8-B4B1-094A18D25E6C}"/>
    <dgm:cxn modelId="{D8D61A91-3B3E-4D24-AF9E-8849B56D0DEB}" srcId="{454733B8-705A-45C9-91FD-A5D4837E0BBD}" destId="{871C7147-9B4B-4BED-8BD1-4B2FBE313659}" srcOrd="3" destOrd="0" parTransId="{828F3961-8CDA-4281-868D-CD44C4879A2E}" sibTransId="{1706F9DE-24C9-444F-B8B9-2070EA76834D}"/>
    <dgm:cxn modelId="{1958DD9A-0C72-496E-B48F-01246921C5DA}" type="presOf" srcId="{07C210FE-C93F-430C-A57C-9D17DF8F0641}" destId="{45F33C8C-92BD-49C4-BCF3-6C0C834D1B7E}" srcOrd="0" destOrd="1" presId="urn:microsoft.com/office/officeart/2005/8/layout/default"/>
    <dgm:cxn modelId="{6041009B-A701-4AFB-AFAF-FBFFB5FC799F}" srcId="{AE67AE00-0715-4F61-8356-12D259A01BB1}" destId="{3C9C2048-7052-402E-BC7F-88A618A0EE18}" srcOrd="1" destOrd="0" parTransId="{5CE23443-7303-453B-B999-59C50979CDF2}" sibTransId="{36B2756B-DCFA-4F46-A8ED-7B6341DB9D47}"/>
    <dgm:cxn modelId="{495554A5-3D4E-415E-AC68-999FF852B98C}" type="presOf" srcId="{C12C5047-A77D-4DEE-9627-D4F7FBD0AC8F}" destId="{50A288B1-70F8-459F-BF9E-23059B977AAC}" srcOrd="0" destOrd="1" presId="urn:microsoft.com/office/officeart/2005/8/layout/default"/>
    <dgm:cxn modelId="{9C45CFB6-632E-4911-9148-80991E7A4658}" type="presOf" srcId="{009FD983-9C31-49F0-B64C-C7B5389E94DF}" destId="{C8428765-57FD-42AD-9219-722F289907C9}" srcOrd="0" destOrd="0" presId="urn:microsoft.com/office/officeart/2005/8/layout/default"/>
    <dgm:cxn modelId="{A94AFEB6-5A75-4B45-8F6A-EED54D369FAE}" type="presOf" srcId="{63DDDBAE-C04D-4AE3-98DE-0F3EA54FABA8}" destId="{50A288B1-70F8-459F-BF9E-23059B977AAC}" srcOrd="0" destOrd="2" presId="urn:microsoft.com/office/officeart/2005/8/layout/default"/>
    <dgm:cxn modelId="{41BB50B8-8939-4B9F-A6D5-A5EA07C700F1}" srcId="{16CA7D88-0830-4C63-8675-DEE3013E285D}" destId="{F03FC0DB-CBE2-43E4-9EE3-1DAF34A32947}" srcOrd="2" destOrd="0" parTransId="{9F82ABA5-7AF1-40D5-9D97-D0184519021C}" sibTransId="{34EC1EC6-8ABE-457F-A0A8-5EE03882BD8D}"/>
    <dgm:cxn modelId="{712872BB-0A22-4726-983D-293CEA06961A}" type="presOf" srcId="{69B942C5-42A3-4420-B758-45BDA3F38B69}" destId="{A0B90F76-3D9A-4A8B-BFC7-728201B983AC}" srcOrd="0" destOrd="0" presId="urn:microsoft.com/office/officeart/2005/8/layout/default"/>
    <dgm:cxn modelId="{B19749BE-07BD-435F-94E5-19E8468166E8}" type="presOf" srcId="{373B5C5E-9DAE-437D-BA14-E4372E719DB5}" destId="{45F33C8C-92BD-49C4-BCF3-6C0C834D1B7E}" srcOrd="0" destOrd="2" presId="urn:microsoft.com/office/officeart/2005/8/layout/default"/>
    <dgm:cxn modelId="{76E31BC2-7527-4D19-ACF5-87823F45064A}" srcId="{454733B8-705A-45C9-91FD-A5D4837E0BBD}" destId="{009FD983-9C31-49F0-B64C-C7B5389E94DF}" srcOrd="4" destOrd="0" parTransId="{42E5094E-9024-4597-9EB8-BA414E0D236E}" sibTransId="{B74C35CB-D162-4B30-AD75-220DA5CBE1C8}"/>
    <dgm:cxn modelId="{A8A32FC8-3E26-459F-BA63-FE12209FE66C}" type="presOf" srcId="{AE67AE00-0715-4F61-8356-12D259A01BB1}" destId="{2F75AFDD-F949-49D4-B608-762868599ECC}" srcOrd="0" destOrd="0" presId="urn:microsoft.com/office/officeart/2005/8/layout/default"/>
    <dgm:cxn modelId="{43E3DDCB-3E2B-4D97-BD98-608FE4D62E88}" type="presOf" srcId="{F03FC0DB-CBE2-43E4-9EE3-1DAF34A32947}" destId="{45F33C8C-92BD-49C4-BCF3-6C0C834D1B7E}" srcOrd="0" destOrd="3" presId="urn:microsoft.com/office/officeart/2005/8/layout/default"/>
    <dgm:cxn modelId="{523AD4E0-9D80-4667-A2C8-790371FE3112}" type="presOf" srcId="{16CA7D88-0830-4C63-8675-DEE3013E285D}" destId="{45F33C8C-92BD-49C4-BCF3-6C0C834D1B7E}" srcOrd="0" destOrd="0" presId="urn:microsoft.com/office/officeart/2005/8/layout/default"/>
    <dgm:cxn modelId="{645526E1-B2A9-4D32-978E-DA2A4EE4F712}" srcId="{454733B8-705A-45C9-91FD-A5D4837E0BBD}" destId="{69B942C5-42A3-4420-B758-45BDA3F38B69}" srcOrd="1" destOrd="0" parTransId="{A3D900CF-AD93-4198-81CD-822F4EDE7124}" sibTransId="{37A51D92-F1C8-4F4B-BD6E-3561CF1F87C8}"/>
    <dgm:cxn modelId="{AF3848E5-7AEC-4B23-BD01-1732AF5EB6C6}" type="presOf" srcId="{A7306879-1603-4286-9EBD-578B9F565C71}" destId="{C8428765-57FD-42AD-9219-722F289907C9}" srcOrd="0" destOrd="1" presId="urn:microsoft.com/office/officeart/2005/8/layout/default"/>
    <dgm:cxn modelId="{2BE0B9EC-4B25-407D-8103-68B49FEF7E48}" srcId="{871C7147-9B4B-4BED-8BD1-4B2FBE313659}" destId="{0582359F-5096-4937-9C29-A8DF1A188736}" srcOrd="0" destOrd="0" parTransId="{395D2661-D10C-4BF3-A472-4CAEE9E7CFF1}" sibTransId="{B5329FE3-8E9B-48AF-899A-3525ED72BA05}"/>
    <dgm:cxn modelId="{D1EE46F0-9220-4B12-B708-2F998EA58632}" srcId="{871C7147-9B4B-4BED-8BD1-4B2FBE313659}" destId="{6D22F540-2709-45C9-A997-5A4A3DFDFE7D}" srcOrd="1" destOrd="0" parTransId="{6DE9155C-D438-44E9-B018-B649643A656F}" sibTransId="{D0FAF993-24E7-448D-A480-F1788ED90F15}"/>
    <dgm:cxn modelId="{37282DF1-2195-499A-8FB2-4275C62D58EE}" srcId="{454733B8-705A-45C9-91FD-A5D4837E0BBD}" destId="{03B54148-7321-4EB3-8874-E1BCA9FA30B2}" srcOrd="2" destOrd="0" parTransId="{4A8D818E-F660-4894-B6AA-E5852D4C69B0}" sibTransId="{3812D6E5-DA61-44AE-8389-9501A5E37D20}"/>
    <dgm:cxn modelId="{DD7B93F3-EA3C-4258-A2DC-76E5062324FF}" type="presOf" srcId="{24EF5EFF-74AD-4726-BFA5-576F17F58DAE}" destId="{2F75AFDD-F949-49D4-B608-762868599ECC}" srcOrd="0" destOrd="1" presId="urn:microsoft.com/office/officeart/2005/8/layout/default"/>
    <dgm:cxn modelId="{7BE68EF4-552F-4949-B03F-000FC9D54E47}" srcId="{16CA7D88-0830-4C63-8675-DEE3013E285D}" destId="{373B5C5E-9DAE-437D-BA14-E4372E719DB5}" srcOrd="1" destOrd="0" parTransId="{C2651621-251F-4BE8-80CE-842AB0CE40AB}" sibTransId="{BD27872A-36A8-4A9E-9696-B63F9DE42A43}"/>
    <dgm:cxn modelId="{CB266FFA-1668-4A39-BB8A-67CC4FE3750F}" srcId="{454733B8-705A-45C9-91FD-A5D4837E0BBD}" destId="{16CA7D88-0830-4C63-8675-DEE3013E285D}" srcOrd="0" destOrd="0" parTransId="{DA4B990D-140D-4114-8DB6-D4F10A444AD4}" sibTransId="{26266847-814E-487E-BD3A-8C63ACBB9244}"/>
    <dgm:cxn modelId="{5FA756FB-41C6-4640-BFEF-7F41651FEE05}" type="presOf" srcId="{454733B8-705A-45C9-91FD-A5D4837E0BBD}" destId="{54436025-9709-4A99-9A9D-D27FB0D02B04}" srcOrd="0" destOrd="0" presId="urn:microsoft.com/office/officeart/2005/8/layout/default"/>
    <dgm:cxn modelId="{FD0C44BF-D2AE-470D-A27A-FD951F6B4542}" type="presParOf" srcId="{54436025-9709-4A99-9A9D-D27FB0D02B04}" destId="{45F33C8C-92BD-49C4-BCF3-6C0C834D1B7E}" srcOrd="0" destOrd="0" presId="urn:microsoft.com/office/officeart/2005/8/layout/default"/>
    <dgm:cxn modelId="{622E66F8-A5D4-4880-8511-4824F1895EA9}" type="presParOf" srcId="{54436025-9709-4A99-9A9D-D27FB0D02B04}" destId="{C0FB2D04-AA01-42F1-99C8-C999EE5F28E2}" srcOrd="1" destOrd="0" presId="urn:microsoft.com/office/officeart/2005/8/layout/default"/>
    <dgm:cxn modelId="{39A6EBE5-91CD-4475-AA6B-042B6B52A7DC}" type="presParOf" srcId="{54436025-9709-4A99-9A9D-D27FB0D02B04}" destId="{A0B90F76-3D9A-4A8B-BFC7-728201B983AC}" srcOrd="2" destOrd="0" presId="urn:microsoft.com/office/officeart/2005/8/layout/default"/>
    <dgm:cxn modelId="{0E6343BA-5660-43C7-A0B2-9AA79F4394DE}" type="presParOf" srcId="{54436025-9709-4A99-9A9D-D27FB0D02B04}" destId="{94C02776-3032-4849-91C8-87D5B6ED917F}" srcOrd="3" destOrd="0" presId="urn:microsoft.com/office/officeart/2005/8/layout/default"/>
    <dgm:cxn modelId="{06CE98E6-0395-4372-A2F9-9BB254754B45}" type="presParOf" srcId="{54436025-9709-4A99-9A9D-D27FB0D02B04}" destId="{50A288B1-70F8-459F-BF9E-23059B977AAC}" srcOrd="4" destOrd="0" presId="urn:microsoft.com/office/officeart/2005/8/layout/default"/>
    <dgm:cxn modelId="{9459F86B-0DF7-4CE2-B07E-A1C1DF1C6AD6}" type="presParOf" srcId="{54436025-9709-4A99-9A9D-D27FB0D02B04}" destId="{9B931F65-235B-4D50-B2EC-5A2C82FE5863}" srcOrd="5" destOrd="0" presId="urn:microsoft.com/office/officeart/2005/8/layout/default"/>
    <dgm:cxn modelId="{21D17ADB-943C-427A-AAFE-C84C268187F8}" type="presParOf" srcId="{54436025-9709-4A99-9A9D-D27FB0D02B04}" destId="{EE0C3731-21BA-49D6-B8FF-AFAA4EDA8312}" srcOrd="6" destOrd="0" presId="urn:microsoft.com/office/officeart/2005/8/layout/default"/>
    <dgm:cxn modelId="{7CF89BAD-3E78-48C1-97BD-9569173744F6}" type="presParOf" srcId="{54436025-9709-4A99-9A9D-D27FB0D02B04}" destId="{9D705964-9512-436B-BF9E-2314C64B37A3}" srcOrd="7" destOrd="0" presId="urn:microsoft.com/office/officeart/2005/8/layout/default"/>
    <dgm:cxn modelId="{28F9FB80-BE80-483C-B275-67333DCC5F2D}" type="presParOf" srcId="{54436025-9709-4A99-9A9D-D27FB0D02B04}" destId="{C8428765-57FD-42AD-9219-722F289907C9}" srcOrd="8" destOrd="0" presId="urn:microsoft.com/office/officeart/2005/8/layout/default"/>
    <dgm:cxn modelId="{2A922C01-BB21-4670-BF9B-86C1CFEA14EB}" type="presParOf" srcId="{54436025-9709-4A99-9A9D-D27FB0D02B04}" destId="{5419BFD7-8A17-4EF5-80B3-9FF1D30AA752}" srcOrd="9" destOrd="0" presId="urn:microsoft.com/office/officeart/2005/8/layout/default"/>
    <dgm:cxn modelId="{6A19FAE0-4AB5-490E-AD36-C294F65F3FF0}" type="presParOf" srcId="{54436025-9709-4A99-9A9D-D27FB0D02B04}" destId="{2F75AFDD-F949-49D4-B608-762868599EC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47212B7-0AA0-476E-9B36-577267DA6AA4}" type="doc">
      <dgm:prSet loTypeId="urn:microsoft.com/office/officeart/2005/8/layout/vList2" loCatId="list" qsTypeId="urn:microsoft.com/office/officeart/2005/8/quickstyle/simple4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218E28C3-E0FC-477C-AF04-9DB1DFEA44C4}">
      <dgm:prSet/>
      <dgm:spPr/>
      <dgm:t>
        <a:bodyPr/>
        <a:lstStyle/>
        <a:p>
          <a:r>
            <a:rPr lang="en-US" dirty="0"/>
            <a:t>Aim to:</a:t>
          </a:r>
        </a:p>
      </dgm:t>
    </dgm:pt>
    <dgm:pt modelId="{38931139-1592-4645-BDC9-8EC14B1DAC28}" type="parTrans" cxnId="{CF9F9AF0-76DF-4D50-9460-C554343FA261}">
      <dgm:prSet/>
      <dgm:spPr/>
      <dgm:t>
        <a:bodyPr/>
        <a:lstStyle/>
        <a:p>
          <a:endParaRPr lang="en-US"/>
        </a:p>
      </dgm:t>
    </dgm:pt>
    <dgm:pt modelId="{51F49330-E4FD-4B26-B747-F753D0226DAF}" type="sibTrans" cxnId="{CF9F9AF0-76DF-4D50-9460-C554343FA261}">
      <dgm:prSet/>
      <dgm:spPr/>
      <dgm:t>
        <a:bodyPr/>
        <a:lstStyle/>
        <a:p>
          <a:endParaRPr lang="en-US"/>
        </a:p>
      </dgm:t>
    </dgm:pt>
    <dgm:pt modelId="{EB2F982C-E0F4-4D79-B81F-FB86417FE9FA}">
      <dgm:prSet/>
      <dgm:spPr/>
      <dgm:t>
        <a:bodyPr/>
        <a:lstStyle/>
        <a:p>
          <a:r>
            <a:rPr lang="en-GB"/>
            <a:t>Use </a:t>
          </a:r>
          <a:r>
            <a:rPr lang="en-GB" b="1"/>
            <a:t>a wide range</a:t>
          </a:r>
          <a:r>
            <a:rPr lang="en-GB"/>
            <a:t> of high‑quality academic sources</a:t>
          </a:r>
          <a:endParaRPr lang="en-US"/>
        </a:p>
      </dgm:t>
    </dgm:pt>
    <dgm:pt modelId="{B44E5FB7-D6D7-443F-8D04-4080673E0955}" type="parTrans" cxnId="{867A4246-FFEE-4C20-AF46-8F435293CC1D}">
      <dgm:prSet/>
      <dgm:spPr/>
      <dgm:t>
        <a:bodyPr/>
        <a:lstStyle/>
        <a:p>
          <a:endParaRPr lang="en-US"/>
        </a:p>
      </dgm:t>
    </dgm:pt>
    <dgm:pt modelId="{2604D32A-382A-42AB-9A62-7086FE891A03}" type="sibTrans" cxnId="{867A4246-FFEE-4C20-AF46-8F435293CC1D}">
      <dgm:prSet/>
      <dgm:spPr/>
      <dgm:t>
        <a:bodyPr/>
        <a:lstStyle/>
        <a:p>
          <a:endParaRPr lang="en-US"/>
        </a:p>
      </dgm:t>
    </dgm:pt>
    <dgm:pt modelId="{7C24A0B2-A592-46D5-94CE-5EC8FC55373F}">
      <dgm:prSet/>
      <dgm:spPr/>
      <dgm:t>
        <a:bodyPr/>
        <a:lstStyle/>
        <a:p>
          <a:r>
            <a:rPr lang="en-GB"/>
            <a:t>Compare and contrast viewpoints</a:t>
          </a:r>
          <a:endParaRPr lang="en-US"/>
        </a:p>
      </dgm:t>
    </dgm:pt>
    <dgm:pt modelId="{D1E69CD1-1AFC-4087-9AE8-7860A475F173}" type="parTrans" cxnId="{D1E92FAA-2E9C-4A52-BA1F-AF1B04E0BAA9}">
      <dgm:prSet/>
      <dgm:spPr/>
      <dgm:t>
        <a:bodyPr/>
        <a:lstStyle/>
        <a:p>
          <a:endParaRPr lang="en-US"/>
        </a:p>
      </dgm:t>
    </dgm:pt>
    <dgm:pt modelId="{64C10FC4-510A-4078-AB88-01DC106554BB}" type="sibTrans" cxnId="{D1E92FAA-2E9C-4A52-BA1F-AF1B04E0BAA9}">
      <dgm:prSet/>
      <dgm:spPr/>
      <dgm:t>
        <a:bodyPr/>
        <a:lstStyle/>
        <a:p>
          <a:endParaRPr lang="en-US"/>
        </a:p>
      </dgm:t>
    </dgm:pt>
    <dgm:pt modelId="{7A183392-1B46-49C7-81A9-0A566C1089A8}">
      <dgm:prSet/>
      <dgm:spPr/>
      <dgm:t>
        <a:bodyPr/>
        <a:lstStyle/>
        <a:p>
          <a:r>
            <a:rPr lang="en-GB"/>
            <a:t>Show clear critical thinking</a:t>
          </a:r>
          <a:endParaRPr lang="en-US"/>
        </a:p>
      </dgm:t>
    </dgm:pt>
    <dgm:pt modelId="{A9FB75D2-C0A4-463D-9711-CD4C15E695D3}" type="parTrans" cxnId="{CEBCC35A-D627-4370-AF22-F6D269354962}">
      <dgm:prSet/>
      <dgm:spPr/>
      <dgm:t>
        <a:bodyPr/>
        <a:lstStyle/>
        <a:p>
          <a:endParaRPr lang="en-US"/>
        </a:p>
      </dgm:t>
    </dgm:pt>
    <dgm:pt modelId="{7DC09F8C-9A36-4D6E-B82A-B8B77F967E45}" type="sibTrans" cxnId="{CEBCC35A-D627-4370-AF22-F6D269354962}">
      <dgm:prSet/>
      <dgm:spPr/>
      <dgm:t>
        <a:bodyPr/>
        <a:lstStyle/>
        <a:p>
          <a:endParaRPr lang="en-US"/>
        </a:p>
      </dgm:t>
    </dgm:pt>
    <dgm:pt modelId="{54D609F4-0BAC-4C1A-BE76-4FA24F7F38FC}">
      <dgm:prSet/>
      <dgm:spPr/>
      <dgm:t>
        <a:bodyPr/>
        <a:lstStyle/>
        <a:p>
          <a:r>
            <a:rPr lang="en-GB" dirty="0"/>
            <a:t>Link theory to practice</a:t>
          </a:r>
          <a:endParaRPr lang="en-US" dirty="0"/>
        </a:p>
      </dgm:t>
    </dgm:pt>
    <dgm:pt modelId="{44135EC3-D9FF-4224-8735-C8BCDF59302F}" type="parTrans" cxnId="{757DFADB-9262-40C3-BA71-93365C725F4B}">
      <dgm:prSet/>
      <dgm:spPr/>
      <dgm:t>
        <a:bodyPr/>
        <a:lstStyle/>
        <a:p>
          <a:endParaRPr lang="en-US"/>
        </a:p>
      </dgm:t>
    </dgm:pt>
    <dgm:pt modelId="{FC6B05CB-866C-43B2-9878-7A0070758B64}" type="sibTrans" cxnId="{757DFADB-9262-40C3-BA71-93365C725F4B}">
      <dgm:prSet/>
      <dgm:spPr/>
      <dgm:t>
        <a:bodyPr/>
        <a:lstStyle/>
        <a:p>
          <a:endParaRPr lang="en-US"/>
        </a:p>
      </dgm:t>
    </dgm:pt>
    <dgm:pt modelId="{510ABDE2-6E3C-4636-BCDC-CD9B36E910A5}">
      <dgm:prSet/>
      <dgm:spPr/>
      <dgm:t>
        <a:bodyPr/>
        <a:lstStyle/>
        <a:p>
          <a:r>
            <a:rPr lang="en-GB"/>
            <a:t>Apply referencing consistently and accurately</a:t>
          </a:r>
          <a:endParaRPr lang="en-US"/>
        </a:p>
      </dgm:t>
    </dgm:pt>
    <dgm:pt modelId="{EEA1F90F-64F6-47BD-941A-24DCBE7CE844}" type="parTrans" cxnId="{4AFA4D44-9A9B-4802-AA6A-81EE2BB710E5}">
      <dgm:prSet/>
      <dgm:spPr/>
      <dgm:t>
        <a:bodyPr/>
        <a:lstStyle/>
        <a:p>
          <a:endParaRPr lang="en-US"/>
        </a:p>
      </dgm:t>
    </dgm:pt>
    <dgm:pt modelId="{C0A94E79-D196-48E3-BA8D-0FDD50E07B0A}" type="sibTrans" cxnId="{4AFA4D44-9A9B-4802-AA6A-81EE2BB710E5}">
      <dgm:prSet/>
      <dgm:spPr/>
      <dgm:t>
        <a:bodyPr/>
        <a:lstStyle/>
        <a:p>
          <a:endParaRPr lang="en-US"/>
        </a:p>
      </dgm:t>
    </dgm:pt>
    <dgm:pt modelId="{03090DED-70C7-49CD-AE2A-8C02A91332E5}">
      <dgm:prSet/>
      <dgm:spPr/>
      <dgm:t>
        <a:bodyPr/>
        <a:lstStyle/>
        <a:p>
          <a:r>
            <a:rPr lang="en-GB"/>
            <a:t>“Sound evaluation… ability to devise arguments using evidence…” (70–84%)</a:t>
          </a:r>
          <a:endParaRPr lang="en-US"/>
        </a:p>
      </dgm:t>
    </dgm:pt>
    <dgm:pt modelId="{105EA647-606B-4A24-8B93-6E662E3BA913}" type="parTrans" cxnId="{8C177D71-BD61-4609-9A9D-8A612E00B0B9}">
      <dgm:prSet/>
      <dgm:spPr/>
      <dgm:t>
        <a:bodyPr/>
        <a:lstStyle/>
        <a:p>
          <a:endParaRPr lang="en-US"/>
        </a:p>
      </dgm:t>
    </dgm:pt>
    <dgm:pt modelId="{76333A81-2779-4DA3-BAC3-60DA062AC58C}" type="sibTrans" cxnId="{8C177D71-BD61-4609-9A9D-8A612E00B0B9}">
      <dgm:prSet/>
      <dgm:spPr/>
      <dgm:t>
        <a:bodyPr/>
        <a:lstStyle/>
        <a:p>
          <a:endParaRPr lang="en-US"/>
        </a:p>
      </dgm:t>
    </dgm:pt>
    <dgm:pt modelId="{554CF1B3-22C4-4AC2-BC15-0DB66037C3EE}" type="pres">
      <dgm:prSet presAssocID="{447212B7-0AA0-476E-9B36-577267DA6AA4}" presName="linear" presStyleCnt="0">
        <dgm:presLayoutVars>
          <dgm:animLvl val="lvl"/>
          <dgm:resizeHandles val="exact"/>
        </dgm:presLayoutVars>
      </dgm:prSet>
      <dgm:spPr/>
    </dgm:pt>
    <dgm:pt modelId="{225A254E-B1A3-424F-BA89-2248DBFBF800}" type="pres">
      <dgm:prSet presAssocID="{218E28C3-E0FC-477C-AF04-9DB1DFEA44C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AF79EC0-A347-4E04-BB69-DC3A84AFA565}" type="pres">
      <dgm:prSet presAssocID="{51F49330-E4FD-4B26-B747-F753D0226DAF}" presName="spacer" presStyleCnt="0"/>
      <dgm:spPr/>
    </dgm:pt>
    <dgm:pt modelId="{2E43594A-C9B4-4E47-891C-B387E465FC6C}" type="pres">
      <dgm:prSet presAssocID="{EB2F982C-E0F4-4D79-B81F-FB86417FE9FA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8376BD0-5054-45DB-BE1B-FB02B61C6F35}" type="pres">
      <dgm:prSet presAssocID="{2604D32A-382A-42AB-9A62-7086FE891A03}" presName="spacer" presStyleCnt="0"/>
      <dgm:spPr/>
    </dgm:pt>
    <dgm:pt modelId="{44972F6D-DAD5-47C4-A890-B827AE4514CE}" type="pres">
      <dgm:prSet presAssocID="{7C24A0B2-A592-46D5-94CE-5EC8FC55373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49433A8-230F-4F7D-A57C-4DA2CAD861F6}" type="pres">
      <dgm:prSet presAssocID="{64C10FC4-510A-4078-AB88-01DC106554BB}" presName="spacer" presStyleCnt="0"/>
      <dgm:spPr/>
    </dgm:pt>
    <dgm:pt modelId="{0E0134F7-3000-41BC-ABA1-BDB94657EDCB}" type="pres">
      <dgm:prSet presAssocID="{7A183392-1B46-49C7-81A9-0A566C1089A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4B5F677-E3CC-4D40-81DF-0C35C51584E8}" type="pres">
      <dgm:prSet presAssocID="{7DC09F8C-9A36-4D6E-B82A-B8B77F967E45}" presName="spacer" presStyleCnt="0"/>
      <dgm:spPr/>
    </dgm:pt>
    <dgm:pt modelId="{9186156A-64E5-4B60-AF35-090FA0A3E61D}" type="pres">
      <dgm:prSet presAssocID="{54D609F4-0BAC-4C1A-BE76-4FA24F7F38F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5375ED0-06F6-43A8-B2C6-61428F21C7F4}" type="pres">
      <dgm:prSet presAssocID="{FC6B05CB-866C-43B2-9878-7A0070758B64}" presName="spacer" presStyleCnt="0"/>
      <dgm:spPr/>
    </dgm:pt>
    <dgm:pt modelId="{FD49F46F-A572-418E-AAFE-9486DCA8E591}" type="pres">
      <dgm:prSet presAssocID="{510ABDE2-6E3C-4636-BCDC-CD9B36E910A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529816B-AE47-4F70-84BC-ACFB3F9EDB13}" type="pres">
      <dgm:prSet presAssocID="{C0A94E79-D196-48E3-BA8D-0FDD50E07B0A}" presName="spacer" presStyleCnt="0"/>
      <dgm:spPr/>
    </dgm:pt>
    <dgm:pt modelId="{7B16EBE4-CA75-4C2B-8D25-39909E3D6EE3}" type="pres">
      <dgm:prSet presAssocID="{03090DED-70C7-49CD-AE2A-8C02A91332E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D11D42D-BB9D-4754-9A82-B3092B097D59}" type="presOf" srcId="{03090DED-70C7-49CD-AE2A-8C02A91332E5}" destId="{7B16EBE4-CA75-4C2B-8D25-39909E3D6EE3}" srcOrd="0" destOrd="0" presId="urn:microsoft.com/office/officeart/2005/8/layout/vList2"/>
    <dgm:cxn modelId="{372AFF62-A7A4-49AE-A16C-0D889AB23033}" type="presOf" srcId="{7C24A0B2-A592-46D5-94CE-5EC8FC55373F}" destId="{44972F6D-DAD5-47C4-A890-B827AE4514CE}" srcOrd="0" destOrd="0" presId="urn:microsoft.com/office/officeart/2005/8/layout/vList2"/>
    <dgm:cxn modelId="{4AFA4D44-9A9B-4802-AA6A-81EE2BB710E5}" srcId="{447212B7-0AA0-476E-9B36-577267DA6AA4}" destId="{510ABDE2-6E3C-4636-BCDC-CD9B36E910A5}" srcOrd="5" destOrd="0" parTransId="{EEA1F90F-64F6-47BD-941A-24DCBE7CE844}" sibTransId="{C0A94E79-D196-48E3-BA8D-0FDD50E07B0A}"/>
    <dgm:cxn modelId="{867A4246-FFEE-4C20-AF46-8F435293CC1D}" srcId="{447212B7-0AA0-476E-9B36-577267DA6AA4}" destId="{EB2F982C-E0F4-4D79-B81F-FB86417FE9FA}" srcOrd="1" destOrd="0" parTransId="{B44E5FB7-D6D7-443F-8D04-4080673E0955}" sibTransId="{2604D32A-382A-42AB-9A62-7086FE891A03}"/>
    <dgm:cxn modelId="{08F1B84D-25CB-4EE5-B661-CE2045787C89}" type="presOf" srcId="{EB2F982C-E0F4-4D79-B81F-FB86417FE9FA}" destId="{2E43594A-C9B4-4E47-891C-B387E465FC6C}" srcOrd="0" destOrd="0" presId="urn:microsoft.com/office/officeart/2005/8/layout/vList2"/>
    <dgm:cxn modelId="{8C177D71-BD61-4609-9A9D-8A612E00B0B9}" srcId="{447212B7-0AA0-476E-9B36-577267DA6AA4}" destId="{03090DED-70C7-49CD-AE2A-8C02A91332E5}" srcOrd="6" destOrd="0" parTransId="{105EA647-606B-4A24-8B93-6E662E3BA913}" sibTransId="{76333A81-2779-4DA3-BAC3-60DA062AC58C}"/>
    <dgm:cxn modelId="{1F39D452-5E64-4651-AAF3-0045BCF49B91}" type="presOf" srcId="{447212B7-0AA0-476E-9B36-577267DA6AA4}" destId="{554CF1B3-22C4-4AC2-BC15-0DB66037C3EE}" srcOrd="0" destOrd="0" presId="urn:microsoft.com/office/officeart/2005/8/layout/vList2"/>
    <dgm:cxn modelId="{F8FD8B58-B0AA-4D0E-A5C3-37C6BC42844E}" type="presOf" srcId="{54D609F4-0BAC-4C1A-BE76-4FA24F7F38FC}" destId="{9186156A-64E5-4B60-AF35-090FA0A3E61D}" srcOrd="0" destOrd="0" presId="urn:microsoft.com/office/officeart/2005/8/layout/vList2"/>
    <dgm:cxn modelId="{CEBCC35A-D627-4370-AF22-F6D269354962}" srcId="{447212B7-0AA0-476E-9B36-577267DA6AA4}" destId="{7A183392-1B46-49C7-81A9-0A566C1089A8}" srcOrd="3" destOrd="0" parTransId="{A9FB75D2-C0A4-463D-9711-CD4C15E695D3}" sibTransId="{7DC09F8C-9A36-4D6E-B82A-B8B77F967E45}"/>
    <dgm:cxn modelId="{F31CCE9B-57D3-446A-AAF4-0AABD1B96B5D}" type="presOf" srcId="{7A183392-1B46-49C7-81A9-0A566C1089A8}" destId="{0E0134F7-3000-41BC-ABA1-BDB94657EDCB}" srcOrd="0" destOrd="0" presId="urn:microsoft.com/office/officeart/2005/8/layout/vList2"/>
    <dgm:cxn modelId="{D1E92FAA-2E9C-4A52-BA1F-AF1B04E0BAA9}" srcId="{447212B7-0AA0-476E-9B36-577267DA6AA4}" destId="{7C24A0B2-A592-46D5-94CE-5EC8FC55373F}" srcOrd="2" destOrd="0" parTransId="{D1E69CD1-1AFC-4087-9AE8-7860A475F173}" sibTransId="{64C10FC4-510A-4078-AB88-01DC106554BB}"/>
    <dgm:cxn modelId="{159791AF-3DE4-4224-87BE-E87B45503869}" type="presOf" srcId="{218E28C3-E0FC-477C-AF04-9DB1DFEA44C4}" destId="{225A254E-B1A3-424F-BA89-2248DBFBF800}" srcOrd="0" destOrd="0" presId="urn:microsoft.com/office/officeart/2005/8/layout/vList2"/>
    <dgm:cxn modelId="{757DFADB-9262-40C3-BA71-93365C725F4B}" srcId="{447212B7-0AA0-476E-9B36-577267DA6AA4}" destId="{54D609F4-0BAC-4C1A-BE76-4FA24F7F38FC}" srcOrd="4" destOrd="0" parTransId="{44135EC3-D9FF-4224-8735-C8BCDF59302F}" sibTransId="{FC6B05CB-866C-43B2-9878-7A0070758B64}"/>
    <dgm:cxn modelId="{CF9F9AF0-76DF-4D50-9460-C554343FA261}" srcId="{447212B7-0AA0-476E-9B36-577267DA6AA4}" destId="{218E28C3-E0FC-477C-AF04-9DB1DFEA44C4}" srcOrd="0" destOrd="0" parTransId="{38931139-1592-4645-BDC9-8EC14B1DAC28}" sibTransId="{51F49330-E4FD-4B26-B747-F753D0226DAF}"/>
    <dgm:cxn modelId="{2B068DF3-83A7-4F10-9CDC-40DB9115ECDA}" type="presOf" srcId="{510ABDE2-6E3C-4636-BCDC-CD9B36E910A5}" destId="{FD49F46F-A572-418E-AAFE-9486DCA8E591}" srcOrd="0" destOrd="0" presId="urn:microsoft.com/office/officeart/2005/8/layout/vList2"/>
    <dgm:cxn modelId="{2C966135-0E9A-4432-8472-FFCC32F8BA19}" type="presParOf" srcId="{554CF1B3-22C4-4AC2-BC15-0DB66037C3EE}" destId="{225A254E-B1A3-424F-BA89-2248DBFBF800}" srcOrd="0" destOrd="0" presId="urn:microsoft.com/office/officeart/2005/8/layout/vList2"/>
    <dgm:cxn modelId="{90DF4442-DE32-4A1B-B4AB-8E3AB5C33427}" type="presParOf" srcId="{554CF1B3-22C4-4AC2-BC15-0DB66037C3EE}" destId="{CAF79EC0-A347-4E04-BB69-DC3A84AFA565}" srcOrd="1" destOrd="0" presId="urn:microsoft.com/office/officeart/2005/8/layout/vList2"/>
    <dgm:cxn modelId="{FFA042E2-4EEE-4692-A2B9-821169FD3961}" type="presParOf" srcId="{554CF1B3-22C4-4AC2-BC15-0DB66037C3EE}" destId="{2E43594A-C9B4-4E47-891C-B387E465FC6C}" srcOrd="2" destOrd="0" presId="urn:microsoft.com/office/officeart/2005/8/layout/vList2"/>
    <dgm:cxn modelId="{CDB7C529-485A-410F-96EF-05ECC51D800B}" type="presParOf" srcId="{554CF1B3-22C4-4AC2-BC15-0DB66037C3EE}" destId="{A8376BD0-5054-45DB-BE1B-FB02B61C6F35}" srcOrd="3" destOrd="0" presId="urn:microsoft.com/office/officeart/2005/8/layout/vList2"/>
    <dgm:cxn modelId="{CECA3F14-7011-4958-83EB-184EFE1FF61A}" type="presParOf" srcId="{554CF1B3-22C4-4AC2-BC15-0DB66037C3EE}" destId="{44972F6D-DAD5-47C4-A890-B827AE4514CE}" srcOrd="4" destOrd="0" presId="urn:microsoft.com/office/officeart/2005/8/layout/vList2"/>
    <dgm:cxn modelId="{44A73CC9-564E-4080-9A22-09C59D7E3474}" type="presParOf" srcId="{554CF1B3-22C4-4AC2-BC15-0DB66037C3EE}" destId="{F49433A8-230F-4F7D-A57C-4DA2CAD861F6}" srcOrd="5" destOrd="0" presId="urn:microsoft.com/office/officeart/2005/8/layout/vList2"/>
    <dgm:cxn modelId="{715CB642-41E5-4374-B45F-D45C77DB66BA}" type="presParOf" srcId="{554CF1B3-22C4-4AC2-BC15-0DB66037C3EE}" destId="{0E0134F7-3000-41BC-ABA1-BDB94657EDCB}" srcOrd="6" destOrd="0" presId="urn:microsoft.com/office/officeart/2005/8/layout/vList2"/>
    <dgm:cxn modelId="{045C1ACD-0E6B-4DAD-A190-D5C4ED9D7E5D}" type="presParOf" srcId="{554CF1B3-22C4-4AC2-BC15-0DB66037C3EE}" destId="{74B5F677-E3CC-4D40-81DF-0C35C51584E8}" srcOrd="7" destOrd="0" presId="urn:microsoft.com/office/officeart/2005/8/layout/vList2"/>
    <dgm:cxn modelId="{01610355-9473-4488-8FC8-7251890C55C9}" type="presParOf" srcId="{554CF1B3-22C4-4AC2-BC15-0DB66037C3EE}" destId="{9186156A-64E5-4B60-AF35-090FA0A3E61D}" srcOrd="8" destOrd="0" presId="urn:microsoft.com/office/officeart/2005/8/layout/vList2"/>
    <dgm:cxn modelId="{71C6DBA9-204F-4A20-A225-964F233DED99}" type="presParOf" srcId="{554CF1B3-22C4-4AC2-BC15-0DB66037C3EE}" destId="{25375ED0-06F6-43A8-B2C6-61428F21C7F4}" srcOrd="9" destOrd="0" presId="urn:microsoft.com/office/officeart/2005/8/layout/vList2"/>
    <dgm:cxn modelId="{086385B9-BC75-41CD-814F-EBF92D721B0A}" type="presParOf" srcId="{554CF1B3-22C4-4AC2-BC15-0DB66037C3EE}" destId="{FD49F46F-A572-418E-AAFE-9486DCA8E591}" srcOrd="10" destOrd="0" presId="urn:microsoft.com/office/officeart/2005/8/layout/vList2"/>
    <dgm:cxn modelId="{55F1F81A-B644-435E-9F6A-30E6FDBB5473}" type="presParOf" srcId="{554CF1B3-22C4-4AC2-BC15-0DB66037C3EE}" destId="{6529816B-AE47-4F70-84BC-ACFB3F9EDB13}" srcOrd="11" destOrd="0" presId="urn:microsoft.com/office/officeart/2005/8/layout/vList2"/>
    <dgm:cxn modelId="{3D27FA43-832C-4242-BB33-09A2228F6900}" type="presParOf" srcId="{554CF1B3-22C4-4AC2-BC15-0DB66037C3EE}" destId="{7B16EBE4-CA75-4C2B-8D25-39909E3D6EE3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83BFA69-F9AE-43AB-B67C-27742C1F2416}" type="doc">
      <dgm:prSet loTypeId="urn:microsoft.com/office/officeart/2008/layout/LinedList" loCatId="list" qsTypeId="urn:microsoft.com/office/officeart/2005/8/quickstyle/simple1#8" qsCatId="simple" csTypeId="urn:microsoft.com/office/officeart/2005/8/colors/accent1_2#2" csCatId="accent1"/>
      <dgm:spPr/>
      <dgm:t>
        <a:bodyPr/>
        <a:lstStyle/>
        <a:p>
          <a:endParaRPr lang="en-US"/>
        </a:p>
      </dgm:t>
    </dgm:pt>
    <dgm:pt modelId="{9F5DAFC9-0DF0-4C61-A8B3-DDC296B7988D}">
      <dgm:prSet/>
      <dgm:spPr/>
      <dgm:t>
        <a:bodyPr/>
        <a:lstStyle/>
        <a:p>
          <a:r>
            <a:rPr lang="en-GB" b="1"/>
            <a:t>Before Uploading to Turnitin make sure you have:</a:t>
          </a:r>
          <a:endParaRPr lang="en-US"/>
        </a:p>
      </dgm:t>
    </dgm:pt>
    <dgm:pt modelId="{F2CEF955-33D0-414C-9405-97DDED726ECC}" type="parTrans" cxnId="{46797FED-643F-440C-AA8A-FCEB4FEC4CBF}">
      <dgm:prSet/>
      <dgm:spPr/>
      <dgm:t>
        <a:bodyPr/>
        <a:lstStyle/>
        <a:p>
          <a:endParaRPr lang="en-US"/>
        </a:p>
      </dgm:t>
    </dgm:pt>
    <dgm:pt modelId="{7DC87BC9-1960-44FA-B222-6376262FE2AA}" type="sibTrans" cxnId="{46797FED-643F-440C-AA8A-FCEB4FEC4CBF}">
      <dgm:prSet/>
      <dgm:spPr/>
      <dgm:t>
        <a:bodyPr/>
        <a:lstStyle/>
        <a:p>
          <a:endParaRPr lang="en-US"/>
        </a:p>
      </dgm:t>
    </dgm:pt>
    <dgm:pt modelId="{538AF18E-1D53-423B-B894-9BBD90714085}">
      <dgm:prSet/>
      <dgm:spPr/>
      <dgm:t>
        <a:bodyPr/>
        <a:lstStyle/>
        <a:p>
          <a:r>
            <a:rPr lang="en-GB"/>
            <a:t>• Arial, size 11, 1.5 spacing </a:t>
          </a:r>
          <a:endParaRPr lang="en-US"/>
        </a:p>
      </dgm:t>
    </dgm:pt>
    <dgm:pt modelId="{FFD3D84B-1ACE-4CFB-8FD5-6CC9C45C0E41}" type="parTrans" cxnId="{C01636D2-503D-40D6-929D-1B8B0E1CD4ED}">
      <dgm:prSet/>
      <dgm:spPr/>
      <dgm:t>
        <a:bodyPr/>
        <a:lstStyle/>
        <a:p>
          <a:endParaRPr lang="en-US"/>
        </a:p>
      </dgm:t>
    </dgm:pt>
    <dgm:pt modelId="{54BD225D-F911-46BB-A619-12051FD2C339}" type="sibTrans" cxnId="{C01636D2-503D-40D6-929D-1B8B0E1CD4ED}">
      <dgm:prSet/>
      <dgm:spPr/>
      <dgm:t>
        <a:bodyPr/>
        <a:lstStyle/>
        <a:p>
          <a:endParaRPr lang="en-US"/>
        </a:p>
      </dgm:t>
    </dgm:pt>
    <dgm:pt modelId="{F0E2743F-3A78-4F0D-B7A3-06C1B9841ECC}">
      <dgm:prSet/>
      <dgm:spPr/>
      <dgm:t>
        <a:bodyPr/>
        <a:lstStyle/>
        <a:p>
          <a:r>
            <a:rPr lang="en-GB"/>
            <a:t>• Title page complete </a:t>
          </a:r>
          <a:endParaRPr lang="en-US"/>
        </a:p>
      </dgm:t>
    </dgm:pt>
    <dgm:pt modelId="{BDA10F76-A327-4A24-84DB-4F36A24DB983}" type="parTrans" cxnId="{8282BEEC-7924-40CB-BC5E-93F71A31FAF7}">
      <dgm:prSet/>
      <dgm:spPr/>
      <dgm:t>
        <a:bodyPr/>
        <a:lstStyle/>
        <a:p>
          <a:endParaRPr lang="en-US"/>
        </a:p>
      </dgm:t>
    </dgm:pt>
    <dgm:pt modelId="{B7E387D7-2D88-4180-877A-7199E3DDE621}" type="sibTrans" cxnId="{8282BEEC-7924-40CB-BC5E-93F71A31FAF7}">
      <dgm:prSet/>
      <dgm:spPr/>
      <dgm:t>
        <a:bodyPr/>
        <a:lstStyle/>
        <a:p>
          <a:endParaRPr lang="en-US"/>
        </a:p>
      </dgm:t>
    </dgm:pt>
    <dgm:pt modelId="{54FA7EF2-BFAD-4202-A2AE-773A886A2B8C}">
      <dgm:prSet/>
      <dgm:spPr/>
      <dgm:t>
        <a:bodyPr/>
        <a:lstStyle/>
        <a:p>
          <a:r>
            <a:rPr lang="en-GB"/>
            <a:t>• Page numbers added </a:t>
          </a:r>
          <a:endParaRPr lang="en-US"/>
        </a:p>
      </dgm:t>
    </dgm:pt>
    <dgm:pt modelId="{C67BD68B-6281-4875-8CD2-21E3E575FB87}" type="parTrans" cxnId="{D8E01141-C521-4768-8188-4A79795D1C67}">
      <dgm:prSet/>
      <dgm:spPr/>
      <dgm:t>
        <a:bodyPr/>
        <a:lstStyle/>
        <a:p>
          <a:endParaRPr lang="en-US"/>
        </a:p>
      </dgm:t>
    </dgm:pt>
    <dgm:pt modelId="{4EBA2D4F-39FA-4CA9-851B-266CD3C1F1B4}" type="sibTrans" cxnId="{D8E01141-C521-4768-8188-4A79795D1C67}">
      <dgm:prSet/>
      <dgm:spPr/>
      <dgm:t>
        <a:bodyPr/>
        <a:lstStyle/>
        <a:p>
          <a:endParaRPr lang="en-US"/>
        </a:p>
      </dgm:t>
    </dgm:pt>
    <dgm:pt modelId="{BBF57761-DD6D-493C-BEDA-55C838901893}">
      <dgm:prSet/>
      <dgm:spPr/>
      <dgm:t>
        <a:bodyPr/>
        <a:lstStyle/>
        <a:p>
          <a:r>
            <a:rPr lang="en-GB"/>
            <a:t>• Word count within limits </a:t>
          </a:r>
          <a:endParaRPr lang="en-US"/>
        </a:p>
      </dgm:t>
    </dgm:pt>
    <dgm:pt modelId="{D151C59C-DC90-4759-A31F-2963519D1924}" type="parTrans" cxnId="{CED76E55-F39A-4C9B-A10B-DAE480C287C3}">
      <dgm:prSet/>
      <dgm:spPr/>
      <dgm:t>
        <a:bodyPr/>
        <a:lstStyle/>
        <a:p>
          <a:endParaRPr lang="en-US"/>
        </a:p>
      </dgm:t>
    </dgm:pt>
    <dgm:pt modelId="{3B30537C-CE35-464E-895B-DBD0C46B1D02}" type="sibTrans" cxnId="{CED76E55-F39A-4C9B-A10B-DAE480C287C3}">
      <dgm:prSet/>
      <dgm:spPr/>
      <dgm:t>
        <a:bodyPr/>
        <a:lstStyle/>
        <a:p>
          <a:endParaRPr lang="en-US"/>
        </a:p>
      </dgm:t>
    </dgm:pt>
    <dgm:pt modelId="{15FBF6A3-B61D-4AC8-A359-BDC3BABEBA2D}">
      <dgm:prSet/>
      <dgm:spPr/>
      <dgm:t>
        <a:bodyPr/>
        <a:lstStyle/>
        <a:p>
          <a:r>
            <a:rPr lang="en-GB"/>
            <a:t>• Minimum 6 academic sources in UWTSD Harvard referencing </a:t>
          </a:r>
          <a:endParaRPr lang="en-US"/>
        </a:p>
      </dgm:t>
    </dgm:pt>
    <dgm:pt modelId="{EFCD59B8-C977-4989-9175-F8A568AE53B1}" type="parTrans" cxnId="{00EA46D5-542A-429D-8DDB-8851DBD96CEE}">
      <dgm:prSet/>
      <dgm:spPr/>
      <dgm:t>
        <a:bodyPr/>
        <a:lstStyle/>
        <a:p>
          <a:endParaRPr lang="en-US"/>
        </a:p>
      </dgm:t>
    </dgm:pt>
    <dgm:pt modelId="{BD34B2F1-D4BB-42D3-ADDD-32DB0B7A5407}" type="sibTrans" cxnId="{00EA46D5-542A-429D-8DDB-8851DBD96CEE}">
      <dgm:prSet/>
      <dgm:spPr/>
      <dgm:t>
        <a:bodyPr/>
        <a:lstStyle/>
        <a:p>
          <a:endParaRPr lang="en-US"/>
        </a:p>
      </dgm:t>
    </dgm:pt>
    <dgm:pt modelId="{3DA21C04-7259-4B2D-BA5E-CFDA779344A2}">
      <dgm:prSet/>
      <dgm:spPr/>
      <dgm:t>
        <a:bodyPr/>
        <a:lstStyle/>
        <a:p>
          <a:r>
            <a:rPr lang="en-GB"/>
            <a:t>• No AI‑generated text </a:t>
          </a:r>
          <a:endParaRPr lang="en-US"/>
        </a:p>
      </dgm:t>
    </dgm:pt>
    <dgm:pt modelId="{B2A5BE0A-D54F-4DCD-9BFE-F777353B8B64}" type="parTrans" cxnId="{F68016DD-511D-40EC-9D2D-B94815DE9A45}">
      <dgm:prSet/>
      <dgm:spPr/>
      <dgm:t>
        <a:bodyPr/>
        <a:lstStyle/>
        <a:p>
          <a:endParaRPr lang="en-US"/>
        </a:p>
      </dgm:t>
    </dgm:pt>
    <dgm:pt modelId="{06B3F267-FEDE-4D45-BBC1-CB95D6098160}" type="sibTrans" cxnId="{F68016DD-511D-40EC-9D2D-B94815DE9A45}">
      <dgm:prSet/>
      <dgm:spPr/>
      <dgm:t>
        <a:bodyPr/>
        <a:lstStyle/>
        <a:p>
          <a:endParaRPr lang="en-US"/>
        </a:p>
      </dgm:t>
    </dgm:pt>
    <dgm:pt modelId="{4BA8A56C-88B1-4C79-95BC-EE3A483A5466}">
      <dgm:prSet/>
      <dgm:spPr/>
      <dgm:t>
        <a:bodyPr/>
        <a:lstStyle/>
        <a:p>
          <a:r>
            <a:rPr lang="en-GB"/>
            <a:t>• Submitted before deadline</a:t>
          </a:r>
          <a:endParaRPr lang="en-US"/>
        </a:p>
      </dgm:t>
    </dgm:pt>
    <dgm:pt modelId="{B6FCE020-53BA-4FF9-893E-5533BAF2F25F}" type="parTrans" cxnId="{2B8DEC11-A213-4C05-982D-4BC60A60B38B}">
      <dgm:prSet/>
      <dgm:spPr/>
      <dgm:t>
        <a:bodyPr/>
        <a:lstStyle/>
        <a:p>
          <a:endParaRPr lang="en-US"/>
        </a:p>
      </dgm:t>
    </dgm:pt>
    <dgm:pt modelId="{D4E0A3CA-AC22-4C6F-BE4A-B14956592457}" type="sibTrans" cxnId="{2B8DEC11-A213-4C05-982D-4BC60A60B38B}">
      <dgm:prSet/>
      <dgm:spPr/>
      <dgm:t>
        <a:bodyPr/>
        <a:lstStyle/>
        <a:p>
          <a:endParaRPr lang="en-US"/>
        </a:p>
      </dgm:t>
    </dgm:pt>
    <dgm:pt modelId="{6D68DE78-DFCC-4288-9516-F7F96A887F26}" type="pres">
      <dgm:prSet presAssocID="{383BFA69-F9AE-43AB-B67C-27742C1F2416}" presName="vert0" presStyleCnt="0">
        <dgm:presLayoutVars>
          <dgm:dir/>
          <dgm:animOne val="branch"/>
          <dgm:animLvl val="lvl"/>
        </dgm:presLayoutVars>
      </dgm:prSet>
      <dgm:spPr/>
    </dgm:pt>
    <dgm:pt modelId="{D91C18F7-CA18-4EB0-B37E-A79CFB871461}" type="pres">
      <dgm:prSet presAssocID="{9F5DAFC9-0DF0-4C61-A8B3-DDC296B7988D}" presName="thickLine" presStyleLbl="alignNode1" presStyleIdx="0" presStyleCnt="8"/>
      <dgm:spPr/>
    </dgm:pt>
    <dgm:pt modelId="{06ADE986-ED69-4360-9A1F-AF04F6F17B75}" type="pres">
      <dgm:prSet presAssocID="{9F5DAFC9-0DF0-4C61-A8B3-DDC296B7988D}" presName="horz1" presStyleCnt="0"/>
      <dgm:spPr/>
    </dgm:pt>
    <dgm:pt modelId="{499C7603-7619-4E43-AAF6-02B94CE6C99E}" type="pres">
      <dgm:prSet presAssocID="{9F5DAFC9-0DF0-4C61-A8B3-DDC296B7988D}" presName="tx1" presStyleLbl="revTx" presStyleIdx="0" presStyleCnt="8"/>
      <dgm:spPr/>
    </dgm:pt>
    <dgm:pt modelId="{B98194ED-CE9A-41B2-AD9C-74678CF37CF5}" type="pres">
      <dgm:prSet presAssocID="{9F5DAFC9-0DF0-4C61-A8B3-DDC296B7988D}" presName="vert1" presStyleCnt="0"/>
      <dgm:spPr/>
    </dgm:pt>
    <dgm:pt modelId="{9BD28CB5-BB48-449A-8404-593DF6745DA4}" type="pres">
      <dgm:prSet presAssocID="{538AF18E-1D53-423B-B894-9BBD90714085}" presName="thickLine" presStyleLbl="alignNode1" presStyleIdx="1" presStyleCnt="8"/>
      <dgm:spPr/>
    </dgm:pt>
    <dgm:pt modelId="{53F9B126-9549-492F-BB38-118D774C3917}" type="pres">
      <dgm:prSet presAssocID="{538AF18E-1D53-423B-B894-9BBD90714085}" presName="horz1" presStyleCnt="0"/>
      <dgm:spPr/>
    </dgm:pt>
    <dgm:pt modelId="{75551FAE-55C6-4562-AC9B-FFB7518BBB75}" type="pres">
      <dgm:prSet presAssocID="{538AF18E-1D53-423B-B894-9BBD90714085}" presName="tx1" presStyleLbl="revTx" presStyleIdx="1" presStyleCnt="8"/>
      <dgm:spPr/>
    </dgm:pt>
    <dgm:pt modelId="{18D97C04-61CB-4FB8-BBB7-2C2086DCA18D}" type="pres">
      <dgm:prSet presAssocID="{538AF18E-1D53-423B-B894-9BBD90714085}" presName="vert1" presStyleCnt="0"/>
      <dgm:spPr/>
    </dgm:pt>
    <dgm:pt modelId="{46EC5141-A40F-477D-9A71-4496E897C13D}" type="pres">
      <dgm:prSet presAssocID="{F0E2743F-3A78-4F0D-B7A3-06C1B9841ECC}" presName="thickLine" presStyleLbl="alignNode1" presStyleIdx="2" presStyleCnt="8"/>
      <dgm:spPr/>
    </dgm:pt>
    <dgm:pt modelId="{BD971507-97D7-453D-8A70-5F77F86C500B}" type="pres">
      <dgm:prSet presAssocID="{F0E2743F-3A78-4F0D-B7A3-06C1B9841ECC}" presName="horz1" presStyleCnt="0"/>
      <dgm:spPr/>
    </dgm:pt>
    <dgm:pt modelId="{2D928249-3AC6-4E49-A294-CD377A40B5EC}" type="pres">
      <dgm:prSet presAssocID="{F0E2743F-3A78-4F0D-B7A3-06C1B9841ECC}" presName="tx1" presStyleLbl="revTx" presStyleIdx="2" presStyleCnt="8"/>
      <dgm:spPr/>
    </dgm:pt>
    <dgm:pt modelId="{D0E5082C-D07D-478A-A2AC-68C59BD8E558}" type="pres">
      <dgm:prSet presAssocID="{F0E2743F-3A78-4F0D-B7A3-06C1B9841ECC}" presName="vert1" presStyleCnt="0"/>
      <dgm:spPr/>
    </dgm:pt>
    <dgm:pt modelId="{B9B91FA3-6CD4-4381-89E0-CC67373A40DF}" type="pres">
      <dgm:prSet presAssocID="{54FA7EF2-BFAD-4202-A2AE-773A886A2B8C}" presName="thickLine" presStyleLbl="alignNode1" presStyleIdx="3" presStyleCnt="8"/>
      <dgm:spPr/>
    </dgm:pt>
    <dgm:pt modelId="{ABD7A800-C64D-49B9-A887-C313C93857F9}" type="pres">
      <dgm:prSet presAssocID="{54FA7EF2-BFAD-4202-A2AE-773A886A2B8C}" presName="horz1" presStyleCnt="0"/>
      <dgm:spPr/>
    </dgm:pt>
    <dgm:pt modelId="{765DCC49-52F9-43CB-A506-6E66E44BB72D}" type="pres">
      <dgm:prSet presAssocID="{54FA7EF2-BFAD-4202-A2AE-773A886A2B8C}" presName="tx1" presStyleLbl="revTx" presStyleIdx="3" presStyleCnt="8"/>
      <dgm:spPr/>
    </dgm:pt>
    <dgm:pt modelId="{92234A81-205B-4A10-824A-B26B166580C9}" type="pres">
      <dgm:prSet presAssocID="{54FA7EF2-BFAD-4202-A2AE-773A886A2B8C}" presName="vert1" presStyleCnt="0"/>
      <dgm:spPr/>
    </dgm:pt>
    <dgm:pt modelId="{376F096B-BD15-487F-AA55-9970F7E750D8}" type="pres">
      <dgm:prSet presAssocID="{BBF57761-DD6D-493C-BEDA-55C838901893}" presName="thickLine" presStyleLbl="alignNode1" presStyleIdx="4" presStyleCnt="8"/>
      <dgm:spPr/>
    </dgm:pt>
    <dgm:pt modelId="{7BF9F1EE-57C5-43FB-8D8A-B09F715F84D2}" type="pres">
      <dgm:prSet presAssocID="{BBF57761-DD6D-493C-BEDA-55C838901893}" presName="horz1" presStyleCnt="0"/>
      <dgm:spPr/>
    </dgm:pt>
    <dgm:pt modelId="{FD884BEF-485D-42A3-A858-979B9043ABFC}" type="pres">
      <dgm:prSet presAssocID="{BBF57761-DD6D-493C-BEDA-55C838901893}" presName="tx1" presStyleLbl="revTx" presStyleIdx="4" presStyleCnt="8"/>
      <dgm:spPr/>
    </dgm:pt>
    <dgm:pt modelId="{0ABCD48B-BDE8-49F6-9EA5-1BC1F83EC952}" type="pres">
      <dgm:prSet presAssocID="{BBF57761-DD6D-493C-BEDA-55C838901893}" presName="vert1" presStyleCnt="0"/>
      <dgm:spPr/>
    </dgm:pt>
    <dgm:pt modelId="{4B7F35CB-7CDA-4829-98C8-BB36D9DB559C}" type="pres">
      <dgm:prSet presAssocID="{15FBF6A3-B61D-4AC8-A359-BDC3BABEBA2D}" presName="thickLine" presStyleLbl="alignNode1" presStyleIdx="5" presStyleCnt="8"/>
      <dgm:spPr/>
    </dgm:pt>
    <dgm:pt modelId="{0D921ECF-81A6-41C0-BE19-52755046E3D9}" type="pres">
      <dgm:prSet presAssocID="{15FBF6A3-B61D-4AC8-A359-BDC3BABEBA2D}" presName="horz1" presStyleCnt="0"/>
      <dgm:spPr/>
    </dgm:pt>
    <dgm:pt modelId="{1DFEBA98-F954-4FDD-BB7A-709EB1D67B0A}" type="pres">
      <dgm:prSet presAssocID="{15FBF6A3-B61D-4AC8-A359-BDC3BABEBA2D}" presName="tx1" presStyleLbl="revTx" presStyleIdx="5" presStyleCnt="8"/>
      <dgm:spPr/>
    </dgm:pt>
    <dgm:pt modelId="{A860F580-962E-428A-A796-5BCF9ABF71A3}" type="pres">
      <dgm:prSet presAssocID="{15FBF6A3-B61D-4AC8-A359-BDC3BABEBA2D}" presName="vert1" presStyleCnt="0"/>
      <dgm:spPr/>
    </dgm:pt>
    <dgm:pt modelId="{A88EAB31-C2FA-428F-B492-936321D5B818}" type="pres">
      <dgm:prSet presAssocID="{3DA21C04-7259-4B2D-BA5E-CFDA779344A2}" presName="thickLine" presStyleLbl="alignNode1" presStyleIdx="6" presStyleCnt="8"/>
      <dgm:spPr/>
    </dgm:pt>
    <dgm:pt modelId="{C5ED1D1E-ACC0-4B99-88EF-6649ED64A133}" type="pres">
      <dgm:prSet presAssocID="{3DA21C04-7259-4B2D-BA5E-CFDA779344A2}" presName="horz1" presStyleCnt="0"/>
      <dgm:spPr/>
    </dgm:pt>
    <dgm:pt modelId="{0A548752-DF87-4CBC-9924-4A84FAB8BB01}" type="pres">
      <dgm:prSet presAssocID="{3DA21C04-7259-4B2D-BA5E-CFDA779344A2}" presName="tx1" presStyleLbl="revTx" presStyleIdx="6" presStyleCnt="8"/>
      <dgm:spPr/>
    </dgm:pt>
    <dgm:pt modelId="{25960140-1A8B-445B-B8E3-987E47270A66}" type="pres">
      <dgm:prSet presAssocID="{3DA21C04-7259-4B2D-BA5E-CFDA779344A2}" presName="vert1" presStyleCnt="0"/>
      <dgm:spPr/>
    </dgm:pt>
    <dgm:pt modelId="{05F75064-3A60-43AA-A18E-AC9ED9AD23A9}" type="pres">
      <dgm:prSet presAssocID="{4BA8A56C-88B1-4C79-95BC-EE3A483A5466}" presName="thickLine" presStyleLbl="alignNode1" presStyleIdx="7" presStyleCnt="8"/>
      <dgm:spPr/>
    </dgm:pt>
    <dgm:pt modelId="{09C7A9BA-AC1A-4C41-BFF4-DAD25D18287E}" type="pres">
      <dgm:prSet presAssocID="{4BA8A56C-88B1-4C79-95BC-EE3A483A5466}" presName="horz1" presStyleCnt="0"/>
      <dgm:spPr/>
    </dgm:pt>
    <dgm:pt modelId="{ECA46A6B-E783-4492-902E-6F41653D0EAE}" type="pres">
      <dgm:prSet presAssocID="{4BA8A56C-88B1-4C79-95BC-EE3A483A5466}" presName="tx1" presStyleLbl="revTx" presStyleIdx="7" presStyleCnt="8"/>
      <dgm:spPr/>
    </dgm:pt>
    <dgm:pt modelId="{F6360993-161E-48AA-AE9A-341BC2CAC293}" type="pres">
      <dgm:prSet presAssocID="{4BA8A56C-88B1-4C79-95BC-EE3A483A5466}" presName="vert1" presStyleCnt="0"/>
      <dgm:spPr/>
    </dgm:pt>
  </dgm:ptLst>
  <dgm:cxnLst>
    <dgm:cxn modelId="{2B8DEC11-A213-4C05-982D-4BC60A60B38B}" srcId="{383BFA69-F9AE-43AB-B67C-27742C1F2416}" destId="{4BA8A56C-88B1-4C79-95BC-EE3A483A5466}" srcOrd="7" destOrd="0" parTransId="{B6FCE020-53BA-4FF9-893E-5533BAF2F25F}" sibTransId="{D4E0A3CA-AC22-4C6F-BE4A-B14956592457}"/>
    <dgm:cxn modelId="{7F31CA13-AB5B-4CF4-A6C6-D19B45765210}" type="presOf" srcId="{383BFA69-F9AE-43AB-B67C-27742C1F2416}" destId="{6D68DE78-DFCC-4288-9516-F7F96A887F26}" srcOrd="0" destOrd="0" presId="urn:microsoft.com/office/officeart/2008/layout/LinedList"/>
    <dgm:cxn modelId="{208BA235-86BD-42B8-B00B-49C6ADBA9FDB}" type="presOf" srcId="{15FBF6A3-B61D-4AC8-A359-BDC3BABEBA2D}" destId="{1DFEBA98-F954-4FDD-BB7A-709EB1D67B0A}" srcOrd="0" destOrd="0" presId="urn:microsoft.com/office/officeart/2008/layout/LinedList"/>
    <dgm:cxn modelId="{D8E01141-C521-4768-8188-4A79795D1C67}" srcId="{383BFA69-F9AE-43AB-B67C-27742C1F2416}" destId="{54FA7EF2-BFAD-4202-A2AE-773A886A2B8C}" srcOrd="3" destOrd="0" parTransId="{C67BD68B-6281-4875-8CD2-21E3E575FB87}" sibTransId="{4EBA2D4F-39FA-4CA9-851B-266CD3C1F1B4}"/>
    <dgm:cxn modelId="{62DAA161-EA85-49AD-9E09-86ECFB5C3002}" type="presOf" srcId="{538AF18E-1D53-423B-B894-9BBD90714085}" destId="{75551FAE-55C6-4562-AC9B-FFB7518BBB75}" srcOrd="0" destOrd="0" presId="urn:microsoft.com/office/officeart/2008/layout/LinedList"/>
    <dgm:cxn modelId="{3DABD347-EDE4-4F84-BBAE-DF95518F292F}" type="presOf" srcId="{54FA7EF2-BFAD-4202-A2AE-773A886A2B8C}" destId="{765DCC49-52F9-43CB-A506-6E66E44BB72D}" srcOrd="0" destOrd="0" presId="urn:microsoft.com/office/officeart/2008/layout/LinedList"/>
    <dgm:cxn modelId="{7565C049-A343-42FA-8E01-5C2309B38F59}" type="presOf" srcId="{4BA8A56C-88B1-4C79-95BC-EE3A483A5466}" destId="{ECA46A6B-E783-4492-902E-6F41653D0EAE}" srcOrd="0" destOrd="0" presId="urn:microsoft.com/office/officeart/2008/layout/LinedList"/>
    <dgm:cxn modelId="{BB30684C-C1AC-430C-8DC6-85BC71360782}" type="presOf" srcId="{BBF57761-DD6D-493C-BEDA-55C838901893}" destId="{FD884BEF-485D-42A3-A858-979B9043ABFC}" srcOrd="0" destOrd="0" presId="urn:microsoft.com/office/officeart/2008/layout/LinedList"/>
    <dgm:cxn modelId="{CED76E55-F39A-4C9B-A10B-DAE480C287C3}" srcId="{383BFA69-F9AE-43AB-B67C-27742C1F2416}" destId="{BBF57761-DD6D-493C-BEDA-55C838901893}" srcOrd="4" destOrd="0" parTransId="{D151C59C-DC90-4759-A31F-2963519D1924}" sibTransId="{3B30537C-CE35-464E-895B-DBD0C46B1D02}"/>
    <dgm:cxn modelId="{7DA1D57C-B2FF-469D-BA4D-4FA44F3EF947}" type="presOf" srcId="{3DA21C04-7259-4B2D-BA5E-CFDA779344A2}" destId="{0A548752-DF87-4CBC-9924-4A84FAB8BB01}" srcOrd="0" destOrd="0" presId="urn:microsoft.com/office/officeart/2008/layout/LinedList"/>
    <dgm:cxn modelId="{6FB48C89-7D40-43B6-AA43-5416F3FE2D6D}" type="presOf" srcId="{9F5DAFC9-0DF0-4C61-A8B3-DDC296B7988D}" destId="{499C7603-7619-4E43-AAF6-02B94CE6C99E}" srcOrd="0" destOrd="0" presId="urn:microsoft.com/office/officeart/2008/layout/LinedList"/>
    <dgm:cxn modelId="{781C74CB-889A-4C9A-96D3-65AEA6CC06E3}" type="presOf" srcId="{F0E2743F-3A78-4F0D-B7A3-06C1B9841ECC}" destId="{2D928249-3AC6-4E49-A294-CD377A40B5EC}" srcOrd="0" destOrd="0" presId="urn:microsoft.com/office/officeart/2008/layout/LinedList"/>
    <dgm:cxn modelId="{C01636D2-503D-40D6-929D-1B8B0E1CD4ED}" srcId="{383BFA69-F9AE-43AB-B67C-27742C1F2416}" destId="{538AF18E-1D53-423B-B894-9BBD90714085}" srcOrd="1" destOrd="0" parTransId="{FFD3D84B-1ACE-4CFB-8FD5-6CC9C45C0E41}" sibTransId="{54BD225D-F911-46BB-A619-12051FD2C339}"/>
    <dgm:cxn modelId="{00EA46D5-542A-429D-8DDB-8851DBD96CEE}" srcId="{383BFA69-F9AE-43AB-B67C-27742C1F2416}" destId="{15FBF6A3-B61D-4AC8-A359-BDC3BABEBA2D}" srcOrd="5" destOrd="0" parTransId="{EFCD59B8-C977-4989-9175-F8A568AE53B1}" sibTransId="{BD34B2F1-D4BB-42D3-ADDD-32DB0B7A5407}"/>
    <dgm:cxn modelId="{F68016DD-511D-40EC-9D2D-B94815DE9A45}" srcId="{383BFA69-F9AE-43AB-B67C-27742C1F2416}" destId="{3DA21C04-7259-4B2D-BA5E-CFDA779344A2}" srcOrd="6" destOrd="0" parTransId="{B2A5BE0A-D54F-4DCD-9BFE-F777353B8B64}" sibTransId="{06B3F267-FEDE-4D45-BBC1-CB95D6098160}"/>
    <dgm:cxn modelId="{8282BEEC-7924-40CB-BC5E-93F71A31FAF7}" srcId="{383BFA69-F9AE-43AB-B67C-27742C1F2416}" destId="{F0E2743F-3A78-4F0D-B7A3-06C1B9841ECC}" srcOrd="2" destOrd="0" parTransId="{BDA10F76-A327-4A24-84DB-4F36A24DB983}" sibTransId="{B7E387D7-2D88-4180-877A-7199E3DDE621}"/>
    <dgm:cxn modelId="{46797FED-643F-440C-AA8A-FCEB4FEC4CBF}" srcId="{383BFA69-F9AE-43AB-B67C-27742C1F2416}" destId="{9F5DAFC9-0DF0-4C61-A8B3-DDC296B7988D}" srcOrd="0" destOrd="0" parTransId="{F2CEF955-33D0-414C-9405-97DDED726ECC}" sibTransId="{7DC87BC9-1960-44FA-B222-6376262FE2AA}"/>
    <dgm:cxn modelId="{583B512B-7090-4188-9E07-7EFA08FD3D56}" type="presParOf" srcId="{6D68DE78-DFCC-4288-9516-F7F96A887F26}" destId="{D91C18F7-CA18-4EB0-B37E-A79CFB871461}" srcOrd="0" destOrd="0" presId="urn:microsoft.com/office/officeart/2008/layout/LinedList"/>
    <dgm:cxn modelId="{AF95E101-AB68-4ABF-849B-3960B25B3EE4}" type="presParOf" srcId="{6D68DE78-DFCC-4288-9516-F7F96A887F26}" destId="{06ADE986-ED69-4360-9A1F-AF04F6F17B75}" srcOrd="1" destOrd="0" presId="urn:microsoft.com/office/officeart/2008/layout/LinedList"/>
    <dgm:cxn modelId="{97CEEB46-B3BD-47BF-89DC-73AE62BC8654}" type="presParOf" srcId="{06ADE986-ED69-4360-9A1F-AF04F6F17B75}" destId="{499C7603-7619-4E43-AAF6-02B94CE6C99E}" srcOrd="0" destOrd="0" presId="urn:microsoft.com/office/officeart/2008/layout/LinedList"/>
    <dgm:cxn modelId="{AFE8E0DE-AD2F-4FB9-AEE3-F52334CA4F0F}" type="presParOf" srcId="{06ADE986-ED69-4360-9A1F-AF04F6F17B75}" destId="{B98194ED-CE9A-41B2-AD9C-74678CF37CF5}" srcOrd="1" destOrd="0" presId="urn:microsoft.com/office/officeart/2008/layout/LinedList"/>
    <dgm:cxn modelId="{15406991-19A5-4B9E-9069-06172B72B129}" type="presParOf" srcId="{6D68DE78-DFCC-4288-9516-F7F96A887F26}" destId="{9BD28CB5-BB48-449A-8404-593DF6745DA4}" srcOrd="2" destOrd="0" presId="urn:microsoft.com/office/officeart/2008/layout/LinedList"/>
    <dgm:cxn modelId="{282CFF19-79AD-4ED3-8B6C-5E09467B0D3E}" type="presParOf" srcId="{6D68DE78-DFCC-4288-9516-F7F96A887F26}" destId="{53F9B126-9549-492F-BB38-118D774C3917}" srcOrd="3" destOrd="0" presId="urn:microsoft.com/office/officeart/2008/layout/LinedList"/>
    <dgm:cxn modelId="{14705633-E115-417B-B452-D95D4E034ACA}" type="presParOf" srcId="{53F9B126-9549-492F-BB38-118D774C3917}" destId="{75551FAE-55C6-4562-AC9B-FFB7518BBB75}" srcOrd="0" destOrd="0" presId="urn:microsoft.com/office/officeart/2008/layout/LinedList"/>
    <dgm:cxn modelId="{9C081BB0-59EB-45DB-AE1B-AE55B417B3DD}" type="presParOf" srcId="{53F9B126-9549-492F-BB38-118D774C3917}" destId="{18D97C04-61CB-4FB8-BBB7-2C2086DCA18D}" srcOrd="1" destOrd="0" presId="urn:microsoft.com/office/officeart/2008/layout/LinedList"/>
    <dgm:cxn modelId="{4CDFAD8D-44B1-4D8E-A8E0-C79E6FDE4ECB}" type="presParOf" srcId="{6D68DE78-DFCC-4288-9516-F7F96A887F26}" destId="{46EC5141-A40F-477D-9A71-4496E897C13D}" srcOrd="4" destOrd="0" presId="urn:microsoft.com/office/officeart/2008/layout/LinedList"/>
    <dgm:cxn modelId="{426A488C-1D76-4BF6-B068-3BA68D9F2010}" type="presParOf" srcId="{6D68DE78-DFCC-4288-9516-F7F96A887F26}" destId="{BD971507-97D7-453D-8A70-5F77F86C500B}" srcOrd="5" destOrd="0" presId="urn:microsoft.com/office/officeart/2008/layout/LinedList"/>
    <dgm:cxn modelId="{A5C136D6-352C-4B24-B5D7-43680EE1C648}" type="presParOf" srcId="{BD971507-97D7-453D-8A70-5F77F86C500B}" destId="{2D928249-3AC6-4E49-A294-CD377A40B5EC}" srcOrd="0" destOrd="0" presId="urn:microsoft.com/office/officeart/2008/layout/LinedList"/>
    <dgm:cxn modelId="{FBD92E39-F678-4B3E-B3D6-129340B8BFF3}" type="presParOf" srcId="{BD971507-97D7-453D-8A70-5F77F86C500B}" destId="{D0E5082C-D07D-478A-A2AC-68C59BD8E558}" srcOrd="1" destOrd="0" presId="urn:microsoft.com/office/officeart/2008/layout/LinedList"/>
    <dgm:cxn modelId="{10CCA4A9-8C34-436D-8D71-55EEA948D738}" type="presParOf" srcId="{6D68DE78-DFCC-4288-9516-F7F96A887F26}" destId="{B9B91FA3-6CD4-4381-89E0-CC67373A40DF}" srcOrd="6" destOrd="0" presId="urn:microsoft.com/office/officeart/2008/layout/LinedList"/>
    <dgm:cxn modelId="{5301A453-FD92-4B4C-94A6-FBA9AE0ECE90}" type="presParOf" srcId="{6D68DE78-DFCC-4288-9516-F7F96A887F26}" destId="{ABD7A800-C64D-49B9-A887-C313C93857F9}" srcOrd="7" destOrd="0" presId="urn:microsoft.com/office/officeart/2008/layout/LinedList"/>
    <dgm:cxn modelId="{86C3B258-18E1-464C-93D2-0ACC665C0AAB}" type="presParOf" srcId="{ABD7A800-C64D-49B9-A887-C313C93857F9}" destId="{765DCC49-52F9-43CB-A506-6E66E44BB72D}" srcOrd="0" destOrd="0" presId="urn:microsoft.com/office/officeart/2008/layout/LinedList"/>
    <dgm:cxn modelId="{BFF90A25-EB1A-48F7-9E19-07ABC550F863}" type="presParOf" srcId="{ABD7A800-C64D-49B9-A887-C313C93857F9}" destId="{92234A81-205B-4A10-824A-B26B166580C9}" srcOrd="1" destOrd="0" presId="urn:microsoft.com/office/officeart/2008/layout/LinedList"/>
    <dgm:cxn modelId="{795A5B8D-7AFD-42CC-B267-2FA7684CEEA2}" type="presParOf" srcId="{6D68DE78-DFCC-4288-9516-F7F96A887F26}" destId="{376F096B-BD15-487F-AA55-9970F7E750D8}" srcOrd="8" destOrd="0" presId="urn:microsoft.com/office/officeart/2008/layout/LinedList"/>
    <dgm:cxn modelId="{8810CC0D-9BCE-4D1D-8AD4-73E72411ED18}" type="presParOf" srcId="{6D68DE78-DFCC-4288-9516-F7F96A887F26}" destId="{7BF9F1EE-57C5-43FB-8D8A-B09F715F84D2}" srcOrd="9" destOrd="0" presId="urn:microsoft.com/office/officeart/2008/layout/LinedList"/>
    <dgm:cxn modelId="{0784BABB-5ED9-4F12-8582-D845926284B4}" type="presParOf" srcId="{7BF9F1EE-57C5-43FB-8D8A-B09F715F84D2}" destId="{FD884BEF-485D-42A3-A858-979B9043ABFC}" srcOrd="0" destOrd="0" presId="urn:microsoft.com/office/officeart/2008/layout/LinedList"/>
    <dgm:cxn modelId="{949F3A89-5268-4A01-B662-008860755F8C}" type="presParOf" srcId="{7BF9F1EE-57C5-43FB-8D8A-B09F715F84D2}" destId="{0ABCD48B-BDE8-49F6-9EA5-1BC1F83EC952}" srcOrd="1" destOrd="0" presId="urn:microsoft.com/office/officeart/2008/layout/LinedList"/>
    <dgm:cxn modelId="{453661EB-45D4-4DAA-B9CB-96853DD113D2}" type="presParOf" srcId="{6D68DE78-DFCC-4288-9516-F7F96A887F26}" destId="{4B7F35CB-7CDA-4829-98C8-BB36D9DB559C}" srcOrd="10" destOrd="0" presId="urn:microsoft.com/office/officeart/2008/layout/LinedList"/>
    <dgm:cxn modelId="{396CEDAA-8719-449E-A511-B1E8A7019B46}" type="presParOf" srcId="{6D68DE78-DFCC-4288-9516-F7F96A887F26}" destId="{0D921ECF-81A6-41C0-BE19-52755046E3D9}" srcOrd="11" destOrd="0" presId="urn:microsoft.com/office/officeart/2008/layout/LinedList"/>
    <dgm:cxn modelId="{6694336E-46B2-4AD1-A11F-09E1E6C9DAE1}" type="presParOf" srcId="{0D921ECF-81A6-41C0-BE19-52755046E3D9}" destId="{1DFEBA98-F954-4FDD-BB7A-709EB1D67B0A}" srcOrd="0" destOrd="0" presId="urn:microsoft.com/office/officeart/2008/layout/LinedList"/>
    <dgm:cxn modelId="{81BB1F86-DC01-4183-8100-4C5B3A62C2A7}" type="presParOf" srcId="{0D921ECF-81A6-41C0-BE19-52755046E3D9}" destId="{A860F580-962E-428A-A796-5BCF9ABF71A3}" srcOrd="1" destOrd="0" presId="urn:microsoft.com/office/officeart/2008/layout/LinedList"/>
    <dgm:cxn modelId="{89FDFDBA-61AB-468A-900C-A17DFE5BEF86}" type="presParOf" srcId="{6D68DE78-DFCC-4288-9516-F7F96A887F26}" destId="{A88EAB31-C2FA-428F-B492-936321D5B818}" srcOrd="12" destOrd="0" presId="urn:microsoft.com/office/officeart/2008/layout/LinedList"/>
    <dgm:cxn modelId="{39724578-4204-42D9-99B9-77DD21433E93}" type="presParOf" srcId="{6D68DE78-DFCC-4288-9516-F7F96A887F26}" destId="{C5ED1D1E-ACC0-4B99-88EF-6649ED64A133}" srcOrd="13" destOrd="0" presId="urn:microsoft.com/office/officeart/2008/layout/LinedList"/>
    <dgm:cxn modelId="{6AE7CDCC-0B37-4F2E-A498-14E6FB5FF26E}" type="presParOf" srcId="{C5ED1D1E-ACC0-4B99-88EF-6649ED64A133}" destId="{0A548752-DF87-4CBC-9924-4A84FAB8BB01}" srcOrd="0" destOrd="0" presId="urn:microsoft.com/office/officeart/2008/layout/LinedList"/>
    <dgm:cxn modelId="{F6D59506-5053-4E04-80C0-49C8E9E96B65}" type="presParOf" srcId="{C5ED1D1E-ACC0-4B99-88EF-6649ED64A133}" destId="{25960140-1A8B-445B-B8E3-987E47270A66}" srcOrd="1" destOrd="0" presId="urn:microsoft.com/office/officeart/2008/layout/LinedList"/>
    <dgm:cxn modelId="{1ECBCC26-4B33-4223-8E9E-F00CB26B3CD8}" type="presParOf" srcId="{6D68DE78-DFCC-4288-9516-F7F96A887F26}" destId="{05F75064-3A60-43AA-A18E-AC9ED9AD23A9}" srcOrd="14" destOrd="0" presId="urn:microsoft.com/office/officeart/2008/layout/LinedList"/>
    <dgm:cxn modelId="{21968F64-C337-4021-8719-E39861D80142}" type="presParOf" srcId="{6D68DE78-DFCC-4288-9516-F7F96A887F26}" destId="{09C7A9BA-AC1A-4C41-BFF4-DAD25D18287E}" srcOrd="15" destOrd="0" presId="urn:microsoft.com/office/officeart/2008/layout/LinedList"/>
    <dgm:cxn modelId="{ECA9AA50-3225-4D60-AE18-DB7C5C35FC70}" type="presParOf" srcId="{09C7A9BA-AC1A-4C41-BFF4-DAD25D18287E}" destId="{ECA46A6B-E783-4492-902E-6F41653D0EAE}" srcOrd="0" destOrd="0" presId="urn:microsoft.com/office/officeart/2008/layout/LinedList"/>
    <dgm:cxn modelId="{058B68D5-DA79-44FC-A4F0-8885647855B0}" type="presParOf" srcId="{09C7A9BA-AC1A-4C41-BFF4-DAD25D18287E}" destId="{F6360993-161E-48AA-AE9A-341BC2CAC29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2707E7-E497-4798-9B02-103318238E1C}">
      <dsp:nvSpPr>
        <dsp:cNvPr id="0" name=""/>
        <dsp:cNvSpPr/>
      </dsp:nvSpPr>
      <dsp:spPr>
        <a:xfrm>
          <a:off x="459938" y="865697"/>
          <a:ext cx="752255" cy="7522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9B7752-2902-41B5-9929-3EC07193C71D}">
      <dsp:nvSpPr>
        <dsp:cNvPr id="0" name=""/>
        <dsp:cNvSpPr/>
      </dsp:nvSpPr>
      <dsp:spPr>
        <a:xfrm>
          <a:off x="226" y="1910753"/>
          <a:ext cx="1671679" cy="66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With this type of content:</a:t>
          </a:r>
        </a:p>
      </dsp:txBody>
      <dsp:txXfrm>
        <a:off x="226" y="1910753"/>
        <a:ext cx="1671679" cy="668671"/>
      </dsp:txXfrm>
    </dsp:sp>
    <dsp:sp modelId="{44A1C745-C089-4D08-9A10-EF6CB0CD3791}">
      <dsp:nvSpPr>
        <dsp:cNvPr id="0" name=""/>
        <dsp:cNvSpPr/>
      </dsp:nvSpPr>
      <dsp:spPr>
        <a:xfrm>
          <a:off x="2424162" y="865697"/>
          <a:ext cx="752255" cy="7522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0147C-EF48-49A4-AD64-45AB19F31DA4}">
      <dsp:nvSpPr>
        <dsp:cNvPr id="0" name=""/>
        <dsp:cNvSpPr/>
      </dsp:nvSpPr>
      <dsp:spPr>
        <a:xfrm>
          <a:off x="1964450" y="1910753"/>
          <a:ext cx="1671679" cy="66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Report type structure</a:t>
          </a:r>
        </a:p>
      </dsp:txBody>
      <dsp:txXfrm>
        <a:off x="1964450" y="1910753"/>
        <a:ext cx="1671679" cy="668671"/>
      </dsp:txXfrm>
    </dsp:sp>
    <dsp:sp modelId="{07C85C57-58C1-4EED-8E39-D80D374B936C}">
      <dsp:nvSpPr>
        <dsp:cNvPr id="0" name=""/>
        <dsp:cNvSpPr/>
      </dsp:nvSpPr>
      <dsp:spPr>
        <a:xfrm>
          <a:off x="4388385" y="865697"/>
          <a:ext cx="752255" cy="7522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C0A79-3D73-4A5D-A85D-05C533B4D41B}">
      <dsp:nvSpPr>
        <dsp:cNvPr id="0" name=""/>
        <dsp:cNvSpPr/>
      </dsp:nvSpPr>
      <dsp:spPr>
        <a:xfrm>
          <a:off x="3928673" y="1910753"/>
          <a:ext cx="1671679" cy="66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Clear sections and headings</a:t>
          </a:r>
        </a:p>
      </dsp:txBody>
      <dsp:txXfrm>
        <a:off x="3928673" y="1910753"/>
        <a:ext cx="1671679" cy="668671"/>
      </dsp:txXfrm>
    </dsp:sp>
    <dsp:sp modelId="{7C987DE1-3AEF-4044-ABB9-B7441E041FD1}">
      <dsp:nvSpPr>
        <dsp:cNvPr id="0" name=""/>
        <dsp:cNvSpPr/>
      </dsp:nvSpPr>
      <dsp:spPr>
        <a:xfrm>
          <a:off x="459938" y="2997344"/>
          <a:ext cx="752255" cy="7522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106BDB-A42E-487B-94F1-D04B0A15DB53}">
      <dsp:nvSpPr>
        <dsp:cNvPr id="0" name=""/>
        <dsp:cNvSpPr/>
      </dsp:nvSpPr>
      <dsp:spPr>
        <a:xfrm>
          <a:off x="226" y="4042400"/>
          <a:ext cx="1671679" cy="66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Logical organisation</a:t>
          </a:r>
        </a:p>
      </dsp:txBody>
      <dsp:txXfrm>
        <a:off x="226" y="4042400"/>
        <a:ext cx="1671679" cy="668671"/>
      </dsp:txXfrm>
    </dsp:sp>
    <dsp:sp modelId="{E4725D7F-208D-48E5-A2D5-90482ADF2885}">
      <dsp:nvSpPr>
        <dsp:cNvPr id="0" name=""/>
        <dsp:cNvSpPr/>
      </dsp:nvSpPr>
      <dsp:spPr>
        <a:xfrm>
          <a:off x="2424162" y="2997344"/>
          <a:ext cx="752255" cy="7522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946B8F-074B-41FC-8289-4F73097B3189}">
      <dsp:nvSpPr>
        <dsp:cNvPr id="0" name=""/>
        <dsp:cNvSpPr/>
      </dsp:nvSpPr>
      <dsp:spPr>
        <a:xfrm>
          <a:off x="1964450" y="4042400"/>
          <a:ext cx="1671679" cy="66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1500 words ±10%</a:t>
          </a:r>
        </a:p>
      </dsp:txBody>
      <dsp:txXfrm>
        <a:off x="1964450" y="4042400"/>
        <a:ext cx="1671679" cy="668671"/>
      </dsp:txXfrm>
    </dsp:sp>
    <dsp:sp modelId="{DE1B3197-2214-4946-810C-AA540860F382}">
      <dsp:nvSpPr>
        <dsp:cNvPr id="0" name=""/>
        <dsp:cNvSpPr/>
      </dsp:nvSpPr>
      <dsp:spPr>
        <a:xfrm>
          <a:off x="4388385" y="2997344"/>
          <a:ext cx="752255" cy="7522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0CFB63-7CC6-41A6-BA99-5CFC6244B8B1}">
      <dsp:nvSpPr>
        <dsp:cNvPr id="0" name=""/>
        <dsp:cNvSpPr/>
      </dsp:nvSpPr>
      <dsp:spPr>
        <a:xfrm>
          <a:off x="3928673" y="4042400"/>
          <a:ext cx="1671679" cy="66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Aimed at a professional audience</a:t>
          </a:r>
        </a:p>
      </dsp:txBody>
      <dsp:txXfrm>
        <a:off x="3928673" y="4042400"/>
        <a:ext cx="1671679" cy="6686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5952E9-747E-4E78-BC98-D08117FF86BA}">
      <dsp:nvSpPr>
        <dsp:cNvPr id="0" name=""/>
        <dsp:cNvSpPr/>
      </dsp:nvSpPr>
      <dsp:spPr>
        <a:xfrm>
          <a:off x="3190471" y="-114731"/>
          <a:ext cx="4134656" cy="4134656"/>
        </a:xfrm>
        <a:prstGeom prst="circularArrow">
          <a:avLst>
            <a:gd name="adj1" fmla="val 4668"/>
            <a:gd name="adj2" fmla="val 272909"/>
            <a:gd name="adj3" fmla="val 12817716"/>
            <a:gd name="adj4" fmla="val 18040218"/>
            <a:gd name="adj5" fmla="val 484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FD531-625A-4312-A3E6-916B0EFB7CF3}">
      <dsp:nvSpPr>
        <dsp:cNvPr id="0" name=""/>
        <dsp:cNvSpPr/>
      </dsp:nvSpPr>
      <dsp:spPr>
        <a:xfrm>
          <a:off x="3876600" y="453"/>
          <a:ext cx="2762398" cy="1381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Biological influences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Cognitive decline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Physical illness</a:t>
          </a:r>
          <a:endParaRPr lang="en-US" sz="1300" kern="1200"/>
        </a:p>
      </dsp:txBody>
      <dsp:txXfrm>
        <a:off x="3944025" y="67878"/>
        <a:ext cx="2627548" cy="1246349"/>
      </dsp:txXfrm>
    </dsp:sp>
    <dsp:sp modelId="{E4F5A537-02B0-448B-B1FF-A4CE7FE1883A}">
      <dsp:nvSpPr>
        <dsp:cNvPr id="0" name=""/>
        <dsp:cNvSpPr/>
      </dsp:nvSpPr>
      <dsp:spPr>
        <a:xfrm>
          <a:off x="5361216" y="1485069"/>
          <a:ext cx="2762398" cy="1381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 influences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Isolation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Bereavement</a:t>
          </a:r>
          <a:endParaRPr lang="en-US" sz="1300" kern="1200"/>
        </a:p>
      </dsp:txBody>
      <dsp:txXfrm>
        <a:off x="5428641" y="1552494"/>
        <a:ext cx="2627548" cy="1246349"/>
      </dsp:txXfrm>
    </dsp:sp>
    <dsp:sp modelId="{D1E1DB87-E979-4C76-9A95-8D032785123B}">
      <dsp:nvSpPr>
        <dsp:cNvPr id="0" name=""/>
        <dsp:cNvSpPr/>
      </dsp:nvSpPr>
      <dsp:spPr>
        <a:xfrm>
          <a:off x="3876600" y="2969685"/>
          <a:ext cx="2762398" cy="13811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Environmental influences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Institutional living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Social interaction opportunities</a:t>
          </a:r>
          <a:endParaRPr lang="en-US" sz="1300" kern="1200"/>
        </a:p>
      </dsp:txBody>
      <dsp:txXfrm>
        <a:off x="3944025" y="3037110"/>
        <a:ext cx="2627548" cy="1246349"/>
      </dsp:txXfrm>
    </dsp:sp>
    <dsp:sp modelId="{EB6E52BA-003D-473D-B79D-FC87B67A0100}">
      <dsp:nvSpPr>
        <dsp:cNvPr id="0" name=""/>
        <dsp:cNvSpPr/>
      </dsp:nvSpPr>
      <dsp:spPr>
        <a:xfrm>
          <a:off x="2391984" y="1485069"/>
          <a:ext cx="2762398" cy="1381199"/>
        </a:xfrm>
        <a:prstGeom prst="roundRect">
          <a:avLst/>
        </a:prstGeom>
        <a:solidFill>
          <a:schemeClr val="tx2"/>
        </a:solidFill>
        <a:ln w="19050" cap="flat" cmpd="sng" algn="ctr">
          <a:solidFill>
            <a:schemeClr val="accent3">
              <a:lumMod val="40000"/>
              <a:lumOff val="6000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Connect these factors to chosen theories.</a:t>
          </a:r>
          <a:endParaRPr lang="en-US" sz="1700" kern="1200"/>
        </a:p>
      </dsp:txBody>
      <dsp:txXfrm>
        <a:off x="2459409" y="1552494"/>
        <a:ext cx="2627548" cy="12463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33C8C-92BD-49C4-BCF3-6C0C834D1B7E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Introduction (150-200 words)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Care home context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Chosen condition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Introduce theories</a:t>
          </a:r>
          <a:endParaRPr lang="en-US" sz="2000" kern="1200"/>
        </a:p>
      </dsp:txBody>
      <dsp:txXfrm>
        <a:off x="0" y="39687"/>
        <a:ext cx="3286125" cy="1971675"/>
      </dsp:txXfrm>
    </dsp:sp>
    <dsp:sp modelId="{A0B90F76-3D9A-4A8B-BFC7-728201B983AC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Main Body (1,100-1,200 words)</a:t>
          </a:r>
          <a:endParaRPr lang="en-US" sz="2500" kern="1200"/>
        </a:p>
      </dsp:txBody>
      <dsp:txXfrm>
        <a:off x="3614737" y="39687"/>
        <a:ext cx="3286125" cy="1971675"/>
      </dsp:txXfrm>
    </dsp:sp>
    <dsp:sp modelId="{50A288B1-70F8-459F-BF9E-23059B977AAC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Section 1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Theory 1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Application</a:t>
          </a:r>
          <a:endParaRPr lang="en-US" sz="2000" kern="1200"/>
        </a:p>
      </dsp:txBody>
      <dsp:txXfrm>
        <a:off x="7229475" y="39687"/>
        <a:ext cx="3286125" cy="1971675"/>
      </dsp:txXfrm>
    </dsp:sp>
    <dsp:sp modelId="{EE0C3731-21BA-49D6-B8FF-AFAA4EDA8312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Section 2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Theory 2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Application</a:t>
          </a:r>
          <a:endParaRPr lang="en-US" sz="2000" kern="1200"/>
        </a:p>
      </dsp:txBody>
      <dsp:txXfrm>
        <a:off x="0" y="2339975"/>
        <a:ext cx="3286125" cy="1971675"/>
      </dsp:txXfrm>
    </dsp:sp>
    <dsp:sp modelId="{C8428765-57FD-42AD-9219-722F289907C9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Section 3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Compare theories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Challenges</a:t>
          </a:r>
          <a:endParaRPr lang="en-US" sz="2000" kern="1200"/>
        </a:p>
      </dsp:txBody>
      <dsp:txXfrm>
        <a:off x="3614737" y="2339975"/>
        <a:ext cx="3286125" cy="1971675"/>
      </dsp:txXfrm>
    </dsp:sp>
    <dsp:sp modelId="{2F75AFDD-F949-49D4-B608-762868599ECC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Conclusion (150-200 words)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Summary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Recommendations</a:t>
          </a:r>
          <a:endParaRPr lang="en-US" sz="2000" kern="1200"/>
        </a:p>
      </dsp:txBody>
      <dsp:txXfrm>
        <a:off x="7229475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5A254E-B1A3-424F-BA89-2248DBFBF800}">
      <dsp:nvSpPr>
        <dsp:cNvPr id="0" name=""/>
        <dsp:cNvSpPr/>
      </dsp:nvSpPr>
      <dsp:spPr>
        <a:xfrm>
          <a:off x="0" y="56086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Aim to:</a:t>
          </a:r>
        </a:p>
      </dsp:txBody>
      <dsp:txXfrm>
        <a:off x="35083" y="91169"/>
        <a:ext cx="6596667" cy="648506"/>
      </dsp:txXfrm>
    </dsp:sp>
    <dsp:sp modelId="{2E43594A-C9B4-4E47-891C-B387E465FC6C}">
      <dsp:nvSpPr>
        <dsp:cNvPr id="0" name=""/>
        <dsp:cNvSpPr/>
      </dsp:nvSpPr>
      <dsp:spPr>
        <a:xfrm>
          <a:off x="0" y="826598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Use </a:t>
          </a:r>
          <a:r>
            <a:rPr lang="en-GB" sz="1800" b="1" kern="1200"/>
            <a:t>a wide range</a:t>
          </a:r>
          <a:r>
            <a:rPr lang="en-GB" sz="1800" kern="1200"/>
            <a:t> of high‑quality academic sources</a:t>
          </a:r>
          <a:endParaRPr lang="en-US" sz="1800" kern="1200"/>
        </a:p>
      </dsp:txBody>
      <dsp:txXfrm>
        <a:off x="35083" y="861681"/>
        <a:ext cx="6596667" cy="648506"/>
      </dsp:txXfrm>
    </dsp:sp>
    <dsp:sp modelId="{44972F6D-DAD5-47C4-A890-B827AE4514CE}">
      <dsp:nvSpPr>
        <dsp:cNvPr id="0" name=""/>
        <dsp:cNvSpPr/>
      </dsp:nvSpPr>
      <dsp:spPr>
        <a:xfrm>
          <a:off x="0" y="1597111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Compare and contrast viewpoints</a:t>
          </a:r>
          <a:endParaRPr lang="en-US" sz="1800" kern="1200"/>
        </a:p>
      </dsp:txBody>
      <dsp:txXfrm>
        <a:off x="35083" y="1632194"/>
        <a:ext cx="6596667" cy="648506"/>
      </dsp:txXfrm>
    </dsp:sp>
    <dsp:sp modelId="{0E0134F7-3000-41BC-ABA1-BDB94657EDCB}">
      <dsp:nvSpPr>
        <dsp:cNvPr id="0" name=""/>
        <dsp:cNvSpPr/>
      </dsp:nvSpPr>
      <dsp:spPr>
        <a:xfrm>
          <a:off x="0" y="2367623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Show clear critical thinking</a:t>
          </a:r>
          <a:endParaRPr lang="en-US" sz="1800" kern="1200"/>
        </a:p>
      </dsp:txBody>
      <dsp:txXfrm>
        <a:off x="35083" y="2402706"/>
        <a:ext cx="6596667" cy="648506"/>
      </dsp:txXfrm>
    </dsp:sp>
    <dsp:sp modelId="{9186156A-64E5-4B60-AF35-090FA0A3E61D}">
      <dsp:nvSpPr>
        <dsp:cNvPr id="0" name=""/>
        <dsp:cNvSpPr/>
      </dsp:nvSpPr>
      <dsp:spPr>
        <a:xfrm>
          <a:off x="0" y="3138136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Link theory to practice</a:t>
          </a:r>
          <a:endParaRPr lang="en-US" sz="1800" kern="1200" dirty="0"/>
        </a:p>
      </dsp:txBody>
      <dsp:txXfrm>
        <a:off x="35083" y="3173219"/>
        <a:ext cx="6596667" cy="648506"/>
      </dsp:txXfrm>
    </dsp:sp>
    <dsp:sp modelId="{FD49F46F-A572-418E-AAFE-9486DCA8E591}">
      <dsp:nvSpPr>
        <dsp:cNvPr id="0" name=""/>
        <dsp:cNvSpPr/>
      </dsp:nvSpPr>
      <dsp:spPr>
        <a:xfrm>
          <a:off x="0" y="3908648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Apply referencing consistently and accurately</a:t>
          </a:r>
          <a:endParaRPr lang="en-US" sz="1800" kern="1200"/>
        </a:p>
      </dsp:txBody>
      <dsp:txXfrm>
        <a:off x="35083" y="3943731"/>
        <a:ext cx="6596667" cy="648506"/>
      </dsp:txXfrm>
    </dsp:sp>
    <dsp:sp modelId="{7B16EBE4-CA75-4C2B-8D25-39909E3D6EE3}">
      <dsp:nvSpPr>
        <dsp:cNvPr id="0" name=""/>
        <dsp:cNvSpPr/>
      </dsp:nvSpPr>
      <dsp:spPr>
        <a:xfrm>
          <a:off x="0" y="4679161"/>
          <a:ext cx="6666833" cy="718672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“Sound evaluation… ability to devise arguments using evidence…” (70–84%)</a:t>
          </a:r>
          <a:endParaRPr lang="en-US" sz="1800" kern="1200"/>
        </a:p>
      </dsp:txBody>
      <dsp:txXfrm>
        <a:off x="35083" y="4714244"/>
        <a:ext cx="6596667" cy="6485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1C18F7-CA18-4EB0-B37E-A79CFB87146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C7603-7619-4E43-AAF6-02B94CE6C99E}">
      <dsp:nvSpPr>
        <dsp:cNvPr id="0" name=""/>
        <dsp:cNvSpPr/>
      </dsp:nvSpPr>
      <dsp:spPr>
        <a:xfrm>
          <a:off x="0" y="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Before Uploading to Turnitin make sure you have:</a:t>
          </a:r>
          <a:endParaRPr lang="en-US" sz="2500" kern="1200"/>
        </a:p>
      </dsp:txBody>
      <dsp:txXfrm>
        <a:off x="0" y="0"/>
        <a:ext cx="10515600" cy="543917"/>
      </dsp:txXfrm>
    </dsp:sp>
    <dsp:sp modelId="{9BD28CB5-BB48-449A-8404-593DF6745DA4}">
      <dsp:nvSpPr>
        <dsp:cNvPr id="0" name=""/>
        <dsp:cNvSpPr/>
      </dsp:nvSpPr>
      <dsp:spPr>
        <a:xfrm>
          <a:off x="0" y="54391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51FAE-55C6-4562-AC9B-FFB7518BBB75}">
      <dsp:nvSpPr>
        <dsp:cNvPr id="0" name=""/>
        <dsp:cNvSpPr/>
      </dsp:nvSpPr>
      <dsp:spPr>
        <a:xfrm>
          <a:off x="0" y="543917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Arial, size 11, 1.5 spacing </a:t>
          </a:r>
          <a:endParaRPr lang="en-US" sz="2500" kern="1200"/>
        </a:p>
      </dsp:txBody>
      <dsp:txXfrm>
        <a:off x="0" y="543917"/>
        <a:ext cx="10515600" cy="543917"/>
      </dsp:txXfrm>
    </dsp:sp>
    <dsp:sp modelId="{46EC5141-A40F-477D-9A71-4496E897C13D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28249-3AC6-4E49-A294-CD377A40B5EC}">
      <dsp:nvSpPr>
        <dsp:cNvPr id="0" name=""/>
        <dsp:cNvSpPr/>
      </dsp:nvSpPr>
      <dsp:spPr>
        <a:xfrm>
          <a:off x="0" y="1087834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Title page complete </a:t>
          </a:r>
          <a:endParaRPr lang="en-US" sz="2500" kern="1200"/>
        </a:p>
      </dsp:txBody>
      <dsp:txXfrm>
        <a:off x="0" y="1087834"/>
        <a:ext cx="10515600" cy="543917"/>
      </dsp:txXfrm>
    </dsp:sp>
    <dsp:sp modelId="{B9B91FA3-6CD4-4381-89E0-CC67373A40DF}">
      <dsp:nvSpPr>
        <dsp:cNvPr id="0" name=""/>
        <dsp:cNvSpPr/>
      </dsp:nvSpPr>
      <dsp:spPr>
        <a:xfrm>
          <a:off x="0" y="1631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5DCC49-52F9-43CB-A506-6E66E44BB72D}">
      <dsp:nvSpPr>
        <dsp:cNvPr id="0" name=""/>
        <dsp:cNvSpPr/>
      </dsp:nvSpPr>
      <dsp:spPr>
        <a:xfrm>
          <a:off x="0" y="1631751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Page numbers added </a:t>
          </a:r>
          <a:endParaRPr lang="en-US" sz="2500" kern="1200"/>
        </a:p>
      </dsp:txBody>
      <dsp:txXfrm>
        <a:off x="0" y="1631751"/>
        <a:ext cx="10515600" cy="543917"/>
      </dsp:txXfrm>
    </dsp:sp>
    <dsp:sp modelId="{376F096B-BD15-487F-AA55-9970F7E750D8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884BEF-485D-42A3-A858-979B9043ABFC}">
      <dsp:nvSpPr>
        <dsp:cNvPr id="0" name=""/>
        <dsp:cNvSpPr/>
      </dsp:nvSpPr>
      <dsp:spPr>
        <a:xfrm>
          <a:off x="0" y="2175669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Word count within limits </a:t>
          </a:r>
          <a:endParaRPr lang="en-US" sz="2500" kern="1200"/>
        </a:p>
      </dsp:txBody>
      <dsp:txXfrm>
        <a:off x="0" y="2175669"/>
        <a:ext cx="10515600" cy="543917"/>
      </dsp:txXfrm>
    </dsp:sp>
    <dsp:sp modelId="{4B7F35CB-7CDA-4829-98C8-BB36D9DB559C}">
      <dsp:nvSpPr>
        <dsp:cNvPr id="0" name=""/>
        <dsp:cNvSpPr/>
      </dsp:nvSpPr>
      <dsp:spPr>
        <a:xfrm>
          <a:off x="0" y="2719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EBA98-F954-4FDD-BB7A-709EB1D67B0A}">
      <dsp:nvSpPr>
        <dsp:cNvPr id="0" name=""/>
        <dsp:cNvSpPr/>
      </dsp:nvSpPr>
      <dsp:spPr>
        <a:xfrm>
          <a:off x="0" y="2719586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Minimum 6 academic sources in UWTSD Harvard referencing </a:t>
          </a:r>
          <a:endParaRPr lang="en-US" sz="2500" kern="1200"/>
        </a:p>
      </dsp:txBody>
      <dsp:txXfrm>
        <a:off x="0" y="2719586"/>
        <a:ext cx="10515600" cy="543917"/>
      </dsp:txXfrm>
    </dsp:sp>
    <dsp:sp modelId="{A88EAB31-C2FA-428F-B492-936321D5B818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48752-DF87-4CBC-9924-4A84FAB8BB01}">
      <dsp:nvSpPr>
        <dsp:cNvPr id="0" name=""/>
        <dsp:cNvSpPr/>
      </dsp:nvSpPr>
      <dsp:spPr>
        <a:xfrm>
          <a:off x="0" y="3263503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No AI‑generated text </a:t>
          </a:r>
          <a:endParaRPr lang="en-US" sz="2500" kern="1200"/>
        </a:p>
      </dsp:txBody>
      <dsp:txXfrm>
        <a:off x="0" y="3263503"/>
        <a:ext cx="10515600" cy="543917"/>
      </dsp:txXfrm>
    </dsp:sp>
    <dsp:sp modelId="{05F75064-3A60-43AA-A18E-AC9ED9AD23A9}">
      <dsp:nvSpPr>
        <dsp:cNvPr id="0" name=""/>
        <dsp:cNvSpPr/>
      </dsp:nvSpPr>
      <dsp:spPr>
        <a:xfrm>
          <a:off x="0" y="380742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46A6B-E783-4492-902E-6F41653D0EAE}">
      <dsp:nvSpPr>
        <dsp:cNvPr id="0" name=""/>
        <dsp:cNvSpPr/>
      </dsp:nvSpPr>
      <dsp:spPr>
        <a:xfrm>
          <a:off x="0" y="380742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• Submitted before deadline</a:t>
          </a:r>
          <a:endParaRPr lang="en-US" sz="2500" kern="1200"/>
        </a:p>
      </dsp:txBody>
      <dsp:txXfrm>
        <a:off x="0" y="3807420"/>
        <a:ext cx="10515600" cy="543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7CDC98-1E2C-4DE1-8D21-10C9B0F87AB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11FD41-1CC2-41B9-A543-068FEF009A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52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thousands-of-families-to-benefit-from-local-support-in-rollout-of-family-hubs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educationhub.blog.gov.uk/2024/01/10/family-hubs-everything-you-need-to-know/" TargetMode="External"/><Relationship Id="rId4" Type="http://schemas.openxmlformats.org/officeDocument/2006/relationships/hyperlink" Target="https://spurgeons.org/resources-and-courses/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Thousands of families to benefit from local support in rollout of Family Hubs - GOV.UK (www.gov.uk)</a:t>
            </a:r>
            <a:endParaRPr lang="en-GB" dirty="0"/>
          </a:p>
          <a:p>
            <a:endParaRPr lang="en-GB" dirty="0"/>
          </a:p>
          <a:p>
            <a:r>
              <a:rPr lang="en-GB" dirty="0"/>
              <a:t>Parenting skills </a:t>
            </a:r>
            <a:r>
              <a:rPr lang="en-GB" dirty="0">
                <a:hlinkClick r:id="rId4"/>
              </a:rPr>
              <a:t>Resources and Courses | Digital Family Hub (spurgeons.org)</a:t>
            </a:r>
            <a:endParaRPr lang="en-GB" dirty="0"/>
          </a:p>
          <a:p>
            <a:r>
              <a:rPr lang="en-GB" dirty="0">
                <a:hlinkClick r:id="rId5"/>
              </a:rPr>
              <a:t>Family hubs: Local support and advice for children and their families – The Education Hub (blog.gov.uk)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3690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07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the students to explore the different links. Give at least 10-15 minutes to search and discuss.  If they travel from afar, they can search their local hubs.  </a:t>
            </a:r>
          </a:p>
          <a:p>
            <a:r>
              <a:rPr lang="en-GB" dirty="0"/>
              <a:t>Do get the students to talk about the types of training available on the websites/links </a:t>
            </a:r>
          </a:p>
          <a:p>
            <a:endParaRPr lang="en-GB" dirty="0"/>
          </a:p>
          <a:p>
            <a:r>
              <a:rPr lang="en-GB" dirty="0"/>
              <a:t>Get the class to feedback their findings and interested areas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11FD41-1CC2-41B9-A543-068FEF009AD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844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5FBE0-E1DE-07B5-A7F0-D8F289135B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A6A4D4-B013-09E3-4422-C7660873EC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A1A0A-18C5-5F4C-1DD0-E3CCA5FF9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880BC-29E8-D538-DEF9-F87D49F25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F00A9-0238-D0E0-F264-541D36731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552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F7FB9-0C00-A260-8D3A-52E15D78A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79E9E-3C5D-90D0-BA1F-B6A09381A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006D5-880A-2BCB-15B1-3EA264975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4AA03-5D37-3B33-C8B9-9A1808FD6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43EEF-FEC4-F593-3785-499DA59F4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932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15C4C-41B2-7CA9-D402-4789F4BB2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997D0A-53CC-0811-2BD7-A06181436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2B550-F83F-F89C-4592-751CDE230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AB202-2401-A152-6102-EFD2D0A8D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53875-C685-404D-6E15-FDFB56AEC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494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95A35-1C0E-958B-57D9-E7C5A2791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E6788-8567-AD58-19B7-6CCDE580EB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0134D-23AA-CC60-A2FF-B4E1F38FDB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C58B0E-9611-6EE7-D817-DA7C33840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EAA2A7-A241-3B06-E919-0B26B6520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A58302-1992-8F78-BAD9-EF43399CF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264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CE905-6546-AAF3-1521-6E723B539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06101E-F69C-7354-338F-F54AE2577F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E4A1B5-B0CD-64AA-0E9F-BA42A7ED5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4F771A-FFE3-E242-5C93-9E747AD2AC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8F4458-8152-A8D6-2FBB-2E4BC38EA8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3B31-5E99-94FA-588C-CCDD44B84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697F65-CF3B-8C9A-3714-8EEC11F5A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814A11-DBB8-A31D-B4CD-A3495E8C2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481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71DD6-FBB2-3D07-8146-682D9045F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B30117-A180-A837-F9C3-FEBB57702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DE25AE-2D62-FBF2-B774-39C0BBB7F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225CC4-D4A3-D303-7357-53D944EC9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501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197838-C5C8-FC0C-40ED-7EC0F750D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5E84DB-6354-0E41-5E54-B62F1F807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3C2B62-744F-9F20-7330-62226E82D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593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F1130-7929-7392-5C9F-08C00ED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5201C-E12B-FFAF-5817-9A438AED5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C3BB9-7159-38F0-C7CF-724D91B4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AF71A9-F77B-7F8E-C609-5905E7CA5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AC2C91-30BB-2C8A-1F21-C025F12046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D1905-F2F7-E60B-F4D8-10A71819B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86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85E77-2455-3742-B219-B2952339F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3956B7-EA5F-3755-F545-27E2E1C714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5F1A0A-09AC-A327-1C43-45C56BAFE1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315094-93D4-C437-30A7-0C7923F5B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1F3A89-5A28-7A0A-DF01-B6183893E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E7B52A-CB83-D9DC-D1BB-0F788ACE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0999C-EFBB-C9C2-53D8-054F778FF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650C32-76AF-7E1A-AA0E-0D116835DA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0C4EDD-1006-FA3B-16AA-B2263AA2E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851579-2C7F-B196-A843-0BA25233F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32498-6CDE-82F0-267F-F809C1D6E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923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F78F2D-7849-5EF6-FDAF-2F18B56622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11F012-1BD7-2721-29E3-288C2D8314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4F0E6-783D-2770-244C-39680CB10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C8DB70-7302-57D0-2F0C-C9323E723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60127-55F6-384F-C936-A59E8A11A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59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AB2747-D799-470C-3A7D-64EFE9F6F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38EBFC-25FB-A656-4065-A134B1E645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098C8-ADEB-E6B4-AA23-DB006C35104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BEADCA-3B44-42EE-B815-D72638DC7BF3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92ED7-3143-316C-4E54-8BC2358A97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51383-CCED-C0AF-EA23-756BBA8947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C6A0BE-D5BC-4F05-B32C-24C257879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42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130323&amp;picture=dont-forget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vectors/prohibited-don-t-do-not-ban-155486/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-reminder-paper-tack-sticker-42883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kDnDiag">
          <a:fgClr>
            <a:schemeClr val="accent3">
              <a:lumMod val="60000"/>
              <a:lumOff val="40000"/>
            </a:schemeClr>
          </a:fgClr>
          <a:bgClr>
            <a:srgbClr val="00B0F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2A74-2136-0F45-45A0-34D23CECB3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4958" y="984250"/>
            <a:ext cx="9144000" cy="2387600"/>
          </a:xfrm>
        </p:spPr>
        <p:txBody>
          <a:bodyPr>
            <a:normAutofit/>
          </a:bodyPr>
          <a:lstStyle/>
          <a:p>
            <a:r>
              <a:rPr lang="en-GB" sz="4400" b="1" dirty="0"/>
              <a:t>LCHS4010 Assignment C2 Report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4EB05C-207A-848C-B076-B0E6FD9566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67990" y="3602038"/>
            <a:ext cx="7000009" cy="2951162"/>
          </a:xfrm>
        </p:spPr>
        <p:txBody>
          <a:bodyPr>
            <a:normAutofit/>
          </a:bodyPr>
          <a:lstStyle/>
          <a:p>
            <a:r>
              <a:rPr lang="en-GB" sz="3600" dirty="0"/>
              <a:t>1,500 total words </a:t>
            </a:r>
          </a:p>
          <a:p>
            <a:r>
              <a:rPr lang="en-US" b="1" dirty="0"/>
              <a:t>Submitted to Turnitin by:</a:t>
            </a:r>
          </a:p>
          <a:p>
            <a:r>
              <a:rPr lang="en-US" b="1" dirty="0"/>
              <a:t> </a:t>
            </a:r>
            <a:r>
              <a:rPr lang="en-GB" dirty="0"/>
              <a:t>Tuesday 17th November 2026 at10am</a:t>
            </a:r>
          </a:p>
          <a:p>
            <a:endParaRPr lang="en-GB" sz="3600" dirty="0"/>
          </a:p>
        </p:txBody>
      </p:sp>
      <p:pic>
        <p:nvPicPr>
          <p:cNvPr id="6" name="Picture 5" descr="A group of people standing and standing&#10;&#10;AI-generated content may be incorrect.">
            <a:extLst>
              <a:ext uri="{FF2B5EF4-FFF2-40B4-BE49-F238E27FC236}">
                <a16:creationId xmlns:a16="http://schemas.microsoft.com/office/drawing/2014/main" id="{1B6EB2FB-C092-F18D-5BCE-BF058525CB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58" y="4937760"/>
            <a:ext cx="3657600" cy="192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7460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E66233-DB4D-08E8-9D46-5C3678230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9" y="637762"/>
            <a:ext cx="289956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Psychology in Health &amp; Social Care</a:t>
            </a:r>
            <a:r>
              <a:rPr lang="en-US" sz="3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4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Understanding Your 1,500‑Word Assignment</a:t>
            </a:r>
            <a:endParaRPr lang="en-US" sz="34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FE9BA8-5BB6-9506-41CC-F2537AAFFF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44775" y="637762"/>
            <a:ext cx="5600580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t"/>
            <a:endParaRPr lang="en-US" sz="2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 fontAlgn="t"/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Write a 1,500-word report</a:t>
            </a:r>
          </a:p>
          <a:p>
            <a:pPr lvl="0" fontAlgn="t"/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Audience: Health and Social Care professionals</a:t>
            </a:r>
          </a:p>
          <a:p>
            <a:pPr lvl="0" fontAlgn="t"/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Focus on older adults residing in care homes</a:t>
            </a:r>
          </a:p>
          <a:p>
            <a:pPr lvl="0" fontAlgn="t"/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Select ONE psychological health condition</a:t>
            </a:r>
          </a:p>
          <a:p>
            <a:pPr lvl="0" fontAlgn="t"/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Apply TWO psychological theories studied on the module</a:t>
            </a:r>
          </a:p>
          <a:p>
            <a:pPr lvl="0" fontAlgn="t"/>
            <a:r>
              <a:rPr lang="en-US" sz="2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Critically evaluate application to practice</a:t>
            </a:r>
          </a:p>
          <a:p>
            <a:endParaRPr lang="en-US" sz="2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6949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0"/>
            <a:ext cx="4654286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7DCE7-B7A9-74AE-570E-CBF9F9462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9" y="637762"/>
            <a:ext cx="2899568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✅ Professional Academic Report</a:t>
            </a:r>
            <a:br>
              <a:rPr lang="en-US" sz="41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41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535" y="0"/>
            <a:ext cx="7539455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Text Placeholder 2">
            <a:extLst>
              <a:ext uri="{FF2B5EF4-FFF2-40B4-BE49-F238E27FC236}">
                <a16:creationId xmlns:a16="http://schemas.microsoft.com/office/drawing/2014/main" id="{48976BB7-2813-F812-B10D-6E4E45FB735F}"/>
              </a:ext>
            </a:extLst>
          </p:cNvPr>
          <p:cNvGraphicFramePr/>
          <p:nvPr/>
        </p:nvGraphicFramePr>
        <p:xfrm>
          <a:off x="5444775" y="637762"/>
          <a:ext cx="5600580" cy="5576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7075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97E7CC-2F5C-1BF0-762E-50B2E7294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Academic Integrity &amp; Literature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550C6-1C9E-489E-3CFC-D30F58608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b="1" dirty="0"/>
              <a:t>Referencing</a:t>
            </a:r>
            <a:r>
              <a:rPr lang="en-GB" sz="2200" dirty="0"/>
              <a:t> </a:t>
            </a:r>
          </a:p>
          <a:p>
            <a:pPr marL="0" indent="0">
              <a:buNone/>
            </a:pPr>
            <a:r>
              <a:rPr lang="en-GB" sz="2200" dirty="0"/>
              <a:t>Minimum of 6 credible academic sources</a:t>
            </a:r>
          </a:p>
          <a:p>
            <a:pPr marL="0" indent="0">
              <a:buNone/>
            </a:pPr>
            <a:r>
              <a:rPr lang="en-GB" sz="2200" dirty="0"/>
              <a:t>Use a wide range of current literature</a:t>
            </a:r>
          </a:p>
          <a:p>
            <a:pPr marL="0" indent="0">
              <a:buNone/>
            </a:pPr>
            <a:r>
              <a:rPr lang="en-GB" sz="2200" dirty="0"/>
              <a:t>Aim for literature published within the last 5 years</a:t>
            </a:r>
          </a:p>
          <a:p>
            <a:pPr marL="0" indent="0">
              <a:buNone/>
            </a:pPr>
            <a:r>
              <a:rPr lang="en-GB" sz="2200" dirty="0"/>
              <a:t>UWTSD Harvard style required</a:t>
            </a:r>
          </a:p>
          <a:p>
            <a:pPr marL="0" indent="0">
              <a:buNone/>
            </a:pPr>
            <a:r>
              <a:rPr lang="en-GB" sz="2200" dirty="0"/>
              <a:t>Every claim must have an in‑text citation</a:t>
            </a:r>
          </a:p>
          <a:p>
            <a:pPr marL="0" indent="0">
              <a:buNone/>
            </a:pPr>
            <a:r>
              <a:rPr lang="en-GB" sz="2200" dirty="0"/>
              <a:t>Full reference list at the end of the essay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Avoiding Penalties</a:t>
            </a:r>
          </a:p>
          <a:p>
            <a:pPr marL="0" indent="0">
              <a:buNone/>
            </a:pPr>
            <a:r>
              <a:rPr lang="en-GB" sz="2200" dirty="0"/>
              <a:t>Do not include the assignment brief in your submission</a:t>
            </a:r>
          </a:p>
          <a:p>
            <a:pPr marL="0" indent="0">
              <a:buNone/>
            </a:pPr>
            <a:r>
              <a:rPr lang="en-GB" sz="2200" dirty="0"/>
              <a:t>Do not rely solely on lecture notes</a:t>
            </a:r>
          </a:p>
          <a:p>
            <a:pPr marL="0" indent="0">
              <a:buNone/>
            </a:pPr>
            <a:r>
              <a:rPr lang="en-GB" sz="2200" dirty="0"/>
              <a:t>Submit before the deadline to avoid a 40% cap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824109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E3CEB-2695-311F-DA6D-E5FF6E369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4600" b="1"/>
              <a:t>AI Use: What’s Allowed</a:t>
            </a:r>
            <a:br>
              <a:rPr lang="en-GB" sz="4600" b="1"/>
            </a:br>
            <a:endParaRPr lang="en-GB" sz="4600"/>
          </a:p>
        </p:txBody>
      </p:sp>
      <p:pic>
        <p:nvPicPr>
          <p:cNvPr id="5" name="Picture 4" descr="Multi-coloured paper-craft art">
            <a:extLst>
              <a:ext uri="{FF2B5EF4-FFF2-40B4-BE49-F238E27FC236}">
                <a16:creationId xmlns:a16="http://schemas.microsoft.com/office/drawing/2014/main" id="{0BFC28F9-CAFD-C65C-191E-3ADFF6D080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53" r="26216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563D4-025F-2DC7-D175-2EDED113B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b="1"/>
              <a:t>Permitted</a:t>
            </a:r>
            <a:r>
              <a:rPr lang="en-GB" sz="1900"/>
              <a:t> </a:t>
            </a:r>
          </a:p>
          <a:p>
            <a:pPr>
              <a:buFontTx/>
              <a:buChar char="-"/>
            </a:pPr>
            <a:r>
              <a:rPr lang="en-GB" sz="1900"/>
              <a:t>Proofreading grammar</a:t>
            </a:r>
          </a:p>
          <a:p>
            <a:pPr>
              <a:buFontTx/>
              <a:buChar char="-"/>
            </a:pPr>
            <a:r>
              <a:rPr lang="en-GB" sz="1900"/>
              <a:t>Checking syntax</a:t>
            </a:r>
          </a:p>
          <a:p>
            <a:pPr>
              <a:buFontTx/>
              <a:buChar char="-"/>
            </a:pPr>
            <a:r>
              <a:rPr lang="en-GB" sz="1900"/>
              <a:t>Creating images (e.g. diagrams)</a:t>
            </a:r>
          </a:p>
          <a:p>
            <a:pPr marL="0" indent="0">
              <a:buNone/>
            </a:pPr>
            <a:r>
              <a:rPr lang="en-GB" sz="1900" b="1"/>
              <a:t>Prohibited</a:t>
            </a:r>
          </a:p>
          <a:p>
            <a:pPr marL="0" indent="0">
              <a:buNone/>
            </a:pPr>
            <a:r>
              <a:rPr lang="en-GB" sz="1900"/>
              <a:t>-Writing any part of your essay</a:t>
            </a:r>
          </a:p>
          <a:p>
            <a:pPr marL="0" indent="0">
              <a:buNone/>
            </a:pPr>
            <a:r>
              <a:rPr lang="en-GB" sz="1900"/>
              <a:t>-Finding sources or building your bibliography</a:t>
            </a:r>
          </a:p>
          <a:p>
            <a:pPr marL="0" indent="0">
              <a:buNone/>
            </a:pPr>
            <a:r>
              <a:rPr lang="en-GB" sz="1900"/>
              <a:t>-Structuring your argument</a:t>
            </a:r>
          </a:p>
          <a:p>
            <a:pPr marL="0" indent="0">
              <a:buNone/>
            </a:pPr>
            <a:r>
              <a:rPr lang="en-GB" sz="1900"/>
              <a:t>-Using AI‑generated text in your submission</a:t>
            </a: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3780010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39A2F-F612-BB8E-40CB-01F3895AA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74819"/>
            <a:ext cx="4826795" cy="38802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900" b="1" dirty="0">
                <a:solidFill>
                  <a:schemeClr val="bg1"/>
                </a:solidFill>
              </a:rPr>
              <a:t>Academic Integrity Reminder</a:t>
            </a:r>
            <a:r>
              <a:rPr lang="en-US" sz="2900" dirty="0">
                <a:solidFill>
                  <a:schemeClr val="bg1"/>
                </a:solidFill>
              </a:rPr>
              <a:t> </a:t>
            </a:r>
            <a:br>
              <a:rPr lang="en-US" sz="2900" dirty="0">
                <a:solidFill>
                  <a:schemeClr val="bg1"/>
                </a:solidFill>
              </a:rPr>
            </a:br>
            <a:br>
              <a:rPr lang="en-US" sz="2900" dirty="0">
                <a:solidFill>
                  <a:schemeClr val="bg1"/>
                </a:solidFill>
              </a:rPr>
            </a:br>
            <a:r>
              <a:rPr lang="en-US" sz="4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 final essay must be entirely your own research, structure, and writing.</a:t>
            </a:r>
            <a:br>
              <a:rPr lang="en-US" sz="40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sz="4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75520DF7-3E25-FBF9-C9D6-2062644E8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04" r="-2" b="-2"/>
          <a:stretch>
            <a:fillRect/>
          </a:stretch>
        </p:blipFill>
        <p:spPr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518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DB7A2-AB4A-4764-359E-BE7A903DF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10" y="1234911"/>
            <a:ext cx="8120009" cy="429087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6">
                    <a:lumMod val="75000"/>
                  </a:schemeClr>
                </a:solidFill>
              </a:rPr>
              <a:t>Step 1:  Choose 2 theories </a:t>
            </a:r>
            <a:r>
              <a:rPr lang="en-GB" sz="3200" dirty="0"/>
              <a:t>relevant to adult development or health behaviour.</a:t>
            </a:r>
            <a:br>
              <a:rPr lang="en-GB" sz="3600" dirty="0"/>
            </a:br>
            <a:br>
              <a:rPr lang="en-GB" sz="3600" dirty="0"/>
            </a:br>
            <a:endParaRPr lang="en-GB" sz="36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9E9275-91E9-B62C-B4B0-F18A3B8BB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559743"/>
            <a:ext cx="12192000" cy="2619080"/>
          </a:xfrm>
          <a:prstGeom prst="rect">
            <a:avLst/>
          </a:prstGeom>
        </p:spPr>
      </p:pic>
      <p:sp>
        <p:nvSpPr>
          <p:cNvPr id="4" name="Rectangle 2">
            <a:extLst>
              <a:ext uri="{FF2B5EF4-FFF2-40B4-BE49-F238E27FC236}">
                <a16:creationId xmlns:a16="http://schemas.microsoft.com/office/drawing/2014/main" id="{F4C8B2C8-A606-EC98-5CE9-D4D14CB0E0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399" y="-2844026"/>
            <a:ext cx="7571575" cy="8586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highlight>
                  <a:srgbClr val="FFFF00"/>
                </a:highlight>
                <a:latin typeface="Arial" panose="020B0604020202020204" pitchFamily="34" charset="0"/>
              </a:rPr>
              <a:t>T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heories must be from this module</a:t>
            </a:r>
            <a:endParaRPr lang="en-US" b="1" dirty="0">
              <a:highlight>
                <a:srgbClr val="FFFF00"/>
              </a:highlight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In this module we look at these theories: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dirty="0"/>
              <a:t>Erikson’s Psychosocial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dirty="0"/>
              <a:t>Activity Theory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dirty="0"/>
              <a:t>Socioemotional Selectivity Theory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dirty="0"/>
              <a:t>Maslow’s hierarchy of needs</a:t>
            </a:r>
            <a:br>
              <a:rPr lang="en-GB" sz="1600" dirty="0"/>
            </a:br>
            <a:r>
              <a:rPr lang="en-GB" sz="1600" dirty="0"/>
              <a:t>Theory of Planned behaviour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dirty="0"/>
              <a:t>Positive Psychology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600" dirty="0"/>
              <a:t>Bowlby’s Attachment</a:t>
            </a:r>
            <a:br>
              <a:rPr lang="en-GB" sz="1600" dirty="0"/>
            </a:br>
            <a:r>
              <a:rPr lang="en-GB" sz="1600" dirty="0"/>
              <a:t>Piaget’s Cognitive development</a:t>
            </a:r>
            <a:br>
              <a:rPr lang="en-GB" sz="1600" dirty="0"/>
            </a:br>
            <a:r>
              <a:rPr lang="en-GB" sz="1600" dirty="0"/>
              <a:t>Vygotsky’s socio-cultural learning</a:t>
            </a:r>
            <a:br>
              <a:rPr lang="en-GB" sz="1600" dirty="0"/>
            </a:br>
            <a:r>
              <a:rPr lang="en-GB" sz="1600" dirty="0"/>
              <a:t>Behaviourist – conditioning and social learning </a:t>
            </a:r>
            <a:br>
              <a:rPr lang="en-GB" sz="1600" dirty="0"/>
            </a:br>
            <a:br>
              <a:rPr lang="en-GB" sz="1600" dirty="0"/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1773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5DB7A2-AB4A-4764-359E-BE7A903DF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4" y="501652"/>
            <a:ext cx="4434720" cy="10255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b="1" u="sng" dirty="0"/>
              <a:t>Group activity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Graphic 4" descr="Research with solid fill">
            <a:extLst>
              <a:ext uri="{FF2B5EF4-FFF2-40B4-BE49-F238E27FC236}">
                <a16:creationId xmlns:a16="http://schemas.microsoft.com/office/drawing/2014/main" id="{DF02756C-8E3C-0A77-3444-0F4391E5DE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58531" y="539762"/>
            <a:ext cx="2468573" cy="246857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251C55-84B4-025B-D247-1003FAF4DE3E}"/>
              </a:ext>
            </a:extLst>
          </p:cNvPr>
          <p:cNvSpPr txBox="1"/>
          <p:nvPr/>
        </p:nvSpPr>
        <p:spPr>
          <a:xfrm>
            <a:off x="6392583" y="1819072"/>
            <a:ext cx="4434721" cy="45372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900" b="1" u="sng" dirty="0">
                <a:highlight>
                  <a:srgbClr val="FFFFFF"/>
                </a:highlight>
              </a:rPr>
              <a:t>Discuss in pairs: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>
              <a:highlight>
                <a:srgbClr val="FFFFFF"/>
              </a:highlight>
            </a:endParaRPr>
          </a:p>
          <a:p>
            <a:pPr lvl="0" fontAlgn="t"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highlight>
                  <a:srgbClr val="FFFFFF"/>
                </a:highlight>
              </a:rPr>
              <a:t>1. What psychological condition will you focus on?</a:t>
            </a:r>
          </a:p>
          <a:p>
            <a:pPr marL="742950" lvl="1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highlight>
                  <a:srgbClr val="FFFFFF"/>
                </a:highlight>
              </a:rPr>
              <a:t>Depression</a:t>
            </a:r>
          </a:p>
          <a:p>
            <a:pPr marL="742950" lvl="1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highlight>
                  <a:srgbClr val="FFFFFF"/>
                </a:highlight>
              </a:rPr>
              <a:t>Anxiety</a:t>
            </a:r>
          </a:p>
          <a:p>
            <a:pPr marL="742950" lvl="1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highlight>
                  <a:srgbClr val="FFFFFF"/>
                </a:highlight>
              </a:rPr>
              <a:t>Dementia-related distress</a:t>
            </a:r>
          </a:p>
          <a:p>
            <a:pPr marL="514350" lvl="1" fontAlgn="t">
              <a:lnSpc>
                <a:spcPct val="90000"/>
              </a:lnSpc>
              <a:spcAft>
                <a:spcPts val="600"/>
              </a:spcAft>
            </a:pPr>
            <a:endParaRPr lang="en-US" sz="1900" dirty="0">
              <a:highlight>
                <a:srgbClr val="FFFFFF"/>
              </a:highlight>
            </a:endParaRPr>
          </a:p>
          <a:p>
            <a:pPr lvl="0" fontAlgn="t"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highlight>
                  <a:srgbClr val="FFFFFF"/>
                </a:highlight>
              </a:rPr>
              <a:t>2. Which two theories could explain experiences of older adults?</a:t>
            </a:r>
          </a:p>
          <a:p>
            <a:pPr lvl="0" fontAlgn="t">
              <a:lnSpc>
                <a:spcPct val="90000"/>
              </a:lnSpc>
              <a:spcAft>
                <a:spcPts val="600"/>
              </a:spcAft>
            </a:pPr>
            <a:endParaRPr lang="en-US" sz="1900" dirty="0">
              <a:highlight>
                <a:srgbClr val="FFFFFF"/>
              </a:highlight>
            </a:endParaRPr>
          </a:p>
          <a:p>
            <a:pPr lvl="0" fontAlgn="t">
              <a:lnSpc>
                <a:spcPct val="90000"/>
              </a:lnSpc>
              <a:spcAft>
                <a:spcPts val="600"/>
              </a:spcAft>
            </a:pPr>
            <a:r>
              <a:rPr lang="en-US" sz="1900" dirty="0">
                <a:highlight>
                  <a:srgbClr val="FFFFFF"/>
                </a:highlight>
              </a:rPr>
              <a:t>3. Why are these theories useful in care home settings?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881334-BB74-66D0-A78E-F7DBCA90AD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0972" y="3835114"/>
            <a:ext cx="2468573" cy="2468573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5788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22A73-C0CA-849C-FDCE-C7C205142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Example</a:t>
            </a:r>
            <a:br>
              <a:rPr lang="en-GB" b="1" dirty="0"/>
            </a:br>
            <a:r>
              <a:rPr lang="en-GB" sz="2400" b="1" dirty="0"/>
              <a:t>This is an example of 2 theories you could use for this assignment: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5861B-E8D1-BFFC-D8DE-DE5BD2DDC1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1452413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b="1" u="sng" dirty="0"/>
              <a:t>Theory 1</a:t>
            </a:r>
          </a:p>
          <a:p>
            <a:pPr marL="0" lvl="0" indent="0" fontAlgn="t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Erikson's Integrity vs Despair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0ACE58-85CD-9CC0-78CC-3632489C05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1452413"/>
          </a:xfrm>
        </p:spPr>
        <p:txBody>
          <a:bodyPr>
            <a:normAutofit/>
          </a:bodyPr>
          <a:lstStyle/>
          <a:p>
            <a:pPr fontAlgn="t">
              <a:buNone/>
            </a:pPr>
            <a:r>
              <a:rPr lang="en-GB" b="1" u="sng" dirty="0"/>
              <a:t>Theory 2</a:t>
            </a:r>
          </a:p>
          <a:p>
            <a:pPr marL="0" lvl="0" indent="0" fontAlgn="t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Positive Psychology</a:t>
            </a:r>
          </a:p>
          <a:p>
            <a:pPr marL="0" lvl="0" indent="0" fontAlgn="t">
              <a:buNone/>
            </a:pPr>
            <a:endParaRPr lang="en-GB" dirty="0"/>
          </a:p>
          <a:p>
            <a:pPr marL="0" lvl="0" indent="0" fontAlgn="t">
              <a:buNone/>
            </a:pPr>
            <a:endParaRPr lang="en-GB" dirty="0"/>
          </a:p>
          <a:p>
            <a:pPr marL="0" lvl="0" indent="0" fontAlgn="t">
              <a:buNone/>
            </a:pPr>
            <a:endParaRPr lang="en-GB" dirty="0"/>
          </a:p>
          <a:p>
            <a:pPr marL="0" lvl="0" indent="0" fontAlgn="t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EE0036-78F2-E094-7DC8-7D605F83EC53}"/>
              </a:ext>
            </a:extLst>
          </p:cNvPr>
          <p:cNvSpPr txBox="1"/>
          <p:nvPr/>
        </p:nvSpPr>
        <p:spPr>
          <a:xfrm>
            <a:off x="838199" y="3890513"/>
            <a:ext cx="105155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t"/>
            <a:r>
              <a:rPr lang="en-GB" dirty="0"/>
              <a:t>So:</a:t>
            </a:r>
          </a:p>
          <a:p>
            <a:pPr lvl="0" fontAlgn="t"/>
            <a:endParaRPr lang="en-GB" dirty="0"/>
          </a:p>
          <a:p>
            <a:pPr lvl="0" fontAlgn="t"/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How does each theory explain depression?</a:t>
            </a:r>
          </a:p>
          <a:p>
            <a:pPr lvl="0" fontAlgn="t"/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What are the similarities and differences?</a:t>
            </a:r>
          </a:p>
          <a:p>
            <a:pPr lvl="0" fontAlgn="t"/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Which is most useful in practice?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3C04F7-C6C9-551C-65C5-8819B86DA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00" y="4490677"/>
            <a:ext cx="2991764" cy="217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319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29EC3-16A1-F2B1-7836-653D8091B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Understanding Causes of Psychological Distress in Care Homes </a:t>
            </a:r>
            <a:r>
              <a:rPr lang="en-GB" sz="2700" b="1" dirty="0"/>
              <a:t>(Nature via Nurture)</a:t>
            </a:r>
            <a:br>
              <a:rPr lang="en-GB" sz="2700" dirty="0"/>
            </a:br>
            <a:endParaRPr lang="en-GB" sz="27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7131D6-D122-AEEB-1C7E-719A74781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5861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4F24AAE-837A-804D-0BCD-E6CCE10FEF60}"/>
              </a:ext>
            </a:extLst>
          </p:cNvPr>
          <p:cNvSpPr txBox="1"/>
          <p:nvPr/>
        </p:nvSpPr>
        <p:spPr>
          <a:xfrm>
            <a:off x="9307902" y="4994694"/>
            <a:ext cx="2467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Can you think of other causes not listed?</a:t>
            </a:r>
          </a:p>
        </p:txBody>
      </p:sp>
    </p:spTree>
    <p:extLst>
      <p:ext uri="{BB962C8B-B14F-4D97-AF65-F5344CB8AC3E}">
        <p14:creationId xmlns:p14="http://schemas.microsoft.com/office/powerpoint/2010/main" val="29396254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2A8B8-2B4F-C2BD-575B-569097456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Suggested</a:t>
            </a:r>
            <a:r>
              <a:rPr lang="en-GB" dirty="0"/>
              <a:t>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124048-053A-F8E8-F9A1-BD743C3DEA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31215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61636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2608B-3FB6-2C99-170B-86F661EBD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How to Get a Higher Grade in Part A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F96AF5-6642-E2CF-C123-133D6469BC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2601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4590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02B81-9AD8-F761-21ED-C4C493C90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 your examples</a:t>
            </a:r>
          </a:p>
        </p:txBody>
      </p:sp>
      <p:pic>
        <p:nvPicPr>
          <p:cNvPr id="5" name="Content Placeholder 4" descr="Meeting outline">
            <a:extLst>
              <a:ext uri="{FF2B5EF4-FFF2-40B4-BE49-F238E27FC236}">
                <a16:creationId xmlns:a16="http://schemas.microsoft.com/office/drawing/2014/main" id="{74A54A1D-EA2F-97E1-05B5-300B431714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050706" y="2058551"/>
            <a:ext cx="3425439" cy="3425439"/>
          </a:xfrm>
        </p:spPr>
      </p:pic>
    </p:spTree>
    <p:extLst>
      <p:ext uri="{BB962C8B-B14F-4D97-AF65-F5344CB8AC3E}">
        <p14:creationId xmlns:p14="http://schemas.microsoft.com/office/powerpoint/2010/main" val="119387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DB22E-2ADA-C5AD-E47A-11E3B79ED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Also…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02205-06BD-A9BB-94CB-4676D79318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48512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 have covered a wide range of theories and research in this module.  </a:t>
            </a:r>
          </a:p>
          <a:p>
            <a:pPr marL="0" indent="0">
              <a:buNone/>
            </a:pPr>
            <a:r>
              <a:rPr lang="en-GB" dirty="0"/>
              <a:t>Some reading and activities we did in previous weeks might also be useful. </a:t>
            </a:r>
          </a:p>
          <a:p>
            <a:pPr marL="0" indent="0">
              <a:buNone/>
            </a:pPr>
            <a:r>
              <a:rPr lang="en-GB" dirty="0"/>
              <a:t>Also remember - </a:t>
            </a:r>
            <a:r>
              <a:rPr lang="en-GB" b="1" dirty="0"/>
              <a:t>READING </a:t>
            </a:r>
            <a:r>
              <a:rPr lang="en-GB" b="1" dirty="0" err="1"/>
              <a:t>READING</a:t>
            </a:r>
            <a:r>
              <a:rPr lang="en-GB" b="1" dirty="0"/>
              <a:t> </a:t>
            </a:r>
            <a:r>
              <a:rPr lang="en-GB" b="1" dirty="0" err="1"/>
              <a:t>READING</a:t>
            </a:r>
            <a:r>
              <a:rPr lang="en-GB" dirty="0"/>
              <a:t> of sources from the online reading list, and wider credible and reliable sources.</a:t>
            </a:r>
          </a:p>
          <a:p>
            <a:pPr marL="0" indent="0">
              <a:buNone/>
            </a:pPr>
            <a:r>
              <a:rPr lang="en-GB" dirty="0"/>
              <a:t>Do you need to find some statistics or evidence to back up your arguments?</a:t>
            </a:r>
          </a:p>
          <a:p>
            <a:pPr marL="0" indent="0">
              <a:buNone/>
            </a:pPr>
            <a:endParaRPr lang="en-GB" dirty="0"/>
          </a:p>
          <a:p>
            <a:pPr marL="0" lvl="0" indent="0" fontAlgn="t">
              <a:buNone/>
            </a:pPr>
            <a:r>
              <a:rPr lang="en-GB" dirty="0"/>
              <a:t>For example: NICE guidance, Journal evidence on ageing, Dementia and depression literature, Care home research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6E8E2C-26EF-2231-5A0F-DE9867C211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4236" y="5489178"/>
            <a:ext cx="1697764" cy="1368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598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Step 4:  Ground your approach in Cultural Competence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7540595" cy="4351338"/>
          </a:xfrm>
        </p:spPr>
        <p:txBody>
          <a:bodyPr wrap="square">
            <a:normAutofit/>
          </a:bodyPr>
          <a:lstStyle/>
          <a:p>
            <a:endParaRPr dirty="0"/>
          </a:p>
          <a:p>
            <a:pPr>
              <a:defRPr sz="1800"/>
            </a:pPr>
            <a:r>
              <a:rPr sz="2500" dirty="0"/>
              <a:t>Ensures inclusive and respectful care for diverse populations.</a:t>
            </a:r>
          </a:p>
          <a:p>
            <a:pPr>
              <a:defRPr sz="1800"/>
            </a:pPr>
            <a:r>
              <a:rPr sz="2500" dirty="0"/>
              <a:t>Helps understand how culture influences development and </a:t>
            </a:r>
            <a:r>
              <a:rPr sz="2500" dirty="0" err="1"/>
              <a:t>behavio</a:t>
            </a:r>
            <a:r>
              <a:rPr lang="en-GB" sz="2500" dirty="0"/>
              <a:t>u</a:t>
            </a:r>
            <a:r>
              <a:rPr sz="2500" dirty="0"/>
              <a:t>r.</a:t>
            </a:r>
          </a:p>
          <a:p>
            <a:pPr>
              <a:defRPr sz="1800"/>
            </a:pPr>
            <a:r>
              <a:rPr sz="2500" dirty="0"/>
              <a:t>Supports effective communication </a:t>
            </a:r>
            <a:endParaRPr lang="en-GB" sz="2500" dirty="0"/>
          </a:p>
          <a:p>
            <a:pPr>
              <a:defRPr sz="1800"/>
            </a:pPr>
            <a:r>
              <a:rPr sz="2500" dirty="0"/>
              <a:t>Promotes equity and reduces bias in health and social care settings.</a:t>
            </a:r>
          </a:p>
          <a:p>
            <a:pPr>
              <a:defRPr sz="1800"/>
            </a:pPr>
            <a:r>
              <a:rPr sz="2500" dirty="0"/>
              <a:t>Aligns with professional standards and ethical practice.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795B2-F493-CFEB-EEF7-52C9F7999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8795" y="3860770"/>
            <a:ext cx="3543300" cy="263210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543DE-C413-A06C-920A-EBFAB9614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921" y="2817152"/>
            <a:ext cx="10237999" cy="3461728"/>
          </a:xfrm>
        </p:spPr>
        <p:txBody>
          <a:bodyPr anchor="ctr">
            <a:normAutofit fontScale="92500" lnSpcReduction="10000"/>
          </a:bodyPr>
          <a:lstStyle/>
          <a:p>
            <a:pPr>
              <a:spcAft>
                <a:spcPts val="800"/>
              </a:spcAft>
            </a:pPr>
            <a:r>
              <a:rPr lang="en-GB" sz="2600" kern="100" dirty="0">
                <a:ea typeface="DengXian" panose="02010600030101010101" pitchFamily="2" charset="-122"/>
                <a:cs typeface="Arial" panose="020B0604020202020204" pitchFamily="34" charset="0"/>
              </a:rPr>
              <a:t>P</a:t>
            </a:r>
            <a:r>
              <a:rPr lang="en-GB" sz="2600" kern="1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rovide evidence that you have used an appropriate range of sources to complete your work. </a:t>
            </a:r>
          </a:p>
          <a:p>
            <a:pPr>
              <a:spcAft>
                <a:spcPts val="800"/>
              </a:spcAft>
            </a:pPr>
            <a:r>
              <a:rPr lang="en-GB" sz="2600" kern="100" dirty="0">
                <a:ea typeface="DengXian" panose="02010600030101010101" pitchFamily="2" charset="-122"/>
                <a:cs typeface="Arial" panose="020B0604020202020204" pitchFamily="34" charset="0"/>
              </a:rPr>
              <a:t>You should use citations of relevant psychological theories throughout your report.  </a:t>
            </a:r>
          </a:p>
          <a:p>
            <a:r>
              <a:rPr lang="en-GB" sz="2600" u="sng" dirty="0"/>
              <a:t>Use </a:t>
            </a:r>
            <a:r>
              <a:rPr lang="en-GB" sz="2600" b="1" u="sng" dirty="0"/>
              <a:t>at least </a:t>
            </a:r>
            <a:r>
              <a:rPr lang="en-GB" sz="2600" u="sng" dirty="0"/>
              <a:t>6 credible academic sources </a:t>
            </a:r>
            <a:r>
              <a:rPr lang="en-GB" sz="2600" dirty="0"/>
              <a:t>(books, journals, etc.).</a:t>
            </a:r>
          </a:p>
          <a:p>
            <a:r>
              <a:rPr lang="en-GB" sz="2600" dirty="0"/>
              <a:t>Follow UWTSD Harvard referencing style.</a:t>
            </a:r>
          </a:p>
          <a:p>
            <a:r>
              <a:rPr lang="en-GB" sz="2600" dirty="0"/>
              <a:t>Include in-text citations and a reference list.</a:t>
            </a:r>
          </a:p>
          <a:p>
            <a:r>
              <a:rPr lang="en-GB" sz="2600" dirty="0"/>
              <a:t>Maintain academic honesty.</a:t>
            </a:r>
          </a:p>
          <a:p>
            <a:pPr>
              <a:spcAft>
                <a:spcPts val="800"/>
              </a:spcAft>
            </a:pPr>
            <a:endParaRPr lang="en-GB" sz="24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5" name="Picture 4" descr="Colorful letters on a white background&#10;&#10;Description automatically generated">
            <a:extLst>
              <a:ext uri="{FF2B5EF4-FFF2-40B4-BE49-F238E27FC236}">
                <a16:creationId xmlns:a16="http://schemas.microsoft.com/office/drawing/2014/main" id="{4853C016-199E-9D0C-A272-FF81A456DA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59757" y="-136371"/>
            <a:ext cx="4582149" cy="274928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4147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red circle with a cross&#10;&#10;Description automatically generated">
            <a:extLst>
              <a:ext uri="{FF2B5EF4-FFF2-40B4-BE49-F238E27FC236}">
                <a16:creationId xmlns:a16="http://schemas.microsoft.com/office/drawing/2014/main" id="{C0E625DE-2845-0556-6F48-4C2E0FA7F1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745" y="414778"/>
            <a:ext cx="6842234" cy="644322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3AD049-8D7C-4C78-321D-7FDFFF874D91}"/>
              </a:ext>
            </a:extLst>
          </p:cNvPr>
          <p:cNvSpPr txBox="1"/>
          <p:nvPr/>
        </p:nvSpPr>
        <p:spPr>
          <a:xfrm>
            <a:off x="1502979" y="2236102"/>
            <a:ext cx="6096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Avoid citing general websites such as Psychology Today or Simply Psychology as evidence in your report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4009741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D1A0E-D945-F52D-858B-EBA0EB587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Make sure you include a…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E49EEFD-CA1D-0BDC-A8A5-E20FE62F638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1" y="1692970"/>
            <a:ext cx="7485668" cy="4616648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+mj-lt"/>
              </a:rPr>
              <a:t>Title page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with: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your name,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student number,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module code/title,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lecturer’s name,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assignment title.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2400" dirty="0"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Font: Arial, size 11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Line spacing: 1.5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Include page numbers and a reference list. </a:t>
            </a:r>
          </a:p>
        </p:txBody>
      </p:sp>
    </p:spTree>
    <p:extLst>
      <p:ext uri="{BB962C8B-B14F-4D97-AF65-F5344CB8AC3E}">
        <p14:creationId xmlns:p14="http://schemas.microsoft.com/office/powerpoint/2010/main" val="21385823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67">
            <a:extLst>
              <a:ext uri="{FF2B5EF4-FFF2-40B4-BE49-F238E27FC236}">
                <a16:creationId xmlns:a16="http://schemas.microsoft.com/office/drawing/2014/main" id="{3056B43C-55EA-9407-6B74-6699151E41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6000"/>
          </a:blip>
          <a:stretch>
            <a:fillRect/>
          </a:stretch>
        </p:blipFill>
        <p:spPr>
          <a:xfrm>
            <a:off x="6096000" y="2065075"/>
            <a:ext cx="5604925" cy="45384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DCE715-9428-1902-648B-F4342BCE6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21842"/>
          </a:xfrm>
        </p:spPr>
        <p:txBody>
          <a:bodyPr>
            <a:normAutofit fontScale="90000"/>
          </a:bodyPr>
          <a:lstStyle/>
          <a:p>
            <a:r>
              <a:rPr lang="en-US" sz="49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Tips for Success</a:t>
            </a:r>
            <a:br>
              <a:rPr lang="en-US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478FC-0AE3-4AD0-7033-ED5B1DBB8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4338"/>
            <a:ext cx="10515600" cy="52485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43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2780C7-C109-F7A8-06FC-7C2BC9B4EA11}"/>
              </a:ext>
            </a:extLst>
          </p:cNvPr>
          <p:cNvSpPr txBox="1"/>
          <p:nvPr/>
        </p:nvSpPr>
        <p:spPr>
          <a:xfrm>
            <a:off x="838200" y="1336087"/>
            <a:ext cx="830793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accent5">
                    <a:lumMod val="75000"/>
                  </a:schemeClr>
                </a:solidFill>
              </a:rPr>
              <a:t>Use current and credible sources (preferably published within the last 5 years).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accent5">
                    <a:lumMod val="75000"/>
                  </a:schemeClr>
                </a:solidFill>
              </a:rPr>
              <a:t>Demonstrate critical thinking and apply theory to real-world </a:t>
            </a:r>
            <a:r>
              <a:rPr lang="en-US" sz="2800" b="1">
                <a:solidFill>
                  <a:schemeClr val="accent5">
                    <a:lumMod val="75000"/>
                  </a:schemeClr>
                </a:solidFill>
              </a:rPr>
              <a:t>practice. </a:t>
            </a:r>
            <a:endParaRPr lang="en-US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accent5">
                    <a:lumMod val="75000"/>
                  </a:schemeClr>
                </a:solidFill>
              </a:rPr>
              <a:t>Follow the structure and formatting guidelines carefully.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chemeClr val="accent5">
                    <a:lumMod val="75000"/>
                  </a:schemeClr>
                </a:solidFill>
              </a:rPr>
              <a:t>Proofread your work for clarity and grammar.</a:t>
            </a:r>
          </a:p>
        </p:txBody>
      </p:sp>
    </p:spTree>
    <p:extLst>
      <p:ext uri="{BB962C8B-B14F-4D97-AF65-F5344CB8AC3E}">
        <p14:creationId xmlns:p14="http://schemas.microsoft.com/office/powerpoint/2010/main" val="35201903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940FC99F-860C-44A6-9052-ADCC0591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00" y="2251719"/>
            <a:ext cx="4006145" cy="4241800"/>
          </a:xfrm>
          <a:prstGeom prst="rect">
            <a:avLst/>
          </a:prstGeom>
        </p:spPr>
      </p:pic>
      <p:pic>
        <p:nvPicPr>
          <p:cNvPr id="8" name="Picture 7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7C2E9377-3244-D6CA-4D0B-CC9CC703E2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1418" y="1735792"/>
            <a:ext cx="4693708" cy="49698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59F2205-B94F-E9EA-1705-B22DE30C2F2F}"/>
              </a:ext>
            </a:extLst>
          </p:cNvPr>
          <p:cNvSpPr txBox="1"/>
          <p:nvPr/>
        </p:nvSpPr>
        <p:spPr>
          <a:xfrm>
            <a:off x="472440" y="3659415"/>
            <a:ext cx="260096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Use the module’s online reading list to start off your reading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15" name="Picture 14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AF4D63E3-552D-F74E-F06D-6E86C1F0FE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26377" y="1735792"/>
            <a:ext cx="4130351" cy="438404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F1E23FC-357E-79E0-0DEA-73AA5163845A}"/>
              </a:ext>
            </a:extLst>
          </p:cNvPr>
          <p:cNvSpPr txBox="1"/>
          <p:nvPr/>
        </p:nvSpPr>
        <p:spPr>
          <a:xfrm>
            <a:off x="8515876" y="3048000"/>
            <a:ext cx="3430847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Make sure to submit your work on the draft submission portal to check the similarity score of your report and improve.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4108E92-5333-20CA-8939-D1107F18E487}"/>
              </a:ext>
            </a:extLst>
          </p:cNvPr>
          <p:cNvSpPr txBox="1"/>
          <p:nvPr/>
        </p:nvSpPr>
        <p:spPr>
          <a:xfrm>
            <a:off x="4289424" y="3042563"/>
            <a:ext cx="3009336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Paraphrase your reading with full citations and references as you read along</a:t>
            </a:r>
          </a:p>
        </p:txBody>
      </p:sp>
    </p:spTree>
    <p:extLst>
      <p:ext uri="{BB962C8B-B14F-4D97-AF65-F5344CB8AC3E}">
        <p14:creationId xmlns:p14="http://schemas.microsoft.com/office/powerpoint/2010/main" val="33074009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EE35C-7FBD-A442-0914-B1F9F428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Checklist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41BFE5-79B2-F28C-FD2A-4835C99F60D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60248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5" ma:contentTypeDescription="Create a new document." ma:contentTypeScope="" ma:versionID="24f687dc6afe3dc2b74249e07fa6f7b3">
  <xsd:schema xmlns:xsd="http://www.w3.org/2001/XMLSchema" xmlns:xs="http://www.w3.org/2001/XMLSchema" xmlns:p="http://schemas.microsoft.com/office/2006/metadata/properties" xmlns:ns3="461f81f1-dbc4-4122-adb0-1c0e154b8134" xmlns:ns4="a450a3cc-050d-4aca-8a4e-543025a63de0" targetNamespace="http://schemas.microsoft.com/office/2006/metadata/properties" ma:root="true" ma:fieldsID="f60ba169be5005b7c1c6234f48a5511a" ns3:_="" ns4:_="">
    <xsd:import namespace="461f81f1-dbc4-4122-adb0-1c0e154b8134"/>
    <xsd:import namespace="a450a3cc-050d-4aca-8a4e-543025a63de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bjectDetectorVersions" minOccurs="0"/>
                <xsd:element ref="ns4:MediaServiceGenerationTime" minOccurs="0"/>
                <xsd:element ref="ns4:MediaServiceEventHashCode" minOccurs="0"/>
                <xsd:element ref="ns4:MediaServiceSystemTags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450a3cc-050d-4aca-8a4e-543025a63de0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DC2EFB-51EE-4EF0-9201-8020197B495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1f81f1-dbc4-4122-adb0-1c0e154b8134"/>
    <ds:schemaRef ds:uri="a450a3cc-050d-4aca-8a4e-543025a63de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8DB345-9271-4EB9-BC17-559D0AFE5A43}">
  <ds:schemaRefs>
    <ds:schemaRef ds:uri="http://schemas.microsoft.com/office/infopath/2007/PartnerControls"/>
    <ds:schemaRef ds:uri="http://purl.org/dc/dcmitype/"/>
    <ds:schemaRef ds:uri="a450a3cc-050d-4aca-8a4e-543025a63de0"/>
    <ds:schemaRef ds:uri="http://schemas.microsoft.com/office/2006/documentManagement/types"/>
    <ds:schemaRef ds:uri="http://purl.org/dc/terms/"/>
    <ds:schemaRef ds:uri="http://purl.org/dc/elements/1.1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461f81f1-dbc4-4122-adb0-1c0e154b8134"/>
  </ds:schemaRefs>
</ds:datastoreItem>
</file>

<file path=customXml/itemProps3.xml><?xml version="1.0" encoding="utf-8"?>
<ds:datastoreItem xmlns:ds="http://schemas.openxmlformats.org/officeDocument/2006/customXml" ds:itemID="{5890D113-AC97-4C66-8FCC-12D5DAEECCD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5676</TotalTime>
  <Words>1075</Words>
  <Application>Microsoft Office PowerPoint</Application>
  <PresentationFormat>Widescreen</PresentationFormat>
  <Paragraphs>198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DengXian</vt:lpstr>
      <vt:lpstr>Aptos</vt:lpstr>
      <vt:lpstr>Aptos Display</vt:lpstr>
      <vt:lpstr>Arial</vt:lpstr>
      <vt:lpstr>Office Theme</vt:lpstr>
      <vt:lpstr>LCHS4010 Assignment C2 Report </vt:lpstr>
      <vt:lpstr>Psychology in Health &amp; Social Care Understanding Your 1,500‑Word Assignment</vt:lpstr>
      <vt:lpstr>✅ Professional Academic Report </vt:lpstr>
      <vt:lpstr>Academic Integrity &amp; Literature </vt:lpstr>
      <vt:lpstr>AI Use: What’s Allowed </vt:lpstr>
      <vt:lpstr>Academic Integrity Reminder   Your final essay must be entirely your own research, structure, and writing. </vt:lpstr>
      <vt:lpstr>Step 1:  Choose 2 theories relevant to adult development or health behaviour.  </vt:lpstr>
      <vt:lpstr>Group activity</vt:lpstr>
      <vt:lpstr>Example This is an example of 2 theories you could use for this assignment:</vt:lpstr>
      <vt:lpstr>Understanding Causes of Psychological Distress in Care Homes (Nature via Nurture) </vt:lpstr>
      <vt:lpstr>Suggested Structure</vt:lpstr>
      <vt:lpstr>How to Get a Higher Grade in Part A </vt:lpstr>
      <vt:lpstr>Discuss your examples</vt:lpstr>
      <vt:lpstr>Also…</vt:lpstr>
      <vt:lpstr>Step 4:  Ground your approach in Cultural Competence</vt:lpstr>
      <vt:lpstr>PowerPoint Presentation</vt:lpstr>
      <vt:lpstr>PowerPoint Presentation</vt:lpstr>
      <vt:lpstr>Make sure you include a…</vt:lpstr>
      <vt:lpstr>Tips for Success </vt:lpstr>
      <vt:lpstr>PowerPoint Presentation</vt:lpstr>
      <vt:lpstr>Submission Checklist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LCHS4010 Report</dc:title>
  <dc:creator>Josephine Chen-Wilson</dc:creator>
  <cp:lastModifiedBy>Neale Haddon</cp:lastModifiedBy>
  <cp:revision>85</cp:revision>
  <dcterms:created xsi:type="dcterms:W3CDTF">2024-06-13T13:16:37Z</dcterms:created>
  <dcterms:modified xsi:type="dcterms:W3CDTF">2026-10-21T13:18:11Z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