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5"/>
  </p:notes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273" autoAdjust="0"/>
  </p:normalViewPr>
  <p:slideViewPr>
    <p:cSldViewPr>
      <p:cViewPr varScale="1">
        <p:scale>
          <a:sx n="81" d="100"/>
          <a:sy n="81" d="100"/>
        </p:scale>
        <p:origin x="84" y="19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12" Type="http://schemas.openxmlformats.org/officeDocument/2006/relationships/image" Target="../media/image28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0.svg"/><Relationship Id="rId11" Type="http://schemas.openxmlformats.org/officeDocument/2006/relationships/image" Target="../media/image27.png"/><Relationship Id="rId5" Type="http://schemas.openxmlformats.org/officeDocument/2006/relationships/image" Target="../media/image19.png"/><Relationship Id="rId10" Type="http://schemas.openxmlformats.org/officeDocument/2006/relationships/image" Target="../media/image10.svg"/><Relationship Id="rId4" Type="http://schemas.openxmlformats.org/officeDocument/2006/relationships/image" Target="../media/image24.svg"/><Relationship Id="rId9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13" Type="http://schemas.openxmlformats.org/officeDocument/2006/relationships/image" Target="../media/image41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Relationship Id="rId14" Type="http://schemas.openxmlformats.org/officeDocument/2006/relationships/image" Target="../media/image4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12" Type="http://schemas.openxmlformats.org/officeDocument/2006/relationships/image" Target="../media/image28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0.svg"/><Relationship Id="rId11" Type="http://schemas.openxmlformats.org/officeDocument/2006/relationships/image" Target="../media/image27.png"/><Relationship Id="rId5" Type="http://schemas.openxmlformats.org/officeDocument/2006/relationships/image" Target="../media/image19.png"/><Relationship Id="rId10" Type="http://schemas.openxmlformats.org/officeDocument/2006/relationships/image" Target="../media/image10.svg"/><Relationship Id="rId4" Type="http://schemas.openxmlformats.org/officeDocument/2006/relationships/image" Target="../media/image24.svg"/><Relationship Id="rId9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13" Type="http://schemas.openxmlformats.org/officeDocument/2006/relationships/image" Target="../media/image41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Relationship Id="rId14" Type="http://schemas.openxmlformats.org/officeDocument/2006/relationships/image" Target="../media/image4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7CCFA7-3FFF-44CF-B5C2-9B74179658C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7AD858A2-9249-49D4-8BEE-4D9A3329A8AC}">
      <dgm:prSet/>
      <dgm:spPr/>
      <dgm:t>
        <a:bodyPr/>
        <a:lstStyle/>
        <a:p>
          <a:r>
            <a:rPr lang="en-GB"/>
            <a:t>Uber’s Knowledge Management System: Potential improvements</a:t>
          </a:r>
          <a:endParaRPr lang="en-US"/>
        </a:p>
      </dgm:t>
    </dgm:pt>
    <dgm:pt modelId="{3CA1A47E-1B76-430A-8F49-F89FDD9443B4}" type="parTrans" cxnId="{D52731C9-3541-4C31-A1EB-134DF63F4D62}">
      <dgm:prSet/>
      <dgm:spPr/>
      <dgm:t>
        <a:bodyPr/>
        <a:lstStyle/>
        <a:p>
          <a:endParaRPr lang="en-US"/>
        </a:p>
      </dgm:t>
    </dgm:pt>
    <dgm:pt modelId="{B2533168-515B-4D43-A323-C97976643E20}" type="sibTrans" cxnId="{D52731C9-3541-4C31-A1EB-134DF63F4D62}">
      <dgm:prSet/>
      <dgm:spPr/>
      <dgm:t>
        <a:bodyPr/>
        <a:lstStyle/>
        <a:p>
          <a:endParaRPr lang="en-US"/>
        </a:p>
      </dgm:t>
    </dgm:pt>
    <dgm:pt modelId="{924FCC77-CB43-4AC0-84BB-614ED344BA16}">
      <dgm:prSet/>
      <dgm:spPr/>
      <dgm:t>
        <a:bodyPr/>
        <a:lstStyle/>
        <a:p>
          <a:r>
            <a:rPr lang="en-GB"/>
            <a:t>Promoting a culture of knowledge sharing.</a:t>
          </a:r>
          <a:endParaRPr lang="en-US"/>
        </a:p>
      </dgm:t>
    </dgm:pt>
    <dgm:pt modelId="{1EA84425-FE01-4E97-94FA-7DEB63D06D8F}" type="parTrans" cxnId="{5C84AC53-F674-428E-AAAB-D30AE17B94F1}">
      <dgm:prSet/>
      <dgm:spPr/>
      <dgm:t>
        <a:bodyPr/>
        <a:lstStyle/>
        <a:p>
          <a:endParaRPr lang="en-US"/>
        </a:p>
      </dgm:t>
    </dgm:pt>
    <dgm:pt modelId="{1A636826-99FC-4D78-AA88-20DF1143D8E7}" type="sibTrans" cxnId="{5C84AC53-F674-428E-AAAB-D30AE17B94F1}">
      <dgm:prSet/>
      <dgm:spPr/>
      <dgm:t>
        <a:bodyPr/>
        <a:lstStyle/>
        <a:p>
          <a:endParaRPr lang="en-US"/>
        </a:p>
      </dgm:t>
    </dgm:pt>
    <dgm:pt modelId="{CFF60637-B836-441F-AE3A-FD1819D2579C}">
      <dgm:prSet/>
      <dgm:spPr/>
      <dgm:t>
        <a:bodyPr/>
        <a:lstStyle/>
        <a:p>
          <a:r>
            <a:rPr lang="en-GB"/>
            <a:t>Investing in cutting-edge KM technologies.</a:t>
          </a:r>
          <a:endParaRPr lang="en-US"/>
        </a:p>
      </dgm:t>
    </dgm:pt>
    <dgm:pt modelId="{CC64B232-BC01-4DF5-886C-80F36D612DDD}" type="parTrans" cxnId="{BE7F81BD-22C3-4B10-9C78-C42685DE9EF2}">
      <dgm:prSet/>
      <dgm:spPr/>
      <dgm:t>
        <a:bodyPr/>
        <a:lstStyle/>
        <a:p>
          <a:endParaRPr lang="en-US"/>
        </a:p>
      </dgm:t>
    </dgm:pt>
    <dgm:pt modelId="{A605680E-972D-4D61-B6C6-12AFE2AB322B}" type="sibTrans" cxnId="{BE7F81BD-22C3-4B10-9C78-C42685DE9EF2}">
      <dgm:prSet/>
      <dgm:spPr/>
      <dgm:t>
        <a:bodyPr/>
        <a:lstStyle/>
        <a:p>
          <a:endParaRPr lang="en-US"/>
        </a:p>
      </dgm:t>
    </dgm:pt>
    <dgm:pt modelId="{8FA40E12-3A28-44AF-9332-F9424A182E95}">
      <dgm:prSet/>
      <dgm:spPr/>
      <dgm:t>
        <a:bodyPr/>
        <a:lstStyle/>
        <a:p>
          <a:r>
            <a:rPr lang="en-GB"/>
            <a:t>Knowledge storage should be centralized.</a:t>
          </a:r>
          <a:endParaRPr lang="en-US"/>
        </a:p>
      </dgm:t>
    </dgm:pt>
    <dgm:pt modelId="{83C6CD20-D768-4F4D-BC56-E241C2A2A8B5}" type="parTrans" cxnId="{E9E0BE9D-5696-4858-B00B-30201BB54535}">
      <dgm:prSet/>
      <dgm:spPr/>
      <dgm:t>
        <a:bodyPr/>
        <a:lstStyle/>
        <a:p>
          <a:endParaRPr lang="en-US"/>
        </a:p>
      </dgm:t>
    </dgm:pt>
    <dgm:pt modelId="{1F3C68FF-89BA-466A-BC84-35FF8D438DF0}" type="sibTrans" cxnId="{E9E0BE9D-5696-4858-B00B-30201BB54535}">
      <dgm:prSet/>
      <dgm:spPr/>
      <dgm:t>
        <a:bodyPr/>
        <a:lstStyle/>
        <a:p>
          <a:endParaRPr lang="en-US"/>
        </a:p>
      </dgm:t>
    </dgm:pt>
    <dgm:pt modelId="{F218FD6E-BD9F-4F09-86B6-CE1FB4C124E5}">
      <dgm:prSet/>
      <dgm:spPr/>
      <dgm:t>
        <a:bodyPr/>
        <a:lstStyle/>
        <a:p>
          <a:r>
            <a:rPr lang="en-GB"/>
            <a:t>Fostering cross-functional communication.</a:t>
          </a:r>
          <a:endParaRPr lang="en-US"/>
        </a:p>
      </dgm:t>
    </dgm:pt>
    <dgm:pt modelId="{432BB283-D887-420F-B717-E2D8DCD00991}" type="parTrans" cxnId="{8CA80DA8-E3A2-47F5-9709-674F3A424F0D}">
      <dgm:prSet/>
      <dgm:spPr/>
      <dgm:t>
        <a:bodyPr/>
        <a:lstStyle/>
        <a:p>
          <a:endParaRPr lang="en-US"/>
        </a:p>
      </dgm:t>
    </dgm:pt>
    <dgm:pt modelId="{6F274C2E-4A47-4AD4-90A0-58A4347A290F}" type="sibTrans" cxnId="{8CA80DA8-E3A2-47F5-9709-674F3A424F0D}">
      <dgm:prSet/>
      <dgm:spPr/>
      <dgm:t>
        <a:bodyPr/>
        <a:lstStyle/>
        <a:p>
          <a:endParaRPr lang="en-US"/>
        </a:p>
      </dgm:t>
    </dgm:pt>
    <dgm:pt modelId="{5B788955-46A0-4A34-8179-0F45905C1021}">
      <dgm:prSet/>
      <dgm:spPr/>
      <dgm:t>
        <a:bodyPr/>
        <a:lstStyle/>
        <a:p>
          <a:r>
            <a:rPr lang="en-GB"/>
            <a:t>Collaboration with outside organizations to exchange knowledge.</a:t>
          </a:r>
          <a:endParaRPr lang="en-US"/>
        </a:p>
      </dgm:t>
    </dgm:pt>
    <dgm:pt modelId="{B03D0D05-85A6-46D6-B80B-73A079DC47D0}" type="parTrans" cxnId="{57D3178C-131E-4558-87FA-6D3C725013AD}">
      <dgm:prSet/>
      <dgm:spPr/>
      <dgm:t>
        <a:bodyPr/>
        <a:lstStyle/>
        <a:p>
          <a:endParaRPr lang="en-US"/>
        </a:p>
      </dgm:t>
    </dgm:pt>
    <dgm:pt modelId="{DF6C48AF-05CB-4DC7-ABAC-AB08F7F3B291}" type="sibTrans" cxnId="{57D3178C-131E-4558-87FA-6D3C725013AD}">
      <dgm:prSet/>
      <dgm:spPr/>
      <dgm:t>
        <a:bodyPr/>
        <a:lstStyle/>
        <a:p>
          <a:endParaRPr lang="en-US"/>
        </a:p>
      </dgm:t>
    </dgm:pt>
    <dgm:pt modelId="{4A9A4B35-3887-4797-BC67-9869BE270BA5}" type="pres">
      <dgm:prSet presAssocID="{BA7CCFA7-3FFF-44CF-B5C2-9B74179658CB}" presName="root" presStyleCnt="0">
        <dgm:presLayoutVars>
          <dgm:dir/>
          <dgm:resizeHandles val="exact"/>
        </dgm:presLayoutVars>
      </dgm:prSet>
      <dgm:spPr/>
    </dgm:pt>
    <dgm:pt modelId="{A8A07045-8D7B-4356-BA27-6929908C9E37}" type="pres">
      <dgm:prSet presAssocID="{BA7CCFA7-3FFF-44CF-B5C2-9B74179658CB}" presName="container" presStyleCnt="0">
        <dgm:presLayoutVars>
          <dgm:dir/>
          <dgm:resizeHandles val="exact"/>
        </dgm:presLayoutVars>
      </dgm:prSet>
      <dgm:spPr/>
    </dgm:pt>
    <dgm:pt modelId="{39C4C7E9-EB21-4F67-9498-FDD72A681B5D}" type="pres">
      <dgm:prSet presAssocID="{7AD858A2-9249-49D4-8BEE-4D9A3329A8AC}" presName="compNode" presStyleCnt="0"/>
      <dgm:spPr/>
    </dgm:pt>
    <dgm:pt modelId="{1D08C970-79E0-4516-9C2A-EC537FFC70F5}" type="pres">
      <dgm:prSet presAssocID="{7AD858A2-9249-49D4-8BEE-4D9A3329A8AC}" presName="iconBgRect" presStyleLbl="bgShp" presStyleIdx="0" presStyleCnt="6"/>
      <dgm:spPr/>
    </dgm:pt>
    <dgm:pt modelId="{51E12E61-AEC9-422D-A30A-78D1070EAA85}" type="pres">
      <dgm:prSet presAssocID="{7AD858A2-9249-49D4-8BEE-4D9A3329A8A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2FEC4F66-5E66-4964-B62E-74AC4CA22D3B}" type="pres">
      <dgm:prSet presAssocID="{7AD858A2-9249-49D4-8BEE-4D9A3329A8AC}" presName="spaceRect" presStyleCnt="0"/>
      <dgm:spPr/>
    </dgm:pt>
    <dgm:pt modelId="{F06C8F68-6D1C-40E8-A2F6-1B2750C4A228}" type="pres">
      <dgm:prSet presAssocID="{7AD858A2-9249-49D4-8BEE-4D9A3329A8AC}" presName="textRect" presStyleLbl="revTx" presStyleIdx="0" presStyleCnt="6">
        <dgm:presLayoutVars>
          <dgm:chMax val="1"/>
          <dgm:chPref val="1"/>
        </dgm:presLayoutVars>
      </dgm:prSet>
      <dgm:spPr/>
    </dgm:pt>
    <dgm:pt modelId="{4F6F6A81-39BB-4FF1-9F92-E7CCEFC8C4A0}" type="pres">
      <dgm:prSet presAssocID="{B2533168-515B-4D43-A323-C97976643E20}" presName="sibTrans" presStyleLbl="sibTrans2D1" presStyleIdx="0" presStyleCnt="0"/>
      <dgm:spPr/>
    </dgm:pt>
    <dgm:pt modelId="{E73A91B8-64E6-435F-83BB-8AAF792A9CD8}" type="pres">
      <dgm:prSet presAssocID="{924FCC77-CB43-4AC0-84BB-614ED344BA16}" presName="compNode" presStyleCnt="0"/>
      <dgm:spPr/>
    </dgm:pt>
    <dgm:pt modelId="{528C443F-7B47-4E4F-8AA5-C6BF628B8CCE}" type="pres">
      <dgm:prSet presAssocID="{924FCC77-CB43-4AC0-84BB-614ED344BA16}" presName="iconBgRect" presStyleLbl="bgShp" presStyleIdx="1" presStyleCnt="6"/>
      <dgm:spPr/>
    </dgm:pt>
    <dgm:pt modelId="{A467DAF0-B328-48EE-9CB6-32095B75934A}" type="pres">
      <dgm:prSet presAssocID="{924FCC77-CB43-4AC0-84BB-614ED344BA1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B33B17F-CAFA-428D-BF2E-52A7A0E8537C}" type="pres">
      <dgm:prSet presAssocID="{924FCC77-CB43-4AC0-84BB-614ED344BA16}" presName="spaceRect" presStyleCnt="0"/>
      <dgm:spPr/>
    </dgm:pt>
    <dgm:pt modelId="{A5C9EFD3-8BE1-4557-AEC4-F327697246FE}" type="pres">
      <dgm:prSet presAssocID="{924FCC77-CB43-4AC0-84BB-614ED344BA16}" presName="textRect" presStyleLbl="revTx" presStyleIdx="1" presStyleCnt="6">
        <dgm:presLayoutVars>
          <dgm:chMax val="1"/>
          <dgm:chPref val="1"/>
        </dgm:presLayoutVars>
      </dgm:prSet>
      <dgm:spPr/>
    </dgm:pt>
    <dgm:pt modelId="{E341301B-916F-44A7-A57D-DD4A9F2AD989}" type="pres">
      <dgm:prSet presAssocID="{1A636826-99FC-4D78-AA88-20DF1143D8E7}" presName="sibTrans" presStyleLbl="sibTrans2D1" presStyleIdx="0" presStyleCnt="0"/>
      <dgm:spPr/>
    </dgm:pt>
    <dgm:pt modelId="{1AEABBBC-D86B-44EB-839F-A94F5E73F583}" type="pres">
      <dgm:prSet presAssocID="{CFF60637-B836-441F-AE3A-FD1819D2579C}" presName="compNode" presStyleCnt="0"/>
      <dgm:spPr/>
    </dgm:pt>
    <dgm:pt modelId="{5F2CD6D7-4BFB-4A10-B7FC-AC4E85CBDCB6}" type="pres">
      <dgm:prSet presAssocID="{CFF60637-B836-441F-AE3A-FD1819D2579C}" presName="iconBgRect" presStyleLbl="bgShp" presStyleIdx="2" presStyleCnt="6"/>
      <dgm:spPr/>
    </dgm:pt>
    <dgm:pt modelId="{838C672E-1E4A-479F-A3E0-BF23604C2DB1}" type="pres">
      <dgm:prSet presAssocID="{CFF60637-B836-441F-AE3A-FD1819D2579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56F81924-8065-4A88-97B1-6F27404361BD}" type="pres">
      <dgm:prSet presAssocID="{CFF60637-B836-441F-AE3A-FD1819D2579C}" presName="spaceRect" presStyleCnt="0"/>
      <dgm:spPr/>
    </dgm:pt>
    <dgm:pt modelId="{6D34CFBB-5E6B-4A65-82C7-A4F3E1DB1060}" type="pres">
      <dgm:prSet presAssocID="{CFF60637-B836-441F-AE3A-FD1819D2579C}" presName="textRect" presStyleLbl="revTx" presStyleIdx="2" presStyleCnt="6">
        <dgm:presLayoutVars>
          <dgm:chMax val="1"/>
          <dgm:chPref val="1"/>
        </dgm:presLayoutVars>
      </dgm:prSet>
      <dgm:spPr/>
    </dgm:pt>
    <dgm:pt modelId="{E0AD78AF-7E4F-4690-B536-854818E92200}" type="pres">
      <dgm:prSet presAssocID="{A605680E-972D-4D61-B6C6-12AFE2AB322B}" presName="sibTrans" presStyleLbl="sibTrans2D1" presStyleIdx="0" presStyleCnt="0"/>
      <dgm:spPr/>
    </dgm:pt>
    <dgm:pt modelId="{2F85D0EB-B203-42E1-A927-919D92324FBC}" type="pres">
      <dgm:prSet presAssocID="{8FA40E12-3A28-44AF-9332-F9424A182E95}" presName="compNode" presStyleCnt="0"/>
      <dgm:spPr/>
    </dgm:pt>
    <dgm:pt modelId="{7E4E2AC8-B261-483C-9807-B3418F1BF6BC}" type="pres">
      <dgm:prSet presAssocID="{8FA40E12-3A28-44AF-9332-F9424A182E95}" presName="iconBgRect" presStyleLbl="bgShp" presStyleIdx="3" presStyleCnt="6"/>
      <dgm:spPr/>
    </dgm:pt>
    <dgm:pt modelId="{F430F5F9-0A91-4A54-A8C6-D3BF9270A788}" type="pres">
      <dgm:prSet presAssocID="{8FA40E12-3A28-44AF-9332-F9424A182E9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7A3D2670-CAB7-4BB7-8A92-56CA1565F135}" type="pres">
      <dgm:prSet presAssocID="{8FA40E12-3A28-44AF-9332-F9424A182E95}" presName="spaceRect" presStyleCnt="0"/>
      <dgm:spPr/>
    </dgm:pt>
    <dgm:pt modelId="{09042166-2117-42C2-8F7E-BF9D1E2F5838}" type="pres">
      <dgm:prSet presAssocID="{8FA40E12-3A28-44AF-9332-F9424A182E95}" presName="textRect" presStyleLbl="revTx" presStyleIdx="3" presStyleCnt="6">
        <dgm:presLayoutVars>
          <dgm:chMax val="1"/>
          <dgm:chPref val="1"/>
        </dgm:presLayoutVars>
      </dgm:prSet>
      <dgm:spPr/>
    </dgm:pt>
    <dgm:pt modelId="{540C38A9-497F-4CB2-BB98-2C8822BC2FE0}" type="pres">
      <dgm:prSet presAssocID="{1F3C68FF-89BA-466A-BC84-35FF8D438DF0}" presName="sibTrans" presStyleLbl="sibTrans2D1" presStyleIdx="0" presStyleCnt="0"/>
      <dgm:spPr/>
    </dgm:pt>
    <dgm:pt modelId="{710A7371-D241-4CA1-9598-936605949B8B}" type="pres">
      <dgm:prSet presAssocID="{F218FD6E-BD9F-4F09-86B6-CE1FB4C124E5}" presName="compNode" presStyleCnt="0"/>
      <dgm:spPr/>
    </dgm:pt>
    <dgm:pt modelId="{D10CE8FF-44E3-4215-826A-076219E2013D}" type="pres">
      <dgm:prSet presAssocID="{F218FD6E-BD9F-4F09-86B6-CE1FB4C124E5}" presName="iconBgRect" presStyleLbl="bgShp" presStyleIdx="4" presStyleCnt="6"/>
      <dgm:spPr/>
    </dgm:pt>
    <dgm:pt modelId="{AA446C2D-E426-4FEC-ADCD-0B602ED1D95A}" type="pres">
      <dgm:prSet presAssocID="{F218FD6E-BD9F-4F09-86B6-CE1FB4C124E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8A28F4F1-A83A-4695-9C4B-C40311E19CFC}" type="pres">
      <dgm:prSet presAssocID="{F218FD6E-BD9F-4F09-86B6-CE1FB4C124E5}" presName="spaceRect" presStyleCnt="0"/>
      <dgm:spPr/>
    </dgm:pt>
    <dgm:pt modelId="{D27F4AE4-6FDA-45C2-89E2-F157F832B514}" type="pres">
      <dgm:prSet presAssocID="{F218FD6E-BD9F-4F09-86B6-CE1FB4C124E5}" presName="textRect" presStyleLbl="revTx" presStyleIdx="4" presStyleCnt="6">
        <dgm:presLayoutVars>
          <dgm:chMax val="1"/>
          <dgm:chPref val="1"/>
        </dgm:presLayoutVars>
      </dgm:prSet>
      <dgm:spPr/>
    </dgm:pt>
    <dgm:pt modelId="{560B48B1-6BAE-48B2-8375-0BD9C50F200D}" type="pres">
      <dgm:prSet presAssocID="{6F274C2E-4A47-4AD4-90A0-58A4347A290F}" presName="sibTrans" presStyleLbl="sibTrans2D1" presStyleIdx="0" presStyleCnt="0"/>
      <dgm:spPr/>
    </dgm:pt>
    <dgm:pt modelId="{1B83CC63-8146-4488-BF3B-82B1A8EFCCDB}" type="pres">
      <dgm:prSet presAssocID="{5B788955-46A0-4A34-8179-0F45905C1021}" presName="compNode" presStyleCnt="0"/>
      <dgm:spPr/>
    </dgm:pt>
    <dgm:pt modelId="{CC4EFE7F-3454-4970-B440-8E15659052A8}" type="pres">
      <dgm:prSet presAssocID="{5B788955-46A0-4A34-8179-0F45905C1021}" presName="iconBgRect" presStyleLbl="bgShp" presStyleIdx="5" presStyleCnt="6"/>
      <dgm:spPr/>
    </dgm:pt>
    <dgm:pt modelId="{4EBD26C2-4BD8-4F8E-A4E0-6E8752282A33}" type="pres">
      <dgm:prSet presAssocID="{5B788955-46A0-4A34-8179-0F45905C102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D7847D4-FF0E-46C5-B96F-E1453BB5598E}" type="pres">
      <dgm:prSet presAssocID="{5B788955-46A0-4A34-8179-0F45905C1021}" presName="spaceRect" presStyleCnt="0"/>
      <dgm:spPr/>
    </dgm:pt>
    <dgm:pt modelId="{263FC05E-01CF-4FE1-AA86-FFC09C857D4C}" type="pres">
      <dgm:prSet presAssocID="{5B788955-46A0-4A34-8179-0F45905C102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7452904-17AD-4044-B582-BF220441F59F}" type="presOf" srcId="{CFF60637-B836-441F-AE3A-FD1819D2579C}" destId="{6D34CFBB-5E6B-4A65-82C7-A4F3E1DB1060}" srcOrd="0" destOrd="0" presId="urn:microsoft.com/office/officeart/2018/2/layout/IconCircleList"/>
    <dgm:cxn modelId="{70AA9218-9A80-4048-B35F-DEDE41615AA9}" type="presOf" srcId="{5B788955-46A0-4A34-8179-0F45905C1021}" destId="{263FC05E-01CF-4FE1-AA86-FFC09C857D4C}" srcOrd="0" destOrd="0" presId="urn:microsoft.com/office/officeart/2018/2/layout/IconCircleList"/>
    <dgm:cxn modelId="{D050236C-07DD-4E45-B565-1AA33B1EDD3F}" type="presOf" srcId="{6F274C2E-4A47-4AD4-90A0-58A4347A290F}" destId="{560B48B1-6BAE-48B2-8375-0BD9C50F200D}" srcOrd="0" destOrd="0" presId="urn:microsoft.com/office/officeart/2018/2/layout/IconCircleList"/>
    <dgm:cxn modelId="{5C84AC53-F674-428E-AAAB-D30AE17B94F1}" srcId="{BA7CCFA7-3FFF-44CF-B5C2-9B74179658CB}" destId="{924FCC77-CB43-4AC0-84BB-614ED344BA16}" srcOrd="1" destOrd="0" parTransId="{1EA84425-FE01-4E97-94FA-7DEB63D06D8F}" sibTransId="{1A636826-99FC-4D78-AA88-20DF1143D8E7}"/>
    <dgm:cxn modelId="{95F9AC55-0553-46B6-AD90-71E9E70F1594}" type="presOf" srcId="{7AD858A2-9249-49D4-8BEE-4D9A3329A8AC}" destId="{F06C8F68-6D1C-40E8-A2F6-1B2750C4A228}" srcOrd="0" destOrd="0" presId="urn:microsoft.com/office/officeart/2018/2/layout/IconCircleList"/>
    <dgm:cxn modelId="{F8CF1089-91A1-47E0-A35A-E7F925F25B65}" type="presOf" srcId="{8FA40E12-3A28-44AF-9332-F9424A182E95}" destId="{09042166-2117-42C2-8F7E-BF9D1E2F5838}" srcOrd="0" destOrd="0" presId="urn:microsoft.com/office/officeart/2018/2/layout/IconCircleList"/>
    <dgm:cxn modelId="{57D3178C-131E-4558-87FA-6D3C725013AD}" srcId="{BA7CCFA7-3FFF-44CF-B5C2-9B74179658CB}" destId="{5B788955-46A0-4A34-8179-0F45905C1021}" srcOrd="5" destOrd="0" parTransId="{B03D0D05-85A6-46D6-B80B-73A079DC47D0}" sibTransId="{DF6C48AF-05CB-4DC7-ABAC-AB08F7F3B291}"/>
    <dgm:cxn modelId="{E9E0BE9D-5696-4858-B00B-30201BB54535}" srcId="{BA7CCFA7-3FFF-44CF-B5C2-9B74179658CB}" destId="{8FA40E12-3A28-44AF-9332-F9424A182E95}" srcOrd="3" destOrd="0" parTransId="{83C6CD20-D768-4F4D-BC56-E241C2A2A8B5}" sibTransId="{1F3C68FF-89BA-466A-BC84-35FF8D438DF0}"/>
    <dgm:cxn modelId="{8CA80DA8-E3A2-47F5-9709-674F3A424F0D}" srcId="{BA7CCFA7-3FFF-44CF-B5C2-9B74179658CB}" destId="{F218FD6E-BD9F-4F09-86B6-CE1FB4C124E5}" srcOrd="4" destOrd="0" parTransId="{432BB283-D887-420F-B717-E2D8DCD00991}" sibTransId="{6F274C2E-4A47-4AD4-90A0-58A4347A290F}"/>
    <dgm:cxn modelId="{6F995FAA-E49D-4B9B-9DA9-588C22D83AF6}" type="presOf" srcId="{1A636826-99FC-4D78-AA88-20DF1143D8E7}" destId="{E341301B-916F-44A7-A57D-DD4A9F2AD989}" srcOrd="0" destOrd="0" presId="urn:microsoft.com/office/officeart/2018/2/layout/IconCircleList"/>
    <dgm:cxn modelId="{82982DAF-6275-4A89-A7D5-1C6D66795B2D}" type="presOf" srcId="{B2533168-515B-4D43-A323-C97976643E20}" destId="{4F6F6A81-39BB-4FF1-9F92-E7CCEFC8C4A0}" srcOrd="0" destOrd="0" presId="urn:microsoft.com/office/officeart/2018/2/layout/IconCircleList"/>
    <dgm:cxn modelId="{BE7F81BD-22C3-4B10-9C78-C42685DE9EF2}" srcId="{BA7CCFA7-3FFF-44CF-B5C2-9B74179658CB}" destId="{CFF60637-B836-441F-AE3A-FD1819D2579C}" srcOrd="2" destOrd="0" parTransId="{CC64B232-BC01-4DF5-886C-80F36D612DDD}" sibTransId="{A605680E-972D-4D61-B6C6-12AFE2AB322B}"/>
    <dgm:cxn modelId="{679C99C7-BDC0-456E-818C-7851D07338B3}" type="presOf" srcId="{1F3C68FF-89BA-466A-BC84-35FF8D438DF0}" destId="{540C38A9-497F-4CB2-BB98-2C8822BC2FE0}" srcOrd="0" destOrd="0" presId="urn:microsoft.com/office/officeart/2018/2/layout/IconCircleList"/>
    <dgm:cxn modelId="{D52731C9-3541-4C31-A1EB-134DF63F4D62}" srcId="{BA7CCFA7-3FFF-44CF-B5C2-9B74179658CB}" destId="{7AD858A2-9249-49D4-8BEE-4D9A3329A8AC}" srcOrd="0" destOrd="0" parTransId="{3CA1A47E-1B76-430A-8F49-F89FDD9443B4}" sibTransId="{B2533168-515B-4D43-A323-C97976643E20}"/>
    <dgm:cxn modelId="{892254D0-430C-48FE-8841-C24EEAC35EEB}" type="presOf" srcId="{F218FD6E-BD9F-4F09-86B6-CE1FB4C124E5}" destId="{D27F4AE4-6FDA-45C2-89E2-F157F832B514}" srcOrd="0" destOrd="0" presId="urn:microsoft.com/office/officeart/2018/2/layout/IconCircleList"/>
    <dgm:cxn modelId="{44050BD3-4BC7-413A-9DBE-D2D3E7560DE6}" type="presOf" srcId="{924FCC77-CB43-4AC0-84BB-614ED344BA16}" destId="{A5C9EFD3-8BE1-4557-AEC4-F327697246FE}" srcOrd="0" destOrd="0" presId="urn:microsoft.com/office/officeart/2018/2/layout/IconCircleList"/>
    <dgm:cxn modelId="{8E4E68DE-1350-4039-A021-691ADAEF7DFB}" type="presOf" srcId="{BA7CCFA7-3FFF-44CF-B5C2-9B74179658CB}" destId="{4A9A4B35-3887-4797-BC67-9869BE270BA5}" srcOrd="0" destOrd="0" presId="urn:microsoft.com/office/officeart/2018/2/layout/IconCircleList"/>
    <dgm:cxn modelId="{AB9A0EFA-06AE-4F9C-8F54-6848C6B8F738}" type="presOf" srcId="{A605680E-972D-4D61-B6C6-12AFE2AB322B}" destId="{E0AD78AF-7E4F-4690-B536-854818E92200}" srcOrd="0" destOrd="0" presId="urn:microsoft.com/office/officeart/2018/2/layout/IconCircleList"/>
    <dgm:cxn modelId="{4F5D7A26-A83D-4DC7-9B5A-C82604CEFB9B}" type="presParOf" srcId="{4A9A4B35-3887-4797-BC67-9869BE270BA5}" destId="{A8A07045-8D7B-4356-BA27-6929908C9E37}" srcOrd="0" destOrd="0" presId="urn:microsoft.com/office/officeart/2018/2/layout/IconCircleList"/>
    <dgm:cxn modelId="{350ACF48-3A53-4957-918D-4F474A6CA2F1}" type="presParOf" srcId="{A8A07045-8D7B-4356-BA27-6929908C9E37}" destId="{39C4C7E9-EB21-4F67-9498-FDD72A681B5D}" srcOrd="0" destOrd="0" presId="urn:microsoft.com/office/officeart/2018/2/layout/IconCircleList"/>
    <dgm:cxn modelId="{C44C1B96-E4E8-4887-A280-8299D1B67103}" type="presParOf" srcId="{39C4C7E9-EB21-4F67-9498-FDD72A681B5D}" destId="{1D08C970-79E0-4516-9C2A-EC537FFC70F5}" srcOrd="0" destOrd="0" presId="urn:microsoft.com/office/officeart/2018/2/layout/IconCircleList"/>
    <dgm:cxn modelId="{81A44C47-877E-410A-AF8D-0490AABE9E06}" type="presParOf" srcId="{39C4C7E9-EB21-4F67-9498-FDD72A681B5D}" destId="{51E12E61-AEC9-422D-A30A-78D1070EAA85}" srcOrd="1" destOrd="0" presId="urn:microsoft.com/office/officeart/2018/2/layout/IconCircleList"/>
    <dgm:cxn modelId="{E3940727-B0B2-4E22-9294-2C6B0FC5F5B4}" type="presParOf" srcId="{39C4C7E9-EB21-4F67-9498-FDD72A681B5D}" destId="{2FEC4F66-5E66-4964-B62E-74AC4CA22D3B}" srcOrd="2" destOrd="0" presId="urn:microsoft.com/office/officeart/2018/2/layout/IconCircleList"/>
    <dgm:cxn modelId="{79D73686-61B5-4996-AB01-D175516F7AB8}" type="presParOf" srcId="{39C4C7E9-EB21-4F67-9498-FDD72A681B5D}" destId="{F06C8F68-6D1C-40E8-A2F6-1B2750C4A228}" srcOrd="3" destOrd="0" presId="urn:microsoft.com/office/officeart/2018/2/layout/IconCircleList"/>
    <dgm:cxn modelId="{9EE619E9-05C4-42C7-BDF1-FCCA37205928}" type="presParOf" srcId="{A8A07045-8D7B-4356-BA27-6929908C9E37}" destId="{4F6F6A81-39BB-4FF1-9F92-E7CCEFC8C4A0}" srcOrd="1" destOrd="0" presId="urn:microsoft.com/office/officeart/2018/2/layout/IconCircleList"/>
    <dgm:cxn modelId="{49F2A112-7567-448C-AEF4-39BF9C751AC3}" type="presParOf" srcId="{A8A07045-8D7B-4356-BA27-6929908C9E37}" destId="{E73A91B8-64E6-435F-83BB-8AAF792A9CD8}" srcOrd="2" destOrd="0" presId="urn:microsoft.com/office/officeart/2018/2/layout/IconCircleList"/>
    <dgm:cxn modelId="{92C8A736-54B7-4FF3-839B-C8B37EA8DC44}" type="presParOf" srcId="{E73A91B8-64E6-435F-83BB-8AAF792A9CD8}" destId="{528C443F-7B47-4E4F-8AA5-C6BF628B8CCE}" srcOrd="0" destOrd="0" presId="urn:microsoft.com/office/officeart/2018/2/layout/IconCircleList"/>
    <dgm:cxn modelId="{C146F480-233B-452A-8E41-F21F6E372F5A}" type="presParOf" srcId="{E73A91B8-64E6-435F-83BB-8AAF792A9CD8}" destId="{A467DAF0-B328-48EE-9CB6-32095B75934A}" srcOrd="1" destOrd="0" presId="urn:microsoft.com/office/officeart/2018/2/layout/IconCircleList"/>
    <dgm:cxn modelId="{7D7C5723-2EDC-42EB-8EA8-BE528E5993FA}" type="presParOf" srcId="{E73A91B8-64E6-435F-83BB-8AAF792A9CD8}" destId="{AB33B17F-CAFA-428D-BF2E-52A7A0E8537C}" srcOrd="2" destOrd="0" presId="urn:microsoft.com/office/officeart/2018/2/layout/IconCircleList"/>
    <dgm:cxn modelId="{EEA0E793-67EC-4863-9321-D0E548667F2E}" type="presParOf" srcId="{E73A91B8-64E6-435F-83BB-8AAF792A9CD8}" destId="{A5C9EFD3-8BE1-4557-AEC4-F327697246FE}" srcOrd="3" destOrd="0" presId="urn:microsoft.com/office/officeart/2018/2/layout/IconCircleList"/>
    <dgm:cxn modelId="{8C207EAC-F2FC-4898-92A7-1329F01C676F}" type="presParOf" srcId="{A8A07045-8D7B-4356-BA27-6929908C9E37}" destId="{E341301B-916F-44A7-A57D-DD4A9F2AD989}" srcOrd="3" destOrd="0" presId="urn:microsoft.com/office/officeart/2018/2/layout/IconCircleList"/>
    <dgm:cxn modelId="{F50AE6A1-046B-47A7-9091-5EF76485C945}" type="presParOf" srcId="{A8A07045-8D7B-4356-BA27-6929908C9E37}" destId="{1AEABBBC-D86B-44EB-839F-A94F5E73F583}" srcOrd="4" destOrd="0" presId="urn:microsoft.com/office/officeart/2018/2/layout/IconCircleList"/>
    <dgm:cxn modelId="{6564161E-3D3D-4F86-9C97-A22D3FAAAD3D}" type="presParOf" srcId="{1AEABBBC-D86B-44EB-839F-A94F5E73F583}" destId="{5F2CD6D7-4BFB-4A10-B7FC-AC4E85CBDCB6}" srcOrd="0" destOrd="0" presId="urn:microsoft.com/office/officeart/2018/2/layout/IconCircleList"/>
    <dgm:cxn modelId="{1DAD6CA2-D37A-48F7-94C2-D3563C6BE9F5}" type="presParOf" srcId="{1AEABBBC-D86B-44EB-839F-A94F5E73F583}" destId="{838C672E-1E4A-479F-A3E0-BF23604C2DB1}" srcOrd="1" destOrd="0" presId="urn:microsoft.com/office/officeart/2018/2/layout/IconCircleList"/>
    <dgm:cxn modelId="{64870D12-A9EC-4965-AADA-BE35378AFC89}" type="presParOf" srcId="{1AEABBBC-D86B-44EB-839F-A94F5E73F583}" destId="{56F81924-8065-4A88-97B1-6F27404361BD}" srcOrd="2" destOrd="0" presId="urn:microsoft.com/office/officeart/2018/2/layout/IconCircleList"/>
    <dgm:cxn modelId="{34E0D431-8E91-4A82-B514-7F52930C6DF8}" type="presParOf" srcId="{1AEABBBC-D86B-44EB-839F-A94F5E73F583}" destId="{6D34CFBB-5E6B-4A65-82C7-A4F3E1DB1060}" srcOrd="3" destOrd="0" presId="urn:microsoft.com/office/officeart/2018/2/layout/IconCircleList"/>
    <dgm:cxn modelId="{6D233159-F382-4F13-8185-EF4B3D30EF01}" type="presParOf" srcId="{A8A07045-8D7B-4356-BA27-6929908C9E37}" destId="{E0AD78AF-7E4F-4690-B536-854818E92200}" srcOrd="5" destOrd="0" presId="urn:microsoft.com/office/officeart/2018/2/layout/IconCircleList"/>
    <dgm:cxn modelId="{092F076E-F8AD-4DB3-8381-00E8EE702D2D}" type="presParOf" srcId="{A8A07045-8D7B-4356-BA27-6929908C9E37}" destId="{2F85D0EB-B203-42E1-A927-919D92324FBC}" srcOrd="6" destOrd="0" presId="urn:microsoft.com/office/officeart/2018/2/layout/IconCircleList"/>
    <dgm:cxn modelId="{F40688F3-9C13-4B6D-805E-B800ECB94632}" type="presParOf" srcId="{2F85D0EB-B203-42E1-A927-919D92324FBC}" destId="{7E4E2AC8-B261-483C-9807-B3418F1BF6BC}" srcOrd="0" destOrd="0" presId="urn:microsoft.com/office/officeart/2018/2/layout/IconCircleList"/>
    <dgm:cxn modelId="{FF934234-5480-482E-BDDF-C4CC7864498B}" type="presParOf" srcId="{2F85D0EB-B203-42E1-A927-919D92324FBC}" destId="{F430F5F9-0A91-4A54-A8C6-D3BF9270A788}" srcOrd="1" destOrd="0" presId="urn:microsoft.com/office/officeart/2018/2/layout/IconCircleList"/>
    <dgm:cxn modelId="{433E8054-0525-428E-8BF7-E30198409D8D}" type="presParOf" srcId="{2F85D0EB-B203-42E1-A927-919D92324FBC}" destId="{7A3D2670-CAB7-4BB7-8A92-56CA1565F135}" srcOrd="2" destOrd="0" presId="urn:microsoft.com/office/officeart/2018/2/layout/IconCircleList"/>
    <dgm:cxn modelId="{DB0FF818-0FC4-435C-9009-3296CE8E7806}" type="presParOf" srcId="{2F85D0EB-B203-42E1-A927-919D92324FBC}" destId="{09042166-2117-42C2-8F7E-BF9D1E2F5838}" srcOrd="3" destOrd="0" presId="urn:microsoft.com/office/officeart/2018/2/layout/IconCircleList"/>
    <dgm:cxn modelId="{710120C8-DE6B-40CF-A9CB-388E824C5E38}" type="presParOf" srcId="{A8A07045-8D7B-4356-BA27-6929908C9E37}" destId="{540C38A9-497F-4CB2-BB98-2C8822BC2FE0}" srcOrd="7" destOrd="0" presId="urn:microsoft.com/office/officeart/2018/2/layout/IconCircleList"/>
    <dgm:cxn modelId="{88007A29-8373-4975-BDDF-E4F26AAF0FFA}" type="presParOf" srcId="{A8A07045-8D7B-4356-BA27-6929908C9E37}" destId="{710A7371-D241-4CA1-9598-936605949B8B}" srcOrd="8" destOrd="0" presId="urn:microsoft.com/office/officeart/2018/2/layout/IconCircleList"/>
    <dgm:cxn modelId="{6D7757B6-F252-45DD-8940-FFDC229E1DB3}" type="presParOf" srcId="{710A7371-D241-4CA1-9598-936605949B8B}" destId="{D10CE8FF-44E3-4215-826A-076219E2013D}" srcOrd="0" destOrd="0" presId="urn:microsoft.com/office/officeart/2018/2/layout/IconCircleList"/>
    <dgm:cxn modelId="{3CB7A4A9-80CE-4F3E-AE76-EF83288F2D92}" type="presParOf" srcId="{710A7371-D241-4CA1-9598-936605949B8B}" destId="{AA446C2D-E426-4FEC-ADCD-0B602ED1D95A}" srcOrd="1" destOrd="0" presId="urn:microsoft.com/office/officeart/2018/2/layout/IconCircleList"/>
    <dgm:cxn modelId="{0BC8D10F-6E81-465A-8D7F-DFBBC52B17BC}" type="presParOf" srcId="{710A7371-D241-4CA1-9598-936605949B8B}" destId="{8A28F4F1-A83A-4695-9C4B-C40311E19CFC}" srcOrd="2" destOrd="0" presId="urn:microsoft.com/office/officeart/2018/2/layout/IconCircleList"/>
    <dgm:cxn modelId="{D583F3C8-0572-4B6A-A8DB-7E9FF7C05CFF}" type="presParOf" srcId="{710A7371-D241-4CA1-9598-936605949B8B}" destId="{D27F4AE4-6FDA-45C2-89E2-F157F832B514}" srcOrd="3" destOrd="0" presId="urn:microsoft.com/office/officeart/2018/2/layout/IconCircleList"/>
    <dgm:cxn modelId="{FD433701-6B10-4824-9957-DF07C718DA18}" type="presParOf" srcId="{A8A07045-8D7B-4356-BA27-6929908C9E37}" destId="{560B48B1-6BAE-48B2-8375-0BD9C50F200D}" srcOrd="9" destOrd="0" presId="urn:microsoft.com/office/officeart/2018/2/layout/IconCircleList"/>
    <dgm:cxn modelId="{2EA2BD26-DCE9-46D5-9B65-88CCED6CB07C}" type="presParOf" srcId="{A8A07045-8D7B-4356-BA27-6929908C9E37}" destId="{1B83CC63-8146-4488-BF3B-82B1A8EFCCDB}" srcOrd="10" destOrd="0" presId="urn:microsoft.com/office/officeart/2018/2/layout/IconCircleList"/>
    <dgm:cxn modelId="{2FB8E31C-119F-4EC6-98A0-4D8920A26153}" type="presParOf" srcId="{1B83CC63-8146-4488-BF3B-82B1A8EFCCDB}" destId="{CC4EFE7F-3454-4970-B440-8E15659052A8}" srcOrd="0" destOrd="0" presId="urn:microsoft.com/office/officeart/2018/2/layout/IconCircleList"/>
    <dgm:cxn modelId="{BD104318-11CF-405A-96FE-EEFF89F44517}" type="presParOf" srcId="{1B83CC63-8146-4488-BF3B-82B1A8EFCCDB}" destId="{4EBD26C2-4BD8-4F8E-A4E0-6E8752282A33}" srcOrd="1" destOrd="0" presId="urn:microsoft.com/office/officeart/2018/2/layout/IconCircleList"/>
    <dgm:cxn modelId="{9931D4CC-C860-4330-A664-5C76E563D5E7}" type="presParOf" srcId="{1B83CC63-8146-4488-BF3B-82B1A8EFCCDB}" destId="{1D7847D4-FF0E-46C5-B96F-E1453BB5598E}" srcOrd="2" destOrd="0" presId="urn:microsoft.com/office/officeart/2018/2/layout/IconCircleList"/>
    <dgm:cxn modelId="{E220E496-4E80-4696-9069-8F6A82DD8CA2}" type="presParOf" srcId="{1B83CC63-8146-4488-BF3B-82B1A8EFCCDB}" destId="{263FC05E-01CF-4FE1-AA86-FFC09C857D4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7A0682-B9B0-4828-80F3-77EF0F6EC80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D362195-B9FE-44F2-A68C-B79C93B70D1E}">
      <dgm:prSet/>
      <dgm:spPr/>
      <dgm:t>
        <a:bodyPr/>
        <a:lstStyle/>
        <a:p>
          <a:r>
            <a:rPr lang="en-GB"/>
            <a:t>Deliveroo’s Knowledge Management System: Potential improvements </a:t>
          </a:r>
          <a:endParaRPr lang="en-US"/>
        </a:p>
      </dgm:t>
    </dgm:pt>
    <dgm:pt modelId="{871B4746-3137-4FCA-9CEA-7043AE8F3654}" type="parTrans" cxnId="{B0D88584-D866-4BFE-AC79-535719E6B165}">
      <dgm:prSet/>
      <dgm:spPr/>
      <dgm:t>
        <a:bodyPr/>
        <a:lstStyle/>
        <a:p>
          <a:endParaRPr lang="en-US"/>
        </a:p>
      </dgm:t>
    </dgm:pt>
    <dgm:pt modelId="{333D471E-0B73-44D9-B38F-B2845665939C}" type="sibTrans" cxnId="{B0D88584-D866-4BFE-AC79-535719E6B165}">
      <dgm:prSet/>
      <dgm:spPr/>
      <dgm:t>
        <a:bodyPr/>
        <a:lstStyle/>
        <a:p>
          <a:endParaRPr lang="en-US"/>
        </a:p>
      </dgm:t>
    </dgm:pt>
    <dgm:pt modelId="{8FFC1210-28A8-449D-AA16-F843AB5AF1CC}">
      <dgm:prSet/>
      <dgm:spPr/>
      <dgm:t>
        <a:bodyPr/>
        <a:lstStyle/>
        <a:p>
          <a:r>
            <a:rPr lang="en-GB"/>
            <a:t>Enhance documenting processes.</a:t>
          </a:r>
          <a:endParaRPr lang="en-US"/>
        </a:p>
      </dgm:t>
    </dgm:pt>
    <dgm:pt modelId="{18CB7B0A-6D28-464A-B84F-A84665094AEB}" type="parTrans" cxnId="{5838722D-CBCD-4696-A1FF-17590C8B6AF0}">
      <dgm:prSet/>
      <dgm:spPr/>
      <dgm:t>
        <a:bodyPr/>
        <a:lstStyle/>
        <a:p>
          <a:endParaRPr lang="en-US"/>
        </a:p>
      </dgm:t>
    </dgm:pt>
    <dgm:pt modelId="{2FE6574C-7E91-440C-B803-69BFAC6C5AA2}" type="sibTrans" cxnId="{5838722D-CBCD-4696-A1FF-17590C8B6AF0}">
      <dgm:prSet/>
      <dgm:spPr/>
      <dgm:t>
        <a:bodyPr/>
        <a:lstStyle/>
        <a:p>
          <a:endParaRPr lang="en-US"/>
        </a:p>
      </dgm:t>
    </dgm:pt>
    <dgm:pt modelId="{DD5926AC-C53C-41B0-99DC-9CE950760D8F}">
      <dgm:prSet/>
      <dgm:spPr/>
      <dgm:t>
        <a:bodyPr/>
        <a:lstStyle/>
        <a:p>
          <a:r>
            <a:rPr lang="en-GB"/>
            <a:t>Improve knowledge transmission among employees and teams.</a:t>
          </a:r>
          <a:endParaRPr lang="en-US"/>
        </a:p>
      </dgm:t>
    </dgm:pt>
    <dgm:pt modelId="{45D91B65-E3BE-4290-94A3-E5A45CCE5A7D}" type="parTrans" cxnId="{31EC6730-A978-47C6-B3CD-813D7E546CE0}">
      <dgm:prSet/>
      <dgm:spPr/>
      <dgm:t>
        <a:bodyPr/>
        <a:lstStyle/>
        <a:p>
          <a:endParaRPr lang="en-US"/>
        </a:p>
      </dgm:t>
    </dgm:pt>
    <dgm:pt modelId="{FA52CD3B-CC53-4205-B599-15B39697A44A}" type="sibTrans" cxnId="{31EC6730-A978-47C6-B3CD-813D7E546CE0}">
      <dgm:prSet/>
      <dgm:spPr/>
      <dgm:t>
        <a:bodyPr/>
        <a:lstStyle/>
        <a:p>
          <a:endParaRPr lang="en-US"/>
        </a:p>
      </dgm:t>
    </dgm:pt>
    <dgm:pt modelId="{C8841E7E-937A-4F9E-8508-2DFB74B252AE}">
      <dgm:prSet/>
      <dgm:spPr/>
      <dgm:t>
        <a:bodyPr/>
        <a:lstStyle/>
        <a:p>
          <a:r>
            <a:rPr lang="en-GB"/>
            <a:t>Use cooperation platforms.</a:t>
          </a:r>
          <a:endParaRPr lang="en-US"/>
        </a:p>
      </dgm:t>
    </dgm:pt>
    <dgm:pt modelId="{8F5CA17D-E6A7-48EC-B707-C3640D01A8EB}" type="parTrans" cxnId="{E5A0A351-70DF-47D3-8C1A-73355ED09BFD}">
      <dgm:prSet/>
      <dgm:spPr/>
      <dgm:t>
        <a:bodyPr/>
        <a:lstStyle/>
        <a:p>
          <a:endParaRPr lang="en-US"/>
        </a:p>
      </dgm:t>
    </dgm:pt>
    <dgm:pt modelId="{427EDD18-2B9A-4125-9C13-69DAD26E0DFE}" type="sibTrans" cxnId="{E5A0A351-70DF-47D3-8C1A-73355ED09BFD}">
      <dgm:prSet/>
      <dgm:spPr/>
      <dgm:t>
        <a:bodyPr/>
        <a:lstStyle/>
        <a:p>
          <a:endParaRPr lang="en-US"/>
        </a:p>
      </dgm:t>
    </dgm:pt>
    <dgm:pt modelId="{38B68CDF-88F3-45C2-A961-343A8C85B140}">
      <dgm:prSet/>
      <dgm:spPr/>
      <dgm:t>
        <a:bodyPr/>
        <a:lstStyle/>
        <a:p>
          <a:r>
            <a:rPr lang="en-GB"/>
            <a:t>Implement artificial intelligence technology.</a:t>
          </a:r>
          <a:endParaRPr lang="en-US"/>
        </a:p>
      </dgm:t>
    </dgm:pt>
    <dgm:pt modelId="{33436041-7DA8-4976-93A1-052DE486E782}" type="parTrans" cxnId="{428081DB-2D95-4466-9918-5DF2C24DF45B}">
      <dgm:prSet/>
      <dgm:spPr/>
      <dgm:t>
        <a:bodyPr/>
        <a:lstStyle/>
        <a:p>
          <a:endParaRPr lang="en-US"/>
        </a:p>
      </dgm:t>
    </dgm:pt>
    <dgm:pt modelId="{B2149706-AC35-4E8D-BC0B-D097FE177601}" type="sibTrans" cxnId="{428081DB-2D95-4466-9918-5DF2C24DF45B}">
      <dgm:prSet/>
      <dgm:spPr/>
      <dgm:t>
        <a:bodyPr/>
        <a:lstStyle/>
        <a:p>
          <a:endParaRPr lang="en-US"/>
        </a:p>
      </dgm:t>
    </dgm:pt>
    <dgm:pt modelId="{97808C9D-31E9-42B5-BB19-7DC09C2528E5}">
      <dgm:prSet/>
      <dgm:spPr/>
      <dgm:t>
        <a:bodyPr/>
        <a:lstStyle/>
        <a:p>
          <a:r>
            <a:rPr lang="en-GB"/>
            <a:t>Develop talent and share knowledge to provide important insights towards improved decision-making.</a:t>
          </a:r>
          <a:endParaRPr lang="en-US"/>
        </a:p>
      </dgm:t>
    </dgm:pt>
    <dgm:pt modelId="{FC1C68F1-19C7-444A-95BD-550127C30571}" type="parTrans" cxnId="{7C665885-3507-4C82-A182-5E3D38C93117}">
      <dgm:prSet/>
      <dgm:spPr/>
      <dgm:t>
        <a:bodyPr/>
        <a:lstStyle/>
        <a:p>
          <a:endParaRPr lang="en-US"/>
        </a:p>
      </dgm:t>
    </dgm:pt>
    <dgm:pt modelId="{165CC418-B5D5-4685-94F9-CD277CB936C2}" type="sibTrans" cxnId="{7C665885-3507-4C82-A182-5E3D38C93117}">
      <dgm:prSet/>
      <dgm:spPr/>
      <dgm:t>
        <a:bodyPr/>
        <a:lstStyle/>
        <a:p>
          <a:endParaRPr lang="en-US"/>
        </a:p>
      </dgm:t>
    </dgm:pt>
    <dgm:pt modelId="{D55344D6-4EDA-4B97-9B3C-A22C519286DD}" type="pres">
      <dgm:prSet presAssocID="{8E7A0682-B9B0-4828-80F3-77EF0F6EC80D}" presName="root" presStyleCnt="0">
        <dgm:presLayoutVars>
          <dgm:dir/>
          <dgm:resizeHandles val="exact"/>
        </dgm:presLayoutVars>
      </dgm:prSet>
      <dgm:spPr/>
    </dgm:pt>
    <dgm:pt modelId="{A2C400D7-18F3-4572-8079-E855ACCA8B3D}" type="pres">
      <dgm:prSet presAssocID="{8E7A0682-B9B0-4828-80F3-77EF0F6EC80D}" presName="container" presStyleCnt="0">
        <dgm:presLayoutVars>
          <dgm:dir/>
          <dgm:resizeHandles val="exact"/>
        </dgm:presLayoutVars>
      </dgm:prSet>
      <dgm:spPr/>
    </dgm:pt>
    <dgm:pt modelId="{73CF1FD4-4B4C-4374-BF4B-920BE6AC603B}" type="pres">
      <dgm:prSet presAssocID="{3D362195-B9FE-44F2-A68C-B79C93B70D1E}" presName="compNode" presStyleCnt="0"/>
      <dgm:spPr/>
    </dgm:pt>
    <dgm:pt modelId="{78B83999-24E4-49DD-89CB-648E5C34545A}" type="pres">
      <dgm:prSet presAssocID="{3D362195-B9FE-44F2-A68C-B79C93B70D1E}" presName="iconBgRect" presStyleLbl="bgShp" presStyleIdx="0" presStyleCnt="6"/>
      <dgm:spPr/>
    </dgm:pt>
    <dgm:pt modelId="{2BFE39BC-50B8-4012-BE34-56E42CC3CC0D}" type="pres">
      <dgm:prSet presAssocID="{3D362195-B9FE-44F2-A68C-B79C93B70D1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43407A6-3D51-4F3F-A9D8-87D4DC8EE22E}" type="pres">
      <dgm:prSet presAssocID="{3D362195-B9FE-44F2-A68C-B79C93B70D1E}" presName="spaceRect" presStyleCnt="0"/>
      <dgm:spPr/>
    </dgm:pt>
    <dgm:pt modelId="{75EC4928-9A51-43E5-95A8-A9B6B2357E02}" type="pres">
      <dgm:prSet presAssocID="{3D362195-B9FE-44F2-A68C-B79C93B70D1E}" presName="textRect" presStyleLbl="revTx" presStyleIdx="0" presStyleCnt="6">
        <dgm:presLayoutVars>
          <dgm:chMax val="1"/>
          <dgm:chPref val="1"/>
        </dgm:presLayoutVars>
      </dgm:prSet>
      <dgm:spPr/>
    </dgm:pt>
    <dgm:pt modelId="{DA7965C2-161B-4686-A07B-708D1276488B}" type="pres">
      <dgm:prSet presAssocID="{333D471E-0B73-44D9-B38F-B2845665939C}" presName="sibTrans" presStyleLbl="sibTrans2D1" presStyleIdx="0" presStyleCnt="0"/>
      <dgm:spPr/>
    </dgm:pt>
    <dgm:pt modelId="{5414980B-5B7E-4BD5-B062-3082B81593BC}" type="pres">
      <dgm:prSet presAssocID="{8FFC1210-28A8-449D-AA16-F843AB5AF1CC}" presName="compNode" presStyleCnt="0"/>
      <dgm:spPr/>
    </dgm:pt>
    <dgm:pt modelId="{13FB53C6-0DE0-4C5A-90C0-086BD3C6F939}" type="pres">
      <dgm:prSet presAssocID="{8FFC1210-28A8-449D-AA16-F843AB5AF1CC}" presName="iconBgRect" presStyleLbl="bgShp" presStyleIdx="1" presStyleCnt="6"/>
      <dgm:spPr/>
    </dgm:pt>
    <dgm:pt modelId="{2AE47526-B781-41E9-B024-EE33AB6556D5}" type="pres">
      <dgm:prSet presAssocID="{8FFC1210-28A8-449D-AA16-F843AB5AF1C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D87C275-37EF-42F1-8E73-0E57AC2FEB23}" type="pres">
      <dgm:prSet presAssocID="{8FFC1210-28A8-449D-AA16-F843AB5AF1CC}" presName="spaceRect" presStyleCnt="0"/>
      <dgm:spPr/>
    </dgm:pt>
    <dgm:pt modelId="{2552B2EE-1DC9-4ECF-9D66-480DE028508E}" type="pres">
      <dgm:prSet presAssocID="{8FFC1210-28A8-449D-AA16-F843AB5AF1CC}" presName="textRect" presStyleLbl="revTx" presStyleIdx="1" presStyleCnt="6">
        <dgm:presLayoutVars>
          <dgm:chMax val="1"/>
          <dgm:chPref val="1"/>
        </dgm:presLayoutVars>
      </dgm:prSet>
      <dgm:spPr/>
    </dgm:pt>
    <dgm:pt modelId="{CA225522-2CC7-4B83-9B2F-03EF039F3052}" type="pres">
      <dgm:prSet presAssocID="{2FE6574C-7E91-440C-B803-69BFAC6C5AA2}" presName="sibTrans" presStyleLbl="sibTrans2D1" presStyleIdx="0" presStyleCnt="0"/>
      <dgm:spPr/>
    </dgm:pt>
    <dgm:pt modelId="{3030BF2B-7DC8-4775-A58A-FAFC669A935B}" type="pres">
      <dgm:prSet presAssocID="{DD5926AC-C53C-41B0-99DC-9CE950760D8F}" presName="compNode" presStyleCnt="0"/>
      <dgm:spPr/>
    </dgm:pt>
    <dgm:pt modelId="{BF712926-E9CA-4743-92E7-025DBC32B510}" type="pres">
      <dgm:prSet presAssocID="{DD5926AC-C53C-41B0-99DC-9CE950760D8F}" presName="iconBgRect" presStyleLbl="bgShp" presStyleIdx="2" presStyleCnt="6"/>
      <dgm:spPr/>
    </dgm:pt>
    <dgm:pt modelId="{18322910-D0CD-4EDB-92EA-ED61CD52556E}" type="pres">
      <dgm:prSet presAssocID="{DD5926AC-C53C-41B0-99DC-9CE950760D8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0FFF687-7CA7-4508-B81E-19ACA9F90127}" type="pres">
      <dgm:prSet presAssocID="{DD5926AC-C53C-41B0-99DC-9CE950760D8F}" presName="spaceRect" presStyleCnt="0"/>
      <dgm:spPr/>
    </dgm:pt>
    <dgm:pt modelId="{C7E64500-6EFF-42D1-B383-33E71FA51404}" type="pres">
      <dgm:prSet presAssocID="{DD5926AC-C53C-41B0-99DC-9CE950760D8F}" presName="textRect" presStyleLbl="revTx" presStyleIdx="2" presStyleCnt="6">
        <dgm:presLayoutVars>
          <dgm:chMax val="1"/>
          <dgm:chPref val="1"/>
        </dgm:presLayoutVars>
      </dgm:prSet>
      <dgm:spPr/>
    </dgm:pt>
    <dgm:pt modelId="{E5B76908-5015-4D36-8E19-CB83B9EB2FCC}" type="pres">
      <dgm:prSet presAssocID="{FA52CD3B-CC53-4205-B599-15B39697A44A}" presName="sibTrans" presStyleLbl="sibTrans2D1" presStyleIdx="0" presStyleCnt="0"/>
      <dgm:spPr/>
    </dgm:pt>
    <dgm:pt modelId="{D43FFD6C-9D02-4A8D-A51F-F207ED2B378D}" type="pres">
      <dgm:prSet presAssocID="{C8841E7E-937A-4F9E-8508-2DFB74B252AE}" presName="compNode" presStyleCnt="0"/>
      <dgm:spPr/>
    </dgm:pt>
    <dgm:pt modelId="{2E5326DD-A6A3-4E8A-AA70-7CA12D2463FC}" type="pres">
      <dgm:prSet presAssocID="{C8841E7E-937A-4F9E-8508-2DFB74B252AE}" presName="iconBgRect" presStyleLbl="bgShp" presStyleIdx="3" presStyleCnt="6"/>
      <dgm:spPr/>
    </dgm:pt>
    <dgm:pt modelId="{1CEC2A6A-A323-4007-8961-58F116CEDFFA}" type="pres">
      <dgm:prSet presAssocID="{C8841E7E-937A-4F9E-8508-2DFB74B252A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B4214B0-1B07-4897-A564-3E915143B8AA}" type="pres">
      <dgm:prSet presAssocID="{C8841E7E-937A-4F9E-8508-2DFB74B252AE}" presName="spaceRect" presStyleCnt="0"/>
      <dgm:spPr/>
    </dgm:pt>
    <dgm:pt modelId="{37C9BE97-059D-41D1-801E-496B722662A4}" type="pres">
      <dgm:prSet presAssocID="{C8841E7E-937A-4F9E-8508-2DFB74B252AE}" presName="textRect" presStyleLbl="revTx" presStyleIdx="3" presStyleCnt="6">
        <dgm:presLayoutVars>
          <dgm:chMax val="1"/>
          <dgm:chPref val="1"/>
        </dgm:presLayoutVars>
      </dgm:prSet>
      <dgm:spPr/>
    </dgm:pt>
    <dgm:pt modelId="{44671B1A-FF54-4D64-85B4-5429D71CB868}" type="pres">
      <dgm:prSet presAssocID="{427EDD18-2B9A-4125-9C13-69DAD26E0DFE}" presName="sibTrans" presStyleLbl="sibTrans2D1" presStyleIdx="0" presStyleCnt="0"/>
      <dgm:spPr/>
    </dgm:pt>
    <dgm:pt modelId="{CF70DABD-0504-4C36-8A95-7D5049C30B42}" type="pres">
      <dgm:prSet presAssocID="{38B68CDF-88F3-45C2-A961-343A8C85B140}" presName="compNode" presStyleCnt="0"/>
      <dgm:spPr/>
    </dgm:pt>
    <dgm:pt modelId="{3FBFC304-B770-4BDA-A409-FAA6FC936CB8}" type="pres">
      <dgm:prSet presAssocID="{38B68CDF-88F3-45C2-A961-343A8C85B140}" presName="iconBgRect" presStyleLbl="bgShp" presStyleIdx="4" presStyleCnt="6"/>
      <dgm:spPr/>
    </dgm:pt>
    <dgm:pt modelId="{B9168293-99CD-45E6-8FB3-378010015B23}" type="pres">
      <dgm:prSet presAssocID="{38B68CDF-88F3-45C2-A961-343A8C85B14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70916226-1C5A-48A4-AF61-7B0183DC293B}" type="pres">
      <dgm:prSet presAssocID="{38B68CDF-88F3-45C2-A961-343A8C85B140}" presName="spaceRect" presStyleCnt="0"/>
      <dgm:spPr/>
    </dgm:pt>
    <dgm:pt modelId="{B3F9526D-2794-4BD3-9F45-1250C783B273}" type="pres">
      <dgm:prSet presAssocID="{38B68CDF-88F3-45C2-A961-343A8C85B140}" presName="textRect" presStyleLbl="revTx" presStyleIdx="4" presStyleCnt="6">
        <dgm:presLayoutVars>
          <dgm:chMax val="1"/>
          <dgm:chPref val="1"/>
        </dgm:presLayoutVars>
      </dgm:prSet>
      <dgm:spPr/>
    </dgm:pt>
    <dgm:pt modelId="{9F3E8C02-82F1-4836-B4E5-3F60842B84D1}" type="pres">
      <dgm:prSet presAssocID="{B2149706-AC35-4E8D-BC0B-D097FE177601}" presName="sibTrans" presStyleLbl="sibTrans2D1" presStyleIdx="0" presStyleCnt="0"/>
      <dgm:spPr/>
    </dgm:pt>
    <dgm:pt modelId="{46E4E0F8-8BE9-4FDF-B58C-9066FCAC486B}" type="pres">
      <dgm:prSet presAssocID="{97808C9D-31E9-42B5-BB19-7DC09C2528E5}" presName="compNode" presStyleCnt="0"/>
      <dgm:spPr/>
    </dgm:pt>
    <dgm:pt modelId="{72937651-7CED-4016-A305-23C0F333A2B2}" type="pres">
      <dgm:prSet presAssocID="{97808C9D-31E9-42B5-BB19-7DC09C2528E5}" presName="iconBgRect" presStyleLbl="bgShp" presStyleIdx="5" presStyleCnt="6"/>
      <dgm:spPr/>
    </dgm:pt>
    <dgm:pt modelId="{040CF9E8-F894-4331-9890-08DF01ED634A}" type="pres">
      <dgm:prSet presAssocID="{97808C9D-31E9-42B5-BB19-7DC09C2528E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D31ABC42-D463-4A24-88C4-53C2325EFE09}" type="pres">
      <dgm:prSet presAssocID="{97808C9D-31E9-42B5-BB19-7DC09C2528E5}" presName="spaceRect" presStyleCnt="0"/>
      <dgm:spPr/>
    </dgm:pt>
    <dgm:pt modelId="{4EEB39BB-A38A-41A8-ACC6-4661F440C045}" type="pres">
      <dgm:prSet presAssocID="{97808C9D-31E9-42B5-BB19-7DC09C2528E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23F6A09-EAC7-4F27-BDDE-1C5B086EC2B0}" type="presOf" srcId="{2FE6574C-7E91-440C-B803-69BFAC6C5AA2}" destId="{CA225522-2CC7-4B83-9B2F-03EF039F3052}" srcOrd="0" destOrd="0" presId="urn:microsoft.com/office/officeart/2018/2/layout/IconCircleList"/>
    <dgm:cxn modelId="{E520F009-F184-483A-88DB-5F94A482AE55}" type="presOf" srcId="{97808C9D-31E9-42B5-BB19-7DC09C2528E5}" destId="{4EEB39BB-A38A-41A8-ACC6-4661F440C045}" srcOrd="0" destOrd="0" presId="urn:microsoft.com/office/officeart/2018/2/layout/IconCircleList"/>
    <dgm:cxn modelId="{89F90F0F-E440-4C1B-B402-5B6955FDD7A3}" type="presOf" srcId="{8FFC1210-28A8-449D-AA16-F843AB5AF1CC}" destId="{2552B2EE-1DC9-4ECF-9D66-480DE028508E}" srcOrd="0" destOrd="0" presId="urn:microsoft.com/office/officeart/2018/2/layout/IconCircleList"/>
    <dgm:cxn modelId="{D8BDAE15-367C-471D-80A9-F933C7AA7048}" type="presOf" srcId="{427EDD18-2B9A-4125-9C13-69DAD26E0DFE}" destId="{44671B1A-FF54-4D64-85B4-5429D71CB868}" srcOrd="0" destOrd="0" presId="urn:microsoft.com/office/officeart/2018/2/layout/IconCircleList"/>
    <dgm:cxn modelId="{C03D721F-D1FC-4CEF-B624-C2D215CD6741}" type="presOf" srcId="{8E7A0682-B9B0-4828-80F3-77EF0F6EC80D}" destId="{D55344D6-4EDA-4B97-9B3C-A22C519286DD}" srcOrd="0" destOrd="0" presId="urn:microsoft.com/office/officeart/2018/2/layout/IconCircleList"/>
    <dgm:cxn modelId="{8B8ED723-0F5F-4CBC-B282-3FF1EDC7B016}" type="presOf" srcId="{38B68CDF-88F3-45C2-A961-343A8C85B140}" destId="{B3F9526D-2794-4BD3-9F45-1250C783B273}" srcOrd="0" destOrd="0" presId="urn:microsoft.com/office/officeart/2018/2/layout/IconCircleList"/>
    <dgm:cxn modelId="{5838722D-CBCD-4696-A1FF-17590C8B6AF0}" srcId="{8E7A0682-B9B0-4828-80F3-77EF0F6EC80D}" destId="{8FFC1210-28A8-449D-AA16-F843AB5AF1CC}" srcOrd="1" destOrd="0" parTransId="{18CB7B0A-6D28-464A-B84F-A84665094AEB}" sibTransId="{2FE6574C-7E91-440C-B803-69BFAC6C5AA2}"/>
    <dgm:cxn modelId="{31EC6730-A978-47C6-B3CD-813D7E546CE0}" srcId="{8E7A0682-B9B0-4828-80F3-77EF0F6EC80D}" destId="{DD5926AC-C53C-41B0-99DC-9CE950760D8F}" srcOrd="2" destOrd="0" parTransId="{45D91B65-E3BE-4290-94A3-E5A45CCE5A7D}" sibTransId="{FA52CD3B-CC53-4205-B599-15B39697A44A}"/>
    <dgm:cxn modelId="{0127B63D-8D01-4579-9F1D-DDB762420AC3}" type="presOf" srcId="{333D471E-0B73-44D9-B38F-B2845665939C}" destId="{DA7965C2-161B-4686-A07B-708D1276488B}" srcOrd="0" destOrd="0" presId="urn:microsoft.com/office/officeart/2018/2/layout/IconCircleList"/>
    <dgm:cxn modelId="{98B0A35C-859B-481A-BBF8-504C3AC5C204}" type="presOf" srcId="{3D362195-B9FE-44F2-A68C-B79C93B70D1E}" destId="{75EC4928-9A51-43E5-95A8-A9B6B2357E02}" srcOrd="0" destOrd="0" presId="urn:microsoft.com/office/officeart/2018/2/layout/IconCircleList"/>
    <dgm:cxn modelId="{E5A0A351-70DF-47D3-8C1A-73355ED09BFD}" srcId="{8E7A0682-B9B0-4828-80F3-77EF0F6EC80D}" destId="{C8841E7E-937A-4F9E-8508-2DFB74B252AE}" srcOrd="3" destOrd="0" parTransId="{8F5CA17D-E6A7-48EC-B707-C3640D01A8EB}" sibTransId="{427EDD18-2B9A-4125-9C13-69DAD26E0DFE}"/>
    <dgm:cxn modelId="{B0D88584-D866-4BFE-AC79-535719E6B165}" srcId="{8E7A0682-B9B0-4828-80F3-77EF0F6EC80D}" destId="{3D362195-B9FE-44F2-A68C-B79C93B70D1E}" srcOrd="0" destOrd="0" parTransId="{871B4746-3137-4FCA-9CEA-7043AE8F3654}" sibTransId="{333D471E-0B73-44D9-B38F-B2845665939C}"/>
    <dgm:cxn modelId="{7C665885-3507-4C82-A182-5E3D38C93117}" srcId="{8E7A0682-B9B0-4828-80F3-77EF0F6EC80D}" destId="{97808C9D-31E9-42B5-BB19-7DC09C2528E5}" srcOrd="5" destOrd="0" parTransId="{FC1C68F1-19C7-444A-95BD-550127C30571}" sibTransId="{165CC418-B5D5-4685-94F9-CD277CB936C2}"/>
    <dgm:cxn modelId="{93F00896-C91B-4F69-8BDE-5F41BAC2BD7C}" type="presOf" srcId="{FA52CD3B-CC53-4205-B599-15B39697A44A}" destId="{E5B76908-5015-4D36-8E19-CB83B9EB2FCC}" srcOrd="0" destOrd="0" presId="urn:microsoft.com/office/officeart/2018/2/layout/IconCircleList"/>
    <dgm:cxn modelId="{B11987AC-5E43-4D62-BB44-5875C5056333}" type="presOf" srcId="{B2149706-AC35-4E8D-BC0B-D097FE177601}" destId="{9F3E8C02-82F1-4836-B4E5-3F60842B84D1}" srcOrd="0" destOrd="0" presId="urn:microsoft.com/office/officeart/2018/2/layout/IconCircleList"/>
    <dgm:cxn modelId="{E28886CC-CDED-4A87-A445-826D5EA7FA53}" type="presOf" srcId="{C8841E7E-937A-4F9E-8508-2DFB74B252AE}" destId="{37C9BE97-059D-41D1-801E-496B722662A4}" srcOrd="0" destOrd="0" presId="urn:microsoft.com/office/officeart/2018/2/layout/IconCircleList"/>
    <dgm:cxn modelId="{BA6910CD-E801-40DF-A99A-187BEAC63CD6}" type="presOf" srcId="{DD5926AC-C53C-41B0-99DC-9CE950760D8F}" destId="{C7E64500-6EFF-42D1-B383-33E71FA51404}" srcOrd="0" destOrd="0" presId="urn:microsoft.com/office/officeart/2018/2/layout/IconCircleList"/>
    <dgm:cxn modelId="{428081DB-2D95-4466-9918-5DF2C24DF45B}" srcId="{8E7A0682-B9B0-4828-80F3-77EF0F6EC80D}" destId="{38B68CDF-88F3-45C2-A961-343A8C85B140}" srcOrd="4" destOrd="0" parTransId="{33436041-7DA8-4976-93A1-052DE486E782}" sibTransId="{B2149706-AC35-4E8D-BC0B-D097FE177601}"/>
    <dgm:cxn modelId="{6DE21EB6-6CED-43D6-BB91-9D25813FE05B}" type="presParOf" srcId="{D55344D6-4EDA-4B97-9B3C-A22C519286DD}" destId="{A2C400D7-18F3-4572-8079-E855ACCA8B3D}" srcOrd="0" destOrd="0" presId="urn:microsoft.com/office/officeart/2018/2/layout/IconCircleList"/>
    <dgm:cxn modelId="{5DE5C866-BE5A-4A6F-AB6A-E2F5AF805DF9}" type="presParOf" srcId="{A2C400D7-18F3-4572-8079-E855ACCA8B3D}" destId="{73CF1FD4-4B4C-4374-BF4B-920BE6AC603B}" srcOrd="0" destOrd="0" presId="urn:microsoft.com/office/officeart/2018/2/layout/IconCircleList"/>
    <dgm:cxn modelId="{DD114514-B6CE-453A-B342-CE210436F70E}" type="presParOf" srcId="{73CF1FD4-4B4C-4374-BF4B-920BE6AC603B}" destId="{78B83999-24E4-49DD-89CB-648E5C34545A}" srcOrd="0" destOrd="0" presId="urn:microsoft.com/office/officeart/2018/2/layout/IconCircleList"/>
    <dgm:cxn modelId="{897C0328-05EC-4050-B6A4-8BB88D0C4D92}" type="presParOf" srcId="{73CF1FD4-4B4C-4374-BF4B-920BE6AC603B}" destId="{2BFE39BC-50B8-4012-BE34-56E42CC3CC0D}" srcOrd="1" destOrd="0" presId="urn:microsoft.com/office/officeart/2018/2/layout/IconCircleList"/>
    <dgm:cxn modelId="{3F10765D-6320-4D86-813F-F57BF439F72C}" type="presParOf" srcId="{73CF1FD4-4B4C-4374-BF4B-920BE6AC603B}" destId="{043407A6-3D51-4F3F-A9D8-87D4DC8EE22E}" srcOrd="2" destOrd="0" presId="urn:microsoft.com/office/officeart/2018/2/layout/IconCircleList"/>
    <dgm:cxn modelId="{447810B7-8F1F-4D8D-95B7-43F5778FAA2B}" type="presParOf" srcId="{73CF1FD4-4B4C-4374-BF4B-920BE6AC603B}" destId="{75EC4928-9A51-43E5-95A8-A9B6B2357E02}" srcOrd="3" destOrd="0" presId="urn:microsoft.com/office/officeart/2018/2/layout/IconCircleList"/>
    <dgm:cxn modelId="{D084FFFD-C801-4282-9B13-1CDB56FC423E}" type="presParOf" srcId="{A2C400D7-18F3-4572-8079-E855ACCA8B3D}" destId="{DA7965C2-161B-4686-A07B-708D1276488B}" srcOrd="1" destOrd="0" presId="urn:microsoft.com/office/officeart/2018/2/layout/IconCircleList"/>
    <dgm:cxn modelId="{8087167A-3F11-4F00-B9F3-81699B3DB11B}" type="presParOf" srcId="{A2C400D7-18F3-4572-8079-E855ACCA8B3D}" destId="{5414980B-5B7E-4BD5-B062-3082B81593BC}" srcOrd="2" destOrd="0" presId="urn:microsoft.com/office/officeart/2018/2/layout/IconCircleList"/>
    <dgm:cxn modelId="{319CE323-A1B4-4ECC-93BC-57511573F62D}" type="presParOf" srcId="{5414980B-5B7E-4BD5-B062-3082B81593BC}" destId="{13FB53C6-0DE0-4C5A-90C0-086BD3C6F939}" srcOrd="0" destOrd="0" presId="urn:microsoft.com/office/officeart/2018/2/layout/IconCircleList"/>
    <dgm:cxn modelId="{42A177CC-99A9-4878-AC78-11F017D4546B}" type="presParOf" srcId="{5414980B-5B7E-4BD5-B062-3082B81593BC}" destId="{2AE47526-B781-41E9-B024-EE33AB6556D5}" srcOrd="1" destOrd="0" presId="urn:microsoft.com/office/officeart/2018/2/layout/IconCircleList"/>
    <dgm:cxn modelId="{BA9DD865-74E4-4664-9554-D5CF5AD5142A}" type="presParOf" srcId="{5414980B-5B7E-4BD5-B062-3082B81593BC}" destId="{CD87C275-37EF-42F1-8E73-0E57AC2FEB23}" srcOrd="2" destOrd="0" presId="urn:microsoft.com/office/officeart/2018/2/layout/IconCircleList"/>
    <dgm:cxn modelId="{C0C608EF-317F-43F3-B6CC-A2EA1962BAF3}" type="presParOf" srcId="{5414980B-5B7E-4BD5-B062-3082B81593BC}" destId="{2552B2EE-1DC9-4ECF-9D66-480DE028508E}" srcOrd="3" destOrd="0" presId="urn:microsoft.com/office/officeart/2018/2/layout/IconCircleList"/>
    <dgm:cxn modelId="{F9F2826F-1FD6-4663-9283-7E3F79BB3E37}" type="presParOf" srcId="{A2C400D7-18F3-4572-8079-E855ACCA8B3D}" destId="{CA225522-2CC7-4B83-9B2F-03EF039F3052}" srcOrd="3" destOrd="0" presId="urn:microsoft.com/office/officeart/2018/2/layout/IconCircleList"/>
    <dgm:cxn modelId="{3C88A88D-3CA7-4074-B152-24E692618445}" type="presParOf" srcId="{A2C400D7-18F3-4572-8079-E855ACCA8B3D}" destId="{3030BF2B-7DC8-4775-A58A-FAFC669A935B}" srcOrd="4" destOrd="0" presId="urn:microsoft.com/office/officeart/2018/2/layout/IconCircleList"/>
    <dgm:cxn modelId="{B169824C-9B7E-4CA9-A3B3-53FC17E04930}" type="presParOf" srcId="{3030BF2B-7DC8-4775-A58A-FAFC669A935B}" destId="{BF712926-E9CA-4743-92E7-025DBC32B510}" srcOrd="0" destOrd="0" presId="urn:microsoft.com/office/officeart/2018/2/layout/IconCircleList"/>
    <dgm:cxn modelId="{885E72AE-8C64-4982-897E-79A6436D639B}" type="presParOf" srcId="{3030BF2B-7DC8-4775-A58A-FAFC669A935B}" destId="{18322910-D0CD-4EDB-92EA-ED61CD52556E}" srcOrd="1" destOrd="0" presId="urn:microsoft.com/office/officeart/2018/2/layout/IconCircleList"/>
    <dgm:cxn modelId="{604A9BDF-34FB-4A04-A58D-D270D6E3B592}" type="presParOf" srcId="{3030BF2B-7DC8-4775-A58A-FAFC669A935B}" destId="{10FFF687-7CA7-4508-B81E-19ACA9F90127}" srcOrd="2" destOrd="0" presId="urn:microsoft.com/office/officeart/2018/2/layout/IconCircleList"/>
    <dgm:cxn modelId="{C599B70E-E88C-4E6D-8BEF-54ABE20D5C44}" type="presParOf" srcId="{3030BF2B-7DC8-4775-A58A-FAFC669A935B}" destId="{C7E64500-6EFF-42D1-B383-33E71FA51404}" srcOrd="3" destOrd="0" presId="urn:microsoft.com/office/officeart/2018/2/layout/IconCircleList"/>
    <dgm:cxn modelId="{37AEF0E8-A349-45F5-BFC1-DF6C30FC73CD}" type="presParOf" srcId="{A2C400D7-18F3-4572-8079-E855ACCA8B3D}" destId="{E5B76908-5015-4D36-8E19-CB83B9EB2FCC}" srcOrd="5" destOrd="0" presId="urn:microsoft.com/office/officeart/2018/2/layout/IconCircleList"/>
    <dgm:cxn modelId="{07C2E033-801F-4071-A14E-F0371B4D19C0}" type="presParOf" srcId="{A2C400D7-18F3-4572-8079-E855ACCA8B3D}" destId="{D43FFD6C-9D02-4A8D-A51F-F207ED2B378D}" srcOrd="6" destOrd="0" presId="urn:microsoft.com/office/officeart/2018/2/layout/IconCircleList"/>
    <dgm:cxn modelId="{D149AF23-A03A-4D11-AB14-13C8B84BBF0D}" type="presParOf" srcId="{D43FFD6C-9D02-4A8D-A51F-F207ED2B378D}" destId="{2E5326DD-A6A3-4E8A-AA70-7CA12D2463FC}" srcOrd="0" destOrd="0" presId="urn:microsoft.com/office/officeart/2018/2/layout/IconCircleList"/>
    <dgm:cxn modelId="{B0347193-C5AE-4355-971B-124DA06121D4}" type="presParOf" srcId="{D43FFD6C-9D02-4A8D-A51F-F207ED2B378D}" destId="{1CEC2A6A-A323-4007-8961-58F116CEDFFA}" srcOrd="1" destOrd="0" presId="urn:microsoft.com/office/officeart/2018/2/layout/IconCircleList"/>
    <dgm:cxn modelId="{A668E308-5C0F-4B3E-B37C-78DDCF30CFD6}" type="presParOf" srcId="{D43FFD6C-9D02-4A8D-A51F-F207ED2B378D}" destId="{FB4214B0-1B07-4897-A564-3E915143B8AA}" srcOrd="2" destOrd="0" presId="urn:microsoft.com/office/officeart/2018/2/layout/IconCircleList"/>
    <dgm:cxn modelId="{DA663C8A-4CAB-449C-B20B-EF3A29221BD2}" type="presParOf" srcId="{D43FFD6C-9D02-4A8D-A51F-F207ED2B378D}" destId="{37C9BE97-059D-41D1-801E-496B722662A4}" srcOrd="3" destOrd="0" presId="urn:microsoft.com/office/officeart/2018/2/layout/IconCircleList"/>
    <dgm:cxn modelId="{1357F780-5341-4C28-93C8-98237F619AFE}" type="presParOf" srcId="{A2C400D7-18F3-4572-8079-E855ACCA8B3D}" destId="{44671B1A-FF54-4D64-85B4-5429D71CB868}" srcOrd="7" destOrd="0" presId="urn:microsoft.com/office/officeart/2018/2/layout/IconCircleList"/>
    <dgm:cxn modelId="{BDE888AE-34E8-48C5-8126-CA784AC587D8}" type="presParOf" srcId="{A2C400D7-18F3-4572-8079-E855ACCA8B3D}" destId="{CF70DABD-0504-4C36-8A95-7D5049C30B42}" srcOrd="8" destOrd="0" presId="urn:microsoft.com/office/officeart/2018/2/layout/IconCircleList"/>
    <dgm:cxn modelId="{D21AE4D9-309E-499E-A844-C52B4664D664}" type="presParOf" srcId="{CF70DABD-0504-4C36-8A95-7D5049C30B42}" destId="{3FBFC304-B770-4BDA-A409-FAA6FC936CB8}" srcOrd="0" destOrd="0" presId="urn:microsoft.com/office/officeart/2018/2/layout/IconCircleList"/>
    <dgm:cxn modelId="{F841AC45-BD0F-43FC-99F5-107E88A7AFB8}" type="presParOf" srcId="{CF70DABD-0504-4C36-8A95-7D5049C30B42}" destId="{B9168293-99CD-45E6-8FB3-378010015B23}" srcOrd="1" destOrd="0" presId="urn:microsoft.com/office/officeart/2018/2/layout/IconCircleList"/>
    <dgm:cxn modelId="{D3C6CB5F-7C1C-4ABD-B10C-C35A5E58BE75}" type="presParOf" srcId="{CF70DABD-0504-4C36-8A95-7D5049C30B42}" destId="{70916226-1C5A-48A4-AF61-7B0183DC293B}" srcOrd="2" destOrd="0" presId="urn:microsoft.com/office/officeart/2018/2/layout/IconCircleList"/>
    <dgm:cxn modelId="{D1A3F91A-8CAB-49E6-84BD-0891DDC22427}" type="presParOf" srcId="{CF70DABD-0504-4C36-8A95-7D5049C30B42}" destId="{B3F9526D-2794-4BD3-9F45-1250C783B273}" srcOrd="3" destOrd="0" presId="urn:microsoft.com/office/officeart/2018/2/layout/IconCircleList"/>
    <dgm:cxn modelId="{4F269C48-343A-4807-9D95-7A318391DC1F}" type="presParOf" srcId="{A2C400D7-18F3-4572-8079-E855ACCA8B3D}" destId="{9F3E8C02-82F1-4836-B4E5-3F60842B84D1}" srcOrd="9" destOrd="0" presId="urn:microsoft.com/office/officeart/2018/2/layout/IconCircleList"/>
    <dgm:cxn modelId="{A334B4A8-F7D0-4803-BAAA-71ECF740B781}" type="presParOf" srcId="{A2C400D7-18F3-4572-8079-E855ACCA8B3D}" destId="{46E4E0F8-8BE9-4FDF-B58C-9066FCAC486B}" srcOrd="10" destOrd="0" presId="urn:microsoft.com/office/officeart/2018/2/layout/IconCircleList"/>
    <dgm:cxn modelId="{E2629F52-CE6B-4C8D-B6E6-30651FD54100}" type="presParOf" srcId="{46E4E0F8-8BE9-4FDF-B58C-9066FCAC486B}" destId="{72937651-7CED-4016-A305-23C0F333A2B2}" srcOrd="0" destOrd="0" presId="urn:microsoft.com/office/officeart/2018/2/layout/IconCircleList"/>
    <dgm:cxn modelId="{8CED81D9-ACFC-41BF-89CA-AC7BD9EF6393}" type="presParOf" srcId="{46E4E0F8-8BE9-4FDF-B58C-9066FCAC486B}" destId="{040CF9E8-F894-4331-9890-08DF01ED634A}" srcOrd="1" destOrd="0" presId="urn:microsoft.com/office/officeart/2018/2/layout/IconCircleList"/>
    <dgm:cxn modelId="{63D92FD2-7375-49B2-968A-083C32092496}" type="presParOf" srcId="{46E4E0F8-8BE9-4FDF-B58C-9066FCAC486B}" destId="{D31ABC42-D463-4A24-88C4-53C2325EFE09}" srcOrd="2" destOrd="0" presId="urn:microsoft.com/office/officeart/2018/2/layout/IconCircleList"/>
    <dgm:cxn modelId="{C665C468-AED4-4B86-AAF8-36ECA06700E2}" type="presParOf" srcId="{46E4E0F8-8BE9-4FDF-B58C-9066FCAC486B}" destId="{4EEB39BB-A38A-41A8-ACC6-4661F440C04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CD0353-FC2B-4DBA-B9A5-011D7182C14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25C3DE6-1C2E-4152-B48E-07BB644E8B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Encourage a culture of information sharing.</a:t>
          </a:r>
          <a:endParaRPr lang="en-US"/>
        </a:p>
      </dgm:t>
    </dgm:pt>
    <dgm:pt modelId="{30A8CE90-8E9A-4C27-A2D6-C0E54E495077}" type="parTrans" cxnId="{2E7B147E-869A-4ECF-9076-A2BC9D68957E}">
      <dgm:prSet/>
      <dgm:spPr/>
      <dgm:t>
        <a:bodyPr/>
        <a:lstStyle/>
        <a:p>
          <a:endParaRPr lang="en-US"/>
        </a:p>
      </dgm:t>
    </dgm:pt>
    <dgm:pt modelId="{376A9BF2-08D1-481D-A09A-DF223F66A204}" type="sibTrans" cxnId="{2E7B147E-869A-4ECF-9076-A2BC9D68957E}">
      <dgm:prSet/>
      <dgm:spPr/>
      <dgm:t>
        <a:bodyPr/>
        <a:lstStyle/>
        <a:p>
          <a:endParaRPr lang="en-US"/>
        </a:p>
      </dgm:t>
    </dgm:pt>
    <dgm:pt modelId="{CE1A3652-BCBB-4B52-96BE-EAD3A45CF6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Spend money on cutting-edge technology.</a:t>
          </a:r>
          <a:endParaRPr lang="en-US"/>
        </a:p>
      </dgm:t>
    </dgm:pt>
    <dgm:pt modelId="{D018A598-9B5C-4F94-AFF8-1F288F68310C}" type="parTrans" cxnId="{67549E27-2431-49CF-B868-EE641F967656}">
      <dgm:prSet/>
      <dgm:spPr/>
      <dgm:t>
        <a:bodyPr/>
        <a:lstStyle/>
        <a:p>
          <a:endParaRPr lang="en-US"/>
        </a:p>
      </dgm:t>
    </dgm:pt>
    <dgm:pt modelId="{6687B10E-04D6-4C4B-B73E-95C16EA1F83D}" type="sibTrans" cxnId="{67549E27-2431-49CF-B868-EE641F967656}">
      <dgm:prSet/>
      <dgm:spPr/>
      <dgm:t>
        <a:bodyPr/>
        <a:lstStyle/>
        <a:p>
          <a:endParaRPr lang="en-US"/>
        </a:p>
      </dgm:t>
    </dgm:pt>
    <dgm:pt modelId="{E1BBDFC1-53B1-4A26-8E7D-C6EEA6E582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Consolidate knowledge storage.</a:t>
          </a:r>
          <a:endParaRPr lang="en-US"/>
        </a:p>
      </dgm:t>
    </dgm:pt>
    <dgm:pt modelId="{B2A1C18C-1428-4E36-A068-FB44A37B9A27}" type="parTrans" cxnId="{8DDA6ABB-C7B4-406C-BB00-E24F511423A1}">
      <dgm:prSet/>
      <dgm:spPr/>
      <dgm:t>
        <a:bodyPr/>
        <a:lstStyle/>
        <a:p>
          <a:endParaRPr lang="en-US"/>
        </a:p>
      </dgm:t>
    </dgm:pt>
    <dgm:pt modelId="{4E73F1E2-AACB-4031-9E45-EAF2CD7E6186}" type="sibTrans" cxnId="{8DDA6ABB-C7B4-406C-BB00-E24F511423A1}">
      <dgm:prSet/>
      <dgm:spPr/>
      <dgm:t>
        <a:bodyPr/>
        <a:lstStyle/>
        <a:p>
          <a:endParaRPr lang="en-US"/>
        </a:p>
      </dgm:t>
    </dgm:pt>
    <dgm:pt modelId="{690B1CD7-2F19-409B-B9AD-9FAC0C35F1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Encourage cross-functional interaction.</a:t>
          </a:r>
          <a:endParaRPr lang="en-US"/>
        </a:p>
      </dgm:t>
    </dgm:pt>
    <dgm:pt modelId="{F1F7FFD1-4FD6-4666-81BE-F018A5A9FD3A}" type="parTrans" cxnId="{5B44E2C0-974F-4EAD-802F-DFB9DCEDCF11}">
      <dgm:prSet/>
      <dgm:spPr/>
      <dgm:t>
        <a:bodyPr/>
        <a:lstStyle/>
        <a:p>
          <a:endParaRPr lang="en-US"/>
        </a:p>
      </dgm:t>
    </dgm:pt>
    <dgm:pt modelId="{7474ABB8-0AC8-42A2-B2D1-578D9963D4DC}" type="sibTrans" cxnId="{5B44E2C0-974F-4EAD-802F-DFB9DCEDCF11}">
      <dgm:prSet/>
      <dgm:spPr/>
      <dgm:t>
        <a:bodyPr/>
        <a:lstStyle/>
        <a:p>
          <a:endParaRPr lang="en-US"/>
        </a:p>
      </dgm:t>
    </dgm:pt>
    <dgm:pt modelId="{02D92EC5-D2F5-4CE4-B7CE-2288E5093D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external cooperation to your advantage.</a:t>
          </a:r>
          <a:endParaRPr lang="en-US"/>
        </a:p>
      </dgm:t>
    </dgm:pt>
    <dgm:pt modelId="{196B6363-C42D-458C-AA38-3AFC4A68A235}" type="parTrans" cxnId="{C440B05B-9B2D-4E45-9D0E-84BAF30472F0}">
      <dgm:prSet/>
      <dgm:spPr/>
      <dgm:t>
        <a:bodyPr/>
        <a:lstStyle/>
        <a:p>
          <a:endParaRPr lang="en-US"/>
        </a:p>
      </dgm:t>
    </dgm:pt>
    <dgm:pt modelId="{3E4E7100-8D86-4415-B5F3-E00CC19F1C48}" type="sibTrans" cxnId="{C440B05B-9B2D-4E45-9D0E-84BAF30472F0}">
      <dgm:prSet/>
      <dgm:spPr/>
      <dgm:t>
        <a:bodyPr/>
        <a:lstStyle/>
        <a:p>
          <a:endParaRPr lang="en-US"/>
        </a:p>
      </dgm:t>
    </dgm:pt>
    <dgm:pt modelId="{7679F6AA-91F5-4ED5-9F22-DB28EC4E15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Facilitate decision-making and innovation.</a:t>
          </a:r>
          <a:endParaRPr lang="en-US"/>
        </a:p>
      </dgm:t>
    </dgm:pt>
    <dgm:pt modelId="{A8B892FE-569B-4ED4-A486-C97C58A68011}" type="parTrans" cxnId="{99FE3C3C-3FED-42C7-8258-6D89A86E83D6}">
      <dgm:prSet/>
      <dgm:spPr/>
      <dgm:t>
        <a:bodyPr/>
        <a:lstStyle/>
        <a:p>
          <a:endParaRPr lang="en-US"/>
        </a:p>
      </dgm:t>
    </dgm:pt>
    <dgm:pt modelId="{054A512F-6919-48DE-802B-D1191E9B0E9E}" type="sibTrans" cxnId="{99FE3C3C-3FED-42C7-8258-6D89A86E83D6}">
      <dgm:prSet/>
      <dgm:spPr/>
      <dgm:t>
        <a:bodyPr/>
        <a:lstStyle/>
        <a:p>
          <a:endParaRPr lang="en-US"/>
        </a:p>
      </dgm:t>
    </dgm:pt>
    <dgm:pt modelId="{45A2F8F8-7384-42F6-8CE7-4E8593BD7D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Retain a competitive advantage in volatile e-commerce marketplaces.</a:t>
          </a:r>
          <a:endParaRPr lang="en-US"/>
        </a:p>
      </dgm:t>
    </dgm:pt>
    <dgm:pt modelId="{E6EFA593-10E5-4743-A832-5DAE877FCA91}" type="parTrans" cxnId="{8F2C0631-B1C6-4174-BD2D-E9B7BA311ECF}">
      <dgm:prSet/>
      <dgm:spPr/>
      <dgm:t>
        <a:bodyPr/>
        <a:lstStyle/>
        <a:p>
          <a:endParaRPr lang="en-US"/>
        </a:p>
      </dgm:t>
    </dgm:pt>
    <dgm:pt modelId="{F2E1F087-557A-4ECF-A2F9-D5A148CEDFBE}" type="sibTrans" cxnId="{8F2C0631-B1C6-4174-BD2D-E9B7BA311ECF}">
      <dgm:prSet/>
      <dgm:spPr/>
      <dgm:t>
        <a:bodyPr/>
        <a:lstStyle/>
        <a:p>
          <a:endParaRPr lang="en-US"/>
        </a:p>
      </dgm:t>
    </dgm:pt>
    <dgm:pt modelId="{EFBAAD1C-26AF-4514-BB6F-CE0565D2030C}" type="pres">
      <dgm:prSet presAssocID="{D4CD0353-FC2B-4DBA-B9A5-011D7182C14F}" presName="root" presStyleCnt="0">
        <dgm:presLayoutVars>
          <dgm:dir/>
          <dgm:resizeHandles val="exact"/>
        </dgm:presLayoutVars>
      </dgm:prSet>
      <dgm:spPr/>
    </dgm:pt>
    <dgm:pt modelId="{3315D46B-DDDF-47A1-80A8-419878B5F02B}" type="pres">
      <dgm:prSet presAssocID="{B25C3DE6-1C2E-4152-B48E-07BB644E8BE5}" presName="compNode" presStyleCnt="0"/>
      <dgm:spPr/>
    </dgm:pt>
    <dgm:pt modelId="{D3F6FECA-11B5-4B3E-B6DF-663DD1B4B3A3}" type="pres">
      <dgm:prSet presAssocID="{B25C3DE6-1C2E-4152-B48E-07BB644E8BE5}" presName="bgRect" presStyleLbl="bgShp" presStyleIdx="0" presStyleCnt="7"/>
      <dgm:spPr/>
    </dgm:pt>
    <dgm:pt modelId="{04C61288-15F0-4071-A7A5-4767D2195904}" type="pres">
      <dgm:prSet presAssocID="{B25C3DE6-1C2E-4152-B48E-07BB644E8BE5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1EB5D74F-2E7A-42E6-9392-96CB3BC78B5E}" type="pres">
      <dgm:prSet presAssocID="{B25C3DE6-1C2E-4152-B48E-07BB644E8BE5}" presName="spaceRect" presStyleCnt="0"/>
      <dgm:spPr/>
    </dgm:pt>
    <dgm:pt modelId="{38E2EEDE-6FDB-43D9-9716-BBE6BB6EC852}" type="pres">
      <dgm:prSet presAssocID="{B25C3DE6-1C2E-4152-B48E-07BB644E8BE5}" presName="parTx" presStyleLbl="revTx" presStyleIdx="0" presStyleCnt="7">
        <dgm:presLayoutVars>
          <dgm:chMax val="0"/>
          <dgm:chPref val="0"/>
        </dgm:presLayoutVars>
      </dgm:prSet>
      <dgm:spPr/>
    </dgm:pt>
    <dgm:pt modelId="{2BF24D8C-B8DD-42E7-9085-90CE18A770A4}" type="pres">
      <dgm:prSet presAssocID="{376A9BF2-08D1-481D-A09A-DF223F66A204}" presName="sibTrans" presStyleCnt="0"/>
      <dgm:spPr/>
    </dgm:pt>
    <dgm:pt modelId="{36CB22E8-AA83-4C75-9B89-F5B31590C307}" type="pres">
      <dgm:prSet presAssocID="{CE1A3652-BCBB-4B52-96BE-EAD3A45CF6B1}" presName="compNode" presStyleCnt="0"/>
      <dgm:spPr/>
    </dgm:pt>
    <dgm:pt modelId="{FA509230-4E18-434A-8E01-A1FC754BA05D}" type="pres">
      <dgm:prSet presAssocID="{CE1A3652-BCBB-4B52-96BE-EAD3A45CF6B1}" presName="bgRect" presStyleLbl="bgShp" presStyleIdx="1" presStyleCnt="7"/>
      <dgm:spPr/>
    </dgm:pt>
    <dgm:pt modelId="{4387A6D9-D393-4B25-AF42-5F41F6CFF131}" type="pres">
      <dgm:prSet presAssocID="{CE1A3652-BCBB-4B52-96BE-EAD3A45CF6B1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pee"/>
        </a:ext>
      </dgm:extLst>
    </dgm:pt>
    <dgm:pt modelId="{04B78891-D628-4B43-A0B5-3B27C08B6033}" type="pres">
      <dgm:prSet presAssocID="{CE1A3652-BCBB-4B52-96BE-EAD3A45CF6B1}" presName="spaceRect" presStyleCnt="0"/>
      <dgm:spPr/>
    </dgm:pt>
    <dgm:pt modelId="{412A70BB-1081-4AE8-85FB-B5BA105229F8}" type="pres">
      <dgm:prSet presAssocID="{CE1A3652-BCBB-4B52-96BE-EAD3A45CF6B1}" presName="parTx" presStyleLbl="revTx" presStyleIdx="1" presStyleCnt="7">
        <dgm:presLayoutVars>
          <dgm:chMax val="0"/>
          <dgm:chPref val="0"/>
        </dgm:presLayoutVars>
      </dgm:prSet>
      <dgm:spPr/>
    </dgm:pt>
    <dgm:pt modelId="{30C0BD82-2251-4EAD-B230-5EE0FFAE442E}" type="pres">
      <dgm:prSet presAssocID="{6687B10E-04D6-4C4B-B73E-95C16EA1F83D}" presName="sibTrans" presStyleCnt="0"/>
      <dgm:spPr/>
    </dgm:pt>
    <dgm:pt modelId="{A5A05C2B-8AC6-4138-A33A-59C688C86638}" type="pres">
      <dgm:prSet presAssocID="{E1BBDFC1-53B1-4A26-8E7D-C6EEA6E582B8}" presName="compNode" presStyleCnt="0"/>
      <dgm:spPr/>
    </dgm:pt>
    <dgm:pt modelId="{50D5DC6C-4357-465B-90BD-AC417EC5B9D9}" type="pres">
      <dgm:prSet presAssocID="{E1BBDFC1-53B1-4A26-8E7D-C6EEA6E582B8}" presName="bgRect" presStyleLbl="bgShp" presStyleIdx="2" presStyleCnt="7"/>
      <dgm:spPr/>
    </dgm:pt>
    <dgm:pt modelId="{9828F0A1-B137-40E6-9DEB-1F007EE47710}" type="pres">
      <dgm:prSet presAssocID="{E1BBDFC1-53B1-4A26-8E7D-C6EEA6E582B8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603B2D0D-686B-45B9-A600-9F3F43EA5C83}" type="pres">
      <dgm:prSet presAssocID="{E1BBDFC1-53B1-4A26-8E7D-C6EEA6E582B8}" presName="spaceRect" presStyleCnt="0"/>
      <dgm:spPr/>
    </dgm:pt>
    <dgm:pt modelId="{1826CE73-B022-4A80-AA6D-E5866FD77DC1}" type="pres">
      <dgm:prSet presAssocID="{E1BBDFC1-53B1-4A26-8E7D-C6EEA6E582B8}" presName="parTx" presStyleLbl="revTx" presStyleIdx="2" presStyleCnt="7">
        <dgm:presLayoutVars>
          <dgm:chMax val="0"/>
          <dgm:chPref val="0"/>
        </dgm:presLayoutVars>
      </dgm:prSet>
      <dgm:spPr/>
    </dgm:pt>
    <dgm:pt modelId="{D97BB9B9-D899-4DB2-BCEE-F2F196CDF757}" type="pres">
      <dgm:prSet presAssocID="{4E73F1E2-AACB-4031-9E45-EAF2CD7E6186}" presName="sibTrans" presStyleCnt="0"/>
      <dgm:spPr/>
    </dgm:pt>
    <dgm:pt modelId="{26F445B0-EE81-4921-B47A-5CD6B80C292E}" type="pres">
      <dgm:prSet presAssocID="{690B1CD7-2F19-409B-B9AD-9FAC0C35F117}" presName="compNode" presStyleCnt="0"/>
      <dgm:spPr/>
    </dgm:pt>
    <dgm:pt modelId="{38D6CEFD-CD15-4AC1-A495-AA792A4691E2}" type="pres">
      <dgm:prSet presAssocID="{690B1CD7-2F19-409B-B9AD-9FAC0C35F117}" presName="bgRect" presStyleLbl="bgShp" presStyleIdx="3" presStyleCnt="7"/>
      <dgm:spPr/>
    </dgm:pt>
    <dgm:pt modelId="{0F0C619C-A6C8-49C8-8EAF-343ED10A859B}" type="pres">
      <dgm:prSet presAssocID="{690B1CD7-2F19-409B-B9AD-9FAC0C35F11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6D591BB6-33BC-418D-B062-8056EC313D0B}" type="pres">
      <dgm:prSet presAssocID="{690B1CD7-2F19-409B-B9AD-9FAC0C35F117}" presName="spaceRect" presStyleCnt="0"/>
      <dgm:spPr/>
    </dgm:pt>
    <dgm:pt modelId="{224F9A90-31E8-418A-9D38-A28AE545D676}" type="pres">
      <dgm:prSet presAssocID="{690B1CD7-2F19-409B-B9AD-9FAC0C35F117}" presName="parTx" presStyleLbl="revTx" presStyleIdx="3" presStyleCnt="7">
        <dgm:presLayoutVars>
          <dgm:chMax val="0"/>
          <dgm:chPref val="0"/>
        </dgm:presLayoutVars>
      </dgm:prSet>
      <dgm:spPr/>
    </dgm:pt>
    <dgm:pt modelId="{45CED106-4531-43ED-8DB3-09D4B9906C02}" type="pres">
      <dgm:prSet presAssocID="{7474ABB8-0AC8-42A2-B2D1-578D9963D4DC}" presName="sibTrans" presStyleCnt="0"/>
      <dgm:spPr/>
    </dgm:pt>
    <dgm:pt modelId="{89730CA9-3AA1-4846-AD6B-9E8ED21941BF}" type="pres">
      <dgm:prSet presAssocID="{02D92EC5-D2F5-4CE4-B7CE-2288E5093DDF}" presName="compNode" presStyleCnt="0"/>
      <dgm:spPr/>
    </dgm:pt>
    <dgm:pt modelId="{4F7BD395-19FB-486B-8545-A81C2A0AE3A2}" type="pres">
      <dgm:prSet presAssocID="{02D92EC5-D2F5-4CE4-B7CE-2288E5093DDF}" presName="bgRect" presStyleLbl="bgShp" presStyleIdx="4" presStyleCnt="7"/>
      <dgm:spPr/>
    </dgm:pt>
    <dgm:pt modelId="{2BD814D7-7B2B-47EC-BCBF-DA7FA76792EA}" type="pres">
      <dgm:prSet presAssocID="{02D92EC5-D2F5-4CE4-B7CE-2288E5093DDF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F7C5703-3CA5-4075-B86F-BF188BB1565A}" type="pres">
      <dgm:prSet presAssocID="{02D92EC5-D2F5-4CE4-B7CE-2288E5093DDF}" presName="spaceRect" presStyleCnt="0"/>
      <dgm:spPr/>
    </dgm:pt>
    <dgm:pt modelId="{8B32A37A-CAFD-45FA-8E3A-4BC75935D296}" type="pres">
      <dgm:prSet presAssocID="{02D92EC5-D2F5-4CE4-B7CE-2288E5093DDF}" presName="parTx" presStyleLbl="revTx" presStyleIdx="4" presStyleCnt="7">
        <dgm:presLayoutVars>
          <dgm:chMax val="0"/>
          <dgm:chPref val="0"/>
        </dgm:presLayoutVars>
      </dgm:prSet>
      <dgm:spPr/>
    </dgm:pt>
    <dgm:pt modelId="{EFD68537-1538-43D4-A1B7-2A8649CE2B2A}" type="pres">
      <dgm:prSet presAssocID="{3E4E7100-8D86-4415-B5F3-E00CC19F1C48}" presName="sibTrans" presStyleCnt="0"/>
      <dgm:spPr/>
    </dgm:pt>
    <dgm:pt modelId="{791601BA-BEA9-477A-91B4-5B1819268C9A}" type="pres">
      <dgm:prSet presAssocID="{7679F6AA-91F5-4ED5-9F22-DB28EC4E1559}" presName="compNode" presStyleCnt="0"/>
      <dgm:spPr/>
    </dgm:pt>
    <dgm:pt modelId="{50DE004B-7892-479F-B0BF-804CCE51CDE3}" type="pres">
      <dgm:prSet presAssocID="{7679F6AA-91F5-4ED5-9F22-DB28EC4E1559}" presName="bgRect" presStyleLbl="bgShp" presStyleIdx="5" presStyleCnt="7"/>
      <dgm:spPr/>
    </dgm:pt>
    <dgm:pt modelId="{2D281330-6ABB-4604-89A4-667C07C50F35}" type="pres">
      <dgm:prSet presAssocID="{7679F6AA-91F5-4ED5-9F22-DB28EC4E155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7468D13-40B0-41E1-84F7-DD06F7D258BE}" type="pres">
      <dgm:prSet presAssocID="{7679F6AA-91F5-4ED5-9F22-DB28EC4E1559}" presName="spaceRect" presStyleCnt="0"/>
      <dgm:spPr/>
    </dgm:pt>
    <dgm:pt modelId="{A8E2A9F2-9D22-4E06-9B10-1C385D956F3E}" type="pres">
      <dgm:prSet presAssocID="{7679F6AA-91F5-4ED5-9F22-DB28EC4E1559}" presName="parTx" presStyleLbl="revTx" presStyleIdx="5" presStyleCnt="7">
        <dgm:presLayoutVars>
          <dgm:chMax val="0"/>
          <dgm:chPref val="0"/>
        </dgm:presLayoutVars>
      </dgm:prSet>
      <dgm:spPr/>
    </dgm:pt>
    <dgm:pt modelId="{D7746E46-3311-4BDF-A7D0-8574EC6520C3}" type="pres">
      <dgm:prSet presAssocID="{054A512F-6919-48DE-802B-D1191E9B0E9E}" presName="sibTrans" presStyleCnt="0"/>
      <dgm:spPr/>
    </dgm:pt>
    <dgm:pt modelId="{87C5364B-C696-44AA-8335-411F0B60B948}" type="pres">
      <dgm:prSet presAssocID="{45A2F8F8-7384-42F6-8CE7-4E8593BD7D41}" presName="compNode" presStyleCnt="0"/>
      <dgm:spPr/>
    </dgm:pt>
    <dgm:pt modelId="{E585F600-BFB1-4810-975D-5B2D549DC4C0}" type="pres">
      <dgm:prSet presAssocID="{45A2F8F8-7384-42F6-8CE7-4E8593BD7D41}" presName="bgRect" presStyleLbl="bgShp" presStyleIdx="6" presStyleCnt="7"/>
      <dgm:spPr/>
    </dgm:pt>
    <dgm:pt modelId="{08014B24-5FB4-4FA8-8824-3C91F3D0162F}" type="pres">
      <dgm:prSet presAssocID="{45A2F8F8-7384-42F6-8CE7-4E8593BD7D41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ffic cone"/>
        </a:ext>
      </dgm:extLst>
    </dgm:pt>
    <dgm:pt modelId="{77247453-3132-4CCD-8D19-19478C2544FD}" type="pres">
      <dgm:prSet presAssocID="{45A2F8F8-7384-42F6-8CE7-4E8593BD7D41}" presName="spaceRect" presStyleCnt="0"/>
      <dgm:spPr/>
    </dgm:pt>
    <dgm:pt modelId="{DD57BDB1-A6CD-44C9-9803-D2F60F5F682B}" type="pres">
      <dgm:prSet presAssocID="{45A2F8F8-7384-42F6-8CE7-4E8593BD7D41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67549E27-2431-49CF-B868-EE641F967656}" srcId="{D4CD0353-FC2B-4DBA-B9A5-011D7182C14F}" destId="{CE1A3652-BCBB-4B52-96BE-EAD3A45CF6B1}" srcOrd="1" destOrd="0" parTransId="{D018A598-9B5C-4F94-AFF8-1F288F68310C}" sibTransId="{6687B10E-04D6-4C4B-B73E-95C16EA1F83D}"/>
    <dgm:cxn modelId="{7F2EDA29-9EC4-4411-AEC1-102C050E6A62}" type="presOf" srcId="{D4CD0353-FC2B-4DBA-B9A5-011D7182C14F}" destId="{EFBAAD1C-26AF-4514-BB6F-CE0565D2030C}" srcOrd="0" destOrd="0" presId="urn:microsoft.com/office/officeart/2018/2/layout/IconVerticalSolidList"/>
    <dgm:cxn modelId="{8F2C0631-B1C6-4174-BD2D-E9B7BA311ECF}" srcId="{D4CD0353-FC2B-4DBA-B9A5-011D7182C14F}" destId="{45A2F8F8-7384-42F6-8CE7-4E8593BD7D41}" srcOrd="6" destOrd="0" parTransId="{E6EFA593-10E5-4743-A832-5DAE877FCA91}" sibTransId="{F2E1F087-557A-4ECF-A2F9-D5A148CEDFBE}"/>
    <dgm:cxn modelId="{39F72C35-D54D-4724-9F31-C84CD8BFE3A3}" type="presOf" srcId="{B25C3DE6-1C2E-4152-B48E-07BB644E8BE5}" destId="{38E2EEDE-6FDB-43D9-9716-BBE6BB6EC852}" srcOrd="0" destOrd="0" presId="urn:microsoft.com/office/officeart/2018/2/layout/IconVerticalSolidList"/>
    <dgm:cxn modelId="{99FE3C3C-3FED-42C7-8258-6D89A86E83D6}" srcId="{D4CD0353-FC2B-4DBA-B9A5-011D7182C14F}" destId="{7679F6AA-91F5-4ED5-9F22-DB28EC4E1559}" srcOrd="5" destOrd="0" parTransId="{A8B892FE-569B-4ED4-A486-C97C58A68011}" sibTransId="{054A512F-6919-48DE-802B-D1191E9B0E9E}"/>
    <dgm:cxn modelId="{C440B05B-9B2D-4E45-9D0E-84BAF30472F0}" srcId="{D4CD0353-FC2B-4DBA-B9A5-011D7182C14F}" destId="{02D92EC5-D2F5-4CE4-B7CE-2288E5093DDF}" srcOrd="4" destOrd="0" parTransId="{196B6363-C42D-458C-AA38-3AFC4A68A235}" sibTransId="{3E4E7100-8D86-4415-B5F3-E00CC19F1C48}"/>
    <dgm:cxn modelId="{2E7B147E-869A-4ECF-9076-A2BC9D68957E}" srcId="{D4CD0353-FC2B-4DBA-B9A5-011D7182C14F}" destId="{B25C3DE6-1C2E-4152-B48E-07BB644E8BE5}" srcOrd="0" destOrd="0" parTransId="{30A8CE90-8E9A-4C27-A2D6-C0E54E495077}" sibTransId="{376A9BF2-08D1-481D-A09A-DF223F66A204}"/>
    <dgm:cxn modelId="{5E989D93-4AD8-4DFD-8F99-64D3706D579D}" type="presOf" srcId="{690B1CD7-2F19-409B-B9AD-9FAC0C35F117}" destId="{224F9A90-31E8-418A-9D38-A28AE545D676}" srcOrd="0" destOrd="0" presId="urn:microsoft.com/office/officeart/2018/2/layout/IconVerticalSolidList"/>
    <dgm:cxn modelId="{A0B242A9-46E8-42D3-BCC2-6B94E7ECFD7C}" type="presOf" srcId="{CE1A3652-BCBB-4B52-96BE-EAD3A45CF6B1}" destId="{412A70BB-1081-4AE8-85FB-B5BA105229F8}" srcOrd="0" destOrd="0" presId="urn:microsoft.com/office/officeart/2018/2/layout/IconVerticalSolidList"/>
    <dgm:cxn modelId="{624B67AA-007A-4D43-AA81-9D35CD704377}" type="presOf" srcId="{02D92EC5-D2F5-4CE4-B7CE-2288E5093DDF}" destId="{8B32A37A-CAFD-45FA-8E3A-4BC75935D296}" srcOrd="0" destOrd="0" presId="urn:microsoft.com/office/officeart/2018/2/layout/IconVerticalSolidList"/>
    <dgm:cxn modelId="{8DDA6ABB-C7B4-406C-BB00-E24F511423A1}" srcId="{D4CD0353-FC2B-4DBA-B9A5-011D7182C14F}" destId="{E1BBDFC1-53B1-4A26-8E7D-C6EEA6E582B8}" srcOrd="2" destOrd="0" parTransId="{B2A1C18C-1428-4E36-A068-FB44A37B9A27}" sibTransId="{4E73F1E2-AACB-4031-9E45-EAF2CD7E6186}"/>
    <dgm:cxn modelId="{5B44E2C0-974F-4EAD-802F-DFB9DCEDCF11}" srcId="{D4CD0353-FC2B-4DBA-B9A5-011D7182C14F}" destId="{690B1CD7-2F19-409B-B9AD-9FAC0C35F117}" srcOrd="3" destOrd="0" parTransId="{F1F7FFD1-4FD6-4666-81BE-F018A5A9FD3A}" sibTransId="{7474ABB8-0AC8-42A2-B2D1-578D9963D4DC}"/>
    <dgm:cxn modelId="{76E525C8-010B-49FE-B66D-D31ED22957C9}" type="presOf" srcId="{E1BBDFC1-53B1-4A26-8E7D-C6EEA6E582B8}" destId="{1826CE73-B022-4A80-AA6D-E5866FD77DC1}" srcOrd="0" destOrd="0" presId="urn:microsoft.com/office/officeart/2018/2/layout/IconVerticalSolidList"/>
    <dgm:cxn modelId="{2DF972CF-248B-4F4B-838F-BF10EDA93E82}" type="presOf" srcId="{45A2F8F8-7384-42F6-8CE7-4E8593BD7D41}" destId="{DD57BDB1-A6CD-44C9-9803-D2F60F5F682B}" srcOrd="0" destOrd="0" presId="urn:microsoft.com/office/officeart/2018/2/layout/IconVerticalSolidList"/>
    <dgm:cxn modelId="{929BB5FA-72EA-4185-AB6A-6AFCD94203A1}" type="presOf" srcId="{7679F6AA-91F5-4ED5-9F22-DB28EC4E1559}" destId="{A8E2A9F2-9D22-4E06-9B10-1C385D956F3E}" srcOrd="0" destOrd="0" presId="urn:microsoft.com/office/officeart/2018/2/layout/IconVerticalSolidList"/>
    <dgm:cxn modelId="{402FA8E6-C02E-4001-B8ED-9CE599D34974}" type="presParOf" srcId="{EFBAAD1C-26AF-4514-BB6F-CE0565D2030C}" destId="{3315D46B-DDDF-47A1-80A8-419878B5F02B}" srcOrd="0" destOrd="0" presId="urn:microsoft.com/office/officeart/2018/2/layout/IconVerticalSolidList"/>
    <dgm:cxn modelId="{14C90BDC-8AE2-4598-BD70-168961B74667}" type="presParOf" srcId="{3315D46B-DDDF-47A1-80A8-419878B5F02B}" destId="{D3F6FECA-11B5-4B3E-B6DF-663DD1B4B3A3}" srcOrd="0" destOrd="0" presId="urn:microsoft.com/office/officeart/2018/2/layout/IconVerticalSolidList"/>
    <dgm:cxn modelId="{8712AB28-AF9E-4278-BE99-C144DDF32EE6}" type="presParOf" srcId="{3315D46B-DDDF-47A1-80A8-419878B5F02B}" destId="{04C61288-15F0-4071-A7A5-4767D2195904}" srcOrd="1" destOrd="0" presId="urn:microsoft.com/office/officeart/2018/2/layout/IconVerticalSolidList"/>
    <dgm:cxn modelId="{A1DB00C1-7ACA-4F70-95B9-AE72D7F321C8}" type="presParOf" srcId="{3315D46B-DDDF-47A1-80A8-419878B5F02B}" destId="{1EB5D74F-2E7A-42E6-9392-96CB3BC78B5E}" srcOrd="2" destOrd="0" presId="urn:microsoft.com/office/officeart/2018/2/layout/IconVerticalSolidList"/>
    <dgm:cxn modelId="{360B692F-6B99-4F68-8B7E-63E3240A88B5}" type="presParOf" srcId="{3315D46B-DDDF-47A1-80A8-419878B5F02B}" destId="{38E2EEDE-6FDB-43D9-9716-BBE6BB6EC852}" srcOrd="3" destOrd="0" presId="urn:microsoft.com/office/officeart/2018/2/layout/IconVerticalSolidList"/>
    <dgm:cxn modelId="{6E5EE51D-7DBC-4715-818F-802FCAF45E96}" type="presParOf" srcId="{EFBAAD1C-26AF-4514-BB6F-CE0565D2030C}" destId="{2BF24D8C-B8DD-42E7-9085-90CE18A770A4}" srcOrd="1" destOrd="0" presId="urn:microsoft.com/office/officeart/2018/2/layout/IconVerticalSolidList"/>
    <dgm:cxn modelId="{07E68CFB-70C7-40C2-B5C9-190C092001AB}" type="presParOf" srcId="{EFBAAD1C-26AF-4514-BB6F-CE0565D2030C}" destId="{36CB22E8-AA83-4C75-9B89-F5B31590C307}" srcOrd="2" destOrd="0" presId="urn:microsoft.com/office/officeart/2018/2/layout/IconVerticalSolidList"/>
    <dgm:cxn modelId="{C7B88269-6A27-4B0C-A197-8AAEF862AFF9}" type="presParOf" srcId="{36CB22E8-AA83-4C75-9B89-F5B31590C307}" destId="{FA509230-4E18-434A-8E01-A1FC754BA05D}" srcOrd="0" destOrd="0" presId="urn:microsoft.com/office/officeart/2018/2/layout/IconVerticalSolidList"/>
    <dgm:cxn modelId="{AB957F3B-5226-4516-B124-2808A4DA7194}" type="presParOf" srcId="{36CB22E8-AA83-4C75-9B89-F5B31590C307}" destId="{4387A6D9-D393-4B25-AF42-5F41F6CFF131}" srcOrd="1" destOrd="0" presId="urn:microsoft.com/office/officeart/2018/2/layout/IconVerticalSolidList"/>
    <dgm:cxn modelId="{E32BE69B-0A2D-4208-B4B3-268525892A7E}" type="presParOf" srcId="{36CB22E8-AA83-4C75-9B89-F5B31590C307}" destId="{04B78891-D628-4B43-A0B5-3B27C08B6033}" srcOrd="2" destOrd="0" presId="urn:microsoft.com/office/officeart/2018/2/layout/IconVerticalSolidList"/>
    <dgm:cxn modelId="{4F76B17F-AE71-499A-9D35-3F5063CC0F37}" type="presParOf" srcId="{36CB22E8-AA83-4C75-9B89-F5B31590C307}" destId="{412A70BB-1081-4AE8-85FB-B5BA105229F8}" srcOrd="3" destOrd="0" presId="urn:microsoft.com/office/officeart/2018/2/layout/IconVerticalSolidList"/>
    <dgm:cxn modelId="{54BCC901-721F-4C04-B53E-690AFDB60C60}" type="presParOf" srcId="{EFBAAD1C-26AF-4514-BB6F-CE0565D2030C}" destId="{30C0BD82-2251-4EAD-B230-5EE0FFAE442E}" srcOrd="3" destOrd="0" presId="urn:microsoft.com/office/officeart/2018/2/layout/IconVerticalSolidList"/>
    <dgm:cxn modelId="{E8EE04C0-051E-4EB2-9D3B-945D55F42796}" type="presParOf" srcId="{EFBAAD1C-26AF-4514-BB6F-CE0565D2030C}" destId="{A5A05C2B-8AC6-4138-A33A-59C688C86638}" srcOrd="4" destOrd="0" presId="urn:microsoft.com/office/officeart/2018/2/layout/IconVerticalSolidList"/>
    <dgm:cxn modelId="{4C90A8DF-2BF3-463E-9772-67471B057536}" type="presParOf" srcId="{A5A05C2B-8AC6-4138-A33A-59C688C86638}" destId="{50D5DC6C-4357-465B-90BD-AC417EC5B9D9}" srcOrd="0" destOrd="0" presId="urn:microsoft.com/office/officeart/2018/2/layout/IconVerticalSolidList"/>
    <dgm:cxn modelId="{589F93E5-EE38-4CA6-A05B-486364F4B58C}" type="presParOf" srcId="{A5A05C2B-8AC6-4138-A33A-59C688C86638}" destId="{9828F0A1-B137-40E6-9DEB-1F007EE47710}" srcOrd="1" destOrd="0" presId="urn:microsoft.com/office/officeart/2018/2/layout/IconVerticalSolidList"/>
    <dgm:cxn modelId="{3DF25D7A-B834-4CAB-AD74-56C9C2531705}" type="presParOf" srcId="{A5A05C2B-8AC6-4138-A33A-59C688C86638}" destId="{603B2D0D-686B-45B9-A600-9F3F43EA5C83}" srcOrd="2" destOrd="0" presId="urn:microsoft.com/office/officeart/2018/2/layout/IconVerticalSolidList"/>
    <dgm:cxn modelId="{05ECB903-AA47-4B01-8FD5-F05299286B1F}" type="presParOf" srcId="{A5A05C2B-8AC6-4138-A33A-59C688C86638}" destId="{1826CE73-B022-4A80-AA6D-E5866FD77DC1}" srcOrd="3" destOrd="0" presId="urn:microsoft.com/office/officeart/2018/2/layout/IconVerticalSolidList"/>
    <dgm:cxn modelId="{0336E00B-7950-4853-B30F-15022D00D3EB}" type="presParOf" srcId="{EFBAAD1C-26AF-4514-BB6F-CE0565D2030C}" destId="{D97BB9B9-D899-4DB2-BCEE-F2F196CDF757}" srcOrd="5" destOrd="0" presId="urn:microsoft.com/office/officeart/2018/2/layout/IconVerticalSolidList"/>
    <dgm:cxn modelId="{D631896C-B49F-4131-976C-578BED3A196B}" type="presParOf" srcId="{EFBAAD1C-26AF-4514-BB6F-CE0565D2030C}" destId="{26F445B0-EE81-4921-B47A-5CD6B80C292E}" srcOrd="6" destOrd="0" presId="urn:microsoft.com/office/officeart/2018/2/layout/IconVerticalSolidList"/>
    <dgm:cxn modelId="{42C24000-8E2A-4172-A076-637A86240EF0}" type="presParOf" srcId="{26F445B0-EE81-4921-B47A-5CD6B80C292E}" destId="{38D6CEFD-CD15-4AC1-A495-AA792A4691E2}" srcOrd="0" destOrd="0" presId="urn:microsoft.com/office/officeart/2018/2/layout/IconVerticalSolidList"/>
    <dgm:cxn modelId="{0C7DD2D0-FDAF-4F37-A093-173E761EC931}" type="presParOf" srcId="{26F445B0-EE81-4921-B47A-5CD6B80C292E}" destId="{0F0C619C-A6C8-49C8-8EAF-343ED10A859B}" srcOrd="1" destOrd="0" presId="urn:microsoft.com/office/officeart/2018/2/layout/IconVerticalSolidList"/>
    <dgm:cxn modelId="{19AF05F8-3204-4E69-9AC5-8B189528FD28}" type="presParOf" srcId="{26F445B0-EE81-4921-B47A-5CD6B80C292E}" destId="{6D591BB6-33BC-418D-B062-8056EC313D0B}" srcOrd="2" destOrd="0" presId="urn:microsoft.com/office/officeart/2018/2/layout/IconVerticalSolidList"/>
    <dgm:cxn modelId="{BF516202-831A-4D81-ADBB-7D66073C8D37}" type="presParOf" srcId="{26F445B0-EE81-4921-B47A-5CD6B80C292E}" destId="{224F9A90-31E8-418A-9D38-A28AE545D676}" srcOrd="3" destOrd="0" presId="urn:microsoft.com/office/officeart/2018/2/layout/IconVerticalSolidList"/>
    <dgm:cxn modelId="{97EAE249-A0AE-4BC4-820E-CC3E036D4554}" type="presParOf" srcId="{EFBAAD1C-26AF-4514-BB6F-CE0565D2030C}" destId="{45CED106-4531-43ED-8DB3-09D4B9906C02}" srcOrd="7" destOrd="0" presId="urn:microsoft.com/office/officeart/2018/2/layout/IconVerticalSolidList"/>
    <dgm:cxn modelId="{04C09862-A81E-4A91-9C4C-6F7CB13D2B99}" type="presParOf" srcId="{EFBAAD1C-26AF-4514-BB6F-CE0565D2030C}" destId="{89730CA9-3AA1-4846-AD6B-9E8ED21941BF}" srcOrd="8" destOrd="0" presId="urn:microsoft.com/office/officeart/2018/2/layout/IconVerticalSolidList"/>
    <dgm:cxn modelId="{189E409F-7679-424B-9019-8FFE51BEE95E}" type="presParOf" srcId="{89730CA9-3AA1-4846-AD6B-9E8ED21941BF}" destId="{4F7BD395-19FB-486B-8545-A81C2A0AE3A2}" srcOrd="0" destOrd="0" presId="urn:microsoft.com/office/officeart/2018/2/layout/IconVerticalSolidList"/>
    <dgm:cxn modelId="{D1EB0D8D-7BA1-4EFB-AE19-3B7013A2D6BE}" type="presParOf" srcId="{89730CA9-3AA1-4846-AD6B-9E8ED21941BF}" destId="{2BD814D7-7B2B-47EC-BCBF-DA7FA76792EA}" srcOrd="1" destOrd="0" presId="urn:microsoft.com/office/officeart/2018/2/layout/IconVerticalSolidList"/>
    <dgm:cxn modelId="{F7EE02FD-47FD-42A4-B12A-32A5281FC770}" type="presParOf" srcId="{89730CA9-3AA1-4846-AD6B-9E8ED21941BF}" destId="{AF7C5703-3CA5-4075-B86F-BF188BB1565A}" srcOrd="2" destOrd="0" presId="urn:microsoft.com/office/officeart/2018/2/layout/IconVerticalSolidList"/>
    <dgm:cxn modelId="{668E0774-97B0-4ADF-90F1-2543F546EFF6}" type="presParOf" srcId="{89730CA9-3AA1-4846-AD6B-9E8ED21941BF}" destId="{8B32A37A-CAFD-45FA-8E3A-4BC75935D296}" srcOrd="3" destOrd="0" presId="urn:microsoft.com/office/officeart/2018/2/layout/IconVerticalSolidList"/>
    <dgm:cxn modelId="{300D37A5-DCCA-4F41-9194-1237E80EDF55}" type="presParOf" srcId="{EFBAAD1C-26AF-4514-BB6F-CE0565D2030C}" destId="{EFD68537-1538-43D4-A1B7-2A8649CE2B2A}" srcOrd="9" destOrd="0" presId="urn:microsoft.com/office/officeart/2018/2/layout/IconVerticalSolidList"/>
    <dgm:cxn modelId="{AD9DC0A6-3F4A-4D4D-8B25-C55113174BF1}" type="presParOf" srcId="{EFBAAD1C-26AF-4514-BB6F-CE0565D2030C}" destId="{791601BA-BEA9-477A-91B4-5B1819268C9A}" srcOrd="10" destOrd="0" presId="urn:microsoft.com/office/officeart/2018/2/layout/IconVerticalSolidList"/>
    <dgm:cxn modelId="{60E453F4-4C5C-40C1-9197-4A9809678C55}" type="presParOf" srcId="{791601BA-BEA9-477A-91B4-5B1819268C9A}" destId="{50DE004B-7892-479F-B0BF-804CCE51CDE3}" srcOrd="0" destOrd="0" presId="urn:microsoft.com/office/officeart/2018/2/layout/IconVerticalSolidList"/>
    <dgm:cxn modelId="{6DF13FEB-D09E-4813-B483-0AD6C830C1F7}" type="presParOf" srcId="{791601BA-BEA9-477A-91B4-5B1819268C9A}" destId="{2D281330-6ABB-4604-89A4-667C07C50F35}" srcOrd="1" destOrd="0" presId="urn:microsoft.com/office/officeart/2018/2/layout/IconVerticalSolidList"/>
    <dgm:cxn modelId="{369F2CB7-8996-4E67-8851-5D6AE0055DBE}" type="presParOf" srcId="{791601BA-BEA9-477A-91B4-5B1819268C9A}" destId="{C7468D13-40B0-41E1-84F7-DD06F7D258BE}" srcOrd="2" destOrd="0" presId="urn:microsoft.com/office/officeart/2018/2/layout/IconVerticalSolidList"/>
    <dgm:cxn modelId="{2D47A994-6206-4954-B25C-FB9643C9C5CE}" type="presParOf" srcId="{791601BA-BEA9-477A-91B4-5B1819268C9A}" destId="{A8E2A9F2-9D22-4E06-9B10-1C385D956F3E}" srcOrd="3" destOrd="0" presId="urn:microsoft.com/office/officeart/2018/2/layout/IconVerticalSolidList"/>
    <dgm:cxn modelId="{33D1609F-5E3F-4394-9A0E-AC313BE402D1}" type="presParOf" srcId="{EFBAAD1C-26AF-4514-BB6F-CE0565D2030C}" destId="{D7746E46-3311-4BDF-A7D0-8574EC6520C3}" srcOrd="11" destOrd="0" presId="urn:microsoft.com/office/officeart/2018/2/layout/IconVerticalSolidList"/>
    <dgm:cxn modelId="{3E5BE4AB-EF34-4F58-8DE5-A67A09050C0B}" type="presParOf" srcId="{EFBAAD1C-26AF-4514-BB6F-CE0565D2030C}" destId="{87C5364B-C696-44AA-8335-411F0B60B948}" srcOrd="12" destOrd="0" presId="urn:microsoft.com/office/officeart/2018/2/layout/IconVerticalSolidList"/>
    <dgm:cxn modelId="{771DF973-1CFA-4575-AE22-E7152CDD577E}" type="presParOf" srcId="{87C5364B-C696-44AA-8335-411F0B60B948}" destId="{E585F600-BFB1-4810-975D-5B2D549DC4C0}" srcOrd="0" destOrd="0" presId="urn:microsoft.com/office/officeart/2018/2/layout/IconVerticalSolidList"/>
    <dgm:cxn modelId="{923E2B47-6002-4E58-B575-BDBD09265EF5}" type="presParOf" srcId="{87C5364B-C696-44AA-8335-411F0B60B948}" destId="{08014B24-5FB4-4FA8-8824-3C91F3D0162F}" srcOrd="1" destOrd="0" presId="urn:microsoft.com/office/officeart/2018/2/layout/IconVerticalSolidList"/>
    <dgm:cxn modelId="{F59FA25A-2434-49B6-B4AE-F6653CC2BAFE}" type="presParOf" srcId="{87C5364B-C696-44AA-8335-411F0B60B948}" destId="{77247453-3132-4CCD-8D19-19478C2544FD}" srcOrd="2" destOrd="0" presId="urn:microsoft.com/office/officeart/2018/2/layout/IconVerticalSolidList"/>
    <dgm:cxn modelId="{A90EF160-6B1B-4BD3-B0F9-30B67B4CBC05}" type="presParOf" srcId="{87C5364B-C696-44AA-8335-411F0B60B948}" destId="{DD57BDB1-A6CD-44C9-9803-D2F60F5F682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08C970-79E0-4516-9C2A-EC537FFC70F5}">
      <dsp:nvSpPr>
        <dsp:cNvPr id="0" name=""/>
        <dsp:cNvSpPr/>
      </dsp:nvSpPr>
      <dsp:spPr>
        <a:xfrm>
          <a:off x="1597655" y="43724"/>
          <a:ext cx="871416" cy="87141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12E61-AEC9-422D-A30A-78D1070EAA85}">
      <dsp:nvSpPr>
        <dsp:cNvPr id="0" name=""/>
        <dsp:cNvSpPr/>
      </dsp:nvSpPr>
      <dsp:spPr>
        <a:xfrm>
          <a:off x="1780652" y="226721"/>
          <a:ext cx="505421" cy="5054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6C8F68-6D1C-40E8-A2F6-1B2750C4A228}">
      <dsp:nvSpPr>
        <dsp:cNvPr id="0" name=""/>
        <dsp:cNvSpPr/>
      </dsp:nvSpPr>
      <dsp:spPr>
        <a:xfrm>
          <a:off x="2655804" y="43724"/>
          <a:ext cx="2054053" cy="871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Uber’s Knowledge Management System: Potential improvements</a:t>
          </a:r>
          <a:endParaRPr lang="en-US" sz="1600" kern="1200"/>
        </a:p>
      </dsp:txBody>
      <dsp:txXfrm>
        <a:off x="2655804" y="43724"/>
        <a:ext cx="2054053" cy="871416"/>
      </dsp:txXfrm>
    </dsp:sp>
    <dsp:sp modelId="{528C443F-7B47-4E4F-8AA5-C6BF628B8CCE}">
      <dsp:nvSpPr>
        <dsp:cNvPr id="0" name=""/>
        <dsp:cNvSpPr/>
      </dsp:nvSpPr>
      <dsp:spPr>
        <a:xfrm>
          <a:off x="5067761" y="43724"/>
          <a:ext cx="871416" cy="87141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67DAF0-B328-48EE-9CB6-32095B75934A}">
      <dsp:nvSpPr>
        <dsp:cNvPr id="0" name=""/>
        <dsp:cNvSpPr/>
      </dsp:nvSpPr>
      <dsp:spPr>
        <a:xfrm>
          <a:off x="5250758" y="226721"/>
          <a:ext cx="505421" cy="5054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C9EFD3-8BE1-4557-AEC4-F327697246FE}">
      <dsp:nvSpPr>
        <dsp:cNvPr id="0" name=""/>
        <dsp:cNvSpPr/>
      </dsp:nvSpPr>
      <dsp:spPr>
        <a:xfrm>
          <a:off x="6125909" y="43724"/>
          <a:ext cx="2054053" cy="871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Promoting a culture of knowledge sharing.</a:t>
          </a:r>
          <a:endParaRPr lang="en-US" sz="1600" kern="1200"/>
        </a:p>
      </dsp:txBody>
      <dsp:txXfrm>
        <a:off x="6125909" y="43724"/>
        <a:ext cx="2054053" cy="871416"/>
      </dsp:txXfrm>
    </dsp:sp>
    <dsp:sp modelId="{5F2CD6D7-4BFB-4A10-B7FC-AC4E85CBDCB6}">
      <dsp:nvSpPr>
        <dsp:cNvPr id="0" name=""/>
        <dsp:cNvSpPr/>
      </dsp:nvSpPr>
      <dsp:spPr>
        <a:xfrm>
          <a:off x="1597655" y="1611032"/>
          <a:ext cx="871416" cy="87141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8C672E-1E4A-479F-A3E0-BF23604C2DB1}">
      <dsp:nvSpPr>
        <dsp:cNvPr id="0" name=""/>
        <dsp:cNvSpPr/>
      </dsp:nvSpPr>
      <dsp:spPr>
        <a:xfrm>
          <a:off x="1780652" y="1794030"/>
          <a:ext cx="505421" cy="5054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4CFBB-5E6B-4A65-82C7-A4F3E1DB1060}">
      <dsp:nvSpPr>
        <dsp:cNvPr id="0" name=""/>
        <dsp:cNvSpPr/>
      </dsp:nvSpPr>
      <dsp:spPr>
        <a:xfrm>
          <a:off x="2655804" y="1611032"/>
          <a:ext cx="2054053" cy="871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Investing in cutting-edge KM technologies.</a:t>
          </a:r>
          <a:endParaRPr lang="en-US" sz="1600" kern="1200"/>
        </a:p>
      </dsp:txBody>
      <dsp:txXfrm>
        <a:off x="2655804" y="1611032"/>
        <a:ext cx="2054053" cy="871416"/>
      </dsp:txXfrm>
    </dsp:sp>
    <dsp:sp modelId="{7E4E2AC8-B261-483C-9807-B3418F1BF6BC}">
      <dsp:nvSpPr>
        <dsp:cNvPr id="0" name=""/>
        <dsp:cNvSpPr/>
      </dsp:nvSpPr>
      <dsp:spPr>
        <a:xfrm>
          <a:off x="5067761" y="1611032"/>
          <a:ext cx="871416" cy="87141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30F5F9-0A91-4A54-A8C6-D3BF9270A788}">
      <dsp:nvSpPr>
        <dsp:cNvPr id="0" name=""/>
        <dsp:cNvSpPr/>
      </dsp:nvSpPr>
      <dsp:spPr>
        <a:xfrm>
          <a:off x="5250758" y="1794030"/>
          <a:ext cx="505421" cy="5054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042166-2117-42C2-8F7E-BF9D1E2F5838}">
      <dsp:nvSpPr>
        <dsp:cNvPr id="0" name=""/>
        <dsp:cNvSpPr/>
      </dsp:nvSpPr>
      <dsp:spPr>
        <a:xfrm>
          <a:off x="6125909" y="1611032"/>
          <a:ext cx="2054053" cy="871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Knowledge storage should be centralized.</a:t>
          </a:r>
          <a:endParaRPr lang="en-US" sz="1600" kern="1200"/>
        </a:p>
      </dsp:txBody>
      <dsp:txXfrm>
        <a:off x="6125909" y="1611032"/>
        <a:ext cx="2054053" cy="871416"/>
      </dsp:txXfrm>
    </dsp:sp>
    <dsp:sp modelId="{D10CE8FF-44E3-4215-826A-076219E2013D}">
      <dsp:nvSpPr>
        <dsp:cNvPr id="0" name=""/>
        <dsp:cNvSpPr/>
      </dsp:nvSpPr>
      <dsp:spPr>
        <a:xfrm>
          <a:off x="1597655" y="3178341"/>
          <a:ext cx="871416" cy="87141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446C2D-E426-4FEC-ADCD-0B602ED1D95A}">
      <dsp:nvSpPr>
        <dsp:cNvPr id="0" name=""/>
        <dsp:cNvSpPr/>
      </dsp:nvSpPr>
      <dsp:spPr>
        <a:xfrm>
          <a:off x="1780652" y="3361338"/>
          <a:ext cx="505421" cy="50542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F4AE4-6FDA-45C2-89E2-F157F832B514}">
      <dsp:nvSpPr>
        <dsp:cNvPr id="0" name=""/>
        <dsp:cNvSpPr/>
      </dsp:nvSpPr>
      <dsp:spPr>
        <a:xfrm>
          <a:off x="2655804" y="3178341"/>
          <a:ext cx="2054053" cy="871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Fostering cross-functional communication.</a:t>
          </a:r>
          <a:endParaRPr lang="en-US" sz="1600" kern="1200"/>
        </a:p>
      </dsp:txBody>
      <dsp:txXfrm>
        <a:off x="2655804" y="3178341"/>
        <a:ext cx="2054053" cy="871416"/>
      </dsp:txXfrm>
    </dsp:sp>
    <dsp:sp modelId="{CC4EFE7F-3454-4970-B440-8E15659052A8}">
      <dsp:nvSpPr>
        <dsp:cNvPr id="0" name=""/>
        <dsp:cNvSpPr/>
      </dsp:nvSpPr>
      <dsp:spPr>
        <a:xfrm>
          <a:off x="5067761" y="3178341"/>
          <a:ext cx="871416" cy="87141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D26C2-4BD8-4F8E-A4E0-6E8752282A33}">
      <dsp:nvSpPr>
        <dsp:cNvPr id="0" name=""/>
        <dsp:cNvSpPr/>
      </dsp:nvSpPr>
      <dsp:spPr>
        <a:xfrm>
          <a:off x="5250758" y="3361338"/>
          <a:ext cx="505421" cy="50542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FC05E-01CF-4FE1-AA86-FFC09C857D4C}">
      <dsp:nvSpPr>
        <dsp:cNvPr id="0" name=""/>
        <dsp:cNvSpPr/>
      </dsp:nvSpPr>
      <dsp:spPr>
        <a:xfrm>
          <a:off x="6125909" y="3178341"/>
          <a:ext cx="2054053" cy="871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Collaboration with outside organizations to exchange knowledge.</a:t>
          </a:r>
          <a:endParaRPr lang="en-US" sz="1600" kern="1200"/>
        </a:p>
      </dsp:txBody>
      <dsp:txXfrm>
        <a:off x="6125909" y="3178341"/>
        <a:ext cx="2054053" cy="8714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B83999-24E4-49DD-89CB-648E5C34545A}">
      <dsp:nvSpPr>
        <dsp:cNvPr id="0" name=""/>
        <dsp:cNvSpPr/>
      </dsp:nvSpPr>
      <dsp:spPr>
        <a:xfrm>
          <a:off x="1538994" y="52097"/>
          <a:ext cx="865834" cy="86583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FE39BC-50B8-4012-BE34-56E42CC3CC0D}">
      <dsp:nvSpPr>
        <dsp:cNvPr id="0" name=""/>
        <dsp:cNvSpPr/>
      </dsp:nvSpPr>
      <dsp:spPr>
        <a:xfrm>
          <a:off x="1720819" y="233922"/>
          <a:ext cx="502184" cy="5021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EC4928-9A51-43E5-95A8-A9B6B2357E02}">
      <dsp:nvSpPr>
        <dsp:cNvPr id="0" name=""/>
        <dsp:cNvSpPr/>
      </dsp:nvSpPr>
      <dsp:spPr>
        <a:xfrm>
          <a:off x="2590365" y="52097"/>
          <a:ext cx="2040895" cy="86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Deliveroo’s Knowledge Management System: Potential improvements </a:t>
          </a:r>
          <a:endParaRPr lang="en-US" sz="1300" kern="1200"/>
        </a:p>
      </dsp:txBody>
      <dsp:txXfrm>
        <a:off x="2590365" y="52097"/>
        <a:ext cx="2040895" cy="865834"/>
      </dsp:txXfrm>
    </dsp:sp>
    <dsp:sp modelId="{13FB53C6-0DE0-4C5A-90C0-086BD3C6F939}">
      <dsp:nvSpPr>
        <dsp:cNvPr id="0" name=""/>
        <dsp:cNvSpPr/>
      </dsp:nvSpPr>
      <dsp:spPr>
        <a:xfrm>
          <a:off x="4986871" y="52097"/>
          <a:ext cx="865834" cy="86583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E47526-B781-41E9-B024-EE33AB6556D5}">
      <dsp:nvSpPr>
        <dsp:cNvPr id="0" name=""/>
        <dsp:cNvSpPr/>
      </dsp:nvSpPr>
      <dsp:spPr>
        <a:xfrm>
          <a:off x="5168697" y="233922"/>
          <a:ext cx="502184" cy="5021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52B2EE-1DC9-4ECF-9D66-480DE028508E}">
      <dsp:nvSpPr>
        <dsp:cNvPr id="0" name=""/>
        <dsp:cNvSpPr/>
      </dsp:nvSpPr>
      <dsp:spPr>
        <a:xfrm>
          <a:off x="6038242" y="52097"/>
          <a:ext cx="2040895" cy="86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Enhance documenting processes.</a:t>
          </a:r>
          <a:endParaRPr lang="en-US" sz="1300" kern="1200"/>
        </a:p>
      </dsp:txBody>
      <dsp:txXfrm>
        <a:off x="6038242" y="52097"/>
        <a:ext cx="2040895" cy="865834"/>
      </dsp:txXfrm>
    </dsp:sp>
    <dsp:sp modelId="{BF712926-E9CA-4743-92E7-025DBC32B510}">
      <dsp:nvSpPr>
        <dsp:cNvPr id="0" name=""/>
        <dsp:cNvSpPr/>
      </dsp:nvSpPr>
      <dsp:spPr>
        <a:xfrm>
          <a:off x="1538994" y="1613823"/>
          <a:ext cx="865834" cy="86583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322910-D0CD-4EDB-92EA-ED61CD52556E}">
      <dsp:nvSpPr>
        <dsp:cNvPr id="0" name=""/>
        <dsp:cNvSpPr/>
      </dsp:nvSpPr>
      <dsp:spPr>
        <a:xfrm>
          <a:off x="1720819" y="1795648"/>
          <a:ext cx="502184" cy="5021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E64500-6EFF-42D1-B383-33E71FA51404}">
      <dsp:nvSpPr>
        <dsp:cNvPr id="0" name=""/>
        <dsp:cNvSpPr/>
      </dsp:nvSpPr>
      <dsp:spPr>
        <a:xfrm>
          <a:off x="2590365" y="1613823"/>
          <a:ext cx="2040895" cy="86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Improve knowledge transmission among employees and teams.</a:t>
          </a:r>
          <a:endParaRPr lang="en-US" sz="1300" kern="1200"/>
        </a:p>
      </dsp:txBody>
      <dsp:txXfrm>
        <a:off x="2590365" y="1613823"/>
        <a:ext cx="2040895" cy="865834"/>
      </dsp:txXfrm>
    </dsp:sp>
    <dsp:sp modelId="{2E5326DD-A6A3-4E8A-AA70-7CA12D2463FC}">
      <dsp:nvSpPr>
        <dsp:cNvPr id="0" name=""/>
        <dsp:cNvSpPr/>
      </dsp:nvSpPr>
      <dsp:spPr>
        <a:xfrm>
          <a:off x="4986871" y="1613823"/>
          <a:ext cx="865834" cy="86583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EC2A6A-A323-4007-8961-58F116CEDFFA}">
      <dsp:nvSpPr>
        <dsp:cNvPr id="0" name=""/>
        <dsp:cNvSpPr/>
      </dsp:nvSpPr>
      <dsp:spPr>
        <a:xfrm>
          <a:off x="5168697" y="1795648"/>
          <a:ext cx="502184" cy="5021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C9BE97-059D-41D1-801E-496B722662A4}">
      <dsp:nvSpPr>
        <dsp:cNvPr id="0" name=""/>
        <dsp:cNvSpPr/>
      </dsp:nvSpPr>
      <dsp:spPr>
        <a:xfrm>
          <a:off x="6038242" y="1613823"/>
          <a:ext cx="2040895" cy="86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Use cooperation platforms.</a:t>
          </a:r>
          <a:endParaRPr lang="en-US" sz="1300" kern="1200"/>
        </a:p>
      </dsp:txBody>
      <dsp:txXfrm>
        <a:off x="6038242" y="1613823"/>
        <a:ext cx="2040895" cy="865834"/>
      </dsp:txXfrm>
    </dsp:sp>
    <dsp:sp modelId="{3FBFC304-B770-4BDA-A409-FAA6FC936CB8}">
      <dsp:nvSpPr>
        <dsp:cNvPr id="0" name=""/>
        <dsp:cNvSpPr/>
      </dsp:nvSpPr>
      <dsp:spPr>
        <a:xfrm>
          <a:off x="1538994" y="3175550"/>
          <a:ext cx="865834" cy="86583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168293-99CD-45E6-8FB3-378010015B23}">
      <dsp:nvSpPr>
        <dsp:cNvPr id="0" name=""/>
        <dsp:cNvSpPr/>
      </dsp:nvSpPr>
      <dsp:spPr>
        <a:xfrm>
          <a:off x="1720819" y="3357375"/>
          <a:ext cx="502184" cy="50218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9526D-2794-4BD3-9F45-1250C783B273}">
      <dsp:nvSpPr>
        <dsp:cNvPr id="0" name=""/>
        <dsp:cNvSpPr/>
      </dsp:nvSpPr>
      <dsp:spPr>
        <a:xfrm>
          <a:off x="2590365" y="3175550"/>
          <a:ext cx="2040895" cy="86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Implement artificial intelligence technology.</a:t>
          </a:r>
          <a:endParaRPr lang="en-US" sz="1300" kern="1200"/>
        </a:p>
      </dsp:txBody>
      <dsp:txXfrm>
        <a:off x="2590365" y="3175550"/>
        <a:ext cx="2040895" cy="865834"/>
      </dsp:txXfrm>
    </dsp:sp>
    <dsp:sp modelId="{72937651-7CED-4016-A305-23C0F333A2B2}">
      <dsp:nvSpPr>
        <dsp:cNvPr id="0" name=""/>
        <dsp:cNvSpPr/>
      </dsp:nvSpPr>
      <dsp:spPr>
        <a:xfrm>
          <a:off x="4986871" y="3175550"/>
          <a:ext cx="865834" cy="86583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0CF9E8-F894-4331-9890-08DF01ED634A}">
      <dsp:nvSpPr>
        <dsp:cNvPr id="0" name=""/>
        <dsp:cNvSpPr/>
      </dsp:nvSpPr>
      <dsp:spPr>
        <a:xfrm>
          <a:off x="5168697" y="3357375"/>
          <a:ext cx="502184" cy="50218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B39BB-A38A-41A8-ACC6-4661F440C045}">
      <dsp:nvSpPr>
        <dsp:cNvPr id="0" name=""/>
        <dsp:cNvSpPr/>
      </dsp:nvSpPr>
      <dsp:spPr>
        <a:xfrm>
          <a:off x="6038242" y="3175550"/>
          <a:ext cx="2040895" cy="865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Develop talent and share knowledge to provide important insights towards improved decision-making.</a:t>
          </a:r>
          <a:endParaRPr lang="en-US" sz="1300" kern="1200"/>
        </a:p>
      </dsp:txBody>
      <dsp:txXfrm>
        <a:off x="6038242" y="3175550"/>
        <a:ext cx="2040895" cy="8658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F6FECA-11B5-4B3E-B6DF-663DD1B4B3A3}">
      <dsp:nvSpPr>
        <dsp:cNvPr id="0" name=""/>
        <dsp:cNvSpPr/>
      </dsp:nvSpPr>
      <dsp:spPr>
        <a:xfrm>
          <a:off x="0" y="331"/>
          <a:ext cx="8596668" cy="4564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61288-15F0-4071-A7A5-4767D2195904}">
      <dsp:nvSpPr>
        <dsp:cNvPr id="0" name=""/>
        <dsp:cNvSpPr/>
      </dsp:nvSpPr>
      <dsp:spPr>
        <a:xfrm>
          <a:off x="138086" y="103040"/>
          <a:ext cx="251065" cy="2510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E2EEDE-6FDB-43D9-9716-BBE6BB6EC852}">
      <dsp:nvSpPr>
        <dsp:cNvPr id="0" name=""/>
        <dsp:cNvSpPr/>
      </dsp:nvSpPr>
      <dsp:spPr>
        <a:xfrm>
          <a:off x="527238" y="331"/>
          <a:ext cx="8069429" cy="456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311" tIns="48311" rIns="48311" bIns="4831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Encourage a culture of information sharing.</a:t>
          </a:r>
          <a:endParaRPr lang="en-US" sz="1600" kern="1200"/>
        </a:p>
      </dsp:txBody>
      <dsp:txXfrm>
        <a:off x="527238" y="331"/>
        <a:ext cx="8069429" cy="456483"/>
      </dsp:txXfrm>
    </dsp:sp>
    <dsp:sp modelId="{FA509230-4E18-434A-8E01-A1FC754BA05D}">
      <dsp:nvSpPr>
        <dsp:cNvPr id="0" name=""/>
        <dsp:cNvSpPr/>
      </dsp:nvSpPr>
      <dsp:spPr>
        <a:xfrm>
          <a:off x="0" y="570935"/>
          <a:ext cx="8596668" cy="4564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7A6D9-D393-4B25-AF42-5F41F6CFF131}">
      <dsp:nvSpPr>
        <dsp:cNvPr id="0" name=""/>
        <dsp:cNvSpPr/>
      </dsp:nvSpPr>
      <dsp:spPr>
        <a:xfrm>
          <a:off x="138086" y="673644"/>
          <a:ext cx="251065" cy="2510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2A70BB-1081-4AE8-85FB-B5BA105229F8}">
      <dsp:nvSpPr>
        <dsp:cNvPr id="0" name=""/>
        <dsp:cNvSpPr/>
      </dsp:nvSpPr>
      <dsp:spPr>
        <a:xfrm>
          <a:off x="527238" y="570935"/>
          <a:ext cx="8069429" cy="456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311" tIns="48311" rIns="48311" bIns="4831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Spend money on cutting-edge technology.</a:t>
          </a:r>
          <a:endParaRPr lang="en-US" sz="1600" kern="1200"/>
        </a:p>
      </dsp:txBody>
      <dsp:txXfrm>
        <a:off x="527238" y="570935"/>
        <a:ext cx="8069429" cy="456483"/>
      </dsp:txXfrm>
    </dsp:sp>
    <dsp:sp modelId="{50D5DC6C-4357-465B-90BD-AC417EC5B9D9}">
      <dsp:nvSpPr>
        <dsp:cNvPr id="0" name=""/>
        <dsp:cNvSpPr/>
      </dsp:nvSpPr>
      <dsp:spPr>
        <a:xfrm>
          <a:off x="0" y="1141540"/>
          <a:ext cx="8596668" cy="4564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8F0A1-B137-40E6-9DEB-1F007EE47710}">
      <dsp:nvSpPr>
        <dsp:cNvPr id="0" name=""/>
        <dsp:cNvSpPr/>
      </dsp:nvSpPr>
      <dsp:spPr>
        <a:xfrm>
          <a:off x="138086" y="1244249"/>
          <a:ext cx="251065" cy="2510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26CE73-B022-4A80-AA6D-E5866FD77DC1}">
      <dsp:nvSpPr>
        <dsp:cNvPr id="0" name=""/>
        <dsp:cNvSpPr/>
      </dsp:nvSpPr>
      <dsp:spPr>
        <a:xfrm>
          <a:off x="527238" y="1141540"/>
          <a:ext cx="8069429" cy="456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311" tIns="48311" rIns="48311" bIns="4831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Consolidate knowledge storage.</a:t>
          </a:r>
          <a:endParaRPr lang="en-US" sz="1600" kern="1200"/>
        </a:p>
      </dsp:txBody>
      <dsp:txXfrm>
        <a:off x="527238" y="1141540"/>
        <a:ext cx="8069429" cy="456483"/>
      </dsp:txXfrm>
    </dsp:sp>
    <dsp:sp modelId="{38D6CEFD-CD15-4AC1-A495-AA792A4691E2}">
      <dsp:nvSpPr>
        <dsp:cNvPr id="0" name=""/>
        <dsp:cNvSpPr/>
      </dsp:nvSpPr>
      <dsp:spPr>
        <a:xfrm>
          <a:off x="0" y="1712144"/>
          <a:ext cx="8596668" cy="4564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0C619C-A6C8-49C8-8EAF-343ED10A859B}">
      <dsp:nvSpPr>
        <dsp:cNvPr id="0" name=""/>
        <dsp:cNvSpPr/>
      </dsp:nvSpPr>
      <dsp:spPr>
        <a:xfrm>
          <a:off x="138086" y="1814853"/>
          <a:ext cx="251065" cy="2510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4F9A90-31E8-418A-9D38-A28AE545D676}">
      <dsp:nvSpPr>
        <dsp:cNvPr id="0" name=""/>
        <dsp:cNvSpPr/>
      </dsp:nvSpPr>
      <dsp:spPr>
        <a:xfrm>
          <a:off x="527238" y="1712144"/>
          <a:ext cx="8069429" cy="456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311" tIns="48311" rIns="48311" bIns="4831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Encourage cross-functional interaction.</a:t>
          </a:r>
          <a:endParaRPr lang="en-US" sz="1600" kern="1200"/>
        </a:p>
      </dsp:txBody>
      <dsp:txXfrm>
        <a:off x="527238" y="1712144"/>
        <a:ext cx="8069429" cy="456483"/>
      </dsp:txXfrm>
    </dsp:sp>
    <dsp:sp modelId="{4F7BD395-19FB-486B-8545-A81C2A0AE3A2}">
      <dsp:nvSpPr>
        <dsp:cNvPr id="0" name=""/>
        <dsp:cNvSpPr/>
      </dsp:nvSpPr>
      <dsp:spPr>
        <a:xfrm>
          <a:off x="0" y="2282749"/>
          <a:ext cx="8596668" cy="4564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D814D7-7B2B-47EC-BCBF-DA7FA76792EA}">
      <dsp:nvSpPr>
        <dsp:cNvPr id="0" name=""/>
        <dsp:cNvSpPr/>
      </dsp:nvSpPr>
      <dsp:spPr>
        <a:xfrm>
          <a:off x="138086" y="2385457"/>
          <a:ext cx="251065" cy="2510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32A37A-CAFD-45FA-8E3A-4BC75935D296}">
      <dsp:nvSpPr>
        <dsp:cNvPr id="0" name=""/>
        <dsp:cNvSpPr/>
      </dsp:nvSpPr>
      <dsp:spPr>
        <a:xfrm>
          <a:off x="527238" y="2282749"/>
          <a:ext cx="8069429" cy="456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311" tIns="48311" rIns="48311" bIns="4831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external cooperation to your advantage.</a:t>
          </a:r>
          <a:endParaRPr lang="en-US" sz="1600" kern="1200"/>
        </a:p>
      </dsp:txBody>
      <dsp:txXfrm>
        <a:off x="527238" y="2282749"/>
        <a:ext cx="8069429" cy="456483"/>
      </dsp:txXfrm>
    </dsp:sp>
    <dsp:sp modelId="{50DE004B-7892-479F-B0BF-804CCE51CDE3}">
      <dsp:nvSpPr>
        <dsp:cNvPr id="0" name=""/>
        <dsp:cNvSpPr/>
      </dsp:nvSpPr>
      <dsp:spPr>
        <a:xfrm>
          <a:off x="0" y="2853353"/>
          <a:ext cx="8596668" cy="4564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281330-6ABB-4604-89A4-667C07C50F35}">
      <dsp:nvSpPr>
        <dsp:cNvPr id="0" name=""/>
        <dsp:cNvSpPr/>
      </dsp:nvSpPr>
      <dsp:spPr>
        <a:xfrm>
          <a:off x="138086" y="2956062"/>
          <a:ext cx="251065" cy="2510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E2A9F2-9D22-4E06-9B10-1C385D956F3E}">
      <dsp:nvSpPr>
        <dsp:cNvPr id="0" name=""/>
        <dsp:cNvSpPr/>
      </dsp:nvSpPr>
      <dsp:spPr>
        <a:xfrm>
          <a:off x="527238" y="2853353"/>
          <a:ext cx="8069429" cy="456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311" tIns="48311" rIns="48311" bIns="4831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Facilitate decision-making and innovation.</a:t>
          </a:r>
          <a:endParaRPr lang="en-US" sz="1600" kern="1200"/>
        </a:p>
      </dsp:txBody>
      <dsp:txXfrm>
        <a:off x="527238" y="2853353"/>
        <a:ext cx="8069429" cy="456483"/>
      </dsp:txXfrm>
    </dsp:sp>
    <dsp:sp modelId="{E585F600-BFB1-4810-975D-5B2D549DC4C0}">
      <dsp:nvSpPr>
        <dsp:cNvPr id="0" name=""/>
        <dsp:cNvSpPr/>
      </dsp:nvSpPr>
      <dsp:spPr>
        <a:xfrm>
          <a:off x="0" y="3423957"/>
          <a:ext cx="8596668" cy="4564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014B24-5FB4-4FA8-8824-3C91F3D0162F}">
      <dsp:nvSpPr>
        <dsp:cNvPr id="0" name=""/>
        <dsp:cNvSpPr/>
      </dsp:nvSpPr>
      <dsp:spPr>
        <a:xfrm>
          <a:off x="138086" y="3526666"/>
          <a:ext cx="251065" cy="25106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7BDB1-A6CD-44C9-9803-D2F60F5F682B}">
      <dsp:nvSpPr>
        <dsp:cNvPr id="0" name=""/>
        <dsp:cNvSpPr/>
      </dsp:nvSpPr>
      <dsp:spPr>
        <a:xfrm>
          <a:off x="527238" y="3423957"/>
          <a:ext cx="8069429" cy="456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311" tIns="48311" rIns="48311" bIns="4831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Retain a competitive advantage in volatile e-commerce marketplaces.</a:t>
          </a:r>
          <a:endParaRPr lang="en-US" sz="1600" kern="1200"/>
        </a:p>
      </dsp:txBody>
      <dsp:txXfrm>
        <a:off x="527238" y="3423957"/>
        <a:ext cx="8069429" cy="4564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C01E2-02C8-4F0F-AC63-199091841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FEFB48-5487-4F88-8176-04F8562C90B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Successful knowledge management is critical for organizations to grow and respond to shifting market circumstances in today’s extremely competitive business world (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O'Dell and Hubert, 2011)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. This presentation investigates the knowledge management systems used by two large e-commerce businesses,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Uber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and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Deliveroo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, and investigates how they use information to retain competitive in volatile marketplaces.</a:t>
            </a:r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FEFB48-5487-4F88-8176-04F8562C90B2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Uber’s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primary organizational operations centre upon providing consumer with dependable, cost-effective, and safe mode of transport 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(Mohamed </a:t>
            </a:r>
            <a:r>
              <a:rPr lang="en-US" sz="1200" i="1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et al. 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2019)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. They accomplish this by using their ground-breaking ride-hailing technology, which links drivers and riders via a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mbile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device’s app.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Uber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additionally diversified its products to encompass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UberEats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, a service that delivers food online, and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Uber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Freight, which serves as a freight transportation business.</a:t>
            </a:r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FEFB48-5487-4F88-8176-04F8562C90B2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The primary organizational tasks of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Deliveroo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centre on delivering a seamless and efficient meal delivery service 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(Pang </a:t>
            </a:r>
            <a:r>
              <a:rPr lang="en-US" sz="1200" i="1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et al. 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2022).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. Via their online platform, they link consumers, restaurants, and food delivery drivers, providing a diverse range of dining alternatives.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Deliveroo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promises fast and efficient delivery by utilizing modern logistics technologies and a specialized group of drivers.</a:t>
            </a:r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FEFB48-5487-4F88-8176-04F8562C90B2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Uber’s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analysis of SWOT emphasizes advantages such as huge data collecting and worldwide knowledge exchange 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(</a:t>
            </a:r>
            <a:r>
              <a:rPr lang="en-US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Yaacob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1200" i="1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et al. 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2022)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. High operator attribution and the absence of a formalised knowledge management structure are two flaws. Possibilities include extending the range of services and collaborating, while risks include regulatory difficulties and severe competition.</a:t>
            </a:r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FEFB48-5487-4F88-8176-04F8562C90B2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Deliveroo’s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SWOT analysis reveals its capabilities in integrating cutting-edge technology and gathering massive amounts of consumer and employee data 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(</a:t>
            </a:r>
            <a:r>
              <a:rPr lang="en-US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Dibowski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1200" i="1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et al. 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2020)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. However, there are certain shortcomings, such as difficulty in recording and transmitting knowledge. Partnership portals and AI deployment provide opportunities, but risks include rivalry and data safety concerns.</a:t>
            </a:r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FEFB48-5487-4F88-8176-04F8562C90B2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Uber’s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knowledge management system review centred on the KM supply chain and accompanying systems demonstrates high achievement of knowledge through huge data collecting, worldwide sharing, and sophisticated analytics (</a:t>
            </a:r>
            <a:r>
              <a:rPr lang="en-US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Ojha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lang="en-US" sz="1200" i="1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et al.,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2018)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. IT systems allow knowledge exchange, which contributes to more effective utilization and processes for decision-making.</a:t>
            </a:r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FEFB48-5487-4F88-8176-04F8562C90B2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Relying on the KM value chain along with supplementary systems, a review of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Deliveroo’s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Knowledge Management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Sytem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indicates excellent knowledge collection using modern technological infrastructure (</a:t>
            </a:r>
            <a:r>
              <a:rPr lang="en-US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Veen</a:t>
            </a:r>
            <a:r>
              <a:rPr lang="en-US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et al., 2020)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. Collaborative platforms allow knowledge exchange, while AI technology improves utilization. IT systems are essential for data gathering, analysis, and understanding.</a:t>
            </a:r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FEFB48-5487-4F88-8176-04F8562C90B2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Encouraging an environment of sharing data, investing in modern KM technology, centralising knowledge storage, supporting multidisciplinary cooperation, and engaging with external organizations are the primary areas for growth within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Uber’s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Knowledge Management System. These fields will help to grow skills and improve expertise by promoting information sharing boosting data analytic capabilities, and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emaining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up to speed on industry innovations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FEFB48-5487-4F88-8176-04F8562C90B2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Improved documentation procedures, improved exchange of information among workers and teams, use of collaborative platforms, and implementing of artificial intelligence (AI) are the primary areas for advancement within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Deliveroo’s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Knowledge Management System. Within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Deliveroo’s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microenvironment, these advancements will support the growth of talent, promote information exchange, and deliver helpful knowledge for improved decision-making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FEFB48-5487-4F88-8176-04F8562C90B2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Finally,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Uber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and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Deliveroo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may improve their knowledge management systems by encouraging an information-sharing culture, putting money into cutting-edge technology, centralizing information storage, fostering collaboration among departments, and utilizing external partnerships. These actions will help to foster innovation, enhance making choices, and keep a competitive advantage in volatile e-commerce industries. </a:t>
            </a:r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FEFB48-5487-4F88-8176-04F8562C90B2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110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332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598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120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172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028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301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86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14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600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75077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3726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1365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1186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8392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885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32E0D-DE0A-48A5-B0F6-93E31E883FEA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2306A7E-1ECD-4870-81AF-CEB125E8E8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843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ECE6F74-7F2A-2E24-B781-055B76A74F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39" t="909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43CD881D-8C11-4114-B5CB-E286F2002E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Knowledge and Information Management Skills for the Workplace</a:t>
            </a:r>
            <a:endParaRPr lang="en-IN" sz="3700"/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1F05C065-6845-B10D-0768-90B82A2F6F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/>
          </a:bodyPr>
          <a:lstStyle/>
          <a:p>
            <a:r>
              <a:rPr lang="en-US" sz="1600" dirty="0"/>
              <a:t>Name of the Student- Dan Dumitru</a:t>
            </a:r>
          </a:p>
          <a:p>
            <a:r>
              <a:rPr lang="en-US" sz="1600" dirty="0"/>
              <a:t>Program Code:BMSW5106</a:t>
            </a:r>
          </a:p>
          <a:p>
            <a:r>
              <a:rPr lang="en-US" sz="1600" dirty="0"/>
              <a:t>Lecturer Name: Samuel Ofori</a:t>
            </a:r>
            <a:endParaRPr lang="en-IN" sz="1600" dirty="0"/>
          </a:p>
        </p:txBody>
      </p:sp>
      <p:cxnSp>
        <p:nvCxnSpPr>
          <p:cNvPr id="37" name="Straight Connector 14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16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87030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GB">
                <a:latin typeface="Times New Roman" pitchFamily="18" charset="0"/>
                <a:cs typeface="Times New Roman" pitchFamily="18" charset="0"/>
              </a:rPr>
              <a:t>Introduction</a:t>
            </a:r>
            <a:endParaRPr lang="en-US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3957349" cy="3880773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Times New Roman" pitchFamily="18" charset="0"/>
                <a:cs typeface="Times New Roman" pitchFamily="18" charset="0"/>
              </a:rPr>
              <a:t>Knowledge management is critical in dynamic e-commerce sectors.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latin typeface="Times New Roman" pitchFamily="18" charset="0"/>
                <a:cs typeface="Times New Roman" pitchFamily="18" charset="0"/>
              </a:rPr>
              <a:t>Examine the knowledge management systems used by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Uber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Deliveroo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latin typeface="Times New Roman" pitchFamily="18" charset="0"/>
                <a:cs typeface="Times New Roman" pitchFamily="18" charset="0"/>
              </a:rPr>
              <a:t>Examine how information is used to gain a competitive edge.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latin typeface="Times New Roman" pitchFamily="18" charset="0"/>
                <a:cs typeface="Times New Roman" pitchFamily="18" charset="0"/>
              </a:rPr>
              <a:t>Investigate retention techniques in turbulent markets.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latin typeface="Times New Roman" pitchFamily="18" charset="0"/>
                <a:cs typeface="Times New Roman" pitchFamily="18" charset="0"/>
              </a:rPr>
              <a:t>Lessons for business to succeed in unpredictable markets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DF4D2B-270C-ACF1-5376-68575124A5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922" r="10897" b="2"/>
          <a:stretch/>
        </p:blipFill>
        <p:spPr>
          <a:xfrm>
            <a:off x="4857451" y="2159331"/>
            <a:ext cx="4415050" cy="388236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3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3" name="Isosceles Triangle 104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7" name="Isosceles Triangle 104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9" name="Freeform: Shape 104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1703593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/>
            <a:r>
              <a:rPr lang="en-US" b="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Uber Overview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 rot="21600000">
            <a:off x="757251" y="2313194"/>
            <a:ext cx="3856774" cy="2320510"/>
          </a:xfrm>
          <a:prstGeom prst="rect">
            <a:avLst/>
          </a:prstGeom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The primary organizational functions of Uber are dependable, cost-effective, and safe transportation.</a:t>
            </a:r>
            <a:endParaRPr lang="en-US" sz="150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Sophisticated ride-hailing technology connects drivers and passengers using a Smartphone app.</a:t>
            </a:r>
            <a:endParaRPr lang="en-US" sz="150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Product portfolio diversification: UberEats is an online meal delivery service.</a:t>
            </a:r>
            <a:endParaRPr lang="en-US" sz="150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Uber Freight offers effective freight transportation services.</a:t>
            </a:r>
            <a:endParaRPr lang="en-US" sz="150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Meeting changing client expectations via constant innovation and collaboration</a:t>
            </a:r>
            <a:endParaRPr lang="en-US" sz="150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t">
            <a:normAutofit/>
          </a:bodyPr>
          <a:lstStyle/>
          <a:p>
            <a:pPr algn="ctr"/>
            <a:r>
              <a:rPr lang="en-US" b="0" cap="none" err="1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Deliveroo</a:t>
            </a:r>
            <a:r>
              <a:rPr lang="en-US" b="0" cap="none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6287" y="2160589"/>
            <a:ext cx="2934714" cy="3880773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The primary organizational operations of Deliveroo are: seamless food delivery service.</a:t>
            </a:r>
            <a:endParaRPr lang="en-US" sz="15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Internationally connects consumers, restaurants, and drivers.</a:t>
            </a:r>
            <a:endParaRPr lang="en-US" sz="15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On its user-friendly site, they provide a wide range of dining alternatives.</a:t>
            </a:r>
            <a:endParaRPr lang="en-US" sz="15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Specialized delivery driver infrastructure for speedy and effective service.</a:t>
            </a:r>
            <a:endParaRPr lang="en-US" sz="15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500" dirty="0">
                <a:latin typeface="Times New Roman" pitchFamily="18" charset="0"/>
                <a:cs typeface="Times New Roman" pitchFamily="18" charset="0"/>
              </a:rPr>
              <a:t>Utilizes cutting-edge logistics technologies to ensure on-time order delivery</a:t>
            </a:r>
            <a:endParaRPr lang="en-US" sz="15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A hand holding a phone&#10;&#10;Description automatically generated with medium confidence"/>
          <p:cNvPicPr>
            <a:picLocks noChangeAspect="1" noChangeArrowheads="1"/>
          </p:cNvPicPr>
          <p:nvPr/>
        </p:nvPicPr>
        <p:blipFill rotWithShape="1">
          <a:blip r:embed="rId3"/>
          <a:srcRect r="3" b="2276"/>
          <a:stretch/>
        </p:blipFill>
        <p:spPr bwMode="auto">
          <a:xfrm rot="21600000">
            <a:off x="677334" y="2159331"/>
            <a:ext cx="5423429" cy="3882362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3472" y="548680"/>
            <a:ext cx="8596668" cy="1320800"/>
          </a:xfrm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t">
            <a:normAutofit/>
          </a:bodyPr>
          <a:lstStyle/>
          <a:p>
            <a:pPr algn="ctr"/>
            <a:r>
              <a:rPr lang="en-US" dirty="0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Times New Roman" pitchFamily="18" charset="0"/>
                <a:cs typeface="Times New Roman" pitchFamily="18" charset="0"/>
              </a:rPr>
              <a:t>SWOT Analysis - </a:t>
            </a:r>
            <a:r>
              <a:rPr lang="en-US" dirty="0" err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Times New Roman" pitchFamily="18" charset="0"/>
                <a:cs typeface="Times New Roman" pitchFamily="18" charset="0"/>
              </a:rPr>
              <a:t>Uber</a:t>
            </a:r>
            <a:endParaRPr lang="en-US"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6286" y="2160589"/>
            <a:ext cx="4008185" cy="3880773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600" dirty="0">
                <a:latin typeface="Times New Roman" pitchFamily="18" charset="0"/>
                <a:cs typeface="Times New Roman" pitchFamily="18" charset="0"/>
              </a:rPr>
              <a:t>Strengths include massive data collecting, sophisticated analytics, and worldwide knowledge exchange.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600" dirty="0">
                <a:latin typeface="Times New Roman" pitchFamily="18" charset="0"/>
                <a:cs typeface="Times New Roman" pitchFamily="18" charset="0"/>
              </a:rPr>
              <a:t>Weaknesses include high driver shifts, reliance  on external drivers, and the absence of a formalized knowledge management structure.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600" dirty="0">
                <a:latin typeface="Times New Roman" pitchFamily="18" charset="0"/>
                <a:cs typeface="Times New Roman" pitchFamily="18" charset="0"/>
              </a:rPr>
              <a:t>Opportunities include expanding the range of services, collaborating with research organizations, and partnering with technology companies.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600" dirty="0">
                <a:latin typeface="Times New Roman" pitchFamily="18" charset="0"/>
                <a:cs typeface="Times New Roman" pitchFamily="18" charset="0"/>
              </a:rPr>
              <a:t>Threats include government and litigation, severe rivalry, and a negative public impression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943870-F2BD-6C38-96F5-A82E0115F1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63" r="13759"/>
          <a:stretch/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1524996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SWOT Analysis - Deliveroo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CBF503-EA21-7652-611E-995B4D6DEF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251" y="2388732"/>
            <a:ext cx="3856774" cy="216943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SWOT analysis of Deliveroo:</a:t>
            </a:r>
            <a:endParaRPr lang="en-US" sz="1700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Strengths include advanced technical infrastructure and big data collecting.</a:t>
            </a:r>
            <a:endParaRPr lang="en-US" sz="1700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Difficulties in recording and transmitting knowledge are among the weaknesses.</a:t>
            </a:r>
            <a:endParaRPr lang="en-US" sz="1700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Opportunities include platform collaboration and AI deployment.</a:t>
            </a:r>
            <a:endParaRPr lang="en-US" sz="1700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Threats include competition and data privacy issues.</a:t>
            </a:r>
            <a:endParaRPr lang="en-US" sz="1700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Deliveroo’s knowledge management system is highlighted via a SWOT analysis.</a:t>
            </a:r>
            <a:endParaRPr lang="en-US" sz="1700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1700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Critical Evaluation - </a:t>
            </a:r>
            <a:r>
              <a:rPr lang="en-GB" sz="2800" dirty="0" err="1">
                <a:latin typeface="Times New Roman" pitchFamily="18" charset="0"/>
                <a:cs typeface="Times New Roman" pitchFamily="18" charset="0"/>
              </a:rPr>
              <a:t>Uber's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 Knowledge Management System</a:t>
            </a:r>
            <a:endParaRPr lang="en-US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9563" y="2160589"/>
            <a:ext cx="4630853" cy="3880773"/>
          </a:xfrm>
        </p:spPr>
        <p:txBody>
          <a:bodyPr>
            <a:normAutofit/>
          </a:bodyPr>
          <a:lstStyle/>
          <a:p>
            <a:pPr lvl="0"/>
            <a:r>
              <a:rPr lang="en-GB" sz="1700" err="1">
                <a:latin typeface="Times New Roman" pitchFamily="18" charset="0"/>
                <a:cs typeface="Times New Roman" pitchFamily="18" charset="0"/>
              </a:rPr>
              <a:t>Uber’s</a:t>
            </a:r>
            <a:r>
              <a:rPr lang="en-GB" sz="1700">
                <a:latin typeface="Times New Roman" pitchFamily="18" charset="0"/>
                <a:cs typeface="Times New Roman" pitchFamily="18" charset="0"/>
              </a:rPr>
              <a:t> KM system evaluation: Massive data collecting allows for the development of extensive information.</a:t>
            </a:r>
            <a:endParaRPr lang="en-US" sz="170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1700">
                <a:latin typeface="Times New Roman" pitchFamily="18" charset="0"/>
                <a:cs typeface="Times New Roman" pitchFamily="18" charset="0"/>
              </a:rPr>
              <a:t>Global collaboration and smart analytics to maximize knowledge utilization.</a:t>
            </a:r>
            <a:endParaRPr lang="en-US" sz="170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1700">
                <a:latin typeface="Times New Roman" pitchFamily="18" charset="0"/>
                <a:cs typeface="Times New Roman" pitchFamily="18" charset="0"/>
              </a:rPr>
              <a:t>IT systems enable knowledge exchange and processes for making decisions.</a:t>
            </a:r>
            <a:endParaRPr lang="en-US" sz="170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1700">
                <a:latin typeface="Times New Roman" pitchFamily="18" charset="0"/>
                <a:cs typeface="Times New Roman" pitchFamily="18" charset="0"/>
              </a:rPr>
              <a:t>Overall, </a:t>
            </a:r>
            <a:r>
              <a:rPr lang="en-GB" sz="1700" err="1">
                <a:latin typeface="Times New Roman" pitchFamily="18" charset="0"/>
                <a:cs typeface="Times New Roman" pitchFamily="18" charset="0"/>
              </a:rPr>
              <a:t>Uber’s</a:t>
            </a:r>
            <a:r>
              <a:rPr lang="en-GB" sz="1700">
                <a:latin typeface="Times New Roman" pitchFamily="18" charset="0"/>
                <a:cs typeface="Times New Roman" pitchFamily="18" charset="0"/>
              </a:rPr>
              <a:t> knowledge management system displays efficiency in gathering, sharing, and using knowledge for accurate choice-making.</a:t>
            </a:r>
            <a:endParaRPr lang="en-US" sz="1700">
              <a:latin typeface="Times New Roman" pitchFamily="18" charset="0"/>
              <a:cs typeface="Times New Roman" pitchFamily="18" charset="0"/>
            </a:endParaRPr>
          </a:p>
          <a:p>
            <a:endParaRPr lang="en-US" sz="17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1EE7F568-E0D8-6742-2D9D-34DF882B0D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092" r="32397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latin typeface="Times New Roman" pitchFamily="18" charset="0"/>
                <a:cs typeface="Times New Roman" pitchFamily="18" charset="0"/>
              </a:rPr>
              <a:t>Critical Evaluation - </a:t>
            </a:r>
            <a:r>
              <a:rPr lang="en-GB" sz="2800" err="1">
                <a:latin typeface="Times New Roman" pitchFamily="18" charset="0"/>
                <a:cs typeface="Times New Roman" pitchFamily="18" charset="0"/>
              </a:rPr>
              <a:t>Deliveroo's</a:t>
            </a:r>
            <a:r>
              <a:rPr lang="en-GB" sz="2800">
                <a:latin typeface="Times New Roman" pitchFamily="18" charset="0"/>
                <a:cs typeface="Times New Roman" pitchFamily="18" charset="0"/>
              </a:rPr>
              <a:t> Knowledge Management System</a:t>
            </a:r>
            <a:endParaRPr lang="en-US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lvl="0"/>
            <a:r>
              <a:rPr lang="en-GB" sz="1700" err="1">
                <a:latin typeface="Times New Roman" pitchFamily="18" charset="0"/>
                <a:cs typeface="Times New Roman" pitchFamily="18" charset="0"/>
              </a:rPr>
              <a:t>Deliveroo’s</a:t>
            </a:r>
            <a:r>
              <a:rPr lang="en-GB" sz="1700">
                <a:latin typeface="Times New Roman" pitchFamily="18" charset="0"/>
                <a:cs typeface="Times New Roman" pitchFamily="18" charset="0"/>
              </a:rPr>
              <a:t> KM network evaluation.</a:t>
            </a:r>
            <a:endParaRPr lang="en-US" sz="170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1700">
                <a:latin typeface="Times New Roman" pitchFamily="18" charset="0"/>
                <a:cs typeface="Times New Roman" pitchFamily="18" charset="0"/>
              </a:rPr>
              <a:t>KM value chain and additional systems. </a:t>
            </a:r>
            <a:endParaRPr lang="en-US" sz="170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1700">
                <a:latin typeface="Times New Roman" pitchFamily="18" charset="0"/>
                <a:cs typeface="Times New Roman" pitchFamily="18" charset="0"/>
              </a:rPr>
              <a:t>Modern technological infrastructure enables efficient information development.</a:t>
            </a:r>
            <a:endParaRPr lang="en-US" sz="170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1700">
                <a:latin typeface="Times New Roman" pitchFamily="18" charset="0"/>
                <a:cs typeface="Times New Roman" pitchFamily="18" charset="0"/>
              </a:rPr>
              <a:t>Collaborative platforms enable knowledge exchange.</a:t>
            </a:r>
            <a:endParaRPr lang="en-US" sz="170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1700">
                <a:latin typeface="Times New Roman" pitchFamily="18" charset="0"/>
                <a:cs typeface="Times New Roman" pitchFamily="18" charset="0"/>
              </a:rPr>
              <a:t>The use of AI technology has improved utilization.</a:t>
            </a:r>
            <a:endParaRPr lang="en-US" sz="170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GB" sz="1700">
                <a:latin typeface="Times New Roman" pitchFamily="18" charset="0"/>
                <a:cs typeface="Times New Roman" pitchFamily="18" charset="0"/>
              </a:rPr>
              <a:t>IT systems play an important part in data collecting, analysis, and understanding.</a:t>
            </a:r>
            <a:endParaRPr lang="en-US" sz="1700">
              <a:latin typeface="Times New Roman" pitchFamily="18" charset="0"/>
              <a:cs typeface="Times New Roman" pitchFamily="18" charset="0"/>
            </a:endParaRPr>
          </a:p>
          <a:p>
            <a:endParaRPr lang="en-US" sz="17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A 3D pattern of ring shapes connected by lines">
            <a:extLst>
              <a:ext uri="{FF2B5EF4-FFF2-40B4-BE49-F238E27FC236}">
                <a16:creationId xmlns:a16="http://schemas.microsoft.com/office/drawing/2014/main" id="{ED9E5C5C-4B6D-A88B-FFB2-851A121F60C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14" r="44236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8160" y="266246"/>
            <a:ext cx="10197494" cy="109945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>
                <a:latin typeface="Times New Roman" pitchFamily="18" charset="0"/>
                <a:cs typeface="Times New Roman" pitchFamily="18" charset="0"/>
              </a:rPr>
              <a:t>Areas for Development - </a:t>
            </a:r>
            <a:r>
              <a:rPr lang="en-US" err="1">
                <a:latin typeface="Times New Roman" pitchFamily="18" charset="0"/>
                <a:cs typeface="Times New Roman" pitchFamily="18" charset="0"/>
              </a:rPr>
              <a:t>Uber</a:t>
            </a:r>
            <a:endParaRPr lang="en-US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1CFAE4-A1A3-DBC8-B2B2-CC8EC618E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6436909"/>
              </p:ext>
            </p:extLst>
          </p:nvPr>
        </p:nvGraphicFramePr>
        <p:xfrm>
          <a:off x="1286933" y="1948543"/>
          <a:ext cx="9777619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dirty="0">
                <a:latin typeface="Times New Roman" pitchFamily="18" charset="0"/>
                <a:cs typeface="Times New Roman" pitchFamily="18" charset="0"/>
              </a:rPr>
              <a:t>Areas for Development -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Deliveroo</a:t>
            </a:r>
            <a:endParaRPr lang="en-US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6F1577-B498-5855-A111-22D42283E8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718228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Conclusion and Recommendations</a:t>
            </a:r>
            <a:endParaRPr lang="en-US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6CB50B6-AA14-A43C-3145-66F78F3F758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950" y="1442595"/>
            <a:ext cx="3300646" cy="385861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dirty="0"/>
              <a:t>References</a:t>
            </a:r>
            <a:endParaRPr lang="en-US" dirty="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900" err="1"/>
              <a:t>Centuro</a:t>
            </a:r>
            <a:r>
              <a:rPr lang="en-US" sz="900"/>
              <a:t> Global (2023) </a:t>
            </a:r>
            <a:r>
              <a:rPr lang="en-US" sz="900" i="1"/>
              <a:t>An international expansion case study: </a:t>
            </a:r>
            <a:r>
              <a:rPr lang="en-US" sz="900" i="1" err="1"/>
              <a:t>Deliveroo</a:t>
            </a:r>
            <a:r>
              <a:rPr lang="en-US" sz="900"/>
              <a:t>, </a:t>
            </a:r>
            <a:r>
              <a:rPr lang="en-US" sz="900" i="1" err="1"/>
              <a:t>Centuro</a:t>
            </a:r>
            <a:r>
              <a:rPr lang="en-US" sz="900" i="1"/>
              <a:t> Global</a:t>
            </a:r>
            <a:r>
              <a:rPr lang="en-US" sz="900"/>
              <a:t>. Available at: https://www.centuroglobal.com/article/an-international-expansion-case-study-deliveroo (Accessed: 02 July 2023). </a:t>
            </a:r>
          </a:p>
          <a:p>
            <a:pPr>
              <a:lnSpc>
                <a:spcPct val="90000"/>
              </a:lnSpc>
            </a:pPr>
            <a:r>
              <a:rPr lang="en-US" sz="900" err="1"/>
              <a:t>Dibowski</a:t>
            </a:r>
            <a:r>
              <a:rPr lang="en-US" sz="900"/>
              <a:t>, H., </a:t>
            </a:r>
            <a:r>
              <a:rPr lang="en-US" sz="900" err="1"/>
              <a:t>Schmid</a:t>
            </a:r>
            <a:r>
              <a:rPr lang="en-US" sz="900"/>
              <a:t>, S., </a:t>
            </a:r>
            <a:r>
              <a:rPr lang="en-US" sz="900" err="1"/>
              <a:t>Svetashova</a:t>
            </a:r>
            <a:r>
              <a:rPr lang="en-US" sz="900"/>
              <a:t>, Y., Henson, C. and Tran, T., 2020, November. Using Semantic Technologies to Manage a Data Lake: Data Catalog, Provenance and Access Control. In </a:t>
            </a:r>
            <a:r>
              <a:rPr lang="en-US" sz="900" i="1"/>
              <a:t>SSWS@ ISWC</a:t>
            </a:r>
            <a:r>
              <a:rPr lang="en-US" sz="900"/>
              <a:t> (pp. 65-80).</a:t>
            </a:r>
          </a:p>
          <a:p>
            <a:pPr>
              <a:lnSpc>
                <a:spcPct val="90000"/>
              </a:lnSpc>
            </a:pPr>
            <a:r>
              <a:rPr lang="en-US" sz="900"/>
              <a:t>Employ Alert (2023) </a:t>
            </a:r>
            <a:r>
              <a:rPr lang="en-US" sz="900" i="1"/>
              <a:t>Food Delivery Jobs for 10th pass / fail in </a:t>
            </a:r>
            <a:r>
              <a:rPr lang="en-US" sz="900" i="1" err="1"/>
              <a:t>Purulia</a:t>
            </a:r>
            <a:r>
              <a:rPr lang="en-US" sz="900" i="1"/>
              <a:t> - </a:t>
            </a:r>
            <a:r>
              <a:rPr lang="en-US" sz="900" i="1" err="1"/>
              <a:t>Uber</a:t>
            </a:r>
            <a:r>
              <a:rPr lang="en-US" sz="900"/>
              <a:t>, </a:t>
            </a:r>
            <a:r>
              <a:rPr lang="en-US" sz="900" i="1"/>
              <a:t>Employ Alert</a:t>
            </a:r>
            <a:r>
              <a:rPr lang="en-US" sz="900"/>
              <a:t>. Available at: https://employalert.com/jobs/part-time-uber-eats-delivery-driver-jobs-in-purulia-west-bengal (Accessed: 02 July 2023). </a:t>
            </a:r>
          </a:p>
          <a:p>
            <a:pPr>
              <a:lnSpc>
                <a:spcPct val="90000"/>
              </a:lnSpc>
            </a:pPr>
            <a:r>
              <a:rPr lang="en-US" sz="900"/>
              <a:t>Mohamed, M.J., Rye, T. and </a:t>
            </a:r>
            <a:r>
              <a:rPr lang="en-US" sz="900" err="1"/>
              <a:t>Fonzone</a:t>
            </a:r>
            <a:r>
              <a:rPr lang="en-US" sz="900"/>
              <a:t>, A., 2019. Operational and policy implications of </a:t>
            </a:r>
            <a:r>
              <a:rPr lang="en-US" sz="900" err="1"/>
              <a:t>ridesourcing</a:t>
            </a:r>
            <a:r>
              <a:rPr lang="en-US" sz="900"/>
              <a:t> services: A case of </a:t>
            </a:r>
            <a:r>
              <a:rPr lang="en-US" sz="900" err="1"/>
              <a:t>Uber</a:t>
            </a:r>
            <a:r>
              <a:rPr lang="en-US" sz="900"/>
              <a:t> in London, UK. </a:t>
            </a:r>
            <a:r>
              <a:rPr lang="en-US" sz="900" i="1"/>
              <a:t>Case Studies on Transport Policy</a:t>
            </a:r>
            <a:r>
              <a:rPr lang="en-US" sz="900"/>
              <a:t>, </a:t>
            </a:r>
            <a:r>
              <a:rPr lang="en-US" sz="900" i="1"/>
              <a:t>7</a:t>
            </a:r>
            <a:r>
              <a:rPr lang="en-US" sz="900"/>
              <a:t>(4), pp.823-836.</a:t>
            </a:r>
          </a:p>
          <a:p>
            <a:pPr>
              <a:lnSpc>
                <a:spcPct val="90000"/>
              </a:lnSpc>
            </a:pPr>
            <a:r>
              <a:rPr lang="en-US" sz="900"/>
              <a:t>O'Dell, C. and Hubert, C., 2011. The new edge in knowledge: How knowledge management is changing the way we do business. John Wiley &amp; Sons.</a:t>
            </a:r>
          </a:p>
          <a:p>
            <a:pPr>
              <a:lnSpc>
                <a:spcPct val="90000"/>
              </a:lnSpc>
            </a:pPr>
            <a:r>
              <a:rPr lang="en-US" sz="900" err="1"/>
              <a:t>Ojha</a:t>
            </a:r>
            <a:r>
              <a:rPr lang="en-US" sz="900"/>
              <a:t>, D., </a:t>
            </a:r>
            <a:r>
              <a:rPr lang="en-US" sz="900" err="1"/>
              <a:t>Acharya</a:t>
            </a:r>
            <a:r>
              <a:rPr lang="en-US" sz="900"/>
              <a:t>, C. and Cooper, D., 2018. Transformational leadership and supply chain ambidexterity: Mediating role of supply chain organizational learning and moderating role of uncertainty. </a:t>
            </a:r>
            <a:r>
              <a:rPr lang="en-US" sz="900" i="1"/>
              <a:t>International Journal of Production Economics</a:t>
            </a:r>
            <a:r>
              <a:rPr lang="en-US" sz="900"/>
              <a:t>, </a:t>
            </a:r>
            <a:r>
              <a:rPr lang="en-US" sz="900" i="1"/>
              <a:t>197</a:t>
            </a:r>
            <a:r>
              <a:rPr lang="en-US" sz="900"/>
              <a:t>, pp.215-231.</a:t>
            </a:r>
          </a:p>
          <a:p>
            <a:pPr>
              <a:lnSpc>
                <a:spcPct val="90000"/>
              </a:lnSpc>
            </a:pPr>
            <a:r>
              <a:rPr lang="en-US" sz="900"/>
              <a:t>Pang, X., Shang, Y. and Song, J., 2022, March. An Analysis of </a:t>
            </a:r>
            <a:r>
              <a:rPr lang="en-US" sz="900" err="1"/>
              <a:t>Deliveroo’s</a:t>
            </a:r>
            <a:r>
              <a:rPr lang="en-US" sz="900"/>
              <a:t> Operation Strategy and Food Takeaway Industry. In </a:t>
            </a:r>
            <a:r>
              <a:rPr lang="en-US" sz="900" i="1"/>
              <a:t>2022 7th International Conference on Financial Innovation and Economic Development (ICFIED 2022)</a:t>
            </a:r>
            <a:r>
              <a:rPr lang="en-US" sz="900"/>
              <a:t> (pp. 142-155). Atlantis Press</a:t>
            </a:r>
          </a:p>
          <a:p>
            <a:pPr>
              <a:lnSpc>
                <a:spcPct val="90000"/>
              </a:lnSpc>
            </a:pPr>
            <a:r>
              <a:rPr lang="en-US" sz="900" err="1"/>
              <a:t>Veen</a:t>
            </a:r>
            <a:r>
              <a:rPr lang="en-US" sz="900"/>
              <a:t>, A., Barratt, T. and Goods, C., 2020. Platform-capital’s ‘app-</a:t>
            </a:r>
            <a:r>
              <a:rPr lang="en-US" sz="900" err="1"/>
              <a:t>etite’for</a:t>
            </a:r>
            <a:r>
              <a:rPr lang="en-US" sz="900"/>
              <a:t> control: A </a:t>
            </a:r>
            <a:r>
              <a:rPr lang="en-US" sz="900" err="1"/>
              <a:t>labour</a:t>
            </a:r>
            <a:r>
              <a:rPr lang="en-US" sz="900"/>
              <a:t> process analysis of food-delivery work in Australia. </a:t>
            </a:r>
            <a:r>
              <a:rPr lang="en-US" sz="900" i="1"/>
              <a:t>Work, Employment and Society</a:t>
            </a:r>
            <a:r>
              <a:rPr lang="en-US" sz="900"/>
              <a:t>, </a:t>
            </a:r>
            <a:r>
              <a:rPr lang="en-US" sz="900" i="1"/>
              <a:t>34</a:t>
            </a:r>
            <a:r>
              <a:rPr lang="en-US" sz="900"/>
              <a:t>(3), pp.388-406.</a:t>
            </a:r>
          </a:p>
          <a:p>
            <a:pPr>
              <a:lnSpc>
                <a:spcPct val="90000"/>
              </a:lnSpc>
            </a:pPr>
            <a:r>
              <a:rPr lang="en-US" sz="900" err="1"/>
              <a:t>Yaacob</a:t>
            </a:r>
            <a:r>
              <a:rPr lang="en-US" sz="900"/>
              <a:t>, N.A., </a:t>
            </a:r>
            <a:r>
              <a:rPr lang="en-US" sz="900" err="1"/>
              <a:t>Amzah</a:t>
            </a:r>
            <a:r>
              <a:rPr lang="en-US" sz="900"/>
              <a:t>, R., Yusuf, A.M., </a:t>
            </a:r>
            <a:r>
              <a:rPr lang="en-US" sz="900" err="1"/>
              <a:t>Mazlan</a:t>
            </a:r>
            <a:r>
              <a:rPr lang="en-US" sz="900"/>
              <a:t>, N.A. and </a:t>
            </a:r>
            <a:r>
              <a:rPr lang="en-US" sz="900" err="1"/>
              <a:t>Razak</a:t>
            </a:r>
            <a:r>
              <a:rPr lang="en-US" sz="900"/>
              <a:t>, N.F.N.A., 2022. Scrutinizing A Customer Behavior And Perspective of E-Cab Hailing Services. </a:t>
            </a:r>
            <a:r>
              <a:rPr lang="en-US" sz="900" i="1"/>
              <a:t>International Journal of Business and Technology Management</a:t>
            </a:r>
            <a:r>
              <a:rPr lang="en-US" sz="900"/>
              <a:t>, </a:t>
            </a:r>
            <a:r>
              <a:rPr lang="en-US" sz="900" i="1"/>
              <a:t>4</a:t>
            </a:r>
            <a:r>
              <a:rPr lang="en-US" sz="900"/>
              <a:t>(4), pp.1-8.</a:t>
            </a:r>
          </a:p>
          <a:p>
            <a:pPr>
              <a:lnSpc>
                <a:spcPct val="90000"/>
              </a:lnSpc>
              <a:buNone/>
            </a:pPr>
            <a:r>
              <a:rPr lang="en-GB" sz="900"/>
              <a:t> </a:t>
            </a:r>
            <a:endParaRPr lang="en-US" sz="900"/>
          </a:p>
          <a:p>
            <a:pPr>
              <a:lnSpc>
                <a:spcPct val="90000"/>
              </a:lnSpc>
            </a:pPr>
            <a:endParaRPr lang="en-US" sz="90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10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Isosceles Triangle 14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B0C1C634-CBF3-57E6-DC8A-569DC6FC0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439261" y="1131994"/>
            <a:ext cx="7315355" cy="45903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102</TotalTime>
  <Words>1607</Words>
  <Application>Microsoft Office PowerPoint</Application>
  <PresentationFormat>Widescreen</PresentationFormat>
  <Paragraphs>99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Times New Roman</vt:lpstr>
      <vt:lpstr>Trebuchet MS</vt:lpstr>
      <vt:lpstr>Wingdings 3</vt:lpstr>
      <vt:lpstr>Facet</vt:lpstr>
      <vt:lpstr>Knowledge and Information Management Skills for the Workplace</vt:lpstr>
      <vt:lpstr>Introduction</vt:lpstr>
      <vt:lpstr>Uber Overview</vt:lpstr>
      <vt:lpstr>Deliveroo Overview</vt:lpstr>
      <vt:lpstr>SWOT Analysis - Uber</vt:lpstr>
      <vt:lpstr>SWOT Analysis - Deliveroo</vt:lpstr>
      <vt:lpstr>Critical Evaluation - Uber's Knowledge Management System</vt:lpstr>
      <vt:lpstr>Critical Evaluation - Deliveroo's Knowledge Management System</vt:lpstr>
      <vt:lpstr>Areas for Development - Uber</vt:lpstr>
      <vt:lpstr>Areas for Development - Deliveroo</vt:lpstr>
      <vt:lpstr>Conclusion and Recommendations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Information Management Skills for the Workplace</dc:title>
  <cp:lastModifiedBy>Dan Aurelian Dumitru (2025728)</cp:lastModifiedBy>
  <cp:revision>2</cp:revision>
  <dcterms:created xsi:type="dcterms:W3CDTF">2023-07-01T20:38:39Z</dcterms:created>
  <dcterms:modified xsi:type="dcterms:W3CDTF">2023-07-22T09:50:01Z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2023-07-02T08:58:54Z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e52cb592-6068-4840-bf97-82d77dfc75ed</vt:lpwstr>
  </property>
  <property fmtid="{D5CDD505-2E9C-101B-9397-08002B2CF9AE}" pid="7" name="MSIP_Label_defa4170-0d19-0005-0004-bc88714345d2_ActionId">
    <vt:lpwstr>e1c40586-79bc-42eb-b906-41f9167546e1</vt:lpwstr>
  </property>
  <property fmtid="{D5CDD505-2E9C-101B-9397-08002B2CF9AE}" pid="8" name="MSIP_Label_defa4170-0d19-0005-0004-bc88714345d2_ContentBits">
    <vt:lpwstr>0</vt:lpwstr>
  </property>
</Properties>
</file>