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B2B37E9-9034-4D16-B8B0-139684D6519E}">
          <p14:sldIdLst>
            <p14:sldId id="256"/>
            <p14:sldId id="257"/>
            <p14:sldId id="258"/>
            <p14:sldId id="259"/>
            <p14:sldId id="261"/>
            <p14:sldId id="265"/>
            <p14:sldId id="263"/>
          </p14:sldIdLst>
        </p14:section>
        <p14:section name="Untitled Section" id="{EE4C7F31-848B-487C-ADF0-7C40BC386EAD}">
          <p14:sldIdLst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0578AA-ACED-4A8C-880E-7F8879D76E2C}" v="5" dt="2025-10-12T23:07:40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 snapToGrid="0">
      <p:cViewPr varScale="1">
        <p:scale>
          <a:sx n="74" d="100"/>
          <a:sy n="74" d="100"/>
        </p:scale>
        <p:origin x="2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Clarke" userId="0e796cea95a8c3e0" providerId="LiveId" clId="{B50578AA-ACED-4A8C-880E-7F8879D76E2C}"/>
    <pc:docChg chg="custSel modSld">
      <pc:chgData name="Nina Clarke" userId="0e796cea95a8c3e0" providerId="LiveId" clId="{B50578AA-ACED-4A8C-880E-7F8879D76E2C}" dt="2025-10-12T23:07:48.365" v="44" actId="20577"/>
      <pc:docMkLst>
        <pc:docMk/>
      </pc:docMkLst>
      <pc:sldChg chg="modSp">
        <pc:chgData name="Nina Clarke" userId="0e796cea95a8c3e0" providerId="LiveId" clId="{B50578AA-ACED-4A8C-880E-7F8879D76E2C}" dt="2025-10-12T23:07:40.109" v="43"/>
        <pc:sldMkLst>
          <pc:docMk/>
          <pc:sldMk cId="647342492" sldId="257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647342492" sldId="257"/>
            <ac:spMk id="2" creationId="{B58DD635-8C4F-7BA6-C4DE-96C45A5BDA55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647342492" sldId="257"/>
            <ac:spMk id="3" creationId="{224B9A0E-95BD-C282-E72A-978608F1ED58}"/>
          </ac:spMkLst>
        </pc:spChg>
      </pc:sldChg>
      <pc:sldChg chg="modSp">
        <pc:chgData name="Nina Clarke" userId="0e796cea95a8c3e0" providerId="LiveId" clId="{B50578AA-ACED-4A8C-880E-7F8879D76E2C}" dt="2025-10-12T23:07:40.109" v="43"/>
        <pc:sldMkLst>
          <pc:docMk/>
          <pc:sldMk cId="1987809082" sldId="258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1987809082" sldId="258"/>
            <ac:spMk id="2" creationId="{969B43F3-860E-92E9-3655-CF7AD9CA55C1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1987809082" sldId="258"/>
            <ac:spMk id="3" creationId="{56AE0431-B3EF-2E75-B688-A9828F0F47D1}"/>
          </ac:spMkLst>
        </pc:spChg>
      </pc:sldChg>
      <pc:sldChg chg="modSp">
        <pc:chgData name="Nina Clarke" userId="0e796cea95a8c3e0" providerId="LiveId" clId="{B50578AA-ACED-4A8C-880E-7F8879D76E2C}" dt="2025-10-12T23:07:40.109" v="43"/>
        <pc:sldMkLst>
          <pc:docMk/>
          <pc:sldMk cId="279839915" sldId="259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279839915" sldId="259"/>
            <ac:spMk id="2" creationId="{33A166D7-B759-703F-7880-5E91337DFCDE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279839915" sldId="259"/>
            <ac:spMk id="3" creationId="{AC300B6E-56EF-3A69-6A64-AB6D0F9304E5}"/>
          </ac:spMkLst>
        </pc:spChg>
      </pc:sldChg>
      <pc:sldChg chg="modSp">
        <pc:chgData name="Nina Clarke" userId="0e796cea95a8c3e0" providerId="LiveId" clId="{B50578AA-ACED-4A8C-880E-7F8879D76E2C}" dt="2025-10-12T23:07:40.109" v="43"/>
        <pc:sldMkLst>
          <pc:docMk/>
          <pc:sldMk cId="1440592853" sldId="261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1440592853" sldId="261"/>
            <ac:spMk id="2" creationId="{0D6893FB-13A6-8F04-A02D-F3B2A79402FC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1440592853" sldId="261"/>
            <ac:spMk id="3" creationId="{B735E0FA-38A8-872C-61A8-065E05129563}"/>
          </ac:spMkLst>
        </pc:spChg>
      </pc:sldChg>
      <pc:sldChg chg="modSp">
        <pc:chgData name="Nina Clarke" userId="0e796cea95a8c3e0" providerId="LiveId" clId="{B50578AA-ACED-4A8C-880E-7F8879D76E2C}" dt="2025-10-12T23:07:40.109" v="43"/>
        <pc:sldMkLst>
          <pc:docMk/>
          <pc:sldMk cId="1012326348" sldId="263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1012326348" sldId="263"/>
            <ac:spMk id="2" creationId="{82CC80A4-3E7E-3A7F-A6F1-B91A98FF8934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1012326348" sldId="263"/>
            <ac:spMk id="3" creationId="{47628E5B-264C-C43B-74C6-15AE2D29F8A6}"/>
          </ac:spMkLst>
        </pc:spChg>
      </pc:sldChg>
      <pc:sldChg chg="modSp mod">
        <pc:chgData name="Nina Clarke" userId="0e796cea95a8c3e0" providerId="LiveId" clId="{B50578AA-ACED-4A8C-880E-7F8879D76E2C}" dt="2025-10-12T23:07:48.365" v="44" actId="20577"/>
        <pc:sldMkLst>
          <pc:docMk/>
          <pc:sldMk cId="2660476606" sldId="264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2660476606" sldId="264"/>
            <ac:spMk id="2" creationId="{6F8F7AD0-12FF-939E-8247-109E3F62772C}"/>
          </ac:spMkLst>
        </pc:spChg>
        <pc:spChg chg="mod">
          <ac:chgData name="Nina Clarke" userId="0e796cea95a8c3e0" providerId="LiveId" clId="{B50578AA-ACED-4A8C-880E-7F8879D76E2C}" dt="2025-10-12T23:07:48.365" v="44" actId="20577"/>
          <ac:spMkLst>
            <pc:docMk/>
            <pc:sldMk cId="2660476606" sldId="264"/>
            <ac:spMk id="3" creationId="{6D910411-4D2A-A971-FB03-5217226E4728}"/>
          </ac:spMkLst>
        </pc:spChg>
      </pc:sldChg>
      <pc:sldChg chg="modSp">
        <pc:chgData name="Nina Clarke" userId="0e796cea95a8c3e0" providerId="LiveId" clId="{B50578AA-ACED-4A8C-880E-7F8879D76E2C}" dt="2025-10-12T23:07:40.109" v="43"/>
        <pc:sldMkLst>
          <pc:docMk/>
          <pc:sldMk cId="100562914" sldId="265"/>
        </pc:sldMkLst>
        <pc:spChg chg="mod">
          <ac:chgData name="Nina Clarke" userId="0e796cea95a8c3e0" providerId="LiveId" clId="{B50578AA-ACED-4A8C-880E-7F8879D76E2C}" dt="2025-10-12T23:07:40.109" v="43"/>
          <ac:spMkLst>
            <pc:docMk/>
            <pc:sldMk cId="100562914" sldId="265"/>
            <ac:spMk id="2" creationId="{01839E5E-A4B0-E2A6-559F-1BA4894D8796}"/>
          </ac:spMkLst>
        </pc:spChg>
        <pc:spChg chg="mod">
          <ac:chgData name="Nina Clarke" userId="0e796cea95a8c3e0" providerId="LiveId" clId="{B50578AA-ACED-4A8C-880E-7F8879D76E2C}" dt="2025-10-12T23:07:40.109" v="43"/>
          <ac:spMkLst>
            <pc:docMk/>
            <pc:sldMk cId="100562914" sldId="265"/>
            <ac:spMk id="3" creationId="{91D54445-53A5-7AA9-52F6-1B0536A2D6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99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2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10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80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992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07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16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33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304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157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24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11929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52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44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01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2576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71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DC24BCD-7F97-45F8-952C-49D6F564581C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6B30C-E3D4-4469-8BFC-FED372013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245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implypsychology.org/positive-reinforcemen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46FF6-B200-93B3-9373-9BD93920A2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1264" y="21510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Certificate of Higher Education in Health and Social Care</a:t>
            </a:r>
            <a:br>
              <a:rPr lang="en-GB" sz="4900" dirty="0"/>
            </a:br>
            <a:r>
              <a:rPr lang="en-US" sz="4900" b="1" dirty="0"/>
              <a:t>Psychology in Health and Social Care</a:t>
            </a:r>
            <a:br>
              <a:rPr lang="en-GB" sz="4900" dirty="0"/>
            </a:br>
            <a:r>
              <a:rPr lang="en-GB" sz="4900" b="1" dirty="0"/>
              <a:t>LCHS4010</a:t>
            </a:r>
            <a:br>
              <a:rPr lang="en-GB" sz="4900" dirty="0"/>
            </a:br>
            <a:r>
              <a:rPr lang="en-GB" sz="4900" b="1" dirty="0"/>
              <a:t>Assessment 1: Individual Presentation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62E56-634C-FF6C-DC4C-5985E5114D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4164" y="4620347"/>
            <a:ext cx="9144000" cy="1655762"/>
          </a:xfrm>
        </p:spPr>
        <p:txBody>
          <a:bodyPr/>
          <a:lstStyle/>
          <a:p>
            <a:r>
              <a:rPr lang="en-GB" dirty="0"/>
              <a:t>Student Name: Nina Clarke </a:t>
            </a:r>
          </a:p>
          <a:p>
            <a:r>
              <a:rPr lang="en-GB" dirty="0"/>
              <a:t>Student Number:  2422882</a:t>
            </a:r>
          </a:p>
          <a:p>
            <a:r>
              <a:rPr lang="en-GB" dirty="0"/>
              <a:t>Lecture’s Name: Kal </a:t>
            </a:r>
            <a:r>
              <a:rPr lang="en-GB" dirty="0" err="1"/>
              <a:t>Alnababtah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40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DD635-8C4F-7BA6-C4DE-96C45A5BD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&amp;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B9A0E-95BD-C282-E72A-978608F1E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 my understanding of lifespan development in early years. </a:t>
            </a:r>
          </a:p>
          <a:p>
            <a:r>
              <a:rPr lang="en-GB" dirty="0"/>
              <a:t>Discus a specific psychological theory. </a:t>
            </a:r>
          </a:p>
          <a:p>
            <a:r>
              <a:rPr lang="en-GB" dirty="0"/>
              <a:t>Apply theory to a real life situation</a:t>
            </a:r>
          </a:p>
          <a:p>
            <a:r>
              <a:rPr lang="en-GB" dirty="0"/>
              <a:t>Develop a support plan </a:t>
            </a:r>
          </a:p>
          <a:p>
            <a:r>
              <a:rPr lang="en-GB" dirty="0"/>
              <a:t>Use academic materials to support the direction of my presentation.</a:t>
            </a:r>
          </a:p>
          <a:p>
            <a:r>
              <a:rPr lang="en-GB" dirty="0"/>
              <a:t>Use the Harvard style referencing in evidence of my research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342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43F3-860E-92E9-3655-CF7AD9CA5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E0431-B3EF-2E75-B688-A9828F0F4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practitioner in an early years nursery setting. </a:t>
            </a:r>
          </a:p>
          <a:p>
            <a:r>
              <a:rPr lang="en-GB" dirty="0"/>
              <a:t>Supporting a 3-year-old child named Amira.</a:t>
            </a:r>
          </a:p>
          <a:p>
            <a:r>
              <a:rPr lang="en-GB" dirty="0"/>
              <a:t>Recently joined the nursery. </a:t>
            </a:r>
          </a:p>
          <a:p>
            <a:r>
              <a:rPr lang="en-GB" dirty="0"/>
              <a:t>Amira is showing signs of anxiety when left by her carers, limited verbal communication, and difficulty engaging in group play. </a:t>
            </a:r>
          </a:p>
        </p:txBody>
      </p:sp>
    </p:spTree>
    <p:extLst>
      <p:ext uri="{BB962C8B-B14F-4D97-AF65-F5344CB8AC3E}">
        <p14:creationId xmlns:p14="http://schemas.microsoft.com/office/powerpoint/2010/main" val="198780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166D7-B759-703F-7880-5E91337DF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Developmental theory in early years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00B6E-56EF-3A69-6A64-AB6D0F930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Bowlby - Attachment theory </a:t>
            </a:r>
          </a:p>
          <a:p>
            <a:r>
              <a:rPr lang="en-GB" dirty="0"/>
              <a:t>Bowlby described attachment relationship between an infant and their carer </a:t>
            </a:r>
          </a:p>
          <a:p>
            <a:r>
              <a:rPr lang="en-GB" dirty="0"/>
              <a:t>biological response and behavioural system</a:t>
            </a:r>
          </a:p>
          <a:p>
            <a:r>
              <a:rPr lang="en-GB" dirty="0"/>
              <a:t> (1)Ainsworth devised the strange situation to measuring attachment between infant and their carer (Ainsworth et al., 1978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9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93FB-13A6-8F04-A02D-F3B2A794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5E0FA-38A8-872C-61A8-065E05129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look into Amira's files from nursery </a:t>
            </a:r>
          </a:p>
          <a:p>
            <a:r>
              <a:rPr lang="en-GB" dirty="0"/>
              <a:t>to communicate with senior staff and amir's caregivers </a:t>
            </a:r>
          </a:p>
          <a:p>
            <a:r>
              <a:rPr lang="en-GB" dirty="0"/>
              <a:t>to use positive enforcements  to settle a mirror into her new environment </a:t>
            </a:r>
          </a:p>
          <a:p>
            <a:r>
              <a:rPr lang="en-GB" dirty="0"/>
              <a:t>to keep clear record keeping to monitor her development further </a:t>
            </a:r>
          </a:p>
          <a:p>
            <a:r>
              <a:rPr lang="en-GB" dirty="0"/>
              <a:t>to encourage and mirror to engage with her peers </a:t>
            </a:r>
          </a:p>
        </p:txBody>
      </p:sp>
    </p:spTree>
    <p:extLst>
      <p:ext uri="{BB962C8B-B14F-4D97-AF65-F5344CB8AC3E}">
        <p14:creationId xmlns:p14="http://schemas.microsoft.com/office/powerpoint/2010/main" val="1440592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39E5E-A4B0-E2A6-559F-1BA4894D8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Attachment 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54445-53A5-7AA9-52F6-1B0536A2D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Secure attachment</a:t>
            </a:r>
          </a:p>
          <a:p>
            <a:r>
              <a:rPr lang="en-GB" dirty="0"/>
              <a:t>Unsecure attachment </a:t>
            </a:r>
          </a:p>
          <a:p>
            <a:r>
              <a:rPr lang="en-GB" dirty="0"/>
              <a:t>Ambivalent</a:t>
            </a:r>
          </a:p>
        </p:txBody>
      </p:sp>
    </p:spTree>
    <p:extLst>
      <p:ext uri="{BB962C8B-B14F-4D97-AF65-F5344CB8AC3E}">
        <p14:creationId xmlns:p14="http://schemas.microsoft.com/office/powerpoint/2010/main" val="100562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C80A4-3E7E-3A7F-A6F1-B91A98FF8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Evalulation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28E5B-264C-C43B-74C6-15AE2D29F8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this development theory what is the positive outcome?</a:t>
            </a:r>
          </a:p>
          <a:p>
            <a:r>
              <a:rPr lang="en-GB" dirty="0"/>
              <a:t>What are the limitations of this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326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F7AD0-12FF-939E-8247-109E3F627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10411-4D2A-A971-FB03-5217226E4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/>
              <a:t>References (Harvard style)</a:t>
            </a:r>
            <a:endParaRPr lang="en-GB" dirty="0"/>
          </a:p>
          <a:p>
            <a:r>
              <a:rPr lang="en-GB" dirty="0"/>
              <a:t>    •    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 </a:t>
            </a:r>
            <a:r>
              <a:rPr lang="en-GB" i="1" dirty="0"/>
              <a:t>Patterns of Attachment: A Psychological Study of the Strange Situation</a:t>
            </a:r>
            <a:r>
              <a:rPr lang="en-GB" dirty="0"/>
              <a:t>. Hillsdale, NJ: Lawrence Erlbaum Associates.</a:t>
            </a:r>
          </a:p>
          <a:p>
            <a:r>
              <a:rPr lang="en-GB" dirty="0"/>
              <a:t>    •    Bowlby, J. (1969) </a:t>
            </a:r>
            <a:r>
              <a:rPr lang="en-GB" i="1" dirty="0"/>
              <a:t>Attachment and Loss: Vol. 1. Attachment</a:t>
            </a:r>
            <a:r>
              <a:rPr lang="en-GB" dirty="0"/>
              <a:t>. New York: Basic Books.</a:t>
            </a:r>
          </a:p>
          <a:p>
            <a:r>
              <a:rPr lang="en-GB" dirty="0"/>
              <a:t>    •    Bowlby, J. (1973) </a:t>
            </a:r>
            <a:r>
              <a:rPr lang="en-GB" i="1" dirty="0"/>
              <a:t>Attachment and Loss: Vol. 2. Separation: Anxiety and Anger</a:t>
            </a:r>
            <a:r>
              <a:rPr lang="en-GB" dirty="0"/>
              <a:t>. New York: Basic Books.</a:t>
            </a:r>
          </a:p>
          <a:p>
            <a:r>
              <a:rPr lang="en-GB" dirty="0"/>
              <a:t>    •    Bowlby, J. (1980) </a:t>
            </a:r>
            <a:r>
              <a:rPr lang="en-GB" i="1" dirty="0"/>
              <a:t>Attachment and Loss: Vol. 3. Loss: Sadness and Depression</a:t>
            </a:r>
            <a:r>
              <a:rPr lang="en-GB" dirty="0"/>
              <a:t>. New York: Basic Books.</a:t>
            </a:r>
          </a:p>
          <a:p>
            <a:r>
              <a:rPr lang="en-GB" dirty="0">
                <a:effectLst/>
                <a:hlinkClick r:id="rId2"/>
              </a:rPr>
              <a:t>www.simplypsychology.org/positive-reinforcement.html</a:t>
            </a:r>
            <a:r>
              <a:rPr lang="en-GB" dirty="0">
                <a:effectLst/>
              </a:rPr>
              <a:t> (</a:t>
            </a:r>
            <a:r>
              <a:rPr lang="en-GB">
                <a:effectLst/>
              </a:rPr>
              <a:t>accessed 15/09/25)</a:t>
            </a:r>
            <a:br>
              <a:rPr lang="en-GB" dirty="0">
                <a:effectLst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476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2883</TotalTime>
  <Words>405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Century Gothic</vt:lpstr>
      <vt:lpstr>Wingdings 3</vt:lpstr>
      <vt:lpstr>Ion</vt:lpstr>
      <vt:lpstr>Certificate of Higher Education in Health and Social Care Psychology in Health and Social Care LCHS4010 Assessment 1: Individual Presentation</vt:lpstr>
      <vt:lpstr>Aims &amp; Objectives </vt:lpstr>
      <vt:lpstr>Scenario </vt:lpstr>
      <vt:lpstr>Developmental theory in early years </vt:lpstr>
      <vt:lpstr>Strategies </vt:lpstr>
      <vt:lpstr>Attachment Styles </vt:lpstr>
      <vt:lpstr>Evalulation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Clarke</dc:creator>
  <cp:lastModifiedBy>Nina Clarke</cp:lastModifiedBy>
  <cp:revision>1</cp:revision>
  <dcterms:created xsi:type="dcterms:W3CDTF">2025-10-10T23:04:31Z</dcterms:created>
  <dcterms:modified xsi:type="dcterms:W3CDTF">2025-10-12T23:07:52Z</dcterms:modified>
</cp:coreProperties>
</file>