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A611DF-7C86-3DE4-5B19-EE171016773F}" v="80" dt="2025-10-25T00:56:44.865"/>
    <p1510:client id="{9987C470-EAAA-24A3-66C1-A231E62FF1D0}" v="1205" dt="2025-10-26T15:55:03.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Nestian (2509431)" userId="S::2509431@student.uwtsd.ac.uk::2c88555b-ffe9-4af9-8ae3-4b6c713b1744" providerId="AD" clId="Web-{28A611DF-7C86-3DE4-5B19-EE171016773F}"/>
    <pc:docChg chg="modSld">
      <pc:chgData name="Cristina Nestian (2509431)" userId="S::2509431@student.uwtsd.ac.uk::2c88555b-ffe9-4af9-8ae3-4b6c713b1744" providerId="AD" clId="Web-{28A611DF-7C86-3DE4-5B19-EE171016773F}" dt="2025-10-25T00:56:41.709" v="43" actId="20577"/>
      <pc:docMkLst>
        <pc:docMk/>
      </pc:docMkLst>
      <pc:sldChg chg="addSp modSp">
        <pc:chgData name="Cristina Nestian (2509431)" userId="S::2509431@student.uwtsd.ac.uk::2c88555b-ffe9-4af9-8ae3-4b6c713b1744" providerId="AD" clId="Web-{28A611DF-7C86-3DE4-5B19-EE171016773F}" dt="2025-10-25T00:56:41.709" v="43" actId="20577"/>
        <pc:sldMkLst>
          <pc:docMk/>
          <pc:sldMk cId="109857222" sldId="256"/>
        </pc:sldMkLst>
        <pc:spChg chg="mod">
          <ac:chgData name="Cristina Nestian (2509431)" userId="S::2509431@student.uwtsd.ac.uk::2c88555b-ffe9-4af9-8ae3-4b6c713b1744" providerId="AD" clId="Web-{28A611DF-7C86-3DE4-5B19-EE171016773F}" dt="2025-10-25T00:56:41.709" v="43" actId="20577"/>
          <ac:spMkLst>
            <pc:docMk/>
            <pc:sldMk cId="109857222" sldId="256"/>
            <ac:spMk id="5" creationId="{E68331DB-981D-A560-F951-4CCC7932BDAA}"/>
          </ac:spMkLst>
        </pc:spChg>
        <pc:picChg chg="add mod">
          <ac:chgData name="Cristina Nestian (2509431)" userId="S::2509431@student.uwtsd.ac.uk::2c88555b-ffe9-4af9-8ae3-4b6c713b1744" providerId="AD" clId="Web-{28A611DF-7C86-3DE4-5B19-EE171016773F}" dt="2025-10-25T00:55:57.520" v="25" actId="1076"/>
          <ac:picMkLst>
            <pc:docMk/>
            <pc:sldMk cId="109857222" sldId="256"/>
            <ac:picMk id="3" creationId="{2C4633F2-A790-7094-124D-F0CA9A0B5ABB}"/>
          </ac:picMkLst>
        </pc:picChg>
        <pc:picChg chg="mod">
          <ac:chgData name="Cristina Nestian (2509431)" userId="S::2509431@student.uwtsd.ac.uk::2c88555b-ffe9-4af9-8ae3-4b6c713b1744" providerId="AD" clId="Web-{28A611DF-7C86-3DE4-5B19-EE171016773F}" dt="2025-10-25T00:56:01.880" v="26" actId="14100"/>
          <ac:picMkLst>
            <pc:docMk/>
            <pc:sldMk cId="109857222" sldId="256"/>
            <ac:picMk id="6" creationId="{21A70734-C5FA-5BE1-DCE1-689F78E31714}"/>
          </ac:picMkLst>
        </pc:picChg>
      </pc:sldChg>
    </pc:docChg>
  </pc:docChgLst>
  <pc:docChgLst>
    <pc:chgData name="Cristina Nestian (2509431)" userId="S::2509431@student.uwtsd.ac.uk::2c88555b-ffe9-4af9-8ae3-4b6c713b1744" providerId="AD" clId="Web-{9987C470-EAAA-24A3-66C1-A231E62FF1D0}"/>
    <pc:docChg chg="mod modSld addMainMaster delMainMaster">
      <pc:chgData name="Cristina Nestian (2509431)" userId="S::2509431@student.uwtsd.ac.uk::2c88555b-ffe9-4af9-8ae3-4b6c713b1744" providerId="AD" clId="Web-{9987C470-EAAA-24A3-66C1-A231E62FF1D0}" dt="2025-10-26T15:55:03.069" v="684" actId="1076"/>
      <pc:docMkLst>
        <pc:docMk/>
      </pc:docMkLst>
      <pc:sldChg chg="addSp delSp modSp mod modClrScheme chgLayout">
        <pc:chgData name="Cristina Nestian (2509431)" userId="S::2509431@student.uwtsd.ac.uk::2c88555b-ffe9-4af9-8ae3-4b6c713b1744" providerId="AD" clId="Web-{9987C470-EAAA-24A3-66C1-A231E62FF1D0}" dt="2025-10-26T15:55:03.069" v="684" actId="1076"/>
        <pc:sldMkLst>
          <pc:docMk/>
          <pc:sldMk cId="109857222" sldId="256"/>
        </pc:sldMkLst>
        <pc:spChg chg="mod ord">
          <ac:chgData name="Cristina Nestian (2509431)" userId="S::2509431@student.uwtsd.ac.uk::2c88555b-ffe9-4af9-8ae3-4b6c713b1744" providerId="AD" clId="Web-{9987C470-EAAA-24A3-66C1-A231E62FF1D0}" dt="2025-10-26T15:38:16.398" v="300"/>
          <ac:spMkLst>
            <pc:docMk/>
            <pc:sldMk cId="109857222" sldId="256"/>
            <ac:spMk id="2" creationId="{00000000-0000-0000-0000-000000000000}"/>
          </ac:spMkLst>
        </pc:spChg>
        <pc:spChg chg="add mod">
          <ac:chgData name="Cristina Nestian (2509431)" userId="S::2509431@student.uwtsd.ac.uk::2c88555b-ffe9-4af9-8ae3-4b6c713b1744" providerId="AD" clId="Web-{9987C470-EAAA-24A3-66C1-A231E62FF1D0}" dt="2025-10-26T15:54:32.173" v="676" actId="20577"/>
          <ac:spMkLst>
            <pc:docMk/>
            <pc:sldMk cId="109857222" sldId="256"/>
            <ac:spMk id="4" creationId="{20CFEDDC-B494-8803-CB55-DA5F82C58807}"/>
          </ac:spMkLst>
        </pc:spChg>
        <pc:spChg chg="mod">
          <ac:chgData name="Cristina Nestian (2509431)" userId="S::2509431@student.uwtsd.ac.uk::2c88555b-ffe9-4af9-8ae3-4b6c713b1744" providerId="AD" clId="Web-{9987C470-EAAA-24A3-66C1-A231E62FF1D0}" dt="2025-10-26T15:37:42.804" v="295" actId="1076"/>
          <ac:spMkLst>
            <pc:docMk/>
            <pc:sldMk cId="109857222" sldId="256"/>
            <ac:spMk id="5" creationId="{E68331DB-981D-A560-F951-4CCC7932BDAA}"/>
          </ac:spMkLst>
        </pc:spChg>
        <pc:spChg chg="add mod">
          <ac:chgData name="Cristina Nestian (2509431)" userId="S::2509431@student.uwtsd.ac.uk::2c88555b-ffe9-4af9-8ae3-4b6c713b1744" providerId="AD" clId="Web-{9987C470-EAAA-24A3-66C1-A231E62FF1D0}" dt="2025-10-26T15:54:27.110" v="674" actId="20577"/>
          <ac:spMkLst>
            <pc:docMk/>
            <pc:sldMk cId="109857222" sldId="256"/>
            <ac:spMk id="12" creationId="{9A543B10-DFD2-66BF-7828-9854769319D1}"/>
          </ac:spMkLst>
        </pc:spChg>
        <pc:spChg chg="add mod">
          <ac:chgData name="Cristina Nestian (2509431)" userId="S::2509431@student.uwtsd.ac.uk::2c88555b-ffe9-4af9-8ae3-4b6c713b1744" providerId="AD" clId="Web-{9987C470-EAAA-24A3-66C1-A231E62FF1D0}" dt="2025-10-26T15:54:36.423" v="678" actId="20577"/>
          <ac:spMkLst>
            <pc:docMk/>
            <pc:sldMk cId="109857222" sldId="256"/>
            <ac:spMk id="14" creationId="{C8B4F157-205E-D2C8-A765-787DF81296E7}"/>
          </ac:spMkLst>
        </pc:spChg>
        <pc:spChg chg="add mod">
          <ac:chgData name="Cristina Nestian (2509431)" userId="S::2509431@student.uwtsd.ac.uk::2c88555b-ffe9-4af9-8ae3-4b6c713b1744" providerId="AD" clId="Web-{9987C470-EAAA-24A3-66C1-A231E62FF1D0}" dt="2025-10-26T15:54:45.017" v="681" actId="20577"/>
          <ac:spMkLst>
            <pc:docMk/>
            <pc:sldMk cId="109857222" sldId="256"/>
            <ac:spMk id="16" creationId="{E539DAD6-16F3-34DF-982E-E77F7F03AC6C}"/>
          </ac:spMkLst>
        </pc:spChg>
        <pc:spChg chg="add mod">
          <ac:chgData name="Cristina Nestian (2509431)" userId="S::2509431@student.uwtsd.ac.uk::2c88555b-ffe9-4af9-8ae3-4b6c713b1744" providerId="AD" clId="Web-{9987C470-EAAA-24A3-66C1-A231E62FF1D0}" dt="2025-10-26T15:50:07.910" v="600" actId="20577"/>
          <ac:spMkLst>
            <pc:docMk/>
            <pc:sldMk cId="109857222" sldId="256"/>
            <ac:spMk id="18" creationId="{BBED9605-8D3D-E94E-C63E-4C1944C7E929}"/>
          </ac:spMkLst>
        </pc:spChg>
        <pc:spChg chg="add del">
          <ac:chgData name="Cristina Nestian (2509431)" userId="S::2509431@student.uwtsd.ac.uk::2c88555b-ffe9-4af9-8ae3-4b6c713b1744" providerId="AD" clId="Web-{9987C470-EAAA-24A3-66C1-A231E62FF1D0}" dt="2025-10-26T15:53:02.092" v="613"/>
          <ac:spMkLst>
            <pc:docMk/>
            <pc:sldMk cId="109857222" sldId="256"/>
            <ac:spMk id="20" creationId="{60D46F49-EDF6-3CD8-0BF7-54E1192F1AFA}"/>
          </ac:spMkLst>
        </pc:spChg>
        <pc:spChg chg="add del">
          <ac:chgData name="Cristina Nestian (2509431)" userId="S::2509431@student.uwtsd.ac.uk::2c88555b-ffe9-4af9-8ae3-4b6c713b1744" providerId="AD" clId="Web-{9987C470-EAAA-24A3-66C1-A231E62FF1D0}" dt="2025-10-26T15:53:02.170" v="615"/>
          <ac:spMkLst>
            <pc:docMk/>
            <pc:sldMk cId="109857222" sldId="256"/>
            <ac:spMk id="21" creationId="{109D60B5-2C2E-A3AA-6168-CF333D2516C1}"/>
          </ac:spMkLst>
        </pc:spChg>
        <pc:spChg chg="add del">
          <ac:chgData name="Cristina Nestian (2509431)" userId="S::2509431@student.uwtsd.ac.uk::2c88555b-ffe9-4af9-8ae3-4b6c713b1744" providerId="AD" clId="Web-{9987C470-EAAA-24A3-66C1-A231E62FF1D0}" dt="2025-10-26T15:53:02.263" v="617"/>
          <ac:spMkLst>
            <pc:docMk/>
            <pc:sldMk cId="109857222" sldId="256"/>
            <ac:spMk id="22" creationId="{C735536E-1953-D1AF-2ADD-30E5886F5F09}"/>
          </ac:spMkLst>
        </pc:spChg>
        <pc:spChg chg="add mod">
          <ac:chgData name="Cristina Nestian (2509431)" userId="S::2509431@student.uwtsd.ac.uk::2c88555b-ffe9-4af9-8ae3-4b6c713b1744" providerId="AD" clId="Web-{9987C470-EAAA-24A3-66C1-A231E62FF1D0}" dt="2025-10-26T15:55:03.069" v="684" actId="1076"/>
          <ac:spMkLst>
            <pc:docMk/>
            <pc:sldMk cId="109857222" sldId="256"/>
            <ac:spMk id="23" creationId="{1B2C3FCE-2C78-1224-F17E-3D71FB9BE766}"/>
          </ac:spMkLst>
        </pc:spChg>
        <pc:picChg chg="mod">
          <ac:chgData name="Cristina Nestian (2509431)" userId="S::2509431@student.uwtsd.ac.uk::2c88555b-ffe9-4af9-8ae3-4b6c713b1744" providerId="AD" clId="Web-{9987C470-EAAA-24A3-66C1-A231E62FF1D0}" dt="2025-10-26T15:34:25.218" v="270" actId="1076"/>
          <ac:picMkLst>
            <pc:docMk/>
            <pc:sldMk cId="109857222" sldId="256"/>
            <ac:picMk id="3" creationId="{2C4633F2-A790-7094-124D-F0CA9A0B5ABB}"/>
          </ac:picMkLst>
        </pc:picChg>
        <pc:picChg chg="add del mod">
          <ac:chgData name="Cristina Nestian (2509431)" userId="S::2509431@student.uwtsd.ac.uk::2c88555b-ffe9-4af9-8ae3-4b6c713b1744" providerId="AD" clId="Web-{9987C470-EAAA-24A3-66C1-A231E62FF1D0}" dt="2025-10-26T15:37:46.304" v="296" actId="1076"/>
          <ac:picMkLst>
            <pc:docMk/>
            <pc:sldMk cId="109857222" sldId="256"/>
            <ac:picMk id="6" creationId="{21A70734-C5FA-5BE1-DCE1-689F78E31714}"/>
          </ac:picMkLst>
        </pc:picChg>
        <pc:picChg chg="add mod">
          <ac:chgData name="Cristina Nestian (2509431)" userId="S::2509431@student.uwtsd.ac.uk::2c88555b-ffe9-4af9-8ae3-4b6c713b1744" providerId="AD" clId="Web-{9987C470-EAAA-24A3-66C1-A231E62FF1D0}" dt="2025-10-26T15:34:03.295" v="268" actId="1076"/>
          <ac:picMkLst>
            <pc:docMk/>
            <pc:sldMk cId="109857222" sldId="256"/>
            <ac:picMk id="11" creationId="{70978C88-A4BB-6F04-2496-CC758F62E163}"/>
          </ac:picMkLst>
        </pc:picChg>
        <pc:picChg chg="add mod">
          <ac:chgData name="Cristina Nestian (2509431)" userId="S::2509431@student.uwtsd.ac.uk::2c88555b-ffe9-4af9-8ae3-4b6c713b1744" providerId="AD" clId="Web-{9987C470-EAAA-24A3-66C1-A231E62FF1D0}" dt="2025-10-26T15:38:08.758" v="299" actId="1076"/>
          <ac:picMkLst>
            <pc:docMk/>
            <pc:sldMk cId="109857222" sldId="256"/>
            <ac:picMk id="13" creationId="{346A0E59-A14F-9590-71E7-34EDD0C58ED2}"/>
          </ac:picMkLst>
        </pc:picChg>
        <pc:picChg chg="add mod">
          <ac:chgData name="Cristina Nestian (2509431)" userId="S::2509431@student.uwtsd.ac.uk::2c88555b-ffe9-4af9-8ae3-4b6c713b1744" providerId="AD" clId="Web-{9987C470-EAAA-24A3-66C1-A231E62FF1D0}" dt="2025-10-26T15:50:17.958" v="602"/>
          <ac:picMkLst>
            <pc:docMk/>
            <pc:sldMk cId="109857222" sldId="256"/>
            <ac:picMk id="15" creationId="{C60CC1BB-769C-CC01-529B-BC455C5E8D7E}"/>
          </ac:picMkLst>
        </pc:picChg>
        <pc:picChg chg="add mod">
          <ac:chgData name="Cristina Nestian (2509431)" userId="S::2509431@student.uwtsd.ac.uk::2c88555b-ffe9-4af9-8ae3-4b6c713b1744" providerId="AD" clId="Web-{9987C470-EAAA-24A3-66C1-A231E62FF1D0}" dt="2025-10-26T15:51:05.961" v="606"/>
          <ac:picMkLst>
            <pc:docMk/>
            <pc:sldMk cId="109857222" sldId="256"/>
            <ac:picMk id="17" creationId="{5142A19D-C4B6-D3B8-2581-D9B4974E0B3E}"/>
          </ac:picMkLst>
        </pc:picChg>
        <pc:picChg chg="add mod">
          <ac:chgData name="Cristina Nestian (2509431)" userId="S::2509431@student.uwtsd.ac.uk::2c88555b-ffe9-4af9-8ae3-4b6c713b1744" providerId="AD" clId="Web-{9987C470-EAAA-24A3-66C1-A231E62FF1D0}" dt="2025-10-26T15:54:57.330" v="683" actId="1076"/>
          <ac:picMkLst>
            <pc:docMk/>
            <pc:sldMk cId="109857222" sldId="256"/>
            <ac:picMk id="19" creationId="{C027DEB6-F051-748A-5C0F-57371AE1155C}"/>
          </ac:picMkLst>
        </pc:picChg>
        <pc:inkChg chg="del mod">
          <ac:chgData name="Cristina Nestian (2509431)" userId="S::2509431@student.uwtsd.ac.uk::2c88555b-ffe9-4af9-8ae3-4b6c713b1744" providerId="AD" clId="Web-{9987C470-EAAA-24A3-66C1-A231E62FF1D0}" dt="2025-10-26T15:22:32.822" v="3"/>
          <ac:inkMkLst>
            <pc:docMk/>
            <pc:sldMk cId="109857222" sldId="256"/>
            <ac:inkMk id="7" creationId="{60233CBD-BAC6-E1A1-8B29-7B7D4D7EB1FB}"/>
          </ac:inkMkLst>
        </pc:inkChg>
        <pc:inkChg chg="add del mod">
          <ac:chgData name="Cristina Nestian (2509431)" userId="S::2509431@student.uwtsd.ac.uk::2c88555b-ffe9-4af9-8ae3-4b6c713b1744" providerId="AD" clId="Web-{9987C470-EAAA-24A3-66C1-A231E62FF1D0}" dt="2025-10-26T15:37:35.616" v="293"/>
          <ac:inkMkLst>
            <pc:docMk/>
            <pc:sldMk cId="109857222" sldId="256"/>
            <ac:inkMk id="8" creationId="{9EDC7A6E-4CA8-F97E-3ED1-EEBF1EDE950D}"/>
          </ac:inkMkLst>
        </pc:inkChg>
        <pc:inkChg chg="del mod">
          <ac:chgData name="Cristina Nestian (2509431)" userId="S::2509431@student.uwtsd.ac.uk::2c88555b-ffe9-4af9-8ae3-4b6c713b1744" providerId="AD" clId="Web-{9987C470-EAAA-24A3-66C1-A231E62FF1D0}" dt="2025-10-26T15:37:38.850" v="294"/>
          <ac:inkMkLst>
            <pc:docMk/>
            <pc:sldMk cId="109857222" sldId="256"/>
            <ac:inkMk id="9" creationId="{DB08CAAC-CCC7-1727-96B4-723C57266D71}"/>
          </ac:inkMkLst>
        </pc:inkChg>
        <pc:inkChg chg="del">
          <ac:chgData name="Cristina Nestian (2509431)" userId="S::2509431@student.uwtsd.ac.uk::2c88555b-ffe9-4af9-8ae3-4b6c713b1744" providerId="AD" clId="Web-{9987C470-EAAA-24A3-66C1-A231E62FF1D0}" dt="2025-10-26T15:50:13.083" v="601"/>
          <ac:inkMkLst>
            <pc:docMk/>
            <pc:sldMk cId="109857222" sldId="256"/>
            <ac:inkMk id="10" creationId="{43C2B510-9106-E0C6-1185-3F655F67AB7F}"/>
          </ac:inkMkLst>
        </pc:inkChg>
      </pc:sldChg>
      <pc:sldMasterChg chg="del delSldLayout">
        <pc:chgData name="Cristina Nestian (2509431)" userId="S::2509431@student.uwtsd.ac.uk::2c88555b-ffe9-4af9-8ae3-4b6c713b1744" providerId="AD" clId="Web-{9987C470-EAAA-24A3-66C1-A231E62FF1D0}" dt="2025-10-26T15:38:16.398" v="300"/>
        <pc:sldMasterMkLst>
          <pc:docMk/>
          <pc:sldMasterMk cId="2460954070" sldId="2147483660"/>
        </pc:sldMasterMkLst>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2385387890" sldId="2147483661"/>
          </pc:sldLayoutMkLst>
        </pc:sldLayoutChg>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949138452" sldId="2147483662"/>
          </pc:sldLayoutMkLst>
        </pc:sldLayoutChg>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2591524520" sldId="2147483663"/>
          </pc:sldLayoutMkLst>
        </pc:sldLayoutChg>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1203092039" sldId="2147483664"/>
          </pc:sldLayoutMkLst>
        </pc:sldLayoutChg>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3733172339" sldId="2147483665"/>
          </pc:sldLayoutMkLst>
        </pc:sldLayoutChg>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3210312558" sldId="2147483666"/>
          </pc:sldLayoutMkLst>
        </pc:sldLayoutChg>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3146388984" sldId="2147483667"/>
          </pc:sldLayoutMkLst>
        </pc:sldLayoutChg>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3171841454" sldId="2147483668"/>
          </pc:sldLayoutMkLst>
        </pc:sldLayoutChg>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1718958274" sldId="2147483669"/>
          </pc:sldLayoutMkLst>
        </pc:sldLayoutChg>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2202905451" sldId="2147483670"/>
          </pc:sldLayoutMkLst>
        </pc:sldLayoutChg>
        <pc:sldLayoutChg chg="del">
          <pc:chgData name="Cristina Nestian (2509431)" userId="S::2509431@student.uwtsd.ac.uk::2c88555b-ffe9-4af9-8ae3-4b6c713b1744" providerId="AD" clId="Web-{9987C470-EAAA-24A3-66C1-A231E62FF1D0}" dt="2025-10-26T15:38:16.398" v="300"/>
          <pc:sldLayoutMkLst>
            <pc:docMk/>
            <pc:sldMasterMk cId="2460954070" sldId="2147483660"/>
            <pc:sldLayoutMk cId="3479445657" sldId="2147483671"/>
          </pc:sldLayoutMkLst>
        </pc:sldLayoutChg>
      </pc:sldMasterChg>
      <pc:sldMasterChg chg="add addSldLayout modSldLayout">
        <pc:chgData name="Cristina Nestian (2509431)" userId="S::2509431@student.uwtsd.ac.uk::2c88555b-ffe9-4af9-8ae3-4b6c713b1744" providerId="AD" clId="Web-{9987C470-EAAA-24A3-66C1-A231E62FF1D0}" dt="2025-10-26T15:38:16.398" v="300"/>
        <pc:sldMasterMkLst>
          <pc:docMk/>
          <pc:sldMasterMk cId="4202127879" sldId="2147483672"/>
        </pc:sldMasterMkLst>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1706905268" sldId="2147483673"/>
          </pc:sldLayoutMkLst>
        </pc:sldLayoutChg>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1596536228" sldId="2147483674"/>
          </pc:sldLayoutMkLst>
        </pc:sldLayoutChg>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1742648838" sldId="2147483675"/>
          </pc:sldLayoutMkLst>
        </pc:sldLayoutChg>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172352693" sldId="2147483676"/>
          </pc:sldLayoutMkLst>
        </pc:sldLayoutChg>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348749823" sldId="2147483677"/>
          </pc:sldLayoutMkLst>
        </pc:sldLayoutChg>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2172149600" sldId="2147483678"/>
          </pc:sldLayoutMkLst>
        </pc:sldLayoutChg>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569923113" sldId="2147483679"/>
          </pc:sldLayoutMkLst>
        </pc:sldLayoutChg>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2259677711" sldId="2147483680"/>
          </pc:sldLayoutMkLst>
        </pc:sldLayoutChg>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4098229472" sldId="2147483681"/>
          </pc:sldLayoutMkLst>
        </pc:sldLayoutChg>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3364643510" sldId="2147483682"/>
          </pc:sldLayoutMkLst>
        </pc:sldLayoutChg>
        <pc:sldLayoutChg chg="add mod replId">
          <pc:chgData name="Cristina Nestian (2509431)" userId="S::2509431@student.uwtsd.ac.uk::2c88555b-ffe9-4af9-8ae3-4b6c713b1744" providerId="AD" clId="Web-{9987C470-EAAA-24A3-66C1-A231E62FF1D0}" dt="2025-10-26T15:38:16.398" v="300"/>
          <pc:sldLayoutMkLst>
            <pc:docMk/>
            <pc:sldMasterMk cId="4202127879" sldId="2147483672"/>
            <pc:sldLayoutMk cId="3998514077" sldId="2147483683"/>
          </pc:sldLayoutMkLst>
        </pc:sldLayoutChg>
      </pc:sldMasterChg>
    </pc:docChg>
  </pc:docChgLst>
  <pc:docChgLst>
    <pc:chgData name="Cristina Nestian (2509431)" userId="S::2509431@student.uwtsd.ac.uk::2c88555b-ffe9-4af9-8ae3-4b6c713b1744" providerId="AD" clId="Web-{25B0638F-AC3B-36DD-D208-00A40E44AFF6}"/>
    <pc:docChg chg="modSld">
      <pc:chgData name="Cristina Nestian (2509431)" userId="S::2509431@student.uwtsd.ac.uk::2c88555b-ffe9-4af9-8ae3-4b6c713b1744" providerId="AD" clId="Web-{25B0638F-AC3B-36DD-D208-00A40E44AFF6}" dt="2025-10-18T11:19:35.735" v="140" actId="20577"/>
      <pc:docMkLst>
        <pc:docMk/>
      </pc:docMkLst>
      <pc:sldChg chg="addSp delSp modSp">
        <pc:chgData name="Cristina Nestian (2509431)" userId="S::2509431@student.uwtsd.ac.uk::2c88555b-ffe9-4af9-8ae3-4b6c713b1744" providerId="AD" clId="Web-{25B0638F-AC3B-36DD-D208-00A40E44AFF6}" dt="2025-10-18T11:19:35.735" v="140" actId="20577"/>
        <pc:sldMkLst>
          <pc:docMk/>
          <pc:sldMk cId="109857222" sldId="256"/>
        </pc:sldMkLst>
        <pc:spChg chg="mod">
          <ac:chgData name="Cristina Nestian (2509431)" userId="S::2509431@student.uwtsd.ac.uk::2c88555b-ffe9-4af9-8ae3-4b6c713b1744" providerId="AD" clId="Web-{25B0638F-AC3B-36DD-D208-00A40E44AFF6}" dt="2025-10-18T11:15:36.200" v="134" actId="20577"/>
          <ac:spMkLst>
            <pc:docMk/>
            <pc:sldMk cId="109857222" sldId="256"/>
            <ac:spMk id="2" creationId="{00000000-0000-0000-0000-000000000000}"/>
          </ac:spMkLst>
        </pc:spChg>
        <pc:spChg chg="add mod">
          <ac:chgData name="Cristina Nestian (2509431)" userId="S::2509431@student.uwtsd.ac.uk::2c88555b-ffe9-4af9-8ae3-4b6c713b1744" providerId="AD" clId="Web-{25B0638F-AC3B-36DD-D208-00A40E44AFF6}" dt="2025-10-18T11:19:35.735" v="140" actId="20577"/>
          <ac:spMkLst>
            <pc:docMk/>
            <pc:sldMk cId="109857222" sldId="256"/>
            <ac:spMk id="5" creationId="{E68331DB-981D-A560-F951-4CCC7932BDAA}"/>
          </ac:spMkLst>
        </pc:spChg>
        <pc:picChg chg="add mod modCrop">
          <ac:chgData name="Cristina Nestian (2509431)" userId="S::2509431@student.uwtsd.ac.uk::2c88555b-ffe9-4af9-8ae3-4b6c713b1744" providerId="AD" clId="Web-{25B0638F-AC3B-36DD-D208-00A40E44AFF6}" dt="2025-10-18T11:13:44.945" v="108"/>
          <ac:picMkLst>
            <pc:docMk/>
            <pc:sldMk cId="109857222" sldId="256"/>
            <ac:picMk id="6" creationId="{21A70734-C5FA-5BE1-DCE1-689F78E31714}"/>
          </ac:picMkLst>
        </pc:picChg>
      </pc:sldChg>
    </pc:docChg>
  </pc:docChgLst>
  <pc:docChgLst>
    <pc:chgData clId="Web-{9987C470-EAAA-24A3-66C1-A231E62FF1D0}"/>
    <pc:docChg chg="modSld">
      <pc:chgData name="" userId="" providerId="" clId="Web-{9987C470-EAAA-24A3-66C1-A231E62FF1D0}" dt="2025-10-26T15:21:41.180" v="0" actId="1076"/>
      <pc:docMkLst>
        <pc:docMk/>
      </pc:docMkLst>
      <pc:sldChg chg="modSp">
        <pc:chgData name="" userId="" providerId="" clId="Web-{9987C470-EAAA-24A3-66C1-A231E62FF1D0}" dt="2025-10-26T15:21:41.180" v="0" actId="1076"/>
        <pc:sldMkLst>
          <pc:docMk/>
          <pc:sldMk cId="109857222" sldId="256"/>
        </pc:sldMkLst>
        <pc:spChg chg="mod">
          <ac:chgData name="" userId="" providerId="" clId="Web-{9987C470-EAAA-24A3-66C1-A231E62FF1D0}" dt="2025-10-26T15:21:41.180" v="0" actId="1076"/>
          <ac:spMkLst>
            <pc:docMk/>
            <pc:sldMk cId="109857222" sldId="256"/>
            <ac:spMk id="5" creationId="{E68331DB-981D-A560-F951-4CCC7932BDA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06905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6536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2648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352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8749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72149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9923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9677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98229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4643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8514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10/26/2025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0212787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8303" y="159081"/>
            <a:ext cx="9374037" cy="705450"/>
          </a:xfrm>
        </p:spPr>
        <p:txBody>
          <a:bodyPr/>
          <a:lstStyle/>
          <a:p>
            <a:r>
              <a:rPr lang="en-GB" sz="3200" b="1" i="1" u="sng" dirty="0">
                <a:latin typeface="Arial"/>
                <a:cs typeface="Arial"/>
              </a:rPr>
              <a:t>How to share a file via the OneDrive </a:t>
            </a:r>
          </a:p>
        </p:txBody>
      </p:sp>
      <p:sp>
        <p:nvSpPr>
          <p:cNvPr id="5" name="TextBox 4">
            <a:extLst>
              <a:ext uri="{FF2B5EF4-FFF2-40B4-BE49-F238E27FC236}">
                <a16:creationId xmlns:a16="http://schemas.microsoft.com/office/drawing/2014/main" id="{E68331DB-981D-A560-F951-4CCC7932BDAA}"/>
              </a:ext>
            </a:extLst>
          </p:cNvPr>
          <p:cNvSpPr txBox="1"/>
          <p:nvPr/>
        </p:nvSpPr>
        <p:spPr>
          <a:xfrm>
            <a:off x="3140" y="3264228"/>
            <a:ext cx="344455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sz="1400" dirty="0"/>
              <a:t>First step would be to open up your one driver and select files where your file should be saved. </a:t>
            </a:r>
            <a:endParaRPr lang="en-US" sz="1400" dirty="0"/>
          </a:p>
        </p:txBody>
      </p:sp>
      <p:pic>
        <p:nvPicPr>
          <p:cNvPr id="6" name="Picture 5" descr="A screenshot of a computer&#10;&#10;AI-generated content may be incorrect.">
            <a:extLst>
              <a:ext uri="{FF2B5EF4-FFF2-40B4-BE49-F238E27FC236}">
                <a16:creationId xmlns:a16="http://schemas.microsoft.com/office/drawing/2014/main" id="{21A70734-C5FA-5BE1-DCE1-689F78E31714}"/>
              </a:ext>
            </a:extLst>
          </p:cNvPr>
          <p:cNvPicPr>
            <a:picLocks noChangeAspect="1"/>
          </p:cNvPicPr>
          <p:nvPr/>
        </p:nvPicPr>
        <p:blipFill>
          <a:blip r:embed="rId2"/>
          <a:srcRect l="330" t="-411" r="66847" b="1189"/>
          <a:stretch>
            <a:fillRect/>
          </a:stretch>
        </p:blipFill>
        <p:spPr>
          <a:xfrm>
            <a:off x="495155" y="1056088"/>
            <a:ext cx="2452222" cy="202810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3" name="Picture 2" descr="A screenshot of a computer&#10;&#10;AI-generated content may be incorrect.">
            <a:extLst>
              <a:ext uri="{FF2B5EF4-FFF2-40B4-BE49-F238E27FC236}">
                <a16:creationId xmlns:a16="http://schemas.microsoft.com/office/drawing/2014/main" id="{2C4633F2-A790-7094-124D-F0CA9A0B5ABB}"/>
              </a:ext>
            </a:extLst>
          </p:cNvPr>
          <p:cNvPicPr>
            <a:picLocks noChangeAspect="1"/>
          </p:cNvPicPr>
          <p:nvPr/>
        </p:nvPicPr>
        <p:blipFill>
          <a:blip r:embed="rId3"/>
          <a:stretch>
            <a:fillRect/>
          </a:stretch>
        </p:blipFill>
        <p:spPr>
          <a:xfrm>
            <a:off x="4139242" y="1067338"/>
            <a:ext cx="2849592" cy="202038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4" name="TextBox 3">
            <a:extLst>
              <a:ext uri="{FF2B5EF4-FFF2-40B4-BE49-F238E27FC236}">
                <a16:creationId xmlns:a16="http://schemas.microsoft.com/office/drawing/2014/main" id="{20CFEDDC-B494-8803-CB55-DA5F82C58807}"/>
              </a:ext>
            </a:extLst>
          </p:cNvPr>
          <p:cNvSpPr txBox="1"/>
          <p:nvPr/>
        </p:nvSpPr>
        <p:spPr>
          <a:xfrm>
            <a:off x="4085112" y="3271319"/>
            <a:ext cx="294201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2. When you opened the files, there is a share bottom on the left hand side of the conner of the screen.</a:t>
            </a:r>
          </a:p>
        </p:txBody>
      </p:sp>
      <p:pic>
        <p:nvPicPr>
          <p:cNvPr id="11" name="Picture 10" descr="A screenshot of a computer&#10;&#10;AI-generated content may be incorrect.">
            <a:extLst>
              <a:ext uri="{FF2B5EF4-FFF2-40B4-BE49-F238E27FC236}">
                <a16:creationId xmlns:a16="http://schemas.microsoft.com/office/drawing/2014/main" id="{70978C88-A4BB-6F04-2496-CC758F62E163}"/>
              </a:ext>
            </a:extLst>
          </p:cNvPr>
          <p:cNvPicPr>
            <a:picLocks noChangeAspect="1"/>
          </p:cNvPicPr>
          <p:nvPr/>
        </p:nvPicPr>
        <p:blipFill>
          <a:blip r:embed="rId4"/>
          <a:stretch>
            <a:fillRect/>
          </a:stretch>
        </p:blipFill>
        <p:spPr>
          <a:xfrm>
            <a:off x="8100833" y="1066351"/>
            <a:ext cx="2833957" cy="203673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2" name="TextBox 11">
            <a:extLst>
              <a:ext uri="{FF2B5EF4-FFF2-40B4-BE49-F238E27FC236}">
                <a16:creationId xmlns:a16="http://schemas.microsoft.com/office/drawing/2014/main" id="{9A543B10-DFD2-66BF-7828-9854769319D1}"/>
              </a:ext>
            </a:extLst>
          </p:cNvPr>
          <p:cNvSpPr txBox="1"/>
          <p:nvPr/>
        </p:nvSpPr>
        <p:spPr>
          <a:xfrm>
            <a:off x="7792070" y="3277079"/>
            <a:ext cx="344812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3. After you clicked on share, 3 options will come up. You want to press the first option share.</a:t>
            </a:r>
          </a:p>
        </p:txBody>
      </p:sp>
      <p:pic>
        <p:nvPicPr>
          <p:cNvPr id="13" name="Picture 12" descr="A screenshot of a computer&#10;&#10;AI-generated content may be incorrect.">
            <a:extLst>
              <a:ext uri="{FF2B5EF4-FFF2-40B4-BE49-F238E27FC236}">
                <a16:creationId xmlns:a16="http://schemas.microsoft.com/office/drawing/2014/main" id="{346A0E59-A14F-9590-71E7-34EDD0C58ED2}"/>
              </a:ext>
            </a:extLst>
          </p:cNvPr>
          <p:cNvPicPr>
            <a:picLocks noChangeAspect="1"/>
          </p:cNvPicPr>
          <p:nvPr/>
        </p:nvPicPr>
        <p:blipFill>
          <a:blip r:embed="rId5"/>
          <a:stretch>
            <a:fillRect/>
          </a:stretch>
        </p:blipFill>
        <p:spPr>
          <a:xfrm>
            <a:off x="298509" y="4004992"/>
            <a:ext cx="2867925" cy="180975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4" name="TextBox 13">
            <a:extLst>
              <a:ext uri="{FF2B5EF4-FFF2-40B4-BE49-F238E27FC236}">
                <a16:creationId xmlns:a16="http://schemas.microsoft.com/office/drawing/2014/main" id="{C8B4F157-205E-D2C8-A765-787DF81296E7}"/>
              </a:ext>
            </a:extLst>
          </p:cNvPr>
          <p:cNvSpPr txBox="1"/>
          <p:nvPr/>
        </p:nvSpPr>
        <p:spPr>
          <a:xfrm>
            <a:off x="146697" y="5905627"/>
            <a:ext cx="368542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4. This screen will come up after you click share, it will say the name of the document.. You going to add the person that you want to send It too and the message.</a:t>
            </a:r>
          </a:p>
        </p:txBody>
      </p:sp>
      <p:pic>
        <p:nvPicPr>
          <p:cNvPr id="15" name="Picture 14" descr="A close-up of a line&#10;&#10;AI-generated content may be incorrect.">
            <a:extLst>
              <a:ext uri="{FF2B5EF4-FFF2-40B4-BE49-F238E27FC236}">
                <a16:creationId xmlns:a16="http://schemas.microsoft.com/office/drawing/2014/main" id="{C60CC1BB-769C-CC01-529B-BC455C5E8D7E}"/>
              </a:ext>
            </a:extLst>
          </p:cNvPr>
          <p:cNvPicPr>
            <a:picLocks noChangeAspect="1"/>
          </p:cNvPicPr>
          <p:nvPr/>
        </p:nvPicPr>
        <p:blipFill>
          <a:blip r:embed="rId6"/>
          <a:stretch>
            <a:fillRect/>
          </a:stretch>
        </p:blipFill>
        <p:spPr>
          <a:xfrm>
            <a:off x="3813684" y="3991695"/>
            <a:ext cx="2134858" cy="114623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6" name="TextBox 15">
            <a:extLst>
              <a:ext uri="{FF2B5EF4-FFF2-40B4-BE49-F238E27FC236}">
                <a16:creationId xmlns:a16="http://schemas.microsoft.com/office/drawing/2014/main" id="{E539DAD6-16F3-34DF-982E-E77F7F03AC6C}"/>
              </a:ext>
            </a:extLst>
          </p:cNvPr>
          <p:cNvSpPr txBox="1"/>
          <p:nvPr/>
        </p:nvSpPr>
        <p:spPr>
          <a:xfrm>
            <a:off x="3845039" y="5331863"/>
            <a:ext cx="2129550"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5. If you look close where you add the email address, you can see an eye icon. If you press on it 4 options will come up.</a:t>
            </a:r>
          </a:p>
        </p:txBody>
      </p:sp>
      <p:pic>
        <p:nvPicPr>
          <p:cNvPr id="17" name="Picture 16" descr="A screenshot of a computer&#10;&#10;AI-generated content may be incorrect.">
            <a:extLst>
              <a:ext uri="{FF2B5EF4-FFF2-40B4-BE49-F238E27FC236}">
                <a16:creationId xmlns:a16="http://schemas.microsoft.com/office/drawing/2014/main" id="{5142A19D-C4B6-D3B8-2581-D9B4974E0B3E}"/>
              </a:ext>
            </a:extLst>
          </p:cNvPr>
          <p:cNvPicPr>
            <a:picLocks noChangeAspect="1"/>
          </p:cNvPicPr>
          <p:nvPr/>
        </p:nvPicPr>
        <p:blipFill>
          <a:blip r:embed="rId7"/>
          <a:stretch>
            <a:fillRect/>
          </a:stretch>
        </p:blipFill>
        <p:spPr>
          <a:xfrm>
            <a:off x="6448696" y="4002926"/>
            <a:ext cx="1681253" cy="2029544"/>
          </a:xfrm>
          <a:prstGeom prst="rect">
            <a:avLst/>
          </a:prstGeom>
          <a:ln>
            <a:noFill/>
          </a:ln>
          <a:effectLst>
            <a:outerShdw blurRad="292100" dist="139700" dir="2700000" algn="tl" rotWithShape="0">
              <a:srgbClr val="333333">
                <a:alpha val="65000"/>
              </a:srgbClr>
            </a:outerShdw>
          </a:effectLst>
        </p:spPr>
      </p:pic>
      <p:sp>
        <p:nvSpPr>
          <p:cNvPr id="18" name="TextBox 17">
            <a:extLst>
              <a:ext uri="{FF2B5EF4-FFF2-40B4-BE49-F238E27FC236}">
                <a16:creationId xmlns:a16="http://schemas.microsoft.com/office/drawing/2014/main" id="{BBED9605-8D3D-E94E-C63E-4C1944C7E929}"/>
              </a:ext>
            </a:extLst>
          </p:cNvPr>
          <p:cNvSpPr txBox="1"/>
          <p:nvPr/>
        </p:nvSpPr>
        <p:spPr>
          <a:xfrm>
            <a:off x="6209362" y="6049115"/>
            <a:ext cx="269881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Here is up to you what you want to use and what you want the person you send it to do.</a:t>
            </a:r>
          </a:p>
        </p:txBody>
      </p:sp>
      <p:pic>
        <p:nvPicPr>
          <p:cNvPr id="19" name="Picture 18" descr="A blue rectangle with white text&#10;&#10;AI-generated content may be incorrect.">
            <a:extLst>
              <a:ext uri="{FF2B5EF4-FFF2-40B4-BE49-F238E27FC236}">
                <a16:creationId xmlns:a16="http://schemas.microsoft.com/office/drawing/2014/main" id="{C027DEB6-F051-748A-5C0F-57371AE1155C}"/>
              </a:ext>
            </a:extLst>
          </p:cNvPr>
          <p:cNvPicPr>
            <a:picLocks noChangeAspect="1"/>
          </p:cNvPicPr>
          <p:nvPr/>
        </p:nvPicPr>
        <p:blipFill>
          <a:blip r:embed="rId8"/>
          <a:stretch>
            <a:fillRect/>
          </a:stretch>
        </p:blipFill>
        <p:spPr>
          <a:xfrm>
            <a:off x="9027634" y="3992772"/>
            <a:ext cx="1929262" cy="180543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23" name="TextBox 22">
            <a:extLst>
              <a:ext uri="{FF2B5EF4-FFF2-40B4-BE49-F238E27FC236}">
                <a16:creationId xmlns:a16="http://schemas.microsoft.com/office/drawing/2014/main" id="{1B2C3FCE-2C78-1224-F17E-3D71FB9BE766}"/>
              </a:ext>
            </a:extLst>
          </p:cNvPr>
          <p:cNvSpPr txBox="1"/>
          <p:nvPr/>
        </p:nvSpPr>
        <p:spPr>
          <a:xfrm>
            <a:off x="9095001" y="6039342"/>
            <a:ext cx="21410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6. And  last step finally, click send.</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How to share a file via the OneDrive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249</cp:revision>
  <dcterms:created xsi:type="dcterms:W3CDTF">2025-10-18T10:57:15Z</dcterms:created>
  <dcterms:modified xsi:type="dcterms:W3CDTF">2025-10-26T15:55:03Z</dcterms:modified>
</cp:coreProperties>
</file>