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256" r:id="rId2"/>
    <p:sldId id="263" r:id="rId3"/>
    <p:sldId id="264" r:id="rId4"/>
    <p:sldId id="265" r:id="rId5"/>
    <p:sldId id="275" r:id="rId6"/>
    <p:sldId id="276" r:id="rId7"/>
    <p:sldId id="267" r:id="rId8"/>
    <p:sldId id="277" r:id="rId9"/>
    <p:sldId id="278" r:id="rId10"/>
    <p:sldId id="283" r:id="rId11"/>
    <p:sldId id="280" r:id="rId12"/>
    <p:sldId id="282" r:id="rId13"/>
    <p:sldId id="281" r:id="rId14"/>
    <p:sldId id="268" r:id="rId15"/>
    <p:sldId id="269" r:id="rId16"/>
    <p:sldId id="284" r:id="rId17"/>
    <p:sldId id="286" r:id="rId18"/>
    <p:sldId id="285" r:id="rId19"/>
    <p:sldId id="287" r:id="rId20"/>
    <p:sldId id="288" r:id="rId21"/>
    <p:sldId id="289" r:id="rId22"/>
    <p:sldId id="29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werpoint Contents" id="{559D2B59-E8F7-476D-B62C-9E96398E1585}">
          <p14:sldIdLst>
            <p14:sldId id="256"/>
            <p14:sldId id="263"/>
            <p14:sldId id="264"/>
            <p14:sldId id="265"/>
            <p14:sldId id="275"/>
            <p14:sldId id="276"/>
            <p14:sldId id="267"/>
            <p14:sldId id="277"/>
            <p14:sldId id="278"/>
            <p14:sldId id="283"/>
            <p14:sldId id="280"/>
            <p14:sldId id="282"/>
            <p14:sldId id="281"/>
            <p14:sldId id="268"/>
            <p14:sldId id="269"/>
            <p14:sldId id="284"/>
            <p14:sldId id="286"/>
            <p14:sldId id="285"/>
            <p14:sldId id="287"/>
            <p14:sldId id="288"/>
            <p14:sldId id="289"/>
            <p14:sldId id="29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A9"/>
    <a:srgbClr val="FF93BA"/>
    <a:srgbClr val="FFD5E4"/>
    <a:srgbClr val="98C0FA"/>
    <a:srgbClr val="C9D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C0C8F7-61F5-4772-A936-D1160B611633}" v="260" dt="2024-10-30T21:47:16.955"/>
    <p1510:client id="{3FF75DC9-32F1-71C4-FE29-7CF91C19DA5D}" v="71" dt="2024-10-30T16:40:53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80" autoAdjust="0"/>
    <p:restoredTop sz="94648"/>
  </p:normalViewPr>
  <p:slideViewPr>
    <p:cSldViewPr snapToGrid="0">
      <p:cViewPr varScale="1">
        <p:scale>
          <a:sx n="58" d="100"/>
          <a:sy n="58" d="100"/>
        </p:scale>
        <p:origin x="78" y="9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4cdc1fe8-b8ae-49b1-b8bb-2b6bab88a8bf" providerId="ADAL" clId="{27797327-3177-4AAE-AE22-D332954FAA30}"/>
    <pc:docChg chg="undo redo custSel addSld delSld modSld sldOrd modSection">
      <pc:chgData name="Joe Coleman" userId="4cdc1fe8-b8ae-49b1-b8bb-2b6bab88a8bf" providerId="ADAL" clId="{27797327-3177-4AAE-AE22-D332954FAA30}" dt="2024-10-01T20:10:45.703" v="10089" actId="20577"/>
      <pc:docMkLst>
        <pc:docMk/>
      </pc:docMkLst>
      <pc:sldChg chg="addSp delSp modSp mod">
        <pc:chgData name="Joe Coleman" userId="4cdc1fe8-b8ae-49b1-b8bb-2b6bab88a8bf" providerId="ADAL" clId="{27797327-3177-4AAE-AE22-D332954FAA30}" dt="2024-09-27T13:45:47.347" v="5328" actId="18131"/>
        <pc:sldMkLst>
          <pc:docMk/>
          <pc:sldMk cId="277105945" sldId="256"/>
        </pc:sldMkLst>
        <pc:spChg chg="mod">
          <ac:chgData name="Joe Coleman" userId="4cdc1fe8-b8ae-49b1-b8bb-2b6bab88a8bf" providerId="ADAL" clId="{27797327-3177-4AAE-AE22-D332954FAA30}" dt="2024-09-26T10:46:58.658" v="21" actId="122"/>
          <ac:spMkLst>
            <pc:docMk/>
            <pc:sldMk cId="277105945" sldId="256"/>
            <ac:spMk id="2" creationId="{639D23E7-3635-543D-C055-0908CBEE55BE}"/>
          </ac:spMkLst>
        </pc:spChg>
        <pc:spChg chg="mod">
          <ac:chgData name="Joe Coleman" userId="4cdc1fe8-b8ae-49b1-b8bb-2b6bab88a8bf" providerId="ADAL" clId="{27797327-3177-4AAE-AE22-D332954FAA30}" dt="2024-09-27T13:45:11.760" v="5321" actId="14100"/>
          <ac:spMkLst>
            <pc:docMk/>
            <pc:sldMk cId="277105945" sldId="256"/>
            <ac:spMk id="3" creationId="{92DC780D-1E0C-D01E-93F9-A606271B5A2E}"/>
          </ac:spMkLst>
        </pc:spChg>
        <pc:spChg chg="add del mod">
          <ac:chgData name="Joe Coleman" userId="4cdc1fe8-b8ae-49b1-b8bb-2b6bab88a8bf" providerId="ADAL" clId="{27797327-3177-4AAE-AE22-D332954FAA30}" dt="2024-09-27T13:44:29.543" v="5294" actId="478"/>
          <ac:spMkLst>
            <pc:docMk/>
            <pc:sldMk cId="277105945" sldId="256"/>
            <ac:spMk id="5" creationId="{D709C692-BB3F-969A-E14B-667DB81816E7}"/>
          </ac:spMkLst>
        </pc:spChg>
        <pc:spChg chg="add mod">
          <ac:chgData name="Joe Coleman" userId="4cdc1fe8-b8ae-49b1-b8bb-2b6bab88a8bf" providerId="ADAL" clId="{27797327-3177-4AAE-AE22-D332954FAA30}" dt="2024-09-27T13:44:21.493" v="5288"/>
          <ac:spMkLst>
            <pc:docMk/>
            <pc:sldMk cId="277105945" sldId="256"/>
            <ac:spMk id="6" creationId="{83FB1105-CF06-4C33-EA15-670AE94324FD}"/>
          </ac:spMkLst>
        </pc:spChg>
        <pc:spChg chg="add mod">
          <ac:chgData name="Joe Coleman" userId="4cdc1fe8-b8ae-49b1-b8bb-2b6bab88a8bf" providerId="ADAL" clId="{27797327-3177-4AAE-AE22-D332954FAA30}" dt="2024-09-27T13:44:20.808" v="5286"/>
          <ac:spMkLst>
            <pc:docMk/>
            <pc:sldMk cId="277105945" sldId="256"/>
            <ac:spMk id="7" creationId="{51DD42DC-4FE4-1BF5-0063-3B129831AE04}"/>
          </ac:spMkLst>
        </pc:spChg>
        <pc:spChg chg="add del mod">
          <ac:chgData name="Joe Coleman" userId="4cdc1fe8-b8ae-49b1-b8bb-2b6bab88a8bf" providerId="ADAL" clId="{27797327-3177-4AAE-AE22-D332954FAA30}" dt="2024-09-27T13:44:50.645" v="5312"/>
          <ac:spMkLst>
            <pc:docMk/>
            <pc:sldMk cId="277105945" sldId="256"/>
            <ac:spMk id="9" creationId="{5F336C8F-2AA7-64A7-1D03-A7965C6473F4}"/>
          </ac:spMkLst>
        </pc:spChg>
        <pc:spChg chg="add mod">
          <ac:chgData name="Joe Coleman" userId="4cdc1fe8-b8ae-49b1-b8bb-2b6bab88a8bf" providerId="ADAL" clId="{27797327-3177-4AAE-AE22-D332954FAA30}" dt="2024-09-27T13:45:08.842" v="5320" actId="14100"/>
          <ac:spMkLst>
            <pc:docMk/>
            <pc:sldMk cId="277105945" sldId="256"/>
            <ac:spMk id="10" creationId="{F6BA785F-4927-CB37-C195-262079E74E10}"/>
          </ac:spMkLst>
        </pc:spChg>
        <pc:picChg chg="add mod">
          <ac:chgData name="Joe Coleman" userId="4cdc1fe8-b8ae-49b1-b8bb-2b6bab88a8bf" providerId="ADAL" clId="{27797327-3177-4AAE-AE22-D332954FAA30}" dt="2024-09-27T13:45:47.347" v="5328" actId="18131"/>
          <ac:picMkLst>
            <pc:docMk/>
            <pc:sldMk cId="277105945" sldId="256"/>
            <ac:picMk id="1026" creationId="{89E0B866-8FB5-A6C9-71AE-8DFEC3149F18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9:05:30.792" v="7500" actId="20577"/>
        <pc:sldMkLst>
          <pc:docMk/>
          <pc:sldMk cId="3660062581" sldId="257"/>
        </pc:sldMkLst>
        <pc:spChg chg="del">
          <ac:chgData name="Joe Coleman" userId="4cdc1fe8-b8ae-49b1-b8bb-2b6bab88a8bf" providerId="ADAL" clId="{27797327-3177-4AAE-AE22-D332954FAA30}" dt="2024-10-01T18:46:18.097" v="6988" actId="478"/>
          <ac:spMkLst>
            <pc:docMk/>
            <pc:sldMk cId="3660062581" sldId="257"/>
            <ac:spMk id="2" creationId="{0A23FE0E-1D07-0FE0-34B1-233121C22EC8}"/>
          </ac:spMkLst>
        </pc:spChg>
        <pc:spChg chg="mod">
          <ac:chgData name="Joe Coleman" userId="4cdc1fe8-b8ae-49b1-b8bb-2b6bab88a8bf" providerId="ADAL" clId="{27797327-3177-4AAE-AE22-D332954FAA30}" dt="2024-10-01T19:05:30.792" v="7500" actId="20577"/>
          <ac:spMkLst>
            <pc:docMk/>
            <pc:sldMk cId="3660062581" sldId="257"/>
            <ac:spMk id="3" creationId="{CF42CAB0-F972-8DA0-D6B9-D20CC0802DFA}"/>
          </ac:spMkLst>
        </pc:spChg>
        <pc:spChg chg="add del mod">
          <ac:chgData name="Joe Coleman" userId="4cdc1fe8-b8ae-49b1-b8bb-2b6bab88a8bf" providerId="ADAL" clId="{27797327-3177-4AAE-AE22-D332954FAA30}" dt="2024-10-01T18:46:19.500" v="6989" actId="478"/>
          <ac:spMkLst>
            <pc:docMk/>
            <pc:sldMk cId="3660062581" sldId="257"/>
            <ac:spMk id="5" creationId="{1B7575C4-319B-71E6-235C-7D87F734A693}"/>
          </ac:spMkLst>
        </pc:spChg>
        <pc:spChg chg="add del mod">
          <ac:chgData name="Joe Coleman" userId="4cdc1fe8-b8ae-49b1-b8bb-2b6bab88a8bf" providerId="ADAL" clId="{27797327-3177-4AAE-AE22-D332954FAA30}" dt="2024-10-01T19:04:51.270" v="7409" actId="22"/>
          <ac:spMkLst>
            <pc:docMk/>
            <pc:sldMk cId="3660062581" sldId="257"/>
            <ac:spMk id="7" creationId="{E386197A-2E1B-C263-BD0E-329C86FE337F}"/>
          </ac:spMkLst>
        </pc:spChg>
        <pc:spChg chg="add del">
          <ac:chgData name="Joe Coleman" userId="4cdc1fe8-b8ae-49b1-b8bb-2b6bab88a8bf" providerId="ADAL" clId="{27797327-3177-4AAE-AE22-D332954FAA30}" dt="2024-10-01T19:04:54.094" v="7411" actId="22"/>
          <ac:spMkLst>
            <pc:docMk/>
            <pc:sldMk cId="3660062581" sldId="257"/>
            <ac:spMk id="9" creationId="{CE903BF5-80A7-7FD5-3FD9-76808CC2AF82}"/>
          </ac:spMkLst>
        </pc:spChg>
        <pc:spChg chg="add mod">
          <ac:chgData name="Joe Coleman" userId="4cdc1fe8-b8ae-49b1-b8bb-2b6bab88a8bf" providerId="ADAL" clId="{27797327-3177-4AAE-AE22-D332954FAA30}" dt="2024-10-01T19:05:20.213" v="7457" actId="20577"/>
          <ac:spMkLst>
            <pc:docMk/>
            <pc:sldMk cId="3660062581" sldId="257"/>
            <ac:spMk id="11" creationId="{62B9E2D6-EF89-2274-191F-BC89852F0C72}"/>
          </ac:spMkLst>
        </pc:spChg>
        <pc:picChg chg="mod">
          <ac:chgData name="Joe Coleman" userId="4cdc1fe8-b8ae-49b1-b8bb-2b6bab88a8bf" providerId="ADAL" clId="{27797327-3177-4AAE-AE22-D332954FAA30}" dt="2024-10-01T18:46:21.317" v="6990" actId="1076"/>
          <ac:picMkLst>
            <pc:docMk/>
            <pc:sldMk cId="3660062581" sldId="257"/>
            <ac:picMk id="1026" creationId="{9CA5AF75-16BA-FD01-EC83-E04224BB888A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9:38:31.145" v="9425" actId="207"/>
        <pc:sldMkLst>
          <pc:docMk/>
          <pc:sldMk cId="2753823949" sldId="258"/>
        </pc:sldMkLst>
        <pc:spChg chg="del mod">
          <ac:chgData name="Joe Coleman" userId="4cdc1fe8-b8ae-49b1-b8bb-2b6bab88a8bf" providerId="ADAL" clId="{27797327-3177-4AAE-AE22-D332954FAA30}" dt="2024-10-01T18:39:49.947" v="6429" actId="478"/>
          <ac:spMkLst>
            <pc:docMk/>
            <pc:sldMk cId="2753823949" sldId="258"/>
            <ac:spMk id="2" creationId="{AA4CAFBF-6DCE-4BE0-5782-017766809921}"/>
          </ac:spMkLst>
        </pc:spChg>
        <pc:spChg chg="mod">
          <ac:chgData name="Joe Coleman" userId="4cdc1fe8-b8ae-49b1-b8bb-2b6bab88a8bf" providerId="ADAL" clId="{27797327-3177-4AAE-AE22-D332954FAA30}" dt="2024-10-01T18:40:30.386" v="6450" actId="14100"/>
          <ac:spMkLst>
            <pc:docMk/>
            <pc:sldMk cId="2753823949" sldId="258"/>
            <ac:spMk id="3" creationId="{C23CA124-7113-A91D-DC53-3B25E55C2F11}"/>
          </ac:spMkLst>
        </pc:spChg>
        <pc:spChg chg="add mod">
          <ac:chgData name="Joe Coleman" userId="4cdc1fe8-b8ae-49b1-b8bb-2b6bab88a8bf" providerId="ADAL" clId="{27797327-3177-4AAE-AE22-D332954FAA30}" dt="2024-10-01T19:38:31.145" v="9425" actId="207"/>
          <ac:spMkLst>
            <pc:docMk/>
            <pc:sldMk cId="2753823949" sldId="258"/>
            <ac:spMk id="4" creationId="{E983A2A6-0E6F-A2BB-382D-5AA71BCF0A4C}"/>
          </ac:spMkLst>
        </pc:spChg>
        <pc:spChg chg="add mod">
          <ac:chgData name="Joe Coleman" userId="4cdc1fe8-b8ae-49b1-b8bb-2b6bab88a8bf" providerId="ADAL" clId="{27797327-3177-4AAE-AE22-D332954FAA30}" dt="2024-10-01T18:41:09.017" v="6482" actId="20577"/>
          <ac:spMkLst>
            <pc:docMk/>
            <pc:sldMk cId="2753823949" sldId="258"/>
            <ac:spMk id="5" creationId="{AA0A84CF-99BE-5B3E-8B53-93BAE1A15107}"/>
          </ac:spMkLst>
        </pc:spChg>
        <pc:spChg chg="add del mod">
          <ac:chgData name="Joe Coleman" userId="4cdc1fe8-b8ae-49b1-b8bb-2b6bab88a8bf" providerId="ADAL" clId="{27797327-3177-4AAE-AE22-D332954FAA30}" dt="2024-10-01T18:41:03.523" v="6453" actId="478"/>
          <ac:spMkLst>
            <pc:docMk/>
            <pc:sldMk cId="2753823949" sldId="258"/>
            <ac:spMk id="6" creationId="{69616A4B-3273-7A64-F4EF-CFC153595E52}"/>
          </ac:spMkLst>
        </pc:spChg>
      </pc:sldChg>
      <pc:sldChg chg="addSp delSp modSp mod">
        <pc:chgData name="Joe Coleman" userId="4cdc1fe8-b8ae-49b1-b8bb-2b6bab88a8bf" providerId="ADAL" clId="{27797327-3177-4AAE-AE22-D332954FAA30}" dt="2024-10-01T18:54:06.390" v="7190" actId="20577"/>
        <pc:sldMkLst>
          <pc:docMk/>
          <pc:sldMk cId="3733661780" sldId="259"/>
        </pc:sldMkLst>
        <pc:spChg chg="del">
          <ac:chgData name="Joe Coleman" userId="4cdc1fe8-b8ae-49b1-b8bb-2b6bab88a8bf" providerId="ADAL" clId="{27797327-3177-4AAE-AE22-D332954FAA30}" dt="2024-10-01T18:53:50.962" v="7188" actId="478"/>
          <ac:spMkLst>
            <pc:docMk/>
            <pc:sldMk cId="3733661780" sldId="259"/>
            <ac:spMk id="2" creationId="{7F8DDFE2-366A-F5A2-1E37-403984708FA8}"/>
          </ac:spMkLst>
        </pc:spChg>
        <pc:spChg chg="mod">
          <ac:chgData name="Joe Coleman" userId="4cdc1fe8-b8ae-49b1-b8bb-2b6bab88a8bf" providerId="ADAL" clId="{27797327-3177-4AAE-AE22-D332954FAA30}" dt="2024-10-01T18:45:33.123" v="6886" actId="20577"/>
          <ac:spMkLst>
            <pc:docMk/>
            <pc:sldMk cId="3733661780" sldId="259"/>
            <ac:spMk id="3" creationId="{6B882C60-D8C7-EF7B-C8BD-B5244635F52C}"/>
          </ac:spMkLst>
        </pc:spChg>
        <pc:spChg chg="add mod">
          <ac:chgData name="Joe Coleman" userId="4cdc1fe8-b8ae-49b1-b8bb-2b6bab88a8bf" providerId="ADAL" clId="{27797327-3177-4AAE-AE22-D332954FAA30}" dt="2024-10-01T18:54:06.390" v="7190" actId="20577"/>
          <ac:spMkLst>
            <pc:docMk/>
            <pc:sldMk cId="3733661780" sldId="259"/>
            <ac:spMk id="4" creationId="{81A7DA36-7B77-DC7E-157F-4A9954610310}"/>
          </ac:spMkLst>
        </pc:spChg>
        <pc:spChg chg="add del mod">
          <ac:chgData name="Joe Coleman" userId="4cdc1fe8-b8ae-49b1-b8bb-2b6bab88a8bf" providerId="ADAL" clId="{27797327-3177-4AAE-AE22-D332954FAA30}" dt="2024-10-01T18:53:52.899" v="7189" actId="478"/>
          <ac:spMkLst>
            <pc:docMk/>
            <pc:sldMk cId="3733661780" sldId="259"/>
            <ac:spMk id="6" creationId="{06ECA2BF-5D46-6DA8-3D77-836E25C50A93}"/>
          </ac:spMkLst>
        </pc:spChg>
      </pc:sldChg>
      <pc:sldChg chg="addSp delSp modSp mod">
        <pc:chgData name="Joe Coleman" userId="4cdc1fe8-b8ae-49b1-b8bb-2b6bab88a8bf" providerId="ADAL" clId="{27797327-3177-4AAE-AE22-D332954FAA30}" dt="2024-10-01T19:04:10.299" v="7399" actId="5793"/>
        <pc:sldMkLst>
          <pc:docMk/>
          <pc:sldMk cId="2923177905" sldId="260"/>
        </pc:sldMkLst>
        <pc:spChg chg="del">
          <ac:chgData name="Joe Coleman" userId="4cdc1fe8-b8ae-49b1-b8bb-2b6bab88a8bf" providerId="ADAL" clId="{27797327-3177-4AAE-AE22-D332954FAA30}" dt="2024-10-01T18:43:39.553" v="6683" actId="478"/>
          <ac:spMkLst>
            <pc:docMk/>
            <pc:sldMk cId="2923177905" sldId="260"/>
            <ac:spMk id="2" creationId="{043DAA78-F73E-2C07-DCF8-17D6D9F9416B}"/>
          </ac:spMkLst>
        </pc:spChg>
        <pc:spChg chg="add mod">
          <ac:chgData name="Joe Coleman" userId="4cdc1fe8-b8ae-49b1-b8bb-2b6bab88a8bf" providerId="ADAL" clId="{27797327-3177-4AAE-AE22-D332954FAA30}" dt="2024-10-01T18:44:42.190" v="6821" actId="20577"/>
          <ac:spMkLst>
            <pc:docMk/>
            <pc:sldMk cId="2923177905" sldId="260"/>
            <ac:spMk id="3" creationId="{223829D7-8853-0316-6A91-3905F659A953}"/>
          </ac:spMkLst>
        </pc:spChg>
        <pc:spChg chg="add del">
          <ac:chgData name="Joe Coleman" userId="4cdc1fe8-b8ae-49b1-b8bb-2b6bab88a8bf" providerId="ADAL" clId="{27797327-3177-4AAE-AE22-D332954FAA30}" dt="2024-10-01T19:03:59.176" v="7373" actId="22"/>
          <ac:spMkLst>
            <pc:docMk/>
            <pc:sldMk cId="2923177905" sldId="260"/>
            <ac:spMk id="5" creationId="{0447FB05-8B86-9935-5D54-EFF008122499}"/>
          </ac:spMkLst>
        </pc:spChg>
        <pc:spChg chg="add mod">
          <ac:chgData name="Joe Coleman" userId="4cdc1fe8-b8ae-49b1-b8bb-2b6bab88a8bf" providerId="ADAL" clId="{27797327-3177-4AAE-AE22-D332954FAA30}" dt="2024-10-01T19:04:10.299" v="7399" actId="5793"/>
          <ac:spMkLst>
            <pc:docMk/>
            <pc:sldMk cId="2923177905" sldId="260"/>
            <ac:spMk id="7" creationId="{4BA70397-86D1-3331-774D-4C02607EDBFC}"/>
          </ac:spMkLst>
        </pc:spChg>
        <pc:picChg chg="mod">
          <ac:chgData name="Joe Coleman" userId="4cdc1fe8-b8ae-49b1-b8bb-2b6bab88a8bf" providerId="ADAL" clId="{27797327-3177-4AAE-AE22-D332954FAA30}" dt="2024-10-01T18:43:41.085" v="6684" actId="1076"/>
          <ac:picMkLst>
            <pc:docMk/>
            <pc:sldMk cId="2923177905" sldId="260"/>
            <ac:picMk id="4098" creationId="{71C3D37A-6B71-DC4F-2DD4-1D634F0AE04D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8:41:40.744" v="6487" actId="1076"/>
        <pc:sldMkLst>
          <pc:docMk/>
          <pc:sldMk cId="3614270132" sldId="261"/>
        </pc:sldMkLst>
        <pc:spChg chg="mod">
          <ac:chgData name="Joe Coleman" userId="4cdc1fe8-b8ae-49b1-b8bb-2b6bab88a8bf" providerId="ADAL" clId="{27797327-3177-4AAE-AE22-D332954FAA30}" dt="2024-10-01T18:41:22.873" v="6483" actId="1076"/>
          <ac:spMkLst>
            <pc:docMk/>
            <pc:sldMk cId="3614270132" sldId="261"/>
            <ac:spMk id="2" creationId="{803C79BD-9B81-C331-8B87-7DF434644DC2}"/>
          </ac:spMkLst>
        </pc:spChg>
        <pc:spChg chg="add del mod">
          <ac:chgData name="Joe Coleman" userId="4cdc1fe8-b8ae-49b1-b8bb-2b6bab88a8bf" providerId="ADAL" clId="{27797327-3177-4AAE-AE22-D332954FAA30}" dt="2024-10-01T18:41:37.430" v="6485" actId="478"/>
          <ac:spMkLst>
            <pc:docMk/>
            <pc:sldMk cId="3614270132" sldId="261"/>
            <ac:spMk id="5" creationId="{83E1AE5F-CC94-C115-1AFE-BD9DA8922698}"/>
          </ac:spMkLst>
        </pc:spChg>
        <pc:spChg chg="add mod">
          <ac:chgData name="Joe Coleman" userId="4cdc1fe8-b8ae-49b1-b8bb-2b6bab88a8bf" providerId="ADAL" clId="{27797327-3177-4AAE-AE22-D332954FAA30}" dt="2024-10-01T18:41:40.744" v="6487" actId="1076"/>
          <ac:spMkLst>
            <pc:docMk/>
            <pc:sldMk cId="3614270132" sldId="261"/>
            <ac:spMk id="6" creationId="{AB70C555-8B0A-807E-2072-0AD9773E568A}"/>
          </ac:spMkLst>
        </pc:spChg>
        <pc:spChg chg="add mod">
          <ac:chgData name="Joe Coleman" userId="4cdc1fe8-b8ae-49b1-b8bb-2b6bab88a8bf" providerId="ADAL" clId="{27797327-3177-4AAE-AE22-D332954FAA30}" dt="2024-10-01T18:41:40.744" v="6487" actId="1076"/>
          <ac:spMkLst>
            <pc:docMk/>
            <pc:sldMk cId="3614270132" sldId="261"/>
            <ac:spMk id="7" creationId="{07FF0204-BA1A-0E71-BF7A-AB0F330D2637}"/>
          </ac:spMkLst>
        </pc:spChg>
      </pc:sldChg>
      <pc:sldChg chg="modSp mod ord">
        <pc:chgData name="Joe Coleman" userId="4cdc1fe8-b8ae-49b1-b8bb-2b6bab88a8bf" providerId="ADAL" clId="{27797327-3177-4AAE-AE22-D332954FAA30}" dt="2024-10-01T16:46:27.624" v="5347" actId="113"/>
        <pc:sldMkLst>
          <pc:docMk/>
          <pc:sldMk cId="1236323029" sldId="262"/>
        </pc:sldMkLst>
        <pc:spChg chg="mod">
          <ac:chgData name="Joe Coleman" userId="4cdc1fe8-b8ae-49b1-b8bb-2b6bab88a8bf" providerId="ADAL" clId="{27797327-3177-4AAE-AE22-D332954FAA30}" dt="2024-10-01T16:46:27.624" v="5347" actId="113"/>
          <ac:spMkLst>
            <pc:docMk/>
            <pc:sldMk cId="1236323029" sldId="262"/>
            <ac:spMk id="3" creationId="{5F1300BF-AC8A-F246-395F-092C121130FF}"/>
          </ac:spMkLst>
        </pc:spChg>
      </pc:sldChg>
      <pc:sldChg chg="addSp modSp mod">
        <pc:chgData name="Joe Coleman" userId="4cdc1fe8-b8ae-49b1-b8bb-2b6bab88a8bf" providerId="ADAL" clId="{27797327-3177-4AAE-AE22-D332954FAA30}" dt="2024-09-27T13:35:02.534" v="4197" actId="20577"/>
        <pc:sldMkLst>
          <pc:docMk/>
          <pc:sldMk cId="3632587838" sldId="263"/>
        </pc:sldMkLst>
        <pc:spChg chg="mod">
          <ac:chgData name="Joe Coleman" userId="4cdc1fe8-b8ae-49b1-b8bb-2b6bab88a8bf" providerId="ADAL" clId="{27797327-3177-4AAE-AE22-D332954FAA30}" dt="2024-09-27T13:35:02.534" v="4197" actId="20577"/>
          <ac:spMkLst>
            <pc:docMk/>
            <pc:sldMk cId="3632587838" sldId="263"/>
            <ac:spMk id="3" creationId="{5989143E-712A-ED7B-9BFD-C89EA0B210C0}"/>
          </ac:spMkLst>
        </pc:spChg>
        <pc:spChg chg="add mod">
          <ac:chgData name="Joe Coleman" userId="4cdc1fe8-b8ae-49b1-b8bb-2b6bab88a8bf" providerId="ADAL" clId="{27797327-3177-4AAE-AE22-D332954FAA30}" dt="2024-09-26T14:25:33.429" v="2747" actId="20577"/>
          <ac:spMkLst>
            <pc:docMk/>
            <pc:sldMk cId="3632587838" sldId="263"/>
            <ac:spMk id="4" creationId="{53F58C94-34F0-DE0D-7267-28BCC35C46D8}"/>
          </ac:spMkLst>
        </pc:spChg>
      </pc:sldChg>
      <pc:sldChg chg="del">
        <pc:chgData name="Joe Coleman" userId="4cdc1fe8-b8ae-49b1-b8bb-2b6bab88a8bf" providerId="ADAL" clId="{27797327-3177-4AAE-AE22-D332954FAA30}" dt="2024-10-01T18:32:31.585" v="5774" actId="47"/>
        <pc:sldMkLst>
          <pc:docMk/>
          <pc:sldMk cId="2577028594" sldId="264"/>
        </pc:sldMkLst>
      </pc:sldChg>
      <pc:sldChg chg="del">
        <pc:chgData name="Joe Coleman" userId="4cdc1fe8-b8ae-49b1-b8bb-2b6bab88a8bf" providerId="ADAL" clId="{27797327-3177-4AAE-AE22-D332954FAA30}" dt="2024-10-01T18:32:36.337" v="5776" actId="47"/>
        <pc:sldMkLst>
          <pc:docMk/>
          <pc:sldMk cId="390463570" sldId="265"/>
        </pc:sldMkLst>
      </pc:sldChg>
      <pc:sldChg chg="modSp mod">
        <pc:chgData name="Joe Coleman" userId="4cdc1fe8-b8ae-49b1-b8bb-2b6bab88a8bf" providerId="ADAL" clId="{27797327-3177-4AAE-AE22-D332954FAA30}" dt="2024-10-01T18:29:06.410" v="5690" actId="20577"/>
        <pc:sldMkLst>
          <pc:docMk/>
          <pc:sldMk cId="2326328330" sldId="266"/>
        </pc:sldMkLst>
        <pc:spChg chg="mod">
          <ac:chgData name="Joe Coleman" userId="4cdc1fe8-b8ae-49b1-b8bb-2b6bab88a8bf" providerId="ADAL" clId="{27797327-3177-4AAE-AE22-D332954FAA30}" dt="2024-09-26T09:49:04.765" v="0" actId="207"/>
          <ac:spMkLst>
            <pc:docMk/>
            <pc:sldMk cId="2326328330" sldId="266"/>
            <ac:spMk id="2" creationId="{DF4D80C9-2C2A-3464-1FFE-D1E6E5783E34}"/>
          </ac:spMkLst>
        </pc:spChg>
        <pc:spChg chg="mod">
          <ac:chgData name="Joe Coleman" userId="4cdc1fe8-b8ae-49b1-b8bb-2b6bab88a8bf" providerId="ADAL" clId="{27797327-3177-4AAE-AE22-D332954FAA30}" dt="2024-10-01T18:29:06.410" v="5690" actId="20577"/>
          <ac:spMkLst>
            <pc:docMk/>
            <pc:sldMk cId="2326328330" sldId="266"/>
            <ac:spMk id="13" creationId="{D42C59CF-EF4F-7A66-4CA7-0B0E2E543F86}"/>
          </ac:spMkLst>
        </pc:spChg>
      </pc:sldChg>
      <pc:sldChg chg="modSp del mod">
        <pc:chgData name="Joe Coleman" userId="4cdc1fe8-b8ae-49b1-b8bb-2b6bab88a8bf" providerId="ADAL" clId="{27797327-3177-4AAE-AE22-D332954FAA30}" dt="2024-10-01T18:57:17.638" v="7224" actId="47"/>
        <pc:sldMkLst>
          <pc:docMk/>
          <pc:sldMk cId="2570486714" sldId="267"/>
        </pc:sldMkLst>
        <pc:spChg chg="mod">
          <ac:chgData name="Joe Coleman" userId="4cdc1fe8-b8ae-49b1-b8bb-2b6bab88a8bf" providerId="ADAL" clId="{27797327-3177-4AAE-AE22-D332954FAA30}" dt="2024-09-26T14:22:22.091" v="2412" actId="14100"/>
          <ac:spMkLst>
            <pc:docMk/>
            <pc:sldMk cId="2570486714" sldId="267"/>
            <ac:spMk id="3" creationId="{6AB24492-F6E1-DF1D-CC63-09045FBE165A}"/>
          </ac:spMkLst>
        </pc:spChg>
      </pc:sldChg>
      <pc:sldChg chg="addSp delSp modSp mod">
        <pc:chgData name="Joe Coleman" userId="4cdc1fe8-b8ae-49b1-b8bb-2b6bab88a8bf" providerId="ADAL" clId="{27797327-3177-4AAE-AE22-D332954FAA30}" dt="2024-10-01T18:55:50.252" v="7215" actId="20577"/>
        <pc:sldMkLst>
          <pc:docMk/>
          <pc:sldMk cId="492201587" sldId="268"/>
        </pc:sldMkLst>
        <pc:spChg chg="del">
          <ac:chgData name="Joe Coleman" userId="4cdc1fe8-b8ae-49b1-b8bb-2b6bab88a8bf" providerId="ADAL" clId="{27797327-3177-4AAE-AE22-D332954FAA30}" dt="2024-10-01T18:43:35.779" v="6682" actId="478"/>
          <ac:spMkLst>
            <pc:docMk/>
            <pc:sldMk cId="492201587" sldId="268"/>
            <ac:spMk id="2" creationId="{A26BFEC5-2388-AE87-A49F-F76959993361}"/>
          </ac:spMkLst>
        </pc:spChg>
        <pc:spChg chg="del">
          <ac:chgData name="Joe Coleman" userId="4cdc1fe8-b8ae-49b1-b8bb-2b6bab88a8bf" providerId="ADAL" clId="{27797327-3177-4AAE-AE22-D332954FAA30}" dt="2024-10-01T18:42:47.789" v="6539" actId="478"/>
          <ac:spMkLst>
            <pc:docMk/>
            <pc:sldMk cId="492201587" sldId="268"/>
            <ac:spMk id="3" creationId="{BB3EE0CD-8EFC-4618-EBFF-C7B99935F321}"/>
          </ac:spMkLst>
        </pc:spChg>
        <pc:spChg chg="add mod">
          <ac:chgData name="Joe Coleman" userId="4cdc1fe8-b8ae-49b1-b8bb-2b6bab88a8bf" providerId="ADAL" clId="{27797327-3177-4AAE-AE22-D332954FAA30}" dt="2024-10-01T18:55:50.252" v="7215" actId="20577"/>
          <ac:spMkLst>
            <pc:docMk/>
            <pc:sldMk cId="492201587" sldId="268"/>
            <ac:spMk id="4" creationId="{CF3A2749-C7E4-D69A-36DE-797FBFC740B7}"/>
          </ac:spMkLst>
        </pc:spChg>
        <pc:spChg chg="add del mod">
          <ac:chgData name="Joe Coleman" userId="4cdc1fe8-b8ae-49b1-b8bb-2b6bab88a8bf" providerId="ADAL" clId="{27797327-3177-4AAE-AE22-D332954FAA30}" dt="2024-10-01T18:55:18.378" v="7194" actId="22"/>
          <ac:spMkLst>
            <pc:docMk/>
            <pc:sldMk cId="492201587" sldId="268"/>
            <ac:spMk id="6" creationId="{228961D6-F155-F415-972F-817C623D6678}"/>
          </ac:spMkLst>
        </pc:spChg>
        <pc:spChg chg="add del">
          <ac:chgData name="Joe Coleman" userId="4cdc1fe8-b8ae-49b1-b8bb-2b6bab88a8bf" providerId="ADAL" clId="{27797327-3177-4AAE-AE22-D332954FAA30}" dt="2024-10-01T18:55:20.201" v="7196" actId="22"/>
          <ac:spMkLst>
            <pc:docMk/>
            <pc:sldMk cId="492201587" sldId="268"/>
            <ac:spMk id="8" creationId="{419ECA1C-8D43-8901-48E5-F257C4F6859B}"/>
          </ac:spMkLst>
        </pc:spChg>
        <pc:spChg chg="add mod">
          <ac:chgData name="Joe Coleman" userId="4cdc1fe8-b8ae-49b1-b8bb-2b6bab88a8bf" providerId="ADAL" clId="{27797327-3177-4AAE-AE22-D332954FAA30}" dt="2024-10-01T18:55:33.136" v="7202"/>
          <ac:spMkLst>
            <pc:docMk/>
            <pc:sldMk cId="492201587" sldId="268"/>
            <ac:spMk id="10" creationId="{FAAB10E1-2B75-CFE9-B0C4-4DB3A36132FE}"/>
          </ac:spMkLst>
        </pc:spChg>
        <pc:spChg chg="add del">
          <ac:chgData name="Joe Coleman" userId="4cdc1fe8-b8ae-49b1-b8bb-2b6bab88a8bf" providerId="ADAL" clId="{27797327-3177-4AAE-AE22-D332954FAA30}" dt="2024-10-01T18:55:35.735" v="7204" actId="22"/>
          <ac:spMkLst>
            <pc:docMk/>
            <pc:sldMk cId="492201587" sldId="268"/>
            <ac:spMk id="12" creationId="{053CB0FC-8453-137C-604E-7D5E23A202F4}"/>
          </ac:spMkLst>
        </pc:spChg>
        <pc:spChg chg="add mod">
          <ac:chgData name="Joe Coleman" userId="4cdc1fe8-b8ae-49b1-b8bb-2b6bab88a8bf" providerId="ADAL" clId="{27797327-3177-4AAE-AE22-D332954FAA30}" dt="2024-10-01T18:55:41.638" v="7208" actId="1076"/>
          <ac:spMkLst>
            <pc:docMk/>
            <pc:sldMk cId="492201587" sldId="268"/>
            <ac:spMk id="14" creationId="{A34A1836-14C1-41F3-B41E-020A4ECA647A}"/>
          </ac:spMkLst>
        </pc:spChg>
        <pc:picChg chg="mod">
          <ac:chgData name="Joe Coleman" userId="4cdc1fe8-b8ae-49b1-b8bb-2b6bab88a8bf" providerId="ADAL" clId="{27797327-3177-4AAE-AE22-D332954FAA30}" dt="2024-10-01T18:43:43.340" v="6685" actId="1076"/>
          <ac:picMkLst>
            <pc:docMk/>
            <pc:sldMk cId="492201587" sldId="268"/>
            <ac:picMk id="1026" creationId="{4B2982D2-E5D1-8B73-478D-E228DF855CC6}"/>
          </ac:picMkLst>
        </pc:picChg>
      </pc:sldChg>
      <pc:sldChg chg="modSp mod">
        <pc:chgData name="Joe Coleman" userId="4cdc1fe8-b8ae-49b1-b8bb-2b6bab88a8bf" providerId="ADAL" clId="{27797327-3177-4AAE-AE22-D332954FAA30}" dt="2024-10-01T18:42:30.916" v="6536" actId="20577"/>
        <pc:sldMkLst>
          <pc:docMk/>
          <pc:sldMk cId="2138939617" sldId="269"/>
        </pc:sldMkLst>
        <pc:spChg chg="mod">
          <ac:chgData name="Joe Coleman" userId="4cdc1fe8-b8ae-49b1-b8bb-2b6bab88a8bf" providerId="ADAL" clId="{27797327-3177-4AAE-AE22-D332954FAA30}" dt="2024-10-01T18:42:30.916" v="6536" actId="20577"/>
          <ac:spMkLst>
            <pc:docMk/>
            <pc:sldMk cId="2138939617" sldId="269"/>
            <ac:spMk id="2" creationId="{CCB9F863-100D-1019-CA6E-402E294AFB48}"/>
          </ac:spMkLst>
        </pc:spChg>
      </pc:sldChg>
      <pc:sldChg chg="addSp delSp modSp add mod ord">
        <pc:chgData name="Joe Coleman" userId="4cdc1fe8-b8ae-49b1-b8bb-2b6bab88a8bf" providerId="ADAL" clId="{27797327-3177-4AAE-AE22-D332954FAA30}" dt="2024-10-01T19:59:52.952" v="10023" actId="14100"/>
        <pc:sldMkLst>
          <pc:docMk/>
          <pc:sldMk cId="795534016" sldId="270"/>
        </pc:sldMkLst>
        <pc:spChg chg="del">
          <ac:chgData name="Joe Coleman" userId="4cdc1fe8-b8ae-49b1-b8bb-2b6bab88a8bf" providerId="ADAL" clId="{27797327-3177-4AAE-AE22-D332954FAA30}" dt="2024-10-01T19:59:27.008" v="10016" actId="478"/>
          <ac:spMkLst>
            <pc:docMk/>
            <pc:sldMk cId="795534016" sldId="270"/>
            <ac:spMk id="2" creationId="{294A7128-17A0-5D48-E6E8-7DA6ED8A5088}"/>
          </ac:spMkLst>
        </pc:spChg>
        <pc:spChg chg="add mod">
          <ac:chgData name="Joe Coleman" userId="4cdc1fe8-b8ae-49b1-b8bb-2b6bab88a8bf" providerId="ADAL" clId="{27797327-3177-4AAE-AE22-D332954FAA30}" dt="2024-10-01T19:59:52.952" v="10023" actId="14100"/>
          <ac:spMkLst>
            <pc:docMk/>
            <pc:sldMk cId="795534016" sldId="270"/>
            <ac:spMk id="3" creationId="{07935D57-EDE3-8DFE-9BBA-B87254B045CA}"/>
          </ac:spMkLst>
        </pc:spChg>
        <pc:picChg chg="mod">
          <ac:chgData name="Joe Coleman" userId="4cdc1fe8-b8ae-49b1-b8bb-2b6bab88a8bf" providerId="ADAL" clId="{27797327-3177-4AAE-AE22-D332954FAA30}" dt="2024-10-01T19:59:33.123" v="10020" actId="1076"/>
          <ac:picMkLst>
            <pc:docMk/>
            <pc:sldMk cId="795534016" sldId="270"/>
            <ac:picMk id="3074" creationId="{02C830AE-05A8-2156-D36C-AC6189526999}"/>
          </ac:picMkLst>
        </pc:picChg>
      </pc:sldChg>
      <pc:sldChg chg="del">
        <pc:chgData name="Joe Coleman" userId="4cdc1fe8-b8ae-49b1-b8bb-2b6bab88a8bf" providerId="ADAL" clId="{27797327-3177-4AAE-AE22-D332954FAA30}" dt="2024-10-01T18:46:37.955" v="6992" actId="2696"/>
        <pc:sldMkLst>
          <pc:docMk/>
          <pc:sldMk cId="1935081768" sldId="270"/>
        </pc:sldMkLst>
      </pc:sldChg>
      <pc:sldChg chg="del">
        <pc:chgData name="Joe Coleman" userId="4cdc1fe8-b8ae-49b1-b8bb-2b6bab88a8bf" providerId="ADAL" clId="{27797327-3177-4AAE-AE22-D332954FAA30}" dt="2024-10-01T18:32:33.330" v="5775" actId="47"/>
        <pc:sldMkLst>
          <pc:docMk/>
          <pc:sldMk cId="985400748" sldId="272"/>
        </pc:sldMkLst>
      </pc:sldChg>
      <pc:sldChg chg="ord">
        <pc:chgData name="Joe Coleman" userId="4cdc1fe8-b8ae-49b1-b8bb-2b6bab88a8bf" providerId="ADAL" clId="{27797327-3177-4AAE-AE22-D332954FAA30}" dt="2024-10-01T19:25:42.778" v="8813"/>
        <pc:sldMkLst>
          <pc:docMk/>
          <pc:sldMk cId="144235880" sldId="273"/>
        </pc:sldMkLst>
      </pc:sldChg>
      <pc:sldChg chg="del">
        <pc:chgData name="Joe Coleman" userId="4cdc1fe8-b8ae-49b1-b8bb-2b6bab88a8bf" providerId="ADAL" clId="{27797327-3177-4AAE-AE22-D332954FAA30}" dt="2024-10-01T18:32:11.045" v="5770" actId="47"/>
        <pc:sldMkLst>
          <pc:docMk/>
          <pc:sldMk cId="2593704649" sldId="274"/>
        </pc:sldMkLst>
      </pc:sldChg>
      <pc:sldChg chg="del">
        <pc:chgData name="Joe Coleman" userId="4cdc1fe8-b8ae-49b1-b8bb-2b6bab88a8bf" providerId="ADAL" clId="{27797327-3177-4AAE-AE22-D332954FAA30}" dt="2024-10-01T18:32:12.243" v="5771" actId="47"/>
        <pc:sldMkLst>
          <pc:docMk/>
          <pc:sldMk cId="1078221082" sldId="275"/>
        </pc:sldMkLst>
      </pc:sldChg>
      <pc:sldChg chg="delSp modSp mod">
        <pc:chgData name="Joe Coleman" userId="4cdc1fe8-b8ae-49b1-b8bb-2b6bab88a8bf" providerId="ADAL" clId="{27797327-3177-4AAE-AE22-D332954FAA30}" dt="2024-10-01T19:28:27.118" v="8834" actId="208"/>
        <pc:sldMkLst>
          <pc:docMk/>
          <pc:sldMk cId="3053267090" sldId="276"/>
        </pc:sldMkLst>
        <pc:spChg chg="del">
          <ac:chgData name="Joe Coleman" userId="4cdc1fe8-b8ae-49b1-b8bb-2b6bab88a8bf" providerId="ADAL" clId="{27797327-3177-4AAE-AE22-D332954FAA30}" dt="2024-10-01T19:27:52.789" v="8821" actId="478"/>
          <ac:spMkLst>
            <pc:docMk/>
            <pc:sldMk cId="3053267090" sldId="276"/>
            <ac:spMk id="2" creationId="{7C8ABEF5-F4C6-F6F3-78CA-B50068E31C66}"/>
          </ac:spMkLst>
        </pc:spChg>
        <pc:spChg chg="del">
          <ac:chgData name="Joe Coleman" userId="4cdc1fe8-b8ae-49b1-b8bb-2b6bab88a8bf" providerId="ADAL" clId="{27797327-3177-4AAE-AE22-D332954FAA30}" dt="2024-10-01T19:27:53.763" v="8822" actId="478"/>
          <ac:spMkLst>
            <pc:docMk/>
            <pc:sldMk cId="3053267090" sldId="276"/>
            <ac:spMk id="3" creationId="{DC3D80C2-DD64-F023-3FFE-051B05B7AF86}"/>
          </ac:spMkLst>
        </pc:spChg>
        <pc:picChg chg="mod">
          <ac:chgData name="Joe Coleman" userId="4cdc1fe8-b8ae-49b1-b8bb-2b6bab88a8bf" providerId="ADAL" clId="{27797327-3177-4AAE-AE22-D332954FAA30}" dt="2024-10-01T19:28:27.118" v="8834" actId="208"/>
          <ac:picMkLst>
            <pc:docMk/>
            <pc:sldMk cId="3053267090" sldId="276"/>
            <ac:picMk id="5" creationId="{FA205CFC-DF9A-5BF7-C06D-43501F95832E}"/>
          </ac:picMkLst>
        </pc:picChg>
        <pc:picChg chg="mod">
          <ac:chgData name="Joe Coleman" userId="4cdc1fe8-b8ae-49b1-b8bb-2b6bab88a8bf" providerId="ADAL" clId="{27797327-3177-4AAE-AE22-D332954FAA30}" dt="2024-10-01T19:28:16.489" v="8829" actId="688"/>
          <ac:picMkLst>
            <pc:docMk/>
            <pc:sldMk cId="3053267090" sldId="276"/>
            <ac:picMk id="7" creationId="{03C0D6E4-DDEE-ADEB-2F5B-61E096878E5D}"/>
          </ac:picMkLst>
        </pc:picChg>
        <pc:picChg chg="mod">
          <ac:chgData name="Joe Coleman" userId="4cdc1fe8-b8ae-49b1-b8bb-2b6bab88a8bf" providerId="ADAL" clId="{27797327-3177-4AAE-AE22-D332954FAA30}" dt="2024-10-01T19:28:20.643" v="8831" actId="1076"/>
          <ac:picMkLst>
            <pc:docMk/>
            <pc:sldMk cId="3053267090" sldId="276"/>
            <ac:picMk id="9" creationId="{D58D9AF7-E7D1-AD53-DD2B-0A4B17CB5B93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9:49:29.396" v="9490" actId="20577"/>
        <pc:sldMkLst>
          <pc:docMk/>
          <pc:sldMk cId="3408885836" sldId="277"/>
        </pc:sldMkLst>
        <pc:spChg chg="del">
          <ac:chgData name="Joe Coleman" userId="4cdc1fe8-b8ae-49b1-b8bb-2b6bab88a8bf" providerId="ADAL" clId="{27797327-3177-4AAE-AE22-D332954FAA30}" dt="2024-10-01T19:38:39.350" v="9426" actId="478"/>
          <ac:spMkLst>
            <pc:docMk/>
            <pc:sldMk cId="3408885836" sldId="277"/>
            <ac:spMk id="2" creationId="{A5CEE0C3-9849-B884-5259-4E9E638627B7}"/>
          </ac:spMkLst>
        </pc:spChg>
        <pc:spChg chg="add mod">
          <ac:chgData name="Joe Coleman" userId="4cdc1fe8-b8ae-49b1-b8bb-2b6bab88a8bf" providerId="ADAL" clId="{27797327-3177-4AAE-AE22-D332954FAA30}" dt="2024-10-01T19:38:55.324" v="9451" actId="20577"/>
          <ac:spMkLst>
            <pc:docMk/>
            <pc:sldMk cId="3408885836" sldId="277"/>
            <ac:spMk id="3" creationId="{EA61674C-3FC0-9124-9E6A-A04CD8FE6DC9}"/>
          </ac:spMkLst>
        </pc:spChg>
        <pc:spChg chg="add mod">
          <ac:chgData name="Joe Coleman" userId="4cdc1fe8-b8ae-49b1-b8bb-2b6bab88a8bf" providerId="ADAL" clId="{27797327-3177-4AAE-AE22-D332954FAA30}" dt="2024-10-01T19:49:29.396" v="9490" actId="20577"/>
          <ac:spMkLst>
            <pc:docMk/>
            <pc:sldMk cId="3408885836" sldId="277"/>
            <ac:spMk id="4" creationId="{A7CFD48C-A1B4-EFEC-39CD-1F5349BAE22E}"/>
          </ac:spMkLst>
        </pc:spChg>
      </pc:sldChg>
      <pc:sldChg chg="delSp modSp mod ord">
        <pc:chgData name="Joe Coleman" userId="4cdc1fe8-b8ae-49b1-b8bb-2b6bab88a8bf" providerId="ADAL" clId="{27797327-3177-4AAE-AE22-D332954FAA30}" dt="2024-10-01T19:49:42.040" v="9493" actId="1076"/>
        <pc:sldMkLst>
          <pc:docMk/>
          <pc:sldMk cId="1734325103" sldId="278"/>
        </pc:sldMkLst>
        <pc:spChg chg="del">
          <ac:chgData name="Joe Coleman" userId="4cdc1fe8-b8ae-49b1-b8bb-2b6bab88a8bf" providerId="ADAL" clId="{27797327-3177-4AAE-AE22-D332954FAA30}" dt="2024-10-01T19:49:35.950" v="9491" actId="478"/>
          <ac:spMkLst>
            <pc:docMk/>
            <pc:sldMk cId="1734325103" sldId="278"/>
            <ac:spMk id="2" creationId="{8038DBED-6359-B452-BF0C-3D547DD80D0D}"/>
          </ac:spMkLst>
        </pc:spChg>
        <pc:picChg chg="mod">
          <ac:chgData name="Joe Coleman" userId="4cdc1fe8-b8ae-49b1-b8bb-2b6bab88a8bf" providerId="ADAL" clId="{27797327-3177-4AAE-AE22-D332954FAA30}" dt="2024-10-01T19:49:38.092" v="9492" actId="1076"/>
          <ac:picMkLst>
            <pc:docMk/>
            <pc:sldMk cId="1734325103" sldId="278"/>
            <ac:picMk id="8" creationId="{6DBCE2E3-A314-0ABD-2CCB-6E20628A41E0}"/>
          </ac:picMkLst>
        </pc:picChg>
        <pc:picChg chg="mod">
          <ac:chgData name="Joe Coleman" userId="4cdc1fe8-b8ae-49b1-b8bb-2b6bab88a8bf" providerId="ADAL" clId="{27797327-3177-4AAE-AE22-D332954FAA30}" dt="2024-10-01T19:49:42.040" v="9493" actId="1076"/>
          <ac:picMkLst>
            <pc:docMk/>
            <pc:sldMk cId="1734325103" sldId="278"/>
            <ac:picMk id="4100" creationId="{864F7280-31B7-C00A-C732-40BDCE3F7DA4}"/>
          </ac:picMkLst>
        </pc:picChg>
      </pc:sldChg>
      <pc:sldChg chg="addSp delSp modSp mod ord">
        <pc:chgData name="Joe Coleman" userId="4cdc1fe8-b8ae-49b1-b8bb-2b6bab88a8bf" providerId="ADAL" clId="{27797327-3177-4AAE-AE22-D332954FAA30}" dt="2024-10-01T19:51:18.811" v="9645" actId="14100"/>
        <pc:sldMkLst>
          <pc:docMk/>
          <pc:sldMk cId="3982458301" sldId="279"/>
        </pc:sldMkLst>
        <pc:spChg chg="del">
          <ac:chgData name="Joe Coleman" userId="4cdc1fe8-b8ae-49b1-b8bb-2b6bab88a8bf" providerId="ADAL" clId="{27797327-3177-4AAE-AE22-D332954FAA30}" dt="2024-10-01T19:25:32.245" v="8811" actId="478"/>
          <ac:spMkLst>
            <pc:docMk/>
            <pc:sldMk cId="3982458301" sldId="279"/>
            <ac:spMk id="2" creationId="{79FE520E-8142-7A7C-C5CB-22A8754A08EC}"/>
          </ac:spMkLst>
        </pc:spChg>
        <pc:spChg chg="del">
          <ac:chgData name="Joe Coleman" userId="4cdc1fe8-b8ae-49b1-b8bb-2b6bab88a8bf" providerId="ADAL" clId="{27797327-3177-4AAE-AE22-D332954FAA30}" dt="2024-10-01T19:25:30.994" v="8810" actId="478"/>
          <ac:spMkLst>
            <pc:docMk/>
            <pc:sldMk cId="3982458301" sldId="279"/>
            <ac:spMk id="3" creationId="{441292D0-3D9C-B245-A55E-277C39B78F29}"/>
          </ac:spMkLst>
        </pc:spChg>
        <pc:spChg chg="add mod">
          <ac:chgData name="Joe Coleman" userId="4cdc1fe8-b8ae-49b1-b8bb-2b6bab88a8bf" providerId="ADAL" clId="{27797327-3177-4AAE-AE22-D332954FAA30}" dt="2024-10-01T19:51:18.811" v="9645" actId="14100"/>
          <ac:spMkLst>
            <pc:docMk/>
            <pc:sldMk cId="3982458301" sldId="279"/>
            <ac:spMk id="8" creationId="{A92D4664-CBBA-4721-2F38-5E58295ABED1}"/>
          </ac:spMkLst>
        </pc:spChg>
        <pc:picChg chg="mod">
          <ac:chgData name="Joe Coleman" userId="4cdc1fe8-b8ae-49b1-b8bb-2b6bab88a8bf" providerId="ADAL" clId="{27797327-3177-4AAE-AE22-D332954FAA30}" dt="2024-10-01T19:49:54.438" v="9498" actId="14100"/>
          <ac:picMkLst>
            <pc:docMk/>
            <pc:sldMk cId="3982458301" sldId="279"/>
            <ac:picMk id="4" creationId="{EDA09C95-1B8F-4E7B-1481-5C5CBA6FA9A8}"/>
          </ac:picMkLst>
        </pc:picChg>
        <pc:picChg chg="mod">
          <ac:chgData name="Joe Coleman" userId="4cdc1fe8-b8ae-49b1-b8bb-2b6bab88a8bf" providerId="ADAL" clId="{27797327-3177-4AAE-AE22-D332954FAA30}" dt="2024-10-01T19:49:51.057" v="9496" actId="14100"/>
          <ac:picMkLst>
            <pc:docMk/>
            <pc:sldMk cId="3982458301" sldId="279"/>
            <ac:picMk id="5" creationId="{9B9F75DD-4EBD-33FF-2951-3CD37CCF42A9}"/>
          </ac:picMkLst>
        </pc:picChg>
        <pc:picChg chg="mod">
          <ac:chgData name="Joe Coleman" userId="4cdc1fe8-b8ae-49b1-b8bb-2b6bab88a8bf" providerId="ADAL" clId="{27797327-3177-4AAE-AE22-D332954FAA30}" dt="2024-10-01T19:50:09.702" v="9505" actId="1076"/>
          <ac:picMkLst>
            <pc:docMk/>
            <pc:sldMk cId="3982458301" sldId="279"/>
            <ac:picMk id="6" creationId="{E0D5F932-41AF-E374-12AD-E8BAE56667BF}"/>
          </ac:picMkLst>
        </pc:picChg>
        <pc:picChg chg="mod">
          <ac:chgData name="Joe Coleman" userId="4cdc1fe8-b8ae-49b1-b8bb-2b6bab88a8bf" providerId="ADAL" clId="{27797327-3177-4AAE-AE22-D332954FAA30}" dt="2024-10-01T19:50:09.702" v="9505" actId="1076"/>
          <ac:picMkLst>
            <pc:docMk/>
            <pc:sldMk cId="3982458301" sldId="279"/>
            <ac:picMk id="7" creationId="{8796D54E-43BB-256A-5E20-E9A87C5FF6BC}"/>
          </ac:picMkLst>
        </pc:picChg>
      </pc:sldChg>
      <pc:sldChg chg="addSp delSp modSp mod ord">
        <pc:chgData name="Joe Coleman" userId="4cdc1fe8-b8ae-49b1-b8bb-2b6bab88a8bf" providerId="ADAL" clId="{27797327-3177-4AAE-AE22-D332954FAA30}" dt="2024-10-01T19:07:55.757" v="7626" actId="114"/>
        <pc:sldMkLst>
          <pc:docMk/>
          <pc:sldMk cId="1570827915" sldId="280"/>
        </pc:sldMkLst>
        <pc:spChg chg="mod">
          <ac:chgData name="Joe Coleman" userId="4cdc1fe8-b8ae-49b1-b8bb-2b6bab88a8bf" providerId="ADAL" clId="{27797327-3177-4AAE-AE22-D332954FAA30}" dt="2024-09-26T14:23:57.121" v="2660" actId="14100"/>
          <ac:spMkLst>
            <pc:docMk/>
            <pc:sldMk cId="1570827915" sldId="280"/>
            <ac:spMk id="2" creationId="{28E28136-EEC9-657A-02F5-0FE39E8DEEE0}"/>
          </ac:spMkLst>
        </pc:spChg>
        <pc:spChg chg="mod">
          <ac:chgData name="Joe Coleman" userId="4cdc1fe8-b8ae-49b1-b8bb-2b6bab88a8bf" providerId="ADAL" clId="{27797327-3177-4AAE-AE22-D332954FAA30}" dt="2024-09-26T14:24:01.360" v="2661" actId="1076"/>
          <ac:spMkLst>
            <pc:docMk/>
            <pc:sldMk cId="1570827915" sldId="280"/>
            <ac:spMk id="3" creationId="{28538D81-5FB8-A702-FCA0-C26AC3D6637F}"/>
          </ac:spMkLst>
        </pc:spChg>
        <pc:spChg chg="add del">
          <ac:chgData name="Joe Coleman" userId="4cdc1fe8-b8ae-49b1-b8bb-2b6bab88a8bf" providerId="ADAL" clId="{27797327-3177-4AAE-AE22-D332954FAA30}" dt="2024-10-01T19:07:35.140" v="7594" actId="22"/>
          <ac:spMkLst>
            <pc:docMk/>
            <pc:sldMk cId="1570827915" sldId="280"/>
            <ac:spMk id="5" creationId="{BD230FEE-994F-1BFE-5563-5A88BEA0EA35}"/>
          </ac:spMkLst>
        </pc:spChg>
        <pc:spChg chg="add mod">
          <ac:chgData name="Joe Coleman" userId="4cdc1fe8-b8ae-49b1-b8bb-2b6bab88a8bf" providerId="ADAL" clId="{27797327-3177-4AAE-AE22-D332954FAA30}" dt="2024-10-01T19:07:55.757" v="7626" actId="114"/>
          <ac:spMkLst>
            <pc:docMk/>
            <pc:sldMk cId="1570827915" sldId="280"/>
            <ac:spMk id="7" creationId="{F301A18D-8E4F-7BC6-9740-CC5DF696A651}"/>
          </ac:spMkLst>
        </pc:spChg>
      </pc:sldChg>
      <pc:sldChg chg="addSp delSp modSp mod">
        <pc:chgData name="Joe Coleman" userId="4cdc1fe8-b8ae-49b1-b8bb-2b6bab88a8bf" providerId="ADAL" clId="{27797327-3177-4AAE-AE22-D332954FAA30}" dt="2024-10-01T19:10:19.841" v="7914" actId="20577"/>
        <pc:sldMkLst>
          <pc:docMk/>
          <pc:sldMk cId="878742900" sldId="281"/>
        </pc:sldMkLst>
        <pc:spChg chg="del">
          <ac:chgData name="Joe Coleman" userId="4cdc1fe8-b8ae-49b1-b8bb-2b6bab88a8bf" providerId="ADAL" clId="{27797327-3177-4AAE-AE22-D332954FAA30}" dt="2024-10-01T19:08:08.148" v="7628" actId="478"/>
          <ac:spMkLst>
            <pc:docMk/>
            <pc:sldMk cId="878742900" sldId="281"/>
            <ac:spMk id="2" creationId="{885BDB40-1A5A-6C33-9D60-3CA2E53F21CC}"/>
          </ac:spMkLst>
        </pc:spChg>
        <pc:spChg chg="mod">
          <ac:chgData name="Joe Coleman" userId="4cdc1fe8-b8ae-49b1-b8bb-2b6bab88a8bf" providerId="ADAL" clId="{27797327-3177-4AAE-AE22-D332954FAA30}" dt="2024-10-01T19:10:19.841" v="7914" actId="20577"/>
          <ac:spMkLst>
            <pc:docMk/>
            <pc:sldMk cId="878742900" sldId="281"/>
            <ac:spMk id="3" creationId="{FF0889C4-E4D5-16F6-9305-4CBAC8B865A0}"/>
          </ac:spMkLst>
        </pc:spChg>
        <pc:spChg chg="add del">
          <ac:chgData name="Joe Coleman" userId="4cdc1fe8-b8ae-49b1-b8bb-2b6bab88a8bf" providerId="ADAL" clId="{27797327-3177-4AAE-AE22-D332954FAA30}" dt="2024-10-01T19:09:36.027" v="7816" actId="22"/>
          <ac:spMkLst>
            <pc:docMk/>
            <pc:sldMk cId="878742900" sldId="281"/>
            <ac:spMk id="5" creationId="{2AD5254B-5AB5-139E-3A17-45A709BC5DEE}"/>
          </ac:spMkLst>
        </pc:spChg>
        <pc:spChg chg="add del">
          <ac:chgData name="Joe Coleman" userId="4cdc1fe8-b8ae-49b1-b8bb-2b6bab88a8bf" providerId="ADAL" clId="{27797327-3177-4AAE-AE22-D332954FAA30}" dt="2024-10-01T19:09:38.372" v="7818" actId="22"/>
          <ac:spMkLst>
            <pc:docMk/>
            <pc:sldMk cId="878742900" sldId="281"/>
            <ac:spMk id="7" creationId="{25C6BC46-FFA1-6AD9-6CE2-6A43B85EE724}"/>
          </ac:spMkLst>
        </pc:spChg>
        <pc:spChg chg="add mod">
          <ac:chgData name="Joe Coleman" userId="4cdc1fe8-b8ae-49b1-b8bb-2b6bab88a8bf" providerId="ADAL" clId="{27797327-3177-4AAE-AE22-D332954FAA30}" dt="2024-10-01T19:10:07.539" v="7879" actId="1076"/>
          <ac:spMkLst>
            <pc:docMk/>
            <pc:sldMk cId="878742900" sldId="281"/>
            <ac:spMk id="9" creationId="{738CEC7C-149E-5892-6A77-ECC982BDCBAE}"/>
          </ac:spMkLst>
        </pc:spChg>
        <pc:picChg chg="mod">
          <ac:chgData name="Joe Coleman" userId="4cdc1fe8-b8ae-49b1-b8bb-2b6bab88a8bf" providerId="ADAL" clId="{27797327-3177-4AAE-AE22-D332954FAA30}" dt="2024-10-01T19:08:10.409" v="7629" actId="1076"/>
          <ac:picMkLst>
            <pc:docMk/>
            <pc:sldMk cId="878742900" sldId="281"/>
            <ac:picMk id="7170" creationId="{EAEFAC83-3C4D-E76F-037D-6C52C6E3ADD6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9:13:47.102" v="8164" actId="20577"/>
        <pc:sldMkLst>
          <pc:docMk/>
          <pc:sldMk cId="758111098" sldId="282"/>
        </pc:sldMkLst>
        <pc:spChg chg="del">
          <ac:chgData name="Joe Coleman" userId="4cdc1fe8-b8ae-49b1-b8bb-2b6bab88a8bf" providerId="ADAL" clId="{27797327-3177-4AAE-AE22-D332954FAA30}" dt="2024-10-01T19:10:24.788" v="7915" actId="478"/>
          <ac:spMkLst>
            <pc:docMk/>
            <pc:sldMk cId="758111098" sldId="282"/>
            <ac:spMk id="2" creationId="{4073F1CC-2747-144B-3EE3-B79F0A01BB36}"/>
          </ac:spMkLst>
        </pc:spChg>
        <pc:spChg chg="del">
          <ac:chgData name="Joe Coleman" userId="4cdc1fe8-b8ae-49b1-b8bb-2b6bab88a8bf" providerId="ADAL" clId="{27797327-3177-4AAE-AE22-D332954FAA30}" dt="2024-10-01T19:10:26.512" v="7916" actId="478"/>
          <ac:spMkLst>
            <pc:docMk/>
            <pc:sldMk cId="758111098" sldId="282"/>
            <ac:spMk id="3" creationId="{ABB8596E-54DD-2F8F-B130-89606EF584ED}"/>
          </ac:spMkLst>
        </pc:spChg>
        <pc:spChg chg="add mod">
          <ac:chgData name="Joe Coleman" userId="4cdc1fe8-b8ae-49b1-b8bb-2b6bab88a8bf" providerId="ADAL" clId="{27797327-3177-4AAE-AE22-D332954FAA30}" dt="2024-10-01T19:11:50.858" v="8048" actId="20577"/>
          <ac:spMkLst>
            <pc:docMk/>
            <pc:sldMk cId="758111098" sldId="282"/>
            <ac:spMk id="4" creationId="{6E88535B-1C73-371D-4ED3-EDA55917A96A}"/>
          </ac:spMkLst>
        </pc:spChg>
        <pc:spChg chg="add del">
          <ac:chgData name="Joe Coleman" userId="4cdc1fe8-b8ae-49b1-b8bb-2b6bab88a8bf" providerId="ADAL" clId="{27797327-3177-4AAE-AE22-D332954FAA30}" dt="2024-10-01T19:11:56.012" v="8050" actId="478"/>
          <ac:spMkLst>
            <pc:docMk/>
            <pc:sldMk cId="758111098" sldId="282"/>
            <ac:spMk id="6" creationId="{4C21CDE6-3FB0-0D03-4C2D-D679029E679F}"/>
          </ac:spMkLst>
        </pc:spChg>
        <pc:spChg chg="add mod">
          <ac:chgData name="Joe Coleman" userId="4cdc1fe8-b8ae-49b1-b8bb-2b6bab88a8bf" providerId="ADAL" clId="{27797327-3177-4AAE-AE22-D332954FAA30}" dt="2024-10-01T19:13:17.814" v="8133" actId="1076"/>
          <ac:spMkLst>
            <pc:docMk/>
            <pc:sldMk cId="758111098" sldId="282"/>
            <ac:spMk id="8" creationId="{3639594C-50DC-47EC-08DA-A6E55099E202}"/>
          </ac:spMkLst>
        </pc:spChg>
        <pc:spChg chg="add del">
          <ac:chgData name="Joe Coleman" userId="4cdc1fe8-b8ae-49b1-b8bb-2b6bab88a8bf" providerId="ADAL" clId="{27797327-3177-4AAE-AE22-D332954FAA30}" dt="2024-10-01T19:13:15.772" v="8130" actId="22"/>
          <ac:spMkLst>
            <pc:docMk/>
            <pc:sldMk cId="758111098" sldId="282"/>
            <ac:spMk id="10" creationId="{C818C2A3-1F6B-5E5A-0BA2-428AC2F10CC8}"/>
          </ac:spMkLst>
        </pc:spChg>
        <pc:spChg chg="add mod">
          <ac:chgData name="Joe Coleman" userId="4cdc1fe8-b8ae-49b1-b8bb-2b6bab88a8bf" providerId="ADAL" clId="{27797327-3177-4AAE-AE22-D332954FAA30}" dt="2024-10-01T19:13:47.102" v="8164" actId="20577"/>
          <ac:spMkLst>
            <pc:docMk/>
            <pc:sldMk cId="758111098" sldId="282"/>
            <ac:spMk id="12" creationId="{C46EFCF4-F281-F87D-CE3E-67AB2BCFFE0D}"/>
          </ac:spMkLst>
        </pc:spChg>
      </pc:sldChg>
      <pc:sldChg chg="addSp delSp modSp mod">
        <pc:chgData name="Joe Coleman" userId="4cdc1fe8-b8ae-49b1-b8bb-2b6bab88a8bf" providerId="ADAL" clId="{27797327-3177-4AAE-AE22-D332954FAA30}" dt="2024-10-01T19:19:30.695" v="8794" actId="20577"/>
        <pc:sldMkLst>
          <pc:docMk/>
          <pc:sldMk cId="134054791" sldId="283"/>
        </pc:sldMkLst>
        <pc:spChg chg="del">
          <ac:chgData name="Joe Coleman" userId="4cdc1fe8-b8ae-49b1-b8bb-2b6bab88a8bf" providerId="ADAL" clId="{27797327-3177-4AAE-AE22-D332954FAA30}" dt="2024-10-01T19:13:53.020" v="8165" actId="478"/>
          <ac:spMkLst>
            <pc:docMk/>
            <pc:sldMk cId="134054791" sldId="283"/>
            <ac:spMk id="2" creationId="{1D042E97-74D0-1173-4E2A-975DEE2B63BE}"/>
          </ac:spMkLst>
        </pc:spChg>
        <pc:spChg chg="add mod">
          <ac:chgData name="Joe Coleman" userId="4cdc1fe8-b8ae-49b1-b8bb-2b6bab88a8bf" providerId="ADAL" clId="{27797327-3177-4AAE-AE22-D332954FAA30}" dt="2024-10-01T19:18:59.657" v="8692" actId="1076"/>
          <ac:spMkLst>
            <pc:docMk/>
            <pc:sldMk cId="134054791" sldId="283"/>
            <ac:spMk id="3" creationId="{DC0BF80A-80C3-33A8-0FAA-1B2C837ECC96}"/>
          </ac:spMkLst>
        </pc:spChg>
        <pc:spChg chg="add mod">
          <ac:chgData name="Joe Coleman" userId="4cdc1fe8-b8ae-49b1-b8bb-2b6bab88a8bf" providerId="ADAL" clId="{27797327-3177-4AAE-AE22-D332954FAA30}" dt="2024-10-01T19:19:30.695" v="8794" actId="20577"/>
          <ac:spMkLst>
            <pc:docMk/>
            <pc:sldMk cId="134054791" sldId="283"/>
            <ac:spMk id="4" creationId="{7F7937D6-B680-0CB8-8ACA-519AFDEC59D8}"/>
          </ac:spMkLst>
        </pc:spChg>
        <pc:spChg chg="mod">
          <ac:chgData name="Joe Coleman" userId="4cdc1fe8-b8ae-49b1-b8bb-2b6bab88a8bf" providerId="ADAL" clId="{27797327-3177-4AAE-AE22-D332954FAA30}" dt="2024-10-01T19:18:57.097" v="8691" actId="1076"/>
          <ac:spMkLst>
            <pc:docMk/>
            <pc:sldMk cId="134054791" sldId="283"/>
            <ac:spMk id="9" creationId="{6EA4048E-3846-D425-2970-D46E90B8FF3D}"/>
          </ac:spMkLst>
        </pc:spChg>
      </pc:sldChg>
      <pc:sldChg chg="addSp delSp modSp add del mod">
        <pc:chgData name="Joe Coleman" userId="4cdc1fe8-b8ae-49b1-b8bb-2b6bab88a8bf" providerId="ADAL" clId="{27797327-3177-4AAE-AE22-D332954FAA30}" dt="2024-10-01T19:19:35.999" v="8795" actId="47"/>
        <pc:sldMkLst>
          <pc:docMk/>
          <pc:sldMk cId="1701917748" sldId="284"/>
        </pc:sldMkLst>
        <pc:spChg chg="del">
          <ac:chgData name="Joe Coleman" userId="4cdc1fe8-b8ae-49b1-b8bb-2b6bab88a8bf" providerId="ADAL" clId="{27797327-3177-4AAE-AE22-D332954FAA30}" dt="2024-10-01T19:18:42.835" v="8685" actId="478"/>
          <ac:spMkLst>
            <pc:docMk/>
            <pc:sldMk cId="1701917748" sldId="284"/>
            <ac:spMk id="2" creationId="{0097517F-B12C-50E5-C3AB-93DF64E43063}"/>
          </ac:spMkLst>
        </pc:spChg>
        <pc:spChg chg="del">
          <ac:chgData name="Joe Coleman" userId="4cdc1fe8-b8ae-49b1-b8bb-2b6bab88a8bf" providerId="ADAL" clId="{27797327-3177-4AAE-AE22-D332954FAA30}" dt="2024-10-01T19:18:40.996" v="8684" actId="478"/>
          <ac:spMkLst>
            <pc:docMk/>
            <pc:sldMk cId="1701917748" sldId="284"/>
            <ac:spMk id="3" creationId="{AD94D2AF-2C96-5BBD-CEBC-544B60131FA6}"/>
          </ac:spMkLst>
        </pc:spChg>
        <pc:spChg chg="add del mod">
          <ac:chgData name="Joe Coleman" userId="4cdc1fe8-b8ae-49b1-b8bb-2b6bab88a8bf" providerId="ADAL" clId="{27797327-3177-4AAE-AE22-D332954FAA30}" dt="2024-10-01T19:18:44.226" v="8686" actId="478"/>
          <ac:spMkLst>
            <pc:docMk/>
            <pc:sldMk cId="1701917748" sldId="284"/>
            <ac:spMk id="5" creationId="{2F97BD6A-5DD7-B350-AE1C-083435994467}"/>
          </ac:spMkLst>
        </pc:spChg>
        <pc:spChg chg="del">
          <ac:chgData name="Joe Coleman" userId="4cdc1fe8-b8ae-49b1-b8bb-2b6bab88a8bf" providerId="ADAL" clId="{27797327-3177-4AAE-AE22-D332954FAA30}" dt="2024-10-01T19:18:49.583" v="8687" actId="21"/>
          <ac:spMkLst>
            <pc:docMk/>
            <pc:sldMk cId="1701917748" sldId="284"/>
            <ac:spMk id="9" creationId="{DC0BF80A-80C3-33A8-0FAA-1B2C837ECC96}"/>
          </ac:spMkLst>
        </pc:spChg>
      </pc:sldChg>
      <pc:sldChg chg="addSp delSp modSp mod">
        <pc:chgData name="Joe Coleman" userId="4cdc1fe8-b8ae-49b1-b8bb-2b6bab88a8bf" providerId="ADAL" clId="{27797327-3177-4AAE-AE22-D332954FAA30}" dt="2024-10-01T19:17:18.245" v="8434" actId="33524"/>
        <pc:sldMkLst>
          <pc:docMk/>
          <pc:sldMk cId="2673478308" sldId="285"/>
        </pc:sldMkLst>
        <pc:spChg chg="del">
          <ac:chgData name="Joe Coleman" userId="4cdc1fe8-b8ae-49b1-b8bb-2b6bab88a8bf" providerId="ADAL" clId="{27797327-3177-4AAE-AE22-D332954FAA30}" dt="2024-10-01T19:14:01.596" v="8166" actId="478"/>
          <ac:spMkLst>
            <pc:docMk/>
            <pc:sldMk cId="2673478308" sldId="285"/>
            <ac:spMk id="2" creationId="{538FCA01-D908-EB1D-38C8-4ACEC1305D9B}"/>
          </ac:spMkLst>
        </pc:spChg>
        <pc:spChg chg="add del mod">
          <ac:chgData name="Joe Coleman" userId="4cdc1fe8-b8ae-49b1-b8bb-2b6bab88a8bf" providerId="ADAL" clId="{27797327-3177-4AAE-AE22-D332954FAA30}" dt="2024-10-01T19:14:03.039" v="8167" actId="478"/>
          <ac:spMkLst>
            <pc:docMk/>
            <pc:sldMk cId="2673478308" sldId="285"/>
            <ac:spMk id="4" creationId="{520EF532-BF65-CF99-11FD-7D2879E0F228}"/>
          </ac:spMkLst>
        </pc:spChg>
        <pc:spChg chg="add mod">
          <ac:chgData name="Joe Coleman" userId="4cdc1fe8-b8ae-49b1-b8bb-2b6bab88a8bf" providerId="ADAL" clId="{27797327-3177-4AAE-AE22-D332954FAA30}" dt="2024-10-01T19:17:18.245" v="8434" actId="33524"/>
          <ac:spMkLst>
            <pc:docMk/>
            <pc:sldMk cId="2673478308" sldId="285"/>
            <ac:spMk id="5" creationId="{4B93F095-9B00-AD12-3D4D-19F6D0A67CD1}"/>
          </ac:spMkLst>
        </pc:spChg>
        <pc:spChg chg="add mod">
          <ac:chgData name="Joe Coleman" userId="4cdc1fe8-b8ae-49b1-b8bb-2b6bab88a8bf" providerId="ADAL" clId="{27797327-3177-4AAE-AE22-D332954FAA30}" dt="2024-10-01T19:17:14.125" v="8433" actId="14100"/>
          <ac:spMkLst>
            <pc:docMk/>
            <pc:sldMk cId="2673478308" sldId="285"/>
            <ac:spMk id="7" creationId="{5DA19E2B-1324-8757-8B65-BA42A0DB4324}"/>
          </ac:spMkLst>
        </pc:spChg>
        <pc:picChg chg="mod">
          <ac:chgData name="Joe Coleman" userId="4cdc1fe8-b8ae-49b1-b8bb-2b6bab88a8bf" providerId="ADAL" clId="{27797327-3177-4AAE-AE22-D332954FAA30}" dt="2024-10-01T19:14:22.911" v="8206" actId="1076"/>
          <ac:picMkLst>
            <pc:docMk/>
            <pc:sldMk cId="2673478308" sldId="285"/>
            <ac:picMk id="10242" creationId="{116F3FB3-A8F9-CC90-ABE5-A65A1829347C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9:18:33.374" v="8683" actId="20577"/>
        <pc:sldMkLst>
          <pc:docMk/>
          <pc:sldMk cId="257976370" sldId="286"/>
        </pc:sldMkLst>
        <pc:spChg chg="del">
          <ac:chgData name="Joe Coleman" userId="4cdc1fe8-b8ae-49b1-b8bb-2b6bab88a8bf" providerId="ADAL" clId="{27797327-3177-4AAE-AE22-D332954FAA30}" dt="2024-10-01T18:56:56.727" v="7223" actId="478"/>
          <ac:spMkLst>
            <pc:docMk/>
            <pc:sldMk cId="257976370" sldId="286"/>
            <ac:spMk id="2" creationId="{3208DB2B-8B81-D027-D8B2-BE7852ADF63D}"/>
          </ac:spMkLst>
        </pc:spChg>
        <pc:spChg chg="add mod">
          <ac:chgData name="Joe Coleman" userId="4cdc1fe8-b8ae-49b1-b8bb-2b6bab88a8bf" providerId="ADAL" clId="{27797327-3177-4AAE-AE22-D332954FAA30}" dt="2024-10-01T19:18:33.374" v="8683" actId="20577"/>
          <ac:spMkLst>
            <pc:docMk/>
            <pc:sldMk cId="257976370" sldId="286"/>
            <ac:spMk id="3" creationId="{1890CD47-5B3F-B333-D12D-2B85E170C72F}"/>
          </ac:spMkLst>
        </pc:spChg>
        <pc:spChg chg="mod">
          <ac:chgData name="Joe Coleman" userId="4cdc1fe8-b8ae-49b1-b8bb-2b6bab88a8bf" providerId="ADAL" clId="{27797327-3177-4AAE-AE22-D332954FAA30}" dt="2024-10-01T18:56:53.522" v="7222" actId="14100"/>
          <ac:spMkLst>
            <pc:docMk/>
            <pc:sldMk cId="257976370" sldId="286"/>
            <ac:spMk id="7" creationId="{C06903A4-4EA7-25A9-7046-1E4F9C8CBB2F}"/>
          </ac:spMkLst>
        </pc:spChg>
        <pc:spChg chg="mod">
          <ac:chgData name="Joe Coleman" userId="4cdc1fe8-b8ae-49b1-b8bb-2b6bab88a8bf" providerId="ADAL" clId="{27797327-3177-4AAE-AE22-D332954FAA30}" dt="2024-10-01T18:56:39.688" v="7216" actId="1076"/>
          <ac:spMkLst>
            <pc:docMk/>
            <pc:sldMk cId="257976370" sldId="286"/>
            <ac:spMk id="9" creationId="{CE22AB81-4178-2EE0-617E-A59667A552AA}"/>
          </ac:spMkLst>
        </pc:spChg>
      </pc:sldChg>
      <pc:sldChg chg="del">
        <pc:chgData name="Joe Coleman" userId="4cdc1fe8-b8ae-49b1-b8bb-2b6bab88a8bf" providerId="ADAL" clId="{27797327-3177-4AAE-AE22-D332954FAA30}" dt="2024-10-01T19:19:39.548" v="8796" actId="47"/>
        <pc:sldMkLst>
          <pc:docMk/>
          <pc:sldMk cId="2742040765" sldId="287"/>
        </pc:sldMkLst>
      </pc:sldChg>
      <pc:sldChg chg="delSp modSp mod ord">
        <pc:chgData name="Joe Coleman" userId="4cdc1fe8-b8ae-49b1-b8bb-2b6bab88a8bf" providerId="ADAL" clId="{27797327-3177-4AAE-AE22-D332954FAA30}" dt="2024-10-01T19:58:11.974" v="9875" actId="1076"/>
        <pc:sldMkLst>
          <pc:docMk/>
          <pc:sldMk cId="3621653015" sldId="288"/>
        </pc:sldMkLst>
        <pc:spChg chg="del">
          <ac:chgData name="Joe Coleman" userId="4cdc1fe8-b8ae-49b1-b8bb-2b6bab88a8bf" providerId="ADAL" clId="{27797327-3177-4AAE-AE22-D332954FAA30}" dt="2024-10-01T19:57:33.494" v="9775" actId="478"/>
          <ac:spMkLst>
            <pc:docMk/>
            <pc:sldMk cId="3621653015" sldId="288"/>
            <ac:spMk id="2" creationId="{41214569-6663-1808-7F60-8941CDA98E6D}"/>
          </ac:spMkLst>
        </pc:spChg>
        <pc:spChg chg="mod">
          <ac:chgData name="Joe Coleman" userId="4cdc1fe8-b8ae-49b1-b8bb-2b6bab88a8bf" providerId="ADAL" clId="{27797327-3177-4AAE-AE22-D332954FAA30}" dt="2024-10-01T19:58:11.974" v="9875" actId="1076"/>
          <ac:spMkLst>
            <pc:docMk/>
            <pc:sldMk cId="3621653015" sldId="288"/>
            <ac:spMk id="3" creationId="{71779BA2-6F9D-258B-A2DB-2DA15E5C795B}"/>
          </ac:spMkLst>
        </pc:spChg>
        <pc:spChg chg="mod">
          <ac:chgData name="Joe Coleman" userId="4cdc1fe8-b8ae-49b1-b8bb-2b6bab88a8bf" providerId="ADAL" clId="{27797327-3177-4AAE-AE22-D332954FAA30}" dt="2024-10-01T19:58:07.705" v="9873" actId="1076"/>
          <ac:spMkLst>
            <pc:docMk/>
            <pc:sldMk cId="3621653015" sldId="288"/>
            <ac:spMk id="5" creationId="{3B76CBFC-F0B5-86C6-B9A3-109337577988}"/>
          </ac:spMkLst>
        </pc:spChg>
        <pc:picChg chg="mod">
          <ac:chgData name="Joe Coleman" userId="4cdc1fe8-b8ae-49b1-b8bb-2b6bab88a8bf" providerId="ADAL" clId="{27797327-3177-4AAE-AE22-D332954FAA30}" dt="2024-10-01T19:58:10.024" v="9874" actId="1076"/>
          <ac:picMkLst>
            <pc:docMk/>
            <pc:sldMk cId="3621653015" sldId="288"/>
            <ac:picMk id="12290" creationId="{33CA21AF-6504-A11A-CEC1-57B8EF77895D}"/>
          </ac:picMkLst>
        </pc:picChg>
      </pc:sldChg>
      <pc:sldChg chg="addSp delSp modSp mod">
        <pc:chgData name="Joe Coleman" userId="4cdc1fe8-b8ae-49b1-b8bb-2b6bab88a8bf" providerId="ADAL" clId="{27797327-3177-4AAE-AE22-D332954FAA30}" dt="2024-10-01T18:30:41.316" v="5761" actId="208"/>
        <pc:sldMkLst>
          <pc:docMk/>
          <pc:sldMk cId="3804524973" sldId="290"/>
        </pc:sldMkLst>
        <pc:spChg chg="mod">
          <ac:chgData name="Joe Coleman" userId="4cdc1fe8-b8ae-49b1-b8bb-2b6bab88a8bf" providerId="ADAL" clId="{27797327-3177-4AAE-AE22-D332954FAA30}" dt="2024-10-01T18:29:47.373" v="5691" actId="1076"/>
          <ac:spMkLst>
            <pc:docMk/>
            <pc:sldMk cId="3804524973" sldId="290"/>
            <ac:spMk id="3" creationId="{5956D96F-894A-3704-D9F4-7B3618DF9CCC}"/>
          </ac:spMkLst>
        </pc:spChg>
        <pc:spChg chg="add del">
          <ac:chgData name="Joe Coleman" userId="4cdc1fe8-b8ae-49b1-b8bb-2b6bab88a8bf" providerId="ADAL" clId="{27797327-3177-4AAE-AE22-D332954FAA30}" dt="2024-10-01T18:29:53.932" v="5693" actId="22"/>
          <ac:spMkLst>
            <pc:docMk/>
            <pc:sldMk cId="3804524973" sldId="290"/>
            <ac:spMk id="5" creationId="{50D98585-407A-C078-CA0F-DE324DDABE84}"/>
          </ac:spMkLst>
        </pc:spChg>
        <pc:spChg chg="add mod">
          <ac:chgData name="Joe Coleman" userId="4cdc1fe8-b8ae-49b1-b8bb-2b6bab88a8bf" providerId="ADAL" clId="{27797327-3177-4AAE-AE22-D332954FAA30}" dt="2024-10-01T18:30:41.316" v="5761" actId="208"/>
          <ac:spMkLst>
            <pc:docMk/>
            <pc:sldMk cId="3804524973" sldId="290"/>
            <ac:spMk id="7" creationId="{C9A12591-7809-F629-11A5-3A6A0EE95AC0}"/>
          </ac:spMkLst>
        </pc:spChg>
      </pc:sldChg>
      <pc:sldChg chg="addSp delSp modSp mod setBg modClrScheme modAnim delDesignElem chgLayout">
        <pc:chgData name="Joe Coleman" userId="4cdc1fe8-b8ae-49b1-b8bb-2b6bab88a8bf" providerId="ADAL" clId="{27797327-3177-4AAE-AE22-D332954FAA30}" dt="2024-09-26T14:13:48.048" v="2263"/>
        <pc:sldMkLst>
          <pc:docMk/>
          <pc:sldMk cId="4009338759" sldId="291"/>
        </pc:sldMkLst>
        <pc:spChg chg="mod ord">
          <ac:chgData name="Joe Coleman" userId="4cdc1fe8-b8ae-49b1-b8bb-2b6bab88a8bf" providerId="ADAL" clId="{27797327-3177-4AAE-AE22-D332954FAA30}" dt="2024-09-26T14:12:12.655" v="2015" actId="207"/>
          <ac:spMkLst>
            <pc:docMk/>
            <pc:sldMk cId="4009338759" sldId="291"/>
            <ac:spMk id="2" creationId="{CAF7EA11-5674-7180-5063-FD798E2A793E}"/>
          </ac:spMkLst>
        </pc:spChg>
        <pc:spChg chg="mod ord">
          <ac:chgData name="Joe Coleman" userId="4cdc1fe8-b8ae-49b1-b8bb-2b6bab88a8bf" providerId="ADAL" clId="{27797327-3177-4AAE-AE22-D332954FAA30}" dt="2024-09-26T14:12:27.622" v="2017" actId="113"/>
          <ac:spMkLst>
            <pc:docMk/>
            <pc:sldMk cId="4009338759" sldId="291"/>
            <ac:spMk id="3" creationId="{666BA385-B825-4AEF-635E-877D65E2B78D}"/>
          </ac:spMkLst>
        </pc:spChg>
        <pc:spChg chg="add del mod">
          <ac:chgData name="Joe Coleman" userId="4cdc1fe8-b8ae-49b1-b8bb-2b6bab88a8bf" providerId="ADAL" clId="{27797327-3177-4AAE-AE22-D332954FAA30}" dt="2024-09-26T14:09:12.689" v="1953" actId="478"/>
          <ac:spMkLst>
            <pc:docMk/>
            <pc:sldMk cId="4009338759" sldId="291"/>
            <ac:spMk id="4" creationId="{37D71D7A-6D14-8D1D-0E2C-48679F292A18}"/>
          </ac:spMkLst>
        </pc:spChg>
        <pc:spChg chg="add del mod">
          <ac:chgData name="Joe Coleman" userId="4cdc1fe8-b8ae-49b1-b8bb-2b6bab88a8bf" providerId="ADAL" clId="{27797327-3177-4AAE-AE22-D332954FAA30}" dt="2024-09-26T14:11:27.357" v="1996" actId="22"/>
          <ac:spMkLst>
            <pc:docMk/>
            <pc:sldMk cId="4009338759" sldId="291"/>
            <ac:spMk id="10" creationId="{0FE03765-3D46-6D56-FB22-79C9207D98E1}"/>
          </ac:spMkLst>
        </pc:spChg>
        <pc:spChg chg="add del">
          <ac:chgData name="Joe Coleman" userId="4cdc1fe8-b8ae-49b1-b8bb-2b6bab88a8bf" providerId="ADAL" clId="{27797327-3177-4AAE-AE22-D332954FAA30}" dt="2024-09-26T14:11:31.100" v="1998" actId="22"/>
          <ac:spMkLst>
            <pc:docMk/>
            <pc:sldMk cId="4009338759" sldId="291"/>
            <ac:spMk id="12" creationId="{ADC9AE69-A00D-BB81-FBEB-C28841A31E77}"/>
          </ac:spMkLst>
        </pc:spChg>
        <pc:spChg chg="add del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13" creationId="{AAAE94E3-A7DB-4868-B1E3-E49703488BBC}"/>
          </ac:spMkLst>
        </pc:spChg>
        <pc:spChg chg="add del">
          <ac:chgData name="Joe Coleman" userId="4cdc1fe8-b8ae-49b1-b8bb-2b6bab88a8bf" providerId="ADAL" clId="{27797327-3177-4AAE-AE22-D332954FAA30}" dt="2024-09-26T14:11:33.101" v="2002" actId="22"/>
          <ac:spMkLst>
            <pc:docMk/>
            <pc:sldMk cId="4009338759" sldId="291"/>
            <ac:spMk id="18" creationId="{AD1A11D5-B217-FC4A-1372-D32F9288B96A}"/>
          </ac:spMkLst>
        </pc:spChg>
        <pc:spChg chg="add del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19" creationId="{3873B707-463F-40B0-8227-E8CC6C67EB25}"/>
          </ac:spMkLst>
        </pc:spChg>
        <pc:spChg chg="add del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21" creationId="{C13237C8-E62C-4F0D-A318-BD6FB6C2D138}"/>
          </ac:spMkLst>
        </pc:spChg>
        <pc:spChg chg="add mod">
          <ac:chgData name="Joe Coleman" userId="4cdc1fe8-b8ae-49b1-b8bb-2b6bab88a8bf" providerId="ADAL" clId="{27797327-3177-4AAE-AE22-D332954FAA30}" dt="2024-09-26T14:12:45.554" v="2053" actId="6549"/>
          <ac:spMkLst>
            <pc:docMk/>
            <pc:sldMk cId="4009338759" sldId="291"/>
            <ac:spMk id="22" creationId="{07E09CA3-2015-213E-0827-C20A28D6D251}"/>
          </ac:spMkLst>
        </pc:spChg>
        <pc:spChg chg="add del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23" creationId="{19C9EAEA-39D0-4B0E-A0EB-51E7B26740B1}"/>
          </ac:spMkLst>
        </pc:spChg>
        <pc:spChg chg="add mod">
          <ac:chgData name="Joe Coleman" userId="4cdc1fe8-b8ae-49b1-b8bb-2b6bab88a8bf" providerId="ADAL" clId="{27797327-3177-4AAE-AE22-D332954FAA30}" dt="2024-09-26T14:13:43.970" v="2262" actId="208"/>
          <ac:spMkLst>
            <pc:docMk/>
            <pc:sldMk cId="4009338759" sldId="291"/>
            <ac:spMk id="24" creationId="{66FC3CFC-1C82-0694-C357-E6B5AAA1C16D}"/>
          </ac:spMkLst>
        </pc:spChg>
        <pc:spChg chg="add del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25" creationId="{8CB5D2D7-DF65-4E86-BFBA-FFB9B5ACEB64}"/>
          </ac:spMkLst>
        </pc:spChg>
        <pc:spChg chg="add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30" creationId="{F35DB090-93B5-4581-8D71-BB3839684BFF}"/>
          </ac:spMkLst>
        </pc:spChg>
        <pc:spChg chg="add">
          <ac:chgData name="Joe Coleman" userId="4cdc1fe8-b8ae-49b1-b8bb-2b6bab88a8bf" providerId="ADAL" clId="{27797327-3177-4AAE-AE22-D332954FAA30}" dt="2024-09-26T14:10:53.124" v="1972" actId="26606"/>
          <ac:spMkLst>
            <pc:docMk/>
            <pc:sldMk cId="4009338759" sldId="291"/>
            <ac:spMk id="32" creationId="{A0DE92DF-4769-4DE9-93FD-EE31271850CA}"/>
          </ac:spMkLst>
        </pc:spChg>
        <pc:grpChg chg="add del">
          <ac:chgData name="Joe Coleman" userId="4cdc1fe8-b8ae-49b1-b8bb-2b6bab88a8bf" providerId="ADAL" clId="{27797327-3177-4AAE-AE22-D332954FAA30}" dt="2024-09-26T14:10:53.124" v="1972" actId="26606"/>
          <ac:grpSpMkLst>
            <pc:docMk/>
            <pc:sldMk cId="4009338759" sldId="291"/>
            <ac:grpSpMk id="15" creationId="{1DE889C7-FAD6-4397-98E2-05D503484459}"/>
          </ac:grpSpMkLst>
        </pc:grpChg>
        <pc:picChg chg="add mod ord">
          <ac:chgData name="Joe Coleman" userId="4cdc1fe8-b8ae-49b1-b8bb-2b6bab88a8bf" providerId="ADAL" clId="{27797327-3177-4AAE-AE22-D332954FAA30}" dt="2024-09-26T14:12:00.744" v="2009" actId="207"/>
          <ac:picMkLst>
            <pc:docMk/>
            <pc:sldMk cId="4009338759" sldId="291"/>
            <ac:picMk id="6" creationId="{64A783E0-7351-6F98-F6D3-206BD082CA57}"/>
          </ac:picMkLst>
        </pc:picChg>
        <pc:picChg chg="add mod ord">
          <ac:chgData name="Joe Coleman" userId="4cdc1fe8-b8ae-49b1-b8bb-2b6bab88a8bf" providerId="ADAL" clId="{27797327-3177-4AAE-AE22-D332954FAA30}" dt="2024-09-26T14:12:00.744" v="2009" actId="207"/>
          <ac:picMkLst>
            <pc:docMk/>
            <pc:sldMk cId="4009338759" sldId="291"/>
            <ac:picMk id="8" creationId="{A83537E9-26A0-E8C6-3E5C-5ACFBF02F3FB}"/>
          </ac:picMkLst>
        </pc:picChg>
      </pc:sldChg>
      <pc:sldChg chg="addSp modSp mod">
        <pc:chgData name="Joe Coleman" userId="4cdc1fe8-b8ae-49b1-b8bb-2b6bab88a8bf" providerId="ADAL" clId="{27797327-3177-4AAE-AE22-D332954FAA30}" dt="2024-09-26T14:14:14.212" v="2270" actId="1076"/>
        <pc:sldMkLst>
          <pc:docMk/>
          <pc:sldMk cId="3813338138" sldId="292"/>
        </pc:sldMkLst>
        <pc:spChg chg="mod">
          <ac:chgData name="Joe Coleman" userId="4cdc1fe8-b8ae-49b1-b8bb-2b6bab88a8bf" providerId="ADAL" clId="{27797327-3177-4AAE-AE22-D332954FAA30}" dt="2024-09-26T14:08:40.152" v="1945" actId="20577"/>
          <ac:spMkLst>
            <pc:docMk/>
            <pc:sldMk cId="3813338138" sldId="292"/>
            <ac:spMk id="2" creationId="{3846DEE7-A424-1B92-6F37-27227ECA4083}"/>
          </ac:spMkLst>
        </pc:spChg>
        <pc:spChg chg="add mod">
          <ac:chgData name="Joe Coleman" userId="4cdc1fe8-b8ae-49b1-b8bb-2b6bab88a8bf" providerId="ADAL" clId="{27797327-3177-4AAE-AE22-D332954FAA30}" dt="2024-09-26T14:14:14.212" v="2270" actId="1076"/>
          <ac:spMkLst>
            <pc:docMk/>
            <pc:sldMk cId="3813338138" sldId="292"/>
            <ac:spMk id="3" creationId="{944839AC-A6B8-1FA9-96AF-22577D093C64}"/>
          </ac:spMkLst>
        </pc:spChg>
        <pc:picChg chg="mod">
          <ac:chgData name="Joe Coleman" userId="4cdc1fe8-b8ae-49b1-b8bb-2b6bab88a8bf" providerId="ADAL" clId="{27797327-3177-4AAE-AE22-D332954FAA30}" dt="2024-09-26T14:14:11.895" v="2269" actId="1076"/>
          <ac:picMkLst>
            <pc:docMk/>
            <pc:sldMk cId="3813338138" sldId="292"/>
            <ac:picMk id="5" creationId="{3167F48A-0CD7-8FCE-58F6-E7C41D7082B0}"/>
          </ac:picMkLst>
        </pc:picChg>
      </pc:sldChg>
      <pc:sldChg chg="del">
        <pc:chgData name="Joe Coleman" userId="4cdc1fe8-b8ae-49b1-b8bb-2b6bab88a8bf" providerId="ADAL" clId="{27797327-3177-4AAE-AE22-D332954FAA30}" dt="2024-09-26T14:08:52.934" v="1948" actId="47"/>
        <pc:sldMkLst>
          <pc:docMk/>
          <pc:sldMk cId="3411573106" sldId="293"/>
        </pc:sldMkLst>
      </pc:sldChg>
      <pc:sldChg chg="addSp delSp modSp new mod modAnim">
        <pc:chgData name="Joe Coleman" userId="4cdc1fe8-b8ae-49b1-b8bb-2b6bab88a8bf" providerId="ADAL" clId="{27797327-3177-4AAE-AE22-D332954FAA30}" dt="2024-09-27T13:34:47.297" v="4183" actId="20577"/>
        <pc:sldMkLst>
          <pc:docMk/>
          <pc:sldMk cId="653830617" sldId="294"/>
        </pc:sldMkLst>
        <pc:spChg chg="mod">
          <ac:chgData name="Joe Coleman" userId="4cdc1fe8-b8ae-49b1-b8bb-2b6bab88a8bf" providerId="ADAL" clId="{27797327-3177-4AAE-AE22-D332954FAA30}" dt="2024-09-27T13:34:47.297" v="4183" actId="20577"/>
          <ac:spMkLst>
            <pc:docMk/>
            <pc:sldMk cId="653830617" sldId="294"/>
            <ac:spMk id="2" creationId="{DFE8D2BE-B99F-ED07-6015-A9CADCDB9C0C}"/>
          </ac:spMkLst>
        </pc:spChg>
        <pc:spChg chg="mod">
          <ac:chgData name="Joe Coleman" userId="4cdc1fe8-b8ae-49b1-b8bb-2b6bab88a8bf" providerId="ADAL" clId="{27797327-3177-4AAE-AE22-D332954FAA30}" dt="2024-09-26T14:21:35.959" v="2358" actId="113"/>
          <ac:spMkLst>
            <pc:docMk/>
            <pc:sldMk cId="653830617" sldId="294"/>
            <ac:spMk id="3" creationId="{3CB6D4BC-3AD2-6895-B6AF-9BD8B1F18EAF}"/>
          </ac:spMkLst>
        </pc:spChg>
        <pc:spChg chg="add del mod">
          <ac:chgData name="Joe Coleman" userId="4cdc1fe8-b8ae-49b1-b8bb-2b6bab88a8bf" providerId="ADAL" clId="{27797327-3177-4AAE-AE22-D332954FAA30}" dt="2024-09-26T11:04:19.978" v="1032" actId="478"/>
          <ac:spMkLst>
            <pc:docMk/>
            <pc:sldMk cId="653830617" sldId="294"/>
            <ac:spMk id="4" creationId="{4296BBEE-454D-6029-6808-0277DDC25FDB}"/>
          </ac:spMkLst>
        </pc:spChg>
        <pc:picChg chg="add mod">
          <ac:chgData name="Joe Coleman" userId="4cdc1fe8-b8ae-49b1-b8bb-2b6bab88a8bf" providerId="ADAL" clId="{27797327-3177-4AAE-AE22-D332954FAA30}" dt="2024-09-26T14:20:57.333" v="2350" actId="208"/>
          <ac:picMkLst>
            <pc:docMk/>
            <pc:sldMk cId="653830617" sldId="294"/>
            <ac:picMk id="5" creationId="{C3807F83-E777-ED8E-6FE3-D931D102A43F}"/>
          </ac:picMkLst>
        </pc:picChg>
        <pc:picChg chg="add mod">
          <ac:chgData name="Joe Coleman" userId="4cdc1fe8-b8ae-49b1-b8bb-2b6bab88a8bf" providerId="ADAL" clId="{27797327-3177-4AAE-AE22-D332954FAA30}" dt="2024-09-26T14:20:57.333" v="2350" actId="208"/>
          <ac:picMkLst>
            <pc:docMk/>
            <pc:sldMk cId="653830617" sldId="294"/>
            <ac:picMk id="7" creationId="{1FAF1C9E-CC93-D3E2-FDF7-B3A5D91A5F58}"/>
          </ac:picMkLst>
        </pc:picChg>
        <pc:picChg chg="add del mod">
          <ac:chgData name="Joe Coleman" userId="4cdc1fe8-b8ae-49b1-b8bb-2b6bab88a8bf" providerId="ADAL" clId="{27797327-3177-4AAE-AE22-D332954FAA30}" dt="2024-09-26T14:16:29.661" v="2290" actId="478"/>
          <ac:picMkLst>
            <pc:docMk/>
            <pc:sldMk cId="653830617" sldId="294"/>
            <ac:picMk id="9" creationId="{4AABB338-481A-D9F1-B3E7-300F00211A73}"/>
          </ac:picMkLst>
        </pc:picChg>
        <pc:picChg chg="add mod">
          <ac:chgData name="Joe Coleman" userId="4cdc1fe8-b8ae-49b1-b8bb-2b6bab88a8bf" providerId="ADAL" clId="{27797327-3177-4AAE-AE22-D332954FAA30}" dt="2024-09-26T14:20:57.333" v="2350" actId="208"/>
          <ac:picMkLst>
            <pc:docMk/>
            <pc:sldMk cId="653830617" sldId="294"/>
            <ac:picMk id="11" creationId="{46661C4B-1876-6166-CB0B-A1E89A9E1A01}"/>
          </ac:picMkLst>
        </pc:picChg>
        <pc:picChg chg="add mod">
          <ac:chgData name="Joe Coleman" userId="4cdc1fe8-b8ae-49b1-b8bb-2b6bab88a8bf" providerId="ADAL" clId="{27797327-3177-4AAE-AE22-D332954FAA30}" dt="2024-09-26T14:20:57.333" v="2350" actId="208"/>
          <ac:picMkLst>
            <pc:docMk/>
            <pc:sldMk cId="653830617" sldId="294"/>
            <ac:picMk id="13" creationId="{9C355E1E-3F8B-364F-5AFA-994576D031AE}"/>
          </ac:picMkLst>
        </pc:picChg>
      </pc:sldChg>
      <pc:sldChg chg="addSp delSp modSp new mod">
        <pc:chgData name="Joe Coleman" userId="4cdc1fe8-b8ae-49b1-b8bb-2b6bab88a8bf" providerId="ADAL" clId="{27797327-3177-4AAE-AE22-D332954FAA30}" dt="2024-10-01T20:10:45.703" v="10089" actId="20577"/>
        <pc:sldMkLst>
          <pc:docMk/>
          <pc:sldMk cId="1857858518" sldId="295"/>
        </pc:sldMkLst>
        <pc:spChg chg="del">
          <ac:chgData name="Joe Coleman" userId="4cdc1fe8-b8ae-49b1-b8bb-2b6bab88a8bf" providerId="ADAL" clId="{27797327-3177-4AAE-AE22-D332954FAA30}" dt="2024-10-01T19:23:05.101" v="8805" actId="478"/>
          <ac:spMkLst>
            <pc:docMk/>
            <pc:sldMk cId="1857858518" sldId="295"/>
            <ac:spMk id="2" creationId="{765DF510-FFE7-618E-5C3F-36AFE8814989}"/>
          </ac:spMkLst>
        </pc:spChg>
        <pc:spChg chg="del">
          <ac:chgData name="Joe Coleman" userId="4cdc1fe8-b8ae-49b1-b8bb-2b6bab88a8bf" providerId="ADAL" clId="{27797327-3177-4AAE-AE22-D332954FAA30}" dt="2024-10-01T19:23:03.743" v="8804" actId="478"/>
          <ac:spMkLst>
            <pc:docMk/>
            <pc:sldMk cId="1857858518" sldId="295"/>
            <ac:spMk id="3" creationId="{86D3B57B-7228-D998-61DE-303E55F1E76F}"/>
          </ac:spMkLst>
        </pc:spChg>
        <pc:spChg chg="add mod">
          <ac:chgData name="Joe Coleman" userId="4cdc1fe8-b8ae-49b1-b8bb-2b6bab88a8bf" providerId="ADAL" clId="{27797327-3177-4AAE-AE22-D332954FAA30}" dt="2024-10-01T20:10:45.703" v="10089" actId="20577"/>
          <ac:spMkLst>
            <pc:docMk/>
            <pc:sldMk cId="1857858518" sldId="295"/>
            <ac:spMk id="4" creationId="{8F501D96-8F5D-EB58-32E0-D7AA843A3782}"/>
          </ac:spMkLst>
        </pc:spChg>
        <pc:spChg chg="add mod">
          <ac:chgData name="Joe Coleman" userId="4cdc1fe8-b8ae-49b1-b8bb-2b6bab88a8bf" providerId="ADAL" clId="{27797327-3177-4AAE-AE22-D332954FAA30}" dt="2024-10-01T20:10:36.856" v="10082" actId="20577"/>
          <ac:spMkLst>
            <pc:docMk/>
            <pc:sldMk cId="1857858518" sldId="295"/>
            <ac:spMk id="6" creationId="{2E82399E-D740-7B73-F58B-30F949AB8A57}"/>
          </ac:spMkLst>
        </pc:spChg>
        <pc:picChg chg="add mod">
          <ac:chgData name="Joe Coleman" userId="4cdc1fe8-b8ae-49b1-b8bb-2b6bab88a8bf" providerId="ADAL" clId="{27797327-3177-4AAE-AE22-D332954FAA30}" dt="2024-10-01T19:23:09.015" v="8807" actId="1076"/>
          <ac:picMkLst>
            <pc:docMk/>
            <pc:sldMk cId="1857858518" sldId="295"/>
            <ac:picMk id="2050" creationId="{ACD7F845-08F6-34FC-CBF3-95439D56F506}"/>
          </ac:picMkLst>
        </pc:picChg>
      </pc:sldChg>
      <pc:sldChg chg="modSp new mod ord">
        <pc:chgData name="Joe Coleman" userId="4cdc1fe8-b8ae-49b1-b8bb-2b6bab88a8bf" providerId="ADAL" clId="{27797327-3177-4AAE-AE22-D332954FAA30}" dt="2024-09-26T14:38:38.491" v="3548" actId="113"/>
        <pc:sldMkLst>
          <pc:docMk/>
          <pc:sldMk cId="389103721" sldId="296"/>
        </pc:sldMkLst>
        <pc:spChg chg="mod">
          <ac:chgData name="Joe Coleman" userId="4cdc1fe8-b8ae-49b1-b8bb-2b6bab88a8bf" providerId="ADAL" clId="{27797327-3177-4AAE-AE22-D332954FAA30}" dt="2024-09-26T14:38:38.491" v="3548" actId="113"/>
          <ac:spMkLst>
            <pc:docMk/>
            <pc:sldMk cId="389103721" sldId="296"/>
            <ac:spMk id="2" creationId="{55BD44C2-5A3E-7313-FEAE-5F68A277E042}"/>
          </ac:spMkLst>
        </pc:spChg>
        <pc:spChg chg="mod">
          <ac:chgData name="Joe Coleman" userId="4cdc1fe8-b8ae-49b1-b8bb-2b6bab88a8bf" providerId="ADAL" clId="{27797327-3177-4AAE-AE22-D332954FAA30}" dt="2024-09-26T14:20:13.852" v="2345" actId="207"/>
          <ac:spMkLst>
            <pc:docMk/>
            <pc:sldMk cId="389103721" sldId="296"/>
            <ac:spMk id="3" creationId="{54BE63DA-690A-DA29-C52B-44387070B8F6}"/>
          </ac:spMkLst>
        </pc:spChg>
      </pc:sldChg>
      <pc:sldChg chg="addSp delSp modSp new mod modAnim">
        <pc:chgData name="Joe Coleman" userId="4cdc1fe8-b8ae-49b1-b8bb-2b6bab88a8bf" providerId="ADAL" clId="{27797327-3177-4AAE-AE22-D332954FAA30}" dt="2024-09-26T14:41:40.441" v="3853" actId="20577"/>
        <pc:sldMkLst>
          <pc:docMk/>
          <pc:sldMk cId="2683836099" sldId="297"/>
        </pc:sldMkLst>
        <pc:spChg chg="mod">
          <ac:chgData name="Joe Coleman" userId="4cdc1fe8-b8ae-49b1-b8bb-2b6bab88a8bf" providerId="ADAL" clId="{27797327-3177-4AAE-AE22-D332954FAA30}" dt="2024-09-26T14:38:34.598" v="3547" actId="20577"/>
          <ac:spMkLst>
            <pc:docMk/>
            <pc:sldMk cId="2683836099" sldId="297"/>
            <ac:spMk id="2" creationId="{4A2405A3-B791-A588-3131-EA074264B3C4}"/>
          </ac:spMkLst>
        </pc:spChg>
        <pc:spChg chg="mod">
          <ac:chgData name="Joe Coleman" userId="4cdc1fe8-b8ae-49b1-b8bb-2b6bab88a8bf" providerId="ADAL" clId="{27797327-3177-4AAE-AE22-D332954FAA30}" dt="2024-09-26T14:36:25.994" v="3511" actId="20577"/>
          <ac:spMkLst>
            <pc:docMk/>
            <pc:sldMk cId="2683836099" sldId="297"/>
            <ac:spMk id="3" creationId="{BA174D20-63D8-2D34-09B0-66B9EC2999D2}"/>
          </ac:spMkLst>
        </pc:spChg>
        <pc:spChg chg="add mod">
          <ac:chgData name="Joe Coleman" userId="4cdc1fe8-b8ae-49b1-b8bb-2b6bab88a8bf" providerId="ADAL" clId="{27797327-3177-4AAE-AE22-D332954FAA30}" dt="2024-09-26T14:37:55.553" v="3515" actId="207"/>
          <ac:spMkLst>
            <pc:docMk/>
            <pc:sldMk cId="2683836099" sldId="297"/>
            <ac:spMk id="4" creationId="{7E2675CC-46B1-F804-8FD6-B577ED7698F8}"/>
          </ac:spMkLst>
        </pc:spChg>
        <pc:spChg chg="add mod">
          <ac:chgData name="Joe Coleman" userId="4cdc1fe8-b8ae-49b1-b8bb-2b6bab88a8bf" providerId="ADAL" clId="{27797327-3177-4AAE-AE22-D332954FAA30}" dt="2024-09-26T14:41:37.827" v="3852" actId="20577"/>
          <ac:spMkLst>
            <pc:docMk/>
            <pc:sldMk cId="2683836099" sldId="297"/>
            <ac:spMk id="5" creationId="{E3604E83-A9B3-C351-EC92-2266E6A10483}"/>
          </ac:spMkLst>
        </pc:spChg>
        <pc:spChg chg="add mod">
          <ac:chgData name="Joe Coleman" userId="4cdc1fe8-b8ae-49b1-b8bb-2b6bab88a8bf" providerId="ADAL" clId="{27797327-3177-4AAE-AE22-D332954FAA30}" dt="2024-09-26T14:41:40.441" v="3853" actId="20577"/>
          <ac:spMkLst>
            <pc:docMk/>
            <pc:sldMk cId="2683836099" sldId="297"/>
            <ac:spMk id="6" creationId="{CC7C8A8C-9F9A-C8AE-793F-D8B44F69F702}"/>
          </ac:spMkLst>
        </pc:spChg>
        <pc:spChg chg="add mod">
          <ac:chgData name="Joe Coleman" userId="4cdc1fe8-b8ae-49b1-b8bb-2b6bab88a8bf" providerId="ADAL" clId="{27797327-3177-4AAE-AE22-D332954FAA30}" dt="2024-09-26T14:37:55.553" v="3515" actId="207"/>
          <ac:spMkLst>
            <pc:docMk/>
            <pc:sldMk cId="2683836099" sldId="297"/>
            <ac:spMk id="16" creationId="{A0325A9F-3231-E484-1DFD-6F91136B3B25}"/>
          </ac:spMkLst>
        </pc:spChg>
        <pc:spChg chg="add del">
          <ac:chgData name="Joe Coleman" userId="4cdc1fe8-b8ae-49b1-b8bb-2b6bab88a8bf" providerId="ADAL" clId="{27797327-3177-4AAE-AE22-D332954FAA30}" dt="2024-09-26T14:38:04.970" v="3518" actId="22"/>
          <ac:spMkLst>
            <pc:docMk/>
            <pc:sldMk cId="2683836099" sldId="297"/>
            <ac:spMk id="39" creationId="{1652C681-1853-BBA5-02E9-0E8DF9A555B1}"/>
          </ac:spMkLst>
        </pc:spChg>
        <pc:cxnChg chg="add mod">
          <ac:chgData name="Joe Coleman" userId="4cdc1fe8-b8ae-49b1-b8bb-2b6bab88a8bf" providerId="ADAL" clId="{27797327-3177-4AAE-AE22-D332954FAA30}" dt="2024-09-26T14:37:53.384" v="3514" actId="208"/>
          <ac:cxnSpMkLst>
            <pc:docMk/>
            <pc:sldMk cId="2683836099" sldId="297"/>
            <ac:cxnSpMk id="8" creationId="{0A287214-C0D5-295C-6756-3EA96AF12A36}"/>
          </ac:cxnSpMkLst>
        </pc:cxnChg>
        <pc:cxnChg chg="add mod">
          <ac:chgData name="Joe Coleman" userId="4cdc1fe8-b8ae-49b1-b8bb-2b6bab88a8bf" providerId="ADAL" clId="{27797327-3177-4AAE-AE22-D332954FAA30}" dt="2024-09-26T14:37:53.384" v="3514" actId="208"/>
          <ac:cxnSpMkLst>
            <pc:docMk/>
            <pc:sldMk cId="2683836099" sldId="297"/>
            <ac:cxnSpMk id="15" creationId="{E75148CB-3777-F9DF-565A-9B39208EF965}"/>
          </ac:cxnSpMkLst>
        </pc:cxnChg>
        <pc:cxnChg chg="add mod">
          <ac:chgData name="Joe Coleman" userId="4cdc1fe8-b8ae-49b1-b8bb-2b6bab88a8bf" providerId="ADAL" clId="{27797327-3177-4AAE-AE22-D332954FAA30}" dt="2024-09-26T14:37:53.384" v="3514" actId="208"/>
          <ac:cxnSpMkLst>
            <pc:docMk/>
            <pc:sldMk cId="2683836099" sldId="297"/>
            <ac:cxnSpMk id="17" creationId="{183ED593-2C54-BF9E-540B-E263E085F891}"/>
          </ac:cxnSpMkLst>
        </pc:cxnChg>
        <pc:cxnChg chg="add mod">
          <ac:chgData name="Joe Coleman" userId="4cdc1fe8-b8ae-49b1-b8bb-2b6bab88a8bf" providerId="ADAL" clId="{27797327-3177-4AAE-AE22-D332954FAA30}" dt="2024-09-26T14:37:53.384" v="3514" actId="208"/>
          <ac:cxnSpMkLst>
            <pc:docMk/>
            <pc:sldMk cId="2683836099" sldId="297"/>
            <ac:cxnSpMk id="20" creationId="{E18DBE90-D619-BDB9-8666-99E18AEEFAD0}"/>
          </ac:cxnSpMkLst>
        </pc:cxnChg>
        <pc:cxnChg chg="add mod">
          <ac:chgData name="Joe Coleman" userId="4cdc1fe8-b8ae-49b1-b8bb-2b6bab88a8bf" providerId="ADAL" clId="{27797327-3177-4AAE-AE22-D332954FAA30}" dt="2024-09-26T14:37:53.384" v="3514" actId="208"/>
          <ac:cxnSpMkLst>
            <pc:docMk/>
            <pc:sldMk cId="2683836099" sldId="297"/>
            <ac:cxnSpMk id="23" creationId="{CD19F060-F48E-2175-8539-6782878A3A8C}"/>
          </ac:cxnSpMkLst>
        </pc:cxnChg>
        <pc:cxnChg chg="add mod">
          <ac:chgData name="Joe Coleman" userId="4cdc1fe8-b8ae-49b1-b8bb-2b6bab88a8bf" providerId="ADAL" clId="{27797327-3177-4AAE-AE22-D332954FAA30}" dt="2024-09-26T14:33:48.490" v="3473"/>
          <ac:cxnSpMkLst>
            <pc:docMk/>
            <pc:sldMk cId="2683836099" sldId="297"/>
            <ac:cxnSpMk id="37" creationId="{D83A79C1-EBA8-A314-9BDC-16CE7E1AA440}"/>
          </ac:cxnSpMkLst>
        </pc:cxnChg>
      </pc:sldChg>
      <pc:sldChg chg="delSp modSp add mod delAnim">
        <pc:chgData name="Joe Coleman" userId="4cdc1fe8-b8ae-49b1-b8bb-2b6bab88a8bf" providerId="ADAL" clId="{27797327-3177-4AAE-AE22-D332954FAA30}" dt="2024-10-01T18:58:27.822" v="7277" actId="20577"/>
        <pc:sldMkLst>
          <pc:docMk/>
          <pc:sldMk cId="1808668907" sldId="298"/>
        </pc:sldMkLst>
        <pc:spChg chg="mod">
          <ac:chgData name="Joe Coleman" userId="4cdc1fe8-b8ae-49b1-b8bb-2b6bab88a8bf" providerId="ADAL" clId="{27797327-3177-4AAE-AE22-D332954FAA30}" dt="2024-09-26T14:38:30.670" v="3543" actId="20577"/>
          <ac:spMkLst>
            <pc:docMk/>
            <pc:sldMk cId="1808668907" sldId="298"/>
            <ac:spMk id="2" creationId="{4A2405A3-B791-A588-3131-EA074264B3C4}"/>
          </ac:spMkLst>
        </pc:spChg>
        <pc:spChg chg="mod">
          <ac:chgData name="Joe Coleman" userId="4cdc1fe8-b8ae-49b1-b8bb-2b6bab88a8bf" providerId="ADAL" clId="{27797327-3177-4AAE-AE22-D332954FAA30}" dt="2024-10-01T18:57:53.246" v="7232" actId="1076"/>
          <ac:spMkLst>
            <pc:docMk/>
            <pc:sldMk cId="1808668907" sldId="298"/>
            <ac:spMk id="4" creationId="{7E2675CC-46B1-F804-8FD6-B577ED7698F8}"/>
          </ac:spMkLst>
        </pc:spChg>
        <pc:spChg chg="mod">
          <ac:chgData name="Joe Coleman" userId="4cdc1fe8-b8ae-49b1-b8bb-2b6bab88a8bf" providerId="ADAL" clId="{27797327-3177-4AAE-AE22-D332954FAA30}" dt="2024-10-01T18:58:27.822" v="7277" actId="20577"/>
          <ac:spMkLst>
            <pc:docMk/>
            <pc:sldMk cId="1808668907" sldId="298"/>
            <ac:spMk id="5" creationId="{E3604E83-A9B3-C351-EC92-2266E6A10483}"/>
          </ac:spMkLst>
        </pc:spChg>
        <pc:spChg chg="del mod">
          <ac:chgData name="Joe Coleman" userId="4cdc1fe8-b8ae-49b1-b8bb-2b6bab88a8bf" providerId="ADAL" clId="{27797327-3177-4AAE-AE22-D332954FAA30}" dt="2024-10-01T18:57:43.628" v="7228" actId="478"/>
          <ac:spMkLst>
            <pc:docMk/>
            <pc:sldMk cId="1808668907" sldId="298"/>
            <ac:spMk id="6" creationId="{CC7C8A8C-9F9A-C8AE-793F-D8B44F69F702}"/>
          </ac:spMkLst>
        </pc:spChg>
        <pc:spChg chg="mod">
          <ac:chgData name="Joe Coleman" userId="4cdc1fe8-b8ae-49b1-b8bb-2b6bab88a8bf" providerId="ADAL" clId="{27797327-3177-4AAE-AE22-D332954FAA30}" dt="2024-09-26T14:39:27.854" v="3622" actId="20577"/>
          <ac:spMkLst>
            <pc:docMk/>
            <pc:sldMk cId="1808668907" sldId="298"/>
            <ac:spMk id="16" creationId="{A0325A9F-3231-E484-1DFD-6F91136B3B25}"/>
          </ac:spMkLst>
        </pc:spChg>
        <pc:cxnChg chg="mod">
          <ac:chgData name="Joe Coleman" userId="4cdc1fe8-b8ae-49b1-b8bb-2b6bab88a8bf" providerId="ADAL" clId="{27797327-3177-4AAE-AE22-D332954FAA30}" dt="2024-10-01T18:57:53.246" v="7232" actId="1076"/>
          <ac:cxnSpMkLst>
            <pc:docMk/>
            <pc:sldMk cId="1808668907" sldId="298"/>
            <ac:cxnSpMk id="8" creationId="{0A287214-C0D5-295C-6756-3EA96AF12A36}"/>
          </ac:cxnSpMkLst>
        </pc:cxnChg>
        <pc:cxnChg chg="del mod">
          <ac:chgData name="Joe Coleman" userId="4cdc1fe8-b8ae-49b1-b8bb-2b6bab88a8bf" providerId="ADAL" clId="{27797327-3177-4AAE-AE22-D332954FAA30}" dt="2024-10-01T18:57:44.906" v="7229" actId="478"/>
          <ac:cxnSpMkLst>
            <pc:docMk/>
            <pc:sldMk cId="1808668907" sldId="298"/>
            <ac:cxnSpMk id="15" creationId="{E75148CB-3777-F9DF-565A-9B39208EF965}"/>
          </ac:cxnSpMkLst>
        </pc:cxnChg>
        <pc:cxnChg chg="mod">
          <ac:chgData name="Joe Coleman" userId="4cdc1fe8-b8ae-49b1-b8bb-2b6bab88a8bf" providerId="ADAL" clId="{27797327-3177-4AAE-AE22-D332954FAA30}" dt="2024-10-01T18:57:53.246" v="7232" actId="1076"/>
          <ac:cxnSpMkLst>
            <pc:docMk/>
            <pc:sldMk cId="1808668907" sldId="298"/>
            <ac:cxnSpMk id="17" creationId="{183ED593-2C54-BF9E-540B-E263E085F891}"/>
          </ac:cxnSpMkLst>
        </pc:cxnChg>
        <pc:cxnChg chg="mod">
          <ac:chgData name="Joe Coleman" userId="4cdc1fe8-b8ae-49b1-b8bb-2b6bab88a8bf" providerId="ADAL" clId="{27797327-3177-4AAE-AE22-D332954FAA30}" dt="2024-10-01T18:57:50.288" v="7231" actId="1076"/>
          <ac:cxnSpMkLst>
            <pc:docMk/>
            <pc:sldMk cId="1808668907" sldId="298"/>
            <ac:cxnSpMk id="20" creationId="{E18DBE90-D619-BDB9-8666-99E18AEEFAD0}"/>
          </ac:cxnSpMkLst>
        </pc:cxnChg>
        <pc:cxnChg chg="del mod">
          <ac:chgData name="Joe Coleman" userId="4cdc1fe8-b8ae-49b1-b8bb-2b6bab88a8bf" providerId="ADAL" clId="{27797327-3177-4AAE-AE22-D332954FAA30}" dt="2024-10-01T18:57:45.783" v="7230" actId="478"/>
          <ac:cxnSpMkLst>
            <pc:docMk/>
            <pc:sldMk cId="1808668907" sldId="298"/>
            <ac:cxnSpMk id="23" creationId="{CD19F060-F48E-2175-8539-6782878A3A8C}"/>
          </ac:cxnSpMkLst>
        </pc:cxnChg>
      </pc:sldChg>
      <pc:sldChg chg="modSp add mod">
        <pc:chgData name="Joe Coleman" userId="4cdc1fe8-b8ae-49b1-b8bb-2b6bab88a8bf" providerId="ADAL" clId="{27797327-3177-4AAE-AE22-D332954FAA30}" dt="2024-10-01T18:57:32.640" v="7226" actId="20577"/>
        <pc:sldMkLst>
          <pc:docMk/>
          <pc:sldMk cId="1364306556" sldId="299"/>
        </pc:sldMkLst>
        <pc:spChg chg="mod">
          <ac:chgData name="Joe Coleman" userId="4cdc1fe8-b8ae-49b1-b8bb-2b6bab88a8bf" providerId="ADAL" clId="{27797327-3177-4AAE-AE22-D332954FAA30}" dt="2024-10-01T18:57:32.640" v="7226" actId="20577"/>
          <ac:spMkLst>
            <pc:docMk/>
            <pc:sldMk cId="1364306556" sldId="299"/>
            <ac:spMk id="2" creationId="{4A2405A3-B791-A588-3131-EA074264B3C4}"/>
          </ac:spMkLst>
        </pc:spChg>
        <pc:spChg chg="mod">
          <ac:chgData name="Joe Coleman" userId="4cdc1fe8-b8ae-49b1-b8bb-2b6bab88a8bf" providerId="ADAL" clId="{27797327-3177-4AAE-AE22-D332954FAA30}" dt="2024-09-26T14:43:17.722" v="3969" actId="20577"/>
          <ac:spMkLst>
            <pc:docMk/>
            <pc:sldMk cId="1364306556" sldId="299"/>
            <ac:spMk id="4" creationId="{7E2675CC-46B1-F804-8FD6-B577ED7698F8}"/>
          </ac:spMkLst>
        </pc:spChg>
        <pc:spChg chg="mod">
          <ac:chgData name="Joe Coleman" userId="4cdc1fe8-b8ae-49b1-b8bb-2b6bab88a8bf" providerId="ADAL" clId="{27797327-3177-4AAE-AE22-D332954FAA30}" dt="2024-09-26T14:43:55.517" v="4028" actId="20577"/>
          <ac:spMkLst>
            <pc:docMk/>
            <pc:sldMk cId="1364306556" sldId="299"/>
            <ac:spMk id="5" creationId="{E3604E83-A9B3-C351-EC92-2266E6A10483}"/>
          </ac:spMkLst>
        </pc:spChg>
        <pc:spChg chg="mod">
          <ac:chgData name="Joe Coleman" userId="4cdc1fe8-b8ae-49b1-b8bb-2b6bab88a8bf" providerId="ADAL" clId="{27797327-3177-4AAE-AE22-D332954FAA30}" dt="2024-09-26T14:44:11.303" v="4079" actId="20577"/>
          <ac:spMkLst>
            <pc:docMk/>
            <pc:sldMk cId="1364306556" sldId="299"/>
            <ac:spMk id="6" creationId="{CC7C8A8C-9F9A-C8AE-793F-D8B44F69F702}"/>
          </ac:spMkLst>
        </pc:spChg>
        <pc:spChg chg="mod">
          <ac:chgData name="Joe Coleman" userId="4cdc1fe8-b8ae-49b1-b8bb-2b6bab88a8bf" providerId="ADAL" clId="{27797327-3177-4AAE-AE22-D332954FAA30}" dt="2024-09-26T14:44:33.545" v="4144" actId="20577"/>
          <ac:spMkLst>
            <pc:docMk/>
            <pc:sldMk cId="1364306556" sldId="299"/>
            <ac:spMk id="16" creationId="{A0325A9F-3231-E484-1DFD-6F91136B3B25}"/>
          </ac:spMkLst>
        </pc:spChg>
      </pc:sldChg>
      <pc:sldChg chg="modSp new mod">
        <pc:chgData name="Joe Coleman" userId="4cdc1fe8-b8ae-49b1-b8bb-2b6bab88a8bf" providerId="ADAL" clId="{27797327-3177-4AAE-AE22-D332954FAA30}" dt="2024-10-01T19:01:22.813" v="7280" actId="20577"/>
        <pc:sldMkLst>
          <pc:docMk/>
          <pc:sldMk cId="971346671" sldId="300"/>
        </pc:sldMkLst>
        <pc:spChg chg="mod">
          <ac:chgData name="Joe Coleman" userId="4cdc1fe8-b8ae-49b1-b8bb-2b6bab88a8bf" providerId="ADAL" clId="{27797327-3177-4AAE-AE22-D332954FAA30}" dt="2024-09-27T13:35:14.658" v="4208" actId="20577"/>
          <ac:spMkLst>
            <pc:docMk/>
            <pc:sldMk cId="971346671" sldId="300"/>
            <ac:spMk id="2" creationId="{3DFCF569-17DB-B7AE-640E-8E5973531E4A}"/>
          </ac:spMkLst>
        </pc:spChg>
        <pc:spChg chg="mod">
          <ac:chgData name="Joe Coleman" userId="4cdc1fe8-b8ae-49b1-b8bb-2b6bab88a8bf" providerId="ADAL" clId="{27797327-3177-4AAE-AE22-D332954FAA30}" dt="2024-10-01T19:01:22.813" v="7280" actId="20577"/>
          <ac:spMkLst>
            <pc:docMk/>
            <pc:sldMk cId="971346671" sldId="300"/>
            <ac:spMk id="3" creationId="{6DA7D2E4-BF5C-578A-5F68-84AB3F81EB03}"/>
          </ac:spMkLst>
        </pc:spChg>
      </pc:sldChg>
      <pc:sldChg chg="addSp delSp modSp new mod">
        <pc:chgData name="Joe Coleman" userId="4cdc1fe8-b8ae-49b1-b8bb-2b6bab88a8bf" providerId="ADAL" clId="{27797327-3177-4AAE-AE22-D332954FAA30}" dt="2024-10-01T19:02:16.698" v="7371" actId="20577"/>
        <pc:sldMkLst>
          <pc:docMk/>
          <pc:sldMk cId="1973499376" sldId="301"/>
        </pc:sldMkLst>
        <pc:spChg chg="mod">
          <ac:chgData name="Joe Coleman" userId="4cdc1fe8-b8ae-49b1-b8bb-2b6bab88a8bf" providerId="ADAL" clId="{27797327-3177-4AAE-AE22-D332954FAA30}" dt="2024-09-27T13:40:41.657" v="5160" actId="1582"/>
          <ac:spMkLst>
            <pc:docMk/>
            <pc:sldMk cId="1973499376" sldId="301"/>
            <ac:spMk id="2" creationId="{CD6EB99C-8F2D-48D2-6265-C95F4E19D026}"/>
          </ac:spMkLst>
        </pc:spChg>
        <pc:spChg chg="mod">
          <ac:chgData name="Joe Coleman" userId="4cdc1fe8-b8ae-49b1-b8bb-2b6bab88a8bf" providerId="ADAL" clId="{27797327-3177-4AAE-AE22-D332954FAA30}" dt="2024-09-27T13:41:29.986" v="5169" actId="14100"/>
          <ac:spMkLst>
            <pc:docMk/>
            <pc:sldMk cId="1973499376" sldId="301"/>
            <ac:spMk id="3" creationId="{FB6B7CEF-FEC6-423A-20F2-CE48EA243EDE}"/>
          </ac:spMkLst>
        </pc:spChg>
        <pc:spChg chg="add mod">
          <ac:chgData name="Joe Coleman" userId="4cdc1fe8-b8ae-49b1-b8bb-2b6bab88a8bf" providerId="ADAL" clId="{27797327-3177-4AAE-AE22-D332954FAA30}" dt="2024-09-27T13:41:24.821" v="5168" actId="14100"/>
          <ac:spMkLst>
            <pc:docMk/>
            <pc:sldMk cId="1973499376" sldId="301"/>
            <ac:spMk id="4" creationId="{85CEE228-3D71-E944-8637-8C0446945388}"/>
          </ac:spMkLst>
        </pc:spChg>
        <pc:spChg chg="add mod">
          <ac:chgData name="Joe Coleman" userId="4cdc1fe8-b8ae-49b1-b8bb-2b6bab88a8bf" providerId="ADAL" clId="{27797327-3177-4AAE-AE22-D332954FAA30}" dt="2024-10-01T19:02:16.698" v="7371" actId="20577"/>
          <ac:spMkLst>
            <pc:docMk/>
            <pc:sldMk cId="1973499376" sldId="301"/>
            <ac:spMk id="5" creationId="{0E028C32-42CA-FC57-458E-40EE3F518577}"/>
          </ac:spMkLst>
        </pc:spChg>
        <pc:spChg chg="add del mod">
          <ac:chgData name="Joe Coleman" userId="4cdc1fe8-b8ae-49b1-b8bb-2b6bab88a8bf" providerId="ADAL" clId="{27797327-3177-4AAE-AE22-D332954FAA30}" dt="2024-10-01T19:01:38.313" v="7283" actId="478"/>
          <ac:spMkLst>
            <pc:docMk/>
            <pc:sldMk cId="1973499376" sldId="301"/>
            <ac:spMk id="6" creationId="{BA109721-07D9-EE07-54DD-686ECE58309E}"/>
          </ac:spMkLst>
        </pc:spChg>
        <pc:spChg chg="add mod">
          <ac:chgData name="Joe Coleman" userId="4cdc1fe8-b8ae-49b1-b8bb-2b6bab88a8bf" providerId="ADAL" clId="{27797327-3177-4AAE-AE22-D332954FAA30}" dt="2024-09-27T13:41:09.279" v="5165" actId="242"/>
          <ac:spMkLst>
            <pc:docMk/>
            <pc:sldMk cId="1973499376" sldId="301"/>
            <ac:spMk id="7" creationId="{DA9452BE-99EE-419F-74A8-D98AB058F746}"/>
          </ac:spMkLst>
        </pc:spChg>
        <pc:spChg chg="add mod">
          <ac:chgData name="Joe Coleman" userId="4cdc1fe8-b8ae-49b1-b8bb-2b6bab88a8bf" providerId="ADAL" clId="{27797327-3177-4AAE-AE22-D332954FAA30}" dt="2024-09-27T13:39:30.316" v="5127" actId="1076"/>
          <ac:spMkLst>
            <pc:docMk/>
            <pc:sldMk cId="1973499376" sldId="301"/>
            <ac:spMk id="8" creationId="{548CDFA6-ED48-EA72-1AC6-B7E2E54734EF}"/>
          </ac:spMkLst>
        </pc:spChg>
        <pc:spChg chg="add mod">
          <ac:chgData name="Joe Coleman" userId="4cdc1fe8-b8ae-49b1-b8bb-2b6bab88a8bf" providerId="ADAL" clId="{27797327-3177-4AAE-AE22-D332954FAA30}" dt="2024-09-27T13:39:25.291" v="5124" actId="5793"/>
          <ac:spMkLst>
            <pc:docMk/>
            <pc:sldMk cId="1973499376" sldId="301"/>
            <ac:spMk id="9" creationId="{23E3B420-8EDB-3E60-691D-E0094F125C40}"/>
          </ac:spMkLst>
        </pc:spChg>
        <pc:spChg chg="add mod">
          <ac:chgData name="Joe Coleman" userId="4cdc1fe8-b8ae-49b1-b8bb-2b6bab88a8bf" providerId="ADAL" clId="{27797327-3177-4AAE-AE22-D332954FAA30}" dt="2024-09-27T13:39:27.047" v="5125"/>
          <ac:spMkLst>
            <pc:docMk/>
            <pc:sldMk cId="1973499376" sldId="301"/>
            <ac:spMk id="10" creationId="{5EB33EFE-8B4A-F19E-3D7F-0EF34CD92671}"/>
          </ac:spMkLst>
        </pc:spChg>
        <pc:spChg chg="add mod">
          <ac:chgData name="Joe Coleman" userId="4cdc1fe8-b8ae-49b1-b8bb-2b6bab88a8bf" providerId="ADAL" clId="{27797327-3177-4AAE-AE22-D332954FAA30}" dt="2024-09-27T13:40:11.796" v="5155" actId="5793"/>
          <ac:spMkLst>
            <pc:docMk/>
            <pc:sldMk cId="1973499376" sldId="301"/>
            <ac:spMk id="11" creationId="{4C59FE9D-C797-E30A-0E60-CCAE7E202AD8}"/>
          </ac:spMkLst>
        </pc:spChg>
        <pc:spChg chg="add mod">
          <ac:chgData name="Joe Coleman" userId="4cdc1fe8-b8ae-49b1-b8bb-2b6bab88a8bf" providerId="ADAL" clId="{27797327-3177-4AAE-AE22-D332954FAA30}" dt="2024-09-27T13:40:45.884" v="5161"/>
          <ac:spMkLst>
            <pc:docMk/>
            <pc:sldMk cId="1973499376" sldId="301"/>
            <ac:spMk id="12" creationId="{19E24E1E-0BDF-7B92-A4C9-16D88150D35F}"/>
          </ac:spMkLst>
        </pc:spChg>
        <pc:spChg chg="add mod">
          <ac:chgData name="Joe Coleman" userId="4cdc1fe8-b8ae-49b1-b8bb-2b6bab88a8bf" providerId="ADAL" clId="{27797327-3177-4AAE-AE22-D332954FAA30}" dt="2024-09-27T13:42:30.192" v="5227" actId="122"/>
          <ac:spMkLst>
            <pc:docMk/>
            <pc:sldMk cId="1973499376" sldId="301"/>
            <ac:spMk id="13" creationId="{42FA873C-DE50-3231-5C98-607895D4A7CA}"/>
          </ac:spMkLst>
        </pc:spChg>
        <pc:spChg chg="add mod">
          <ac:chgData name="Joe Coleman" userId="4cdc1fe8-b8ae-49b1-b8bb-2b6bab88a8bf" providerId="ADAL" clId="{27797327-3177-4AAE-AE22-D332954FAA30}" dt="2024-09-27T13:42:47.161" v="5270" actId="20577"/>
          <ac:spMkLst>
            <pc:docMk/>
            <pc:sldMk cId="1973499376" sldId="301"/>
            <ac:spMk id="14" creationId="{48435B16-5F71-ECA3-E4CF-BFD6F73D6B97}"/>
          </ac:spMkLst>
        </pc:spChg>
        <pc:cxnChg chg="add mod">
          <ac:chgData name="Joe Coleman" userId="4cdc1fe8-b8ae-49b1-b8bb-2b6bab88a8bf" providerId="ADAL" clId="{27797327-3177-4AAE-AE22-D332954FAA30}" dt="2024-09-27T13:43:21.358" v="5276" actId="1076"/>
          <ac:cxnSpMkLst>
            <pc:docMk/>
            <pc:sldMk cId="1973499376" sldId="301"/>
            <ac:cxnSpMk id="16" creationId="{A3B1AE65-283E-70EE-54E5-646EAB0304C5}"/>
          </ac:cxnSpMkLst>
        </pc:cxnChg>
        <pc:cxnChg chg="add mod">
          <ac:chgData name="Joe Coleman" userId="4cdc1fe8-b8ae-49b1-b8bb-2b6bab88a8bf" providerId="ADAL" clId="{27797327-3177-4AAE-AE22-D332954FAA30}" dt="2024-09-27T13:44:24.163" v="5291" actId="1076"/>
          <ac:cxnSpMkLst>
            <pc:docMk/>
            <pc:sldMk cId="1973499376" sldId="301"/>
            <ac:cxnSpMk id="17" creationId="{304F24DF-1D89-F4A6-7E62-FDA100214454}"/>
          </ac:cxnSpMkLst>
        </pc:cxnChg>
      </pc:sldChg>
      <pc:sldChg chg="modSp new del mod">
        <pc:chgData name="Joe Coleman" userId="4cdc1fe8-b8ae-49b1-b8bb-2b6bab88a8bf" providerId="ADAL" clId="{27797327-3177-4AAE-AE22-D332954FAA30}" dt="2024-10-01T18:31:00.596" v="5762" actId="47"/>
        <pc:sldMkLst>
          <pc:docMk/>
          <pc:sldMk cId="382141091" sldId="302"/>
        </pc:sldMkLst>
        <pc:spChg chg="mod">
          <ac:chgData name="Joe Coleman" userId="4cdc1fe8-b8ae-49b1-b8bb-2b6bab88a8bf" providerId="ADAL" clId="{27797327-3177-4AAE-AE22-D332954FAA30}" dt="2024-10-01T16:46:55.065" v="5367" actId="20577"/>
          <ac:spMkLst>
            <pc:docMk/>
            <pc:sldMk cId="382141091" sldId="302"/>
            <ac:spMk id="2" creationId="{EF562A5C-1E92-141A-D6EB-A46EF3E27644}"/>
          </ac:spMkLst>
        </pc:spChg>
        <pc:spChg chg="mod">
          <ac:chgData name="Joe Coleman" userId="4cdc1fe8-b8ae-49b1-b8bb-2b6bab88a8bf" providerId="ADAL" clId="{27797327-3177-4AAE-AE22-D332954FAA30}" dt="2024-10-01T18:15:17.981" v="5620" actId="20577"/>
          <ac:spMkLst>
            <pc:docMk/>
            <pc:sldMk cId="382141091" sldId="302"/>
            <ac:spMk id="3" creationId="{725F46CE-90C4-C8D9-F661-BBE9DA6D0FBA}"/>
          </ac:spMkLst>
        </pc:spChg>
      </pc:sldChg>
      <pc:sldChg chg="delSp modSp new mod">
        <pc:chgData name="Joe Coleman" userId="4cdc1fe8-b8ae-49b1-b8bb-2b6bab88a8bf" providerId="ADAL" clId="{27797327-3177-4AAE-AE22-D332954FAA30}" dt="2024-10-01T19:38:10.531" v="9421" actId="478"/>
        <pc:sldMkLst>
          <pc:docMk/>
          <pc:sldMk cId="1315146030" sldId="302"/>
        </pc:sldMkLst>
        <pc:spChg chg="del mod">
          <ac:chgData name="Joe Coleman" userId="4cdc1fe8-b8ae-49b1-b8bb-2b6bab88a8bf" providerId="ADAL" clId="{27797327-3177-4AAE-AE22-D332954FAA30}" dt="2024-10-01T19:38:08.868" v="9420" actId="478"/>
          <ac:spMkLst>
            <pc:docMk/>
            <pc:sldMk cId="1315146030" sldId="302"/>
            <ac:spMk id="2" creationId="{4EAD0FD9-937E-8F2B-D2D5-B7EC64880957}"/>
          </ac:spMkLst>
        </pc:spChg>
        <pc:spChg chg="del">
          <ac:chgData name="Joe Coleman" userId="4cdc1fe8-b8ae-49b1-b8bb-2b6bab88a8bf" providerId="ADAL" clId="{27797327-3177-4AAE-AE22-D332954FAA30}" dt="2024-10-01T19:38:10.531" v="9421" actId="478"/>
          <ac:spMkLst>
            <pc:docMk/>
            <pc:sldMk cId="1315146030" sldId="302"/>
            <ac:spMk id="3" creationId="{7EF59384-B86F-FEA1-FB58-3A385E930C24}"/>
          </ac:spMkLst>
        </pc:spChg>
      </pc:sldChg>
      <pc:sldChg chg="addSp delSp modSp new mod modAnim">
        <pc:chgData name="Joe Coleman" userId="4cdc1fe8-b8ae-49b1-b8bb-2b6bab88a8bf" providerId="ADAL" clId="{27797327-3177-4AAE-AE22-D332954FAA30}" dt="2024-10-01T19:31:21.010" v="8969" actId="14100"/>
        <pc:sldMkLst>
          <pc:docMk/>
          <pc:sldMk cId="3686140194" sldId="303"/>
        </pc:sldMkLst>
        <pc:spChg chg="mod">
          <ac:chgData name="Joe Coleman" userId="4cdc1fe8-b8ae-49b1-b8bb-2b6bab88a8bf" providerId="ADAL" clId="{27797327-3177-4AAE-AE22-D332954FAA30}" dt="2024-10-01T18:34:27.165" v="5812" actId="1076"/>
          <ac:spMkLst>
            <pc:docMk/>
            <pc:sldMk cId="3686140194" sldId="303"/>
            <ac:spMk id="2" creationId="{48E12A11-15B8-727C-BDDC-AD77C49F03C2}"/>
          </ac:spMkLst>
        </pc:spChg>
        <pc:spChg chg="del mod">
          <ac:chgData name="Joe Coleman" userId="4cdc1fe8-b8ae-49b1-b8bb-2b6bab88a8bf" providerId="ADAL" clId="{27797327-3177-4AAE-AE22-D332954FAA30}" dt="2024-10-01T18:33:25.937" v="5791" actId="478"/>
          <ac:spMkLst>
            <pc:docMk/>
            <pc:sldMk cId="3686140194" sldId="303"/>
            <ac:spMk id="3" creationId="{6C7BE2EA-A803-3EEF-812A-D39576CE552D}"/>
          </ac:spMkLst>
        </pc:spChg>
        <pc:spChg chg="add mod">
          <ac:chgData name="Joe Coleman" userId="4cdc1fe8-b8ae-49b1-b8bb-2b6bab88a8bf" providerId="ADAL" clId="{27797327-3177-4AAE-AE22-D332954FAA30}" dt="2024-10-01T19:31:16.922" v="8967" actId="14100"/>
          <ac:spMkLst>
            <pc:docMk/>
            <pc:sldMk cId="3686140194" sldId="303"/>
            <ac:spMk id="7" creationId="{9E13861F-037C-2D66-76D6-579BE8C37A65}"/>
          </ac:spMkLst>
        </pc:spChg>
        <pc:spChg chg="add mod">
          <ac:chgData name="Joe Coleman" userId="4cdc1fe8-b8ae-49b1-b8bb-2b6bab88a8bf" providerId="ADAL" clId="{27797327-3177-4AAE-AE22-D332954FAA30}" dt="2024-10-01T19:31:18.957" v="8968" actId="14100"/>
          <ac:spMkLst>
            <pc:docMk/>
            <pc:sldMk cId="3686140194" sldId="303"/>
            <ac:spMk id="8" creationId="{465D4245-1B00-FD9E-4C59-D12DD290E02D}"/>
          </ac:spMkLst>
        </pc:spChg>
        <pc:spChg chg="add mod topLvl">
          <ac:chgData name="Joe Coleman" userId="4cdc1fe8-b8ae-49b1-b8bb-2b6bab88a8bf" providerId="ADAL" clId="{27797327-3177-4AAE-AE22-D332954FAA30}" dt="2024-10-01T19:31:21.010" v="8969" actId="14100"/>
          <ac:spMkLst>
            <pc:docMk/>
            <pc:sldMk cId="3686140194" sldId="303"/>
            <ac:spMk id="9" creationId="{1F3E0C11-DB03-E2ED-E47F-00332A9CA2D9}"/>
          </ac:spMkLst>
        </pc:spChg>
        <pc:spChg chg="add mod">
          <ac:chgData name="Joe Coleman" userId="4cdc1fe8-b8ae-49b1-b8bb-2b6bab88a8bf" providerId="ADAL" clId="{27797327-3177-4AAE-AE22-D332954FAA30}" dt="2024-10-01T19:29:38.559" v="8942" actId="164"/>
          <ac:spMkLst>
            <pc:docMk/>
            <pc:sldMk cId="3686140194" sldId="303"/>
            <ac:spMk id="10" creationId="{4CA04147-402C-2213-5E4C-54B872CDD0FF}"/>
          </ac:spMkLst>
        </pc:spChg>
        <pc:spChg chg="add mod">
          <ac:chgData name="Joe Coleman" userId="4cdc1fe8-b8ae-49b1-b8bb-2b6bab88a8bf" providerId="ADAL" clId="{27797327-3177-4AAE-AE22-D332954FAA30}" dt="2024-10-01T19:29:45.898" v="8943" actId="164"/>
          <ac:spMkLst>
            <pc:docMk/>
            <pc:sldMk cId="3686140194" sldId="303"/>
            <ac:spMk id="11" creationId="{74F85BF3-BEB2-D45D-C58A-01C46AEF4F27}"/>
          </ac:spMkLst>
        </pc:spChg>
        <pc:spChg chg="add mod topLvl">
          <ac:chgData name="Joe Coleman" userId="4cdc1fe8-b8ae-49b1-b8bb-2b6bab88a8bf" providerId="ADAL" clId="{27797327-3177-4AAE-AE22-D332954FAA30}" dt="2024-10-01T19:30:40.366" v="8956" actId="338"/>
          <ac:spMkLst>
            <pc:docMk/>
            <pc:sldMk cId="3686140194" sldId="303"/>
            <ac:spMk id="12" creationId="{59E0AE8F-C73B-33B1-7593-EB4671F6DA3E}"/>
          </ac:spMkLst>
        </pc:spChg>
        <pc:grpChg chg="add mod">
          <ac:chgData name="Joe Coleman" userId="4cdc1fe8-b8ae-49b1-b8bb-2b6bab88a8bf" providerId="ADAL" clId="{27797327-3177-4AAE-AE22-D332954FAA30}" dt="2024-10-01T19:29:38.559" v="8942" actId="164"/>
          <ac:grpSpMkLst>
            <pc:docMk/>
            <pc:sldMk cId="3686140194" sldId="303"/>
            <ac:grpSpMk id="13" creationId="{CE3DD8FB-C201-1049-41E9-E73B7B3AC9B3}"/>
          </ac:grpSpMkLst>
        </pc:grpChg>
        <pc:grpChg chg="add mod">
          <ac:chgData name="Joe Coleman" userId="4cdc1fe8-b8ae-49b1-b8bb-2b6bab88a8bf" providerId="ADAL" clId="{27797327-3177-4AAE-AE22-D332954FAA30}" dt="2024-10-01T19:29:45.898" v="8943" actId="164"/>
          <ac:grpSpMkLst>
            <pc:docMk/>
            <pc:sldMk cId="3686140194" sldId="303"/>
            <ac:grpSpMk id="14" creationId="{CA5277C8-84A3-C19A-F963-FE6A3404FFF2}"/>
          </ac:grpSpMkLst>
        </pc:grpChg>
        <pc:grpChg chg="add del mod">
          <ac:chgData name="Joe Coleman" userId="4cdc1fe8-b8ae-49b1-b8bb-2b6bab88a8bf" providerId="ADAL" clId="{27797327-3177-4AAE-AE22-D332954FAA30}" dt="2024-10-01T19:30:24.065" v="8951" actId="165"/>
          <ac:grpSpMkLst>
            <pc:docMk/>
            <pc:sldMk cId="3686140194" sldId="303"/>
            <ac:grpSpMk id="15" creationId="{31732FC2-105A-DD4F-CF07-30D097B55A04}"/>
          </ac:grpSpMkLst>
        </pc:grpChg>
        <pc:grpChg chg="add mod">
          <ac:chgData name="Joe Coleman" userId="4cdc1fe8-b8ae-49b1-b8bb-2b6bab88a8bf" providerId="ADAL" clId="{27797327-3177-4AAE-AE22-D332954FAA30}" dt="2024-10-01T19:30:37.557" v="8955" actId="338"/>
          <ac:grpSpMkLst>
            <pc:docMk/>
            <pc:sldMk cId="3686140194" sldId="303"/>
            <ac:grpSpMk id="16" creationId="{F8E753C1-6892-B128-DA8F-78EC5E571CEF}"/>
          </ac:grpSpMkLst>
        </pc:grpChg>
        <pc:grpChg chg="add mod">
          <ac:chgData name="Joe Coleman" userId="4cdc1fe8-b8ae-49b1-b8bb-2b6bab88a8bf" providerId="ADAL" clId="{27797327-3177-4AAE-AE22-D332954FAA30}" dt="2024-10-01T19:30:40.366" v="8956" actId="338"/>
          <ac:grpSpMkLst>
            <pc:docMk/>
            <pc:sldMk cId="3686140194" sldId="303"/>
            <ac:grpSpMk id="17" creationId="{A0DD8BC1-8252-6403-373F-B1709AF4A1E4}"/>
          </ac:grpSpMkLst>
        </pc:grpChg>
        <pc:picChg chg="add mod">
          <ac:chgData name="Joe Coleman" userId="4cdc1fe8-b8ae-49b1-b8bb-2b6bab88a8bf" providerId="ADAL" clId="{27797327-3177-4AAE-AE22-D332954FAA30}" dt="2024-10-01T19:30:35.898" v="8954" actId="1076"/>
          <ac:picMkLst>
            <pc:docMk/>
            <pc:sldMk cId="3686140194" sldId="303"/>
            <ac:picMk id="4" creationId="{B5D11B79-2A52-F3D7-89F6-97978E035706}"/>
          </ac:picMkLst>
        </pc:picChg>
        <pc:picChg chg="add mod">
          <ac:chgData name="Joe Coleman" userId="4cdc1fe8-b8ae-49b1-b8bb-2b6bab88a8bf" providerId="ADAL" clId="{27797327-3177-4AAE-AE22-D332954FAA30}" dt="2024-10-01T19:29:45.898" v="8943" actId="164"/>
          <ac:picMkLst>
            <pc:docMk/>
            <pc:sldMk cId="3686140194" sldId="303"/>
            <ac:picMk id="5" creationId="{92446AEE-7256-3811-94A4-A154FE4E7FD1}"/>
          </ac:picMkLst>
        </pc:picChg>
        <pc:picChg chg="add mod">
          <ac:chgData name="Joe Coleman" userId="4cdc1fe8-b8ae-49b1-b8bb-2b6bab88a8bf" providerId="ADAL" clId="{27797327-3177-4AAE-AE22-D332954FAA30}" dt="2024-10-01T19:29:38.559" v="8942" actId="164"/>
          <ac:picMkLst>
            <pc:docMk/>
            <pc:sldMk cId="3686140194" sldId="303"/>
            <ac:picMk id="6" creationId="{6A6C635F-9921-93DA-C16D-4E94452B672D}"/>
          </ac:picMkLst>
        </pc:picChg>
      </pc:sldChg>
      <pc:sldChg chg="modSp new mod">
        <pc:chgData name="Joe Coleman" userId="4cdc1fe8-b8ae-49b1-b8bb-2b6bab88a8bf" providerId="ADAL" clId="{27797327-3177-4AAE-AE22-D332954FAA30}" dt="2024-10-01T18:39:09.366" v="6417" actId="5793"/>
        <pc:sldMkLst>
          <pc:docMk/>
          <pc:sldMk cId="2524871138" sldId="304"/>
        </pc:sldMkLst>
        <pc:spChg chg="mod">
          <ac:chgData name="Joe Coleman" userId="4cdc1fe8-b8ae-49b1-b8bb-2b6bab88a8bf" providerId="ADAL" clId="{27797327-3177-4AAE-AE22-D332954FAA30}" dt="2024-10-01T18:38:01.365" v="6214" actId="20577"/>
          <ac:spMkLst>
            <pc:docMk/>
            <pc:sldMk cId="2524871138" sldId="304"/>
            <ac:spMk id="2" creationId="{2EEE348D-B5C5-E111-29A4-65462713AD18}"/>
          </ac:spMkLst>
        </pc:spChg>
        <pc:spChg chg="mod">
          <ac:chgData name="Joe Coleman" userId="4cdc1fe8-b8ae-49b1-b8bb-2b6bab88a8bf" providerId="ADAL" clId="{27797327-3177-4AAE-AE22-D332954FAA30}" dt="2024-10-01T18:39:09.366" v="6417" actId="5793"/>
          <ac:spMkLst>
            <pc:docMk/>
            <pc:sldMk cId="2524871138" sldId="304"/>
            <ac:spMk id="3" creationId="{993E56AE-7D87-B683-51BA-CE135698A901}"/>
          </ac:spMkLst>
        </pc:spChg>
      </pc:sldChg>
      <pc:sldChg chg="modSp new del mod">
        <pc:chgData name="Joe Coleman" userId="4cdc1fe8-b8ae-49b1-b8bb-2b6bab88a8bf" providerId="ADAL" clId="{27797327-3177-4AAE-AE22-D332954FAA30}" dt="2024-10-01T19:37:49.410" v="9419" actId="47"/>
        <pc:sldMkLst>
          <pc:docMk/>
          <pc:sldMk cId="589378183" sldId="305"/>
        </pc:sldMkLst>
        <pc:spChg chg="mod">
          <ac:chgData name="Joe Coleman" userId="4cdc1fe8-b8ae-49b1-b8bb-2b6bab88a8bf" providerId="ADAL" clId="{27797327-3177-4AAE-AE22-D332954FAA30}" dt="2024-10-01T18:39:24.702" v="6425" actId="20577"/>
          <ac:spMkLst>
            <pc:docMk/>
            <pc:sldMk cId="589378183" sldId="305"/>
            <ac:spMk id="2" creationId="{938B0F39-457B-96BA-F61B-B4CC24FA06ED}"/>
          </ac:spMkLst>
        </pc:spChg>
      </pc:sldChg>
      <pc:sldChg chg="add">
        <pc:chgData name="Joe Coleman" userId="4cdc1fe8-b8ae-49b1-b8bb-2b6bab88a8bf" providerId="ADAL" clId="{27797327-3177-4AAE-AE22-D332954FAA30}" dt="2024-10-01T18:40:57.537" v="6452"/>
        <pc:sldMkLst>
          <pc:docMk/>
          <pc:sldMk cId="1950070295" sldId="306"/>
        </pc:sldMkLst>
      </pc:sldChg>
      <pc:sldChg chg="addSp delSp modSp new mod">
        <pc:chgData name="Joe Coleman" userId="4cdc1fe8-b8ae-49b1-b8bb-2b6bab88a8bf" providerId="ADAL" clId="{27797327-3177-4AAE-AE22-D332954FAA30}" dt="2024-10-01T19:07:07.150" v="7592" actId="20577"/>
        <pc:sldMkLst>
          <pc:docMk/>
          <pc:sldMk cId="2616869368" sldId="307"/>
        </pc:sldMkLst>
        <pc:spChg chg="del">
          <ac:chgData name="Joe Coleman" userId="4cdc1fe8-b8ae-49b1-b8bb-2b6bab88a8bf" providerId="ADAL" clId="{27797327-3177-4AAE-AE22-D332954FAA30}" dt="2024-10-01T18:47:52.566" v="6996" actId="478"/>
          <ac:spMkLst>
            <pc:docMk/>
            <pc:sldMk cId="2616869368" sldId="307"/>
            <ac:spMk id="2" creationId="{80D6C433-0363-E83E-CD74-87F74A8E7C30}"/>
          </ac:spMkLst>
        </pc:spChg>
        <pc:spChg chg="del">
          <ac:chgData name="Joe Coleman" userId="4cdc1fe8-b8ae-49b1-b8bb-2b6bab88a8bf" providerId="ADAL" clId="{27797327-3177-4AAE-AE22-D332954FAA30}" dt="2024-10-01T18:47:51.555" v="6995" actId="478"/>
          <ac:spMkLst>
            <pc:docMk/>
            <pc:sldMk cId="2616869368" sldId="307"/>
            <ac:spMk id="3" creationId="{965E1B35-4E1A-2433-D764-05A62EAD8222}"/>
          </ac:spMkLst>
        </pc:spChg>
        <pc:spChg chg="add mod">
          <ac:chgData name="Joe Coleman" userId="4cdc1fe8-b8ae-49b1-b8bb-2b6bab88a8bf" providerId="ADAL" clId="{27797327-3177-4AAE-AE22-D332954FAA30}" dt="2024-10-01T19:07:07.150" v="7592" actId="20577"/>
          <ac:spMkLst>
            <pc:docMk/>
            <pc:sldMk cId="2616869368" sldId="307"/>
            <ac:spMk id="5" creationId="{A60B524E-6FE4-77DD-3538-5FE59B88AE8B}"/>
          </ac:spMkLst>
        </pc:spChg>
        <pc:spChg chg="add del mod">
          <ac:chgData name="Joe Coleman" userId="4cdc1fe8-b8ae-49b1-b8bb-2b6bab88a8bf" providerId="ADAL" clId="{27797327-3177-4AAE-AE22-D332954FAA30}" dt="2024-10-01T19:06:34.380" v="7506" actId="22"/>
          <ac:spMkLst>
            <pc:docMk/>
            <pc:sldMk cId="2616869368" sldId="307"/>
            <ac:spMk id="7" creationId="{E102887D-5149-5659-8128-75DE8B9CFA7B}"/>
          </ac:spMkLst>
        </pc:spChg>
        <pc:spChg chg="add del">
          <ac:chgData name="Joe Coleman" userId="4cdc1fe8-b8ae-49b1-b8bb-2b6bab88a8bf" providerId="ADAL" clId="{27797327-3177-4AAE-AE22-D332954FAA30}" dt="2024-10-01T19:06:36.729" v="7508" actId="22"/>
          <ac:spMkLst>
            <pc:docMk/>
            <pc:sldMk cId="2616869368" sldId="307"/>
            <ac:spMk id="9" creationId="{A6FC7278-4228-5CBC-ED6B-B175E454D1FA}"/>
          </ac:spMkLst>
        </pc:spChg>
        <pc:spChg chg="add mod">
          <ac:chgData name="Joe Coleman" userId="4cdc1fe8-b8ae-49b1-b8bb-2b6bab88a8bf" providerId="ADAL" clId="{27797327-3177-4AAE-AE22-D332954FAA30}" dt="2024-10-01T19:06:51.597" v="7537" actId="114"/>
          <ac:spMkLst>
            <pc:docMk/>
            <pc:sldMk cId="2616869368" sldId="307"/>
            <ac:spMk id="11" creationId="{83FF216F-839D-7398-E234-B4AC6547243F}"/>
          </ac:spMkLst>
        </pc:spChg>
        <pc:picChg chg="add mod">
          <ac:chgData name="Joe Coleman" userId="4cdc1fe8-b8ae-49b1-b8bb-2b6bab88a8bf" providerId="ADAL" clId="{27797327-3177-4AAE-AE22-D332954FAA30}" dt="2024-10-01T18:48:39.092" v="7009"/>
          <ac:picMkLst>
            <pc:docMk/>
            <pc:sldMk cId="2616869368" sldId="307"/>
            <ac:picMk id="4" creationId="{B62B8FD9-A659-5425-3FF3-B88DA1205690}"/>
          </ac:picMkLst>
        </pc:picChg>
        <pc:picChg chg="add del mod">
          <ac:chgData name="Joe Coleman" userId="4cdc1fe8-b8ae-49b1-b8bb-2b6bab88a8bf" providerId="ADAL" clId="{27797327-3177-4AAE-AE22-D332954FAA30}" dt="2024-10-01T18:51:03.610" v="7152" actId="14100"/>
          <ac:picMkLst>
            <pc:docMk/>
            <pc:sldMk cId="2616869368" sldId="307"/>
            <ac:picMk id="1026" creationId="{0CE3732A-4114-9FBE-170B-7B0B4CA6A23A}"/>
          </ac:picMkLst>
        </pc:picChg>
      </pc:sldChg>
      <pc:sldChg chg="addSp delSp modSp new mod">
        <pc:chgData name="Joe Coleman" userId="4cdc1fe8-b8ae-49b1-b8bb-2b6bab88a8bf" providerId="ADAL" clId="{27797327-3177-4AAE-AE22-D332954FAA30}" dt="2024-10-01T18:50:42.671" v="7112" actId="1076"/>
        <pc:sldMkLst>
          <pc:docMk/>
          <pc:sldMk cId="3221060562" sldId="308"/>
        </pc:sldMkLst>
        <pc:spChg chg="del">
          <ac:chgData name="Joe Coleman" userId="4cdc1fe8-b8ae-49b1-b8bb-2b6bab88a8bf" providerId="ADAL" clId="{27797327-3177-4AAE-AE22-D332954FAA30}" dt="2024-10-01T18:48:15.886" v="7004" actId="478"/>
          <ac:spMkLst>
            <pc:docMk/>
            <pc:sldMk cId="3221060562" sldId="308"/>
            <ac:spMk id="2" creationId="{D63C4CF7-CCD5-68EA-7015-6625F2E17A73}"/>
          </ac:spMkLst>
        </pc:spChg>
        <pc:spChg chg="del">
          <ac:chgData name="Joe Coleman" userId="4cdc1fe8-b8ae-49b1-b8bb-2b6bab88a8bf" providerId="ADAL" clId="{27797327-3177-4AAE-AE22-D332954FAA30}" dt="2024-10-01T18:48:17.003" v="7005" actId="478"/>
          <ac:spMkLst>
            <pc:docMk/>
            <pc:sldMk cId="3221060562" sldId="308"/>
            <ac:spMk id="3" creationId="{8346F541-E299-3F33-A2DF-75592EF020F5}"/>
          </ac:spMkLst>
        </pc:spChg>
        <pc:spChg chg="add mod">
          <ac:chgData name="Joe Coleman" userId="4cdc1fe8-b8ae-49b1-b8bb-2b6bab88a8bf" providerId="ADAL" clId="{27797327-3177-4AAE-AE22-D332954FAA30}" dt="2024-10-01T18:50:27.079" v="7107" actId="20577"/>
          <ac:spMkLst>
            <pc:docMk/>
            <pc:sldMk cId="3221060562" sldId="308"/>
            <ac:spMk id="9" creationId="{93950759-5DEC-C150-B8E0-5D2D6550B652}"/>
          </ac:spMkLst>
        </pc:spChg>
        <pc:picChg chg="add mod">
          <ac:chgData name="Joe Coleman" userId="4cdc1fe8-b8ae-49b1-b8bb-2b6bab88a8bf" providerId="ADAL" clId="{27797327-3177-4AAE-AE22-D332954FAA30}" dt="2024-10-01T18:49:38.258" v="7034" actId="14100"/>
          <ac:picMkLst>
            <pc:docMk/>
            <pc:sldMk cId="3221060562" sldId="308"/>
            <ac:picMk id="4" creationId="{8012C256-E475-D8B8-2F57-FE1A9BAE1BC6}"/>
          </ac:picMkLst>
        </pc:picChg>
        <pc:picChg chg="add mod">
          <ac:chgData name="Joe Coleman" userId="4cdc1fe8-b8ae-49b1-b8bb-2b6bab88a8bf" providerId="ADAL" clId="{27797327-3177-4AAE-AE22-D332954FAA30}" dt="2024-10-01T18:50:40.257" v="7111" actId="1076"/>
          <ac:picMkLst>
            <pc:docMk/>
            <pc:sldMk cId="3221060562" sldId="308"/>
            <ac:picMk id="5" creationId="{6627C162-081F-2FBF-0A9B-8984AA4AC0B6}"/>
          </ac:picMkLst>
        </pc:picChg>
        <pc:picChg chg="add mod">
          <ac:chgData name="Joe Coleman" userId="4cdc1fe8-b8ae-49b1-b8bb-2b6bab88a8bf" providerId="ADAL" clId="{27797327-3177-4AAE-AE22-D332954FAA30}" dt="2024-10-01T18:49:30.804" v="7030" actId="1076"/>
          <ac:picMkLst>
            <pc:docMk/>
            <pc:sldMk cId="3221060562" sldId="308"/>
            <ac:picMk id="6" creationId="{72E3DC81-735D-30BC-63D2-9324CAEBF4E5}"/>
          </ac:picMkLst>
        </pc:picChg>
        <pc:picChg chg="add mod">
          <ac:chgData name="Joe Coleman" userId="4cdc1fe8-b8ae-49b1-b8bb-2b6bab88a8bf" providerId="ADAL" clId="{27797327-3177-4AAE-AE22-D332954FAA30}" dt="2024-10-01T18:50:42.671" v="7112" actId="1076"/>
          <ac:picMkLst>
            <pc:docMk/>
            <pc:sldMk cId="3221060562" sldId="308"/>
            <ac:picMk id="7" creationId="{0B6EBC69-EE5C-01AB-DFCF-E4EBC2C5678D}"/>
          </ac:picMkLst>
        </pc:picChg>
        <pc:picChg chg="add mod">
          <ac:chgData name="Joe Coleman" userId="4cdc1fe8-b8ae-49b1-b8bb-2b6bab88a8bf" providerId="ADAL" clId="{27797327-3177-4AAE-AE22-D332954FAA30}" dt="2024-10-01T18:49:45.908" v="7037" actId="1076"/>
          <ac:picMkLst>
            <pc:docMk/>
            <pc:sldMk cId="3221060562" sldId="308"/>
            <ac:picMk id="8" creationId="{B17CE3F3-C0A8-9A15-88FD-FE5E9E511BC7}"/>
          </ac:picMkLst>
        </pc:picChg>
      </pc:sldChg>
      <pc:sldChg chg="addSp delSp modSp new mod modAnim">
        <pc:chgData name="Joe Coleman" userId="4cdc1fe8-b8ae-49b1-b8bb-2b6bab88a8bf" providerId="ADAL" clId="{27797327-3177-4AAE-AE22-D332954FAA30}" dt="2024-10-01T19:27:42.531" v="8819"/>
        <pc:sldMkLst>
          <pc:docMk/>
          <pc:sldMk cId="1481147739" sldId="309"/>
        </pc:sldMkLst>
        <pc:spChg chg="del">
          <ac:chgData name="Joe Coleman" userId="4cdc1fe8-b8ae-49b1-b8bb-2b6bab88a8bf" providerId="ADAL" clId="{27797327-3177-4AAE-AE22-D332954FAA30}" dt="2024-10-01T19:27:01.909" v="8818" actId="478"/>
          <ac:spMkLst>
            <pc:docMk/>
            <pc:sldMk cId="1481147739" sldId="309"/>
            <ac:spMk id="2" creationId="{A1005F0B-CD45-F1B0-FC41-9945CD5BD98F}"/>
          </ac:spMkLst>
        </pc:spChg>
        <pc:spChg chg="del">
          <ac:chgData name="Joe Coleman" userId="4cdc1fe8-b8ae-49b1-b8bb-2b6bab88a8bf" providerId="ADAL" clId="{27797327-3177-4AAE-AE22-D332954FAA30}" dt="2024-10-01T19:27:00.678" v="8817" actId="478"/>
          <ac:spMkLst>
            <pc:docMk/>
            <pc:sldMk cId="1481147739" sldId="309"/>
            <ac:spMk id="3" creationId="{92D87AFB-695A-1BD2-0DFC-4E8E435F504A}"/>
          </ac:spMkLst>
        </pc:spChg>
        <pc:spChg chg="add del">
          <ac:chgData name="Joe Coleman" userId="4cdc1fe8-b8ae-49b1-b8bb-2b6bab88a8bf" providerId="ADAL" clId="{27797327-3177-4AAE-AE22-D332954FAA30}" dt="2024-10-01T19:26:58.683" v="8816" actId="22"/>
          <ac:spMkLst>
            <pc:docMk/>
            <pc:sldMk cId="1481147739" sldId="309"/>
            <ac:spMk id="5" creationId="{F8903F18-BB92-91FC-A0BD-8586DEEC9C3E}"/>
          </ac:spMkLst>
        </pc:spChg>
        <pc:picChg chg="add mod">
          <ac:chgData name="Joe Coleman" userId="4cdc1fe8-b8ae-49b1-b8bb-2b6bab88a8bf" providerId="ADAL" clId="{27797327-3177-4AAE-AE22-D332954FAA30}" dt="2024-10-01T19:27:42.531" v="8819"/>
          <ac:picMkLst>
            <pc:docMk/>
            <pc:sldMk cId="1481147739" sldId="309"/>
            <ac:picMk id="6" creationId="{87A34BF9-362E-E08D-5594-05016F43DE16}"/>
          </ac:picMkLst>
        </pc:picChg>
      </pc:sldChg>
      <pc:sldChg chg="addSp delSp modSp add mod modAnim">
        <pc:chgData name="Joe Coleman" userId="4cdc1fe8-b8ae-49b1-b8bb-2b6bab88a8bf" providerId="ADAL" clId="{27797327-3177-4AAE-AE22-D332954FAA30}" dt="2024-10-01T19:33:57.781" v="9418" actId="313"/>
        <pc:sldMkLst>
          <pc:docMk/>
          <pc:sldMk cId="222097887" sldId="310"/>
        </pc:sldMkLst>
        <pc:spChg chg="add mod">
          <ac:chgData name="Joe Coleman" userId="4cdc1fe8-b8ae-49b1-b8bb-2b6bab88a8bf" providerId="ADAL" clId="{27797327-3177-4AAE-AE22-D332954FAA30}" dt="2024-10-01T19:33:57.781" v="9418" actId="313"/>
          <ac:spMkLst>
            <pc:docMk/>
            <pc:sldMk cId="222097887" sldId="310"/>
            <ac:spMk id="3" creationId="{0DF2E33C-3EFC-40A3-610A-C327B9CB4E91}"/>
          </ac:spMkLst>
        </pc:spChg>
        <pc:spChg chg="del">
          <ac:chgData name="Joe Coleman" userId="4cdc1fe8-b8ae-49b1-b8bb-2b6bab88a8bf" providerId="ADAL" clId="{27797327-3177-4AAE-AE22-D332954FAA30}" dt="2024-10-01T19:31:44.770" v="8972" actId="478"/>
          <ac:spMkLst>
            <pc:docMk/>
            <pc:sldMk cId="222097887" sldId="310"/>
            <ac:spMk id="7" creationId="{9E13861F-037C-2D66-76D6-579BE8C37A65}"/>
          </ac:spMkLst>
        </pc:spChg>
        <pc:spChg chg="del">
          <ac:chgData name="Joe Coleman" userId="4cdc1fe8-b8ae-49b1-b8bb-2b6bab88a8bf" providerId="ADAL" clId="{27797327-3177-4AAE-AE22-D332954FAA30}" dt="2024-10-01T19:31:46.006" v="8973" actId="478"/>
          <ac:spMkLst>
            <pc:docMk/>
            <pc:sldMk cId="222097887" sldId="310"/>
            <ac:spMk id="8" creationId="{465D4245-1B00-FD9E-4C59-D12DD290E02D}"/>
          </ac:spMkLst>
        </pc:spChg>
        <pc:spChg chg="del topLvl">
          <ac:chgData name="Joe Coleman" userId="4cdc1fe8-b8ae-49b1-b8bb-2b6bab88a8bf" providerId="ADAL" clId="{27797327-3177-4AAE-AE22-D332954FAA30}" dt="2024-10-01T19:31:47.115" v="8974" actId="478"/>
          <ac:spMkLst>
            <pc:docMk/>
            <pc:sldMk cId="222097887" sldId="310"/>
            <ac:spMk id="9" creationId="{1F3E0C11-DB03-E2ED-E47F-00332A9CA2D9}"/>
          </ac:spMkLst>
        </pc:spChg>
        <pc:spChg chg="mod">
          <ac:chgData name="Joe Coleman" userId="4cdc1fe8-b8ae-49b1-b8bb-2b6bab88a8bf" providerId="ADAL" clId="{27797327-3177-4AAE-AE22-D332954FAA30}" dt="2024-10-01T19:32:04.348" v="8981" actId="14100"/>
          <ac:spMkLst>
            <pc:docMk/>
            <pc:sldMk cId="222097887" sldId="310"/>
            <ac:spMk id="10" creationId="{4CA04147-402C-2213-5E4C-54B872CDD0FF}"/>
          </ac:spMkLst>
        </pc:spChg>
        <pc:spChg chg="mod topLvl">
          <ac:chgData name="Joe Coleman" userId="4cdc1fe8-b8ae-49b1-b8bb-2b6bab88a8bf" providerId="ADAL" clId="{27797327-3177-4AAE-AE22-D332954FAA30}" dt="2024-10-01T19:31:59.333" v="8980" actId="14100"/>
          <ac:spMkLst>
            <pc:docMk/>
            <pc:sldMk cId="222097887" sldId="310"/>
            <ac:spMk id="11" creationId="{74F85BF3-BEB2-D45D-C58A-01C46AEF4F27}"/>
          </ac:spMkLst>
        </pc:spChg>
        <pc:spChg chg="mod topLvl">
          <ac:chgData name="Joe Coleman" userId="4cdc1fe8-b8ae-49b1-b8bb-2b6bab88a8bf" providerId="ADAL" clId="{27797327-3177-4AAE-AE22-D332954FAA30}" dt="2024-10-01T19:32:14.816" v="8982" actId="14100"/>
          <ac:spMkLst>
            <pc:docMk/>
            <pc:sldMk cId="222097887" sldId="310"/>
            <ac:spMk id="12" creationId="{59E0AE8F-C73B-33B1-7593-EB4671F6DA3E}"/>
          </ac:spMkLst>
        </pc:spChg>
        <pc:grpChg chg="del mod">
          <ac:chgData name="Joe Coleman" userId="4cdc1fe8-b8ae-49b1-b8bb-2b6bab88a8bf" providerId="ADAL" clId="{27797327-3177-4AAE-AE22-D332954FAA30}" dt="2024-10-01T19:31:53.953" v="8977" actId="165"/>
          <ac:grpSpMkLst>
            <pc:docMk/>
            <pc:sldMk cId="222097887" sldId="310"/>
            <ac:grpSpMk id="14" creationId="{CA5277C8-84A3-C19A-F963-FE6A3404FFF2}"/>
          </ac:grpSpMkLst>
        </pc:grpChg>
        <pc:grpChg chg="del">
          <ac:chgData name="Joe Coleman" userId="4cdc1fe8-b8ae-49b1-b8bb-2b6bab88a8bf" providerId="ADAL" clId="{27797327-3177-4AAE-AE22-D332954FAA30}" dt="2024-10-01T19:31:47.115" v="8974" actId="478"/>
          <ac:grpSpMkLst>
            <pc:docMk/>
            <pc:sldMk cId="222097887" sldId="310"/>
            <ac:grpSpMk id="17" creationId="{A0DD8BC1-8252-6403-373F-B1709AF4A1E4}"/>
          </ac:grpSpMkLst>
        </pc:grpChg>
        <pc:picChg chg="mod topLvl">
          <ac:chgData name="Joe Coleman" userId="4cdc1fe8-b8ae-49b1-b8bb-2b6bab88a8bf" providerId="ADAL" clId="{27797327-3177-4AAE-AE22-D332954FAA30}" dt="2024-10-01T19:31:55.973" v="8979" actId="14100"/>
          <ac:picMkLst>
            <pc:docMk/>
            <pc:sldMk cId="222097887" sldId="310"/>
            <ac:picMk id="5" creationId="{92446AEE-7256-3811-94A4-A154FE4E7FD1}"/>
          </ac:picMkLst>
        </pc:picChg>
      </pc:sldChg>
      <pc:sldChg chg="addSp delSp modSp new mod">
        <pc:chgData name="Joe Coleman" userId="4cdc1fe8-b8ae-49b1-b8bb-2b6bab88a8bf" providerId="ADAL" clId="{27797327-3177-4AAE-AE22-D332954FAA30}" dt="2024-10-01T19:57:27.297" v="9774" actId="1076"/>
        <pc:sldMkLst>
          <pc:docMk/>
          <pc:sldMk cId="427149594" sldId="311"/>
        </pc:sldMkLst>
        <pc:spChg chg="del">
          <ac:chgData name="Joe Coleman" userId="4cdc1fe8-b8ae-49b1-b8bb-2b6bab88a8bf" providerId="ADAL" clId="{27797327-3177-4AAE-AE22-D332954FAA30}" dt="2024-10-01T19:56:27.079" v="9722" actId="478"/>
          <ac:spMkLst>
            <pc:docMk/>
            <pc:sldMk cId="427149594" sldId="311"/>
            <ac:spMk id="2" creationId="{384EC50D-8B9E-0C83-16DE-4321EFD08BC5}"/>
          </ac:spMkLst>
        </pc:spChg>
        <pc:spChg chg="mod">
          <ac:chgData name="Joe Coleman" userId="4cdc1fe8-b8ae-49b1-b8bb-2b6bab88a8bf" providerId="ADAL" clId="{27797327-3177-4AAE-AE22-D332954FAA30}" dt="2024-10-01T19:56:52.557" v="9752" actId="20577"/>
          <ac:spMkLst>
            <pc:docMk/>
            <pc:sldMk cId="427149594" sldId="311"/>
            <ac:spMk id="3" creationId="{EC4BD5CF-AC90-433A-A1A9-1C3BCCAB008C}"/>
          </ac:spMkLst>
        </pc:spChg>
        <pc:spChg chg="add del">
          <ac:chgData name="Joe Coleman" userId="4cdc1fe8-b8ae-49b1-b8bb-2b6bab88a8bf" providerId="ADAL" clId="{27797327-3177-4AAE-AE22-D332954FAA30}" dt="2024-10-01T19:56:45.202" v="9724" actId="22"/>
          <ac:spMkLst>
            <pc:docMk/>
            <pc:sldMk cId="427149594" sldId="311"/>
            <ac:spMk id="5" creationId="{FDF3F7CB-DF1C-F439-2B6C-04693CAB61ED}"/>
          </ac:spMkLst>
        </pc:spChg>
        <pc:spChg chg="add del mod">
          <ac:chgData name="Joe Coleman" userId="4cdc1fe8-b8ae-49b1-b8bb-2b6bab88a8bf" providerId="ADAL" clId="{27797327-3177-4AAE-AE22-D332954FAA30}" dt="2024-10-01T19:57:12.325" v="9757" actId="478"/>
          <ac:spMkLst>
            <pc:docMk/>
            <pc:sldMk cId="427149594" sldId="311"/>
            <ac:spMk id="7" creationId="{BEAE4D7A-53DA-7905-A40D-9282EB81D3C5}"/>
          </ac:spMkLst>
        </pc:spChg>
        <pc:spChg chg="add del">
          <ac:chgData name="Joe Coleman" userId="4cdc1fe8-b8ae-49b1-b8bb-2b6bab88a8bf" providerId="ADAL" clId="{27797327-3177-4AAE-AE22-D332954FAA30}" dt="2024-10-01T19:57:07.954" v="9754" actId="22"/>
          <ac:spMkLst>
            <pc:docMk/>
            <pc:sldMk cId="427149594" sldId="311"/>
            <ac:spMk id="9" creationId="{C7B84F28-F87D-85AD-4F9C-1E8FE6FCABD4}"/>
          </ac:spMkLst>
        </pc:spChg>
        <pc:spChg chg="add mod">
          <ac:chgData name="Joe Coleman" userId="4cdc1fe8-b8ae-49b1-b8bb-2b6bab88a8bf" providerId="ADAL" clId="{27797327-3177-4AAE-AE22-D332954FAA30}" dt="2024-10-01T19:57:27.297" v="9774" actId="1076"/>
          <ac:spMkLst>
            <pc:docMk/>
            <pc:sldMk cId="427149594" sldId="311"/>
            <ac:spMk id="11" creationId="{8D401013-769F-6D3E-D2F5-D89B125F21C1}"/>
          </ac:spMkLst>
        </pc:spChg>
        <pc:picChg chg="add del">
          <ac:chgData name="Joe Coleman" userId="4cdc1fe8-b8ae-49b1-b8bb-2b6bab88a8bf" providerId="ADAL" clId="{27797327-3177-4AAE-AE22-D332954FAA30}" dt="2024-10-01T19:55:53.190" v="9648" actId="478"/>
          <ac:picMkLst>
            <pc:docMk/>
            <pc:sldMk cId="427149594" sldId="311"/>
            <ac:picMk id="4098" creationId="{61255D99-5673-690C-20C1-B6F723999E8C}"/>
          </ac:picMkLst>
        </pc:picChg>
        <pc:picChg chg="add mod">
          <ac:chgData name="Joe Coleman" userId="4cdc1fe8-b8ae-49b1-b8bb-2b6bab88a8bf" providerId="ADAL" clId="{27797327-3177-4AAE-AE22-D332954FAA30}" dt="2024-10-01T19:56:04.203" v="9651" actId="1076"/>
          <ac:picMkLst>
            <pc:docMk/>
            <pc:sldMk cId="427149594" sldId="311"/>
            <ac:picMk id="4100" creationId="{C8E033F2-5EF0-7738-0084-9E1F48169C20}"/>
          </ac:picMkLst>
        </pc:picChg>
      </pc:sldChg>
    </pc:docChg>
  </pc:docChgLst>
  <pc:docChgLst>
    <pc:chgData name="Joe Coleman" userId="S::j.coleman@uwtsd.ac.uk::4cdc1fe8-b8ae-49b1-b8bb-2b6bab88a8bf" providerId="AD" clId="Web-{3FF75DC9-32F1-71C4-FE29-7CF91C19DA5D}"/>
    <pc:docChg chg="modSld">
      <pc:chgData name="Joe Coleman" userId="S::j.coleman@uwtsd.ac.uk::4cdc1fe8-b8ae-49b1-b8bb-2b6bab88a8bf" providerId="AD" clId="Web-{3FF75DC9-32F1-71C4-FE29-7CF91C19DA5D}" dt="2024-10-30T16:40:53.072" v="69" actId="20577"/>
      <pc:docMkLst>
        <pc:docMk/>
      </pc:docMkLst>
      <pc:sldChg chg="delSp modSp">
        <pc:chgData name="Joe Coleman" userId="S::j.coleman@uwtsd.ac.uk::4cdc1fe8-b8ae-49b1-b8bb-2b6bab88a8bf" providerId="AD" clId="Web-{3FF75DC9-32F1-71C4-FE29-7CF91C19DA5D}" dt="2024-10-30T16:40:53.072" v="69" actId="20577"/>
        <pc:sldMkLst>
          <pc:docMk/>
          <pc:sldMk cId="277105945" sldId="256"/>
        </pc:sldMkLst>
        <pc:spChg chg="mod">
          <ac:chgData name="Joe Coleman" userId="S::j.coleman@uwtsd.ac.uk::4cdc1fe8-b8ae-49b1-b8bb-2b6bab88a8bf" providerId="AD" clId="Web-{3FF75DC9-32F1-71C4-FE29-7CF91C19DA5D}" dt="2024-10-30T16:39:07.631" v="56" actId="20577"/>
          <ac:spMkLst>
            <pc:docMk/>
            <pc:sldMk cId="277105945" sldId="256"/>
            <ac:spMk id="2" creationId="{639D23E7-3635-543D-C055-0908CBEE55BE}"/>
          </ac:spMkLst>
        </pc:spChg>
        <pc:spChg chg="mod">
          <ac:chgData name="Joe Coleman" userId="S::j.coleman@uwtsd.ac.uk::4cdc1fe8-b8ae-49b1-b8bb-2b6bab88a8bf" providerId="AD" clId="Web-{3FF75DC9-32F1-71C4-FE29-7CF91C19DA5D}" dt="2024-10-30T16:40:53.072" v="69" actId="20577"/>
          <ac:spMkLst>
            <pc:docMk/>
            <pc:sldMk cId="277105945" sldId="256"/>
            <ac:spMk id="3" creationId="{92DC780D-1E0C-D01E-93F9-A606271B5A2E}"/>
          </ac:spMkLst>
        </pc:spChg>
        <pc:picChg chg="del">
          <ac:chgData name="Joe Coleman" userId="S::j.coleman@uwtsd.ac.uk::4cdc1fe8-b8ae-49b1-b8bb-2b6bab88a8bf" providerId="AD" clId="Web-{3FF75DC9-32F1-71C4-FE29-7CF91C19DA5D}" dt="2024-10-30T16:38:47.756" v="38"/>
          <ac:picMkLst>
            <pc:docMk/>
            <pc:sldMk cId="277105945" sldId="256"/>
            <ac:picMk id="1026" creationId="{C7FCEA8A-E2C5-E4B8-AC47-6181EDBFA58D}"/>
          </ac:picMkLst>
        </pc:picChg>
      </pc:sldChg>
      <pc:sldChg chg="modSp">
        <pc:chgData name="Joe Coleman" userId="S::j.coleman@uwtsd.ac.uk::4cdc1fe8-b8ae-49b1-b8bb-2b6bab88a8bf" providerId="AD" clId="Web-{3FF75DC9-32F1-71C4-FE29-7CF91C19DA5D}" dt="2024-10-30T16:38:46.302" v="37" actId="20577"/>
        <pc:sldMkLst>
          <pc:docMk/>
          <pc:sldMk cId="3632587838" sldId="263"/>
        </pc:sldMkLst>
        <pc:spChg chg="mod">
          <ac:chgData name="Joe Coleman" userId="S::j.coleman@uwtsd.ac.uk::4cdc1fe8-b8ae-49b1-b8bb-2b6bab88a8bf" providerId="AD" clId="Web-{3FF75DC9-32F1-71C4-FE29-7CF91C19DA5D}" dt="2024-10-30T16:38:46.302" v="37" actId="20577"/>
          <ac:spMkLst>
            <pc:docMk/>
            <pc:sldMk cId="3632587838" sldId="263"/>
            <ac:spMk id="3" creationId="{5989143E-712A-ED7B-9BFD-C89EA0B210C0}"/>
          </ac:spMkLst>
        </pc:spChg>
      </pc:sldChg>
    </pc:docChg>
  </pc:docChgLst>
  <pc:docChgLst>
    <pc:chgData name="Joe Coleman" userId="4cdc1fe8-b8ae-49b1-b8bb-2b6bab88a8bf" providerId="ADAL" clId="{2B3EDCFD-4561-474E-BA58-B561829F7BCC}"/>
    <pc:docChg chg="custSel addSld delSld modSld">
      <pc:chgData name="Joe Coleman" userId="4cdc1fe8-b8ae-49b1-b8bb-2b6bab88a8bf" providerId="ADAL" clId="{2B3EDCFD-4561-474E-BA58-B561829F7BCC}" dt="2024-10-16T20:05:36.307" v="610" actId="313"/>
      <pc:docMkLst>
        <pc:docMk/>
      </pc:docMkLst>
      <pc:sldChg chg="modSp">
        <pc:chgData name="Joe Coleman" userId="4cdc1fe8-b8ae-49b1-b8bb-2b6bab88a8bf" providerId="ADAL" clId="{2B3EDCFD-4561-474E-BA58-B561829F7BCC}" dt="2024-10-16T19:32:42.358" v="392" actId="1076"/>
        <pc:sldMkLst>
          <pc:docMk/>
          <pc:sldMk cId="277105945" sldId="256"/>
        </pc:sldMkLst>
        <pc:picChg chg="mod">
          <ac:chgData name="Joe Coleman" userId="4cdc1fe8-b8ae-49b1-b8bb-2b6bab88a8bf" providerId="ADAL" clId="{2B3EDCFD-4561-474E-BA58-B561829F7BCC}" dt="2024-10-16T19:32:42.358" v="392" actId="1076"/>
          <ac:picMkLst>
            <pc:docMk/>
            <pc:sldMk cId="277105945" sldId="256"/>
            <ac:picMk id="4" creationId="{B6A15956-9AC0-16DA-B69D-58F6EADD5659}"/>
          </ac:picMkLst>
        </pc:picChg>
      </pc:sldChg>
      <pc:sldChg chg="modAnim">
        <pc:chgData name="Joe Coleman" userId="4cdc1fe8-b8ae-49b1-b8bb-2b6bab88a8bf" providerId="ADAL" clId="{2B3EDCFD-4561-474E-BA58-B561829F7BCC}" dt="2024-10-16T18:58:54.461" v="360"/>
        <pc:sldMkLst>
          <pc:docMk/>
          <pc:sldMk cId="1166171563" sldId="264"/>
        </pc:sldMkLst>
      </pc:sldChg>
      <pc:sldChg chg="modSp mod">
        <pc:chgData name="Joe Coleman" userId="4cdc1fe8-b8ae-49b1-b8bb-2b6bab88a8bf" providerId="ADAL" clId="{2B3EDCFD-4561-474E-BA58-B561829F7BCC}" dt="2024-10-16T19:00:53.695" v="390" actId="113"/>
        <pc:sldMkLst>
          <pc:docMk/>
          <pc:sldMk cId="4291829475" sldId="265"/>
        </pc:sldMkLst>
        <pc:spChg chg="mod">
          <ac:chgData name="Joe Coleman" userId="4cdc1fe8-b8ae-49b1-b8bb-2b6bab88a8bf" providerId="ADAL" clId="{2B3EDCFD-4561-474E-BA58-B561829F7BCC}" dt="2024-10-16T19:00:53.695" v="390" actId="113"/>
          <ac:spMkLst>
            <pc:docMk/>
            <pc:sldMk cId="4291829475" sldId="265"/>
            <ac:spMk id="3" creationId="{B834CB1F-B7E1-335E-5BBB-05E60BDA4067}"/>
          </ac:spMkLst>
        </pc:spChg>
        <pc:spChg chg="mod">
          <ac:chgData name="Joe Coleman" userId="4cdc1fe8-b8ae-49b1-b8bb-2b6bab88a8bf" providerId="ADAL" clId="{2B3EDCFD-4561-474E-BA58-B561829F7BCC}" dt="2024-10-16T19:00:46.057" v="389" actId="242"/>
          <ac:spMkLst>
            <pc:docMk/>
            <pc:sldMk cId="4291829475" sldId="265"/>
            <ac:spMk id="6" creationId="{2DF1114E-0BD0-51B0-3EA1-09BF43C961E3}"/>
          </ac:spMkLst>
        </pc:spChg>
      </pc:sldChg>
      <pc:sldChg chg="modSp mod modAnim">
        <pc:chgData name="Joe Coleman" userId="4cdc1fe8-b8ae-49b1-b8bb-2b6bab88a8bf" providerId="ADAL" clId="{2B3EDCFD-4561-474E-BA58-B561829F7BCC}" dt="2024-10-16T19:01:34.294" v="391"/>
        <pc:sldMkLst>
          <pc:docMk/>
          <pc:sldMk cId="341837508" sldId="266"/>
        </pc:sldMkLst>
        <pc:spChg chg="mod">
          <ac:chgData name="Joe Coleman" userId="4cdc1fe8-b8ae-49b1-b8bb-2b6bab88a8bf" providerId="ADAL" clId="{2B3EDCFD-4561-474E-BA58-B561829F7BCC}" dt="2024-10-16T18:57:21.940" v="353" actId="20577"/>
          <ac:spMkLst>
            <pc:docMk/>
            <pc:sldMk cId="341837508" sldId="266"/>
            <ac:spMk id="4" creationId="{B90ED266-10A7-A862-C6DD-AD08BDD808E3}"/>
          </ac:spMkLst>
        </pc:spChg>
      </pc:sldChg>
      <pc:sldChg chg="modSp mod modAnim">
        <pc:chgData name="Joe Coleman" userId="4cdc1fe8-b8ae-49b1-b8bb-2b6bab88a8bf" providerId="ADAL" clId="{2B3EDCFD-4561-474E-BA58-B561829F7BCC}" dt="2024-10-16T18:54:55.880" v="345"/>
        <pc:sldMkLst>
          <pc:docMk/>
          <pc:sldMk cId="1071172232" sldId="269"/>
        </pc:sldMkLst>
        <pc:spChg chg="mod">
          <ac:chgData name="Joe Coleman" userId="4cdc1fe8-b8ae-49b1-b8bb-2b6bab88a8bf" providerId="ADAL" clId="{2B3EDCFD-4561-474E-BA58-B561829F7BCC}" dt="2024-10-16T18:54:41.382" v="343" actId="20577"/>
          <ac:spMkLst>
            <pc:docMk/>
            <pc:sldMk cId="1071172232" sldId="269"/>
            <ac:spMk id="3" creationId="{F9C609E9-1EAA-0C84-F491-552C4565FF8C}"/>
          </ac:spMkLst>
        </pc:spChg>
      </pc:sldChg>
      <pc:sldChg chg="modSp mod modAnim">
        <pc:chgData name="Joe Coleman" userId="4cdc1fe8-b8ae-49b1-b8bb-2b6bab88a8bf" providerId="ADAL" clId="{2B3EDCFD-4561-474E-BA58-B561829F7BCC}" dt="2024-10-16T18:56:38.216" v="348"/>
        <pc:sldMkLst>
          <pc:docMk/>
          <pc:sldMk cId="1199654331" sldId="270"/>
        </pc:sldMkLst>
        <pc:spChg chg="mod">
          <ac:chgData name="Joe Coleman" userId="4cdc1fe8-b8ae-49b1-b8bb-2b6bab88a8bf" providerId="ADAL" clId="{2B3EDCFD-4561-474E-BA58-B561829F7BCC}" dt="2024-10-16T18:56:35.260" v="347" actId="20577"/>
          <ac:spMkLst>
            <pc:docMk/>
            <pc:sldMk cId="1199654331" sldId="270"/>
            <ac:spMk id="3" creationId="{F9C609E9-1EAA-0C84-F491-552C4565FF8C}"/>
          </ac:spMkLst>
        </pc:spChg>
      </pc:sldChg>
      <pc:sldChg chg="addSp delSp modSp mod">
        <pc:chgData name="Joe Coleman" userId="4cdc1fe8-b8ae-49b1-b8bb-2b6bab88a8bf" providerId="ADAL" clId="{2B3EDCFD-4561-474E-BA58-B561829F7BCC}" dt="2024-10-16T20:05:36.307" v="610" actId="313"/>
        <pc:sldMkLst>
          <pc:docMk/>
          <pc:sldMk cId="474836742" sldId="271"/>
        </pc:sldMkLst>
        <pc:spChg chg="add mod">
          <ac:chgData name="Joe Coleman" userId="4cdc1fe8-b8ae-49b1-b8bb-2b6bab88a8bf" providerId="ADAL" clId="{2B3EDCFD-4561-474E-BA58-B561829F7BCC}" dt="2024-10-16T20:05:29.758" v="604" actId="1076"/>
          <ac:spMkLst>
            <pc:docMk/>
            <pc:sldMk cId="474836742" sldId="271"/>
            <ac:spMk id="3" creationId="{7BFB5828-1F7E-2854-54F4-B17B727DBADB}"/>
          </ac:spMkLst>
        </pc:spChg>
        <pc:spChg chg="del mod">
          <ac:chgData name="Joe Coleman" userId="4cdc1fe8-b8ae-49b1-b8bb-2b6bab88a8bf" providerId="ADAL" clId="{2B3EDCFD-4561-474E-BA58-B561829F7BCC}" dt="2024-10-16T18:48:30.381" v="1" actId="478"/>
          <ac:spMkLst>
            <pc:docMk/>
            <pc:sldMk cId="474836742" sldId="271"/>
            <ac:spMk id="4" creationId="{66CFA4E7-BC73-B99F-9348-3E722F3B57A0}"/>
          </ac:spMkLst>
        </pc:spChg>
        <pc:spChg chg="add mod">
          <ac:chgData name="Joe Coleman" userId="4cdc1fe8-b8ae-49b1-b8bb-2b6bab88a8bf" providerId="ADAL" clId="{2B3EDCFD-4561-474E-BA58-B561829F7BCC}" dt="2024-10-16T20:05:36.307" v="610" actId="313"/>
          <ac:spMkLst>
            <pc:docMk/>
            <pc:sldMk cId="474836742" sldId="271"/>
            <ac:spMk id="5" creationId="{8005D51D-DA41-D571-916C-D60E03437C11}"/>
          </ac:spMkLst>
        </pc:spChg>
        <pc:picChg chg="mod">
          <ac:chgData name="Joe Coleman" userId="4cdc1fe8-b8ae-49b1-b8bb-2b6bab88a8bf" providerId="ADAL" clId="{2B3EDCFD-4561-474E-BA58-B561829F7BCC}" dt="2024-10-16T20:05:27.004" v="603" actId="1076"/>
          <ac:picMkLst>
            <pc:docMk/>
            <pc:sldMk cId="474836742" sldId="271"/>
            <ac:picMk id="7170" creationId="{02E1B8B5-D9C1-C555-0D47-C8CCC5B7BE34}"/>
          </ac:picMkLst>
        </pc:picChg>
      </pc:sldChg>
      <pc:sldChg chg="add del">
        <pc:chgData name="Joe Coleman" userId="4cdc1fe8-b8ae-49b1-b8bb-2b6bab88a8bf" providerId="ADAL" clId="{2B3EDCFD-4561-474E-BA58-B561829F7BCC}" dt="2024-10-16T19:35:02.317" v="394"/>
        <pc:sldMkLst>
          <pc:docMk/>
          <pc:sldMk cId="78257969" sldId="272"/>
        </pc:sldMkLst>
      </pc:sldChg>
      <pc:sldChg chg="add del">
        <pc:chgData name="Joe Coleman" userId="4cdc1fe8-b8ae-49b1-b8bb-2b6bab88a8bf" providerId="ADAL" clId="{2B3EDCFD-4561-474E-BA58-B561829F7BCC}" dt="2024-10-16T19:35:05.133" v="396"/>
        <pc:sldMkLst>
          <pc:docMk/>
          <pc:sldMk cId="3867378168" sldId="272"/>
        </pc:sldMkLst>
      </pc:sldChg>
    </pc:docChg>
  </pc:docChgLst>
  <pc:docChgLst>
    <pc:chgData name="Joe Coleman" userId="4cdc1fe8-b8ae-49b1-b8bb-2b6bab88a8bf" providerId="ADAL" clId="{D7CD4DF2-A7E7-E146-A846-266B5CB08E9E}"/>
    <pc:docChg chg="undo custSel addSld delSld modSld modSection">
      <pc:chgData name="Joe Coleman" userId="4cdc1fe8-b8ae-49b1-b8bb-2b6bab88a8bf" providerId="ADAL" clId="{D7CD4DF2-A7E7-E146-A846-266B5CB08E9E}" dt="2024-10-24T08:39:45.580" v="4073" actId="20577"/>
      <pc:docMkLst>
        <pc:docMk/>
      </pc:docMkLst>
      <pc:sldChg chg="addSp delSp modSp mod">
        <pc:chgData name="Joe Coleman" userId="4cdc1fe8-b8ae-49b1-b8bb-2b6bab88a8bf" providerId="ADAL" clId="{D7CD4DF2-A7E7-E146-A846-266B5CB08E9E}" dt="2024-10-23T19:11:18.505" v="1566" actId="1076"/>
        <pc:sldMkLst>
          <pc:docMk/>
          <pc:sldMk cId="277105945" sldId="256"/>
        </pc:sldMkLst>
        <pc:spChg chg="mod">
          <ac:chgData name="Joe Coleman" userId="4cdc1fe8-b8ae-49b1-b8bb-2b6bab88a8bf" providerId="ADAL" clId="{D7CD4DF2-A7E7-E146-A846-266B5CB08E9E}" dt="2024-10-23T19:10:46.709" v="1560" actId="1076"/>
          <ac:spMkLst>
            <pc:docMk/>
            <pc:sldMk cId="277105945" sldId="256"/>
            <ac:spMk id="2" creationId="{639D23E7-3635-543D-C055-0908CBEE55BE}"/>
          </ac:spMkLst>
        </pc:spChg>
        <pc:spChg chg="mod">
          <ac:chgData name="Joe Coleman" userId="4cdc1fe8-b8ae-49b1-b8bb-2b6bab88a8bf" providerId="ADAL" clId="{D7CD4DF2-A7E7-E146-A846-266B5CB08E9E}" dt="2024-10-23T19:10:52.089" v="1562" actId="1076"/>
          <ac:spMkLst>
            <pc:docMk/>
            <pc:sldMk cId="277105945" sldId="256"/>
            <ac:spMk id="3" creationId="{92DC780D-1E0C-D01E-93F9-A606271B5A2E}"/>
          </ac:spMkLst>
        </pc:spChg>
        <pc:picChg chg="del mod">
          <ac:chgData name="Joe Coleman" userId="4cdc1fe8-b8ae-49b1-b8bb-2b6bab88a8bf" providerId="ADAL" clId="{D7CD4DF2-A7E7-E146-A846-266B5CB08E9E}" dt="2024-10-23T19:10:29.556" v="1553" actId="478"/>
          <ac:picMkLst>
            <pc:docMk/>
            <pc:sldMk cId="277105945" sldId="256"/>
            <ac:picMk id="4" creationId="{B6A15956-9AC0-16DA-B69D-58F6EADD5659}"/>
          </ac:picMkLst>
        </pc:picChg>
        <pc:picChg chg="add mod">
          <ac:chgData name="Joe Coleman" userId="4cdc1fe8-b8ae-49b1-b8bb-2b6bab88a8bf" providerId="ADAL" clId="{D7CD4DF2-A7E7-E146-A846-266B5CB08E9E}" dt="2024-10-23T19:11:18.505" v="1566" actId="1076"/>
          <ac:picMkLst>
            <pc:docMk/>
            <pc:sldMk cId="277105945" sldId="256"/>
            <ac:picMk id="6" creationId="{FD5486FA-57CD-C794-FD2C-2FCC27AF25B8}"/>
          </ac:picMkLst>
        </pc:picChg>
        <pc:picChg chg="add mod">
          <ac:chgData name="Joe Coleman" userId="4cdc1fe8-b8ae-49b1-b8bb-2b6bab88a8bf" providerId="ADAL" clId="{D7CD4DF2-A7E7-E146-A846-266B5CB08E9E}" dt="2024-10-23T19:10:33.913" v="1555" actId="1076"/>
          <ac:picMkLst>
            <pc:docMk/>
            <pc:sldMk cId="277105945" sldId="256"/>
            <ac:picMk id="1026" creationId="{C7FCEA8A-E2C5-E4B8-AC47-6181EDBFA58D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3T19:52:03.635" v="2713" actId="313"/>
        <pc:sldMkLst>
          <pc:docMk/>
          <pc:sldMk cId="2972735779" sldId="257"/>
        </pc:sldMkLst>
        <pc:spChg chg="mod">
          <ac:chgData name="Joe Coleman" userId="4cdc1fe8-b8ae-49b1-b8bb-2b6bab88a8bf" providerId="ADAL" clId="{D7CD4DF2-A7E7-E146-A846-266B5CB08E9E}" dt="2024-10-23T19:24:51.184" v="1904" actId="1582"/>
          <ac:spMkLst>
            <pc:docMk/>
            <pc:sldMk cId="2972735779" sldId="257"/>
            <ac:spMk id="2" creationId="{2D37A676-6EF4-734E-9665-DD63764988B2}"/>
          </ac:spMkLst>
        </pc:spChg>
        <pc:spChg chg="mod">
          <ac:chgData name="Joe Coleman" userId="4cdc1fe8-b8ae-49b1-b8bb-2b6bab88a8bf" providerId="ADAL" clId="{D7CD4DF2-A7E7-E146-A846-266B5CB08E9E}" dt="2024-10-23T19:52:03.635" v="2713" actId="313"/>
          <ac:spMkLst>
            <pc:docMk/>
            <pc:sldMk cId="2972735779" sldId="257"/>
            <ac:spMk id="3" creationId="{9465F7ED-1FD9-43B7-FE52-D000F2CF9C92}"/>
          </ac:spMkLst>
        </pc:spChg>
        <pc:spChg chg="add del mod">
          <ac:chgData name="Joe Coleman" userId="4cdc1fe8-b8ae-49b1-b8bb-2b6bab88a8bf" providerId="ADAL" clId="{D7CD4DF2-A7E7-E146-A846-266B5CB08E9E}" dt="2024-10-23T19:23:51.742" v="1884" actId="22"/>
          <ac:spMkLst>
            <pc:docMk/>
            <pc:sldMk cId="2972735779" sldId="257"/>
            <ac:spMk id="6" creationId="{D59377BB-C413-D475-9295-A69263DF1828}"/>
          </ac:spMkLst>
        </pc:spChg>
        <pc:spChg chg="mod">
          <ac:chgData name="Joe Coleman" userId="4cdc1fe8-b8ae-49b1-b8bb-2b6bab88a8bf" providerId="ADAL" clId="{D7CD4DF2-A7E7-E146-A846-266B5CB08E9E}" dt="2024-10-23T19:22:45.048" v="1726" actId="1076"/>
          <ac:spMkLst>
            <pc:docMk/>
            <pc:sldMk cId="2972735779" sldId="257"/>
            <ac:spMk id="7" creationId="{95D9EC43-8082-A7C8-D7E1-7FAA75270935}"/>
          </ac:spMkLst>
        </pc:spChg>
        <pc:spChg chg="add mod">
          <ac:chgData name="Joe Coleman" userId="4cdc1fe8-b8ae-49b1-b8bb-2b6bab88a8bf" providerId="ADAL" clId="{D7CD4DF2-A7E7-E146-A846-266B5CB08E9E}" dt="2024-10-23T19:24:00.469" v="1888" actId="14100"/>
          <ac:spMkLst>
            <pc:docMk/>
            <pc:sldMk cId="2972735779" sldId="257"/>
            <ac:spMk id="9" creationId="{4338FE91-9FEA-4D0A-5DB7-71E92E3AABED}"/>
          </ac:spMkLst>
        </pc:spChg>
        <pc:spChg chg="add mod">
          <ac:chgData name="Joe Coleman" userId="4cdc1fe8-b8ae-49b1-b8bb-2b6bab88a8bf" providerId="ADAL" clId="{D7CD4DF2-A7E7-E146-A846-266B5CB08E9E}" dt="2024-10-23T19:24:03.767" v="1889"/>
          <ac:spMkLst>
            <pc:docMk/>
            <pc:sldMk cId="2972735779" sldId="257"/>
            <ac:spMk id="10" creationId="{48EF78D0-23A3-0463-2D85-2DA68F075F90}"/>
          </ac:spMkLst>
        </pc:spChg>
        <pc:picChg chg="mod">
          <ac:chgData name="Joe Coleman" userId="4cdc1fe8-b8ae-49b1-b8bb-2b6bab88a8bf" providerId="ADAL" clId="{D7CD4DF2-A7E7-E146-A846-266B5CB08E9E}" dt="2024-10-23T19:24:21.050" v="1895" actId="1076"/>
          <ac:picMkLst>
            <pc:docMk/>
            <pc:sldMk cId="2972735779" sldId="257"/>
            <ac:picMk id="5" creationId="{4A5919EE-F3FB-668E-6B00-6B3B3B50F488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3T19:29:31.283" v="2208" actId="14100"/>
        <pc:sldMkLst>
          <pc:docMk/>
          <pc:sldMk cId="461135551" sldId="258"/>
        </pc:sldMkLst>
        <pc:spChg chg="del mod">
          <ac:chgData name="Joe Coleman" userId="4cdc1fe8-b8ae-49b1-b8bb-2b6bab88a8bf" providerId="ADAL" clId="{D7CD4DF2-A7E7-E146-A846-266B5CB08E9E}" dt="2024-10-23T19:25:46.411" v="2008" actId="478"/>
          <ac:spMkLst>
            <pc:docMk/>
            <pc:sldMk cId="461135551" sldId="258"/>
            <ac:spMk id="2" creationId="{2D37A676-6EF4-734E-9665-DD63764988B2}"/>
          </ac:spMkLst>
        </pc:spChg>
        <pc:spChg chg="del">
          <ac:chgData name="Joe Coleman" userId="4cdc1fe8-b8ae-49b1-b8bb-2b6bab88a8bf" providerId="ADAL" clId="{D7CD4DF2-A7E7-E146-A846-266B5CB08E9E}" dt="2024-10-23T19:25:41.460" v="2006" actId="478"/>
          <ac:spMkLst>
            <pc:docMk/>
            <pc:sldMk cId="461135551" sldId="258"/>
            <ac:spMk id="3" creationId="{9465F7ED-1FD9-43B7-FE52-D000F2CF9C92}"/>
          </ac:spMkLst>
        </pc:spChg>
        <pc:spChg chg="add del mod">
          <ac:chgData name="Joe Coleman" userId="4cdc1fe8-b8ae-49b1-b8bb-2b6bab88a8bf" providerId="ADAL" clId="{D7CD4DF2-A7E7-E146-A846-266B5CB08E9E}" dt="2024-10-23T19:25:48.748" v="2009" actId="478"/>
          <ac:spMkLst>
            <pc:docMk/>
            <pc:sldMk cId="461135551" sldId="258"/>
            <ac:spMk id="6" creationId="{83779DD4-D1CA-5AFC-5940-DD427AA0E3B5}"/>
          </ac:spMkLst>
        </pc:spChg>
        <pc:spChg chg="mod">
          <ac:chgData name="Joe Coleman" userId="4cdc1fe8-b8ae-49b1-b8bb-2b6bab88a8bf" providerId="ADAL" clId="{D7CD4DF2-A7E7-E146-A846-266B5CB08E9E}" dt="2024-10-23T19:27:50.533" v="2052" actId="1076"/>
          <ac:spMkLst>
            <pc:docMk/>
            <pc:sldMk cId="461135551" sldId="258"/>
            <ac:spMk id="7" creationId="{ABABE4A5-1B00-D44D-730C-915296BC3703}"/>
          </ac:spMkLst>
        </pc:spChg>
        <pc:spChg chg="add mod">
          <ac:chgData name="Joe Coleman" userId="4cdc1fe8-b8ae-49b1-b8bb-2b6bab88a8bf" providerId="ADAL" clId="{D7CD4DF2-A7E7-E146-A846-266B5CB08E9E}" dt="2024-10-23T19:26:38.184" v="2044" actId="27636"/>
          <ac:spMkLst>
            <pc:docMk/>
            <pc:sldMk cId="461135551" sldId="258"/>
            <ac:spMk id="8" creationId="{67B8A350-31FE-A8CE-BA1E-406D7FBA32FA}"/>
          </ac:spMkLst>
        </pc:spChg>
        <pc:spChg chg="add mod">
          <ac:chgData name="Joe Coleman" userId="4cdc1fe8-b8ae-49b1-b8bb-2b6bab88a8bf" providerId="ADAL" clId="{D7CD4DF2-A7E7-E146-A846-266B5CB08E9E}" dt="2024-10-23T19:29:31.283" v="2208" actId="14100"/>
          <ac:spMkLst>
            <pc:docMk/>
            <pc:sldMk cId="461135551" sldId="258"/>
            <ac:spMk id="9" creationId="{DA77DCC1-ACC3-CBA1-6801-450819374A06}"/>
          </ac:spMkLst>
        </pc:spChg>
        <pc:spChg chg="add mod">
          <ac:chgData name="Joe Coleman" userId="4cdc1fe8-b8ae-49b1-b8bb-2b6bab88a8bf" providerId="ADAL" clId="{D7CD4DF2-A7E7-E146-A846-266B5CB08E9E}" dt="2024-10-23T19:25:50.316" v="2010"/>
          <ac:spMkLst>
            <pc:docMk/>
            <pc:sldMk cId="461135551" sldId="258"/>
            <ac:spMk id="10" creationId="{337720D7-6EE8-8255-3D3D-CA00CE36BF8A}"/>
          </ac:spMkLst>
        </pc:spChg>
        <pc:picChg chg="mod">
          <ac:chgData name="Joe Coleman" userId="4cdc1fe8-b8ae-49b1-b8bb-2b6bab88a8bf" providerId="ADAL" clId="{D7CD4DF2-A7E7-E146-A846-266B5CB08E9E}" dt="2024-10-23T19:27:47.333" v="2051" actId="1076"/>
          <ac:picMkLst>
            <pc:docMk/>
            <pc:sldMk cId="461135551" sldId="258"/>
            <ac:picMk id="5" creationId="{CB39DC35-A6AC-CC04-A88C-54CE7593CE89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3T19:32:37.129" v="2305" actId="1076"/>
        <pc:sldMkLst>
          <pc:docMk/>
          <pc:sldMk cId="2230491029" sldId="259"/>
        </pc:sldMkLst>
        <pc:spChg chg="del mod">
          <ac:chgData name="Joe Coleman" userId="4cdc1fe8-b8ae-49b1-b8bb-2b6bab88a8bf" providerId="ADAL" clId="{D7CD4DF2-A7E7-E146-A846-266B5CB08E9E}" dt="2024-10-23T19:26:12.960" v="2033" actId="478"/>
          <ac:spMkLst>
            <pc:docMk/>
            <pc:sldMk cId="2230491029" sldId="259"/>
            <ac:spMk id="2" creationId="{2D37A676-6EF4-734E-9665-DD63764988B2}"/>
          </ac:spMkLst>
        </pc:spChg>
        <pc:spChg chg="del">
          <ac:chgData name="Joe Coleman" userId="4cdc1fe8-b8ae-49b1-b8bb-2b6bab88a8bf" providerId="ADAL" clId="{D7CD4DF2-A7E7-E146-A846-266B5CB08E9E}" dt="2024-10-23T19:26:08.987" v="2031" actId="478"/>
          <ac:spMkLst>
            <pc:docMk/>
            <pc:sldMk cId="2230491029" sldId="259"/>
            <ac:spMk id="3" creationId="{9465F7ED-1FD9-43B7-FE52-D000F2CF9C92}"/>
          </ac:spMkLst>
        </pc:spChg>
        <pc:spChg chg="add mod">
          <ac:chgData name="Joe Coleman" userId="4cdc1fe8-b8ae-49b1-b8bb-2b6bab88a8bf" providerId="ADAL" clId="{D7CD4DF2-A7E7-E146-A846-266B5CB08E9E}" dt="2024-10-23T19:32:33.847" v="2304" actId="1076"/>
          <ac:spMkLst>
            <pc:docMk/>
            <pc:sldMk cId="2230491029" sldId="259"/>
            <ac:spMk id="4" creationId="{E6FA7D2A-13BD-74B3-7919-758D0D6F2D97}"/>
          </ac:spMkLst>
        </pc:spChg>
        <pc:spChg chg="mod">
          <ac:chgData name="Joe Coleman" userId="4cdc1fe8-b8ae-49b1-b8bb-2b6bab88a8bf" providerId="ADAL" clId="{D7CD4DF2-A7E7-E146-A846-266B5CB08E9E}" dt="2024-10-23T19:26:23.533" v="2042" actId="1076"/>
          <ac:spMkLst>
            <pc:docMk/>
            <pc:sldMk cId="2230491029" sldId="259"/>
            <ac:spMk id="5" creationId="{D691A701-6601-5C0C-90C6-3B72E6972E6C}"/>
          </ac:spMkLst>
        </pc:spChg>
        <pc:spChg chg="add mod">
          <ac:chgData name="Joe Coleman" userId="4cdc1fe8-b8ae-49b1-b8bb-2b6bab88a8bf" providerId="ADAL" clId="{D7CD4DF2-A7E7-E146-A846-266B5CB08E9E}" dt="2024-10-23T19:32:37.129" v="2305" actId="1076"/>
          <ac:spMkLst>
            <pc:docMk/>
            <pc:sldMk cId="2230491029" sldId="259"/>
            <ac:spMk id="6" creationId="{F7A0814D-E79B-182F-F765-3E440D507F21}"/>
          </ac:spMkLst>
        </pc:spChg>
        <pc:spChg chg="add mod">
          <ac:chgData name="Joe Coleman" userId="4cdc1fe8-b8ae-49b1-b8bb-2b6bab88a8bf" providerId="ADAL" clId="{D7CD4DF2-A7E7-E146-A846-266B5CB08E9E}" dt="2024-10-23T19:26:06.198" v="2030"/>
          <ac:spMkLst>
            <pc:docMk/>
            <pc:sldMk cId="2230491029" sldId="259"/>
            <ac:spMk id="7" creationId="{DD5A2BA0-C57A-7130-91BC-C91EA4CDB890}"/>
          </ac:spMkLst>
        </pc:spChg>
        <pc:spChg chg="add del mod">
          <ac:chgData name="Joe Coleman" userId="4cdc1fe8-b8ae-49b1-b8bb-2b6bab88a8bf" providerId="ADAL" clId="{D7CD4DF2-A7E7-E146-A846-266B5CB08E9E}" dt="2024-10-23T19:26:14.733" v="2034" actId="478"/>
          <ac:spMkLst>
            <pc:docMk/>
            <pc:sldMk cId="2230491029" sldId="259"/>
            <ac:spMk id="9" creationId="{630A52C3-523A-FDE5-19FD-BFC8CBF96A17}"/>
          </ac:spMkLst>
        </pc:spChg>
        <pc:picChg chg="mod">
          <ac:chgData name="Joe Coleman" userId="4cdc1fe8-b8ae-49b1-b8bb-2b6bab88a8bf" providerId="ADAL" clId="{D7CD4DF2-A7E7-E146-A846-266B5CB08E9E}" dt="2024-10-23T19:26:17.315" v="2035" actId="1076"/>
          <ac:picMkLst>
            <pc:docMk/>
            <pc:sldMk cId="2230491029" sldId="259"/>
            <ac:picMk id="2050" creationId="{A600AE48-B167-443E-5934-D3F196F6BD92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3T19:25:37.884" v="2005" actId="1076"/>
        <pc:sldMkLst>
          <pc:docMk/>
          <pc:sldMk cId="2095334327" sldId="262"/>
        </pc:sldMkLst>
        <pc:spChg chg="del mod">
          <ac:chgData name="Joe Coleman" userId="4cdc1fe8-b8ae-49b1-b8bb-2b6bab88a8bf" providerId="ADAL" clId="{D7CD4DF2-A7E7-E146-A846-266B5CB08E9E}" dt="2024-10-23T19:24:57.955" v="1905" actId="478"/>
          <ac:spMkLst>
            <pc:docMk/>
            <pc:sldMk cId="2095334327" sldId="262"/>
            <ac:spMk id="2" creationId="{2D37A676-6EF4-734E-9665-DD63764988B2}"/>
          </ac:spMkLst>
        </pc:spChg>
        <pc:spChg chg="add del mod">
          <ac:chgData name="Joe Coleman" userId="4cdc1fe8-b8ae-49b1-b8bb-2b6bab88a8bf" providerId="ADAL" clId="{D7CD4DF2-A7E7-E146-A846-266B5CB08E9E}" dt="2024-10-23T19:24:57.955" v="1905" actId="478"/>
          <ac:spMkLst>
            <pc:docMk/>
            <pc:sldMk cId="2095334327" sldId="262"/>
            <ac:spMk id="3" creationId="{38678678-5601-F193-4D2E-0741098A62B3}"/>
          </ac:spMkLst>
        </pc:spChg>
        <pc:spChg chg="add del mod">
          <ac:chgData name="Joe Coleman" userId="4cdc1fe8-b8ae-49b1-b8bb-2b6bab88a8bf" providerId="ADAL" clId="{D7CD4DF2-A7E7-E146-A846-266B5CB08E9E}" dt="2024-10-23T19:25:03.419" v="1908" actId="478"/>
          <ac:spMkLst>
            <pc:docMk/>
            <pc:sldMk cId="2095334327" sldId="262"/>
            <ac:spMk id="4" creationId="{FA6EBAB0-5420-BBCF-86F3-42E4A3C06F82}"/>
          </ac:spMkLst>
        </pc:spChg>
        <pc:spChg chg="mod">
          <ac:chgData name="Joe Coleman" userId="4cdc1fe8-b8ae-49b1-b8bb-2b6bab88a8bf" providerId="ADAL" clId="{D7CD4DF2-A7E7-E146-A846-266B5CB08E9E}" dt="2024-10-23T19:25:37.884" v="2005" actId="1076"/>
          <ac:spMkLst>
            <pc:docMk/>
            <pc:sldMk cId="2095334327" sldId="262"/>
            <ac:spMk id="6" creationId="{FCD8580F-C2F1-BE95-E66F-6D3EE9A8422E}"/>
          </ac:spMkLst>
        </pc:spChg>
        <pc:spChg chg="add del mod">
          <ac:chgData name="Joe Coleman" userId="4cdc1fe8-b8ae-49b1-b8bb-2b6bab88a8bf" providerId="ADAL" clId="{D7CD4DF2-A7E7-E146-A846-266B5CB08E9E}" dt="2024-10-23T19:25:01.533" v="1907" actId="478"/>
          <ac:spMkLst>
            <pc:docMk/>
            <pc:sldMk cId="2095334327" sldId="262"/>
            <ac:spMk id="7" creationId="{7521F144-F029-0C58-9B09-4A4E6F46EF1F}"/>
          </ac:spMkLst>
        </pc:spChg>
        <pc:spChg chg="add del mod">
          <ac:chgData name="Joe Coleman" userId="4cdc1fe8-b8ae-49b1-b8bb-2b6bab88a8bf" providerId="ADAL" clId="{D7CD4DF2-A7E7-E146-A846-266B5CB08E9E}" dt="2024-10-23T19:25:00.110" v="1906" actId="478"/>
          <ac:spMkLst>
            <pc:docMk/>
            <pc:sldMk cId="2095334327" sldId="262"/>
            <ac:spMk id="9" creationId="{54811CDE-30D5-0DAE-7CFA-6394F474A1E5}"/>
          </ac:spMkLst>
        </pc:spChg>
        <pc:spChg chg="add mod">
          <ac:chgData name="Joe Coleman" userId="4cdc1fe8-b8ae-49b1-b8bb-2b6bab88a8bf" providerId="ADAL" clId="{D7CD4DF2-A7E7-E146-A846-266B5CB08E9E}" dt="2024-10-23T19:25:03.791" v="1909"/>
          <ac:spMkLst>
            <pc:docMk/>
            <pc:sldMk cId="2095334327" sldId="262"/>
            <ac:spMk id="10" creationId="{7DE8CCA5-B65D-D06A-4471-5143B700A906}"/>
          </ac:spMkLst>
        </pc:spChg>
        <pc:spChg chg="add mod">
          <ac:chgData name="Joe Coleman" userId="4cdc1fe8-b8ae-49b1-b8bb-2b6bab88a8bf" providerId="ADAL" clId="{D7CD4DF2-A7E7-E146-A846-266B5CB08E9E}" dt="2024-10-23T19:25:29.134" v="2003" actId="14100"/>
          <ac:spMkLst>
            <pc:docMk/>
            <pc:sldMk cId="2095334327" sldId="262"/>
            <ac:spMk id="11" creationId="{10EB74FD-010D-B3C0-0D81-8FFFB2015F21}"/>
          </ac:spMkLst>
        </pc:spChg>
        <pc:spChg chg="add mod">
          <ac:chgData name="Joe Coleman" userId="4cdc1fe8-b8ae-49b1-b8bb-2b6bab88a8bf" providerId="ADAL" clId="{D7CD4DF2-A7E7-E146-A846-266B5CB08E9E}" dt="2024-10-23T19:25:03.791" v="1909"/>
          <ac:spMkLst>
            <pc:docMk/>
            <pc:sldMk cId="2095334327" sldId="262"/>
            <ac:spMk id="12" creationId="{1A825232-AD32-87E4-7BA8-D4B0EEFA2E68}"/>
          </ac:spMkLst>
        </pc:spChg>
        <pc:picChg chg="mod">
          <ac:chgData name="Joe Coleman" userId="4cdc1fe8-b8ae-49b1-b8bb-2b6bab88a8bf" providerId="ADAL" clId="{D7CD4DF2-A7E7-E146-A846-266B5CB08E9E}" dt="2024-10-23T19:25:34.682" v="2004" actId="1076"/>
          <ac:picMkLst>
            <pc:docMk/>
            <pc:sldMk cId="2095334327" sldId="262"/>
            <ac:picMk id="3074" creationId="{429BDCC7-9A6E-A05E-E52D-41EB9E78109A}"/>
          </ac:picMkLst>
        </pc:picChg>
      </pc:sldChg>
      <pc:sldChg chg="delSp modSp mod">
        <pc:chgData name="Joe Coleman" userId="4cdc1fe8-b8ae-49b1-b8bb-2b6bab88a8bf" providerId="ADAL" clId="{D7CD4DF2-A7E7-E146-A846-266B5CB08E9E}" dt="2024-10-23T19:58:37.596" v="2755" actId="20577"/>
        <pc:sldMkLst>
          <pc:docMk/>
          <pc:sldMk cId="3632587838" sldId="263"/>
        </pc:sldMkLst>
        <pc:spChg chg="mod">
          <ac:chgData name="Joe Coleman" userId="4cdc1fe8-b8ae-49b1-b8bb-2b6bab88a8bf" providerId="ADAL" clId="{D7CD4DF2-A7E7-E146-A846-266B5CB08E9E}" dt="2024-10-23T19:58:37.596" v="2755" actId="20577"/>
          <ac:spMkLst>
            <pc:docMk/>
            <pc:sldMk cId="3632587838" sldId="263"/>
            <ac:spMk id="3" creationId="{5989143E-712A-ED7B-9BFD-C89EA0B210C0}"/>
          </ac:spMkLst>
        </pc:spChg>
        <pc:spChg chg="del">
          <ac:chgData name="Joe Coleman" userId="4cdc1fe8-b8ae-49b1-b8bb-2b6bab88a8bf" providerId="ADAL" clId="{D7CD4DF2-A7E7-E146-A846-266B5CB08E9E}" dt="2024-10-23T19:13:03.616" v="1567" actId="478"/>
          <ac:spMkLst>
            <pc:docMk/>
            <pc:sldMk cId="3632587838" sldId="263"/>
            <ac:spMk id="4" creationId="{53F58C94-34F0-DE0D-7267-28BCC35C46D8}"/>
          </ac:spMkLst>
        </pc:spChg>
      </pc:sldChg>
      <pc:sldChg chg="addSp modSp mod modAnim">
        <pc:chgData name="Joe Coleman" userId="4cdc1fe8-b8ae-49b1-b8bb-2b6bab88a8bf" providerId="ADAL" clId="{D7CD4DF2-A7E7-E146-A846-266B5CB08E9E}" dt="2024-10-23T18:15:03.681" v="595"/>
        <pc:sldMkLst>
          <pc:docMk/>
          <pc:sldMk cId="1166171563" sldId="264"/>
        </pc:sldMkLst>
        <pc:spChg chg="mod">
          <ac:chgData name="Joe Coleman" userId="4cdc1fe8-b8ae-49b1-b8bb-2b6bab88a8bf" providerId="ADAL" clId="{D7CD4DF2-A7E7-E146-A846-266B5CB08E9E}" dt="2024-10-23T18:12:31.102" v="581" actId="113"/>
          <ac:spMkLst>
            <pc:docMk/>
            <pc:sldMk cId="1166171563" sldId="264"/>
            <ac:spMk id="3" creationId="{689F6435-A12B-EF7C-11AB-943AD9609B16}"/>
          </ac:spMkLst>
        </pc:spChg>
        <pc:spChg chg="add mod">
          <ac:chgData name="Joe Coleman" userId="4cdc1fe8-b8ae-49b1-b8bb-2b6bab88a8bf" providerId="ADAL" clId="{D7CD4DF2-A7E7-E146-A846-266B5CB08E9E}" dt="2024-10-23T18:13:24.685" v="586" actId="14100"/>
          <ac:spMkLst>
            <pc:docMk/>
            <pc:sldMk cId="1166171563" sldId="264"/>
            <ac:spMk id="4" creationId="{DDF0935D-E35B-15F7-A7CA-A0A0190624CA}"/>
          </ac:spMkLst>
        </pc:spChg>
        <pc:spChg chg="add mod">
          <ac:chgData name="Joe Coleman" userId="4cdc1fe8-b8ae-49b1-b8bb-2b6bab88a8bf" providerId="ADAL" clId="{D7CD4DF2-A7E7-E146-A846-266B5CB08E9E}" dt="2024-10-23T18:11:49.432" v="572" actId="1076"/>
          <ac:spMkLst>
            <pc:docMk/>
            <pc:sldMk cId="1166171563" sldId="264"/>
            <ac:spMk id="5" creationId="{6B76BF39-2088-5F55-059F-B786DFDDCBF3}"/>
          </ac:spMkLst>
        </pc:spChg>
        <pc:picChg chg="mod">
          <ac:chgData name="Joe Coleman" userId="4cdc1fe8-b8ae-49b1-b8bb-2b6bab88a8bf" providerId="ADAL" clId="{D7CD4DF2-A7E7-E146-A846-266B5CB08E9E}" dt="2024-10-23T18:10:25.516" v="326" actId="1076"/>
          <ac:picMkLst>
            <pc:docMk/>
            <pc:sldMk cId="1166171563" sldId="264"/>
            <ac:picMk id="9" creationId="{0F79AA8D-EF40-412B-7F99-85879BCA4787}"/>
          </ac:picMkLst>
        </pc:picChg>
      </pc:sldChg>
      <pc:sldChg chg="addSp delSp modSp mod setBg modAnim">
        <pc:chgData name="Joe Coleman" userId="4cdc1fe8-b8ae-49b1-b8bb-2b6bab88a8bf" providerId="ADAL" clId="{D7CD4DF2-A7E7-E146-A846-266B5CB08E9E}" dt="2024-10-24T08:36:36.975" v="3467" actId="1582"/>
        <pc:sldMkLst>
          <pc:docMk/>
          <pc:sldMk cId="4291829475" sldId="265"/>
        </pc:sldMkLst>
        <pc:spChg chg="mod">
          <ac:chgData name="Joe Coleman" userId="4cdc1fe8-b8ae-49b1-b8bb-2b6bab88a8bf" providerId="ADAL" clId="{D7CD4DF2-A7E7-E146-A846-266B5CB08E9E}" dt="2024-10-23T19:03:29.660" v="1552" actId="207"/>
          <ac:spMkLst>
            <pc:docMk/>
            <pc:sldMk cId="4291829475" sldId="265"/>
            <ac:spMk id="2" creationId="{25EC3BE6-492B-CAFF-18CF-49324049CA1A}"/>
          </ac:spMkLst>
        </pc:spChg>
        <pc:spChg chg="mod">
          <ac:chgData name="Joe Coleman" userId="4cdc1fe8-b8ae-49b1-b8bb-2b6bab88a8bf" providerId="ADAL" clId="{D7CD4DF2-A7E7-E146-A846-266B5CB08E9E}" dt="2024-10-24T08:36:36.975" v="3467" actId="1582"/>
          <ac:spMkLst>
            <pc:docMk/>
            <pc:sldMk cId="4291829475" sldId="265"/>
            <ac:spMk id="3" creationId="{B834CB1F-B7E1-335E-5BBB-05E60BDA4067}"/>
          </ac:spMkLst>
        </pc:spChg>
        <pc:spChg chg="mod ord">
          <ac:chgData name="Joe Coleman" userId="4cdc1fe8-b8ae-49b1-b8bb-2b6bab88a8bf" providerId="ADAL" clId="{D7CD4DF2-A7E7-E146-A846-266B5CB08E9E}" dt="2024-10-24T08:34:24.960" v="3424" actId="1076"/>
          <ac:spMkLst>
            <pc:docMk/>
            <pc:sldMk cId="4291829475" sldId="265"/>
            <ac:spMk id="6" creationId="{2DF1114E-0BD0-51B0-3EA1-09BF43C961E3}"/>
          </ac:spMkLst>
        </pc:spChg>
        <pc:spChg chg="add mod">
          <ac:chgData name="Joe Coleman" userId="4cdc1fe8-b8ae-49b1-b8bb-2b6bab88a8bf" providerId="ADAL" clId="{D7CD4DF2-A7E7-E146-A846-266B5CB08E9E}" dt="2024-10-23T18:25:04.988" v="937" actId="767"/>
          <ac:spMkLst>
            <pc:docMk/>
            <pc:sldMk cId="4291829475" sldId="265"/>
            <ac:spMk id="7" creationId="{A1F30E66-8746-4EFD-42F6-E84915077ABA}"/>
          </ac:spMkLst>
        </pc:spChg>
        <pc:spChg chg="add">
          <ac:chgData name="Joe Coleman" userId="4cdc1fe8-b8ae-49b1-b8bb-2b6bab88a8bf" providerId="ADAL" clId="{D7CD4DF2-A7E7-E146-A846-266B5CB08E9E}" dt="2024-10-23T18:24:49.484" v="933" actId="26606"/>
          <ac:spMkLst>
            <pc:docMk/>
            <pc:sldMk cId="4291829475" sldId="265"/>
            <ac:spMk id="11" creationId="{D009D6D5-DAC2-4A8B-A17A-E206B9012D09}"/>
          </ac:spMkLst>
        </pc:spChg>
        <pc:picChg chg="add mod">
          <ac:chgData name="Joe Coleman" userId="4cdc1fe8-b8ae-49b1-b8bb-2b6bab88a8bf" providerId="ADAL" clId="{D7CD4DF2-A7E7-E146-A846-266B5CB08E9E}" dt="2024-10-23T18:24:49.484" v="933" actId="26606"/>
          <ac:picMkLst>
            <pc:docMk/>
            <pc:sldMk cId="4291829475" sldId="265"/>
            <ac:picMk id="5" creationId="{D8D51EFE-332E-B71E-5ECE-09A2E1A971CA}"/>
          </ac:picMkLst>
        </pc:picChg>
        <pc:picChg chg="del">
          <ac:chgData name="Joe Coleman" userId="4cdc1fe8-b8ae-49b1-b8bb-2b6bab88a8bf" providerId="ADAL" clId="{D7CD4DF2-A7E7-E146-A846-266B5CB08E9E}" dt="2024-10-23T18:22:17.784" v="746" actId="478"/>
          <ac:picMkLst>
            <pc:docMk/>
            <pc:sldMk cId="4291829475" sldId="265"/>
            <ac:picMk id="3074" creationId="{29640ABF-8098-0569-A482-9BB1F5EC0EBB}"/>
          </ac:picMkLst>
        </pc:picChg>
      </pc:sldChg>
      <pc:sldChg chg="addSp delSp modSp del mod delAnim">
        <pc:chgData name="Joe Coleman" userId="4cdc1fe8-b8ae-49b1-b8bb-2b6bab88a8bf" providerId="ADAL" clId="{D7CD4DF2-A7E7-E146-A846-266B5CB08E9E}" dt="2024-10-24T08:36:47.096" v="3468" actId="2696"/>
        <pc:sldMkLst>
          <pc:docMk/>
          <pc:sldMk cId="341837508" sldId="266"/>
        </pc:sldMkLst>
        <pc:spChg chg="mod">
          <ac:chgData name="Joe Coleman" userId="4cdc1fe8-b8ae-49b1-b8bb-2b6bab88a8bf" providerId="ADAL" clId="{D7CD4DF2-A7E7-E146-A846-266B5CB08E9E}" dt="2024-10-23T19:03:23.573" v="1551" actId="207"/>
          <ac:spMkLst>
            <pc:docMk/>
            <pc:sldMk cId="341837508" sldId="266"/>
            <ac:spMk id="2" creationId="{25EC3BE6-492B-CAFF-18CF-49324049CA1A}"/>
          </ac:spMkLst>
        </pc:spChg>
        <pc:spChg chg="del mod">
          <ac:chgData name="Joe Coleman" userId="4cdc1fe8-b8ae-49b1-b8bb-2b6bab88a8bf" providerId="ADAL" clId="{D7CD4DF2-A7E7-E146-A846-266B5CB08E9E}" dt="2024-10-23T19:01:18.410" v="1393" actId="478"/>
          <ac:spMkLst>
            <pc:docMk/>
            <pc:sldMk cId="341837508" sldId="266"/>
            <ac:spMk id="3" creationId="{B834CB1F-B7E1-335E-5BBB-05E60BDA4067}"/>
          </ac:spMkLst>
        </pc:spChg>
        <pc:spChg chg="del mod">
          <ac:chgData name="Joe Coleman" userId="4cdc1fe8-b8ae-49b1-b8bb-2b6bab88a8bf" providerId="ADAL" clId="{D7CD4DF2-A7E7-E146-A846-266B5CB08E9E}" dt="2024-10-23T19:01:26.076" v="1395" actId="478"/>
          <ac:spMkLst>
            <pc:docMk/>
            <pc:sldMk cId="341837508" sldId="266"/>
            <ac:spMk id="4" creationId="{B90ED266-10A7-A862-C6DD-AD08BDD808E3}"/>
          </ac:spMkLst>
        </pc:spChg>
        <pc:spChg chg="add mod">
          <ac:chgData name="Joe Coleman" userId="4cdc1fe8-b8ae-49b1-b8bb-2b6bab88a8bf" providerId="ADAL" clId="{D7CD4DF2-A7E7-E146-A846-266B5CB08E9E}" dt="2024-10-23T19:14:16.692" v="1708" actId="20577"/>
          <ac:spMkLst>
            <pc:docMk/>
            <pc:sldMk cId="341837508" sldId="266"/>
            <ac:spMk id="6" creationId="{834E2E90-9EF8-FBD4-D592-F94953EBB6EA}"/>
          </ac:spMkLst>
        </pc:spChg>
        <pc:picChg chg="add mod">
          <ac:chgData name="Joe Coleman" userId="4cdc1fe8-b8ae-49b1-b8bb-2b6bab88a8bf" providerId="ADAL" clId="{D7CD4DF2-A7E7-E146-A846-266B5CB08E9E}" dt="2024-10-23T19:15:13.937" v="1716" actId="1076"/>
          <ac:picMkLst>
            <pc:docMk/>
            <pc:sldMk cId="341837508" sldId="266"/>
            <ac:picMk id="8" creationId="{311629B3-9885-783E-C43C-AC976313FAFD}"/>
          </ac:picMkLst>
        </pc:picChg>
        <pc:picChg chg="del mod">
          <ac:chgData name="Joe Coleman" userId="4cdc1fe8-b8ae-49b1-b8bb-2b6bab88a8bf" providerId="ADAL" clId="{D7CD4DF2-A7E7-E146-A846-266B5CB08E9E}" dt="2024-10-23T19:01:33.570" v="1398" actId="478"/>
          <ac:picMkLst>
            <pc:docMk/>
            <pc:sldMk cId="341837508" sldId="266"/>
            <ac:picMk id="3074" creationId="{29640ABF-8098-0569-A482-9BB1F5EC0EBB}"/>
          </ac:picMkLst>
        </pc:picChg>
      </pc:sldChg>
      <pc:sldChg chg="modSp add mod">
        <pc:chgData name="Joe Coleman" userId="4cdc1fe8-b8ae-49b1-b8bb-2b6bab88a8bf" providerId="ADAL" clId="{D7CD4DF2-A7E7-E146-A846-266B5CB08E9E}" dt="2024-10-23T20:44:59.575" v="3422" actId="20577"/>
        <pc:sldMkLst>
          <pc:docMk/>
          <pc:sldMk cId="2078969" sldId="267"/>
        </pc:sldMkLst>
        <pc:spChg chg="mod">
          <ac:chgData name="Joe Coleman" userId="4cdc1fe8-b8ae-49b1-b8bb-2b6bab88a8bf" providerId="ADAL" clId="{D7CD4DF2-A7E7-E146-A846-266B5CB08E9E}" dt="2024-10-23T20:44:59.575" v="3422" actId="20577"/>
          <ac:spMkLst>
            <pc:docMk/>
            <pc:sldMk cId="2078969" sldId="267"/>
            <ac:spMk id="2" creationId="{E71D65C8-5046-4278-625F-17E57FC83C3E}"/>
          </ac:spMkLst>
        </pc:spChg>
        <pc:spChg chg="mod">
          <ac:chgData name="Joe Coleman" userId="4cdc1fe8-b8ae-49b1-b8bb-2b6bab88a8bf" providerId="ADAL" clId="{D7CD4DF2-A7E7-E146-A846-266B5CB08E9E}" dt="2024-10-23T20:44:50.508" v="3399" actId="12"/>
          <ac:spMkLst>
            <pc:docMk/>
            <pc:sldMk cId="2078969" sldId="267"/>
            <ac:spMk id="6" creationId="{85D4C915-404B-C0B8-6CF4-D9F4CBD8C35B}"/>
          </ac:spMkLst>
        </pc:spChg>
      </pc:sldChg>
      <pc:sldChg chg="del">
        <pc:chgData name="Joe Coleman" userId="4cdc1fe8-b8ae-49b1-b8bb-2b6bab88a8bf" providerId="ADAL" clId="{D7CD4DF2-A7E7-E146-A846-266B5CB08E9E}" dt="2024-10-23T19:03:13.668" v="1549" actId="2696"/>
        <pc:sldMkLst>
          <pc:docMk/>
          <pc:sldMk cId="2144408678" sldId="267"/>
        </pc:sldMkLst>
      </pc:sldChg>
      <pc:sldChg chg="addSp delSp modSp add mod">
        <pc:chgData name="Joe Coleman" userId="4cdc1fe8-b8ae-49b1-b8bb-2b6bab88a8bf" providerId="ADAL" clId="{D7CD4DF2-A7E7-E146-A846-266B5CB08E9E}" dt="2024-10-23T19:54:02.366" v="2753" actId="1076"/>
        <pc:sldMkLst>
          <pc:docMk/>
          <pc:sldMk cId="1648458227" sldId="268"/>
        </pc:sldMkLst>
        <pc:spChg chg="add mod">
          <ac:chgData name="Joe Coleman" userId="4cdc1fe8-b8ae-49b1-b8bb-2b6bab88a8bf" providerId="ADAL" clId="{D7CD4DF2-A7E7-E146-A846-266B5CB08E9E}" dt="2024-10-23T19:48:12.039" v="2338" actId="767"/>
          <ac:spMkLst>
            <pc:docMk/>
            <pc:sldMk cId="1648458227" sldId="268"/>
            <ac:spMk id="2" creationId="{AE74FDD0-6A54-DB82-75CD-3DCBB471BA5C}"/>
          </ac:spMkLst>
        </pc:spChg>
        <pc:spChg chg="del">
          <ac:chgData name="Joe Coleman" userId="4cdc1fe8-b8ae-49b1-b8bb-2b6bab88a8bf" providerId="ADAL" clId="{D7CD4DF2-A7E7-E146-A846-266B5CB08E9E}" dt="2024-10-23T19:47:55.758" v="2309" actId="478"/>
          <ac:spMkLst>
            <pc:docMk/>
            <pc:sldMk cId="1648458227" sldId="268"/>
            <ac:spMk id="4" creationId="{29E4927C-F439-1E2C-83ED-2AAF5F193233}"/>
          </ac:spMkLst>
        </pc:spChg>
        <pc:spChg chg="del">
          <ac:chgData name="Joe Coleman" userId="4cdc1fe8-b8ae-49b1-b8bb-2b6bab88a8bf" providerId="ADAL" clId="{D7CD4DF2-A7E7-E146-A846-266B5CB08E9E}" dt="2024-10-23T19:47:57.688" v="2310" actId="478"/>
          <ac:spMkLst>
            <pc:docMk/>
            <pc:sldMk cId="1648458227" sldId="268"/>
            <ac:spMk id="5" creationId="{DEDAE0A7-6F60-5F4B-0C6A-B3799A3FB145}"/>
          </ac:spMkLst>
        </pc:spChg>
        <pc:spChg chg="mod">
          <ac:chgData name="Joe Coleman" userId="4cdc1fe8-b8ae-49b1-b8bb-2b6bab88a8bf" providerId="ADAL" clId="{D7CD4DF2-A7E7-E146-A846-266B5CB08E9E}" dt="2024-10-23T19:54:02.366" v="2753" actId="1076"/>
          <ac:spMkLst>
            <pc:docMk/>
            <pc:sldMk cId="1648458227" sldId="268"/>
            <ac:spMk id="6" creationId="{2D34BEC8-073E-4FEA-7090-7131D869C9D6}"/>
          </ac:spMkLst>
        </pc:spChg>
        <pc:spChg chg="mod">
          <ac:chgData name="Joe Coleman" userId="4cdc1fe8-b8ae-49b1-b8bb-2b6bab88a8bf" providerId="ADAL" clId="{D7CD4DF2-A7E7-E146-A846-266B5CB08E9E}" dt="2024-10-23T19:53:50.980" v="2751" actId="20577"/>
          <ac:spMkLst>
            <pc:docMk/>
            <pc:sldMk cId="1648458227" sldId="268"/>
            <ac:spMk id="7" creationId="{FC27B384-A8DC-EB0E-FD79-4D7E5AAA8DA3}"/>
          </ac:spMkLst>
        </pc:spChg>
        <pc:spChg chg="add del">
          <ac:chgData name="Joe Coleman" userId="4cdc1fe8-b8ae-49b1-b8bb-2b6bab88a8bf" providerId="ADAL" clId="{D7CD4DF2-A7E7-E146-A846-266B5CB08E9E}" dt="2024-10-23T19:48:55.625" v="2429" actId="22"/>
          <ac:spMkLst>
            <pc:docMk/>
            <pc:sldMk cId="1648458227" sldId="268"/>
            <ac:spMk id="8" creationId="{4D7AAC50-67D4-7415-AF5A-F8E05EB037F6}"/>
          </ac:spMkLst>
        </pc:spChg>
        <pc:spChg chg="add mod">
          <ac:chgData name="Joe Coleman" userId="4cdc1fe8-b8ae-49b1-b8bb-2b6bab88a8bf" providerId="ADAL" clId="{D7CD4DF2-A7E7-E146-A846-266B5CB08E9E}" dt="2024-10-23T19:49:18.198" v="2453" actId="14100"/>
          <ac:spMkLst>
            <pc:docMk/>
            <pc:sldMk cId="1648458227" sldId="268"/>
            <ac:spMk id="9" creationId="{9008A5C6-D791-95E0-4634-4045CF854665}"/>
          </ac:spMkLst>
        </pc:spChg>
        <pc:spChg chg="add mod">
          <ac:chgData name="Joe Coleman" userId="4cdc1fe8-b8ae-49b1-b8bb-2b6bab88a8bf" providerId="ADAL" clId="{D7CD4DF2-A7E7-E146-A846-266B5CB08E9E}" dt="2024-10-23T19:50:58.185" v="2711" actId="20577"/>
          <ac:spMkLst>
            <pc:docMk/>
            <pc:sldMk cId="1648458227" sldId="268"/>
            <ac:spMk id="10" creationId="{23452A3B-FA8A-61F3-8C12-4B0E58DF6823}"/>
          </ac:spMkLst>
        </pc:spChg>
        <pc:picChg chg="del">
          <ac:chgData name="Joe Coleman" userId="4cdc1fe8-b8ae-49b1-b8bb-2b6bab88a8bf" providerId="ADAL" clId="{D7CD4DF2-A7E7-E146-A846-266B5CB08E9E}" dt="2024-10-23T19:47:51.461" v="2307" actId="478"/>
          <ac:picMkLst>
            <pc:docMk/>
            <pc:sldMk cId="1648458227" sldId="268"/>
            <ac:picMk id="2050" creationId="{21E59B3F-765E-435D-976A-9B7D2EDD0140}"/>
          </ac:picMkLst>
        </pc:picChg>
      </pc:sldChg>
      <pc:sldChg chg="del">
        <pc:chgData name="Joe Coleman" userId="4cdc1fe8-b8ae-49b1-b8bb-2b6bab88a8bf" providerId="ADAL" clId="{D7CD4DF2-A7E7-E146-A846-266B5CB08E9E}" dt="2024-10-23T19:03:13.672" v="1550" actId="2696"/>
        <pc:sldMkLst>
          <pc:docMk/>
          <pc:sldMk cId="3901473057" sldId="268"/>
        </pc:sldMkLst>
      </pc:sldChg>
      <pc:sldChg chg="del">
        <pc:chgData name="Joe Coleman" userId="4cdc1fe8-b8ae-49b1-b8bb-2b6bab88a8bf" providerId="ADAL" clId="{D7CD4DF2-A7E7-E146-A846-266B5CB08E9E}" dt="2024-10-23T19:03:13.636" v="1547" actId="2696"/>
        <pc:sldMkLst>
          <pc:docMk/>
          <pc:sldMk cId="1071172232" sldId="269"/>
        </pc:sldMkLst>
      </pc:sldChg>
      <pc:sldChg chg="addSp modSp new mod">
        <pc:chgData name="Joe Coleman" userId="4cdc1fe8-b8ae-49b1-b8bb-2b6bab88a8bf" providerId="ADAL" clId="{D7CD4DF2-A7E7-E146-A846-266B5CB08E9E}" dt="2024-10-23T20:21:09.769" v="3386" actId="207"/>
        <pc:sldMkLst>
          <pc:docMk/>
          <pc:sldMk cId="1967663140" sldId="269"/>
        </pc:sldMkLst>
        <pc:spChg chg="mod">
          <ac:chgData name="Joe Coleman" userId="4cdc1fe8-b8ae-49b1-b8bb-2b6bab88a8bf" providerId="ADAL" clId="{D7CD4DF2-A7E7-E146-A846-266B5CB08E9E}" dt="2024-10-23T20:21:09.769" v="3386" actId="207"/>
          <ac:spMkLst>
            <pc:docMk/>
            <pc:sldMk cId="1967663140" sldId="269"/>
            <ac:spMk id="2" creationId="{9D2F4659-D258-79CA-E2DE-BDD45F738623}"/>
          </ac:spMkLst>
        </pc:spChg>
        <pc:spChg chg="mod">
          <ac:chgData name="Joe Coleman" userId="4cdc1fe8-b8ae-49b1-b8bb-2b6bab88a8bf" providerId="ADAL" clId="{D7CD4DF2-A7E7-E146-A846-266B5CB08E9E}" dt="2024-10-23T20:07:37.441" v="2962" actId="20577"/>
          <ac:spMkLst>
            <pc:docMk/>
            <pc:sldMk cId="1967663140" sldId="269"/>
            <ac:spMk id="3" creationId="{C5AD6DA8-18EA-DE4B-9FFE-0043BFC1D6BC}"/>
          </ac:spMkLst>
        </pc:spChg>
        <pc:spChg chg="add mod">
          <ac:chgData name="Joe Coleman" userId="4cdc1fe8-b8ae-49b1-b8bb-2b6bab88a8bf" providerId="ADAL" clId="{D7CD4DF2-A7E7-E146-A846-266B5CB08E9E}" dt="2024-10-23T20:06:56.077" v="2942" actId="20577"/>
          <ac:spMkLst>
            <pc:docMk/>
            <pc:sldMk cId="1967663140" sldId="269"/>
            <ac:spMk id="5" creationId="{3225356D-19BB-4B2E-9F58-375CFD982B13}"/>
          </ac:spMkLst>
        </pc:spChg>
      </pc:sldChg>
      <pc:sldChg chg="addSp delSp modSp add mod">
        <pc:chgData name="Joe Coleman" userId="4cdc1fe8-b8ae-49b1-b8bb-2b6bab88a8bf" providerId="ADAL" clId="{D7CD4DF2-A7E7-E146-A846-266B5CB08E9E}" dt="2024-10-23T20:21:13.170" v="3387" actId="207"/>
        <pc:sldMkLst>
          <pc:docMk/>
          <pc:sldMk cId="1067634031" sldId="270"/>
        </pc:sldMkLst>
        <pc:spChg chg="mod">
          <ac:chgData name="Joe Coleman" userId="4cdc1fe8-b8ae-49b1-b8bb-2b6bab88a8bf" providerId="ADAL" clId="{D7CD4DF2-A7E7-E146-A846-266B5CB08E9E}" dt="2024-10-23T20:21:13.170" v="3387" actId="207"/>
          <ac:spMkLst>
            <pc:docMk/>
            <pc:sldMk cId="1067634031" sldId="270"/>
            <ac:spMk id="2" creationId="{8FC49988-B8D4-1B85-C42F-898608121041}"/>
          </ac:spMkLst>
        </pc:spChg>
        <pc:spChg chg="del mod">
          <ac:chgData name="Joe Coleman" userId="4cdc1fe8-b8ae-49b1-b8bb-2b6bab88a8bf" providerId="ADAL" clId="{D7CD4DF2-A7E7-E146-A846-266B5CB08E9E}" dt="2024-10-23T20:07:59.979" v="2966" actId="478"/>
          <ac:spMkLst>
            <pc:docMk/>
            <pc:sldMk cId="1067634031" sldId="270"/>
            <ac:spMk id="3" creationId="{BE2492B4-136A-0CDB-AD47-E9EDD6FD29D8}"/>
          </ac:spMkLst>
        </pc:spChg>
        <pc:spChg chg="add mod">
          <ac:chgData name="Joe Coleman" userId="4cdc1fe8-b8ae-49b1-b8bb-2b6bab88a8bf" providerId="ADAL" clId="{D7CD4DF2-A7E7-E146-A846-266B5CB08E9E}" dt="2024-10-23T20:09:16.571" v="3221" actId="20577"/>
          <ac:spMkLst>
            <pc:docMk/>
            <pc:sldMk cId="1067634031" sldId="270"/>
            <ac:spMk id="4" creationId="{7618F67E-6296-7E3E-6DD1-8B5FBF783A13}"/>
          </ac:spMkLst>
        </pc:spChg>
        <pc:spChg chg="del">
          <ac:chgData name="Joe Coleman" userId="4cdc1fe8-b8ae-49b1-b8bb-2b6bab88a8bf" providerId="ADAL" clId="{D7CD4DF2-A7E7-E146-A846-266B5CB08E9E}" dt="2024-10-23T20:07:51.046" v="2965" actId="478"/>
          <ac:spMkLst>
            <pc:docMk/>
            <pc:sldMk cId="1067634031" sldId="270"/>
            <ac:spMk id="5" creationId="{9B19F4C2-E10B-DCA5-12E0-80BD1E90A6E4}"/>
          </ac:spMkLst>
        </pc:spChg>
        <pc:spChg chg="add mod">
          <ac:chgData name="Joe Coleman" userId="4cdc1fe8-b8ae-49b1-b8bb-2b6bab88a8bf" providerId="ADAL" clId="{D7CD4DF2-A7E7-E146-A846-266B5CB08E9E}" dt="2024-10-23T20:09:58.881" v="3327" actId="1076"/>
          <ac:spMkLst>
            <pc:docMk/>
            <pc:sldMk cId="1067634031" sldId="270"/>
            <ac:spMk id="6" creationId="{258A8E35-8BE0-2A02-DE14-83DDD9054BBE}"/>
          </ac:spMkLst>
        </pc:spChg>
        <pc:spChg chg="add mod">
          <ac:chgData name="Joe Coleman" userId="4cdc1fe8-b8ae-49b1-b8bb-2b6bab88a8bf" providerId="ADAL" clId="{D7CD4DF2-A7E7-E146-A846-266B5CB08E9E}" dt="2024-10-23T20:10:13.465" v="3333" actId="14100"/>
          <ac:spMkLst>
            <pc:docMk/>
            <pc:sldMk cId="1067634031" sldId="270"/>
            <ac:spMk id="7" creationId="{E6097A4F-741B-7635-4069-4B9136D66A3B}"/>
          </ac:spMkLst>
        </pc:spChg>
      </pc:sldChg>
      <pc:sldChg chg="del">
        <pc:chgData name="Joe Coleman" userId="4cdc1fe8-b8ae-49b1-b8bb-2b6bab88a8bf" providerId="ADAL" clId="{D7CD4DF2-A7E7-E146-A846-266B5CB08E9E}" dt="2024-10-23T19:03:13.655" v="1548" actId="2696"/>
        <pc:sldMkLst>
          <pc:docMk/>
          <pc:sldMk cId="1199654331" sldId="270"/>
        </pc:sldMkLst>
      </pc:sldChg>
      <pc:sldChg chg="del">
        <pc:chgData name="Joe Coleman" userId="4cdc1fe8-b8ae-49b1-b8bb-2b6bab88a8bf" providerId="ADAL" clId="{D7CD4DF2-A7E7-E146-A846-266B5CB08E9E}" dt="2024-10-23T19:14:19.283" v="1709" actId="2696"/>
        <pc:sldMkLst>
          <pc:docMk/>
          <pc:sldMk cId="474836742" sldId="271"/>
        </pc:sldMkLst>
      </pc:sldChg>
      <pc:sldChg chg="addSp delSp modSp new mod">
        <pc:chgData name="Joe Coleman" userId="4cdc1fe8-b8ae-49b1-b8bb-2b6bab88a8bf" providerId="ADAL" clId="{D7CD4DF2-A7E7-E146-A846-266B5CB08E9E}" dt="2024-10-24T08:37:51.901" v="3664" actId="20577"/>
        <pc:sldMkLst>
          <pc:docMk/>
          <pc:sldMk cId="3928390222" sldId="271"/>
        </pc:sldMkLst>
        <pc:spChg chg="mod">
          <ac:chgData name="Joe Coleman" userId="4cdc1fe8-b8ae-49b1-b8bb-2b6bab88a8bf" providerId="ADAL" clId="{D7CD4DF2-A7E7-E146-A846-266B5CB08E9E}" dt="2024-10-23T20:21:37.219" v="3389" actId="1076"/>
          <ac:spMkLst>
            <pc:docMk/>
            <pc:sldMk cId="3928390222" sldId="271"/>
            <ac:spMk id="2" creationId="{4DC22358-1074-1142-ECFA-699A043680AE}"/>
          </ac:spMkLst>
        </pc:spChg>
        <pc:spChg chg="add mod">
          <ac:chgData name="Joe Coleman" userId="4cdc1fe8-b8ae-49b1-b8bb-2b6bab88a8bf" providerId="ADAL" clId="{D7CD4DF2-A7E7-E146-A846-266B5CB08E9E}" dt="2024-10-24T08:37:51.901" v="3664" actId="20577"/>
          <ac:spMkLst>
            <pc:docMk/>
            <pc:sldMk cId="3928390222" sldId="271"/>
            <ac:spMk id="3" creationId="{5D9F1B43-77D3-6C67-DEA9-FD9045FE5BAC}"/>
          </ac:spMkLst>
        </pc:spChg>
        <pc:spChg chg="del">
          <ac:chgData name="Joe Coleman" userId="4cdc1fe8-b8ae-49b1-b8bb-2b6bab88a8bf" providerId="ADAL" clId="{D7CD4DF2-A7E7-E146-A846-266B5CB08E9E}" dt="2024-10-23T20:12:56.627" v="3351" actId="478"/>
          <ac:spMkLst>
            <pc:docMk/>
            <pc:sldMk cId="3928390222" sldId="271"/>
            <ac:spMk id="3" creationId="{B529AA0B-33B5-0D0D-4834-5EF6EA33AFD0}"/>
          </ac:spMkLst>
        </pc:spChg>
        <pc:spChg chg="add mod">
          <ac:chgData name="Joe Coleman" userId="4cdc1fe8-b8ae-49b1-b8bb-2b6bab88a8bf" providerId="ADAL" clId="{D7CD4DF2-A7E7-E146-A846-266B5CB08E9E}" dt="2024-10-23T20:12:57.513" v="3352"/>
          <ac:spMkLst>
            <pc:docMk/>
            <pc:sldMk cId="3928390222" sldId="271"/>
            <ac:spMk id="4" creationId="{254A2F4A-D22C-F51C-786C-AF9A4BAA1919}"/>
          </ac:spMkLst>
        </pc:spChg>
        <pc:picChg chg="add mod">
          <ac:chgData name="Joe Coleman" userId="4cdc1fe8-b8ae-49b1-b8bb-2b6bab88a8bf" providerId="ADAL" clId="{D7CD4DF2-A7E7-E146-A846-266B5CB08E9E}" dt="2024-10-24T08:36:59.708" v="3469" actId="1076"/>
          <ac:picMkLst>
            <pc:docMk/>
            <pc:sldMk cId="3928390222" sldId="271"/>
            <ac:picMk id="6" creationId="{2B28AAE0-D50F-AECA-1324-2CFA42120BD9}"/>
          </ac:picMkLst>
        </pc:picChg>
      </pc:sldChg>
      <pc:sldChg chg="addSp modSp add mod">
        <pc:chgData name="Joe Coleman" userId="4cdc1fe8-b8ae-49b1-b8bb-2b6bab88a8bf" providerId="ADAL" clId="{D7CD4DF2-A7E7-E146-A846-266B5CB08E9E}" dt="2024-10-24T08:39:45.580" v="4073" actId="20577"/>
        <pc:sldMkLst>
          <pc:docMk/>
          <pc:sldMk cId="653798423" sldId="272"/>
        </pc:sldMkLst>
        <pc:spChg chg="add mod">
          <ac:chgData name="Joe Coleman" userId="4cdc1fe8-b8ae-49b1-b8bb-2b6bab88a8bf" providerId="ADAL" clId="{D7CD4DF2-A7E7-E146-A846-266B5CB08E9E}" dt="2024-10-24T08:39:45.580" v="4073" actId="20577"/>
          <ac:spMkLst>
            <pc:docMk/>
            <pc:sldMk cId="653798423" sldId="272"/>
            <ac:spMk id="2" creationId="{C9DF37C0-2552-7B65-A68A-B6B788776A14}"/>
          </ac:spMkLst>
        </pc:spChg>
      </pc:sldChg>
      <pc:sldChg chg="addSp delSp modSp new del mod">
        <pc:chgData name="Joe Coleman" userId="4cdc1fe8-b8ae-49b1-b8bb-2b6bab88a8bf" providerId="ADAL" clId="{D7CD4DF2-A7E7-E146-A846-266B5CB08E9E}" dt="2024-10-24T08:39:07.112" v="3876" actId="2696"/>
        <pc:sldMkLst>
          <pc:docMk/>
          <pc:sldMk cId="1056523477" sldId="272"/>
        </pc:sldMkLst>
        <pc:spChg chg="del">
          <ac:chgData name="Joe Coleman" userId="4cdc1fe8-b8ae-49b1-b8bb-2b6bab88a8bf" providerId="ADAL" clId="{D7CD4DF2-A7E7-E146-A846-266B5CB08E9E}" dt="2024-10-23T20:21:56.151" v="3396" actId="478"/>
          <ac:spMkLst>
            <pc:docMk/>
            <pc:sldMk cId="1056523477" sldId="272"/>
            <ac:spMk id="2" creationId="{A1C4CEAA-1BFE-B07B-F7A0-385F248CDDC0}"/>
          </ac:spMkLst>
        </pc:spChg>
        <pc:spChg chg="del">
          <ac:chgData name="Joe Coleman" userId="4cdc1fe8-b8ae-49b1-b8bb-2b6bab88a8bf" providerId="ADAL" clId="{D7CD4DF2-A7E7-E146-A846-266B5CB08E9E}" dt="2024-10-23T20:14:07.585" v="3358"/>
          <ac:spMkLst>
            <pc:docMk/>
            <pc:sldMk cId="1056523477" sldId="272"/>
            <ac:spMk id="3" creationId="{49118870-D295-7018-19BF-7FB287A35453}"/>
          </ac:spMkLst>
        </pc:spChg>
        <pc:spChg chg="add mod">
          <ac:chgData name="Joe Coleman" userId="4cdc1fe8-b8ae-49b1-b8bb-2b6bab88a8bf" providerId="ADAL" clId="{D7CD4DF2-A7E7-E146-A846-266B5CB08E9E}" dt="2024-10-23T20:21:56.997" v="3397"/>
          <ac:spMkLst>
            <pc:docMk/>
            <pc:sldMk cId="1056523477" sldId="272"/>
            <ac:spMk id="10" creationId="{A8662873-F01A-56C7-23A3-C33AF7F2A249}"/>
          </ac:spMkLst>
        </pc:spChg>
        <pc:picChg chg="add mod">
          <ac:chgData name="Joe Coleman" userId="4cdc1fe8-b8ae-49b1-b8bb-2b6bab88a8bf" providerId="ADAL" clId="{D7CD4DF2-A7E7-E146-A846-266B5CB08E9E}" dt="2024-10-23T20:21:59.955" v="3398" actId="14100"/>
          <ac:picMkLst>
            <pc:docMk/>
            <pc:sldMk cId="1056523477" sldId="272"/>
            <ac:picMk id="5" creationId="{9BB07A08-3E1B-DE6E-D299-3774E927E008}"/>
          </ac:picMkLst>
        </pc:picChg>
        <pc:picChg chg="add del mod">
          <ac:chgData name="Joe Coleman" userId="4cdc1fe8-b8ae-49b1-b8bb-2b6bab88a8bf" providerId="ADAL" clId="{D7CD4DF2-A7E7-E146-A846-266B5CB08E9E}" dt="2024-10-23T20:18:07.747" v="3372" actId="21"/>
          <ac:picMkLst>
            <pc:docMk/>
            <pc:sldMk cId="1056523477" sldId="272"/>
            <ac:picMk id="7" creationId="{BCCD44A5-6EE5-83B8-3743-203D510A6B08}"/>
          </ac:picMkLst>
        </pc:picChg>
        <pc:picChg chg="add del mod">
          <ac:chgData name="Joe Coleman" userId="4cdc1fe8-b8ae-49b1-b8bb-2b6bab88a8bf" providerId="ADAL" clId="{D7CD4DF2-A7E7-E146-A846-266B5CB08E9E}" dt="2024-10-23T20:18:01.375" v="3369" actId="21"/>
          <ac:picMkLst>
            <pc:docMk/>
            <pc:sldMk cId="1056523477" sldId="272"/>
            <ac:picMk id="9" creationId="{6B0D08FF-7B2E-82B7-124B-148A14CA6944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4T08:38:23.221" v="3803" actId="20577"/>
        <pc:sldMkLst>
          <pc:docMk/>
          <pc:sldMk cId="1646136931" sldId="273"/>
        </pc:sldMkLst>
        <pc:spChg chg="mod">
          <ac:chgData name="Joe Coleman" userId="4cdc1fe8-b8ae-49b1-b8bb-2b6bab88a8bf" providerId="ADAL" clId="{D7CD4DF2-A7E7-E146-A846-266B5CB08E9E}" dt="2024-10-23T20:20:31.317" v="3377" actId="1076"/>
          <ac:spMkLst>
            <pc:docMk/>
            <pc:sldMk cId="1646136931" sldId="273"/>
            <ac:spMk id="2" creationId="{1442758B-2E60-B53F-CE85-2A529D41AFAA}"/>
          </ac:spMkLst>
        </pc:spChg>
        <pc:spChg chg="add mod">
          <ac:chgData name="Joe Coleman" userId="4cdc1fe8-b8ae-49b1-b8bb-2b6bab88a8bf" providerId="ADAL" clId="{D7CD4DF2-A7E7-E146-A846-266B5CB08E9E}" dt="2024-10-24T08:38:23.221" v="3803" actId="20577"/>
          <ac:spMkLst>
            <pc:docMk/>
            <pc:sldMk cId="1646136931" sldId="273"/>
            <ac:spMk id="4" creationId="{641DF8C3-3115-1F1C-B3ED-BFD5510966CD}"/>
          </ac:spMkLst>
        </pc:spChg>
        <pc:picChg chg="add mod">
          <ac:chgData name="Joe Coleman" userId="4cdc1fe8-b8ae-49b1-b8bb-2b6bab88a8bf" providerId="ADAL" clId="{D7CD4DF2-A7E7-E146-A846-266B5CB08E9E}" dt="2024-10-23T20:21:43.772" v="3391" actId="14100"/>
          <ac:picMkLst>
            <pc:docMk/>
            <pc:sldMk cId="1646136931" sldId="273"/>
            <ac:picMk id="3" creationId="{1F8696A8-4E53-96BC-5308-CDBF52896FA2}"/>
          </ac:picMkLst>
        </pc:picChg>
        <pc:picChg chg="del">
          <ac:chgData name="Joe Coleman" userId="4cdc1fe8-b8ae-49b1-b8bb-2b6bab88a8bf" providerId="ADAL" clId="{D7CD4DF2-A7E7-E146-A846-266B5CB08E9E}" dt="2024-10-23T20:18:09.582" v="3373" actId="478"/>
          <ac:picMkLst>
            <pc:docMk/>
            <pc:sldMk cId="1646136931" sldId="273"/>
            <ac:picMk id="6" creationId="{A88912EA-DD0F-BF05-D050-4F39BEFC3DBC}"/>
          </ac:picMkLst>
        </pc:picChg>
      </pc:sldChg>
      <pc:sldChg chg="addSp delSp modSp add mod">
        <pc:chgData name="Joe Coleman" userId="4cdc1fe8-b8ae-49b1-b8bb-2b6bab88a8bf" providerId="ADAL" clId="{D7CD4DF2-A7E7-E146-A846-266B5CB08E9E}" dt="2024-10-24T08:39:00.081" v="3875" actId="27636"/>
        <pc:sldMkLst>
          <pc:docMk/>
          <pc:sldMk cId="3939709828" sldId="274"/>
        </pc:sldMkLst>
        <pc:spChg chg="mod">
          <ac:chgData name="Joe Coleman" userId="4cdc1fe8-b8ae-49b1-b8bb-2b6bab88a8bf" providerId="ADAL" clId="{D7CD4DF2-A7E7-E146-A846-266B5CB08E9E}" dt="2024-10-23T20:21:50.986" v="3395" actId="1076"/>
          <ac:spMkLst>
            <pc:docMk/>
            <pc:sldMk cId="3939709828" sldId="274"/>
            <ac:spMk id="2" creationId="{8E0A2255-FA67-89BE-FE9E-AFDDD45BD2F5}"/>
          </ac:spMkLst>
        </pc:spChg>
        <pc:spChg chg="add mod">
          <ac:chgData name="Joe Coleman" userId="4cdc1fe8-b8ae-49b1-b8bb-2b6bab88a8bf" providerId="ADAL" clId="{D7CD4DF2-A7E7-E146-A846-266B5CB08E9E}" dt="2024-10-24T08:39:00.081" v="3875" actId="27636"/>
          <ac:spMkLst>
            <pc:docMk/>
            <pc:sldMk cId="3939709828" sldId="274"/>
            <ac:spMk id="4" creationId="{4B076083-29A2-CFEC-DD8E-96328D832A7F}"/>
          </ac:spMkLst>
        </pc:spChg>
        <pc:picChg chg="add mod">
          <ac:chgData name="Joe Coleman" userId="4cdc1fe8-b8ae-49b1-b8bb-2b6bab88a8bf" providerId="ADAL" clId="{D7CD4DF2-A7E7-E146-A846-266B5CB08E9E}" dt="2024-10-23T20:21:46.906" v="3392" actId="1076"/>
          <ac:picMkLst>
            <pc:docMk/>
            <pc:sldMk cId="3939709828" sldId="274"/>
            <ac:picMk id="3" creationId="{E65A38C1-0756-133F-6CBF-A73E988422BD}"/>
          </ac:picMkLst>
        </pc:picChg>
        <pc:picChg chg="del">
          <ac:chgData name="Joe Coleman" userId="4cdc1fe8-b8ae-49b1-b8bb-2b6bab88a8bf" providerId="ADAL" clId="{D7CD4DF2-A7E7-E146-A846-266B5CB08E9E}" dt="2024-10-23T20:18:03.084" v="3370" actId="478"/>
          <ac:picMkLst>
            <pc:docMk/>
            <pc:sldMk cId="3939709828" sldId="274"/>
            <ac:picMk id="6" creationId="{0263D2C3-E671-CFD9-6269-B760E95A5CCA}"/>
          </ac:picMkLst>
        </pc:picChg>
      </pc:sldChg>
    </pc:docChg>
  </pc:docChgLst>
  <pc:docChgLst>
    <pc:chgData name="Joe Coleman" userId="4cdc1fe8-b8ae-49b1-b8bb-2b6bab88a8bf" providerId="ADAL" clId="{31C0C8F7-61F5-4772-A936-D1160B611633}"/>
    <pc:docChg chg="undo custSel addSld delSld modSld sldOrd modSection">
      <pc:chgData name="Joe Coleman" userId="4cdc1fe8-b8ae-49b1-b8bb-2b6bab88a8bf" providerId="ADAL" clId="{31C0C8F7-61F5-4772-A936-D1160B611633}" dt="2024-10-30T21:56:43.038" v="5210" actId="207"/>
      <pc:docMkLst>
        <pc:docMk/>
      </pc:docMkLst>
      <pc:sldChg chg="addSp delSp modSp mod">
        <pc:chgData name="Joe Coleman" userId="4cdc1fe8-b8ae-49b1-b8bb-2b6bab88a8bf" providerId="ADAL" clId="{31C0C8F7-61F5-4772-A936-D1160B611633}" dt="2024-10-30T17:26:52.989" v="181" actId="478"/>
        <pc:sldMkLst>
          <pc:docMk/>
          <pc:sldMk cId="277105945" sldId="256"/>
        </pc:sldMkLst>
        <pc:spChg chg="mod">
          <ac:chgData name="Joe Coleman" userId="4cdc1fe8-b8ae-49b1-b8bb-2b6bab88a8bf" providerId="ADAL" clId="{31C0C8F7-61F5-4772-A936-D1160B611633}" dt="2024-10-30T17:26:51.806" v="180" actId="1076"/>
          <ac:spMkLst>
            <pc:docMk/>
            <pc:sldMk cId="277105945" sldId="256"/>
            <ac:spMk id="3" creationId="{92DC780D-1E0C-D01E-93F9-A606271B5A2E}"/>
          </ac:spMkLst>
        </pc:spChg>
        <pc:picChg chg="del">
          <ac:chgData name="Joe Coleman" userId="4cdc1fe8-b8ae-49b1-b8bb-2b6bab88a8bf" providerId="ADAL" clId="{31C0C8F7-61F5-4772-A936-D1160B611633}" dt="2024-10-30T17:26:52.989" v="181" actId="478"/>
          <ac:picMkLst>
            <pc:docMk/>
            <pc:sldMk cId="277105945" sldId="256"/>
            <ac:picMk id="6" creationId="{FD5486FA-57CD-C794-FD2C-2FCC27AF25B8}"/>
          </ac:picMkLst>
        </pc:picChg>
        <pc:picChg chg="add mod">
          <ac:chgData name="Joe Coleman" userId="4cdc1fe8-b8ae-49b1-b8bb-2b6bab88a8bf" providerId="ADAL" clId="{31C0C8F7-61F5-4772-A936-D1160B611633}" dt="2024-10-30T17:26:48.303" v="179" actId="1076"/>
          <ac:picMkLst>
            <pc:docMk/>
            <pc:sldMk cId="277105945" sldId="256"/>
            <ac:picMk id="1026" creationId="{0B7D6EF6-5A7D-0ED2-FBAE-D965B6C350B7}"/>
          </ac:picMkLst>
        </pc:picChg>
      </pc:sldChg>
      <pc:sldChg chg="del">
        <pc:chgData name="Joe Coleman" userId="4cdc1fe8-b8ae-49b1-b8bb-2b6bab88a8bf" providerId="ADAL" clId="{31C0C8F7-61F5-4772-A936-D1160B611633}" dt="2024-10-30T17:57:58.174" v="913" actId="47"/>
        <pc:sldMkLst>
          <pc:docMk/>
          <pc:sldMk cId="2972735779" sldId="257"/>
        </pc:sldMkLst>
      </pc:sldChg>
      <pc:sldChg chg="del">
        <pc:chgData name="Joe Coleman" userId="4cdc1fe8-b8ae-49b1-b8bb-2b6bab88a8bf" providerId="ADAL" clId="{31C0C8F7-61F5-4772-A936-D1160B611633}" dt="2024-10-30T17:57:58.174" v="913" actId="47"/>
        <pc:sldMkLst>
          <pc:docMk/>
          <pc:sldMk cId="461135551" sldId="258"/>
        </pc:sldMkLst>
      </pc:sldChg>
      <pc:sldChg chg="del">
        <pc:chgData name="Joe Coleman" userId="4cdc1fe8-b8ae-49b1-b8bb-2b6bab88a8bf" providerId="ADAL" clId="{31C0C8F7-61F5-4772-A936-D1160B611633}" dt="2024-10-30T20:26:46.322" v="1268" actId="47"/>
        <pc:sldMkLst>
          <pc:docMk/>
          <pc:sldMk cId="2230491029" sldId="259"/>
        </pc:sldMkLst>
      </pc:sldChg>
      <pc:sldChg chg="del">
        <pc:chgData name="Joe Coleman" userId="4cdc1fe8-b8ae-49b1-b8bb-2b6bab88a8bf" providerId="ADAL" clId="{31C0C8F7-61F5-4772-A936-D1160B611633}" dt="2024-10-30T17:57:58.174" v="913" actId="47"/>
        <pc:sldMkLst>
          <pc:docMk/>
          <pc:sldMk cId="2095334327" sldId="262"/>
        </pc:sldMkLst>
      </pc:sldChg>
      <pc:sldChg chg="modSp mod">
        <pc:chgData name="Joe Coleman" userId="4cdc1fe8-b8ae-49b1-b8bb-2b6bab88a8bf" providerId="ADAL" clId="{31C0C8F7-61F5-4772-A936-D1160B611633}" dt="2024-10-30T20:59:12.196" v="1323" actId="20577"/>
        <pc:sldMkLst>
          <pc:docMk/>
          <pc:sldMk cId="3632587838" sldId="263"/>
        </pc:sldMkLst>
        <pc:spChg chg="mod">
          <ac:chgData name="Joe Coleman" userId="4cdc1fe8-b8ae-49b1-b8bb-2b6bab88a8bf" providerId="ADAL" clId="{31C0C8F7-61F5-4772-A936-D1160B611633}" dt="2024-10-30T20:59:12.196" v="1323" actId="20577"/>
          <ac:spMkLst>
            <pc:docMk/>
            <pc:sldMk cId="3632587838" sldId="263"/>
            <ac:spMk id="3" creationId="{5989143E-712A-ED7B-9BFD-C89EA0B210C0}"/>
          </ac:spMkLst>
        </pc:spChg>
      </pc:sldChg>
      <pc:sldChg chg="addSp modSp mod modAnim">
        <pc:chgData name="Joe Coleman" userId="4cdc1fe8-b8ae-49b1-b8bb-2b6bab88a8bf" providerId="ADAL" clId="{31C0C8F7-61F5-4772-A936-D1160B611633}" dt="2024-10-30T18:12:45.424" v="971"/>
        <pc:sldMkLst>
          <pc:docMk/>
          <pc:sldMk cId="1166171563" sldId="264"/>
        </pc:sldMkLst>
        <pc:spChg chg="mod">
          <ac:chgData name="Joe Coleman" userId="4cdc1fe8-b8ae-49b1-b8bb-2b6bab88a8bf" providerId="ADAL" clId="{31C0C8F7-61F5-4772-A936-D1160B611633}" dt="2024-10-30T18:12:31.331" v="967" actId="20577"/>
          <ac:spMkLst>
            <pc:docMk/>
            <pc:sldMk cId="1166171563" sldId="264"/>
            <ac:spMk id="3" creationId="{689F6435-A12B-EF7C-11AB-943AD9609B16}"/>
          </ac:spMkLst>
        </pc:spChg>
        <pc:spChg chg="add mod">
          <ac:chgData name="Joe Coleman" userId="4cdc1fe8-b8ae-49b1-b8bb-2b6bab88a8bf" providerId="ADAL" clId="{31C0C8F7-61F5-4772-A936-D1160B611633}" dt="2024-10-30T18:10:05.292" v="929" actId="14100"/>
          <ac:spMkLst>
            <pc:docMk/>
            <pc:sldMk cId="1166171563" sldId="264"/>
            <ac:spMk id="6" creationId="{34E793AC-1E7B-563A-2E24-13E74ABF6A2D}"/>
          </ac:spMkLst>
        </pc:spChg>
        <pc:spChg chg="add mod">
          <ac:chgData name="Joe Coleman" userId="4cdc1fe8-b8ae-49b1-b8bb-2b6bab88a8bf" providerId="ADAL" clId="{31C0C8F7-61F5-4772-A936-D1160B611633}" dt="2024-10-30T18:10:23.414" v="947" actId="1035"/>
          <ac:spMkLst>
            <pc:docMk/>
            <pc:sldMk cId="1166171563" sldId="264"/>
            <ac:spMk id="7" creationId="{CE153DE1-0915-F3D2-0766-26278DC70B6D}"/>
          </ac:spMkLst>
        </pc:spChg>
      </pc:sldChg>
      <pc:sldChg chg="addSp delSp modSp mod delAnim">
        <pc:chgData name="Joe Coleman" userId="4cdc1fe8-b8ae-49b1-b8bb-2b6bab88a8bf" providerId="ADAL" clId="{31C0C8F7-61F5-4772-A936-D1160B611633}" dt="2024-10-30T20:11:30.603" v="975" actId="20577"/>
        <pc:sldMkLst>
          <pc:docMk/>
          <pc:sldMk cId="4291829475" sldId="265"/>
        </pc:sldMkLst>
        <pc:spChg chg="mod">
          <ac:chgData name="Joe Coleman" userId="4cdc1fe8-b8ae-49b1-b8bb-2b6bab88a8bf" providerId="ADAL" clId="{31C0C8F7-61F5-4772-A936-D1160B611633}" dt="2024-10-30T20:11:30.603" v="975" actId="20577"/>
          <ac:spMkLst>
            <pc:docMk/>
            <pc:sldMk cId="4291829475" sldId="265"/>
            <ac:spMk id="2" creationId="{25EC3BE6-492B-CAFF-18CF-49324049CA1A}"/>
          </ac:spMkLst>
        </pc:spChg>
        <pc:spChg chg="mod">
          <ac:chgData name="Joe Coleman" userId="4cdc1fe8-b8ae-49b1-b8bb-2b6bab88a8bf" providerId="ADAL" clId="{31C0C8F7-61F5-4772-A936-D1160B611633}" dt="2024-10-30T18:09:43.606" v="917" actId="20577"/>
          <ac:spMkLst>
            <pc:docMk/>
            <pc:sldMk cId="4291829475" sldId="265"/>
            <ac:spMk id="3" creationId="{B834CB1F-B7E1-335E-5BBB-05E60BDA4067}"/>
          </ac:spMkLst>
        </pc:spChg>
        <pc:spChg chg="del">
          <ac:chgData name="Joe Coleman" userId="4cdc1fe8-b8ae-49b1-b8bb-2b6bab88a8bf" providerId="ADAL" clId="{31C0C8F7-61F5-4772-A936-D1160B611633}" dt="2024-10-30T17:27:31.394" v="291" actId="478"/>
          <ac:spMkLst>
            <pc:docMk/>
            <pc:sldMk cId="4291829475" sldId="265"/>
            <ac:spMk id="6" creationId="{2DF1114E-0BD0-51B0-3EA1-09BF43C961E3}"/>
          </ac:spMkLst>
        </pc:spChg>
        <pc:picChg chg="del">
          <ac:chgData name="Joe Coleman" userId="4cdc1fe8-b8ae-49b1-b8bb-2b6bab88a8bf" providerId="ADAL" clId="{31C0C8F7-61F5-4772-A936-D1160B611633}" dt="2024-10-30T17:28:14.855" v="313" actId="478"/>
          <ac:picMkLst>
            <pc:docMk/>
            <pc:sldMk cId="4291829475" sldId="265"/>
            <ac:picMk id="5" creationId="{D8D51EFE-332E-B71E-5ECE-09A2E1A971CA}"/>
          </ac:picMkLst>
        </pc:picChg>
        <pc:picChg chg="add mod">
          <ac:chgData name="Joe Coleman" userId="4cdc1fe8-b8ae-49b1-b8bb-2b6bab88a8bf" providerId="ADAL" clId="{31C0C8F7-61F5-4772-A936-D1160B611633}" dt="2024-10-30T17:28:34.927" v="318" actId="1076"/>
          <ac:picMkLst>
            <pc:docMk/>
            <pc:sldMk cId="4291829475" sldId="265"/>
            <ac:picMk id="2050" creationId="{25CA071C-33EA-BE59-A0F3-0146C7878A4D}"/>
          </ac:picMkLst>
        </pc:picChg>
      </pc:sldChg>
      <pc:sldChg chg="addSp delSp modSp mod">
        <pc:chgData name="Joe Coleman" userId="4cdc1fe8-b8ae-49b1-b8bb-2b6bab88a8bf" providerId="ADAL" clId="{31C0C8F7-61F5-4772-A936-D1160B611633}" dt="2024-10-30T20:22:16.630" v="1020" actId="20577"/>
        <pc:sldMkLst>
          <pc:docMk/>
          <pc:sldMk cId="2078969" sldId="267"/>
        </pc:sldMkLst>
        <pc:spChg chg="mod">
          <ac:chgData name="Joe Coleman" userId="4cdc1fe8-b8ae-49b1-b8bb-2b6bab88a8bf" providerId="ADAL" clId="{31C0C8F7-61F5-4772-A936-D1160B611633}" dt="2024-10-30T17:30:17.621" v="671" actId="20577"/>
          <ac:spMkLst>
            <pc:docMk/>
            <pc:sldMk cId="2078969" sldId="267"/>
            <ac:spMk id="2" creationId="{E71D65C8-5046-4278-625F-17E57FC83C3E}"/>
          </ac:spMkLst>
        </pc:spChg>
        <pc:spChg chg="add mod">
          <ac:chgData name="Joe Coleman" userId="4cdc1fe8-b8ae-49b1-b8bb-2b6bab88a8bf" providerId="ADAL" clId="{31C0C8F7-61F5-4772-A936-D1160B611633}" dt="2024-10-30T20:22:16.630" v="1020" actId="20577"/>
          <ac:spMkLst>
            <pc:docMk/>
            <pc:sldMk cId="2078969" sldId="267"/>
            <ac:spMk id="3" creationId="{4C1C2C6A-D112-AA53-4F40-BDCF2122768D}"/>
          </ac:spMkLst>
        </pc:spChg>
        <pc:spChg chg="mod">
          <ac:chgData name="Joe Coleman" userId="4cdc1fe8-b8ae-49b1-b8bb-2b6bab88a8bf" providerId="ADAL" clId="{31C0C8F7-61F5-4772-A936-D1160B611633}" dt="2024-10-30T17:37:32.219" v="735" actId="208"/>
          <ac:spMkLst>
            <pc:docMk/>
            <pc:sldMk cId="2078969" sldId="267"/>
            <ac:spMk id="6" creationId="{85D4C915-404B-C0B8-6CF4-D9F4CBD8C35B}"/>
          </ac:spMkLst>
        </pc:spChg>
        <pc:picChg chg="del">
          <ac:chgData name="Joe Coleman" userId="4cdc1fe8-b8ae-49b1-b8bb-2b6bab88a8bf" providerId="ADAL" clId="{31C0C8F7-61F5-4772-A936-D1160B611633}" dt="2024-10-30T17:27:45.262" v="312" actId="478"/>
          <ac:picMkLst>
            <pc:docMk/>
            <pc:sldMk cId="2078969" sldId="267"/>
            <ac:picMk id="8" creationId="{32CF5537-941C-9888-01FC-FF40E9E5B9B8}"/>
          </ac:picMkLst>
        </pc:picChg>
      </pc:sldChg>
      <pc:sldChg chg="addSp delSp modSp mod">
        <pc:chgData name="Joe Coleman" userId="4cdc1fe8-b8ae-49b1-b8bb-2b6bab88a8bf" providerId="ADAL" clId="{31C0C8F7-61F5-4772-A936-D1160B611633}" dt="2024-10-30T21:25:44.197" v="3109" actId="20577"/>
        <pc:sldMkLst>
          <pc:docMk/>
          <pc:sldMk cId="1967663140" sldId="269"/>
        </pc:sldMkLst>
        <pc:spChg chg="mod">
          <ac:chgData name="Joe Coleman" userId="4cdc1fe8-b8ae-49b1-b8bb-2b6bab88a8bf" providerId="ADAL" clId="{31C0C8F7-61F5-4772-A936-D1160B611633}" dt="2024-10-30T21:23:57.774" v="2951"/>
          <ac:spMkLst>
            <pc:docMk/>
            <pc:sldMk cId="1967663140" sldId="269"/>
            <ac:spMk id="2" creationId="{9D2F4659-D258-79CA-E2DE-BDD45F738623}"/>
          </ac:spMkLst>
        </pc:spChg>
        <pc:spChg chg="del mod">
          <ac:chgData name="Joe Coleman" userId="4cdc1fe8-b8ae-49b1-b8bb-2b6bab88a8bf" providerId="ADAL" clId="{31C0C8F7-61F5-4772-A936-D1160B611633}" dt="2024-10-30T21:24:02.258" v="2954" actId="478"/>
          <ac:spMkLst>
            <pc:docMk/>
            <pc:sldMk cId="1967663140" sldId="269"/>
            <ac:spMk id="3" creationId="{C5AD6DA8-18EA-DE4B-9FFE-0043BFC1D6BC}"/>
          </ac:spMkLst>
        </pc:spChg>
        <pc:spChg chg="del">
          <ac:chgData name="Joe Coleman" userId="4cdc1fe8-b8ae-49b1-b8bb-2b6bab88a8bf" providerId="ADAL" clId="{31C0C8F7-61F5-4772-A936-D1160B611633}" dt="2024-10-30T21:24:01.345" v="2953" actId="478"/>
          <ac:spMkLst>
            <pc:docMk/>
            <pc:sldMk cId="1967663140" sldId="269"/>
            <ac:spMk id="5" creationId="{3225356D-19BB-4B2E-9F58-375CFD982B13}"/>
          </ac:spMkLst>
        </pc:spChg>
        <pc:spChg chg="add mod">
          <ac:chgData name="Joe Coleman" userId="4cdc1fe8-b8ae-49b1-b8bb-2b6bab88a8bf" providerId="ADAL" clId="{31C0C8F7-61F5-4772-A936-D1160B611633}" dt="2024-10-30T21:25:10.049" v="2977" actId="207"/>
          <ac:spMkLst>
            <pc:docMk/>
            <pc:sldMk cId="1967663140" sldId="269"/>
            <ac:spMk id="6" creationId="{5A5FCC59-A0D9-6957-BA62-91FD219B5E1E}"/>
          </ac:spMkLst>
        </pc:spChg>
        <pc:spChg chg="add mod">
          <ac:chgData name="Joe Coleman" userId="4cdc1fe8-b8ae-49b1-b8bb-2b6bab88a8bf" providerId="ADAL" clId="{31C0C8F7-61F5-4772-A936-D1160B611633}" dt="2024-10-30T21:25:44.197" v="3109" actId="20577"/>
          <ac:spMkLst>
            <pc:docMk/>
            <pc:sldMk cId="1967663140" sldId="269"/>
            <ac:spMk id="7" creationId="{04203DF3-0568-1E7E-506A-B2F4511A9FE2}"/>
          </ac:spMkLst>
        </pc:spChg>
      </pc:sldChg>
      <pc:sldChg chg="addSp delSp modSp del mod">
        <pc:chgData name="Joe Coleman" userId="4cdc1fe8-b8ae-49b1-b8bb-2b6bab88a8bf" providerId="ADAL" clId="{31C0C8F7-61F5-4772-A936-D1160B611633}" dt="2024-10-30T21:30:07.038" v="3326" actId="47"/>
        <pc:sldMkLst>
          <pc:docMk/>
          <pc:sldMk cId="1067634031" sldId="270"/>
        </pc:sldMkLst>
        <pc:spChg chg="add del mod">
          <ac:chgData name="Joe Coleman" userId="4cdc1fe8-b8ae-49b1-b8bb-2b6bab88a8bf" providerId="ADAL" clId="{31C0C8F7-61F5-4772-A936-D1160B611633}" dt="2024-10-30T21:27:34.250" v="3300" actId="478"/>
          <ac:spMkLst>
            <pc:docMk/>
            <pc:sldMk cId="1067634031" sldId="270"/>
            <ac:spMk id="5" creationId="{627D0D58-3143-151C-802D-5C4C837C66A2}"/>
          </ac:spMkLst>
        </pc:spChg>
        <pc:spChg chg="del">
          <ac:chgData name="Joe Coleman" userId="4cdc1fe8-b8ae-49b1-b8bb-2b6bab88a8bf" providerId="ADAL" clId="{31C0C8F7-61F5-4772-A936-D1160B611633}" dt="2024-10-30T21:27:31.618" v="3299" actId="478"/>
          <ac:spMkLst>
            <pc:docMk/>
            <pc:sldMk cId="1067634031" sldId="270"/>
            <ac:spMk id="6" creationId="{258A8E35-8BE0-2A02-DE14-83DDD9054BBE}"/>
          </ac:spMkLst>
        </pc:spChg>
        <pc:spChg chg="del">
          <ac:chgData name="Joe Coleman" userId="4cdc1fe8-b8ae-49b1-b8bb-2b6bab88a8bf" providerId="ADAL" clId="{31C0C8F7-61F5-4772-A936-D1160B611633}" dt="2024-10-30T21:27:30.698" v="3298" actId="478"/>
          <ac:spMkLst>
            <pc:docMk/>
            <pc:sldMk cId="1067634031" sldId="270"/>
            <ac:spMk id="7" creationId="{E6097A4F-741B-7635-4069-4B9136D66A3B}"/>
          </ac:spMkLst>
        </pc:spChg>
      </pc:sldChg>
      <pc:sldChg chg="del">
        <pc:chgData name="Joe Coleman" userId="4cdc1fe8-b8ae-49b1-b8bb-2b6bab88a8bf" providerId="ADAL" clId="{31C0C8F7-61F5-4772-A936-D1160B611633}" dt="2024-10-30T21:27:57.252" v="3304" actId="47"/>
        <pc:sldMkLst>
          <pc:docMk/>
          <pc:sldMk cId="3928390222" sldId="271"/>
        </pc:sldMkLst>
      </pc:sldChg>
      <pc:sldChg chg="del">
        <pc:chgData name="Joe Coleman" userId="4cdc1fe8-b8ae-49b1-b8bb-2b6bab88a8bf" providerId="ADAL" clId="{31C0C8F7-61F5-4772-A936-D1160B611633}" dt="2024-10-30T21:27:57.252" v="3304" actId="47"/>
        <pc:sldMkLst>
          <pc:docMk/>
          <pc:sldMk cId="653798423" sldId="272"/>
        </pc:sldMkLst>
      </pc:sldChg>
      <pc:sldChg chg="del">
        <pc:chgData name="Joe Coleman" userId="4cdc1fe8-b8ae-49b1-b8bb-2b6bab88a8bf" providerId="ADAL" clId="{31C0C8F7-61F5-4772-A936-D1160B611633}" dt="2024-10-30T21:27:57.252" v="3304" actId="47"/>
        <pc:sldMkLst>
          <pc:docMk/>
          <pc:sldMk cId="1646136931" sldId="273"/>
        </pc:sldMkLst>
      </pc:sldChg>
      <pc:sldChg chg="del">
        <pc:chgData name="Joe Coleman" userId="4cdc1fe8-b8ae-49b1-b8bb-2b6bab88a8bf" providerId="ADAL" clId="{31C0C8F7-61F5-4772-A936-D1160B611633}" dt="2024-10-30T21:27:57.252" v="3304" actId="47"/>
        <pc:sldMkLst>
          <pc:docMk/>
          <pc:sldMk cId="3939709828" sldId="274"/>
        </pc:sldMkLst>
      </pc:sldChg>
      <pc:sldChg chg="addSp delSp modSp new mod">
        <pc:chgData name="Joe Coleman" userId="4cdc1fe8-b8ae-49b1-b8bb-2b6bab88a8bf" providerId="ADAL" clId="{31C0C8F7-61F5-4772-A936-D1160B611633}" dt="2024-10-30T20:25:19.942" v="1038" actId="1076"/>
        <pc:sldMkLst>
          <pc:docMk/>
          <pc:sldMk cId="1085526704" sldId="275"/>
        </pc:sldMkLst>
        <pc:spChg chg="del">
          <ac:chgData name="Joe Coleman" userId="4cdc1fe8-b8ae-49b1-b8bb-2b6bab88a8bf" providerId="ADAL" clId="{31C0C8F7-61F5-4772-A936-D1160B611633}" dt="2024-10-30T20:22:44.644" v="1022" actId="478"/>
          <ac:spMkLst>
            <pc:docMk/>
            <pc:sldMk cId="1085526704" sldId="275"/>
            <ac:spMk id="2" creationId="{DF7957D8-B1C7-4282-CB73-CB369A7D74F0}"/>
          </ac:spMkLst>
        </pc:spChg>
        <pc:spChg chg="del">
          <ac:chgData name="Joe Coleman" userId="4cdc1fe8-b8ae-49b1-b8bb-2b6bab88a8bf" providerId="ADAL" clId="{31C0C8F7-61F5-4772-A936-D1160B611633}" dt="2024-10-30T20:22:45.495" v="1023" actId="478"/>
          <ac:spMkLst>
            <pc:docMk/>
            <pc:sldMk cId="1085526704" sldId="275"/>
            <ac:spMk id="3" creationId="{0C6A3B43-CE39-3416-04FC-40FA78062C0B}"/>
          </ac:spMkLst>
        </pc:spChg>
        <pc:picChg chg="add mod">
          <ac:chgData name="Joe Coleman" userId="4cdc1fe8-b8ae-49b1-b8bb-2b6bab88a8bf" providerId="ADAL" clId="{31C0C8F7-61F5-4772-A936-D1160B611633}" dt="2024-10-30T20:25:19.942" v="1038" actId="1076"/>
          <ac:picMkLst>
            <pc:docMk/>
            <pc:sldMk cId="1085526704" sldId="275"/>
            <ac:picMk id="3074" creationId="{17871EED-C49A-4B2B-E9DA-418D1D2D8E6C}"/>
          </ac:picMkLst>
        </pc:picChg>
        <pc:picChg chg="add mod">
          <ac:chgData name="Joe Coleman" userId="4cdc1fe8-b8ae-49b1-b8bb-2b6bab88a8bf" providerId="ADAL" clId="{31C0C8F7-61F5-4772-A936-D1160B611633}" dt="2024-10-30T20:25:17.984" v="1037" actId="1076"/>
          <ac:picMkLst>
            <pc:docMk/>
            <pc:sldMk cId="1085526704" sldId="275"/>
            <ac:picMk id="3076" creationId="{C1303965-756E-8E6E-187D-C5C3B8C1CDFF}"/>
          </ac:picMkLst>
        </pc:picChg>
      </pc:sldChg>
      <pc:sldChg chg="addSp delSp modSp new mod">
        <pc:chgData name="Joe Coleman" userId="4cdc1fe8-b8ae-49b1-b8bb-2b6bab88a8bf" providerId="ADAL" clId="{31C0C8F7-61F5-4772-A936-D1160B611633}" dt="2024-10-30T20:26:24.219" v="1267" actId="114"/>
        <pc:sldMkLst>
          <pc:docMk/>
          <pc:sldMk cId="1558575224" sldId="276"/>
        </pc:sldMkLst>
        <pc:spChg chg="del">
          <ac:chgData name="Joe Coleman" userId="4cdc1fe8-b8ae-49b1-b8bb-2b6bab88a8bf" providerId="ADAL" clId="{31C0C8F7-61F5-4772-A936-D1160B611633}" dt="2024-10-30T20:24:41.880" v="1028" actId="478"/>
          <ac:spMkLst>
            <pc:docMk/>
            <pc:sldMk cId="1558575224" sldId="276"/>
            <ac:spMk id="2" creationId="{F8F0A180-8EA7-7C7E-CE2E-0B383E316DB6}"/>
          </ac:spMkLst>
        </pc:spChg>
        <pc:spChg chg="del">
          <ac:chgData name="Joe Coleman" userId="4cdc1fe8-b8ae-49b1-b8bb-2b6bab88a8bf" providerId="ADAL" clId="{31C0C8F7-61F5-4772-A936-D1160B611633}" dt="2024-10-30T20:24:39.799" v="1027" actId="478"/>
          <ac:spMkLst>
            <pc:docMk/>
            <pc:sldMk cId="1558575224" sldId="276"/>
            <ac:spMk id="3" creationId="{D2793DD9-927E-334B-4869-F73326F7507C}"/>
          </ac:spMkLst>
        </pc:spChg>
        <pc:spChg chg="add mod">
          <ac:chgData name="Joe Coleman" userId="4cdc1fe8-b8ae-49b1-b8bb-2b6bab88a8bf" providerId="ADAL" clId="{31C0C8F7-61F5-4772-A936-D1160B611633}" dt="2024-10-30T20:25:01.226" v="1034" actId="1076"/>
          <ac:spMkLst>
            <pc:docMk/>
            <pc:sldMk cId="1558575224" sldId="276"/>
            <ac:spMk id="5" creationId="{79623708-29B1-83AB-1B3B-0B634D694FBA}"/>
          </ac:spMkLst>
        </pc:spChg>
        <pc:spChg chg="add mod">
          <ac:chgData name="Joe Coleman" userId="4cdc1fe8-b8ae-49b1-b8bb-2b6bab88a8bf" providerId="ADAL" clId="{31C0C8F7-61F5-4772-A936-D1160B611633}" dt="2024-10-30T20:26:24.219" v="1267" actId="114"/>
          <ac:spMkLst>
            <pc:docMk/>
            <pc:sldMk cId="1558575224" sldId="276"/>
            <ac:spMk id="6" creationId="{7A8A07DD-277B-80F2-DD11-F3513F1DF08C}"/>
          </ac:spMkLst>
        </pc:spChg>
        <pc:picChg chg="add mod">
          <ac:chgData name="Joe Coleman" userId="4cdc1fe8-b8ae-49b1-b8bb-2b6bab88a8bf" providerId="ADAL" clId="{31C0C8F7-61F5-4772-A936-D1160B611633}" dt="2024-10-30T20:24:45.836" v="1031" actId="1076"/>
          <ac:picMkLst>
            <pc:docMk/>
            <pc:sldMk cId="1558575224" sldId="276"/>
            <ac:picMk id="4098" creationId="{E3AA57EB-0A4C-C8C4-2129-49B03C03EFB7}"/>
          </ac:picMkLst>
        </pc:picChg>
      </pc:sldChg>
      <pc:sldChg chg="addSp delSp modSp new mod ord">
        <pc:chgData name="Joe Coleman" userId="4cdc1fe8-b8ae-49b1-b8bb-2b6bab88a8bf" providerId="ADAL" clId="{31C0C8F7-61F5-4772-A936-D1160B611633}" dt="2024-10-30T21:48:01.271" v="5135" actId="208"/>
        <pc:sldMkLst>
          <pc:docMk/>
          <pc:sldMk cId="3124361578" sldId="277"/>
        </pc:sldMkLst>
        <pc:spChg chg="del">
          <ac:chgData name="Joe Coleman" userId="4cdc1fe8-b8ae-49b1-b8bb-2b6bab88a8bf" providerId="ADAL" clId="{31C0C8F7-61F5-4772-A936-D1160B611633}" dt="2024-10-30T20:32:27.047" v="1270" actId="478"/>
          <ac:spMkLst>
            <pc:docMk/>
            <pc:sldMk cId="3124361578" sldId="277"/>
            <ac:spMk id="2" creationId="{837C853A-2101-259F-A94D-E68D838D3BBC}"/>
          </ac:spMkLst>
        </pc:spChg>
        <pc:spChg chg="del">
          <ac:chgData name="Joe Coleman" userId="4cdc1fe8-b8ae-49b1-b8bb-2b6bab88a8bf" providerId="ADAL" clId="{31C0C8F7-61F5-4772-A936-D1160B611633}" dt="2024-10-30T20:32:29.407" v="1271" actId="478"/>
          <ac:spMkLst>
            <pc:docMk/>
            <pc:sldMk cId="3124361578" sldId="277"/>
            <ac:spMk id="3" creationId="{D41C4934-3A6F-E21E-0155-AB9373A5A3B0}"/>
          </ac:spMkLst>
        </pc:spChg>
        <pc:spChg chg="add mod">
          <ac:chgData name="Joe Coleman" userId="4cdc1fe8-b8ae-49b1-b8bb-2b6bab88a8bf" providerId="ADAL" clId="{31C0C8F7-61F5-4772-A936-D1160B611633}" dt="2024-10-30T21:03:45.630" v="1359" actId="20577"/>
          <ac:spMkLst>
            <pc:docMk/>
            <pc:sldMk cId="3124361578" sldId="277"/>
            <ac:spMk id="8" creationId="{6921D0B4-0D50-9F62-BE8D-EC35AED6238A}"/>
          </ac:spMkLst>
        </pc:spChg>
        <pc:spChg chg="add mod">
          <ac:chgData name="Joe Coleman" userId="4cdc1fe8-b8ae-49b1-b8bb-2b6bab88a8bf" providerId="ADAL" clId="{31C0C8F7-61F5-4772-A936-D1160B611633}" dt="2024-10-30T21:03:29.136" v="1349"/>
          <ac:spMkLst>
            <pc:docMk/>
            <pc:sldMk cId="3124361578" sldId="277"/>
            <ac:spMk id="9" creationId="{F20C673B-1D67-C732-DF39-D879B96D7CED}"/>
          </ac:spMkLst>
        </pc:spChg>
        <pc:spChg chg="add mod">
          <ac:chgData name="Joe Coleman" userId="4cdc1fe8-b8ae-49b1-b8bb-2b6bab88a8bf" providerId="ADAL" clId="{31C0C8F7-61F5-4772-A936-D1160B611633}" dt="2024-10-30T21:09:45.544" v="1745" actId="27636"/>
          <ac:spMkLst>
            <pc:docMk/>
            <pc:sldMk cId="3124361578" sldId="277"/>
            <ac:spMk id="10" creationId="{F7BB4393-8946-D07E-39D0-F570B06140C2}"/>
          </ac:spMkLst>
        </pc:spChg>
        <pc:picChg chg="add mod modCrop">
          <ac:chgData name="Joe Coleman" userId="4cdc1fe8-b8ae-49b1-b8bb-2b6bab88a8bf" providerId="ADAL" clId="{31C0C8F7-61F5-4772-A936-D1160B611633}" dt="2024-10-30T21:48:00.710" v="5134" actId="208"/>
          <ac:picMkLst>
            <pc:docMk/>
            <pc:sldMk cId="3124361578" sldId="277"/>
            <ac:picMk id="5" creationId="{21D5CE94-0500-A5C2-3DC4-6FB9B1CAE228}"/>
          </ac:picMkLst>
        </pc:picChg>
        <pc:picChg chg="add mod modCrop">
          <ac:chgData name="Joe Coleman" userId="4cdc1fe8-b8ae-49b1-b8bb-2b6bab88a8bf" providerId="ADAL" clId="{31C0C8F7-61F5-4772-A936-D1160B611633}" dt="2024-10-30T21:48:01.271" v="5135" actId="208"/>
          <ac:picMkLst>
            <pc:docMk/>
            <pc:sldMk cId="3124361578" sldId="277"/>
            <ac:picMk id="7" creationId="{A2DAEA73-59D7-D82B-6F1F-E9AC1B720C6E}"/>
          </ac:picMkLst>
        </pc:picChg>
      </pc:sldChg>
      <pc:sldChg chg="addSp modSp new del mod ord">
        <pc:chgData name="Joe Coleman" userId="4cdc1fe8-b8ae-49b1-b8bb-2b6bab88a8bf" providerId="ADAL" clId="{31C0C8F7-61F5-4772-A936-D1160B611633}" dt="2024-10-30T21:03:25.736" v="1347" actId="47"/>
        <pc:sldMkLst>
          <pc:docMk/>
          <pc:sldMk cId="805039276" sldId="278"/>
        </pc:sldMkLst>
        <pc:picChg chg="add mod modCrop">
          <ac:chgData name="Joe Coleman" userId="4cdc1fe8-b8ae-49b1-b8bb-2b6bab88a8bf" providerId="ADAL" clId="{31C0C8F7-61F5-4772-A936-D1160B611633}" dt="2024-10-30T20:33:37.276" v="1286" actId="1076"/>
          <ac:picMkLst>
            <pc:docMk/>
            <pc:sldMk cId="805039276" sldId="278"/>
            <ac:picMk id="5" creationId="{024493C0-88D4-2DF8-2087-BF74D6F37576}"/>
          </ac:picMkLst>
        </pc:picChg>
        <pc:picChg chg="add mod modCrop">
          <ac:chgData name="Joe Coleman" userId="4cdc1fe8-b8ae-49b1-b8bb-2b6bab88a8bf" providerId="ADAL" clId="{31C0C8F7-61F5-4772-A936-D1160B611633}" dt="2024-10-30T20:33:55.838" v="1290" actId="1076"/>
          <ac:picMkLst>
            <pc:docMk/>
            <pc:sldMk cId="805039276" sldId="278"/>
            <ac:picMk id="7" creationId="{6A6EEDAC-249F-67CA-79A0-E4224570F65F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53.809" v="5133" actId="208"/>
        <pc:sldMkLst>
          <pc:docMk/>
          <pc:sldMk cId="1148205419" sldId="278"/>
        </pc:sldMkLst>
        <pc:spChg chg="mod">
          <ac:chgData name="Joe Coleman" userId="4cdc1fe8-b8ae-49b1-b8bb-2b6bab88a8bf" providerId="ADAL" clId="{31C0C8F7-61F5-4772-A936-D1160B611633}" dt="2024-10-30T21:07:29.798" v="1460" actId="20577"/>
          <ac:spMkLst>
            <pc:docMk/>
            <pc:sldMk cId="1148205419" sldId="278"/>
            <ac:spMk id="8" creationId="{88A1EB98-B7C6-C80B-BEB0-D92FAF43B9C3}"/>
          </ac:spMkLst>
        </pc:spChg>
        <pc:spChg chg="add mod">
          <ac:chgData name="Joe Coleman" userId="4cdc1fe8-b8ae-49b1-b8bb-2b6bab88a8bf" providerId="ADAL" clId="{31C0C8F7-61F5-4772-A936-D1160B611633}" dt="2024-10-30T21:10:35.208" v="1988" actId="20577"/>
          <ac:spMkLst>
            <pc:docMk/>
            <pc:sldMk cId="1148205419" sldId="278"/>
            <ac:spMk id="9" creationId="{B535F891-733F-7E0F-B1B6-ABF156AE7F8B}"/>
          </ac:spMkLst>
        </pc:spChg>
        <pc:picChg chg="add mod">
          <ac:chgData name="Joe Coleman" userId="4cdc1fe8-b8ae-49b1-b8bb-2b6bab88a8bf" providerId="ADAL" clId="{31C0C8F7-61F5-4772-A936-D1160B611633}" dt="2024-10-30T21:47:53.809" v="5133" actId="208"/>
          <ac:picMkLst>
            <pc:docMk/>
            <pc:sldMk cId="1148205419" sldId="278"/>
            <ac:picMk id="3" creationId="{047C73E5-07F7-B7E2-40F0-4857B335B24D}"/>
          </ac:picMkLst>
        </pc:picChg>
        <pc:picChg chg="del">
          <ac:chgData name="Joe Coleman" userId="4cdc1fe8-b8ae-49b1-b8bb-2b6bab88a8bf" providerId="ADAL" clId="{31C0C8F7-61F5-4772-A936-D1160B611633}" dt="2024-10-30T21:03:52.833" v="1361" actId="478"/>
          <ac:picMkLst>
            <pc:docMk/>
            <pc:sldMk cId="1148205419" sldId="278"/>
            <ac:picMk id="5" creationId="{B4A7152D-E84B-46F5-4733-AB71F117EBFE}"/>
          </ac:picMkLst>
        </pc:picChg>
        <pc:picChg chg="add mod">
          <ac:chgData name="Joe Coleman" userId="4cdc1fe8-b8ae-49b1-b8bb-2b6bab88a8bf" providerId="ADAL" clId="{31C0C8F7-61F5-4772-A936-D1160B611633}" dt="2024-10-30T21:47:53.179" v="5132" actId="208"/>
          <ac:picMkLst>
            <pc:docMk/>
            <pc:sldMk cId="1148205419" sldId="278"/>
            <ac:picMk id="6" creationId="{3EE7029F-172F-9817-DF55-4372468E86B4}"/>
          </ac:picMkLst>
        </pc:picChg>
        <pc:picChg chg="del">
          <ac:chgData name="Joe Coleman" userId="4cdc1fe8-b8ae-49b1-b8bb-2b6bab88a8bf" providerId="ADAL" clId="{31C0C8F7-61F5-4772-A936-D1160B611633}" dt="2024-10-30T21:03:53.199" v="1362" actId="478"/>
          <ac:picMkLst>
            <pc:docMk/>
            <pc:sldMk cId="1148205419" sldId="278"/>
            <ac:picMk id="7" creationId="{7342EA77-EF8B-53D1-376B-F74780B54B44}"/>
          </ac:picMkLst>
        </pc:picChg>
      </pc:sldChg>
      <pc:sldChg chg="new del">
        <pc:chgData name="Joe Coleman" userId="4cdc1fe8-b8ae-49b1-b8bb-2b6bab88a8bf" providerId="ADAL" clId="{31C0C8F7-61F5-4772-A936-D1160B611633}" dt="2024-10-30T21:04:52.884" v="1384" actId="47"/>
        <pc:sldMkLst>
          <pc:docMk/>
          <pc:sldMk cId="1270825681" sldId="279"/>
        </pc:sldMkLst>
      </pc:sldChg>
      <pc:sldChg chg="addSp delSp modSp new del mod ord">
        <pc:chgData name="Joe Coleman" userId="4cdc1fe8-b8ae-49b1-b8bb-2b6bab88a8bf" providerId="ADAL" clId="{31C0C8F7-61F5-4772-A936-D1160B611633}" dt="2024-10-30T21:03:23.231" v="1346" actId="47"/>
        <pc:sldMkLst>
          <pc:docMk/>
          <pc:sldMk cId="1422893473" sldId="279"/>
        </pc:sldMkLst>
        <pc:spChg chg="del">
          <ac:chgData name="Joe Coleman" userId="4cdc1fe8-b8ae-49b1-b8bb-2b6bab88a8bf" providerId="ADAL" clId="{31C0C8F7-61F5-4772-A936-D1160B611633}" dt="2024-10-30T20:34:37.387" v="1298" actId="478"/>
          <ac:spMkLst>
            <pc:docMk/>
            <pc:sldMk cId="1422893473" sldId="279"/>
            <ac:spMk id="2" creationId="{0AAF83E5-53C8-E3B4-991B-0706B33DB9A1}"/>
          </ac:spMkLst>
        </pc:spChg>
        <pc:spChg chg="del">
          <ac:chgData name="Joe Coleman" userId="4cdc1fe8-b8ae-49b1-b8bb-2b6bab88a8bf" providerId="ADAL" clId="{31C0C8F7-61F5-4772-A936-D1160B611633}" dt="2024-10-30T20:34:24.447" v="1292" actId="478"/>
          <ac:spMkLst>
            <pc:docMk/>
            <pc:sldMk cId="1422893473" sldId="279"/>
            <ac:spMk id="3" creationId="{060FA574-AAB8-940C-A91F-A00055F141ED}"/>
          </ac:spMkLst>
        </pc:spChg>
        <pc:picChg chg="add mod modCrop">
          <ac:chgData name="Joe Coleman" userId="4cdc1fe8-b8ae-49b1-b8bb-2b6bab88a8bf" providerId="ADAL" clId="{31C0C8F7-61F5-4772-A936-D1160B611633}" dt="2024-10-30T20:34:35.518" v="1297" actId="1076"/>
          <ac:picMkLst>
            <pc:docMk/>
            <pc:sldMk cId="1422893473" sldId="279"/>
            <ac:picMk id="5" creationId="{644003E3-6CA7-2643-BDB4-75AAC464E35E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49.357" v="5129" actId="208"/>
        <pc:sldMkLst>
          <pc:docMk/>
          <pc:sldMk cId="1080348578" sldId="280"/>
        </pc:sldMkLst>
        <pc:spChg chg="mod">
          <ac:chgData name="Joe Coleman" userId="4cdc1fe8-b8ae-49b1-b8bb-2b6bab88a8bf" providerId="ADAL" clId="{31C0C8F7-61F5-4772-A936-D1160B611633}" dt="2024-10-30T21:05:18.881" v="1426" actId="20577"/>
          <ac:spMkLst>
            <pc:docMk/>
            <pc:sldMk cId="1080348578" sldId="280"/>
            <ac:spMk id="8" creationId="{261722BB-28CB-4CDD-8022-A2DF47DAFE7D}"/>
          </ac:spMkLst>
        </pc:spChg>
        <pc:spChg chg="add mod">
          <ac:chgData name="Joe Coleman" userId="4cdc1fe8-b8ae-49b1-b8bb-2b6bab88a8bf" providerId="ADAL" clId="{31C0C8F7-61F5-4772-A936-D1160B611633}" dt="2024-10-30T21:12:23.938" v="2476" actId="20577"/>
          <ac:spMkLst>
            <pc:docMk/>
            <pc:sldMk cId="1080348578" sldId="280"/>
            <ac:spMk id="10" creationId="{7936F81F-8112-1BFD-CD95-63E4084E9963}"/>
          </ac:spMkLst>
        </pc:spChg>
        <pc:picChg chg="del">
          <ac:chgData name="Joe Coleman" userId="4cdc1fe8-b8ae-49b1-b8bb-2b6bab88a8bf" providerId="ADAL" clId="{31C0C8F7-61F5-4772-A936-D1160B611633}" dt="2024-10-30T21:04:55.065" v="1385" actId="478"/>
          <ac:picMkLst>
            <pc:docMk/>
            <pc:sldMk cId="1080348578" sldId="280"/>
            <ac:picMk id="3" creationId="{3CE030C2-9783-323E-00AA-7E31872E2A28}"/>
          </ac:picMkLst>
        </pc:picChg>
        <pc:picChg chg="add mod">
          <ac:chgData name="Joe Coleman" userId="4cdc1fe8-b8ae-49b1-b8bb-2b6bab88a8bf" providerId="ADAL" clId="{31C0C8F7-61F5-4772-A936-D1160B611633}" dt="2024-10-30T21:47:49.357" v="5129" actId="208"/>
          <ac:picMkLst>
            <pc:docMk/>
            <pc:sldMk cId="1080348578" sldId="280"/>
            <ac:picMk id="4" creationId="{8E2B5933-E62A-D782-D23B-CADC2FB6E92A}"/>
          </ac:picMkLst>
        </pc:picChg>
        <pc:picChg chg="del">
          <ac:chgData name="Joe Coleman" userId="4cdc1fe8-b8ae-49b1-b8bb-2b6bab88a8bf" providerId="ADAL" clId="{31C0C8F7-61F5-4772-A936-D1160B611633}" dt="2024-10-30T21:04:55.563" v="1386" actId="478"/>
          <ac:picMkLst>
            <pc:docMk/>
            <pc:sldMk cId="1080348578" sldId="280"/>
            <ac:picMk id="6" creationId="{B2D18AC9-CAF6-0244-C50D-10C3D1FFFD0B}"/>
          </ac:picMkLst>
        </pc:picChg>
        <pc:picChg chg="add del mod">
          <ac:chgData name="Joe Coleman" userId="4cdc1fe8-b8ae-49b1-b8bb-2b6bab88a8bf" providerId="ADAL" clId="{31C0C8F7-61F5-4772-A936-D1160B611633}" dt="2024-10-30T21:05:37.126" v="1432" actId="478"/>
          <ac:picMkLst>
            <pc:docMk/>
            <pc:sldMk cId="1080348578" sldId="280"/>
            <ac:picMk id="7" creationId="{098CC28A-8677-EDED-D825-1A12E297FFB2}"/>
          </ac:picMkLst>
        </pc:picChg>
        <pc:picChg chg="add del mod">
          <ac:chgData name="Joe Coleman" userId="4cdc1fe8-b8ae-49b1-b8bb-2b6bab88a8bf" providerId="ADAL" clId="{31C0C8F7-61F5-4772-A936-D1160B611633}" dt="2024-10-30T21:05:48.095" v="1436" actId="21"/>
          <ac:picMkLst>
            <pc:docMk/>
            <pc:sldMk cId="1080348578" sldId="280"/>
            <ac:picMk id="9" creationId="{8DF5CE59-1332-4EDC-662B-DA609CA71CC4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47.580" v="5128" actId="208"/>
        <pc:sldMkLst>
          <pc:docMk/>
          <pc:sldMk cId="2116099314" sldId="281"/>
        </pc:sldMkLst>
        <pc:spChg chg="add mod">
          <ac:chgData name="Joe Coleman" userId="4cdc1fe8-b8ae-49b1-b8bb-2b6bab88a8bf" providerId="ADAL" clId="{31C0C8F7-61F5-4772-A936-D1160B611633}" dt="2024-10-30T21:14:15.769" v="2948" actId="5793"/>
          <ac:spMkLst>
            <pc:docMk/>
            <pc:sldMk cId="2116099314" sldId="281"/>
            <ac:spMk id="5" creationId="{20FAE8BE-E91A-3916-39D7-FD525E647AF7}"/>
          </ac:spMkLst>
        </pc:spChg>
        <pc:spChg chg="mod">
          <ac:chgData name="Joe Coleman" userId="4cdc1fe8-b8ae-49b1-b8bb-2b6bab88a8bf" providerId="ADAL" clId="{31C0C8F7-61F5-4772-A936-D1160B611633}" dt="2024-10-30T21:05:56.563" v="1446" actId="20577"/>
          <ac:spMkLst>
            <pc:docMk/>
            <pc:sldMk cId="2116099314" sldId="281"/>
            <ac:spMk id="8" creationId="{C9DA19C8-839B-F232-DDE4-010CE5DB2FD4}"/>
          </ac:spMkLst>
        </pc:spChg>
        <pc:picChg chg="add mod">
          <ac:chgData name="Joe Coleman" userId="4cdc1fe8-b8ae-49b1-b8bb-2b6bab88a8bf" providerId="ADAL" clId="{31C0C8F7-61F5-4772-A936-D1160B611633}" dt="2024-10-30T21:47:47.580" v="5128" actId="208"/>
          <ac:picMkLst>
            <pc:docMk/>
            <pc:sldMk cId="2116099314" sldId="281"/>
            <ac:picMk id="3" creationId="{2663102F-9294-24A4-D930-E2779F8BB659}"/>
          </ac:picMkLst>
        </pc:picChg>
        <pc:picChg chg="del">
          <ac:chgData name="Joe Coleman" userId="4cdc1fe8-b8ae-49b1-b8bb-2b6bab88a8bf" providerId="ADAL" clId="{31C0C8F7-61F5-4772-A936-D1160B611633}" dt="2024-10-30T21:06:05.084" v="1447" actId="478"/>
          <ac:picMkLst>
            <pc:docMk/>
            <pc:sldMk cId="2116099314" sldId="281"/>
            <ac:picMk id="4" creationId="{F9063799-FF62-E482-E608-7691847ACB88}"/>
          </ac:picMkLst>
        </pc:picChg>
      </pc:sldChg>
      <pc:sldChg chg="addSp delSp modSp new mod">
        <pc:chgData name="Joe Coleman" userId="4cdc1fe8-b8ae-49b1-b8bb-2b6bab88a8bf" providerId="ADAL" clId="{31C0C8F7-61F5-4772-A936-D1160B611633}" dt="2024-10-30T21:13:15.976" v="2683" actId="20577"/>
        <pc:sldMkLst>
          <pc:docMk/>
          <pc:sldMk cId="1356561685" sldId="282"/>
        </pc:sldMkLst>
        <pc:spChg chg="del">
          <ac:chgData name="Joe Coleman" userId="4cdc1fe8-b8ae-49b1-b8bb-2b6bab88a8bf" providerId="ADAL" clId="{31C0C8F7-61F5-4772-A936-D1160B611633}" dt="2024-10-30T21:06:37.896" v="1457" actId="478"/>
          <ac:spMkLst>
            <pc:docMk/>
            <pc:sldMk cId="1356561685" sldId="282"/>
            <ac:spMk id="2" creationId="{37DCCB11-437B-BA9D-BA91-9E370EFEB300}"/>
          </ac:spMkLst>
        </pc:spChg>
        <pc:spChg chg="del">
          <ac:chgData name="Joe Coleman" userId="4cdc1fe8-b8ae-49b1-b8bb-2b6bab88a8bf" providerId="ADAL" clId="{31C0C8F7-61F5-4772-A936-D1160B611633}" dt="2024-10-30T21:06:31.416" v="1453"/>
          <ac:spMkLst>
            <pc:docMk/>
            <pc:sldMk cId="1356561685" sldId="282"/>
            <ac:spMk id="3" creationId="{DF279809-8556-BF3E-97E2-C7534E17B462}"/>
          </ac:spMkLst>
        </pc:spChg>
        <pc:spChg chg="add mod">
          <ac:chgData name="Joe Coleman" userId="4cdc1fe8-b8ae-49b1-b8bb-2b6bab88a8bf" providerId="ADAL" clId="{31C0C8F7-61F5-4772-A936-D1160B611633}" dt="2024-10-30T21:06:36.534" v="1456"/>
          <ac:spMkLst>
            <pc:docMk/>
            <pc:sldMk cId="1356561685" sldId="282"/>
            <ac:spMk id="6" creationId="{3EA0C7B0-7AF0-7A39-7D0F-E2C9FA0E607C}"/>
          </ac:spMkLst>
        </pc:spChg>
        <pc:spChg chg="add mod">
          <ac:chgData name="Joe Coleman" userId="4cdc1fe8-b8ae-49b1-b8bb-2b6bab88a8bf" providerId="ADAL" clId="{31C0C8F7-61F5-4772-A936-D1160B611633}" dt="2024-10-30T21:13:15.976" v="2683" actId="20577"/>
          <ac:spMkLst>
            <pc:docMk/>
            <pc:sldMk cId="1356561685" sldId="282"/>
            <ac:spMk id="7" creationId="{A61883A5-EF7B-6369-5C63-F01C7F0C6E16}"/>
          </ac:spMkLst>
        </pc:spChg>
        <pc:picChg chg="add mod">
          <ac:chgData name="Joe Coleman" userId="4cdc1fe8-b8ae-49b1-b8bb-2b6bab88a8bf" providerId="ADAL" clId="{31C0C8F7-61F5-4772-A936-D1160B611633}" dt="2024-10-30T21:08:31.359" v="1498" actId="1076"/>
          <ac:picMkLst>
            <pc:docMk/>
            <pc:sldMk cId="1356561685" sldId="282"/>
            <ac:picMk id="5" creationId="{C2FF5BCA-EEBE-3D53-D145-2D36E66FB93C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51.599" v="5131" actId="208"/>
        <pc:sldMkLst>
          <pc:docMk/>
          <pc:sldMk cId="1471064049" sldId="283"/>
        </pc:sldMkLst>
        <pc:spChg chg="mod">
          <ac:chgData name="Joe Coleman" userId="4cdc1fe8-b8ae-49b1-b8bb-2b6bab88a8bf" providerId="ADAL" clId="{31C0C8F7-61F5-4772-A936-D1160B611633}" dt="2024-10-30T21:07:43.950" v="1479" actId="20577"/>
          <ac:spMkLst>
            <pc:docMk/>
            <pc:sldMk cId="1471064049" sldId="283"/>
            <ac:spMk id="8" creationId="{6C85F57F-4F6E-11EC-DEA3-19025EFD1151}"/>
          </ac:spMkLst>
        </pc:spChg>
        <pc:spChg chg="add mod">
          <ac:chgData name="Joe Coleman" userId="4cdc1fe8-b8ae-49b1-b8bb-2b6bab88a8bf" providerId="ADAL" clId="{31C0C8F7-61F5-4772-A936-D1160B611633}" dt="2024-10-30T21:11:27.867" v="2229" actId="20577"/>
          <ac:spMkLst>
            <pc:docMk/>
            <pc:sldMk cId="1471064049" sldId="283"/>
            <ac:spMk id="9" creationId="{D99F49BA-5717-500B-50C8-6EA19C7BFD8A}"/>
          </ac:spMkLst>
        </pc:spChg>
        <pc:picChg chg="del">
          <ac:chgData name="Joe Coleman" userId="4cdc1fe8-b8ae-49b1-b8bb-2b6bab88a8bf" providerId="ADAL" clId="{31C0C8F7-61F5-4772-A936-D1160B611633}" dt="2024-10-30T21:07:46.089" v="1481" actId="478"/>
          <ac:picMkLst>
            <pc:docMk/>
            <pc:sldMk cId="1471064049" sldId="283"/>
            <ac:picMk id="3" creationId="{9C861B99-1857-DCD2-C1E8-AD151077906A}"/>
          </ac:picMkLst>
        </pc:picChg>
        <pc:picChg chg="add mod">
          <ac:chgData name="Joe Coleman" userId="4cdc1fe8-b8ae-49b1-b8bb-2b6bab88a8bf" providerId="ADAL" clId="{31C0C8F7-61F5-4772-A936-D1160B611633}" dt="2024-10-30T21:47:51.599" v="5131" actId="208"/>
          <ac:picMkLst>
            <pc:docMk/>
            <pc:sldMk cId="1471064049" sldId="283"/>
            <ac:picMk id="4" creationId="{3EFF9FA8-E658-5855-520B-BD035E26EBE8}"/>
          </ac:picMkLst>
        </pc:picChg>
        <pc:picChg chg="del">
          <ac:chgData name="Joe Coleman" userId="4cdc1fe8-b8ae-49b1-b8bb-2b6bab88a8bf" providerId="ADAL" clId="{31C0C8F7-61F5-4772-A936-D1160B611633}" dt="2024-10-30T21:07:45.658" v="1480" actId="478"/>
          <ac:picMkLst>
            <pc:docMk/>
            <pc:sldMk cId="1471064049" sldId="283"/>
            <ac:picMk id="6" creationId="{F85C5F4A-9CED-ED9F-80BF-19124978887F}"/>
          </ac:picMkLst>
        </pc:picChg>
        <pc:picChg chg="add mod">
          <ac:chgData name="Joe Coleman" userId="4cdc1fe8-b8ae-49b1-b8bb-2b6bab88a8bf" providerId="ADAL" clId="{31C0C8F7-61F5-4772-A936-D1160B611633}" dt="2024-10-30T21:47:51.094" v="5130" actId="208"/>
          <ac:picMkLst>
            <pc:docMk/>
            <pc:sldMk cId="1471064049" sldId="283"/>
            <ac:picMk id="7" creationId="{5053E744-A48E-8299-1D5F-BFA754E0B3C9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31:06.865" v="3427" actId="120"/>
        <pc:sldMkLst>
          <pc:docMk/>
          <pc:sldMk cId="577746412" sldId="284"/>
        </pc:sldMkLst>
        <pc:spChg chg="mod">
          <ac:chgData name="Joe Coleman" userId="4cdc1fe8-b8ae-49b1-b8bb-2b6bab88a8bf" providerId="ADAL" clId="{31C0C8F7-61F5-4772-A936-D1160B611633}" dt="2024-10-30T21:27:50.537" v="3302" actId="1076"/>
          <ac:spMkLst>
            <pc:docMk/>
            <pc:sldMk cId="577746412" sldId="284"/>
            <ac:spMk id="2" creationId="{CE37DF12-1911-EA46-26E3-8A122D3E502B}"/>
          </ac:spMkLst>
        </pc:spChg>
        <pc:spChg chg="add mod">
          <ac:chgData name="Joe Coleman" userId="4cdc1fe8-b8ae-49b1-b8bb-2b6bab88a8bf" providerId="ADAL" clId="{31C0C8F7-61F5-4772-A936-D1160B611633}" dt="2024-10-30T21:30:35.941" v="3339" actId="20577"/>
          <ac:spMkLst>
            <pc:docMk/>
            <pc:sldMk cId="577746412" sldId="284"/>
            <ac:spMk id="4" creationId="{25EFECC1-9AED-B7F7-81CA-F1A22EF4D481}"/>
          </ac:spMkLst>
        </pc:spChg>
        <pc:spChg chg="add mod">
          <ac:chgData name="Joe Coleman" userId="4cdc1fe8-b8ae-49b1-b8bb-2b6bab88a8bf" providerId="ADAL" clId="{31C0C8F7-61F5-4772-A936-D1160B611633}" dt="2024-10-30T21:31:06.865" v="3427" actId="120"/>
          <ac:spMkLst>
            <pc:docMk/>
            <pc:sldMk cId="577746412" sldId="284"/>
            <ac:spMk id="5" creationId="{5A5ED88F-5629-4C36-F38C-84DF2A2439B3}"/>
          </ac:spMkLst>
        </pc:spChg>
        <pc:spChg chg="del">
          <ac:chgData name="Joe Coleman" userId="4cdc1fe8-b8ae-49b1-b8bb-2b6bab88a8bf" providerId="ADAL" clId="{31C0C8F7-61F5-4772-A936-D1160B611633}" dt="2024-10-30T21:26:09.713" v="3112" actId="478"/>
          <ac:spMkLst>
            <pc:docMk/>
            <pc:sldMk cId="577746412" sldId="284"/>
            <ac:spMk id="6" creationId="{47CB534D-3465-747E-E7A9-6B6F968CD277}"/>
          </ac:spMkLst>
        </pc:spChg>
        <pc:spChg chg="del">
          <ac:chgData name="Joe Coleman" userId="4cdc1fe8-b8ae-49b1-b8bb-2b6bab88a8bf" providerId="ADAL" clId="{31C0C8F7-61F5-4772-A936-D1160B611633}" dt="2024-10-30T21:26:08.562" v="3111" actId="478"/>
          <ac:spMkLst>
            <pc:docMk/>
            <pc:sldMk cId="577746412" sldId="284"/>
            <ac:spMk id="7" creationId="{4445E786-58D0-4768-AB66-753E0F1632F6}"/>
          </ac:spMkLst>
        </pc:spChg>
        <pc:picChg chg="add mod">
          <ac:chgData name="Joe Coleman" userId="4cdc1fe8-b8ae-49b1-b8bb-2b6bab88a8bf" providerId="ADAL" clId="{31C0C8F7-61F5-4772-A936-D1160B611633}" dt="2024-10-30T21:26:10.686" v="3113"/>
          <ac:picMkLst>
            <pc:docMk/>
            <pc:sldMk cId="577746412" sldId="284"/>
            <ac:picMk id="3" creationId="{BD3A4F1E-7501-E9E3-2C61-2A7F6D8CD4FB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37:56.736" v="4313" actId="20577"/>
        <pc:sldMkLst>
          <pc:docMk/>
          <pc:sldMk cId="1287010283" sldId="285"/>
        </pc:sldMkLst>
        <pc:spChg chg="mod">
          <ac:chgData name="Joe Coleman" userId="4cdc1fe8-b8ae-49b1-b8bb-2b6bab88a8bf" providerId="ADAL" clId="{31C0C8F7-61F5-4772-A936-D1160B611633}" dt="2024-10-30T21:29:58.864" v="3324" actId="1076"/>
          <ac:spMkLst>
            <pc:docMk/>
            <pc:sldMk cId="1287010283" sldId="285"/>
            <ac:spMk id="2" creationId="{C92A5F97-EE1B-CF9E-E45F-5D82CFE57B77}"/>
          </ac:spMkLst>
        </pc:spChg>
        <pc:spChg chg="del">
          <ac:chgData name="Joe Coleman" userId="4cdc1fe8-b8ae-49b1-b8bb-2b6bab88a8bf" providerId="ADAL" clId="{31C0C8F7-61F5-4772-A936-D1160B611633}" dt="2024-10-30T21:28:04.482" v="3306" actId="478"/>
          <ac:spMkLst>
            <pc:docMk/>
            <pc:sldMk cId="1287010283" sldId="285"/>
            <ac:spMk id="4" creationId="{55943CB5-3722-EF8D-9235-7968A5F99F20}"/>
          </ac:spMkLst>
        </pc:spChg>
        <pc:spChg chg="add mod">
          <ac:chgData name="Joe Coleman" userId="4cdc1fe8-b8ae-49b1-b8bb-2b6bab88a8bf" providerId="ADAL" clId="{31C0C8F7-61F5-4772-A936-D1160B611633}" dt="2024-10-30T21:37:56.736" v="4313" actId="20577"/>
          <ac:spMkLst>
            <pc:docMk/>
            <pc:sldMk cId="1287010283" sldId="285"/>
            <ac:spMk id="6" creationId="{4787E6DD-7962-8662-D3C1-346A607ED611}"/>
          </ac:spMkLst>
        </pc:spChg>
        <pc:picChg chg="add mod modCrop">
          <ac:chgData name="Joe Coleman" userId="4cdc1fe8-b8ae-49b1-b8bb-2b6bab88a8bf" providerId="ADAL" clId="{31C0C8F7-61F5-4772-A936-D1160B611633}" dt="2024-10-30T21:30:00.221" v="3325" actId="1076"/>
          <ac:picMkLst>
            <pc:docMk/>
            <pc:sldMk cId="1287010283" sldId="285"/>
            <ac:picMk id="5" creationId="{F25B1F15-05CD-A69E-722E-5BBF82B850F8}"/>
          </ac:picMkLst>
        </pc:picChg>
      </pc:sldChg>
      <pc:sldChg chg="modSp new mod">
        <pc:chgData name="Joe Coleman" userId="4cdc1fe8-b8ae-49b1-b8bb-2b6bab88a8bf" providerId="ADAL" clId="{31C0C8F7-61F5-4772-A936-D1160B611633}" dt="2024-10-30T21:56:43.038" v="5210" actId="207"/>
        <pc:sldMkLst>
          <pc:docMk/>
          <pc:sldMk cId="3052872631" sldId="286"/>
        </pc:sldMkLst>
        <pc:spChg chg="mod">
          <ac:chgData name="Joe Coleman" userId="4cdc1fe8-b8ae-49b1-b8bb-2b6bab88a8bf" providerId="ADAL" clId="{31C0C8F7-61F5-4772-A936-D1160B611633}" dt="2024-10-30T21:31:15.502" v="3434" actId="20577"/>
          <ac:spMkLst>
            <pc:docMk/>
            <pc:sldMk cId="3052872631" sldId="286"/>
            <ac:spMk id="2" creationId="{6DD95390-31C7-D13E-9E8E-38EB62558320}"/>
          </ac:spMkLst>
        </pc:spChg>
        <pc:spChg chg="mod">
          <ac:chgData name="Joe Coleman" userId="4cdc1fe8-b8ae-49b1-b8bb-2b6bab88a8bf" providerId="ADAL" clId="{31C0C8F7-61F5-4772-A936-D1160B611633}" dt="2024-10-30T21:56:43.038" v="5210" actId="207"/>
          <ac:spMkLst>
            <pc:docMk/>
            <pc:sldMk cId="3052872631" sldId="286"/>
            <ac:spMk id="3" creationId="{402D65A8-6E3D-50C4-7919-7E044B251FA3}"/>
          </ac:spMkLst>
        </pc:spChg>
      </pc:sldChg>
      <pc:sldChg chg="addSp delSp modSp add mod">
        <pc:chgData name="Joe Coleman" userId="4cdc1fe8-b8ae-49b1-b8bb-2b6bab88a8bf" providerId="ADAL" clId="{31C0C8F7-61F5-4772-A936-D1160B611633}" dt="2024-10-30T21:47:41.320" v="5127" actId="208"/>
        <pc:sldMkLst>
          <pc:docMk/>
          <pc:sldMk cId="3408137452" sldId="287"/>
        </pc:sldMkLst>
        <pc:spChg chg="mod">
          <ac:chgData name="Joe Coleman" userId="4cdc1fe8-b8ae-49b1-b8bb-2b6bab88a8bf" providerId="ADAL" clId="{31C0C8F7-61F5-4772-A936-D1160B611633}" dt="2024-10-30T21:43:23.884" v="4448" actId="20577"/>
          <ac:spMkLst>
            <pc:docMk/>
            <pc:sldMk cId="3408137452" sldId="287"/>
            <ac:spMk id="8" creationId="{E8C88A85-160F-6A9A-4937-2ED0DC2C13C9}"/>
          </ac:spMkLst>
        </pc:spChg>
        <pc:spChg chg="mod">
          <ac:chgData name="Joe Coleman" userId="4cdc1fe8-b8ae-49b1-b8bb-2b6bab88a8bf" providerId="ADAL" clId="{31C0C8F7-61F5-4772-A936-D1160B611633}" dt="2024-10-30T21:42:45.704" v="4437" actId="20577"/>
          <ac:spMkLst>
            <pc:docMk/>
            <pc:sldMk cId="3408137452" sldId="287"/>
            <ac:spMk id="10" creationId="{585B0B8F-5F30-EC9A-24DE-882AD9C057F7}"/>
          </ac:spMkLst>
        </pc:spChg>
        <pc:picChg chg="add mod">
          <ac:chgData name="Joe Coleman" userId="4cdc1fe8-b8ae-49b1-b8bb-2b6bab88a8bf" providerId="ADAL" clId="{31C0C8F7-61F5-4772-A936-D1160B611633}" dt="2024-10-30T21:47:41.320" v="5127" actId="208"/>
          <ac:picMkLst>
            <pc:docMk/>
            <pc:sldMk cId="3408137452" sldId="287"/>
            <ac:picMk id="3" creationId="{88462469-A61C-D6BB-F6F7-ECEF534C8A0F}"/>
          </ac:picMkLst>
        </pc:picChg>
        <pc:picChg chg="del">
          <ac:chgData name="Joe Coleman" userId="4cdc1fe8-b8ae-49b1-b8bb-2b6bab88a8bf" providerId="ADAL" clId="{31C0C8F7-61F5-4772-A936-D1160B611633}" dt="2024-10-30T21:41:59.383" v="4315" actId="478"/>
          <ac:picMkLst>
            <pc:docMk/>
            <pc:sldMk cId="3408137452" sldId="287"/>
            <ac:picMk id="5" creationId="{EDD52017-C86C-C342-65F9-50569B8B8552}"/>
          </ac:picMkLst>
        </pc:picChg>
        <pc:picChg chg="del">
          <ac:chgData name="Joe Coleman" userId="4cdc1fe8-b8ae-49b1-b8bb-2b6bab88a8bf" providerId="ADAL" clId="{31C0C8F7-61F5-4772-A936-D1160B611633}" dt="2024-10-30T21:41:59.760" v="4316" actId="478"/>
          <ac:picMkLst>
            <pc:docMk/>
            <pc:sldMk cId="3408137452" sldId="287"/>
            <ac:picMk id="7" creationId="{9B124880-AAE8-5FD5-D845-78B07C5E4DA7}"/>
          </ac:picMkLst>
        </pc:picChg>
      </pc:sldChg>
      <pc:sldChg chg="addSp delSp modSp new mod setBg">
        <pc:chgData name="Joe Coleman" userId="4cdc1fe8-b8ae-49b1-b8bb-2b6bab88a8bf" providerId="ADAL" clId="{31C0C8F7-61F5-4772-A936-D1160B611633}" dt="2024-10-30T21:47:39.597" v="5126" actId="208"/>
        <pc:sldMkLst>
          <pc:docMk/>
          <pc:sldMk cId="2807732133" sldId="288"/>
        </pc:sldMkLst>
        <pc:spChg chg="add del mod">
          <ac:chgData name="Joe Coleman" userId="4cdc1fe8-b8ae-49b1-b8bb-2b6bab88a8bf" providerId="ADAL" clId="{31C0C8F7-61F5-4772-A936-D1160B611633}" dt="2024-10-30T21:43:17.785" v="4446" actId="478"/>
          <ac:spMkLst>
            <pc:docMk/>
            <pc:sldMk cId="2807732133" sldId="288"/>
            <ac:spMk id="2" creationId="{028D33C9-B4A8-0979-118F-523DF8D729E4}"/>
          </ac:spMkLst>
        </pc:spChg>
        <pc:spChg chg="del">
          <ac:chgData name="Joe Coleman" userId="4cdc1fe8-b8ae-49b1-b8bb-2b6bab88a8bf" providerId="ADAL" clId="{31C0C8F7-61F5-4772-A936-D1160B611633}" dt="2024-10-30T21:43:09.700" v="4439"/>
          <ac:spMkLst>
            <pc:docMk/>
            <pc:sldMk cId="2807732133" sldId="288"/>
            <ac:spMk id="3" creationId="{61548D5A-339D-44F2-4BF3-4520F8F08855}"/>
          </ac:spMkLst>
        </pc:spChg>
        <pc:spChg chg="add mod">
          <ac:chgData name="Joe Coleman" userId="4cdc1fe8-b8ae-49b1-b8bb-2b6bab88a8bf" providerId="ADAL" clId="{31C0C8F7-61F5-4772-A936-D1160B611633}" dt="2024-10-30T21:43:29.094" v="4450" actId="20577"/>
          <ac:spMkLst>
            <pc:docMk/>
            <pc:sldMk cId="2807732133" sldId="288"/>
            <ac:spMk id="6" creationId="{C345FCAC-2DFE-65C5-2728-0A96B4F49FFF}"/>
          </ac:spMkLst>
        </pc:spChg>
        <pc:spChg chg="add mod">
          <ac:chgData name="Joe Coleman" userId="4cdc1fe8-b8ae-49b1-b8bb-2b6bab88a8bf" providerId="ADAL" clId="{31C0C8F7-61F5-4772-A936-D1160B611633}" dt="2024-10-30T21:44:28.482" v="4699" actId="20577"/>
          <ac:spMkLst>
            <pc:docMk/>
            <pc:sldMk cId="2807732133" sldId="288"/>
            <ac:spMk id="7" creationId="{E76C81CA-6AD7-726B-91D6-4690CEFBCE7D}"/>
          </ac:spMkLst>
        </pc:spChg>
        <pc:spChg chg="add del">
          <ac:chgData name="Joe Coleman" userId="4cdc1fe8-b8ae-49b1-b8bb-2b6bab88a8bf" providerId="ADAL" clId="{31C0C8F7-61F5-4772-A936-D1160B611633}" dt="2024-10-30T21:43:15.687" v="4445" actId="26606"/>
          <ac:spMkLst>
            <pc:docMk/>
            <pc:sldMk cId="2807732133" sldId="288"/>
            <ac:spMk id="9" creationId="{793DDEDE-AD80-A377-E906-7B47CD770A94}"/>
          </ac:spMkLst>
        </pc:spChg>
        <pc:spChg chg="add del">
          <ac:chgData name="Joe Coleman" userId="4cdc1fe8-b8ae-49b1-b8bb-2b6bab88a8bf" providerId="ADAL" clId="{31C0C8F7-61F5-4772-A936-D1160B611633}" dt="2024-10-30T21:43:15.687" v="4445" actId="26606"/>
          <ac:spMkLst>
            <pc:docMk/>
            <pc:sldMk cId="2807732133" sldId="288"/>
            <ac:spMk id="12" creationId="{F13C74B1-5B17-4795-BED0-7140497B445A}"/>
          </ac:spMkLst>
        </pc:spChg>
        <pc:spChg chg="add del">
          <ac:chgData name="Joe Coleman" userId="4cdc1fe8-b8ae-49b1-b8bb-2b6bab88a8bf" providerId="ADAL" clId="{31C0C8F7-61F5-4772-A936-D1160B611633}" dt="2024-10-30T21:43:15.687" v="4445" actId="26606"/>
          <ac:spMkLst>
            <pc:docMk/>
            <pc:sldMk cId="2807732133" sldId="288"/>
            <ac:spMk id="14" creationId="{D4974D33-8DC5-464E-8C6D-BE58F0669C17}"/>
          </ac:spMkLst>
        </pc:spChg>
        <pc:picChg chg="add mod">
          <ac:chgData name="Joe Coleman" userId="4cdc1fe8-b8ae-49b1-b8bb-2b6bab88a8bf" providerId="ADAL" clId="{31C0C8F7-61F5-4772-A936-D1160B611633}" dt="2024-10-30T21:47:39.597" v="5126" actId="208"/>
          <ac:picMkLst>
            <pc:docMk/>
            <pc:sldMk cId="2807732133" sldId="288"/>
            <ac:picMk id="5" creationId="{85EE53D0-DF13-008C-5D4A-7F19E190B165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37.267" v="5125" actId="208"/>
        <pc:sldMkLst>
          <pc:docMk/>
          <pc:sldMk cId="468364584" sldId="289"/>
        </pc:sldMkLst>
        <pc:spChg chg="add del mod">
          <ac:chgData name="Joe Coleman" userId="4cdc1fe8-b8ae-49b1-b8bb-2b6bab88a8bf" providerId="ADAL" clId="{31C0C8F7-61F5-4772-A936-D1160B611633}" dt="2024-10-30T21:45:35.587" v="4703" actId="478"/>
          <ac:spMkLst>
            <pc:docMk/>
            <pc:sldMk cId="468364584" sldId="289"/>
            <ac:spMk id="3" creationId="{B70F82B7-6379-F6C9-D2AF-2A9F865DD529}"/>
          </ac:spMkLst>
        </pc:spChg>
        <pc:spChg chg="mod">
          <ac:chgData name="Joe Coleman" userId="4cdc1fe8-b8ae-49b1-b8bb-2b6bab88a8bf" providerId="ADAL" clId="{31C0C8F7-61F5-4772-A936-D1160B611633}" dt="2024-10-30T21:45:31.508" v="4701" actId="20577"/>
          <ac:spMkLst>
            <pc:docMk/>
            <pc:sldMk cId="468364584" sldId="289"/>
            <ac:spMk id="6" creationId="{7E04B5B7-3636-C132-4A8D-3C367F45E518}"/>
          </ac:spMkLst>
        </pc:spChg>
        <pc:spChg chg="mod">
          <ac:chgData name="Joe Coleman" userId="4cdc1fe8-b8ae-49b1-b8bb-2b6bab88a8bf" providerId="ADAL" clId="{31C0C8F7-61F5-4772-A936-D1160B611633}" dt="2024-10-30T21:46:46.412" v="4974" actId="33524"/>
          <ac:spMkLst>
            <pc:docMk/>
            <pc:sldMk cId="468364584" sldId="289"/>
            <ac:spMk id="7" creationId="{7341BBA8-74F7-6B5C-A2FB-DF1B14B219CB}"/>
          </ac:spMkLst>
        </pc:spChg>
        <pc:picChg chg="del">
          <ac:chgData name="Joe Coleman" userId="4cdc1fe8-b8ae-49b1-b8bb-2b6bab88a8bf" providerId="ADAL" clId="{31C0C8F7-61F5-4772-A936-D1160B611633}" dt="2024-10-30T21:45:33.154" v="4702" actId="478"/>
          <ac:picMkLst>
            <pc:docMk/>
            <pc:sldMk cId="468364584" sldId="289"/>
            <ac:picMk id="5" creationId="{E3F13FCE-4BD2-AA7C-03DA-B406D3F8432D}"/>
          </ac:picMkLst>
        </pc:picChg>
        <pc:picChg chg="add del mod">
          <ac:chgData name="Joe Coleman" userId="4cdc1fe8-b8ae-49b1-b8bb-2b6bab88a8bf" providerId="ADAL" clId="{31C0C8F7-61F5-4772-A936-D1160B611633}" dt="2024-10-30T21:46:08.075" v="4877" actId="478"/>
          <ac:picMkLst>
            <pc:docMk/>
            <pc:sldMk cId="468364584" sldId="289"/>
            <ac:picMk id="8" creationId="{992D49E8-6EAE-8897-62D0-22BB2688838E}"/>
          </ac:picMkLst>
        </pc:picChg>
        <pc:picChg chg="add mod">
          <ac:chgData name="Joe Coleman" userId="4cdc1fe8-b8ae-49b1-b8bb-2b6bab88a8bf" providerId="ADAL" clId="{31C0C8F7-61F5-4772-A936-D1160B611633}" dt="2024-10-30T21:47:37.267" v="5125" actId="208"/>
          <ac:picMkLst>
            <pc:docMk/>
            <pc:sldMk cId="468364584" sldId="289"/>
            <ac:picMk id="10" creationId="{179564E8-040F-535E-F029-8C28EF3D8C1D}"/>
          </ac:picMkLst>
        </pc:picChg>
      </pc:sldChg>
      <pc:sldChg chg="addSp delSp modSp add mod">
        <pc:chgData name="Joe Coleman" userId="4cdc1fe8-b8ae-49b1-b8bb-2b6bab88a8bf" providerId="ADAL" clId="{31C0C8F7-61F5-4772-A936-D1160B611633}" dt="2024-10-30T21:47:31.113" v="5124" actId="208"/>
        <pc:sldMkLst>
          <pc:docMk/>
          <pc:sldMk cId="214144067" sldId="290"/>
        </pc:sldMkLst>
        <pc:spChg chg="add del mod">
          <ac:chgData name="Joe Coleman" userId="4cdc1fe8-b8ae-49b1-b8bb-2b6bab88a8bf" providerId="ADAL" clId="{31C0C8F7-61F5-4772-A936-D1160B611633}" dt="2024-10-30T21:47:16.955" v="5117"/>
          <ac:spMkLst>
            <pc:docMk/>
            <pc:sldMk cId="214144067" sldId="290"/>
            <ac:spMk id="3" creationId="{7E658FAF-B251-6065-D80B-4F1E19C22F2F}"/>
          </ac:spMkLst>
        </pc:spChg>
        <pc:spChg chg="mod">
          <ac:chgData name="Joe Coleman" userId="4cdc1fe8-b8ae-49b1-b8bb-2b6bab88a8bf" providerId="ADAL" clId="{31C0C8F7-61F5-4772-A936-D1160B611633}" dt="2024-10-30T21:47:24.728" v="5122" actId="20577"/>
          <ac:spMkLst>
            <pc:docMk/>
            <pc:sldMk cId="214144067" sldId="290"/>
            <ac:spMk id="6" creationId="{457F7067-AE2C-EF76-23DD-8C9CB370EFA6}"/>
          </ac:spMkLst>
        </pc:spChg>
        <pc:spChg chg="mod">
          <ac:chgData name="Joe Coleman" userId="4cdc1fe8-b8ae-49b1-b8bb-2b6bab88a8bf" providerId="ADAL" clId="{31C0C8F7-61F5-4772-A936-D1160B611633}" dt="2024-10-30T21:47:13.245" v="5115" actId="20577"/>
          <ac:spMkLst>
            <pc:docMk/>
            <pc:sldMk cId="214144067" sldId="290"/>
            <ac:spMk id="7" creationId="{FC454E72-9C3D-2219-226C-B4C0ADC44613}"/>
          </ac:spMkLst>
        </pc:spChg>
        <pc:picChg chg="del">
          <ac:chgData name="Joe Coleman" userId="4cdc1fe8-b8ae-49b1-b8bb-2b6bab88a8bf" providerId="ADAL" clId="{31C0C8F7-61F5-4772-A936-D1160B611633}" dt="2024-10-30T21:47:15.057" v="5116" actId="478"/>
          <ac:picMkLst>
            <pc:docMk/>
            <pc:sldMk cId="214144067" sldId="290"/>
            <ac:picMk id="5" creationId="{1C435252-3E3C-5DBC-54FE-AC985065B62B}"/>
          </ac:picMkLst>
        </pc:picChg>
        <pc:picChg chg="add mod">
          <ac:chgData name="Joe Coleman" userId="4cdc1fe8-b8ae-49b1-b8bb-2b6bab88a8bf" providerId="ADAL" clId="{31C0C8F7-61F5-4772-A936-D1160B611633}" dt="2024-10-30T21:47:31.113" v="5124" actId="208"/>
          <ac:picMkLst>
            <pc:docMk/>
            <pc:sldMk cId="214144067" sldId="290"/>
            <ac:picMk id="8" creationId="{773E5516-E510-D208-2F87-9E2069E91014}"/>
          </ac:picMkLst>
        </pc:picChg>
      </pc:sldChg>
    </pc:docChg>
  </pc:docChgLst>
  <pc:docChgLst>
    <pc:chgData name="Joe Coleman" userId="4cdc1fe8-b8ae-49b1-b8bb-2b6bab88a8bf" providerId="ADAL" clId="{6B320B96-1DF0-0E41-8D58-C62F4CF7657F}"/>
    <pc:docChg chg="custSel modSld">
      <pc:chgData name="Joe Coleman" userId="4cdc1fe8-b8ae-49b1-b8bb-2b6bab88a8bf" providerId="ADAL" clId="{6B320B96-1DF0-0E41-8D58-C62F4CF7657F}" dt="2024-10-03T09:00:39.052" v="494"/>
      <pc:docMkLst>
        <pc:docMk/>
      </pc:docMkLst>
      <pc:sldChg chg="addSp modSp">
        <pc:chgData name="Joe Coleman" userId="4cdc1fe8-b8ae-49b1-b8bb-2b6bab88a8bf" providerId="ADAL" clId="{6B320B96-1DF0-0E41-8D58-C62F4CF7657F}" dt="2024-10-03T09:00:39.052" v="494"/>
        <pc:sldMkLst>
          <pc:docMk/>
          <pc:sldMk cId="277105945" sldId="256"/>
        </pc:sldMkLst>
        <pc:picChg chg="add mod">
          <ac:chgData name="Joe Coleman" userId="4cdc1fe8-b8ae-49b1-b8bb-2b6bab88a8bf" providerId="ADAL" clId="{6B320B96-1DF0-0E41-8D58-C62F4CF7657F}" dt="2024-10-03T09:00:39.052" v="494"/>
          <ac:picMkLst>
            <pc:docMk/>
            <pc:sldMk cId="277105945" sldId="256"/>
            <ac:picMk id="6" creationId="{FD567788-9D9D-620F-0126-13B689B13529}"/>
          </ac:picMkLst>
        </pc:picChg>
      </pc:sldChg>
      <pc:sldChg chg="modSp mod">
        <pc:chgData name="Joe Coleman" userId="4cdc1fe8-b8ae-49b1-b8bb-2b6bab88a8bf" providerId="ADAL" clId="{6B320B96-1DF0-0E41-8D58-C62F4CF7657F}" dt="2024-10-03T08:38:06.673" v="493" actId="5793"/>
        <pc:sldMkLst>
          <pc:docMk/>
          <pc:sldMk cId="3632587838" sldId="263"/>
        </pc:sldMkLst>
        <pc:spChg chg="mod">
          <ac:chgData name="Joe Coleman" userId="4cdc1fe8-b8ae-49b1-b8bb-2b6bab88a8bf" providerId="ADAL" clId="{6B320B96-1DF0-0E41-8D58-C62F4CF7657F}" dt="2024-10-03T08:37:50.524" v="452" actId="1076"/>
          <ac:spMkLst>
            <pc:docMk/>
            <pc:sldMk cId="3632587838" sldId="263"/>
            <ac:spMk id="2" creationId="{D0410D72-B6CD-03A5-7B02-2841969AAC3A}"/>
          </ac:spMkLst>
        </pc:spChg>
        <pc:spChg chg="mod">
          <ac:chgData name="Joe Coleman" userId="4cdc1fe8-b8ae-49b1-b8bb-2b6bab88a8bf" providerId="ADAL" clId="{6B320B96-1DF0-0E41-8D58-C62F4CF7657F}" dt="2024-10-03T08:38:06.673" v="493" actId="5793"/>
          <ac:spMkLst>
            <pc:docMk/>
            <pc:sldMk cId="3632587838" sldId="263"/>
            <ac:spMk id="3" creationId="{5989143E-712A-ED7B-9BFD-C89EA0B210C0}"/>
          </ac:spMkLst>
        </pc:spChg>
        <pc:spChg chg="mod">
          <ac:chgData name="Joe Coleman" userId="4cdc1fe8-b8ae-49b1-b8bb-2b6bab88a8bf" providerId="ADAL" clId="{6B320B96-1DF0-0E41-8D58-C62F4CF7657F}" dt="2024-10-03T08:37:53.638" v="453" actId="14100"/>
          <ac:spMkLst>
            <pc:docMk/>
            <pc:sldMk cId="3632587838" sldId="263"/>
            <ac:spMk id="4" creationId="{53F58C94-34F0-DE0D-7267-28BCC35C46D8}"/>
          </ac:spMkLst>
        </pc:spChg>
      </pc:sldChg>
      <pc:sldChg chg="modSp mod">
        <pc:chgData name="Joe Coleman" userId="4cdc1fe8-b8ae-49b1-b8bb-2b6bab88a8bf" providerId="ADAL" clId="{6B320B96-1DF0-0E41-8D58-C62F4CF7657F}" dt="2024-10-02T15:09:55.193" v="189" actId="313"/>
        <pc:sldMkLst>
          <pc:docMk/>
          <pc:sldMk cId="795534016" sldId="270"/>
        </pc:sldMkLst>
        <pc:spChg chg="mod">
          <ac:chgData name="Joe Coleman" userId="4cdc1fe8-b8ae-49b1-b8bb-2b6bab88a8bf" providerId="ADAL" clId="{6B320B96-1DF0-0E41-8D58-C62F4CF7657F}" dt="2024-10-02T15:09:55.193" v="189" actId="313"/>
          <ac:spMkLst>
            <pc:docMk/>
            <pc:sldMk cId="795534016" sldId="270"/>
            <ac:spMk id="3" creationId="{07935D57-EDE3-8DFE-9BBA-B87254B045CA}"/>
          </ac:spMkLst>
        </pc:spChg>
      </pc:sldChg>
      <pc:sldChg chg="addSp delSp modSp mod">
        <pc:chgData name="Joe Coleman" userId="4cdc1fe8-b8ae-49b1-b8bb-2b6bab88a8bf" providerId="ADAL" clId="{6B320B96-1DF0-0E41-8D58-C62F4CF7657F}" dt="2024-10-02T19:17:57.118" v="342"/>
        <pc:sldMkLst>
          <pc:docMk/>
          <pc:sldMk cId="3408885836" sldId="277"/>
        </pc:sldMkLst>
        <pc:spChg chg="add del mod">
          <ac:chgData name="Joe Coleman" userId="4cdc1fe8-b8ae-49b1-b8bb-2b6bab88a8bf" providerId="ADAL" clId="{6B320B96-1DF0-0E41-8D58-C62F4CF7657F}" dt="2024-10-02T19:17:57.118" v="342"/>
          <ac:spMkLst>
            <pc:docMk/>
            <pc:sldMk cId="3408885836" sldId="277"/>
            <ac:spMk id="2" creationId="{5DC2E6B1-C0DB-5BED-0795-D32A492FB863}"/>
          </ac:spMkLst>
        </pc:spChg>
      </pc:sldChg>
      <pc:sldChg chg="addSp modSp mod">
        <pc:chgData name="Joe Coleman" userId="4cdc1fe8-b8ae-49b1-b8bb-2b6bab88a8bf" providerId="ADAL" clId="{6B320B96-1DF0-0E41-8D58-C62F4CF7657F}" dt="2024-10-02T19:17:55.208" v="340" actId="14100"/>
        <pc:sldMkLst>
          <pc:docMk/>
          <pc:sldMk cId="1734325103" sldId="278"/>
        </pc:sldMkLst>
        <pc:spChg chg="add mod">
          <ac:chgData name="Joe Coleman" userId="4cdc1fe8-b8ae-49b1-b8bb-2b6bab88a8bf" providerId="ADAL" clId="{6B320B96-1DF0-0E41-8D58-C62F4CF7657F}" dt="2024-10-02T19:17:21.691" v="298" actId="1076"/>
          <ac:spMkLst>
            <pc:docMk/>
            <pc:sldMk cId="1734325103" sldId="278"/>
            <ac:spMk id="2" creationId="{56C04B0E-7D30-607B-711F-442792C61403}"/>
          </ac:spMkLst>
        </pc:spChg>
        <pc:spChg chg="add mod">
          <ac:chgData name="Joe Coleman" userId="4cdc1fe8-b8ae-49b1-b8bb-2b6bab88a8bf" providerId="ADAL" clId="{6B320B96-1DF0-0E41-8D58-C62F4CF7657F}" dt="2024-10-02T19:17:55.208" v="340" actId="14100"/>
          <ac:spMkLst>
            <pc:docMk/>
            <pc:sldMk cId="1734325103" sldId="278"/>
            <ac:spMk id="3" creationId="{876740D8-10E6-7B13-663F-C361B421BDCE}"/>
          </ac:spMkLst>
        </pc:spChg>
      </pc:sldChg>
      <pc:sldChg chg="addSp modSp mod">
        <pc:chgData name="Joe Coleman" userId="4cdc1fe8-b8ae-49b1-b8bb-2b6bab88a8bf" providerId="ADAL" clId="{6B320B96-1DF0-0E41-8D58-C62F4CF7657F}" dt="2024-10-02T12:46:07.307" v="5" actId="404"/>
        <pc:sldMkLst>
          <pc:docMk/>
          <pc:sldMk cId="134054791" sldId="283"/>
        </pc:sldMkLst>
        <pc:spChg chg="add mod">
          <ac:chgData name="Joe Coleman" userId="4cdc1fe8-b8ae-49b1-b8bb-2b6bab88a8bf" providerId="ADAL" clId="{6B320B96-1DF0-0E41-8D58-C62F4CF7657F}" dt="2024-10-02T12:46:07.307" v="5" actId="404"/>
          <ac:spMkLst>
            <pc:docMk/>
            <pc:sldMk cId="134054791" sldId="283"/>
            <ac:spMk id="5" creationId="{55C12C45-F6BF-6690-1DA6-54235F2C2629}"/>
          </ac:spMkLst>
        </pc:spChg>
      </pc:sldChg>
      <pc:sldChg chg="addSp delSp modSp mod">
        <pc:chgData name="Joe Coleman" userId="4cdc1fe8-b8ae-49b1-b8bb-2b6bab88a8bf" providerId="ADAL" clId="{6B320B96-1DF0-0E41-8D58-C62F4CF7657F}" dt="2024-10-02T19:13:50.567" v="230" actId="1076"/>
        <pc:sldMkLst>
          <pc:docMk/>
          <pc:sldMk cId="3621653015" sldId="288"/>
        </pc:sldMkLst>
        <pc:spChg chg="mod">
          <ac:chgData name="Joe Coleman" userId="4cdc1fe8-b8ae-49b1-b8bb-2b6bab88a8bf" providerId="ADAL" clId="{6B320B96-1DF0-0E41-8D58-C62F4CF7657F}" dt="2024-10-02T19:13:50.567" v="230" actId="1076"/>
          <ac:spMkLst>
            <pc:docMk/>
            <pc:sldMk cId="3621653015" sldId="288"/>
            <ac:spMk id="3" creationId="{71779BA2-6F9D-258B-A2DB-2DA15E5C795B}"/>
          </ac:spMkLst>
        </pc:spChg>
        <pc:spChg chg="add mod">
          <ac:chgData name="Joe Coleman" userId="4cdc1fe8-b8ae-49b1-b8bb-2b6bab88a8bf" providerId="ADAL" clId="{6B320B96-1DF0-0E41-8D58-C62F4CF7657F}" dt="2024-10-02T19:13:47.283" v="229" actId="1076"/>
          <ac:spMkLst>
            <pc:docMk/>
            <pc:sldMk cId="3621653015" sldId="288"/>
            <ac:spMk id="4" creationId="{203EDF82-5BC7-C153-D8CC-C2ECB4673629}"/>
          </ac:spMkLst>
        </pc:spChg>
        <pc:picChg chg="add del mod">
          <ac:chgData name="Joe Coleman" userId="4cdc1fe8-b8ae-49b1-b8bb-2b6bab88a8bf" providerId="ADAL" clId="{6B320B96-1DF0-0E41-8D58-C62F4CF7657F}" dt="2024-10-02T19:13:41.161" v="228" actId="478"/>
          <ac:picMkLst>
            <pc:docMk/>
            <pc:sldMk cId="3621653015" sldId="288"/>
            <ac:picMk id="7" creationId="{D5CEBEF6-5FF0-B11D-EB73-113F69AE448A}"/>
          </ac:picMkLst>
        </pc:picChg>
        <pc:picChg chg="add mod">
          <ac:chgData name="Joe Coleman" userId="4cdc1fe8-b8ae-49b1-b8bb-2b6bab88a8bf" providerId="ADAL" clId="{6B320B96-1DF0-0E41-8D58-C62F4CF7657F}" dt="2024-10-02T19:13:47.283" v="229" actId="1076"/>
          <ac:picMkLst>
            <pc:docMk/>
            <pc:sldMk cId="3621653015" sldId="288"/>
            <ac:picMk id="1026" creationId="{1824E25B-FD96-4B09-B14E-45659786D6A8}"/>
          </ac:picMkLst>
        </pc:picChg>
        <pc:picChg chg="del">
          <ac:chgData name="Joe Coleman" userId="4cdc1fe8-b8ae-49b1-b8bb-2b6bab88a8bf" providerId="ADAL" clId="{6B320B96-1DF0-0E41-8D58-C62F4CF7657F}" dt="2024-10-02T19:09:16.957" v="190" actId="478"/>
          <ac:picMkLst>
            <pc:docMk/>
            <pc:sldMk cId="3621653015" sldId="288"/>
            <ac:picMk id="13314" creationId="{CD91B44A-C136-F09C-0267-48FFBB427411}"/>
          </ac:picMkLst>
        </pc:picChg>
      </pc:sldChg>
      <pc:sldChg chg="modSp mod">
        <pc:chgData name="Joe Coleman" userId="4cdc1fe8-b8ae-49b1-b8bb-2b6bab88a8bf" providerId="ADAL" clId="{6B320B96-1DF0-0E41-8D58-C62F4CF7657F}" dt="2024-10-02T19:25:35.407" v="395" actId="20577"/>
        <pc:sldMkLst>
          <pc:docMk/>
          <pc:sldMk cId="2524871138" sldId="304"/>
        </pc:sldMkLst>
        <pc:spChg chg="mod">
          <ac:chgData name="Joe Coleman" userId="4cdc1fe8-b8ae-49b1-b8bb-2b6bab88a8bf" providerId="ADAL" clId="{6B320B96-1DF0-0E41-8D58-C62F4CF7657F}" dt="2024-10-02T19:25:35.407" v="395" actId="20577"/>
          <ac:spMkLst>
            <pc:docMk/>
            <pc:sldMk cId="2524871138" sldId="304"/>
            <ac:spMk id="3" creationId="{993E56AE-7D87-B683-51BA-CE135698A901}"/>
          </ac:spMkLst>
        </pc:spChg>
      </pc:sldChg>
    </pc:docChg>
  </pc:docChgLst>
  <pc:docChgLst>
    <pc:chgData name="Joe Coleman" userId="4cdc1fe8-b8ae-49b1-b8bb-2b6bab88a8bf" providerId="ADAL" clId="{193FB5F7-34BF-4417-AE60-35069CD17B8E}"/>
    <pc:docChg chg="undo custSel addSld delSld modSld delSection modSection">
      <pc:chgData name="Joe Coleman" userId="4cdc1fe8-b8ae-49b1-b8bb-2b6bab88a8bf" providerId="ADAL" clId="{193FB5F7-34BF-4417-AE60-35069CD17B8E}" dt="2024-10-15T16:35:27.199" v="3273" actId="20577"/>
      <pc:docMkLst>
        <pc:docMk/>
      </pc:docMkLst>
      <pc:sldChg chg="addSp delSp modSp mod delAnim">
        <pc:chgData name="Joe Coleman" userId="4cdc1fe8-b8ae-49b1-b8bb-2b6bab88a8bf" providerId="ADAL" clId="{193FB5F7-34BF-4417-AE60-35069CD17B8E}" dt="2024-10-15T15:21:53.221" v="55" actId="1076"/>
        <pc:sldMkLst>
          <pc:docMk/>
          <pc:sldMk cId="277105945" sldId="256"/>
        </pc:sldMkLst>
        <pc:spChg chg="mod">
          <ac:chgData name="Joe Coleman" userId="4cdc1fe8-b8ae-49b1-b8bb-2b6bab88a8bf" providerId="ADAL" clId="{193FB5F7-34BF-4417-AE60-35069CD17B8E}" dt="2024-10-15T15:21:01.380" v="30" actId="20577"/>
          <ac:spMkLst>
            <pc:docMk/>
            <pc:sldMk cId="277105945" sldId="256"/>
            <ac:spMk id="2" creationId="{639D23E7-3635-543D-C055-0908CBEE55BE}"/>
          </ac:spMkLst>
        </pc:spChg>
        <pc:spChg chg="mod">
          <ac:chgData name="Joe Coleman" userId="4cdc1fe8-b8ae-49b1-b8bb-2b6bab88a8bf" providerId="ADAL" clId="{193FB5F7-34BF-4417-AE60-35069CD17B8E}" dt="2024-10-15T15:21:15.444" v="49" actId="20577"/>
          <ac:spMkLst>
            <pc:docMk/>
            <pc:sldMk cId="277105945" sldId="256"/>
            <ac:spMk id="3" creationId="{92DC780D-1E0C-D01E-93F9-A606271B5A2E}"/>
          </ac:spMkLst>
        </pc:spChg>
        <pc:spChg chg="del">
          <ac:chgData name="Joe Coleman" userId="4cdc1fe8-b8ae-49b1-b8bb-2b6bab88a8bf" providerId="ADAL" clId="{193FB5F7-34BF-4417-AE60-35069CD17B8E}" dt="2024-10-15T15:21:08.127" v="32" actId="478"/>
          <ac:spMkLst>
            <pc:docMk/>
            <pc:sldMk cId="277105945" sldId="256"/>
            <ac:spMk id="10" creationId="{F6BA785F-4927-CB37-C195-262079E74E10}"/>
          </ac:spMkLst>
        </pc:spChg>
        <pc:picChg chg="add mod">
          <ac:chgData name="Joe Coleman" userId="4cdc1fe8-b8ae-49b1-b8bb-2b6bab88a8bf" providerId="ADAL" clId="{193FB5F7-34BF-4417-AE60-35069CD17B8E}" dt="2024-10-15T15:21:53.221" v="55" actId="1076"/>
          <ac:picMkLst>
            <pc:docMk/>
            <pc:sldMk cId="277105945" sldId="256"/>
            <ac:picMk id="4" creationId="{B6A15956-9AC0-16DA-B69D-58F6EADD5659}"/>
          </ac:picMkLst>
        </pc:picChg>
        <pc:picChg chg="del">
          <ac:chgData name="Joe Coleman" userId="4cdc1fe8-b8ae-49b1-b8bb-2b6bab88a8bf" providerId="ADAL" clId="{193FB5F7-34BF-4417-AE60-35069CD17B8E}" dt="2024-10-15T15:21:05.709" v="31" actId="478"/>
          <ac:picMkLst>
            <pc:docMk/>
            <pc:sldMk cId="277105945" sldId="256"/>
            <ac:picMk id="6" creationId="{FD567788-9D9D-620F-0126-13B689B13529}"/>
          </ac:picMkLst>
        </pc:picChg>
        <pc:picChg chg="del">
          <ac:chgData name="Joe Coleman" userId="4cdc1fe8-b8ae-49b1-b8bb-2b6bab88a8bf" providerId="ADAL" clId="{193FB5F7-34BF-4417-AE60-35069CD17B8E}" dt="2024-10-15T15:21:18.340" v="50" actId="478"/>
          <ac:picMkLst>
            <pc:docMk/>
            <pc:sldMk cId="277105945" sldId="256"/>
            <ac:picMk id="1026" creationId="{89E0B866-8FB5-A6C9-71AE-8DFEC3149F18}"/>
          </ac:picMkLst>
        </pc:picChg>
      </pc:sldChg>
      <pc:sldChg chg="modSp del mod">
        <pc:chgData name="Joe Coleman" userId="4cdc1fe8-b8ae-49b1-b8bb-2b6bab88a8bf" providerId="ADAL" clId="{193FB5F7-34BF-4417-AE60-35069CD17B8E}" dt="2024-10-15T15:55:54.725" v="1155" actId="47"/>
        <pc:sldMkLst>
          <pc:docMk/>
          <pc:sldMk cId="3660062581" sldId="257"/>
        </pc:sldMkLst>
        <pc:spChg chg="mod">
          <ac:chgData name="Joe Coleman" userId="4cdc1fe8-b8ae-49b1-b8bb-2b6bab88a8bf" providerId="ADAL" clId="{193FB5F7-34BF-4417-AE60-35069CD17B8E}" dt="2024-10-15T15:41:33.438" v="107" actId="20577"/>
          <ac:spMkLst>
            <pc:docMk/>
            <pc:sldMk cId="3660062581" sldId="257"/>
            <ac:spMk id="3" creationId="{CF42CAB0-F972-8DA0-D6B9-D20CC0802DFA}"/>
          </ac:spMkLst>
        </pc:spChg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2753823949" sldId="258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3733661780" sldId="259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2923177905" sldId="260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3614270132" sldId="261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236323029" sldId="262"/>
        </pc:sldMkLst>
      </pc:sldChg>
      <pc:sldChg chg="modSp mod">
        <pc:chgData name="Joe Coleman" userId="4cdc1fe8-b8ae-49b1-b8bb-2b6bab88a8bf" providerId="ADAL" clId="{193FB5F7-34BF-4417-AE60-35069CD17B8E}" dt="2024-10-15T16:04:56.431" v="2408" actId="20577"/>
        <pc:sldMkLst>
          <pc:docMk/>
          <pc:sldMk cId="3632587838" sldId="263"/>
        </pc:sldMkLst>
        <pc:spChg chg="mod">
          <ac:chgData name="Joe Coleman" userId="4cdc1fe8-b8ae-49b1-b8bb-2b6bab88a8bf" providerId="ADAL" clId="{193FB5F7-34BF-4417-AE60-35069CD17B8E}" dt="2024-10-15T16:04:56.431" v="2408" actId="20577"/>
          <ac:spMkLst>
            <pc:docMk/>
            <pc:sldMk cId="3632587838" sldId="263"/>
            <ac:spMk id="3" creationId="{5989143E-712A-ED7B-9BFD-C89EA0B210C0}"/>
          </ac:spMkLst>
        </pc:spChg>
      </pc:sldChg>
      <pc:sldChg chg="addSp delSp modSp new mod modAnim">
        <pc:chgData name="Joe Coleman" userId="4cdc1fe8-b8ae-49b1-b8bb-2b6bab88a8bf" providerId="ADAL" clId="{193FB5F7-34BF-4417-AE60-35069CD17B8E}" dt="2024-10-15T15:48:47.594" v="761"/>
        <pc:sldMkLst>
          <pc:docMk/>
          <pc:sldMk cId="1166171563" sldId="264"/>
        </pc:sldMkLst>
        <pc:spChg chg="add del mod">
          <ac:chgData name="Joe Coleman" userId="4cdc1fe8-b8ae-49b1-b8bb-2b6bab88a8bf" providerId="ADAL" clId="{193FB5F7-34BF-4417-AE60-35069CD17B8E}" dt="2024-10-15T15:46:47.614" v="556" actId="478"/>
          <ac:spMkLst>
            <pc:docMk/>
            <pc:sldMk cId="1166171563" sldId="264"/>
            <ac:spMk id="2" creationId="{AC34E793-B85A-13AC-9944-F8F81F629B09}"/>
          </ac:spMkLst>
        </pc:spChg>
        <pc:spChg chg="add del mod">
          <ac:chgData name="Joe Coleman" userId="4cdc1fe8-b8ae-49b1-b8bb-2b6bab88a8bf" providerId="ADAL" clId="{193FB5F7-34BF-4417-AE60-35069CD17B8E}" dt="2024-10-15T15:47:58.254" v="751" actId="27636"/>
          <ac:spMkLst>
            <pc:docMk/>
            <pc:sldMk cId="1166171563" sldId="264"/>
            <ac:spMk id="3" creationId="{689F6435-A12B-EF7C-11AB-943AD9609B16}"/>
          </ac:spMkLst>
        </pc:spChg>
        <pc:spChg chg="add del">
          <ac:chgData name="Joe Coleman" userId="4cdc1fe8-b8ae-49b1-b8bb-2b6bab88a8bf" providerId="ADAL" clId="{193FB5F7-34BF-4417-AE60-35069CD17B8E}" dt="2024-10-15T15:46:47.614" v="556" actId="478"/>
          <ac:spMkLst>
            <pc:docMk/>
            <pc:sldMk cId="1166171563" sldId="264"/>
            <ac:spMk id="4" creationId="{2BF88FF0-6AF6-BF7F-3F5D-A4EFF160B1A4}"/>
          </ac:spMkLst>
        </pc:spChg>
        <pc:spChg chg="add mod">
          <ac:chgData name="Joe Coleman" userId="4cdc1fe8-b8ae-49b1-b8bb-2b6bab88a8bf" providerId="ADAL" clId="{193FB5F7-34BF-4417-AE60-35069CD17B8E}" dt="2024-10-15T15:46:36.003" v="550" actId="478"/>
          <ac:spMkLst>
            <pc:docMk/>
            <pc:sldMk cId="1166171563" sldId="264"/>
            <ac:spMk id="5" creationId="{2ADD2920-BA41-8E5B-AD20-3792C3E9AC4E}"/>
          </ac:spMkLst>
        </pc:spChg>
        <pc:spChg chg="add mod">
          <ac:chgData name="Joe Coleman" userId="4cdc1fe8-b8ae-49b1-b8bb-2b6bab88a8bf" providerId="ADAL" clId="{193FB5F7-34BF-4417-AE60-35069CD17B8E}" dt="2024-10-15T15:48:42.706" v="760" actId="208"/>
          <ac:spMkLst>
            <pc:docMk/>
            <pc:sldMk cId="1166171563" sldId="264"/>
            <ac:spMk id="10" creationId="{49505BE5-50A6-F16E-30AD-7C41F7E2B9EF}"/>
          </ac:spMkLst>
        </pc:spChg>
        <pc:picChg chg="add mod">
          <ac:chgData name="Joe Coleman" userId="4cdc1fe8-b8ae-49b1-b8bb-2b6bab88a8bf" providerId="ADAL" clId="{193FB5F7-34BF-4417-AE60-35069CD17B8E}" dt="2024-10-15T15:46:47.376" v="555"/>
          <ac:picMkLst>
            <pc:docMk/>
            <pc:sldMk cId="1166171563" sldId="264"/>
            <ac:picMk id="7" creationId="{C1946DE8-E0F1-0074-2B9A-98F484BC042D}"/>
          </ac:picMkLst>
        </pc:picChg>
        <pc:picChg chg="add mod">
          <ac:chgData name="Joe Coleman" userId="4cdc1fe8-b8ae-49b1-b8bb-2b6bab88a8bf" providerId="ADAL" clId="{193FB5F7-34BF-4417-AE60-35069CD17B8E}" dt="2024-10-15T15:46:54.326" v="560" actId="1076"/>
          <ac:picMkLst>
            <pc:docMk/>
            <pc:sldMk cId="1166171563" sldId="264"/>
            <ac:picMk id="9" creationId="{0F79AA8D-EF40-412B-7F99-85879BCA4787}"/>
          </ac:picMkLst>
        </pc:picChg>
      </pc:sldChg>
      <pc:sldChg chg="addSp delSp modSp new mod">
        <pc:chgData name="Joe Coleman" userId="4cdc1fe8-b8ae-49b1-b8bb-2b6bab88a8bf" providerId="ADAL" clId="{193FB5F7-34BF-4417-AE60-35069CD17B8E}" dt="2024-10-15T15:51:45.712" v="1154" actId="1076"/>
        <pc:sldMkLst>
          <pc:docMk/>
          <pc:sldMk cId="4291829475" sldId="265"/>
        </pc:sldMkLst>
        <pc:spChg chg="mod">
          <ac:chgData name="Joe Coleman" userId="4cdc1fe8-b8ae-49b1-b8bb-2b6bab88a8bf" providerId="ADAL" clId="{193FB5F7-34BF-4417-AE60-35069CD17B8E}" dt="2024-10-15T15:49:55.321" v="862" actId="14100"/>
          <ac:spMkLst>
            <pc:docMk/>
            <pc:sldMk cId="4291829475" sldId="265"/>
            <ac:spMk id="2" creationId="{25EC3BE6-492B-CAFF-18CF-49324049CA1A}"/>
          </ac:spMkLst>
        </pc:spChg>
        <pc:spChg chg="mod">
          <ac:chgData name="Joe Coleman" userId="4cdc1fe8-b8ae-49b1-b8bb-2b6bab88a8bf" providerId="ADAL" clId="{193FB5F7-34BF-4417-AE60-35069CD17B8E}" dt="2024-10-15T15:51:16.494" v="1143" actId="1076"/>
          <ac:spMkLst>
            <pc:docMk/>
            <pc:sldMk cId="4291829475" sldId="265"/>
            <ac:spMk id="3" creationId="{B834CB1F-B7E1-335E-5BBB-05E60BDA4067}"/>
          </ac:spMkLst>
        </pc:spChg>
        <pc:spChg chg="add del mod">
          <ac:chgData name="Joe Coleman" userId="4cdc1fe8-b8ae-49b1-b8bb-2b6bab88a8bf" providerId="ADAL" clId="{193FB5F7-34BF-4417-AE60-35069CD17B8E}" dt="2024-10-15T15:51:23.361" v="1147" actId="478"/>
          <ac:spMkLst>
            <pc:docMk/>
            <pc:sldMk cId="4291829475" sldId="265"/>
            <ac:spMk id="5" creationId="{CB05D41E-ACE5-0C02-21E6-CECB368C7AE8}"/>
          </ac:spMkLst>
        </pc:spChg>
        <pc:spChg chg="add mod">
          <ac:chgData name="Joe Coleman" userId="4cdc1fe8-b8ae-49b1-b8bb-2b6bab88a8bf" providerId="ADAL" clId="{193FB5F7-34BF-4417-AE60-35069CD17B8E}" dt="2024-10-15T15:51:45.712" v="1154" actId="1076"/>
          <ac:spMkLst>
            <pc:docMk/>
            <pc:sldMk cId="4291829475" sldId="265"/>
            <ac:spMk id="6" creationId="{2DF1114E-0BD0-51B0-3EA1-09BF43C961E3}"/>
          </ac:spMkLst>
        </pc:spChg>
        <pc:picChg chg="add mod">
          <ac:chgData name="Joe Coleman" userId="4cdc1fe8-b8ae-49b1-b8bb-2b6bab88a8bf" providerId="ADAL" clId="{193FB5F7-34BF-4417-AE60-35069CD17B8E}" dt="2024-10-15T15:49:52.995" v="861" actId="1076"/>
          <ac:picMkLst>
            <pc:docMk/>
            <pc:sldMk cId="4291829475" sldId="265"/>
            <ac:picMk id="3074" creationId="{29640ABF-8098-0569-A482-9BB1F5EC0EBB}"/>
          </ac:picMkLst>
        </pc:picChg>
      </pc:sldChg>
      <pc:sldChg chg="addSp delSp modSp add mod">
        <pc:chgData name="Joe Coleman" userId="4cdc1fe8-b8ae-49b1-b8bb-2b6bab88a8bf" providerId="ADAL" clId="{193FB5F7-34BF-4417-AE60-35069CD17B8E}" dt="2024-10-15T15:58:42.863" v="1669" actId="20577"/>
        <pc:sldMkLst>
          <pc:docMk/>
          <pc:sldMk cId="341837508" sldId="266"/>
        </pc:sldMkLst>
        <pc:spChg chg="mod">
          <ac:chgData name="Joe Coleman" userId="4cdc1fe8-b8ae-49b1-b8bb-2b6bab88a8bf" providerId="ADAL" clId="{193FB5F7-34BF-4417-AE60-35069CD17B8E}" dt="2024-10-15T15:58:42.863" v="1669" actId="20577"/>
          <ac:spMkLst>
            <pc:docMk/>
            <pc:sldMk cId="341837508" sldId="266"/>
            <ac:spMk id="3" creationId="{B834CB1F-B7E1-335E-5BBB-05E60BDA4067}"/>
          </ac:spMkLst>
        </pc:spChg>
        <pc:spChg chg="add mod">
          <ac:chgData name="Joe Coleman" userId="4cdc1fe8-b8ae-49b1-b8bb-2b6bab88a8bf" providerId="ADAL" clId="{193FB5F7-34BF-4417-AE60-35069CD17B8E}" dt="2024-10-15T15:58:33.164" v="1640" actId="1076"/>
          <ac:spMkLst>
            <pc:docMk/>
            <pc:sldMk cId="341837508" sldId="266"/>
            <ac:spMk id="4" creationId="{B90ED266-10A7-A862-C6DD-AD08BDD808E3}"/>
          </ac:spMkLst>
        </pc:spChg>
        <pc:spChg chg="del">
          <ac:chgData name="Joe Coleman" userId="4cdc1fe8-b8ae-49b1-b8bb-2b6bab88a8bf" providerId="ADAL" clId="{193FB5F7-34BF-4417-AE60-35069CD17B8E}" dt="2024-10-15T15:56:04.264" v="1157" actId="478"/>
          <ac:spMkLst>
            <pc:docMk/>
            <pc:sldMk cId="341837508" sldId="266"/>
            <ac:spMk id="6" creationId="{2DF1114E-0BD0-51B0-3EA1-09BF43C961E3}"/>
          </ac:spMkLst>
        </pc:spChg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2326328330" sldId="266"/>
        </pc:sldMkLst>
      </pc:sldChg>
      <pc:sldChg chg="addSp delSp modSp new mod">
        <pc:chgData name="Joe Coleman" userId="4cdc1fe8-b8ae-49b1-b8bb-2b6bab88a8bf" providerId="ADAL" clId="{193FB5F7-34BF-4417-AE60-35069CD17B8E}" dt="2024-10-15T16:02:22.861" v="1951" actId="1076"/>
        <pc:sldMkLst>
          <pc:docMk/>
          <pc:sldMk cId="2144408678" sldId="267"/>
        </pc:sldMkLst>
        <pc:spChg chg="del">
          <ac:chgData name="Joe Coleman" userId="4cdc1fe8-b8ae-49b1-b8bb-2b6bab88a8bf" providerId="ADAL" clId="{193FB5F7-34BF-4417-AE60-35069CD17B8E}" dt="2024-10-15T15:59:00.895" v="1671" actId="478"/>
          <ac:spMkLst>
            <pc:docMk/>
            <pc:sldMk cId="2144408678" sldId="267"/>
            <ac:spMk id="2" creationId="{58B44F4A-6CE0-EFB6-DB79-0A9C8DD07D0F}"/>
          </ac:spMkLst>
        </pc:spChg>
        <pc:spChg chg="mod">
          <ac:chgData name="Joe Coleman" userId="4cdc1fe8-b8ae-49b1-b8bb-2b6bab88a8bf" providerId="ADAL" clId="{193FB5F7-34BF-4417-AE60-35069CD17B8E}" dt="2024-10-15T16:02:18.450" v="1949" actId="27636"/>
          <ac:spMkLst>
            <pc:docMk/>
            <pc:sldMk cId="2144408678" sldId="267"/>
            <ac:spMk id="3" creationId="{96A4CCE2-8CBD-2217-9FA5-C33666057820}"/>
          </ac:spMkLst>
        </pc:spChg>
        <pc:spChg chg="add mod">
          <ac:chgData name="Joe Coleman" userId="4cdc1fe8-b8ae-49b1-b8bb-2b6bab88a8bf" providerId="ADAL" clId="{193FB5F7-34BF-4417-AE60-35069CD17B8E}" dt="2024-10-15T15:59:47.290" v="1712" actId="20577"/>
          <ac:spMkLst>
            <pc:docMk/>
            <pc:sldMk cId="2144408678" sldId="267"/>
            <ac:spMk id="4" creationId="{0671C6BC-F673-6ABA-DFEB-D6F3254898D2}"/>
          </ac:spMkLst>
        </pc:spChg>
        <pc:spChg chg="add mod">
          <ac:chgData name="Joe Coleman" userId="4cdc1fe8-b8ae-49b1-b8bb-2b6bab88a8bf" providerId="ADAL" clId="{193FB5F7-34BF-4417-AE60-35069CD17B8E}" dt="2024-10-15T16:02:22.861" v="1951" actId="1076"/>
          <ac:spMkLst>
            <pc:docMk/>
            <pc:sldMk cId="2144408678" sldId="267"/>
            <ac:spMk id="8" creationId="{11FC2CA4-0D79-ADB3-1F4F-3B2BF5466010}"/>
          </ac:spMkLst>
        </pc:spChg>
        <pc:picChg chg="add mod modCrop">
          <ac:chgData name="Joe Coleman" userId="4cdc1fe8-b8ae-49b1-b8bb-2b6bab88a8bf" providerId="ADAL" clId="{193FB5F7-34BF-4417-AE60-35069CD17B8E}" dt="2024-10-15T16:02:11.461" v="1945" actId="1076"/>
          <ac:picMkLst>
            <pc:docMk/>
            <pc:sldMk cId="2144408678" sldId="267"/>
            <ac:picMk id="6" creationId="{9C20F603-02ED-2725-9FC0-D52C2C66076A}"/>
          </ac:picMkLst>
        </pc:picChg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492201587" sldId="268"/>
        </pc:sldMkLst>
      </pc:sldChg>
      <pc:sldChg chg="addSp delSp modSp add mod">
        <pc:chgData name="Joe Coleman" userId="4cdc1fe8-b8ae-49b1-b8bb-2b6bab88a8bf" providerId="ADAL" clId="{193FB5F7-34BF-4417-AE60-35069CD17B8E}" dt="2024-10-15T16:04:36.964" v="2370" actId="20577"/>
        <pc:sldMkLst>
          <pc:docMk/>
          <pc:sldMk cId="3901473057" sldId="268"/>
        </pc:sldMkLst>
        <pc:spChg chg="add mod">
          <ac:chgData name="Joe Coleman" userId="4cdc1fe8-b8ae-49b1-b8bb-2b6bab88a8bf" providerId="ADAL" clId="{193FB5F7-34BF-4417-AE60-35069CD17B8E}" dt="2024-10-15T16:04:36.964" v="2370" actId="20577"/>
          <ac:spMkLst>
            <pc:docMk/>
            <pc:sldMk cId="3901473057" sldId="268"/>
            <ac:spMk id="2" creationId="{138806BA-DC67-D069-D47D-407C367BF9E2}"/>
          </ac:spMkLst>
        </pc:spChg>
        <pc:spChg chg="mod">
          <ac:chgData name="Joe Coleman" userId="4cdc1fe8-b8ae-49b1-b8bb-2b6bab88a8bf" providerId="ADAL" clId="{193FB5F7-34BF-4417-AE60-35069CD17B8E}" dt="2024-10-15T16:04:19.592" v="2310" actId="313"/>
          <ac:spMkLst>
            <pc:docMk/>
            <pc:sldMk cId="3901473057" sldId="268"/>
            <ac:spMk id="3" creationId="{96A4CCE2-8CBD-2217-9FA5-C33666057820}"/>
          </ac:spMkLst>
        </pc:spChg>
        <pc:spChg chg="mod">
          <ac:chgData name="Joe Coleman" userId="4cdc1fe8-b8ae-49b1-b8bb-2b6bab88a8bf" providerId="ADAL" clId="{193FB5F7-34BF-4417-AE60-35069CD17B8E}" dt="2024-10-15T16:02:32.395" v="1961" actId="20577"/>
          <ac:spMkLst>
            <pc:docMk/>
            <pc:sldMk cId="3901473057" sldId="268"/>
            <ac:spMk id="4" creationId="{0671C6BC-F673-6ABA-DFEB-D6F3254898D2}"/>
          </ac:spMkLst>
        </pc:spChg>
        <pc:spChg chg="del">
          <ac:chgData name="Joe Coleman" userId="4cdc1fe8-b8ae-49b1-b8bb-2b6bab88a8bf" providerId="ADAL" clId="{193FB5F7-34BF-4417-AE60-35069CD17B8E}" dt="2024-10-15T16:02:35.111" v="1963" actId="478"/>
          <ac:spMkLst>
            <pc:docMk/>
            <pc:sldMk cId="3901473057" sldId="268"/>
            <ac:spMk id="8" creationId="{11FC2CA4-0D79-ADB3-1F4F-3B2BF5466010}"/>
          </ac:spMkLst>
        </pc:spChg>
        <pc:picChg chg="del">
          <ac:chgData name="Joe Coleman" userId="4cdc1fe8-b8ae-49b1-b8bb-2b6bab88a8bf" providerId="ADAL" clId="{193FB5F7-34BF-4417-AE60-35069CD17B8E}" dt="2024-10-15T16:02:33.709" v="1962" actId="478"/>
          <ac:picMkLst>
            <pc:docMk/>
            <pc:sldMk cId="3901473057" sldId="268"/>
            <ac:picMk id="6" creationId="{9C20F603-02ED-2725-9FC0-D52C2C66076A}"/>
          </ac:picMkLst>
        </pc:picChg>
        <pc:picChg chg="add mod">
          <ac:chgData name="Joe Coleman" userId="4cdc1fe8-b8ae-49b1-b8bb-2b6bab88a8bf" providerId="ADAL" clId="{193FB5F7-34BF-4417-AE60-35069CD17B8E}" dt="2024-10-15T16:03:41.293" v="2174" actId="1076"/>
          <ac:picMkLst>
            <pc:docMk/>
            <pc:sldMk cId="3901473057" sldId="268"/>
            <ac:picMk id="4098" creationId="{E2FC5202-12E5-7CF3-A7CA-2F6E96F8242F}"/>
          </ac:picMkLst>
        </pc:picChg>
      </pc:sldChg>
      <pc:sldChg chg="addSp delSp modSp new mod">
        <pc:chgData name="Joe Coleman" userId="4cdc1fe8-b8ae-49b1-b8bb-2b6bab88a8bf" providerId="ADAL" clId="{193FB5F7-34BF-4417-AE60-35069CD17B8E}" dt="2024-10-15T16:14:32.630" v="3139" actId="207"/>
        <pc:sldMkLst>
          <pc:docMk/>
          <pc:sldMk cId="1071172232" sldId="269"/>
        </pc:sldMkLst>
        <pc:spChg chg="mod">
          <ac:chgData name="Joe Coleman" userId="4cdc1fe8-b8ae-49b1-b8bb-2b6bab88a8bf" providerId="ADAL" clId="{193FB5F7-34BF-4417-AE60-35069CD17B8E}" dt="2024-10-15T16:04:49.928" v="2406" actId="20577"/>
          <ac:spMkLst>
            <pc:docMk/>
            <pc:sldMk cId="1071172232" sldId="269"/>
            <ac:spMk id="2" creationId="{40D576F6-D746-CF66-6FA3-8F04D2B17DA1}"/>
          </ac:spMkLst>
        </pc:spChg>
        <pc:spChg chg="mod">
          <ac:chgData name="Joe Coleman" userId="4cdc1fe8-b8ae-49b1-b8bb-2b6bab88a8bf" providerId="ADAL" clId="{193FB5F7-34BF-4417-AE60-35069CD17B8E}" dt="2024-10-15T16:14:32.630" v="3139" actId="207"/>
          <ac:spMkLst>
            <pc:docMk/>
            <pc:sldMk cId="1071172232" sldId="269"/>
            <ac:spMk id="3" creationId="{F9C609E9-1EAA-0C84-F491-552C4565FF8C}"/>
          </ac:spMkLst>
        </pc:spChg>
        <pc:spChg chg="add del">
          <ac:chgData name="Joe Coleman" userId="4cdc1fe8-b8ae-49b1-b8bb-2b6bab88a8bf" providerId="ADAL" clId="{193FB5F7-34BF-4417-AE60-35069CD17B8E}" dt="2024-10-15T16:09:21.988" v="2859" actId="22"/>
          <ac:spMkLst>
            <pc:docMk/>
            <pc:sldMk cId="1071172232" sldId="269"/>
            <ac:spMk id="5" creationId="{DA117E2D-14BD-BB2D-3571-F862D748F5CB}"/>
          </ac:spMkLst>
        </pc:spChg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2138939617" sldId="269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795534016" sldId="270"/>
        </pc:sldMkLst>
      </pc:sldChg>
      <pc:sldChg chg="modSp add mod">
        <pc:chgData name="Joe Coleman" userId="4cdc1fe8-b8ae-49b1-b8bb-2b6bab88a8bf" providerId="ADAL" clId="{193FB5F7-34BF-4417-AE60-35069CD17B8E}" dt="2024-10-15T16:13:31.716" v="3072" actId="20577"/>
        <pc:sldMkLst>
          <pc:docMk/>
          <pc:sldMk cId="1199654331" sldId="270"/>
        </pc:sldMkLst>
        <pc:spChg chg="mod">
          <ac:chgData name="Joe Coleman" userId="4cdc1fe8-b8ae-49b1-b8bb-2b6bab88a8bf" providerId="ADAL" clId="{193FB5F7-34BF-4417-AE60-35069CD17B8E}" dt="2024-10-15T16:09:27.421" v="2861" actId="20577"/>
          <ac:spMkLst>
            <pc:docMk/>
            <pc:sldMk cId="1199654331" sldId="270"/>
            <ac:spMk id="2" creationId="{40D576F6-D746-CF66-6FA3-8F04D2B17DA1}"/>
          </ac:spMkLst>
        </pc:spChg>
        <pc:spChg chg="mod">
          <ac:chgData name="Joe Coleman" userId="4cdc1fe8-b8ae-49b1-b8bb-2b6bab88a8bf" providerId="ADAL" clId="{193FB5F7-34BF-4417-AE60-35069CD17B8E}" dt="2024-10-15T16:13:31.716" v="3072" actId="20577"/>
          <ac:spMkLst>
            <pc:docMk/>
            <pc:sldMk cId="1199654331" sldId="270"/>
            <ac:spMk id="3" creationId="{F9C609E9-1EAA-0C84-F491-552C4565FF8C}"/>
          </ac:spMkLst>
        </pc:spChg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56660742" sldId="271"/>
        </pc:sldMkLst>
      </pc:sldChg>
      <pc:sldChg chg="addSp delSp modSp new mod setBg">
        <pc:chgData name="Joe Coleman" userId="4cdc1fe8-b8ae-49b1-b8bb-2b6bab88a8bf" providerId="ADAL" clId="{193FB5F7-34BF-4417-AE60-35069CD17B8E}" dt="2024-10-15T16:35:27.199" v="3273" actId="20577"/>
        <pc:sldMkLst>
          <pc:docMk/>
          <pc:sldMk cId="474836742" sldId="271"/>
        </pc:sldMkLst>
        <pc:spChg chg="del">
          <ac:chgData name="Joe Coleman" userId="4cdc1fe8-b8ae-49b1-b8bb-2b6bab88a8bf" providerId="ADAL" clId="{193FB5F7-34BF-4417-AE60-35069CD17B8E}" dt="2024-10-15T16:34:33.723" v="3141" actId="478"/>
          <ac:spMkLst>
            <pc:docMk/>
            <pc:sldMk cId="474836742" sldId="271"/>
            <ac:spMk id="2" creationId="{A5310450-8531-ED72-97A5-B0289F9751B2}"/>
          </ac:spMkLst>
        </pc:spChg>
        <pc:spChg chg="add del">
          <ac:chgData name="Joe Coleman" userId="4cdc1fe8-b8ae-49b1-b8bb-2b6bab88a8bf" providerId="ADAL" clId="{193FB5F7-34BF-4417-AE60-35069CD17B8E}" dt="2024-10-15T16:34:51.839" v="3146" actId="26606"/>
          <ac:spMkLst>
            <pc:docMk/>
            <pc:sldMk cId="474836742" sldId="271"/>
            <ac:spMk id="3" creationId="{277B74C9-6C07-2147-FC27-82AD33805249}"/>
          </ac:spMkLst>
        </pc:spChg>
        <pc:spChg chg="add mod">
          <ac:chgData name="Joe Coleman" userId="4cdc1fe8-b8ae-49b1-b8bb-2b6bab88a8bf" providerId="ADAL" clId="{193FB5F7-34BF-4417-AE60-35069CD17B8E}" dt="2024-10-15T16:35:27.199" v="3273" actId="20577"/>
          <ac:spMkLst>
            <pc:docMk/>
            <pc:sldMk cId="474836742" sldId="271"/>
            <ac:spMk id="4" creationId="{66CFA4E7-BC73-B99F-9348-3E722F3B57A0}"/>
          </ac:spMkLst>
        </pc:spChg>
        <pc:spChg chg="add del">
          <ac:chgData name="Joe Coleman" userId="4cdc1fe8-b8ae-49b1-b8bb-2b6bab88a8bf" providerId="ADAL" clId="{193FB5F7-34BF-4417-AE60-35069CD17B8E}" dt="2024-10-15T16:34:48.634" v="3145" actId="26606"/>
          <ac:spMkLst>
            <pc:docMk/>
            <pc:sldMk cId="474836742" sldId="271"/>
            <ac:spMk id="7175" creationId="{C7D023E4-8DE1-436E-9847-ED6A4B4B04FD}"/>
          </ac:spMkLst>
        </pc:spChg>
        <pc:spChg chg="add del">
          <ac:chgData name="Joe Coleman" userId="4cdc1fe8-b8ae-49b1-b8bb-2b6bab88a8bf" providerId="ADAL" clId="{193FB5F7-34BF-4417-AE60-35069CD17B8E}" dt="2024-10-15T16:34:48.634" v="3145" actId="26606"/>
          <ac:spMkLst>
            <pc:docMk/>
            <pc:sldMk cId="474836742" sldId="271"/>
            <ac:spMk id="7177" creationId="{8B2B1708-8CE4-4A20-94F5-55118AE2CBD7}"/>
          </ac:spMkLst>
        </pc:spChg>
        <pc:spChg chg="add del">
          <ac:chgData name="Joe Coleman" userId="4cdc1fe8-b8ae-49b1-b8bb-2b6bab88a8bf" providerId="ADAL" clId="{193FB5F7-34BF-4417-AE60-35069CD17B8E}" dt="2024-10-15T16:34:48.634" v="3145" actId="26606"/>
          <ac:spMkLst>
            <pc:docMk/>
            <pc:sldMk cId="474836742" sldId="271"/>
            <ac:spMk id="7179" creationId="{8B4AF456-0671-432E-AD5B-FFAF8D6461E7}"/>
          </ac:spMkLst>
        </pc:spChg>
        <pc:grpChg chg="add del">
          <ac:chgData name="Joe Coleman" userId="4cdc1fe8-b8ae-49b1-b8bb-2b6bab88a8bf" providerId="ADAL" clId="{193FB5F7-34BF-4417-AE60-35069CD17B8E}" dt="2024-10-15T16:34:48.634" v="3145" actId="26606"/>
          <ac:grpSpMkLst>
            <pc:docMk/>
            <pc:sldMk cId="474836742" sldId="271"/>
            <ac:grpSpMk id="7181" creationId="{43F5E015-E085-4624-B431-B42414448684}"/>
          </ac:grpSpMkLst>
        </pc:grpChg>
        <pc:picChg chg="add mod">
          <ac:chgData name="Joe Coleman" userId="4cdc1fe8-b8ae-49b1-b8bb-2b6bab88a8bf" providerId="ADAL" clId="{193FB5F7-34BF-4417-AE60-35069CD17B8E}" dt="2024-10-15T16:34:51.839" v="3146" actId="26606"/>
          <ac:picMkLst>
            <pc:docMk/>
            <pc:sldMk cId="474836742" sldId="271"/>
            <ac:picMk id="7170" creationId="{02E1B8B5-D9C1-C555-0D47-C8CCC5B7BE34}"/>
          </ac:picMkLst>
        </pc:picChg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44235880" sldId="273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053267090" sldId="276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408885836" sldId="277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734325103" sldId="278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982458301" sldId="279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570827915" sldId="280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878742900" sldId="281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758111098" sldId="282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34054791" sldId="283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2673478308" sldId="285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257976370" sldId="286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621653015" sldId="288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120031542" sldId="289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3804524973" sldId="290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4009338759" sldId="291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3813338138" sldId="292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653830617" sldId="294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857858518" sldId="295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389103721" sldId="296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2683836099" sldId="297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808668907" sldId="298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364306556" sldId="299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971346671" sldId="300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973499376" sldId="301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315146030" sldId="302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686140194" sldId="303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2524871138" sldId="304"/>
        </pc:sldMkLst>
      </pc:sldChg>
      <pc:sldChg chg="del">
        <pc:chgData name="Joe Coleman" userId="4cdc1fe8-b8ae-49b1-b8bb-2b6bab88a8bf" providerId="ADAL" clId="{193FB5F7-34BF-4417-AE60-35069CD17B8E}" dt="2024-10-15T15:22:03.645" v="56" actId="47"/>
        <pc:sldMkLst>
          <pc:docMk/>
          <pc:sldMk cId="1950070295" sldId="306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2616869368" sldId="307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3221060562" sldId="308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1481147739" sldId="309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222097887" sldId="310"/>
        </pc:sldMkLst>
      </pc:sldChg>
      <pc:sldChg chg="del">
        <pc:chgData name="Joe Coleman" userId="4cdc1fe8-b8ae-49b1-b8bb-2b6bab88a8bf" providerId="ADAL" clId="{193FB5F7-34BF-4417-AE60-35069CD17B8E}" dt="2024-10-15T15:22:09.472" v="57" actId="47"/>
        <pc:sldMkLst>
          <pc:docMk/>
          <pc:sldMk cId="427149594" sldId="31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1D64ABD-DD33-9C36-71C3-1CF46C96CB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AC388-397F-0752-8F14-D6D2A68BD79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4219FE-FB93-49DD-98EC-4664D550044D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018A3E-E6A5-E975-5252-1222D6FE39A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2C2ED-C6B4-2563-A880-79054223581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E7009A-29FD-4F26-83D3-12A7938BF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914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9746C-2281-3280-C15F-6D8B4FAF5FA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99897-841B-D6BB-F213-A7690AC01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4E5E6-7D30-6B8C-D5B2-EF478DCDF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CAFE7-30EE-01CE-0294-4F930FE08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040F95-BCE1-E089-3A4B-407DD44C0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19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4035-3B31-542D-12E8-2DD4367F67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1AFA3-EBE3-0D40-C9AC-5288C8C5B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0A0F7-F455-2D51-6CF6-92B3961D4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98635-3023-8C4F-318E-79231E8C1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0733A-0232-48B1-1680-71741F867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599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23D0E-75E8-E659-D0C8-ABEB19225E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66D0B8-1D07-67B1-E1DB-46318EE43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F7407-2F30-934A-F767-57468531C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5025C-CC1D-1FDC-768A-72E3EFA37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DD6D8-A226-52AC-9F62-3B824EB54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FA5BA-EB3E-6186-98B6-341B1AD5D18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6F3F5-D1B4-3364-F19F-BF60323E1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CC711D-47F0-E827-F7E3-F811F8A78C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ACF24-7C3F-145C-1643-2D27CC932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FF552-D8B2-C8C6-7534-3A20F36FF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AD5EF-F224-6A22-F4F3-2EBAC0C7D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39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6DDA-AE65-457F-FE28-F7DE268C6C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B8A24A-02B9-0C03-3165-596AAD2D5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E7D777-5FFA-D363-974F-6EC8837B04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69B9F7-B97E-DAB5-141C-4801DB04EE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7FEEE-FD25-3613-2ADF-10F85C5D91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FF2BAB-58D2-4FCB-5C9D-964AD9328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5CE64-F41A-2944-C844-2DDF97E8E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718751-641E-183F-675F-449640006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931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647B0-62B6-5132-58B5-FD9B6CFF9E7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301937-053F-5E38-0BB9-B0BF45B02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95E569-B18C-4E1C-494D-1A2E68A70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A2AE29-C93C-7541-C3B9-63F0B4B6D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1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9815C1-22CC-3577-D4C6-789684E3A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FDED3F-D5D9-56DF-5CF7-7AC09F958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15E34-1A91-DF28-231E-0D94A45F1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215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20F12-2548-EBCD-632E-D67EAE7362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FEC9-1C8B-46EB-CA11-B6D4F26B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B3292-5D4D-B01A-9FCD-9DCE4CE272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B37208-2BCF-15E5-6351-2A6341B2D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AEC29F-55E8-3EE7-EFAE-975FA027C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B9EE5-4C38-61C7-3249-A698E4D0B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380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76289-5C95-D97E-65C3-A439CB5681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70E118-3F64-5735-8E30-3D61308B49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2C8BF8-C345-CB11-BBBB-8DA3D81975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66A87-2EA4-7DBF-580E-AAADCBF1D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D30DF-38DC-3873-D6D3-F6E92F725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01234-18A3-6CAC-70E9-9EE68C03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94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A98AE-0DBB-89A1-2124-CB8F7E1F3B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D14759-A570-1FCD-8BE0-BF5461BDF0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37782-BA66-96E6-68D5-13957499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7F5EA-D6A9-60B7-0D49-BA6D7D2D7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A4FB2-9D76-53DD-6F5F-09045EEBF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68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2092CB-DA91-E2FD-8BC1-0D5C92116B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7BC78-F13F-1C4D-72F3-0ADA0626B3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F2B82-64B3-C9F0-778B-944E16268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524DA-8CC2-46BD-8C40-8048D710177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7125B-6E38-D760-17FE-C6705C2BF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9F321-E15B-85C3-4F76-1910C5665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49B2-BFFF-4B16-87D8-AA1F5A553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31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8DE8F9-2EC8-E0E2-9ADE-90176D765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36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EE3AD-80C0-A4C6-D64B-FEFD2C9499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8D3E2-C574-1382-B361-7188F77D36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F524DA-8CC2-46BD-8C40-8048D7101770}" type="datetimeFigureOut">
              <a:rPr lang="en-GB" smtClean="0"/>
              <a:t>30/10/2024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B3F02-FE25-6529-6A2C-9B9ADDE005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4E2F-B2AC-00DC-2F7F-510B159221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9A49B2-BFFF-4B16-87D8-AA1F5A553F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801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Futura Md BT" panose="020B0602020204020303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Georgia Pro Cond" panose="020F0502020204030204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Georgia Pro Cond" panose="020F05020202040302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Georgia Pro Cond" panose="020F05020202040302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Georgia Pro Cond" panose="020F05020202040302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Georgia Pro Cond" panose="020F05020202040302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gnumphotos.com/arts-culture/fresh-from-the-magnum-darkroom-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D23E7-3635-543D-C055-0908CBEE55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3416" y="368901"/>
            <a:ext cx="5332095" cy="4709536"/>
          </a:xfrm>
          <a:solidFill>
            <a:srgbClr val="FFD5E4"/>
          </a:solidFill>
        </p:spPr>
        <p:txBody>
          <a:bodyPr anchor="ctr">
            <a:normAutofit/>
          </a:bodyPr>
          <a:lstStyle/>
          <a:p>
            <a:r>
              <a:rPr lang="en-GB" sz="4400" dirty="0">
                <a:latin typeface="Futura Md BT"/>
              </a:rPr>
              <a:t>ADAA4014 - VISUAL STUDIES</a:t>
            </a:r>
            <a:br>
              <a:rPr lang="en-GB" sz="4000" dirty="0"/>
            </a:br>
            <a:r>
              <a:rPr lang="en-GB" sz="4000" dirty="0">
                <a:latin typeface="Futura Md BT"/>
              </a:rPr>
              <a:t>WEEK 5 – </a:t>
            </a:r>
            <a:br>
              <a:rPr lang="en-GB" sz="4000" dirty="0">
                <a:latin typeface="Futura Md BT"/>
              </a:rPr>
            </a:br>
            <a:r>
              <a:rPr lang="en-GB" sz="4000" dirty="0">
                <a:latin typeface="Futura Md BT"/>
              </a:rPr>
              <a:t>EDITING &amp; EVALUATING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C780D-1E0C-D01E-93F9-A606271B5A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666581"/>
            <a:ext cx="5332096" cy="427037"/>
          </a:xfrm>
          <a:solidFill>
            <a:srgbClr val="FFD5E4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dirty="0">
                <a:latin typeface="Georgia Pro Cond"/>
              </a:rPr>
              <a:t>Keeping track and reflecting. </a:t>
            </a:r>
          </a:p>
        </p:txBody>
      </p:sp>
      <p:pic>
        <p:nvPicPr>
          <p:cNvPr id="1026" name="Picture 2" descr="How to do Darkroom Printing part 1 - ImageExplorers">
            <a:extLst>
              <a:ext uri="{FF2B5EF4-FFF2-40B4-BE49-F238E27FC236}">
                <a16:creationId xmlns:a16="http://schemas.microsoft.com/office/drawing/2014/main" id="{0B7D6EF6-5A7D-0ED2-FBAE-D965B6C35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86" y="368901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0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88"/>
    </mc:Choice>
    <mc:Fallback xmlns="">
      <p:transition spd="slow" advTm="4918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10D72-B6CD-03A5-7B02-2841969A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11" y="0"/>
            <a:ext cx="10515600" cy="1325563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9143E-712A-ED7B-9BFD-C89EA0B21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1" y="1325563"/>
            <a:ext cx="1163347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Georgia Pro Cond"/>
              </a:rPr>
              <a:t>Part 1 – Editing– Documenting an edit.</a:t>
            </a:r>
          </a:p>
          <a:p>
            <a:pPr lvl="1"/>
            <a:r>
              <a:rPr lang="en-GB" dirty="0">
                <a:latin typeface="Georgia Pro Cond"/>
              </a:rPr>
              <a:t>Task 1 – Put it all in order.</a:t>
            </a:r>
            <a:endParaRPr lang="en-GB" dirty="0"/>
          </a:p>
          <a:p>
            <a:pPr marL="457200" lvl="1" indent="0">
              <a:buNone/>
            </a:pPr>
            <a:r>
              <a:rPr lang="en-GB" dirty="0">
                <a:latin typeface="Georgia Pro Cond"/>
              </a:rPr>
              <a:t>Student examples.</a:t>
            </a:r>
            <a:endParaRPr lang="en-GB" dirty="0"/>
          </a:p>
          <a:p>
            <a:r>
              <a:rPr lang="en-GB" dirty="0">
                <a:latin typeface="Georgia Pro Cond"/>
              </a:rPr>
              <a:t>Part 2 – Evaluation – Evaluating a shoot.</a:t>
            </a:r>
          </a:p>
          <a:p>
            <a:pPr lvl="1"/>
            <a:r>
              <a:rPr lang="en-GB" dirty="0">
                <a:latin typeface="Georgia Pro Cond"/>
              </a:rPr>
              <a:t>Task 1 – The Formats.</a:t>
            </a:r>
          </a:p>
          <a:p>
            <a:pPr marL="457200" lvl="1" indent="0">
              <a:buNone/>
            </a:pPr>
            <a:r>
              <a:rPr lang="en-GB" dirty="0">
                <a:latin typeface="Georgia Pro Cond"/>
              </a:rPr>
              <a:t>Student examples.</a:t>
            </a:r>
          </a:p>
          <a:p>
            <a:r>
              <a:rPr lang="en-GB" dirty="0"/>
              <a:t>Part 3 -  mid-term review </a:t>
            </a:r>
          </a:p>
          <a:p>
            <a:pPr marL="457200" lvl="1" indent="0">
              <a:buNone/>
            </a:pPr>
            <a:r>
              <a:rPr lang="en-GB" dirty="0"/>
              <a:t>We’ll log on in the mac suite and work on the weekly templates.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58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"/>
    </mc:Choice>
    <mc:Fallback xmlns="">
      <p:transition spd="slow" advTm="20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4E793-B85A-13AC-9944-F8F81F629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368"/>
            <a:ext cx="5475973" cy="1325563"/>
          </a:xfrm>
        </p:spPr>
        <p:txBody>
          <a:bodyPr/>
          <a:lstStyle/>
          <a:p>
            <a:r>
              <a:rPr lang="en-GB" dirty="0"/>
              <a:t>The Project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F6435-A12B-EF7C-11AB-943AD9609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79"/>
            <a:ext cx="5629977" cy="42543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 far we’ve looked at planning, documenting and reviewing contact sheets.</a:t>
            </a:r>
          </a:p>
          <a:p>
            <a:pPr marL="0" indent="0">
              <a:buNone/>
            </a:pPr>
            <a:r>
              <a:rPr lang="en-GB" dirty="0"/>
              <a:t>This week, we’re going to look at documenting the </a:t>
            </a:r>
            <a:r>
              <a:rPr lang="en-GB" b="1" dirty="0"/>
              <a:t>editing</a:t>
            </a:r>
            <a:r>
              <a:rPr lang="en-GB" dirty="0"/>
              <a:t> and </a:t>
            </a:r>
            <a:r>
              <a:rPr lang="en-GB" b="1" dirty="0"/>
              <a:t>evaluating</a:t>
            </a:r>
            <a:r>
              <a:rPr lang="en-GB" dirty="0"/>
              <a:t> your work.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 descr="A diagram of a process&#10;&#10;Description automatically generated">
            <a:extLst>
              <a:ext uri="{FF2B5EF4-FFF2-40B4-BE49-F238E27FC236}">
                <a16:creationId xmlns:a16="http://schemas.microsoft.com/office/drawing/2014/main" id="{0F79AA8D-EF40-412B-7F99-85879BCA47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058" y="121127"/>
            <a:ext cx="4440555" cy="632650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9505BE5-50A6-F16E-30AD-7C41F7E2B9EF}"/>
              </a:ext>
            </a:extLst>
          </p:cNvPr>
          <p:cNvSpPr/>
          <p:nvPr/>
        </p:nvSpPr>
        <p:spPr>
          <a:xfrm>
            <a:off x="8508734" y="2098307"/>
            <a:ext cx="3157086" cy="1330693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F0935D-E35B-15F7-A7CA-A0A0190624CA}"/>
              </a:ext>
            </a:extLst>
          </p:cNvPr>
          <p:cNvSpPr/>
          <p:nvPr/>
        </p:nvSpPr>
        <p:spPr>
          <a:xfrm>
            <a:off x="8508734" y="225083"/>
            <a:ext cx="3157086" cy="801860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76BF39-2088-5F55-059F-B786DFDDCBF3}"/>
              </a:ext>
            </a:extLst>
          </p:cNvPr>
          <p:cNvSpPr/>
          <p:nvPr/>
        </p:nvSpPr>
        <p:spPr>
          <a:xfrm>
            <a:off x="8508734" y="1026818"/>
            <a:ext cx="3157086" cy="1026942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E793AC-1E7B-563A-2E24-13E74ABF6A2D}"/>
              </a:ext>
            </a:extLst>
          </p:cNvPr>
          <p:cNvSpPr/>
          <p:nvPr/>
        </p:nvSpPr>
        <p:spPr>
          <a:xfrm>
            <a:off x="8066084" y="3473548"/>
            <a:ext cx="2567082" cy="2012852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153DE1-0915-F3D2-0766-26278DC70B6D}"/>
              </a:ext>
            </a:extLst>
          </p:cNvPr>
          <p:cNvSpPr/>
          <p:nvPr/>
        </p:nvSpPr>
        <p:spPr>
          <a:xfrm>
            <a:off x="8066084" y="5512357"/>
            <a:ext cx="2567082" cy="896085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17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3BE6-492B-CAFF-18CF-4932404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Part 1</a:t>
            </a:r>
            <a:br>
              <a:rPr lang="en-GB" dirty="0">
                <a:solidFill>
                  <a:srgbClr val="FF79A9"/>
                </a:solidFill>
              </a:rPr>
            </a:br>
            <a:r>
              <a:rPr lang="en-GB" dirty="0">
                <a:solidFill>
                  <a:srgbClr val="FF79A9"/>
                </a:solidFill>
              </a:rPr>
              <a:t>Documenting an edit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4CB1F-B7E1-335E-5BBB-05E60BDA4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566" y="2185912"/>
            <a:ext cx="5124586" cy="3628291"/>
          </a:xfrm>
          <a:ln w="38100">
            <a:solidFill>
              <a:srgbClr val="FF79A9"/>
            </a:solidFill>
          </a:ln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What benefits does documenting the stages of editing a selection of images hold?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i="1" dirty="0"/>
              <a:t>How do you do this in the darkroom?</a:t>
            </a:r>
          </a:p>
          <a:p>
            <a:pPr marL="0" indent="0" algn="ctr">
              <a:buNone/>
            </a:pPr>
            <a:r>
              <a:rPr lang="en-GB" sz="2400" b="1" i="1" dirty="0"/>
              <a:t>How can you do this digitally?</a:t>
            </a:r>
          </a:p>
        </p:txBody>
      </p:sp>
      <p:pic>
        <p:nvPicPr>
          <p:cNvPr id="2050" name="Picture 2" descr="A5 Portrait, Eco Black">
            <a:extLst>
              <a:ext uri="{FF2B5EF4-FFF2-40B4-BE49-F238E27FC236}">
                <a16:creationId xmlns:a16="http://schemas.microsoft.com/office/drawing/2014/main" id="{25CA071C-33EA-BE59-A0F3-0146C7878A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15" r="19094"/>
          <a:stretch/>
        </p:blipFill>
        <p:spPr bwMode="auto">
          <a:xfrm>
            <a:off x="7629438" y="0"/>
            <a:ext cx="429935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829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17871EED-C49A-4B2B-E9DA-418D1D2D8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0"/>
            <a:ext cx="5334000" cy="657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C1303965-756E-8E6E-187D-C5C3B8C1C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464" y="586596"/>
            <a:ext cx="3821454" cy="568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26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E3AA57EB-0A4C-C8C4-2129-49B03C03E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156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623708-29B1-83AB-1B3B-0B634D694FBA}"/>
              </a:ext>
            </a:extLst>
          </p:cNvPr>
          <p:cNvSpPr txBox="1"/>
          <p:nvPr/>
        </p:nvSpPr>
        <p:spPr>
          <a:xfrm>
            <a:off x="8294914" y="5730590"/>
            <a:ext cx="26168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Fresh From the Magnum Darkroom | Magnum Photos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8A07DD-277B-80F2-DD11-F3513F1DF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381" y="374365"/>
            <a:ext cx="3438228" cy="4991265"/>
          </a:xfrm>
          <a:ln w="38100">
            <a:solidFill>
              <a:srgbClr val="FF79A9"/>
            </a:solidFill>
          </a:ln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See how the Printer of the image has a code of red and black pen, numbers and arrows.</a:t>
            </a:r>
          </a:p>
          <a:p>
            <a:pPr marL="0" indent="0" algn="ctr">
              <a:buNone/>
            </a:pPr>
            <a:r>
              <a:rPr lang="en-GB" sz="2400" b="1" dirty="0"/>
              <a:t>Note-taking is personal and keeps a record of your activity.</a:t>
            </a:r>
          </a:p>
          <a:p>
            <a:pPr marL="0" indent="0" algn="ctr">
              <a:buNone/>
            </a:pPr>
            <a:r>
              <a:rPr lang="en-GB" sz="2400" b="1" dirty="0"/>
              <a:t>You can come back to these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1558575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6D605-14E3-4423-61A8-2E564C092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D65C8-5046-4278-625F-17E57FC83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369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Task 1 – Put it all in order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D4C915-404B-C0B8-6CF4-D9F4CBD8C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57932"/>
            <a:ext cx="10134600" cy="2019031"/>
          </a:xfrm>
          <a:ln>
            <a:solidFill>
              <a:srgbClr val="FF79A9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Darkroom Tips</a:t>
            </a:r>
          </a:p>
          <a:p>
            <a:r>
              <a:rPr lang="en-GB" dirty="0"/>
              <a:t>Keep notes of the prints you make – use the time that prints are washing to keep track of your work.</a:t>
            </a:r>
          </a:p>
          <a:p>
            <a:r>
              <a:rPr lang="en-GB" dirty="0"/>
              <a:t>Review your work quickly after a session to keep things in order.</a:t>
            </a:r>
          </a:p>
          <a:p>
            <a:r>
              <a:rPr lang="en-GB" dirty="0"/>
              <a:t>Try to stack your prints in order.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4C1C2C6A-D112-AA53-4F40-BDCF2122768D}"/>
              </a:ext>
            </a:extLst>
          </p:cNvPr>
          <p:cNvSpPr txBox="1">
            <a:spLocks/>
          </p:cNvSpPr>
          <p:nvPr/>
        </p:nvSpPr>
        <p:spPr>
          <a:xfrm>
            <a:off x="838200" y="1409969"/>
            <a:ext cx="10134600" cy="2019031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Task</a:t>
            </a:r>
          </a:p>
          <a:p>
            <a:r>
              <a:rPr lang="en-GB" dirty="0"/>
              <a:t>Organise prints in the order made</a:t>
            </a:r>
          </a:p>
          <a:p>
            <a:r>
              <a:rPr lang="en-GB" dirty="0"/>
              <a:t>For each print – note what you were trying to achieve and how.</a:t>
            </a:r>
          </a:p>
          <a:p>
            <a:r>
              <a:rPr lang="en-GB" dirty="0"/>
              <a:t>Then note what you wanted to achieve next.</a:t>
            </a:r>
          </a:p>
        </p:txBody>
      </p:sp>
    </p:spTree>
    <p:extLst>
      <p:ext uri="{BB962C8B-B14F-4D97-AF65-F5344CB8AC3E}">
        <p14:creationId xmlns:p14="http://schemas.microsoft.com/office/powerpoint/2010/main" val="2078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D5CE94-0500-A5C2-3DC4-6FB9B1CAE2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90" t="13836" r="41132" b="13710"/>
          <a:stretch/>
        </p:blipFill>
        <p:spPr>
          <a:xfrm>
            <a:off x="1512139" y="929196"/>
            <a:ext cx="3818987" cy="4399473"/>
          </a:xfrm>
          <a:prstGeom prst="rect">
            <a:avLst/>
          </a:prstGeom>
          <a:ln>
            <a:solidFill>
              <a:srgbClr val="FF79A9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DAEA73-59D7-D82B-6F1F-E9AC1B720C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07" t="15598" r="32500" b="20252"/>
          <a:stretch/>
        </p:blipFill>
        <p:spPr>
          <a:xfrm>
            <a:off x="5730240" y="929196"/>
            <a:ext cx="5400136" cy="4399473"/>
          </a:xfrm>
          <a:prstGeom prst="rect">
            <a:avLst/>
          </a:prstGeom>
          <a:ln>
            <a:solidFill>
              <a:srgbClr val="FF79A9"/>
            </a:solidFill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921D0B4-0D50-9F62-BE8D-EC35AED62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A (digital)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F7BB4393-8946-D07E-39D0-F570B06140C2}"/>
              </a:ext>
            </a:extLst>
          </p:cNvPr>
          <p:cNvSpPr txBox="1">
            <a:spLocks/>
          </p:cNvSpPr>
          <p:nvPr/>
        </p:nvSpPr>
        <p:spPr>
          <a:xfrm>
            <a:off x="439515" y="5538158"/>
            <a:ext cx="11344167" cy="1168880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this example, the student has quickly marked up the areas of a print they intend to use </a:t>
            </a:r>
            <a:r>
              <a:rPr lang="en-GB" b="1" dirty="0" err="1"/>
              <a:t>ina</a:t>
            </a:r>
            <a:r>
              <a:rPr lang="en-GB" b="1" dirty="0"/>
              <a:t>  digital collage.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the second image, we get a screenshot of the collage-making and description/analysis of the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361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306E7F-A12D-05A0-E721-63556E5EB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8A1EB98-B7C6-C80B-BEB0-D92FAF43B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B (darkroom)</a:t>
            </a:r>
          </a:p>
        </p:txBody>
      </p:sp>
      <p:pic>
        <p:nvPicPr>
          <p:cNvPr id="3" name="Picture 2" descr="A screenshot of a test strip&#10;&#10;Description automatically generated">
            <a:extLst>
              <a:ext uri="{FF2B5EF4-FFF2-40B4-BE49-F238E27FC236}">
                <a16:creationId xmlns:a16="http://schemas.microsoft.com/office/drawing/2014/main" id="{047C73E5-07F7-B7E2-40F0-4857B335B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06" y="1133990"/>
            <a:ext cx="6043359" cy="3403504"/>
          </a:xfrm>
          <a:prstGeom prst="rect">
            <a:avLst/>
          </a:prstGeom>
          <a:ln>
            <a:solidFill>
              <a:srgbClr val="FF79A9"/>
            </a:solidFill>
          </a:ln>
        </p:spPr>
      </p:pic>
      <p:pic>
        <p:nvPicPr>
          <p:cNvPr id="6" name="Picture 5" descr="A close-up of a black and white image&#10;&#10;Description automatically generated">
            <a:extLst>
              <a:ext uri="{FF2B5EF4-FFF2-40B4-BE49-F238E27FC236}">
                <a16:creationId xmlns:a16="http://schemas.microsoft.com/office/drawing/2014/main" id="{3EE7029F-172F-9817-DF55-4372468E86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653" y="3053853"/>
            <a:ext cx="6494441" cy="3505483"/>
          </a:xfrm>
          <a:prstGeom prst="rect">
            <a:avLst/>
          </a:prstGeom>
          <a:ln>
            <a:solidFill>
              <a:srgbClr val="FF79A9"/>
            </a:solidFill>
          </a:ln>
        </p:spPr>
      </p:pic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B535F891-733F-7E0F-B1B6-ABF156AE7F8B}"/>
              </a:ext>
            </a:extLst>
          </p:cNvPr>
          <p:cNvSpPr txBox="1">
            <a:spLocks/>
          </p:cNvSpPr>
          <p:nvPr/>
        </p:nvSpPr>
        <p:spPr>
          <a:xfrm>
            <a:off x="300905" y="4742288"/>
            <a:ext cx="4558453" cy="1817048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this example, the student has recorded the timings of various test strips, noting improvements as a result.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Then, we can see some analysis of the composition of a photogram. Sometimes our notes can be about this as well as the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205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6C7CA2-CADF-2DCF-13C1-2F1C95012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C85F57F-4F6E-11EC-DEA3-19025EFD1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B (darkroom)</a:t>
            </a:r>
          </a:p>
        </p:txBody>
      </p:sp>
      <p:pic>
        <p:nvPicPr>
          <p:cNvPr id="4" name="Picture 3" descr="A black and white photo of a person standing next to a brick wall&#10;&#10;Description automatically generated">
            <a:extLst>
              <a:ext uri="{FF2B5EF4-FFF2-40B4-BE49-F238E27FC236}">
                <a16:creationId xmlns:a16="http://schemas.microsoft.com/office/drawing/2014/main" id="{3EFF9FA8-E658-5855-520B-BD035E26EB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3032" y="944592"/>
            <a:ext cx="5828968" cy="3193955"/>
          </a:xfrm>
          <a:prstGeom prst="rect">
            <a:avLst/>
          </a:prstGeom>
          <a:ln>
            <a:solidFill>
              <a:srgbClr val="FF79A9"/>
            </a:solidFill>
          </a:ln>
        </p:spPr>
      </p:pic>
      <p:pic>
        <p:nvPicPr>
          <p:cNvPr id="7" name="Picture 6" descr="A close-up of a building&#10;&#10;Description automatically generated">
            <a:extLst>
              <a:ext uri="{FF2B5EF4-FFF2-40B4-BE49-F238E27FC236}">
                <a16:creationId xmlns:a16="http://schemas.microsoft.com/office/drawing/2014/main" id="{5053E744-A48E-8299-1D5F-BFA754E0B3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75" y="944592"/>
            <a:ext cx="5768095" cy="3178834"/>
          </a:xfrm>
          <a:prstGeom prst="rect">
            <a:avLst/>
          </a:prstGeom>
          <a:ln>
            <a:solidFill>
              <a:srgbClr val="FF79A9"/>
            </a:solidFill>
          </a:ln>
        </p:spPr>
      </p:pic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D99F49BA-5717-500B-50C8-6EA19C7BFD8A}"/>
              </a:ext>
            </a:extLst>
          </p:cNvPr>
          <p:cNvSpPr txBox="1">
            <a:spLocks/>
          </p:cNvSpPr>
          <p:nvPr/>
        </p:nvSpPr>
        <p:spPr>
          <a:xfrm>
            <a:off x="439515" y="5538158"/>
            <a:ext cx="11344167" cy="1168880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 same student here shows us detailed description of their intentions and process for making firstly a base print (a standard print from a negative) and then how they changed the settings to increase the contrast.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064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016A24-0A43-1949-30A6-D1C2DE79F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61722BB-28CB-4CDD-8022-A2DF47DAF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C (Alternative/experimental Process)</a:t>
            </a:r>
          </a:p>
        </p:txBody>
      </p:sp>
      <p:pic>
        <p:nvPicPr>
          <p:cNvPr id="4" name="Picture 3" descr="A collage of photos of clouds and water&#10;&#10;Description automatically generated">
            <a:extLst>
              <a:ext uri="{FF2B5EF4-FFF2-40B4-BE49-F238E27FC236}">
                <a16:creationId xmlns:a16="http://schemas.microsoft.com/office/drawing/2014/main" id="{8E2B5933-E62A-D782-D23B-CADC2FB6E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60" y="1089828"/>
            <a:ext cx="6989653" cy="5261103"/>
          </a:xfrm>
          <a:prstGeom prst="rect">
            <a:avLst/>
          </a:prstGeom>
          <a:ln>
            <a:solidFill>
              <a:srgbClr val="FF79A9"/>
            </a:solidFill>
          </a:ln>
        </p:spPr>
      </p:pic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7936F81F-8112-1BFD-CD95-63E4084E9963}"/>
              </a:ext>
            </a:extLst>
          </p:cNvPr>
          <p:cNvSpPr txBox="1">
            <a:spLocks/>
          </p:cNvSpPr>
          <p:nvPr/>
        </p:nvSpPr>
        <p:spPr>
          <a:xfrm>
            <a:off x="8024005" y="1380225"/>
            <a:ext cx="3587150" cy="4675517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this example, the student has documented an experimental process.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They’ve been careful to document this process as a lot can go wrong! Good notes make expert experiments.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348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2FF5BCA-EEBE-3D53-D145-2D36E66FB9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5064" y="929196"/>
            <a:ext cx="7292685" cy="5407711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EA0C7B0-7AF0-7A39-7D0F-E2C9FA0E607C}"/>
              </a:ext>
            </a:extLst>
          </p:cNvPr>
          <p:cNvSpPr txBox="1">
            <a:spLocks/>
          </p:cNvSpPr>
          <p:nvPr/>
        </p:nvSpPr>
        <p:spPr>
          <a:xfrm>
            <a:off x="838200" y="0"/>
            <a:ext cx="10515600" cy="9291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Futura Md BT" panose="020B0602020204020303" pitchFamily="34" charset="0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FF79A9"/>
                </a:solidFill>
              </a:rPr>
              <a:t>Student Example C (Alternative/experimental Process)</a:t>
            </a:r>
            <a:endParaRPr lang="en-GB" dirty="0">
              <a:solidFill>
                <a:srgbClr val="FF79A9"/>
              </a:solidFill>
            </a:endParaRP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A61883A5-EF7B-6369-5C63-F01C7F0C6E16}"/>
              </a:ext>
            </a:extLst>
          </p:cNvPr>
          <p:cNvSpPr txBox="1">
            <a:spLocks/>
          </p:cNvSpPr>
          <p:nvPr/>
        </p:nvSpPr>
        <p:spPr>
          <a:xfrm>
            <a:off x="260231" y="929196"/>
            <a:ext cx="2862531" cy="5540615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 same student has gone on to </a:t>
            </a:r>
            <a:r>
              <a:rPr lang="en-GB" b="1" dirty="0" err="1"/>
              <a:t>adapte</a:t>
            </a:r>
            <a:r>
              <a:rPr lang="en-GB" b="1" dirty="0"/>
              <a:t> their process but it is clear their previous notes have helped them make consistent exposures.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Again, they document the timings and their processes.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61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1DBB9F-7C46-5865-2C24-971D37DE2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9DA19C8-839B-F232-DDE4-010CE5DB2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D (Digital)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663102F-9294-24A4-D930-E2779F8BB6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24" y="1811546"/>
            <a:ext cx="6952411" cy="4345257"/>
          </a:xfrm>
          <a:prstGeom prst="rect">
            <a:avLst/>
          </a:prstGeom>
          <a:ln>
            <a:solidFill>
              <a:srgbClr val="FF79A9"/>
            </a:solidFill>
          </a:ln>
        </p:spPr>
      </p:pic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20FAE8BE-E91A-3916-39D7-FD525E647AF7}"/>
              </a:ext>
            </a:extLst>
          </p:cNvPr>
          <p:cNvSpPr txBox="1">
            <a:spLocks/>
          </p:cNvSpPr>
          <p:nvPr/>
        </p:nvSpPr>
        <p:spPr>
          <a:xfrm>
            <a:off x="8024005" y="1380225"/>
            <a:ext cx="3587150" cy="4675517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this example, the student has taken a series of screenshots while editing in photoshop.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They’ve documented the layers and settings used to make their outcomes in a logical process. They are noting the composition of the work as well as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099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71E21-0E81-1388-5484-47913992F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D34BEC8-073E-4FEA-7090-7131D869C9D6}"/>
              </a:ext>
            </a:extLst>
          </p:cNvPr>
          <p:cNvSpPr txBox="1">
            <a:spLocks/>
          </p:cNvSpPr>
          <p:nvPr/>
        </p:nvSpPr>
        <p:spPr>
          <a:xfrm>
            <a:off x="419860" y="975532"/>
            <a:ext cx="11352279" cy="6463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i="1" dirty="0"/>
              <a:t>Considering these strategies, plan how you will shoot your next roll of film.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27B384-A8DC-EB0E-FD79-4D7E5AAA8DA3}"/>
              </a:ext>
            </a:extLst>
          </p:cNvPr>
          <p:cNvSpPr txBox="1"/>
          <p:nvPr/>
        </p:nvSpPr>
        <p:spPr>
          <a:xfrm>
            <a:off x="416168" y="328672"/>
            <a:ext cx="73859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79A9"/>
                </a:solidFill>
                <a:effectLst/>
                <a:uLnTx/>
                <a:uFillTx/>
                <a:latin typeface="Futura Md BT" panose="020B0602020204020303" pitchFamily="34" charset="0"/>
                <a:ea typeface="+mj-ea"/>
                <a:cs typeface="+mj-cs"/>
              </a:rPr>
              <a:t>Task 2 - Applying This Knowledge</a:t>
            </a:r>
            <a:endParaRPr lang="en-GB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9008A5C6-D791-95E0-4634-4045CF854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11380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Note the following:</a:t>
            </a:r>
          </a:p>
          <a:p>
            <a:r>
              <a:rPr lang="en-GB" dirty="0"/>
              <a:t>Aim</a:t>
            </a:r>
          </a:p>
          <a:p>
            <a:r>
              <a:rPr lang="en-GB" dirty="0"/>
              <a:t>Timescale</a:t>
            </a:r>
          </a:p>
          <a:p>
            <a:r>
              <a:rPr lang="en-GB" dirty="0"/>
              <a:t>Kit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And more!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3452A3B-FA8A-61F3-8C12-4B0E58DF6823}"/>
              </a:ext>
            </a:extLst>
          </p:cNvPr>
          <p:cNvSpPr txBox="1">
            <a:spLocks/>
          </p:cNvSpPr>
          <p:nvPr/>
        </p:nvSpPr>
        <p:spPr>
          <a:xfrm>
            <a:off x="5751615" y="1841306"/>
            <a:ext cx="5387439" cy="4351338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Throughout your time at university, we will be expecting you to plan like this before a shoot.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Whether you are developing a personal project or working for a client, consider how this planning will impact your practice.</a:t>
            </a:r>
          </a:p>
        </p:txBody>
      </p:sp>
    </p:spTree>
    <p:extLst>
      <p:ext uri="{BB962C8B-B14F-4D97-AF65-F5344CB8AC3E}">
        <p14:creationId xmlns:p14="http://schemas.microsoft.com/office/powerpoint/2010/main" val="1648458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F4659-D258-79CA-E2DE-BDD45F738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Part 2 – Evaluation – Evaluating a shoot.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5FCC59-A0D9-6957-BA62-91FD219B5E1E}"/>
              </a:ext>
            </a:extLst>
          </p:cNvPr>
          <p:cNvSpPr txBox="1"/>
          <p:nvPr/>
        </p:nvSpPr>
        <p:spPr>
          <a:xfrm>
            <a:off x="483326" y="2008555"/>
            <a:ext cx="1072678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dirty="0">
                <a:solidFill>
                  <a:srgbClr val="111111"/>
                </a:solidFill>
                <a:latin typeface="Roboto" panose="02000000000000000000" pitchFamily="2" charset="0"/>
              </a:rPr>
              <a:t>“</a:t>
            </a:r>
            <a:r>
              <a:rPr lang="en-GB" sz="3600" b="1" i="1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the making of a judgement about the amount, number, or </a:t>
            </a:r>
            <a:r>
              <a:rPr lang="en-GB" sz="3600" b="1" i="1" dirty="0">
                <a:solidFill>
                  <a:srgbClr val="FF79A9"/>
                </a:solidFill>
                <a:effectLst/>
                <a:latin typeface="Roboto" panose="02000000000000000000" pitchFamily="2" charset="0"/>
              </a:rPr>
              <a:t>value</a:t>
            </a:r>
            <a:r>
              <a:rPr lang="en-GB" sz="3600" b="1" i="1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of something; assessment”</a:t>
            </a:r>
            <a:endParaRPr lang="en-GB" sz="3600" b="1" i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4203DF3-0568-1E7E-506A-B2F4511A9FE2}"/>
              </a:ext>
            </a:extLst>
          </p:cNvPr>
          <p:cNvSpPr txBox="1">
            <a:spLocks/>
          </p:cNvSpPr>
          <p:nvPr/>
        </p:nvSpPr>
        <p:spPr>
          <a:xfrm>
            <a:off x="483326" y="4376624"/>
            <a:ext cx="11352279" cy="1708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i="1" dirty="0"/>
              <a:t>We are interested in the value of our shoot to our projects as a whole.</a:t>
            </a:r>
          </a:p>
          <a:p>
            <a:pPr marL="0" indent="0" algn="ctr">
              <a:buNone/>
            </a:pPr>
            <a:r>
              <a:rPr lang="en-GB" i="1" dirty="0"/>
              <a:t>To assess the value, we have to consider our aim.</a:t>
            </a:r>
          </a:p>
        </p:txBody>
      </p:sp>
    </p:spTree>
    <p:extLst>
      <p:ext uri="{BB962C8B-B14F-4D97-AF65-F5344CB8AC3E}">
        <p14:creationId xmlns:p14="http://schemas.microsoft.com/office/powerpoint/2010/main" val="1967663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782631-A80B-9508-0FA4-C5BD3D6A6F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DF12-1911-EA46-26E3-8A122D3E5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387" y="324104"/>
            <a:ext cx="5545347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Part 2 – Evaluation – Evaluating a shoot.</a:t>
            </a:r>
          </a:p>
        </p:txBody>
      </p:sp>
      <p:pic>
        <p:nvPicPr>
          <p:cNvPr id="3" name="Picture 2" descr="A diagram of a process&#10;&#10;Description automatically generated">
            <a:extLst>
              <a:ext uri="{FF2B5EF4-FFF2-40B4-BE49-F238E27FC236}">
                <a16:creationId xmlns:a16="http://schemas.microsoft.com/office/drawing/2014/main" id="{BD3A4F1E-7501-E9E3-2C61-2A7F6D8CD4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058" y="121127"/>
            <a:ext cx="4440555" cy="6326505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5EFECC1-9AED-B7F7-81CA-F1A22EF4D481}"/>
              </a:ext>
            </a:extLst>
          </p:cNvPr>
          <p:cNvSpPr txBox="1">
            <a:spLocks/>
          </p:cNvSpPr>
          <p:nvPr/>
        </p:nvSpPr>
        <p:spPr>
          <a:xfrm>
            <a:off x="763489" y="1987247"/>
            <a:ext cx="5417142" cy="28835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i="1" dirty="0"/>
              <a:t>So, to see the value, we have to consider all elements:</a:t>
            </a:r>
          </a:p>
          <a:p>
            <a:pPr marL="0" indent="0" algn="ctr">
              <a:buNone/>
            </a:pPr>
            <a:r>
              <a:rPr lang="en-GB" i="1" dirty="0"/>
              <a:t>This is where </a:t>
            </a:r>
            <a:r>
              <a:rPr lang="en-GB" i="1" dirty="0">
                <a:solidFill>
                  <a:srgbClr val="FF79A9"/>
                </a:solidFill>
              </a:rPr>
              <a:t>good planning, a solid aim, documentation, selection from a contact sheet and editing </a:t>
            </a:r>
            <a:r>
              <a:rPr lang="en-GB" i="1" dirty="0"/>
              <a:t>all come together.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A5ED88F-5629-4C36-F38C-84DF2A2439B3}"/>
              </a:ext>
            </a:extLst>
          </p:cNvPr>
          <p:cNvSpPr txBox="1">
            <a:spLocks/>
          </p:cNvSpPr>
          <p:nvPr/>
        </p:nvSpPr>
        <p:spPr>
          <a:xfrm>
            <a:off x="827592" y="4963692"/>
            <a:ext cx="5417142" cy="15702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i="1" dirty="0"/>
              <a:t>Consider each of these elements and make a short evaluation of this roll of film. </a:t>
            </a:r>
          </a:p>
        </p:txBody>
      </p:sp>
    </p:spTree>
    <p:extLst>
      <p:ext uri="{BB962C8B-B14F-4D97-AF65-F5344CB8AC3E}">
        <p14:creationId xmlns:p14="http://schemas.microsoft.com/office/powerpoint/2010/main" val="577746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5390-31C7-D13E-9E8E-38EB62558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D65A8-6E3D-50C4-7919-7E044B25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FF79A9"/>
                </a:solidFill>
              </a:rPr>
              <a:t>Aim </a:t>
            </a:r>
            <a:r>
              <a:rPr lang="en-GB" dirty="0"/>
              <a:t>– did you achieve your aim. Reflect on this</a:t>
            </a:r>
          </a:p>
          <a:p>
            <a:r>
              <a:rPr lang="en-GB" dirty="0">
                <a:solidFill>
                  <a:srgbClr val="FF79A9"/>
                </a:solidFill>
              </a:rPr>
              <a:t>Planning</a:t>
            </a:r>
            <a:r>
              <a:rPr lang="en-GB" dirty="0"/>
              <a:t> – Did you plan well. What would you do differently?</a:t>
            </a:r>
          </a:p>
          <a:p>
            <a:r>
              <a:rPr lang="en-GB" dirty="0">
                <a:solidFill>
                  <a:srgbClr val="FF79A9"/>
                </a:solidFill>
              </a:rPr>
              <a:t>Shoot</a:t>
            </a:r>
            <a:r>
              <a:rPr lang="en-GB" dirty="0"/>
              <a:t> – How did the shoot go? Did you perform well. Would you 		change anything?</a:t>
            </a:r>
          </a:p>
          <a:p>
            <a:r>
              <a:rPr lang="en-GB" dirty="0">
                <a:solidFill>
                  <a:srgbClr val="FF79A9"/>
                </a:solidFill>
              </a:rPr>
              <a:t>Selection</a:t>
            </a:r>
            <a:r>
              <a:rPr lang="en-GB" dirty="0"/>
              <a:t> (from contact Sheet) – Does your selection make sense for 	your aims?</a:t>
            </a:r>
          </a:p>
          <a:p>
            <a:r>
              <a:rPr lang="en-GB" dirty="0">
                <a:solidFill>
                  <a:srgbClr val="FF79A9"/>
                </a:solidFill>
              </a:rPr>
              <a:t>Editing/Printing</a:t>
            </a:r>
            <a:r>
              <a:rPr lang="en-GB" dirty="0"/>
              <a:t>– Are your edits good quality? Did you learn 	something new?</a:t>
            </a:r>
          </a:p>
          <a:p>
            <a:r>
              <a:rPr lang="en-GB" dirty="0">
                <a:solidFill>
                  <a:srgbClr val="FF79A9"/>
                </a:solidFill>
              </a:rPr>
              <a:t>*Critique – </a:t>
            </a:r>
            <a:r>
              <a:rPr lang="en-GB" dirty="0"/>
              <a:t>What do other people think? Is your work talking to your 	audience?</a:t>
            </a:r>
          </a:p>
          <a:p>
            <a:r>
              <a:rPr lang="en-GB" dirty="0">
                <a:solidFill>
                  <a:srgbClr val="FF79A9"/>
                </a:solidFill>
              </a:rPr>
              <a:t>Outcomes</a:t>
            </a:r>
            <a:r>
              <a:rPr lang="en-GB" dirty="0"/>
              <a:t> – Have your outcomes displayed new skills? Do they 	achieve aims? What can you improve?</a:t>
            </a:r>
          </a:p>
          <a:p>
            <a:r>
              <a:rPr lang="en-GB" dirty="0">
                <a:solidFill>
                  <a:srgbClr val="FF79A9"/>
                </a:solidFill>
              </a:rPr>
              <a:t>Next steps </a:t>
            </a:r>
            <a:r>
              <a:rPr lang="en-GB" dirty="0"/>
              <a:t>– As a result, what do you plan to do next in your project.</a:t>
            </a:r>
          </a:p>
        </p:txBody>
      </p:sp>
    </p:spTree>
    <p:extLst>
      <p:ext uri="{BB962C8B-B14F-4D97-AF65-F5344CB8AC3E}">
        <p14:creationId xmlns:p14="http://schemas.microsoft.com/office/powerpoint/2010/main" val="3052872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6108A-8D27-3689-0CCE-EA242BE4C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A5F97-EE1B-CF9E-E45F-5D82CFE57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318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Critique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5B1F15-05CD-A69E-722E-5BBF82B850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80" t="17107" r="24858" b="5983"/>
          <a:stretch/>
        </p:blipFill>
        <p:spPr>
          <a:xfrm>
            <a:off x="276045" y="1035169"/>
            <a:ext cx="8005313" cy="527444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787E6DD-7962-8662-D3C1-346A607ED611}"/>
              </a:ext>
            </a:extLst>
          </p:cNvPr>
          <p:cNvSpPr txBox="1">
            <a:spLocks/>
          </p:cNvSpPr>
          <p:nvPr/>
        </p:nvSpPr>
        <p:spPr>
          <a:xfrm>
            <a:off x="8647611" y="1137035"/>
            <a:ext cx="2992051" cy="517257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i="1" dirty="0"/>
              <a:t>When you have a critique. Make notes of what people say about your work. Reflect on this and use it to understand how it is being seen – compared with how you want it to be seen.</a:t>
            </a:r>
          </a:p>
          <a:p>
            <a:pPr marL="0" indent="0">
              <a:buNone/>
            </a:pPr>
            <a:r>
              <a:rPr lang="en-GB" i="1" dirty="0">
                <a:solidFill>
                  <a:srgbClr val="FF79A9"/>
                </a:solidFill>
              </a:rPr>
              <a:t>You must reflect on this in your visual diary</a:t>
            </a:r>
          </a:p>
        </p:txBody>
      </p:sp>
    </p:spTree>
    <p:extLst>
      <p:ext uri="{BB962C8B-B14F-4D97-AF65-F5344CB8AC3E}">
        <p14:creationId xmlns:p14="http://schemas.microsoft.com/office/powerpoint/2010/main" val="1287010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184642-6CAC-BCAE-A22C-B58193C8B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8C88A85-160F-6A9A-4937-2ED0DC2C1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A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585B0B8F-5F30-EC9A-24DE-882AD9C057F7}"/>
              </a:ext>
            </a:extLst>
          </p:cNvPr>
          <p:cNvSpPr txBox="1">
            <a:spLocks/>
          </p:cNvSpPr>
          <p:nvPr/>
        </p:nvSpPr>
        <p:spPr>
          <a:xfrm>
            <a:off x="439515" y="5538158"/>
            <a:ext cx="11344167" cy="1168880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 student has evaluated this image well. *note this isn’t a full evaluation but forms part of it. A good start.</a:t>
            </a:r>
            <a:endParaRPr lang="en-GB" dirty="0"/>
          </a:p>
        </p:txBody>
      </p:sp>
      <p:pic>
        <p:nvPicPr>
          <p:cNvPr id="3" name="Picture 2" descr="A close-up of a black and white image&#10;&#10;Description automatically generated">
            <a:extLst>
              <a:ext uri="{FF2B5EF4-FFF2-40B4-BE49-F238E27FC236}">
                <a16:creationId xmlns:a16="http://schemas.microsoft.com/office/drawing/2014/main" id="{88462469-A61C-D6BB-F6F7-ECEF534C8A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713" y="1023071"/>
            <a:ext cx="8190969" cy="4421212"/>
          </a:xfrm>
          <a:prstGeom prst="rect">
            <a:avLst/>
          </a:prstGeom>
          <a:ln>
            <a:solidFill>
              <a:srgbClr val="FF79A9"/>
            </a:solidFill>
          </a:ln>
        </p:spPr>
      </p:pic>
    </p:spTree>
    <p:extLst>
      <p:ext uri="{BB962C8B-B14F-4D97-AF65-F5344CB8AC3E}">
        <p14:creationId xmlns:p14="http://schemas.microsoft.com/office/powerpoint/2010/main" val="3408137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EE53D0-DF13-008C-5D4A-7F19E190B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609" y="1838688"/>
            <a:ext cx="6962141" cy="4351338"/>
          </a:xfrm>
          <a:ln>
            <a:solidFill>
              <a:srgbClr val="FF79A9"/>
            </a:solidFill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345FCAC-2DFE-65C5-2728-0A96B4F49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B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76C81CA-6AD7-726B-91D6-4690CEFBCE7D}"/>
              </a:ext>
            </a:extLst>
          </p:cNvPr>
          <p:cNvSpPr txBox="1">
            <a:spLocks/>
          </p:cNvSpPr>
          <p:nvPr/>
        </p:nvSpPr>
        <p:spPr>
          <a:xfrm>
            <a:off x="244584" y="1838687"/>
            <a:ext cx="3974720" cy="4522923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This is a very good full evaluation. It is descriptive and documents the process well.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It connects with the ideas and aims of the shoot and the project as a whole and discusses many ideas.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732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6B557-F714-EF34-EB33-7A8610A93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E04B5B7-3636-C132-4A8D-3C367F45E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C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7341BBA8-74F7-6B5C-A2FB-DF1B14B219CB}"/>
              </a:ext>
            </a:extLst>
          </p:cNvPr>
          <p:cNvSpPr txBox="1">
            <a:spLocks/>
          </p:cNvSpPr>
          <p:nvPr/>
        </p:nvSpPr>
        <p:spPr>
          <a:xfrm>
            <a:off x="244584" y="1838687"/>
            <a:ext cx="3974720" cy="4522923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In the next few slides you will see the student compare their work with a range of examples.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This is a great form of evaluation that compares technique and style.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Here they reflect on their work in comparison to an artist whose work inspires them.</a:t>
            </a:r>
            <a:endParaRPr lang="en-GB" dirty="0"/>
          </a:p>
        </p:txBody>
      </p:sp>
      <p:pic>
        <p:nvPicPr>
          <p:cNvPr id="10" name="Picture 9" descr="A close-up of a text&#10;&#10;Description automatically generated">
            <a:extLst>
              <a:ext uri="{FF2B5EF4-FFF2-40B4-BE49-F238E27FC236}">
                <a16:creationId xmlns:a16="http://schemas.microsoft.com/office/drawing/2014/main" id="{179564E8-040F-535E-F029-8C28EF3D8C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625" y="1542971"/>
            <a:ext cx="6325571" cy="3772058"/>
          </a:xfrm>
          <a:prstGeom prst="rect">
            <a:avLst/>
          </a:prstGeom>
          <a:ln>
            <a:solidFill>
              <a:srgbClr val="FF79A9"/>
            </a:solidFill>
          </a:ln>
        </p:spPr>
      </p:pic>
    </p:spTree>
    <p:extLst>
      <p:ext uri="{BB962C8B-B14F-4D97-AF65-F5344CB8AC3E}">
        <p14:creationId xmlns:p14="http://schemas.microsoft.com/office/powerpoint/2010/main" val="468364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7438B-1F5E-2F5B-2846-77903BE8BB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57F7067-AE2C-EF76-23DD-8C9CB370E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29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79A9"/>
                </a:solidFill>
              </a:rPr>
              <a:t>Student Example C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FC454E72-9C3D-2219-226C-B4C0ADC44613}"/>
              </a:ext>
            </a:extLst>
          </p:cNvPr>
          <p:cNvSpPr txBox="1">
            <a:spLocks/>
          </p:cNvSpPr>
          <p:nvPr/>
        </p:nvSpPr>
        <p:spPr>
          <a:xfrm>
            <a:off x="244584" y="1838687"/>
            <a:ext cx="3974720" cy="4522923"/>
          </a:xfrm>
          <a:prstGeom prst="rect">
            <a:avLst/>
          </a:prstGeom>
          <a:ln>
            <a:solidFill>
              <a:srgbClr val="FF79A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Georgia Pro Cond" panose="020F05020202040302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Here, they compare two outcomes against their aims and intentions.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They discuss the form and composition of their work to do this well.</a:t>
            </a:r>
            <a:endParaRPr lang="en-GB" dirty="0"/>
          </a:p>
        </p:txBody>
      </p:sp>
      <p:pic>
        <p:nvPicPr>
          <p:cNvPr id="8" name="Content Placeholder 7" descr="A close-up of a photo&#10;&#10;Description automatically generated">
            <a:extLst>
              <a:ext uri="{FF2B5EF4-FFF2-40B4-BE49-F238E27FC236}">
                <a16:creationId xmlns:a16="http://schemas.microsoft.com/office/drawing/2014/main" id="{773E5516-E510-D208-2F87-9E2069E91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710" y="1838687"/>
            <a:ext cx="7629290" cy="4351338"/>
          </a:xfrm>
          <a:ln>
            <a:solidFill>
              <a:srgbClr val="FF79A9"/>
            </a:solidFill>
          </a:ln>
        </p:spPr>
      </p:pic>
    </p:spTree>
    <p:extLst>
      <p:ext uri="{BB962C8B-B14F-4D97-AF65-F5344CB8AC3E}">
        <p14:creationId xmlns:p14="http://schemas.microsoft.com/office/powerpoint/2010/main" val="214144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FC0ED8B-0349-42AF-BC52-EF8E2A8B0DC8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2930</TotalTime>
  <Words>1087</Words>
  <Application>Microsoft Office PowerPoint</Application>
  <PresentationFormat>Widescreen</PresentationFormat>
  <Paragraphs>95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Aptos</vt:lpstr>
      <vt:lpstr>Arial</vt:lpstr>
      <vt:lpstr>Futura Md BT</vt:lpstr>
      <vt:lpstr>Georgia Pro Cond</vt:lpstr>
      <vt:lpstr>Roboto</vt:lpstr>
      <vt:lpstr>Office Theme</vt:lpstr>
      <vt:lpstr>ADAA4014 - VISUAL STUDIES WEEK 5 –  EDITING &amp; EVALUATING</vt:lpstr>
      <vt:lpstr>Contents</vt:lpstr>
      <vt:lpstr>The Project Cycle</vt:lpstr>
      <vt:lpstr>Part 1 Documenting an edit</vt:lpstr>
      <vt:lpstr>PowerPoint Presentation</vt:lpstr>
      <vt:lpstr>PowerPoint Presentation</vt:lpstr>
      <vt:lpstr>Task 1 – Put it all in order</vt:lpstr>
      <vt:lpstr>Student Example A (digital)</vt:lpstr>
      <vt:lpstr>Student Example B (darkroom)</vt:lpstr>
      <vt:lpstr>Student Example B (darkroom)</vt:lpstr>
      <vt:lpstr>Student Example C (Alternative/experimental Process)</vt:lpstr>
      <vt:lpstr>PowerPoint Presentation</vt:lpstr>
      <vt:lpstr>Student Example D (Digital)</vt:lpstr>
      <vt:lpstr>PowerPoint Presentation</vt:lpstr>
      <vt:lpstr>Part 2 – Evaluation – Evaluating a shoot.</vt:lpstr>
      <vt:lpstr>Part 2 – Evaluation – Evaluating a shoot.</vt:lpstr>
      <vt:lpstr>Format</vt:lpstr>
      <vt:lpstr>Critique</vt:lpstr>
      <vt:lpstr>Student Example A</vt:lpstr>
      <vt:lpstr>Student Example B</vt:lpstr>
      <vt:lpstr>Student Example C</vt:lpstr>
      <vt:lpstr>Student Example 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 (0750363)</dc:creator>
  <cp:lastModifiedBy>Joe Coleman</cp:lastModifiedBy>
  <cp:revision>24</cp:revision>
  <dcterms:created xsi:type="dcterms:W3CDTF">2024-09-16T13:37:57Z</dcterms:created>
  <dcterms:modified xsi:type="dcterms:W3CDTF">2024-10-30T21:56:49Z</dcterms:modified>
</cp:coreProperties>
</file>