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9" r:id="rId4"/>
    <p:sldId id="258" r:id="rId5"/>
    <p:sldId id="260" r:id="rId6"/>
    <p:sldId id="261" r:id="rId7"/>
    <p:sldId id="262" r:id="rId8"/>
    <p:sldId id="263" r:id="rId9"/>
    <p:sldId id="264" r:id="rId10"/>
    <p:sldId id="266" r:id="rId11"/>
    <p:sldId id="267"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685994-9AFD-4256-AA7A-7A41DCBA4D8E}" v="4" dt="2021-05-04T17:56:25.6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na Vladuca" userId="12eaee475be5361a" providerId="LiveId" clId="{73685994-9AFD-4256-AA7A-7A41DCBA4D8E}"/>
    <pc:docChg chg="custSel addSld modSld sldOrd">
      <pc:chgData name="Alina Vladuca" userId="12eaee475be5361a" providerId="LiveId" clId="{73685994-9AFD-4256-AA7A-7A41DCBA4D8E}" dt="2021-05-04T17:57:25.966" v="62" actId="27636"/>
      <pc:docMkLst>
        <pc:docMk/>
      </pc:docMkLst>
      <pc:sldChg chg="modNotesTx">
        <pc:chgData name="Alina Vladuca" userId="12eaee475be5361a" providerId="LiveId" clId="{73685994-9AFD-4256-AA7A-7A41DCBA4D8E}" dt="2021-05-04T17:49:19.773" v="0"/>
        <pc:sldMkLst>
          <pc:docMk/>
          <pc:sldMk cId="3250241003" sldId="256"/>
        </pc:sldMkLst>
      </pc:sldChg>
      <pc:sldChg chg="modNotesTx">
        <pc:chgData name="Alina Vladuca" userId="12eaee475be5361a" providerId="LiveId" clId="{73685994-9AFD-4256-AA7A-7A41DCBA4D8E}" dt="2021-05-04T17:49:38.996" v="1"/>
        <pc:sldMkLst>
          <pc:docMk/>
          <pc:sldMk cId="512634524" sldId="257"/>
        </pc:sldMkLst>
      </pc:sldChg>
      <pc:sldChg chg="modNotesTx">
        <pc:chgData name="Alina Vladuca" userId="12eaee475be5361a" providerId="LiveId" clId="{73685994-9AFD-4256-AA7A-7A41DCBA4D8E}" dt="2021-05-04T17:50:17.169" v="3"/>
        <pc:sldMkLst>
          <pc:docMk/>
          <pc:sldMk cId="3690242652" sldId="258"/>
        </pc:sldMkLst>
      </pc:sldChg>
      <pc:sldChg chg="modNotesTx">
        <pc:chgData name="Alina Vladuca" userId="12eaee475be5361a" providerId="LiveId" clId="{73685994-9AFD-4256-AA7A-7A41DCBA4D8E}" dt="2021-05-04T17:49:52.882" v="2"/>
        <pc:sldMkLst>
          <pc:docMk/>
          <pc:sldMk cId="2721416128" sldId="259"/>
        </pc:sldMkLst>
      </pc:sldChg>
      <pc:sldChg chg="modNotesTx">
        <pc:chgData name="Alina Vladuca" userId="12eaee475be5361a" providerId="LiveId" clId="{73685994-9AFD-4256-AA7A-7A41DCBA4D8E}" dt="2021-05-04T17:50:32.664" v="4"/>
        <pc:sldMkLst>
          <pc:docMk/>
          <pc:sldMk cId="3526354814" sldId="260"/>
        </pc:sldMkLst>
      </pc:sldChg>
      <pc:sldChg chg="modNotesTx">
        <pc:chgData name="Alina Vladuca" userId="12eaee475be5361a" providerId="LiveId" clId="{73685994-9AFD-4256-AA7A-7A41DCBA4D8E}" dt="2021-05-04T17:50:43.015" v="5"/>
        <pc:sldMkLst>
          <pc:docMk/>
          <pc:sldMk cId="2734336727" sldId="261"/>
        </pc:sldMkLst>
      </pc:sldChg>
      <pc:sldChg chg="modNotesTx">
        <pc:chgData name="Alina Vladuca" userId="12eaee475be5361a" providerId="LiveId" clId="{73685994-9AFD-4256-AA7A-7A41DCBA4D8E}" dt="2021-05-04T17:50:55.421" v="6"/>
        <pc:sldMkLst>
          <pc:docMk/>
          <pc:sldMk cId="2487991324" sldId="262"/>
        </pc:sldMkLst>
      </pc:sldChg>
      <pc:sldChg chg="modNotesTx">
        <pc:chgData name="Alina Vladuca" userId="12eaee475be5361a" providerId="LiveId" clId="{73685994-9AFD-4256-AA7A-7A41DCBA4D8E}" dt="2021-05-04T17:51:11.444" v="7"/>
        <pc:sldMkLst>
          <pc:docMk/>
          <pc:sldMk cId="1551191683" sldId="263"/>
        </pc:sldMkLst>
      </pc:sldChg>
      <pc:sldChg chg="modNotesTx">
        <pc:chgData name="Alina Vladuca" userId="12eaee475be5361a" providerId="LiveId" clId="{73685994-9AFD-4256-AA7A-7A41DCBA4D8E}" dt="2021-05-04T17:51:21.199" v="8"/>
        <pc:sldMkLst>
          <pc:docMk/>
          <pc:sldMk cId="3671576220" sldId="264"/>
        </pc:sldMkLst>
      </pc:sldChg>
      <pc:sldChg chg="modNotesTx">
        <pc:chgData name="Alina Vladuca" userId="12eaee475be5361a" providerId="LiveId" clId="{73685994-9AFD-4256-AA7A-7A41DCBA4D8E}" dt="2021-05-04T17:51:33.610" v="9"/>
        <pc:sldMkLst>
          <pc:docMk/>
          <pc:sldMk cId="3093030072" sldId="266"/>
        </pc:sldMkLst>
      </pc:sldChg>
      <pc:sldChg chg="addSp delSp modSp new mod ord">
        <pc:chgData name="Alina Vladuca" userId="12eaee475be5361a" providerId="LiveId" clId="{73685994-9AFD-4256-AA7A-7A41DCBA4D8E}" dt="2021-05-04T17:57:00.691" v="41" actId="1076"/>
        <pc:sldMkLst>
          <pc:docMk/>
          <pc:sldMk cId="2119627337" sldId="267"/>
        </pc:sldMkLst>
        <pc:spChg chg="mod">
          <ac:chgData name="Alina Vladuca" userId="12eaee475be5361a" providerId="LiveId" clId="{73685994-9AFD-4256-AA7A-7A41DCBA4D8E}" dt="2021-05-04T17:53:51.595" v="20" actId="20577"/>
          <ac:spMkLst>
            <pc:docMk/>
            <pc:sldMk cId="2119627337" sldId="267"/>
            <ac:spMk id="2" creationId="{E8BF96AA-C252-4821-B3A5-316593D32265}"/>
          </ac:spMkLst>
        </pc:spChg>
        <pc:spChg chg="del">
          <ac:chgData name="Alina Vladuca" userId="12eaee475be5361a" providerId="LiveId" clId="{73685994-9AFD-4256-AA7A-7A41DCBA4D8E}" dt="2021-05-04T17:54:09.293" v="21"/>
          <ac:spMkLst>
            <pc:docMk/>
            <pc:sldMk cId="2119627337" sldId="267"/>
            <ac:spMk id="3" creationId="{3370152D-F2F9-4B61-A373-D09ABD03F66A}"/>
          </ac:spMkLst>
        </pc:spChg>
        <pc:spChg chg="add mod">
          <ac:chgData name="Alina Vladuca" userId="12eaee475be5361a" providerId="LiveId" clId="{73685994-9AFD-4256-AA7A-7A41DCBA4D8E}" dt="2021-05-04T17:54:19.210" v="22" actId="1076"/>
          <ac:spMkLst>
            <pc:docMk/>
            <pc:sldMk cId="2119627337" sldId="267"/>
            <ac:spMk id="8" creationId="{471357F2-3DF7-45E3-83CD-F3E0A6ED5E51}"/>
          </ac:spMkLst>
        </pc:spChg>
        <pc:spChg chg="add del mod">
          <ac:chgData name="Alina Vladuca" userId="12eaee475be5361a" providerId="LiveId" clId="{73685994-9AFD-4256-AA7A-7A41DCBA4D8E}" dt="2021-05-04T17:56:44.714" v="39" actId="478"/>
          <ac:spMkLst>
            <pc:docMk/>
            <pc:sldMk cId="2119627337" sldId="267"/>
            <ac:spMk id="10" creationId="{FAD23A1C-7B8B-4B95-A4CA-B4115656F4A0}"/>
          </ac:spMkLst>
        </pc:spChg>
        <pc:graphicFrameChg chg="add del mod">
          <ac:chgData name="Alina Vladuca" userId="12eaee475be5361a" providerId="LiveId" clId="{73685994-9AFD-4256-AA7A-7A41DCBA4D8E}" dt="2021-05-04T17:56:21.593" v="36" actId="21"/>
          <ac:graphicFrameMkLst>
            <pc:docMk/>
            <pc:sldMk cId="2119627337" sldId="267"/>
            <ac:graphicFrameMk id="4" creationId="{F9B6563F-0CA2-4B58-82CD-240971249C51}"/>
          </ac:graphicFrameMkLst>
        </pc:graphicFrameChg>
        <pc:graphicFrameChg chg="add del mod modGraphic">
          <ac:chgData name="Alina Vladuca" userId="12eaee475be5361a" providerId="LiveId" clId="{73685994-9AFD-4256-AA7A-7A41DCBA4D8E}" dt="2021-05-04T17:55:47.471" v="31" actId="21"/>
          <ac:graphicFrameMkLst>
            <pc:docMk/>
            <pc:sldMk cId="2119627337" sldId="267"/>
            <ac:graphicFrameMk id="5" creationId="{0E74A2AA-9A6E-4620-9F62-D6BA9E2C7CF6}"/>
          </ac:graphicFrameMkLst>
        </pc:graphicFrameChg>
        <pc:graphicFrameChg chg="add mod">
          <ac:chgData name="Alina Vladuca" userId="12eaee475be5361a" providerId="LiveId" clId="{73685994-9AFD-4256-AA7A-7A41DCBA4D8E}" dt="2021-05-04T17:56:55.601" v="40" actId="1076"/>
          <ac:graphicFrameMkLst>
            <pc:docMk/>
            <pc:sldMk cId="2119627337" sldId="267"/>
            <ac:graphicFrameMk id="6" creationId="{7BB0E837-5BAB-4132-8270-AF51E88C324E}"/>
          </ac:graphicFrameMkLst>
        </pc:graphicFrameChg>
        <pc:graphicFrameChg chg="add mod">
          <ac:chgData name="Alina Vladuca" userId="12eaee475be5361a" providerId="LiveId" clId="{73685994-9AFD-4256-AA7A-7A41DCBA4D8E}" dt="2021-05-04T17:57:00.691" v="41" actId="1076"/>
          <ac:graphicFrameMkLst>
            <pc:docMk/>
            <pc:sldMk cId="2119627337" sldId="267"/>
            <ac:graphicFrameMk id="7" creationId="{4EE7CA82-D160-4607-AD3C-E95C4AE946B0}"/>
          </ac:graphicFrameMkLst>
        </pc:graphicFrameChg>
      </pc:sldChg>
      <pc:sldChg chg="addSp delSp modSp new mod ord">
        <pc:chgData name="Alina Vladuca" userId="12eaee475be5361a" providerId="LiveId" clId="{73685994-9AFD-4256-AA7A-7A41DCBA4D8E}" dt="2021-05-04T17:56:30.054" v="38" actId="1076"/>
        <pc:sldMkLst>
          <pc:docMk/>
          <pc:sldMk cId="2623549348" sldId="268"/>
        </pc:sldMkLst>
        <pc:spChg chg="del">
          <ac:chgData name="Alina Vladuca" userId="12eaee475be5361a" providerId="LiveId" clId="{73685994-9AFD-4256-AA7A-7A41DCBA4D8E}" dt="2021-05-04T17:56:02.041" v="34" actId="478"/>
          <ac:spMkLst>
            <pc:docMk/>
            <pc:sldMk cId="2623549348" sldId="268"/>
            <ac:spMk id="2" creationId="{9DD73CF9-8B0F-40D1-8CF6-A95AAEEE2AC9}"/>
          </ac:spMkLst>
        </pc:spChg>
        <pc:spChg chg="del">
          <ac:chgData name="Alina Vladuca" userId="12eaee475be5361a" providerId="LiveId" clId="{73685994-9AFD-4256-AA7A-7A41DCBA4D8E}" dt="2021-05-04T17:55:59.872" v="33" actId="478"/>
          <ac:spMkLst>
            <pc:docMk/>
            <pc:sldMk cId="2623549348" sldId="268"/>
            <ac:spMk id="3" creationId="{3AC94DF3-65A6-4490-B949-7B0CD5A9DEB6}"/>
          </ac:spMkLst>
        </pc:spChg>
        <pc:graphicFrameChg chg="add mod">
          <ac:chgData name="Alina Vladuca" userId="12eaee475be5361a" providerId="LiveId" clId="{73685994-9AFD-4256-AA7A-7A41DCBA4D8E}" dt="2021-05-04T17:56:06.624" v="35" actId="1076"/>
          <ac:graphicFrameMkLst>
            <pc:docMk/>
            <pc:sldMk cId="2623549348" sldId="268"/>
            <ac:graphicFrameMk id="4" creationId="{794F64F7-C85D-478F-B95C-5FA9A7D5303B}"/>
          </ac:graphicFrameMkLst>
        </pc:graphicFrameChg>
        <pc:graphicFrameChg chg="add mod">
          <ac:chgData name="Alina Vladuca" userId="12eaee475be5361a" providerId="LiveId" clId="{73685994-9AFD-4256-AA7A-7A41DCBA4D8E}" dt="2021-05-04T17:56:30.054" v="38" actId="1076"/>
          <ac:graphicFrameMkLst>
            <pc:docMk/>
            <pc:sldMk cId="2623549348" sldId="268"/>
            <ac:graphicFrameMk id="5" creationId="{87917B40-3389-481D-9E7F-84A1DD332871}"/>
          </ac:graphicFrameMkLst>
        </pc:graphicFrameChg>
      </pc:sldChg>
      <pc:sldChg chg="modSp new mod ord">
        <pc:chgData name="Alina Vladuca" userId="12eaee475be5361a" providerId="LiveId" clId="{73685994-9AFD-4256-AA7A-7A41DCBA4D8E}" dt="2021-05-04T17:57:25.966" v="62" actId="27636"/>
        <pc:sldMkLst>
          <pc:docMk/>
          <pc:sldMk cId="677393992" sldId="269"/>
        </pc:sldMkLst>
        <pc:spChg chg="mod">
          <ac:chgData name="Alina Vladuca" userId="12eaee475be5361a" providerId="LiveId" clId="{73685994-9AFD-4256-AA7A-7A41DCBA4D8E}" dt="2021-05-04T17:57:12.611" v="60" actId="20577"/>
          <ac:spMkLst>
            <pc:docMk/>
            <pc:sldMk cId="677393992" sldId="269"/>
            <ac:spMk id="2" creationId="{1896C802-6577-4743-9AA4-554F472D4811}"/>
          </ac:spMkLst>
        </pc:spChg>
        <pc:spChg chg="mod">
          <ac:chgData name="Alina Vladuca" userId="12eaee475be5361a" providerId="LiveId" clId="{73685994-9AFD-4256-AA7A-7A41DCBA4D8E}" dt="2021-05-04T17:57:25.966" v="62" actId="27636"/>
          <ac:spMkLst>
            <pc:docMk/>
            <pc:sldMk cId="677393992" sldId="269"/>
            <ac:spMk id="3" creationId="{939E57B7-567E-424F-A1F5-38E6D13A159C}"/>
          </ac:spMkLst>
        </pc:spChg>
      </pc:sldChg>
    </pc:docChg>
  </pc:docChgLst>
  <pc:docChgLst>
    <pc:chgData name="Alina Vladuca" userId="12eaee475be5361a" providerId="LiveId" clId="{B8773FD3-E75F-44B9-A9FC-85AE9607063F}"/>
    <pc:docChg chg="undo custSel addSld delSld modSld sldOrd">
      <pc:chgData name="Alina Vladuca" userId="12eaee475be5361a" providerId="LiveId" clId="{B8773FD3-E75F-44B9-A9FC-85AE9607063F}" dt="2021-04-05T13:28:10.778" v="9027" actId="20577"/>
      <pc:docMkLst>
        <pc:docMk/>
      </pc:docMkLst>
      <pc:sldChg chg="addSp delSp modSp new mod setBg setClrOvrMap">
        <pc:chgData name="Alina Vladuca" userId="12eaee475be5361a" providerId="LiveId" clId="{B8773FD3-E75F-44B9-A9FC-85AE9607063F}" dt="2021-03-25T19:07:54.470" v="1326" actId="26606"/>
        <pc:sldMkLst>
          <pc:docMk/>
          <pc:sldMk cId="3250241003" sldId="256"/>
        </pc:sldMkLst>
        <pc:spChg chg="mod">
          <ac:chgData name="Alina Vladuca" userId="12eaee475be5361a" providerId="LiveId" clId="{B8773FD3-E75F-44B9-A9FC-85AE9607063F}" dt="2021-03-25T19:07:54.470" v="1326" actId="26606"/>
          <ac:spMkLst>
            <pc:docMk/>
            <pc:sldMk cId="3250241003" sldId="256"/>
            <ac:spMk id="2" creationId="{434F1185-1EA5-4A87-AA48-F0BB7108F9DF}"/>
          </ac:spMkLst>
        </pc:spChg>
        <pc:spChg chg="mod">
          <ac:chgData name="Alina Vladuca" userId="12eaee475be5361a" providerId="LiveId" clId="{B8773FD3-E75F-44B9-A9FC-85AE9607063F}" dt="2021-03-25T19:07:54.470" v="1326" actId="26606"/>
          <ac:spMkLst>
            <pc:docMk/>
            <pc:sldMk cId="3250241003" sldId="256"/>
            <ac:spMk id="3" creationId="{DFE8CF8C-8E1B-4478-AB39-800F642B2E9A}"/>
          </ac:spMkLst>
        </pc:spChg>
        <pc:spChg chg="add del">
          <ac:chgData name="Alina Vladuca" userId="12eaee475be5361a" providerId="LiveId" clId="{B8773FD3-E75F-44B9-A9FC-85AE9607063F}" dt="2021-03-25T19:07:47.733" v="1321" actId="26606"/>
          <ac:spMkLst>
            <pc:docMk/>
            <pc:sldMk cId="3250241003" sldId="256"/>
            <ac:spMk id="8" creationId="{57ABABA7-0420-4200-9B65-1C1967CE9373}"/>
          </ac:spMkLst>
        </pc:spChg>
        <pc:spChg chg="add del">
          <ac:chgData name="Alina Vladuca" userId="12eaee475be5361a" providerId="LiveId" clId="{B8773FD3-E75F-44B9-A9FC-85AE9607063F}" dt="2021-03-25T19:07:47.733" v="1321" actId="26606"/>
          <ac:spMkLst>
            <pc:docMk/>
            <pc:sldMk cId="3250241003" sldId="256"/>
            <ac:spMk id="24" creationId="{8576F020-8157-45CE-B1D9-6FA47AFEB4FA}"/>
          </ac:spMkLst>
        </pc:spChg>
        <pc:spChg chg="add del">
          <ac:chgData name="Alina Vladuca" userId="12eaee475be5361a" providerId="LiveId" clId="{B8773FD3-E75F-44B9-A9FC-85AE9607063F}" dt="2021-03-25T19:07:49.909" v="1323" actId="26606"/>
          <ac:spMkLst>
            <pc:docMk/>
            <pc:sldMk cId="3250241003" sldId="256"/>
            <ac:spMk id="26" creationId="{1F0BB6E0-44F4-4938-8070-5992040BD1D5}"/>
          </ac:spMkLst>
        </pc:spChg>
        <pc:spChg chg="add del">
          <ac:chgData name="Alina Vladuca" userId="12eaee475be5361a" providerId="LiveId" clId="{B8773FD3-E75F-44B9-A9FC-85AE9607063F}" dt="2021-03-25T19:07:49.909" v="1323" actId="26606"/>
          <ac:spMkLst>
            <pc:docMk/>
            <pc:sldMk cId="3250241003" sldId="256"/>
            <ac:spMk id="27" creationId="{57ABABA7-0420-4200-9B65-1C1967CE9373}"/>
          </ac:spMkLst>
        </pc:spChg>
        <pc:spChg chg="add del">
          <ac:chgData name="Alina Vladuca" userId="12eaee475be5361a" providerId="LiveId" clId="{B8773FD3-E75F-44B9-A9FC-85AE9607063F}" dt="2021-03-25T19:07:49.909" v="1323" actId="26606"/>
          <ac:spMkLst>
            <pc:docMk/>
            <pc:sldMk cId="3250241003" sldId="256"/>
            <ac:spMk id="29" creationId="{1E86F813-D67B-409D-AA77-FA8878C28E40}"/>
          </ac:spMkLst>
        </pc:spChg>
        <pc:spChg chg="add del">
          <ac:chgData name="Alina Vladuca" userId="12eaee475be5361a" providerId="LiveId" clId="{B8773FD3-E75F-44B9-A9FC-85AE9607063F}" dt="2021-03-25T19:07:54.438" v="1325" actId="26606"/>
          <ac:spMkLst>
            <pc:docMk/>
            <pc:sldMk cId="3250241003" sldId="256"/>
            <ac:spMk id="31" creationId="{57ABABA7-0420-4200-9B65-1C1967CE9373}"/>
          </ac:spMkLst>
        </pc:spChg>
        <pc:spChg chg="add del">
          <ac:chgData name="Alina Vladuca" userId="12eaee475be5361a" providerId="LiveId" clId="{B8773FD3-E75F-44B9-A9FC-85AE9607063F}" dt="2021-03-25T19:07:54.438" v="1325" actId="26606"/>
          <ac:spMkLst>
            <pc:docMk/>
            <pc:sldMk cId="3250241003" sldId="256"/>
            <ac:spMk id="32" creationId="{1E86F813-D67B-409D-AA77-FA8878C28E40}"/>
          </ac:spMkLst>
        </pc:spChg>
        <pc:spChg chg="add">
          <ac:chgData name="Alina Vladuca" userId="12eaee475be5361a" providerId="LiveId" clId="{B8773FD3-E75F-44B9-A9FC-85AE9607063F}" dt="2021-03-25T19:07:54.470" v="1326" actId="26606"/>
          <ac:spMkLst>
            <pc:docMk/>
            <pc:sldMk cId="3250241003" sldId="256"/>
            <ac:spMk id="36" creationId="{CE6C63DC-BAE4-42B6-8FDF-F6467C2D23AC}"/>
          </ac:spMkLst>
        </pc:spChg>
        <pc:spChg chg="add">
          <ac:chgData name="Alina Vladuca" userId="12eaee475be5361a" providerId="LiveId" clId="{B8773FD3-E75F-44B9-A9FC-85AE9607063F}" dt="2021-03-25T19:07:54.470" v="1326" actId="26606"/>
          <ac:spMkLst>
            <pc:docMk/>
            <pc:sldMk cId="3250241003" sldId="256"/>
            <ac:spMk id="38" creationId="{BFE4781A-41C7-4F27-8792-A74EFB8E5CF1}"/>
          </ac:spMkLst>
        </pc:spChg>
        <pc:spChg chg="add">
          <ac:chgData name="Alina Vladuca" userId="12eaee475be5361a" providerId="LiveId" clId="{B8773FD3-E75F-44B9-A9FC-85AE9607063F}" dt="2021-03-25T19:07:54.470" v="1326" actId="26606"/>
          <ac:spMkLst>
            <pc:docMk/>
            <pc:sldMk cId="3250241003" sldId="256"/>
            <ac:spMk id="40" creationId="{66AFD431-09B7-42CA-BF39-9FE5DBE53797}"/>
          </ac:spMkLst>
        </pc:spChg>
        <pc:spChg chg="add">
          <ac:chgData name="Alina Vladuca" userId="12eaee475be5361a" providerId="LiveId" clId="{B8773FD3-E75F-44B9-A9FC-85AE9607063F}" dt="2021-03-25T19:07:54.470" v="1326" actId="26606"/>
          <ac:spMkLst>
            <pc:docMk/>
            <pc:sldMk cId="3250241003" sldId="256"/>
            <ac:spMk id="56" creationId="{E7D63BAB-D0DB-4F66-92F9-4D2E0A2E5A47}"/>
          </ac:spMkLst>
        </pc:spChg>
        <pc:grpChg chg="add del">
          <ac:chgData name="Alina Vladuca" userId="12eaee475be5361a" providerId="LiveId" clId="{B8773FD3-E75F-44B9-A9FC-85AE9607063F}" dt="2021-03-25T19:07:47.733" v="1321" actId="26606"/>
          <ac:grpSpMkLst>
            <pc:docMk/>
            <pc:sldMk cId="3250241003" sldId="256"/>
            <ac:grpSpMk id="10" creationId="{7A03E380-9CD1-4ABA-A763-9F9D252B8908}"/>
          </ac:grpSpMkLst>
        </pc:grpChg>
        <pc:grpChg chg="add">
          <ac:chgData name="Alina Vladuca" userId="12eaee475be5361a" providerId="LiveId" clId="{B8773FD3-E75F-44B9-A9FC-85AE9607063F}" dt="2021-03-25T19:07:54.470" v="1326" actId="26606"/>
          <ac:grpSpMkLst>
            <pc:docMk/>
            <pc:sldMk cId="3250241003" sldId="256"/>
            <ac:grpSpMk id="22" creationId="{0C4A17ED-96AA-44A6-A050-E1A7A1CDD9E7}"/>
          </ac:grpSpMkLst>
        </pc:grpChg>
        <pc:grpChg chg="add del">
          <ac:chgData name="Alina Vladuca" userId="12eaee475be5361a" providerId="LiveId" clId="{B8773FD3-E75F-44B9-A9FC-85AE9607063F}" dt="2021-03-25T19:07:49.909" v="1323" actId="26606"/>
          <ac:grpSpMkLst>
            <pc:docMk/>
            <pc:sldMk cId="3250241003" sldId="256"/>
            <ac:grpSpMk id="28" creationId="{46F1E992-B14A-4FD5-8E41-E19C83492C2A}"/>
          </ac:grpSpMkLst>
        </pc:grpChg>
        <pc:grpChg chg="add">
          <ac:chgData name="Alina Vladuca" userId="12eaee475be5361a" providerId="LiveId" clId="{B8773FD3-E75F-44B9-A9FC-85AE9607063F}" dt="2021-03-25T19:07:54.470" v="1326" actId="26606"/>
          <ac:grpSpMkLst>
            <pc:docMk/>
            <pc:sldMk cId="3250241003" sldId="256"/>
            <ac:grpSpMk id="35" creationId="{8CD25866-F15D-40A4-AEC5-47C044637AB7}"/>
          </ac:grpSpMkLst>
        </pc:grpChg>
        <pc:grpChg chg="add">
          <ac:chgData name="Alina Vladuca" userId="12eaee475be5361a" providerId="LiveId" clId="{B8773FD3-E75F-44B9-A9FC-85AE9607063F}" dt="2021-03-25T19:07:54.470" v="1326" actId="26606"/>
          <ac:grpSpMkLst>
            <pc:docMk/>
            <pc:sldMk cId="3250241003" sldId="256"/>
            <ac:grpSpMk id="42" creationId="{9711C96E-3D2D-48C8-AAB9-C1CB02D1D51C}"/>
          </ac:grpSpMkLst>
        </pc:grpChg>
      </pc:sldChg>
      <pc:sldChg chg="addSp delSp modSp new mod">
        <pc:chgData name="Alina Vladuca" userId="12eaee475be5361a" providerId="LiveId" clId="{B8773FD3-E75F-44B9-A9FC-85AE9607063F}" dt="2021-03-25T20:04:43.613" v="1718"/>
        <pc:sldMkLst>
          <pc:docMk/>
          <pc:sldMk cId="512634524" sldId="257"/>
        </pc:sldMkLst>
        <pc:spChg chg="mod">
          <ac:chgData name="Alina Vladuca" userId="12eaee475be5361a" providerId="LiveId" clId="{B8773FD3-E75F-44B9-A9FC-85AE9607063F}" dt="2021-03-25T19:15:12.474" v="1351" actId="20577"/>
          <ac:spMkLst>
            <pc:docMk/>
            <pc:sldMk cId="512634524" sldId="257"/>
            <ac:spMk id="2" creationId="{36BFEBA3-FBFD-4CFA-96C0-76C370BD1B55}"/>
          </ac:spMkLst>
        </pc:spChg>
        <pc:spChg chg="del mod">
          <ac:chgData name="Alina Vladuca" userId="12eaee475be5361a" providerId="LiveId" clId="{B8773FD3-E75F-44B9-A9FC-85AE9607063F}" dt="2021-03-25T19:08:03.989" v="1327" actId="26606"/>
          <ac:spMkLst>
            <pc:docMk/>
            <pc:sldMk cId="512634524" sldId="257"/>
            <ac:spMk id="3" creationId="{AA97F1D2-0535-4951-BE3C-DA0DF2B3BD9A}"/>
          </ac:spMkLst>
        </pc:spChg>
        <pc:graphicFrameChg chg="add mod">
          <ac:chgData name="Alina Vladuca" userId="12eaee475be5361a" providerId="LiveId" clId="{B8773FD3-E75F-44B9-A9FC-85AE9607063F}" dt="2021-03-25T20:04:43.613" v="1718"/>
          <ac:graphicFrameMkLst>
            <pc:docMk/>
            <pc:sldMk cId="512634524" sldId="257"/>
            <ac:graphicFrameMk id="5" creationId="{A396CBE9-E7A9-4675-BFDB-84EC2B2F72B7}"/>
          </ac:graphicFrameMkLst>
        </pc:graphicFrameChg>
      </pc:sldChg>
      <pc:sldChg chg="addSp delSp modSp new mod">
        <pc:chgData name="Alina Vladuca" userId="12eaee475be5361a" providerId="LiveId" clId="{B8773FD3-E75F-44B9-A9FC-85AE9607063F}" dt="2021-04-05T13:28:10.778" v="9027" actId="20577"/>
        <pc:sldMkLst>
          <pc:docMk/>
          <pc:sldMk cId="3690242652" sldId="258"/>
        </pc:sldMkLst>
        <pc:spChg chg="mod">
          <ac:chgData name="Alina Vladuca" userId="12eaee475be5361a" providerId="LiveId" clId="{B8773FD3-E75F-44B9-A9FC-85AE9607063F}" dt="2021-04-05T13:28:10.778" v="9027" actId="20577"/>
          <ac:spMkLst>
            <pc:docMk/>
            <pc:sldMk cId="3690242652" sldId="258"/>
            <ac:spMk id="2" creationId="{A4965F37-B1E6-45E6-B4C1-FC8CD884CF59}"/>
          </ac:spMkLst>
        </pc:spChg>
        <pc:spChg chg="del mod">
          <ac:chgData name="Alina Vladuca" userId="12eaee475be5361a" providerId="LiveId" clId="{B8773FD3-E75F-44B9-A9FC-85AE9607063F}" dt="2021-03-25T20:11:30.188" v="2466" actId="26606"/>
          <ac:spMkLst>
            <pc:docMk/>
            <pc:sldMk cId="3690242652" sldId="258"/>
            <ac:spMk id="3" creationId="{8974C09A-F79B-4204-80AF-41E28F9E51A5}"/>
          </ac:spMkLst>
        </pc:spChg>
        <pc:graphicFrameChg chg="add del mod modGraphic">
          <ac:chgData name="Alina Vladuca" userId="12eaee475be5361a" providerId="LiveId" clId="{B8773FD3-E75F-44B9-A9FC-85AE9607063F}" dt="2021-03-25T19:23:43.847" v="1377" actId="478"/>
          <ac:graphicFrameMkLst>
            <pc:docMk/>
            <pc:sldMk cId="3690242652" sldId="258"/>
            <ac:graphicFrameMk id="5" creationId="{78575139-E606-4E52-A5F7-BD55959414E0}"/>
          </ac:graphicFrameMkLst>
        </pc:graphicFrameChg>
        <pc:graphicFrameChg chg="add mod">
          <ac:chgData name="Alina Vladuca" userId="12eaee475be5361a" providerId="LiveId" clId="{B8773FD3-E75F-44B9-A9FC-85AE9607063F}" dt="2021-04-05T13:15:43.352" v="8984" actId="20577"/>
          <ac:graphicFrameMkLst>
            <pc:docMk/>
            <pc:sldMk cId="3690242652" sldId="258"/>
            <ac:graphicFrameMk id="6" creationId="{FDE3FA40-BE28-4DC1-A721-937B65564E42}"/>
          </ac:graphicFrameMkLst>
        </pc:graphicFrameChg>
      </pc:sldChg>
      <pc:sldChg chg="addSp delSp modSp new mod ord setBg">
        <pc:chgData name="Alina Vladuca" userId="12eaee475be5361a" providerId="LiveId" clId="{B8773FD3-E75F-44B9-A9FC-85AE9607063F}" dt="2021-04-05T13:28:01.340" v="9009" actId="20577"/>
        <pc:sldMkLst>
          <pc:docMk/>
          <pc:sldMk cId="2721416128" sldId="259"/>
        </pc:sldMkLst>
        <pc:spChg chg="mod">
          <ac:chgData name="Alina Vladuca" userId="12eaee475be5361a" providerId="LiveId" clId="{B8773FD3-E75F-44B9-A9FC-85AE9607063F}" dt="2021-04-05T13:28:01.340" v="9009" actId="20577"/>
          <ac:spMkLst>
            <pc:docMk/>
            <pc:sldMk cId="2721416128" sldId="259"/>
            <ac:spMk id="2" creationId="{0110325D-DB16-495A-B589-D41996DC839C}"/>
          </ac:spMkLst>
        </pc:spChg>
        <pc:spChg chg="add del mod">
          <ac:chgData name="Alina Vladuca" userId="12eaee475be5361a" providerId="LiveId" clId="{B8773FD3-E75F-44B9-A9FC-85AE9607063F}" dt="2021-03-25T20:22:38.900" v="3638" actId="26606"/>
          <ac:spMkLst>
            <pc:docMk/>
            <pc:sldMk cId="2721416128" sldId="259"/>
            <ac:spMk id="3" creationId="{4C25E636-6606-48DF-B076-35FB3F63DBEA}"/>
          </ac:spMkLst>
        </pc:spChg>
        <pc:spChg chg="add del">
          <ac:chgData name="Alina Vladuca" userId="12eaee475be5361a" providerId="LiveId" clId="{B8773FD3-E75F-44B9-A9FC-85AE9607063F}" dt="2021-03-25T20:22:21.085" v="3633" actId="26606"/>
          <ac:spMkLst>
            <pc:docMk/>
            <pc:sldMk cId="2721416128" sldId="259"/>
            <ac:spMk id="9" creationId="{A3D9AEEE-1CCD-43C0-BA3E-16D60A6E23C0}"/>
          </ac:spMkLst>
        </pc:spChg>
        <pc:spChg chg="add del">
          <ac:chgData name="Alina Vladuca" userId="12eaee475be5361a" providerId="LiveId" clId="{B8773FD3-E75F-44B9-A9FC-85AE9607063F}" dt="2021-03-25T20:22:21.085" v="3633" actId="26606"/>
          <ac:spMkLst>
            <pc:docMk/>
            <pc:sldMk cId="2721416128" sldId="259"/>
            <ac:spMk id="11" creationId="{60F880A6-33D3-4EEC-A780-B73559B9F24C}"/>
          </ac:spMkLst>
        </pc:spChg>
        <pc:spChg chg="add del">
          <ac:chgData name="Alina Vladuca" userId="12eaee475be5361a" providerId="LiveId" clId="{B8773FD3-E75F-44B9-A9FC-85AE9607063F}" dt="2021-03-25T20:22:21.085" v="3633" actId="26606"/>
          <ac:spMkLst>
            <pc:docMk/>
            <pc:sldMk cId="2721416128" sldId="259"/>
            <ac:spMk id="13" creationId="{2C6246ED-0535-4496-A8F6-1E80CC4EB853}"/>
          </ac:spMkLst>
        </pc:spChg>
        <pc:spChg chg="add del">
          <ac:chgData name="Alina Vladuca" userId="12eaee475be5361a" providerId="LiveId" clId="{B8773FD3-E75F-44B9-A9FC-85AE9607063F}" dt="2021-03-25T20:22:30.679" v="3635" actId="26606"/>
          <ac:spMkLst>
            <pc:docMk/>
            <pc:sldMk cId="2721416128" sldId="259"/>
            <ac:spMk id="15" creationId="{A3D9AEEE-1CCD-43C0-BA3E-16D60A6E23C0}"/>
          </ac:spMkLst>
        </pc:spChg>
        <pc:spChg chg="add del">
          <ac:chgData name="Alina Vladuca" userId="12eaee475be5361a" providerId="LiveId" clId="{B8773FD3-E75F-44B9-A9FC-85AE9607063F}" dt="2021-03-25T20:22:30.679" v="3635" actId="26606"/>
          <ac:spMkLst>
            <pc:docMk/>
            <pc:sldMk cId="2721416128" sldId="259"/>
            <ac:spMk id="16" creationId="{60F880A6-33D3-4EEC-A780-B73559B9F24C}"/>
          </ac:spMkLst>
        </pc:spChg>
        <pc:spChg chg="add del">
          <ac:chgData name="Alina Vladuca" userId="12eaee475be5361a" providerId="LiveId" clId="{B8773FD3-E75F-44B9-A9FC-85AE9607063F}" dt="2021-03-25T20:22:30.679" v="3635" actId="26606"/>
          <ac:spMkLst>
            <pc:docMk/>
            <pc:sldMk cId="2721416128" sldId="259"/>
            <ac:spMk id="17" creationId="{2C6246ED-0535-4496-A8F6-1E80CC4EB853}"/>
          </ac:spMkLst>
        </pc:spChg>
        <pc:spChg chg="add del">
          <ac:chgData name="Alina Vladuca" userId="12eaee475be5361a" providerId="LiveId" clId="{B8773FD3-E75F-44B9-A9FC-85AE9607063F}" dt="2021-03-25T20:22:38.854" v="3637" actId="26606"/>
          <ac:spMkLst>
            <pc:docMk/>
            <pc:sldMk cId="2721416128" sldId="259"/>
            <ac:spMk id="20" creationId="{A3D9AEEE-1CCD-43C0-BA3E-16D60A6E23C0}"/>
          </ac:spMkLst>
        </pc:spChg>
        <pc:spChg chg="add del">
          <ac:chgData name="Alina Vladuca" userId="12eaee475be5361a" providerId="LiveId" clId="{B8773FD3-E75F-44B9-A9FC-85AE9607063F}" dt="2021-03-25T20:22:38.854" v="3637" actId="26606"/>
          <ac:spMkLst>
            <pc:docMk/>
            <pc:sldMk cId="2721416128" sldId="259"/>
            <ac:spMk id="21" creationId="{60F880A6-33D3-4EEC-A780-B73559B9F24C}"/>
          </ac:spMkLst>
        </pc:spChg>
        <pc:spChg chg="add del">
          <ac:chgData name="Alina Vladuca" userId="12eaee475be5361a" providerId="LiveId" clId="{B8773FD3-E75F-44B9-A9FC-85AE9607063F}" dt="2021-03-25T20:22:38.854" v="3637" actId="26606"/>
          <ac:spMkLst>
            <pc:docMk/>
            <pc:sldMk cId="2721416128" sldId="259"/>
            <ac:spMk id="22" creationId="{2C6246ED-0535-4496-A8F6-1E80CC4EB853}"/>
          </ac:spMkLst>
        </pc:spChg>
        <pc:graphicFrameChg chg="add del">
          <ac:chgData name="Alina Vladuca" userId="12eaee475be5361a" providerId="LiveId" clId="{B8773FD3-E75F-44B9-A9FC-85AE9607063F}" dt="2021-03-25T20:22:21.085" v="3633" actId="26606"/>
          <ac:graphicFrameMkLst>
            <pc:docMk/>
            <pc:sldMk cId="2721416128" sldId="259"/>
            <ac:graphicFrameMk id="5" creationId="{8D036E4F-D169-4809-B249-1BAA5FE29E8B}"/>
          </ac:graphicFrameMkLst>
        </pc:graphicFrameChg>
        <pc:graphicFrameChg chg="add del">
          <ac:chgData name="Alina Vladuca" userId="12eaee475be5361a" providerId="LiveId" clId="{B8773FD3-E75F-44B9-A9FC-85AE9607063F}" dt="2021-03-25T20:22:30.679" v="3635" actId="26606"/>
          <ac:graphicFrameMkLst>
            <pc:docMk/>
            <pc:sldMk cId="2721416128" sldId="259"/>
            <ac:graphicFrameMk id="18" creationId="{811B80C1-4D10-4E81-9FBE-1397F5A686EA}"/>
          </ac:graphicFrameMkLst>
        </pc:graphicFrameChg>
        <pc:graphicFrameChg chg="add del">
          <ac:chgData name="Alina Vladuca" userId="12eaee475be5361a" providerId="LiveId" clId="{B8773FD3-E75F-44B9-A9FC-85AE9607063F}" dt="2021-03-25T20:22:38.854" v="3637" actId="26606"/>
          <ac:graphicFrameMkLst>
            <pc:docMk/>
            <pc:sldMk cId="2721416128" sldId="259"/>
            <ac:graphicFrameMk id="23" creationId="{8D036E4F-D169-4809-B249-1BAA5FE29E8B}"/>
          </ac:graphicFrameMkLst>
        </pc:graphicFrameChg>
        <pc:graphicFrameChg chg="add">
          <ac:chgData name="Alina Vladuca" userId="12eaee475be5361a" providerId="LiveId" clId="{B8773FD3-E75F-44B9-A9FC-85AE9607063F}" dt="2021-03-25T20:22:38.900" v="3638" actId="26606"/>
          <ac:graphicFrameMkLst>
            <pc:docMk/>
            <pc:sldMk cId="2721416128" sldId="259"/>
            <ac:graphicFrameMk id="25" creationId="{B6DB4964-91C2-4D04-8732-DDE373779574}"/>
          </ac:graphicFrameMkLst>
        </pc:graphicFrameChg>
      </pc:sldChg>
      <pc:sldChg chg="addSp delSp modSp new mod">
        <pc:chgData name="Alina Vladuca" userId="12eaee475be5361a" providerId="LiveId" clId="{B8773FD3-E75F-44B9-A9FC-85AE9607063F}" dt="2021-03-25T20:29:32.979" v="5079" actId="26606"/>
        <pc:sldMkLst>
          <pc:docMk/>
          <pc:sldMk cId="3526354814" sldId="260"/>
        </pc:sldMkLst>
        <pc:spChg chg="mod">
          <ac:chgData name="Alina Vladuca" userId="12eaee475be5361a" providerId="LiveId" clId="{B8773FD3-E75F-44B9-A9FC-85AE9607063F}" dt="2021-03-25T20:23:08.125" v="3698" actId="20577"/>
          <ac:spMkLst>
            <pc:docMk/>
            <pc:sldMk cId="3526354814" sldId="260"/>
            <ac:spMk id="2" creationId="{43CECA4A-8472-434A-8D37-F9532469B0C0}"/>
          </ac:spMkLst>
        </pc:spChg>
        <pc:spChg chg="del mod">
          <ac:chgData name="Alina Vladuca" userId="12eaee475be5361a" providerId="LiveId" clId="{B8773FD3-E75F-44B9-A9FC-85AE9607063F}" dt="2021-03-25T20:29:32.979" v="5079" actId="26606"/>
          <ac:spMkLst>
            <pc:docMk/>
            <pc:sldMk cId="3526354814" sldId="260"/>
            <ac:spMk id="3" creationId="{C22F1E9A-F252-4BD8-8379-B735201D5C10}"/>
          </ac:spMkLst>
        </pc:spChg>
        <pc:graphicFrameChg chg="add">
          <ac:chgData name="Alina Vladuca" userId="12eaee475be5361a" providerId="LiveId" clId="{B8773FD3-E75F-44B9-A9FC-85AE9607063F}" dt="2021-03-25T20:29:32.979" v="5079" actId="26606"/>
          <ac:graphicFrameMkLst>
            <pc:docMk/>
            <pc:sldMk cId="3526354814" sldId="260"/>
            <ac:graphicFrameMk id="5" creationId="{F1E56663-F2F2-4ACB-8997-7D5E8CF69818}"/>
          </ac:graphicFrameMkLst>
        </pc:graphicFrameChg>
      </pc:sldChg>
      <pc:sldChg chg="addSp delSp modSp new mod setBg">
        <pc:chgData name="Alina Vladuca" userId="12eaee475be5361a" providerId="LiveId" clId="{B8773FD3-E75F-44B9-A9FC-85AE9607063F}" dt="2021-03-25T20:38:08.789" v="5876" actId="26606"/>
        <pc:sldMkLst>
          <pc:docMk/>
          <pc:sldMk cId="2734336727" sldId="261"/>
        </pc:sldMkLst>
        <pc:spChg chg="del mod">
          <ac:chgData name="Alina Vladuca" userId="12eaee475be5361a" providerId="LiveId" clId="{B8773FD3-E75F-44B9-A9FC-85AE9607063F}" dt="2021-03-25T20:30:43.557" v="5080" actId="478"/>
          <ac:spMkLst>
            <pc:docMk/>
            <pc:sldMk cId="2734336727" sldId="261"/>
            <ac:spMk id="2" creationId="{2B7D5C5A-5A74-4750-83DB-10A8F4D067BB}"/>
          </ac:spMkLst>
        </pc:spChg>
        <pc:spChg chg="add del mod">
          <ac:chgData name="Alina Vladuca" userId="12eaee475be5361a" providerId="LiveId" clId="{B8773FD3-E75F-44B9-A9FC-85AE9607063F}" dt="2021-03-25T20:38:08.789" v="5876" actId="26606"/>
          <ac:spMkLst>
            <pc:docMk/>
            <pc:sldMk cId="2734336727" sldId="261"/>
            <ac:spMk id="3" creationId="{F421B8C2-826B-4C1B-B81C-5342AB11505C}"/>
          </ac:spMkLst>
        </pc:spChg>
        <pc:spChg chg="add del">
          <ac:chgData name="Alina Vladuca" userId="12eaee475be5361a" providerId="LiveId" clId="{B8773FD3-E75F-44B9-A9FC-85AE9607063F}" dt="2021-03-25T20:38:08.721" v="5875" actId="26606"/>
          <ac:spMkLst>
            <pc:docMk/>
            <pc:sldMk cId="2734336727" sldId="261"/>
            <ac:spMk id="8" creationId="{83030214-227F-42DB-9282-BBA6AF8D94A8}"/>
          </ac:spMkLst>
        </pc:spChg>
        <pc:spChg chg="add del">
          <ac:chgData name="Alina Vladuca" userId="12eaee475be5361a" providerId="LiveId" clId="{B8773FD3-E75F-44B9-A9FC-85AE9607063F}" dt="2021-03-25T20:35:42.830" v="5848" actId="26606"/>
          <ac:spMkLst>
            <pc:docMk/>
            <pc:sldMk cId="2734336727" sldId="261"/>
            <ac:spMk id="9" creationId="{175CD74B-9CE8-4F20-A3E4-A22A7F036042}"/>
          </ac:spMkLst>
        </pc:spChg>
        <pc:spChg chg="add del">
          <ac:chgData name="Alina Vladuca" userId="12eaee475be5361a" providerId="LiveId" clId="{B8773FD3-E75F-44B9-A9FC-85AE9607063F}" dt="2021-03-25T20:38:08.721" v="5875" actId="26606"/>
          <ac:spMkLst>
            <pc:docMk/>
            <pc:sldMk cId="2734336727" sldId="261"/>
            <ac:spMk id="10" creationId="{0D7A9289-BAD1-4A78-979F-A655C886DBF5}"/>
          </ac:spMkLst>
        </pc:spChg>
        <pc:spChg chg="add del">
          <ac:chgData name="Alina Vladuca" userId="12eaee475be5361a" providerId="LiveId" clId="{B8773FD3-E75F-44B9-A9FC-85AE9607063F}" dt="2021-03-25T20:35:42.830" v="5848" actId="26606"/>
          <ac:spMkLst>
            <pc:docMk/>
            <pc:sldMk cId="2734336727" sldId="261"/>
            <ac:spMk id="11" creationId="{99C44665-BECF-4482-A00C-E4BE2A87DC7B}"/>
          </ac:spMkLst>
        </pc:spChg>
        <pc:spChg chg="add del">
          <ac:chgData name="Alina Vladuca" userId="12eaee475be5361a" providerId="LiveId" clId="{B8773FD3-E75F-44B9-A9FC-85AE9607063F}" dt="2021-03-25T20:35:42.830" v="5848" actId="26606"/>
          <ac:spMkLst>
            <pc:docMk/>
            <pc:sldMk cId="2734336727" sldId="261"/>
            <ac:spMk id="13" creationId="{20398C1D-D011-4BA8-AC81-E829677B87FF}"/>
          </ac:spMkLst>
        </pc:spChg>
        <pc:spChg chg="add del">
          <ac:chgData name="Alina Vladuca" userId="12eaee475be5361a" providerId="LiveId" clId="{B8773FD3-E75F-44B9-A9FC-85AE9607063F}" dt="2021-03-25T20:37:09.358" v="5870" actId="26606"/>
          <ac:spMkLst>
            <pc:docMk/>
            <pc:sldMk cId="2734336727" sldId="261"/>
            <ac:spMk id="22" creationId="{230F30B9-47B5-40E7-A5DB-1E1DF2DC5B9D}"/>
          </ac:spMkLst>
        </pc:spChg>
        <pc:spChg chg="add del">
          <ac:chgData name="Alina Vladuca" userId="12eaee475be5361a" providerId="LiveId" clId="{B8773FD3-E75F-44B9-A9FC-85AE9607063F}" dt="2021-03-25T20:37:09.358" v="5870" actId="26606"/>
          <ac:spMkLst>
            <pc:docMk/>
            <pc:sldMk cId="2734336727" sldId="261"/>
            <ac:spMk id="24" creationId="{6371A26E-4EC7-451A-B258-5E3891B1F5E9}"/>
          </ac:spMkLst>
        </pc:spChg>
        <pc:spChg chg="add del">
          <ac:chgData name="Alina Vladuca" userId="12eaee475be5361a" providerId="LiveId" clId="{B8773FD3-E75F-44B9-A9FC-85AE9607063F}" dt="2021-03-25T20:37:09.358" v="5870" actId="26606"/>
          <ac:spMkLst>
            <pc:docMk/>
            <pc:sldMk cId="2734336727" sldId="261"/>
            <ac:spMk id="26" creationId="{DB280A43-068C-4313-B62F-79F0C179064A}"/>
          </ac:spMkLst>
        </pc:spChg>
        <pc:spChg chg="add del">
          <ac:chgData name="Alina Vladuca" userId="12eaee475be5361a" providerId="LiveId" clId="{B8773FD3-E75F-44B9-A9FC-85AE9607063F}" dt="2021-03-25T20:37:09.358" v="5870" actId="26606"/>
          <ac:spMkLst>
            <pc:docMk/>
            <pc:sldMk cId="2734336727" sldId="261"/>
            <ac:spMk id="28" creationId="{02EA7C10-D784-46D0-9433-3C30171C6A69}"/>
          </ac:spMkLst>
        </pc:spChg>
        <pc:graphicFrameChg chg="add del">
          <ac:chgData name="Alina Vladuca" userId="12eaee475be5361a" providerId="LiveId" clId="{B8773FD3-E75F-44B9-A9FC-85AE9607063F}" dt="2021-03-25T20:35:42.830" v="5848" actId="26606"/>
          <ac:graphicFrameMkLst>
            <pc:docMk/>
            <pc:sldMk cId="2734336727" sldId="261"/>
            <ac:graphicFrameMk id="5" creationId="{B65CA36A-EAF7-4763-A64C-704239ED109D}"/>
          </ac:graphicFrameMkLst>
        </pc:graphicFrameChg>
        <pc:graphicFrameChg chg="add">
          <ac:chgData name="Alina Vladuca" userId="12eaee475be5361a" providerId="LiveId" clId="{B8773FD3-E75F-44B9-A9FC-85AE9607063F}" dt="2021-03-25T20:38:08.789" v="5876" actId="26606"/>
          <ac:graphicFrameMkLst>
            <pc:docMk/>
            <pc:sldMk cId="2734336727" sldId="261"/>
            <ac:graphicFrameMk id="12" creationId="{61CA8B90-CC1D-4ED1-AB56-9DD9B9679902}"/>
          </ac:graphicFrameMkLst>
        </pc:graphicFrameChg>
        <pc:graphicFrameChg chg="add del">
          <ac:chgData name="Alina Vladuca" userId="12eaee475be5361a" providerId="LiveId" clId="{B8773FD3-E75F-44B9-A9FC-85AE9607063F}" dt="2021-03-25T20:35:44.076" v="5850" actId="26606"/>
          <ac:graphicFrameMkLst>
            <pc:docMk/>
            <pc:sldMk cId="2734336727" sldId="261"/>
            <ac:graphicFrameMk id="15" creationId="{13DE2298-E69E-4E90-B4EA-F63B4066BBF1}"/>
          </ac:graphicFrameMkLst>
        </pc:graphicFrameChg>
        <pc:graphicFrameChg chg="add del mod modGraphic">
          <ac:chgData name="Alina Vladuca" userId="12eaee475be5361a" providerId="LiveId" clId="{B8773FD3-E75F-44B9-A9FC-85AE9607063F}" dt="2021-03-25T20:37:22.082" v="5873" actId="26606"/>
          <ac:graphicFrameMkLst>
            <pc:docMk/>
            <pc:sldMk cId="2734336727" sldId="261"/>
            <ac:graphicFrameMk id="17" creationId="{B30034F5-4883-4CCF-A292-60B2213CDD80}"/>
          </ac:graphicFrameMkLst>
        </pc:graphicFrameChg>
      </pc:sldChg>
      <pc:sldChg chg="addSp delSp modSp new mod">
        <pc:chgData name="Alina Vladuca" userId="12eaee475be5361a" providerId="LiveId" clId="{B8773FD3-E75F-44B9-A9FC-85AE9607063F}" dt="2021-04-05T12:08:32.008" v="6865" actId="26606"/>
        <pc:sldMkLst>
          <pc:docMk/>
          <pc:sldMk cId="2487991324" sldId="262"/>
        </pc:sldMkLst>
        <pc:spChg chg="mod">
          <ac:chgData name="Alina Vladuca" userId="12eaee475be5361a" providerId="LiveId" clId="{B8773FD3-E75F-44B9-A9FC-85AE9607063F}" dt="2021-03-27T14:27:21.075" v="5902" actId="20577"/>
          <ac:spMkLst>
            <pc:docMk/>
            <pc:sldMk cId="2487991324" sldId="262"/>
            <ac:spMk id="2" creationId="{46F634FB-D352-4849-8D67-00761A32C5AE}"/>
          </ac:spMkLst>
        </pc:spChg>
        <pc:spChg chg="add del mod">
          <ac:chgData name="Alina Vladuca" userId="12eaee475be5361a" providerId="LiveId" clId="{B8773FD3-E75F-44B9-A9FC-85AE9607063F}" dt="2021-04-05T12:08:32.008" v="6865" actId="26606"/>
          <ac:spMkLst>
            <pc:docMk/>
            <pc:sldMk cId="2487991324" sldId="262"/>
            <ac:spMk id="3" creationId="{57531663-67E6-4AFB-B1A4-8417824C2B70}"/>
          </ac:spMkLst>
        </pc:spChg>
        <pc:graphicFrameChg chg="add del">
          <ac:chgData name="Alina Vladuca" userId="12eaee475be5361a" providerId="LiveId" clId="{B8773FD3-E75F-44B9-A9FC-85AE9607063F}" dt="2021-04-05T12:08:31.923" v="6864" actId="26606"/>
          <ac:graphicFrameMkLst>
            <pc:docMk/>
            <pc:sldMk cId="2487991324" sldId="262"/>
            <ac:graphicFrameMk id="5" creationId="{CE6F60BF-1872-4914-85CA-6C4A43381B55}"/>
          </ac:graphicFrameMkLst>
        </pc:graphicFrameChg>
        <pc:graphicFrameChg chg="add">
          <ac:chgData name="Alina Vladuca" userId="12eaee475be5361a" providerId="LiveId" clId="{B8773FD3-E75F-44B9-A9FC-85AE9607063F}" dt="2021-04-05T12:08:32.008" v="6865" actId="26606"/>
          <ac:graphicFrameMkLst>
            <pc:docMk/>
            <pc:sldMk cId="2487991324" sldId="262"/>
            <ac:graphicFrameMk id="7" creationId="{A425030D-4130-4CF2-8610-D06BCA7EC3CD}"/>
          </ac:graphicFrameMkLst>
        </pc:graphicFrameChg>
      </pc:sldChg>
      <pc:sldChg chg="addSp delSp modSp new mod setBg">
        <pc:chgData name="Alina Vladuca" userId="12eaee475be5361a" providerId="LiveId" clId="{B8773FD3-E75F-44B9-A9FC-85AE9607063F}" dt="2021-04-05T12:26:13.753" v="7594" actId="26606"/>
        <pc:sldMkLst>
          <pc:docMk/>
          <pc:sldMk cId="1551191683" sldId="263"/>
        </pc:sldMkLst>
        <pc:spChg chg="del mod">
          <ac:chgData name="Alina Vladuca" userId="12eaee475be5361a" providerId="LiveId" clId="{B8773FD3-E75F-44B9-A9FC-85AE9607063F}" dt="2021-04-05T12:09:29.719" v="6866" actId="478"/>
          <ac:spMkLst>
            <pc:docMk/>
            <pc:sldMk cId="1551191683" sldId="263"/>
            <ac:spMk id="2" creationId="{016BD7F7-E0C2-43B8-899C-FEE74D9BCE8C}"/>
          </ac:spMkLst>
        </pc:spChg>
        <pc:spChg chg="add del mod">
          <ac:chgData name="Alina Vladuca" userId="12eaee475be5361a" providerId="LiveId" clId="{B8773FD3-E75F-44B9-A9FC-85AE9607063F}" dt="2021-04-05T12:26:13.753" v="7594" actId="26606"/>
          <ac:spMkLst>
            <pc:docMk/>
            <pc:sldMk cId="1551191683" sldId="263"/>
            <ac:spMk id="3" creationId="{B5732B58-1C96-4261-B4F6-CAF36B095A0A}"/>
          </ac:spMkLst>
        </pc:spChg>
        <pc:spChg chg="add del">
          <ac:chgData name="Alina Vladuca" userId="12eaee475be5361a" providerId="LiveId" clId="{B8773FD3-E75F-44B9-A9FC-85AE9607063F}" dt="2021-04-05T12:26:13.668" v="7593" actId="26606"/>
          <ac:spMkLst>
            <pc:docMk/>
            <pc:sldMk cId="1551191683" sldId="263"/>
            <ac:spMk id="9" creationId="{230F30B9-47B5-40E7-A5DB-1E1DF2DC5B9D}"/>
          </ac:spMkLst>
        </pc:spChg>
        <pc:spChg chg="add del">
          <ac:chgData name="Alina Vladuca" userId="12eaee475be5361a" providerId="LiveId" clId="{B8773FD3-E75F-44B9-A9FC-85AE9607063F}" dt="2021-04-05T12:26:13.668" v="7593" actId="26606"/>
          <ac:spMkLst>
            <pc:docMk/>
            <pc:sldMk cId="1551191683" sldId="263"/>
            <ac:spMk id="11" creationId="{6371A26E-4EC7-451A-B258-5E3891B1F5E9}"/>
          </ac:spMkLst>
        </pc:spChg>
        <pc:spChg chg="add del">
          <ac:chgData name="Alina Vladuca" userId="12eaee475be5361a" providerId="LiveId" clId="{B8773FD3-E75F-44B9-A9FC-85AE9607063F}" dt="2021-04-05T12:26:13.668" v="7593" actId="26606"/>
          <ac:spMkLst>
            <pc:docMk/>
            <pc:sldMk cId="1551191683" sldId="263"/>
            <ac:spMk id="13" creationId="{DB280A43-068C-4313-B62F-79F0C179064A}"/>
          </ac:spMkLst>
        </pc:spChg>
        <pc:spChg chg="add del">
          <ac:chgData name="Alina Vladuca" userId="12eaee475be5361a" providerId="LiveId" clId="{B8773FD3-E75F-44B9-A9FC-85AE9607063F}" dt="2021-04-05T12:26:13.668" v="7593" actId="26606"/>
          <ac:spMkLst>
            <pc:docMk/>
            <pc:sldMk cId="1551191683" sldId="263"/>
            <ac:spMk id="15" creationId="{02EA7C10-D784-46D0-9433-3C30171C6A69}"/>
          </ac:spMkLst>
        </pc:spChg>
        <pc:graphicFrameChg chg="add del">
          <ac:chgData name="Alina Vladuca" userId="12eaee475be5361a" providerId="LiveId" clId="{B8773FD3-E75F-44B9-A9FC-85AE9607063F}" dt="2021-04-05T12:26:13.668" v="7593" actId="26606"/>
          <ac:graphicFrameMkLst>
            <pc:docMk/>
            <pc:sldMk cId="1551191683" sldId="263"/>
            <ac:graphicFrameMk id="5" creationId="{6D30F5F0-0BDB-4C24-9502-1B8FDEFCD10E}"/>
          </ac:graphicFrameMkLst>
        </pc:graphicFrameChg>
        <pc:graphicFrameChg chg="add">
          <ac:chgData name="Alina Vladuca" userId="12eaee475be5361a" providerId="LiveId" clId="{B8773FD3-E75F-44B9-A9FC-85AE9607063F}" dt="2021-04-05T12:26:13.753" v="7594" actId="26606"/>
          <ac:graphicFrameMkLst>
            <pc:docMk/>
            <pc:sldMk cId="1551191683" sldId="263"/>
            <ac:graphicFrameMk id="17" creationId="{F075A25E-56D5-44EB-B15B-C88D8B765C1E}"/>
          </ac:graphicFrameMkLst>
        </pc:graphicFrameChg>
      </pc:sldChg>
      <pc:sldChg chg="modSp new mod">
        <pc:chgData name="Alina Vladuca" userId="12eaee475be5361a" providerId="LiveId" clId="{B8773FD3-E75F-44B9-A9FC-85AE9607063F}" dt="2021-04-05T12:36:22.354" v="8504" actId="20577"/>
        <pc:sldMkLst>
          <pc:docMk/>
          <pc:sldMk cId="3671576220" sldId="264"/>
        </pc:sldMkLst>
        <pc:spChg chg="mod">
          <ac:chgData name="Alina Vladuca" userId="12eaee475be5361a" providerId="LiveId" clId="{B8773FD3-E75F-44B9-A9FC-85AE9607063F}" dt="2021-04-05T12:26:46.850" v="7648" actId="20577"/>
          <ac:spMkLst>
            <pc:docMk/>
            <pc:sldMk cId="3671576220" sldId="264"/>
            <ac:spMk id="2" creationId="{CA31996D-5906-414C-9D96-5BBBEB04D87B}"/>
          </ac:spMkLst>
        </pc:spChg>
        <pc:spChg chg="mod">
          <ac:chgData name="Alina Vladuca" userId="12eaee475be5361a" providerId="LiveId" clId="{B8773FD3-E75F-44B9-A9FC-85AE9607063F}" dt="2021-04-05T12:36:22.354" v="8504" actId="20577"/>
          <ac:spMkLst>
            <pc:docMk/>
            <pc:sldMk cId="3671576220" sldId="264"/>
            <ac:spMk id="3" creationId="{D7510C8E-0B0E-4560-8DBD-A604EA756EBE}"/>
          </ac:spMkLst>
        </pc:spChg>
      </pc:sldChg>
      <pc:sldChg chg="modSp new del mod">
        <pc:chgData name="Alina Vladuca" userId="12eaee475be5361a" providerId="LiveId" clId="{B8773FD3-E75F-44B9-A9FC-85AE9607063F}" dt="2021-04-05T12:27:04.218" v="7659" actId="47"/>
        <pc:sldMkLst>
          <pc:docMk/>
          <pc:sldMk cId="2226307384" sldId="265"/>
        </pc:sldMkLst>
        <pc:spChg chg="mod">
          <ac:chgData name="Alina Vladuca" userId="12eaee475be5361a" providerId="LiveId" clId="{B8773FD3-E75F-44B9-A9FC-85AE9607063F}" dt="2021-04-05T12:26:59.184" v="7658" actId="20577"/>
          <ac:spMkLst>
            <pc:docMk/>
            <pc:sldMk cId="2226307384" sldId="265"/>
            <ac:spMk id="2" creationId="{1278EE79-A93E-45F3-96D8-CBB14DA069FA}"/>
          </ac:spMkLst>
        </pc:spChg>
        <pc:spChg chg="mod">
          <ac:chgData name="Alina Vladuca" userId="12eaee475be5361a" providerId="LiveId" clId="{B8773FD3-E75F-44B9-A9FC-85AE9607063F}" dt="2021-03-25T19:07:00.196" v="1317"/>
          <ac:spMkLst>
            <pc:docMk/>
            <pc:sldMk cId="2226307384" sldId="265"/>
            <ac:spMk id="3" creationId="{A4CB2352-A870-405B-B989-A5348B2C3C2A}"/>
          </ac:spMkLst>
        </pc:spChg>
      </pc:sldChg>
      <pc:sldChg chg="addSp delSp modSp new mod">
        <pc:chgData name="Alina Vladuca" userId="12eaee475be5361a" providerId="LiveId" clId="{B8773FD3-E75F-44B9-A9FC-85AE9607063F}" dt="2021-04-05T12:42:23.535" v="8961" actId="26606"/>
        <pc:sldMkLst>
          <pc:docMk/>
          <pc:sldMk cId="3093030072" sldId="266"/>
        </pc:sldMkLst>
        <pc:spChg chg="mod">
          <ac:chgData name="Alina Vladuca" userId="12eaee475be5361a" providerId="LiveId" clId="{B8773FD3-E75F-44B9-A9FC-85AE9607063F}" dt="2021-04-05T12:27:09.049" v="7669" actId="20577"/>
          <ac:spMkLst>
            <pc:docMk/>
            <pc:sldMk cId="3093030072" sldId="266"/>
            <ac:spMk id="2" creationId="{277AE47E-FD55-447C-9C43-F28EB0094851}"/>
          </ac:spMkLst>
        </pc:spChg>
        <pc:spChg chg="del mod">
          <ac:chgData name="Alina Vladuca" userId="12eaee475be5361a" providerId="LiveId" clId="{B8773FD3-E75F-44B9-A9FC-85AE9607063F}" dt="2021-04-05T12:42:23.535" v="8961" actId="26606"/>
          <ac:spMkLst>
            <pc:docMk/>
            <pc:sldMk cId="3093030072" sldId="266"/>
            <ac:spMk id="3" creationId="{8ECB0BA5-F5A6-4C32-9D47-5E9913AB38B2}"/>
          </ac:spMkLst>
        </pc:spChg>
        <pc:graphicFrameChg chg="add">
          <ac:chgData name="Alina Vladuca" userId="12eaee475be5361a" providerId="LiveId" clId="{B8773FD3-E75F-44B9-A9FC-85AE9607063F}" dt="2021-04-05T12:42:23.535" v="8961" actId="26606"/>
          <ac:graphicFrameMkLst>
            <pc:docMk/>
            <pc:sldMk cId="3093030072" sldId="266"/>
            <ac:graphicFrameMk id="5" creationId="{0E328A47-4DEB-4CC8-BA97-66DB097A64A9}"/>
          </ac:graphicFrameMkLst>
        </pc:graphicFrame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65BF4D-4664-48A7-8AFF-CDDB8B9C07E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B0DC8A45-5E75-4AEC-B9F9-674DB75C528B}">
      <dgm:prSet/>
      <dgm:spPr/>
      <dgm:t>
        <a:bodyPr/>
        <a:lstStyle/>
        <a:p>
          <a:r>
            <a:rPr lang="en-GB" dirty="0"/>
            <a:t>Z Hotels has been founded in 2011 by Beverly King, Richard Meehan, Jamie Goldstein, and Jonathan Raymond. </a:t>
          </a:r>
          <a:endParaRPr lang="en-US" dirty="0"/>
        </a:p>
      </dgm:t>
    </dgm:pt>
    <dgm:pt modelId="{6FE5BB01-5A6E-45F5-9C87-A08F0757D679}" type="parTrans" cxnId="{BA675BC7-9318-4A62-B56F-C8A46599AB1D}">
      <dgm:prSet/>
      <dgm:spPr/>
      <dgm:t>
        <a:bodyPr/>
        <a:lstStyle/>
        <a:p>
          <a:endParaRPr lang="en-US"/>
        </a:p>
      </dgm:t>
    </dgm:pt>
    <dgm:pt modelId="{4804A3E8-8F24-4905-B3A0-DFFFCEC1D11B}" type="sibTrans" cxnId="{BA675BC7-9318-4A62-B56F-C8A46599AB1D}">
      <dgm:prSet/>
      <dgm:spPr/>
      <dgm:t>
        <a:bodyPr/>
        <a:lstStyle/>
        <a:p>
          <a:endParaRPr lang="en-US"/>
        </a:p>
      </dgm:t>
    </dgm:pt>
    <dgm:pt modelId="{8F1FFEE6-DFDC-429F-92F9-93E168BBA8B8}">
      <dgm:prSet/>
      <dgm:spPr/>
      <dgm:t>
        <a:bodyPr/>
        <a:lstStyle/>
        <a:p>
          <a:r>
            <a:rPr lang="en-GB" dirty="0"/>
            <a:t>The concept of the company is to offer affordable rooms in central locations. In order to do so, the rooms have been designed to be compact and offer only the essential things for a two or three nights stay.</a:t>
          </a:r>
          <a:endParaRPr lang="en-US" dirty="0"/>
        </a:p>
      </dgm:t>
    </dgm:pt>
    <dgm:pt modelId="{AAAF5BF3-CA32-46FE-83DA-92DD068CC5B6}" type="parTrans" cxnId="{3D45CDA8-875C-489C-A5AA-5CFAAE610012}">
      <dgm:prSet/>
      <dgm:spPr/>
      <dgm:t>
        <a:bodyPr/>
        <a:lstStyle/>
        <a:p>
          <a:endParaRPr lang="en-US"/>
        </a:p>
      </dgm:t>
    </dgm:pt>
    <dgm:pt modelId="{8FB0DE85-C6DD-410A-BE3A-BDEA93D7C4EB}" type="sibTrans" cxnId="{3D45CDA8-875C-489C-A5AA-5CFAAE610012}">
      <dgm:prSet/>
      <dgm:spPr/>
      <dgm:t>
        <a:bodyPr/>
        <a:lstStyle/>
        <a:p>
          <a:endParaRPr lang="en-US"/>
        </a:p>
      </dgm:t>
    </dgm:pt>
    <dgm:pt modelId="{7910A5B6-B13A-4742-AB3D-BE3E80F56CF8}">
      <dgm:prSet/>
      <dgm:spPr/>
      <dgm:t>
        <a:bodyPr/>
        <a:lstStyle/>
        <a:p>
          <a:r>
            <a:rPr lang="en-GB" dirty="0"/>
            <a:t>Up until today the company has 15</a:t>
          </a:r>
          <a:r>
            <a:rPr lang="en-GB" baseline="30000" dirty="0"/>
            <a:t>th</a:t>
          </a:r>
          <a:r>
            <a:rPr lang="en-GB" dirty="0"/>
            <a:t> hotels running around United Kingdom and Scotland. </a:t>
          </a:r>
          <a:endParaRPr lang="en-US" dirty="0"/>
        </a:p>
      </dgm:t>
    </dgm:pt>
    <dgm:pt modelId="{3A504BD9-DD64-41E8-B339-7EEB13C999E1}" type="parTrans" cxnId="{8C7E6EB0-9424-40E1-8628-2F83ECE14D5B}">
      <dgm:prSet/>
      <dgm:spPr/>
      <dgm:t>
        <a:bodyPr/>
        <a:lstStyle/>
        <a:p>
          <a:endParaRPr lang="en-US"/>
        </a:p>
      </dgm:t>
    </dgm:pt>
    <dgm:pt modelId="{C7100830-FD04-4CFB-AA42-0201A52D54B3}" type="sibTrans" cxnId="{8C7E6EB0-9424-40E1-8628-2F83ECE14D5B}">
      <dgm:prSet/>
      <dgm:spPr/>
      <dgm:t>
        <a:bodyPr/>
        <a:lstStyle/>
        <a:p>
          <a:endParaRPr lang="en-US"/>
        </a:p>
      </dgm:t>
    </dgm:pt>
    <dgm:pt modelId="{0D7394AF-D90D-41AC-9E0A-B6E93186E8B8}">
      <dgm:prSet/>
      <dgm:spPr/>
      <dgm:t>
        <a:bodyPr/>
        <a:lstStyle/>
        <a:p>
          <a:r>
            <a:rPr lang="en-US" dirty="0"/>
            <a:t>With the business evolving there is a need of an HR Department that can oversee some of the most important functions of the company.</a:t>
          </a:r>
        </a:p>
      </dgm:t>
    </dgm:pt>
    <dgm:pt modelId="{6D2ACAA1-87F5-4333-9127-95A084679AB8}" type="parTrans" cxnId="{452AF176-0FCE-4684-AD11-67F6D9128AF7}">
      <dgm:prSet/>
      <dgm:spPr/>
      <dgm:t>
        <a:bodyPr/>
        <a:lstStyle/>
        <a:p>
          <a:endParaRPr lang="en-US"/>
        </a:p>
      </dgm:t>
    </dgm:pt>
    <dgm:pt modelId="{76047D1F-83E9-4F74-9983-904ED18DBC65}" type="sibTrans" cxnId="{452AF176-0FCE-4684-AD11-67F6D9128AF7}">
      <dgm:prSet/>
      <dgm:spPr/>
      <dgm:t>
        <a:bodyPr/>
        <a:lstStyle/>
        <a:p>
          <a:endParaRPr lang="en-US"/>
        </a:p>
      </dgm:t>
    </dgm:pt>
    <dgm:pt modelId="{DAE61158-6151-4A5B-B476-100F7FBA29BB}" type="pres">
      <dgm:prSet presAssocID="{9565BF4D-4664-48A7-8AFF-CDDB8B9C07EF}" presName="linear" presStyleCnt="0">
        <dgm:presLayoutVars>
          <dgm:animLvl val="lvl"/>
          <dgm:resizeHandles val="exact"/>
        </dgm:presLayoutVars>
      </dgm:prSet>
      <dgm:spPr/>
    </dgm:pt>
    <dgm:pt modelId="{8C9FD889-7EB9-4B99-B5E1-0536CE40C1F2}" type="pres">
      <dgm:prSet presAssocID="{B0DC8A45-5E75-4AEC-B9F9-674DB75C528B}" presName="parentText" presStyleLbl="node1" presStyleIdx="0" presStyleCnt="4">
        <dgm:presLayoutVars>
          <dgm:chMax val="0"/>
          <dgm:bulletEnabled val="1"/>
        </dgm:presLayoutVars>
      </dgm:prSet>
      <dgm:spPr/>
    </dgm:pt>
    <dgm:pt modelId="{F19EB3EF-B24E-425C-A767-D756F985651E}" type="pres">
      <dgm:prSet presAssocID="{4804A3E8-8F24-4905-B3A0-DFFFCEC1D11B}" presName="spacer" presStyleCnt="0"/>
      <dgm:spPr/>
    </dgm:pt>
    <dgm:pt modelId="{4B9E3A81-05C9-4005-87BE-C56760BF30A4}" type="pres">
      <dgm:prSet presAssocID="{8F1FFEE6-DFDC-429F-92F9-93E168BBA8B8}" presName="parentText" presStyleLbl="node1" presStyleIdx="1" presStyleCnt="4">
        <dgm:presLayoutVars>
          <dgm:chMax val="0"/>
          <dgm:bulletEnabled val="1"/>
        </dgm:presLayoutVars>
      </dgm:prSet>
      <dgm:spPr/>
    </dgm:pt>
    <dgm:pt modelId="{81717E8D-950D-4DB6-BFE2-75FE88DD0B6D}" type="pres">
      <dgm:prSet presAssocID="{8FB0DE85-C6DD-410A-BE3A-BDEA93D7C4EB}" presName="spacer" presStyleCnt="0"/>
      <dgm:spPr/>
    </dgm:pt>
    <dgm:pt modelId="{404857A7-8476-4439-8C60-50CED7BAF925}" type="pres">
      <dgm:prSet presAssocID="{7910A5B6-B13A-4742-AB3D-BE3E80F56CF8}" presName="parentText" presStyleLbl="node1" presStyleIdx="2" presStyleCnt="4">
        <dgm:presLayoutVars>
          <dgm:chMax val="0"/>
          <dgm:bulletEnabled val="1"/>
        </dgm:presLayoutVars>
      </dgm:prSet>
      <dgm:spPr/>
    </dgm:pt>
    <dgm:pt modelId="{E44A33AB-E165-426E-AE71-B8516D3377E7}" type="pres">
      <dgm:prSet presAssocID="{C7100830-FD04-4CFB-AA42-0201A52D54B3}" presName="spacer" presStyleCnt="0"/>
      <dgm:spPr/>
    </dgm:pt>
    <dgm:pt modelId="{2E794EE6-99B9-4D3E-A938-337E1F259212}" type="pres">
      <dgm:prSet presAssocID="{0D7394AF-D90D-41AC-9E0A-B6E93186E8B8}" presName="parentText" presStyleLbl="node1" presStyleIdx="3" presStyleCnt="4">
        <dgm:presLayoutVars>
          <dgm:chMax val="0"/>
          <dgm:bulletEnabled val="1"/>
        </dgm:presLayoutVars>
      </dgm:prSet>
      <dgm:spPr/>
    </dgm:pt>
  </dgm:ptLst>
  <dgm:cxnLst>
    <dgm:cxn modelId="{3B8A685B-4875-4DE8-915B-61AB72A8E73C}" type="presOf" srcId="{8F1FFEE6-DFDC-429F-92F9-93E168BBA8B8}" destId="{4B9E3A81-05C9-4005-87BE-C56760BF30A4}" srcOrd="0" destOrd="0" presId="urn:microsoft.com/office/officeart/2005/8/layout/vList2"/>
    <dgm:cxn modelId="{FBE52265-DFCE-4C10-9AFB-AF6AD9EED901}" type="presOf" srcId="{0D7394AF-D90D-41AC-9E0A-B6E93186E8B8}" destId="{2E794EE6-99B9-4D3E-A938-337E1F259212}" srcOrd="0" destOrd="0" presId="urn:microsoft.com/office/officeart/2005/8/layout/vList2"/>
    <dgm:cxn modelId="{D2FE8B45-D8D8-48E7-8997-3225A81E2183}" type="presOf" srcId="{B0DC8A45-5E75-4AEC-B9F9-674DB75C528B}" destId="{8C9FD889-7EB9-4B99-B5E1-0536CE40C1F2}" srcOrd="0" destOrd="0" presId="urn:microsoft.com/office/officeart/2005/8/layout/vList2"/>
    <dgm:cxn modelId="{452AF176-0FCE-4684-AD11-67F6D9128AF7}" srcId="{9565BF4D-4664-48A7-8AFF-CDDB8B9C07EF}" destId="{0D7394AF-D90D-41AC-9E0A-B6E93186E8B8}" srcOrd="3" destOrd="0" parTransId="{6D2ACAA1-87F5-4333-9127-95A084679AB8}" sibTransId="{76047D1F-83E9-4F74-9983-904ED18DBC65}"/>
    <dgm:cxn modelId="{3D45CDA8-875C-489C-A5AA-5CFAAE610012}" srcId="{9565BF4D-4664-48A7-8AFF-CDDB8B9C07EF}" destId="{8F1FFEE6-DFDC-429F-92F9-93E168BBA8B8}" srcOrd="1" destOrd="0" parTransId="{AAAF5BF3-CA32-46FE-83DA-92DD068CC5B6}" sibTransId="{8FB0DE85-C6DD-410A-BE3A-BDEA93D7C4EB}"/>
    <dgm:cxn modelId="{8C7E6EB0-9424-40E1-8628-2F83ECE14D5B}" srcId="{9565BF4D-4664-48A7-8AFF-CDDB8B9C07EF}" destId="{7910A5B6-B13A-4742-AB3D-BE3E80F56CF8}" srcOrd="2" destOrd="0" parTransId="{3A504BD9-DD64-41E8-B339-7EEB13C999E1}" sibTransId="{C7100830-FD04-4CFB-AA42-0201A52D54B3}"/>
    <dgm:cxn modelId="{BA675BC7-9318-4A62-B56F-C8A46599AB1D}" srcId="{9565BF4D-4664-48A7-8AFF-CDDB8B9C07EF}" destId="{B0DC8A45-5E75-4AEC-B9F9-674DB75C528B}" srcOrd="0" destOrd="0" parTransId="{6FE5BB01-5A6E-45F5-9C87-A08F0757D679}" sibTransId="{4804A3E8-8F24-4905-B3A0-DFFFCEC1D11B}"/>
    <dgm:cxn modelId="{DE8014D0-FBB3-453C-B338-DA696CB2906C}" type="presOf" srcId="{9565BF4D-4664-48A7-8AFF-CDDB8B9C07EF}" destId="{DAE61158-6151-4A5B-B476-100F7FBA29BB}" srcOrd="0" destOrd="0" presId="urn:microsoft.com/office/officeart/2005/8/layout/vList2"/>
    <dgm:cxn modelId="{6D9FE9F6-CE0E-4C5A-8EBB-2D1D9C94CBCA}" type="presOf" srcId="{7910A5B6-B13A-4742-AB3D-BE3E80F56CF8}" destId="{404857A7-8476-4439-8C60-50CED7BAF925}" srcOrd="0" destOrd="0" presId="urn:microsoft.com/office/officeart/2005/8/layout/vList2"/>
    <dgm:cxn modelId="{53284D5B-DC8D-4EFE-B0EA-DE187E79D842}" type="presParOf" srcId="{DAE61158-6151-4A5B-B476-100F7FBA29BB}" destId="{8C9FD889-7EB9-4B99-B5E1-0536CE40C1F2}" srcOrd="0" destOrd="0" presId="urn:microsoft.com/office/officeart/2005/8/layout/vList2"/>
    <dgm:cxn modelId="{65680628-40D0-4660-B25F-AF15B89891EA}" type="presParOf" srcId="{DAE61158-6151-4A5B-B476-100F7FBA29BB}" destId="{F19EB3EF-B24E-425C-A767-D756F985651E}" srcOrd="1" destOrd="0" presId="urn:microsoft.com/office/officeart/2005/8/layout/vList2"/>
    <dgm:cxn modelId="{4AD95AF5-35B5-4464-BF80-DBA1729F5908}" type="presParOf" srcId="{DAE61158-6151-4A5B-B476-100F7FBA29BB}" destId="{4B9E3A81-05C9-4005-87BE-C56760BF30A4}" srcOrd="2" destOrd="0" presId="urn:microsoft.com/office/officeart/2005/8/layout/vList2"/>
    <dgm:cxn modelId="{6580B638-6169-4789-97EE-82D3B02A3739}" type="presParOf" srcId="{DAE61158-6151-4A5B-B476-100F7FBA29BB}" destId="{81717E8D-950D-4DB6-BFE2-75FE88DD0B6D}" srcOrd="3" destOrd="0" presId="urn:microsoft.com/office/officeart/2005/8/layout/vList2"/>
    <dgm:cxn modelId="{F7C78F7B-6EA6-48CA-A39D-7672237BC7E6}" type="presParOf" srcId="{DAE61158-6151-4A5B-B476-100F7FBA29BB}" destId="{404857A7-8476-4439-8C60-50CED7BAF925}" srcOrd="4" destOrd="0" presId="urn:microsoft.com/office/officeart/2005/8/layout/vList2"/>
    <dgm:cxn modelId="{03007593-BC69-4C43-BB01-5A766CE5A09B}" type="presParOf" srcId="{DAE61158-6151-4A5B-B476-100F7FBA29BB}" destId="{E44A33AB-E165-426E-AE71-B8516D3377E7}" srcOrd="5" destOrd="0" presId="urn:microsoft.com/office/officeart/2005/8/layout/vList2"/>
    <dgm:cxn modelId="{7D4D780B-75C4-4AD5-8D48-F37CB0D3D511}" type="presParOf" srcId="{DAE61158-6151-4A5B-B476-100F7FBA29BB}" destId="{2E794EE6-99B9-4D3E-A938-337E1F25921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E6EE63-3625-446D-B9CC-5283F12B74FA}"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F9F517E4-C7A0-4D3B-AB10-98EF430D549D}">
      <dgm:prSet/>
      <dgm:spPr/>
      <dgm:t>
        <a:bodyPr/>
        <a:lstStyle/>
        <a:p>
          <a:r>
            <a:rPr lang="en-GB"/>
            <a:t>Job Description: The HR Officer will create, supervise and perform policies related to the effective use of staff in the business, oversee the recruitment process and collaborating with other departments such as Finance, Learning and Development in order to assure the goals are achieved.</a:t>
          </a:r>
          <a:endParaRPr lang="en-US"/>
        </a:p>
      </dgm:t>
    </dgm:pt>
    <dgm:pt modelId="{256CEED8-6427-42C4-8E06-814CE8EF8862}" type="parTrans" cxnId="{AE6139EE-4EA3-49FF-8884-9E25387B4649}">
      <dgm:prSet/>
      <dgm:spPr/>
      <dgm:t>
        <a:bodyPr/>
        <a:lstStyle/>
        <a:p>
          <a:endParaRPr lang="en-US"/>
        </a:p>
      </dgm:t>
    </dgm:pt>
    <dgm:pt modelId="{0B337012-A88A-4FCE-9503-DEC8A51C69EE}" type="sibTrans" cxnId="{AE6139EE-4EA3-49FF-8884-9E25387B4649}">
      <dgm:prSet/>
      <dgm:spPr/>
      <dgm:t>
        <a:bodyPr/>
        <a:lstStyle/>
        <a:p>
          <a:endParaRPr lang="en-US"/>
        </a:p>
      </dgm:t>
    </dgm:pt>
    <dgm:pt modelId="{CA28D15A-FF34-4E17-8137-1DBFDA2E2D0A}">
      <dgm:prSet/>
      <dgm:spPr/>
      <dgm:t>
        <a:bodyPr/>
        <a:lstStyle/>
        <a:p>
          <a:r>
            <a:rPr lang="en-GB"/>
            <a:t>Knowledge: The HR Officer needs to literate in employment law, computer language, educated to a Bachelors Degree Level or equivalent, have knowledge of HR Systems.</a:t>
          </a:r>
          <a:endParaRPr lang="en-US"/>
        </a:p>
      </dgm:t>
    </dgm:pt>
    <dgm:pt modelId="{A717018D-9D92-4A77-BDB2-B49565414E7F}" type="parTrans" cxnId="{0A05F46B-2105-42D6-B3A0-13C7AF2BA237}">
      <dgm:prSet/>
      <dgm:spPr/>
      <dgm:t>
        <a:bodyPr/>
        <a:lstStyle/>
        <a:p>
          <a:endParaRPr lang="en-US"/>
        </a:p>
      </dgm:t>
    </dgm:pt>
    <dgm:pt modelId="{51CFC364-CD26-4882-AF93-48C98B450346}" type="sibTrans" cxnId="{0A05F46B-2105-42D6-B3A0-13C7AF2BA237}">
      <dgm:prSet/>
      <dgm:spPr/>
      <dgm:t>
        <a:bodyPr/>
        <a:lstStyle/>
        <a:p>
          <a:endParaRPr lang="en-US"/>
        </a:p>
      </dgm:t>
    </dgm:pt>
    <dgm:pt modelId="{88938F96-AE50-4E23-8D4E-205610805D42}">
      <dgm:prSet/>
      <dgm:spPr/>
      <dgm:t>
        <a:bodyPr/>
        <a:lstStyle/>
        <a:p>
          <a:r>
            <a:rPr lang="en-GB"/>
            <a:t>Skills: The most important skills owned by an HR Officer are communication, team working, follow-up skills, organisational skills, interpersonal and verbal skills, stress management and handling pressure. </a:t>
          </a:r>
          <a:endParaRPr lang="en-US"/>
        </a:p>
      </dgm:t>
    </dgm:pt>
    <dgm:pt modelId="{98230B12-55B8-44CA-8515-EC17304DAC85}" type="parTrans" cxnId="{3AED7CED-AE00-4CC8-AB11-5C542B7882E9}">
      <dgm:prSet/>
      <dgm:spPr/>
      <dgm:t>
        <a:bodyPr/>
        <a:lstStyle/>
        <a:p>
          <a:endParaRPr lang="en-US"/>
        </a:p>
      </dgm:t>
    </dgm:pt>
    <dgm:pt modelId="{4FBDDABA-D55E-47A9-996C-5A90CF851CA9}" type="sibTrans" cxnId="{3AED7CED-AE00-4CC8-AB11-5C542B7882E9}">
      <dgm:prSet/>
      <dgm:spPr/>
      <dgm:t>
        <a:bodyPr/>
        <a:lstStyle/>
        <a:p>
          <a:endParaRPr lang="en-US"/>
        </a:p>
      </dgm:t>
    </dgm:pt>
    <dgm:pt modelId="{C0C472B2-BDEA-404D-B0DD-2A0AEBD88066}">
      <dgm:prSet/>
      <dgm:spPr/>
      <dgm:t>
        <a:bodyPr/>
        <a:lstStyle/>
        <a:p>
          <a:r>
            <a:rPr lang="en-GB"/>
            <a:t>Competencies: There are many competencies needed when working as an HR Office including IT Skills, numerical skills, ability to work smoothly with people from all levels, commercial awareness. </a:t>
          </a:r>
          <a:endParaRPr lang="en-US"/>
        </a:p>
      </dgm:t>
    </dgm:pt>
    <dgm:pt modelId="{D76CE917-C42A-4867-B0D0-25E2C8B50E02}" type="parTrans" cxnId="{9165414E-6AA0-4537-9741-95A7302F8079}">
      <dgm:prSet/>
      <dgm:spPr/>
      <dgm:t>
        <a:bodyPr/>
        <a:lstStyle/>
        <a:p>
          <a:endParaRPr lang="en-US"/>
        </a:p>
      </dgm:t>
    </dgm:pt>
    <dgm:pt modelId="{709A388D-59CB-4F60-8CFE-CEF5E3393748}" type="sibTrans" cxnId="{9165414E-6AA0-4537-9741-95A7302F8079}">
      <dgm:prSet/>
      <dgm:spPr/>
      <dgm:t>
        <a:bodyPr/>
        <a:lstStyle/>
        <a:p>
          <a:endParaRPr lang="en-US"/>
        </a:p>
      </dgm:t>
    </dgm:pt>
    <dgm:pt modelId="{F211A79E-815E-4316-9703-B157C0C89801}" type="pres">
      <dgm:prSet presAssocID="{18E6EE63-3625-446D-B9CC-5283F12B74FA}" presName="outerComposite" presStyleCnt="0">
        <dgm:presLayoutVars>
          <dgm:chMax val="5"/>
          <dgm:dir/>
          <dgm:resizeHandles val="exact"/>
        </dgm:presLayoutVars>
      </dgm:prSet>
      <dgm:spPr/>
    </dgm:pt>
    <dgm:pt modelId="{56E99B89-75E6-49D4-9E42-FA0D8B29295F}" type="pres">
      <dgm:prSet presAssocID="{18E6EE63-3625-446D-B9CC-5283F12B74FA}" presName="dummyMaxCanvas" presStyleCnt="0">
        <dgm:presLayoutVars/>
      </dgm:prSet>
      <dgm:spPr/>
    </dgm:pt>
    <dgm:pt modelId="{908E30A9-DE71-4923-82DD-1BC6F02ECA59}" type="pres">
      <dgm:prSet presAssocID="{18E6EE63-3625-446D-B9CC-5283F12B74FA}" presName="FourNodes_1" presStyleLbl="node1" presStyleIdx="0" presStyleCnt="4">
        <dgm:presLayoutVars>
          <dgm:bulletEnabled val="1"/>
        </dgm:presLayoutVars>
      </dgm:prSet>
      <dgm:spPr/>
    </dgm:pt>
    <dgm:pt modelId="{326AEE2A-689D-497C-A0B3-AADEA599C80D}" type="pres">
      <dgm:prSet presAssocID="{18E6EE63-3625-446D-B9CC-5283F12B74FA}" presName="FourNodes_2" presStyleLbl="node1" presStyleIdx="1" presStyleCnt="4">
        <dgm:presLayoutVars>
          <dgm:bulletEnabled val="1"/>
        </dgm:presLayoutVars>
      </dgm:prSet>
      <dgm:spPr/>
    </dgm:pt>
    <dgm:pt modelId="{E624BA8C-CCFA-4AAC-A2EC-DFBBCFC8EEB6}" type="pres">
      <dgm:prSet presAssocID="{18E6EE63-3625-446D-B9CC-5283F12B74FA}" presName="FourNodes_3" presStyleLbl="node1" presStyleIdx="2" presStyleCnt="4">
        <dgm:presLayoutVars>
          <dgm:bulletEnabled val="1"/>
        </dgm:presLayoutVars>
      </dgm:prSet>
      <dgm:spPr/>
    </dgm:pt>
    <dgm:pt modelId="{D9FB0102-E52B-4F2B-996C-2C8538BD0D82}" type="pres">
      <dgm:prSet presAssocID="{18E6EE63-3625-446D-B9CC-5283F12B74FA}" presName="FourNodes_4" presStyleLbl="node1" presStyleIdx="3" presStyleCnt="4">
        <dgm:presLayoutVars>
          <dgm:bulletEnabled val="1"/>
        </dgm:presLayoutVars>
      </dgm:prSet>
      <dgm:spPr/>
    </dgm:pt>
    <dgm:pt modelId="{CA1BD973-65B9-4FE3-AAD3-AAD5712BB0DB}" type="pres">
      <dgm:prSet presAssocID="{18E6EE63-3625-446D-B9CC-5283F12B74FA}" presName="FourConn_1-2" presStyleLbl="fgAccFollowNode1" presStyleIdx="0" presStyleCnt="3">
        <dgm:presLayoutVars>
          <dgm:bulletEnabled val="1"/>
        </dgm:presLayoutVars>
      </dgm:prSet>
      <dgm:spPr/>
    </dgm:pt>
    <dgm:pt modelId="{F073AE33-4174-492D-B544-7DC78CEC4508}" type="pres">
      <dgm:prSet presAssocID="{18E6EE63-3625-446D-B9CC-5283F12B74FA}" presName="FourConn_2-3" presStyleLbl="fgAccFollowNode1" presStyleIdx="1" presStyleCnt="3">
        <dgm:presLayoutVars>
          <dgm:bulletEnabled val="1"/>
        </dgm:presLayoutVars>
      </dgm:prSet>
      <dgm:spPr/>
    </dgm:pt>
    <dgm:pt modelId="{BB96AA27-742B-4C8D-B651-255858689ACA}" type="pres">
      <dgm:prSet presAssocID="{18E6EE63-3625-446D-B9CC-5283F12B74FA}" presName="FourConn_3-4" presStyleLbl="fgAccFollowNode1" presStyleIdx="2" presStyleCnt="3">
        <dgm:presLayoutVars>
          <dgm:bulletEnabled val="1"/>
        </dgm:presLayoutVars>
      </dgm:prSet>
      <dgm:spPr/>
    </dgm:pt>
    <dgm:pt modelId="{88562630-CD0F-482A-9861-55B6432C8D3A}" type="pres">
      <dgm:prSet presAssocID="{18E6EE63-3625-446D-B9CC-5283F12B74FA}" presName="FourNodes_1_text" presStyleLbl="node1" presStyleIdx="3" presStyleCnt="4">
        <dgm:presLayoutVars>
          <dgm:bulletEnabled val="1"/>
        </dgm:presLayoutVars>
      </dgm:prSet>
      <dgm:spPr/>
    </dgm:pt>
    <dgm:pt modelId="{88B7AE8D-9C4D-4711-B64E-70A0EE7383F2}" type="pres">
      <dgm:prSet presAssocID="{18E6EE63-3625-446D-B9CC-5283F12B74FA}" presName="FourNodes_2_text" presStyleLbl="node1" presStyleIdx="3" presStyleCnt="4">
        <dgm:presLayoutVars>
          <dgm:bulletEnabled val="1"/>
        </dgm:presLayoutVars>
      </dgm:prSet>
      <dgm:spPr/>
    </dgm:pt>
    <dgm:pt modelId="{214E3EB3-17CF-48DB-A247-538EAFE38F4F}" type="pres">
      <dgm:prSet presAssocID="{18E6EE63-3625-446D-B9CC-5283F12B74FA}" presName="FourNodes_3_text" presStyleLbl="node1" presStyleIdx="3" presStyleCnt="4">
        <dgm:presLayoutVars>
          <dgm:bulletEnabled val="1"/>
        </dgm:presLayoutVars>
      </dgm:prSet>
      <dgm:spPr/>
    </dgm:pt>
    <dgm:pt modelId="{C422FCC6-40EA-4DAC-BF5A-7EB08C4EF14E}" type="pres">
      <dgm:prSet presAssocID="{18E6EE63-3625-446D-B9CC-5283F12B74FA}" presName="FourNodes_4_text" presStyleLbl="node1" presStyleIdx="3" presStyleCnt="4">
        <dgm:presLayoutVars>
          <dgm:bulletEnabled val="1"/>
        </dgm:presLayoutVars>
      </dgm:prSet>
      <dgm:spPr/>
    </dgm:pt>
  </dgm:ptLst>
  <dgm:cxnLst>
    <dgm:cxn modelId="{769FA702-5EFD-45B3-904D-5D5D7AF33F68}" type="presOf" srcId="{C0C472B2-BDEA-404D-B0DD-2A0AEBD88066}" destId="{C422FCC6-40EA-4DAC-BF5A-7EB08C4EF14E}" srcOrd="1" destOrd="0" presId="urn:microsoft.com/office/officeart/2005/8/layout/vProcess5"/>
    <dgm:cxn modelId="{20B2921E-DABD-4642-9792-B0C6F522EFB2}" type="presOf" srcId="{18E6EE63-3625-446D-B9CC-5283F12B74FA}" destId="{F211A79E-815E-4316-9703-B157C0C89801}" srcOrd="0" destOrd="0" presId="urn:microsoft.com/office/officeart/2005/8/layout/vProcess5"/>
    <dgm:cxn modelId="{E2F67067-EFC8-4644-9C89-AF5FC29040AC}" type="presOf" srcId="{CA28D15A-FF34-4E17-8137-1DBFDA2E2D0A}" destId="{326AEE2A-689D-497C-A0B3-AADEA599C80D}" srcOrd="0" destOrd="0" presId="urn:microsoft.com/office/officeart/2005/8/layout/vProcess5"/>
    <dgm:cxn modelId="{22F5CC68-2D5E-4BF7-A589-3ED776ED7E9E}" type="presOf" srcId="{CA28D15A-FF34-4E17-8137-1DBFDA2E2D0A}" destId="{88B7AE8D-9C4D-4711-B64E-70A0EE7383F2}" srcOrd="1" destOrd="0" presId="urn:microsoft.com/office/officeart/2005/8/layout/vProcess5"/>
    <dgm:cxn modelId="{0A05F46B-2105-42D6-B3A0-13C7AF2BA237}" srcId="{18E6EE63-3625-446D-B9CC-5283F12B74FA}" destId="{CA28D15A-FF34-4E17-8137-1DBFDA2E2D0A}" srcOrd="1" destOrd="0" parTransId="{A717018D-9D92-4A77-BDB2-B49565414E7F}" sibTransId="{51CFC364-CD26-4882-AF93-48C98B450346}"/>
    <dgm:cxn modelId="{9165414E-6AA0-4537-9741-95A7302F8079}" srcId="{18E6EE63-3625-446D-B9CC-5283F12B74FA}" destId="{C0C472B2-BDEA-404D-B0DD-2A0AEBD88066}" srcOrd="3" destOrd="0" parTransId="{D76CE917-C42A-4867-B0D0-25E2C8B50E02}" sibTransId="{709A388D-59CB-4F60-8CFE-CEF5E3393748}"/>
    <dgm:cxn modelId="{35DEEC70-DA8B-4042-B1BD-9D4D2472CA42}" type="presOf" srcId="{C0C472B2-BDEA-404D-B0DD-2A0AEBD88066}" destId="{D9FB0102-E52B-4F2B-996C-2C8538BD0D82}" srcOrd="0" destOrd="0" presId="urn:microsoft.com/office/officeart/2005/8/layout/vProcess5"/>
    <dgm:cxn modelId="{8F6C437C-CB6F-4537-85DF-3DCD41133D2A}" type="presOf" srcId="{F9F517E4-C7A0-4D3B-AB10-98EF430D549D}" destId="{88562630-CD0F-482A-9861-55B6432C8D3A}" srcOrd="1" destOrd="0" presId="urn:microsoft.com/office/officeart/2005/8/layout/vProcess5"/>
    <dgm:cxn modelId="{C4225DA3-7C43-4CE2-A779-E4F142E360BC}" type="presOf" srcId="{51CFC364-CD26-4882-AF93-48C98B450346}" destId="{F073AE33-4174-492D-B544-7DC78CEC4508}" srcOrd="0" destOrd="0" presId="urn:microsoft.com/office/officeart/2005/8/layout/vProcess5"/>
    <dgm:cxn modelId="{EDECD2AB-5D18-4221-BA04-E19A9FC7D3A9}" type="presOf" srcId="{4FBDDABA-D55E-47A9-996C-5A90CF851CA9}" destId="{BB96AA27-742B-4C8D-B651-255858689ACA}" srcOrd="0" destOrd="0" presId="urn:microsoft.com/office/officeart/2005/8/layout/vProcess5"/>
    <dgm:cxn modelId="{5908BBB3-C7E6-4C4A-BC42-3C7E3F998E81}" type="presOf" srcId="{0B337012-A88A-4FCE-9503-DEC8A51C69EE}" destId="{CA1BD973-65B9-4FE3-AAD3-AAD5712BB0DB}" srcOrd="0" destOrd="0" presId="urn:microsoft.com/office/officeart/2005/8/layout/vProcess5"/>
    <dgm:cxn modelId="{365718B4-5BDE-4ACC-B7E1-720629FDEFE7}" type="presOf" srcId="{F9F517E4-C7A0-4D3B-AB10-98EF430D549D}" destId="{908E30A9-DE71-4923-82DD-1BC6F02ECA59}" srcOrd="0" destOrd="0" presId="urn:microsoft.com/office/officeart/2005/8/layout/vProcess5"/>
    <dgm:cxn modelId="{E20CA8BB-35F0-4CA7-823C-CD427BF557AC}" type="presOf" srcId="{88938F96-AE50-4E23-8D4E-205610805D42}" destId="{214E3EB3-17CF-48DB-A247-538EAFE38F4F}" srcOrd="1" destOrd="0" presId="urn:microsoft.com/office/officeart/2005/8/layout/vProcess5"/>
    <dgm:cxn modelId="{55B3B7C8-921F-4CE8-A588-14E07C86D02F}" type="presOf" srcId="{88938F96-AE50-4E23-8D4E-205610805D42}" destId="{E624BA8C-CCFA-4AAC-A2EC-DFBBCFC8EEB6}" srcOrd="0" destOrd="0" presId="urn:microsoft.com/office/officeart/2005/8/layout/vProcess5"/>
    <dgm:cxn modelId="{3AED7CED-AE00-4CC8-AB11-5C542B7882E9}" srcId="{18E6EE63-3625-446D-B9CC-5283F12B74FA}" destId="{88938F96-AE50-4E23-8D4E-205610805D42}" srcOrd="2" destOrd="0" parTransId="{98230B12-55B8-44CA-8515-EC17304DAC85}" sibTransId="{4FBDDABA-D55E-47A9-996C-5A90CF851CA9}"/>
    <dgm:cxn modelId="{AE6139EE-4EA3-49FF-8884-9E25387B4649}" srcId="{18E6EE63-3625-446D-B9CC-5283F12B74FA}" destId="{F9F517E4-C7A0-4D3B-AB10-98EF430D549D}" srcOrd="0" destOrd="0" parTransId="{256CEED8-6427-42C4-8E06-814CE8EF8862}" sibTransId="{0B337012-A88A-4FCE-9503-DEC8A51C69EE}"/>
    <dgm:cxn modelId="{23B0B4CE-D908-439E-8F07-39CDACEAB7D4}" type="presParOf" srcId="{F211A79E-815E-4316-9703-B157C0C89801}" destId="{56E99B89-75E6-49D4-9E42-FA0D8B29295F}" srcOrd="0" destOrd="0" presId="urn:microsoft.com/office/officeart/2005/8/layout/vProcess5"/>
    <dgm:cxn modelId="{7DF8E79B-911E-49F2-BE2E-9CFF14BF6646}" type="presParOf" srcId="{F211A79E-815E-4316-9703-B157C0C89801}" destId="{908E30A9-DE71-4923-82DD-1BC6F02ECA59}" srcOrd="1" destOrd="0" presId="urn:microsoft.com/office/officeart/2005/8/layout/vProcess5"/>
    <dgm:cxn modelId="{2CA60CE2-047E-49BC-99F8-828104A4C85E}" type="presParOf" srcId="{F211A79E-815E-4316-9703-B157C0C89801}" destId="{326AEE2A-689D-497C-A0B3-AADEA599C80D}" srcOrd="2" destOrd="0" presId="urn:microsoft.com/office/officeart/2005/8/layout/vProcess5"/>
    <dgm:cxn modelId="{3631E8A5-9C09-42A7-9865-041414BC9F31}" type="presParOf" srcId="{F211A79E-815E-4316-9703-B157C0C89801}" destId="{E624BA8C-CCFA-4AAC-A2EC-DFBBCFC8EEB6}" srcOrd="3" destOrd="0" presId="urn:microsoft.com/office/officeart/2005/8/layout/vProcess5"/>
    <dgm:cxn modelId="{642CDF9D-DB33-4A8F-BD6F-F65EE048D6CD}" type="presParOf" srcId="{F211A79E-815E-4316-9703-B157C0C89801}" destId="{D9FB0102-E52B-4F2B-996C-2C8538BD0D82}" srcOrd="4" destOrd="0" presId="urn:microsoft.com/office/officeart/2005/8/layout/vProcess5"/>
    <dgm:cxn modelId="{1AF0053B-11EC-446B-9E7C-BB78C0A0EA44}" type="presParOf" srcId="{F211A79E-815E-4316-9703-B157C0C89801}" destId="{CA1BD973-65B9-4FE3-AAD3-AAD5712BB0DB}" srcOrd="5" destOrd="0" presId="urn:microsoft.com/office/officeart/2005/8/layout/vProcess5"/>
    <dgm:cxn modelId="{0EF87AA9-914A-4DEF-87D0-DC5F67F4676C}" type="presParOf" srcId="{F211A79E-815E-4316-9703-B157C0C89801}" destId="{F073AE33-4174-492D-B544-7DC78CEC4508}" srcOrd="6" destOrd="0" presId="urn:microsoft.com/office/officeart/2005/8/layout/vProcess5"/>
    <dgm:cxn modelId="{8D9A7A55-219B-4698-B5B8-9A057EF95345}" type="presParOf" srcId="{F211A79E-815E-4316-9703-B157C0C89801}" destId="{BB96AA27-742B-4C8D-B651-255858689ACA}" srcOrd="7" destOrd="0" presId="urn:microsoft.com/office/officeart/2005/8/layout/vProcess5"/>
    <dgm:cxn modelId="{FEA87BC1-8026-4ABA-9E30-F30E5EA6DF1D}" type="presParOf" srcId="{F211A79E-815E-4316-9703-B157C0C89801}" destId="{88562630-CD0F-482A-9861-55B6432C8D3A}" srcOrd="8" destOrd="0" presId="urn:microsoft.com/office/officeart/2005/8/layout/vProcess5"/>
    <dgm:cxn modelId="{854A7E0E-26BB-4691-9288-7271831069AF}" type="presParOf" srcId="{F211A79E-815E-4316-9703-B157C0C89801}" destId="{88B7AE8D-9C4D-4711-B64E-70A0EE7383F2}" srcOrd="9" destOrd="0" presId="urn:microsoft.com/office/officeart/2005/8/layout/vProcess5"/>
    <dgm:cxn modelId="{E05782E1-7BB5-4482-91DB-7A5BF70E532A}" type="presParOf" srcId="{F211A79E-815E-4316-9703-B157C0C89801}" destId="{214E3EB3-17CF-48DB-A247-538EAFE38F4F}" srcOrd="10" destOrd="0" presId="urn:microsoft.com/office/officeart/2005/8/layout/vProcess5"/>
    <dgm:cxn modelId="{9BD2E39A-2696-4BD2-944B-6F0FC8A4DF1C}" type="presParOf" srcId="{F211A79E-815E-4316-9703-B157C0C89801}" destId="{C422FCC6-40EA-4DAC-BF5A-7EB08C4EF14E}"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6A9B2F1-2AC2-45C5-9E46-ADD1E677BBE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C2A28C4-B381-4C50-8224-F7BFC9C7FA2C}">
      <dgm:prSet/>
      <dgm:spPr/>
      <dgm:t>
        <a:bodyPr/>
        <a:lstStyle/>
        <a:p>
          <a:r>
            <a:rPr lang="en-GB" dirty="0"/>
            <a:t>Being a good HR Officer implies having a good knowledge of various subjects such as employment requirements, possessing many soft and hard skills and always being on top of the job. </a:t>
          </a:r>
          <a:endParaRPr lang="en-US" dirty="0"/>
        </a:p>
      </dgm:t>
    </dgm:pt>
    <dgm:pt modelId="{98EEAC06-9ED9-447D-A281-7B1CDBAD3EF5}" type="parTrans" cxnId="{2F411922-B6D0-47B3-B9BC-E598D4D0B75E}">
      <dgm:prSet/>
      <dgm:spPr/>
      <dgm:t>
        <a:bodyPr/>
        <a:lstStyle/>
        <a:p>
          <a:endParaRPr lang="en-US"/>
        </a:p>
      </dgm:t>
    </dgm:pt>
    <dgm:pt modelId="{B14C9FD2-0DBD-4C36-B899-E75D603C81FB}" type="sibTrans" cxnId="{2F411922-B6D0-47B3-B9BC-E598D4D0B75E}">
      <dgm:prSet/>
      <dgm:spPr/>
      <dgm:t>
        <a:bodyPr/>
        <a:lstStyle/>
        <a:p>
          <a:endParaRPr lang="en-US"/>
        </a:p>
      </dgm:t>
    </dgm:pt>
    <dgm:pt modelId="{52F59863-FC92-4120-9CAE-5EEF032144DA}">
      <dgm:prSet/>
      <dgm:spPr/>
      <dgm:t>
        <a:bodyPr/>
        <a:lstStyle/>
        <a:p>
          <a:r>
            <a:rPr lang="en-GB"/>
            <a:t>The person who can take up the role of HR Officer within the company is compelled to be a presentable person, have an adequate vocabulary and attitude, and most of all be honest, responsible and understanding. </a:t>
          </a:r>
          <a:endParaRPr lang="en-US"/>
        </a:p>
      </dgm:t>
    </dgm:pt>
    <dgm:pt modelId="{30E9FBD9-874C-4CD6-85C8-87B226233B4F}" type="parTrans" cxnId="{4F76A4E1-F6DD-49B7-84CD-766911B5D29D}">
      <dgm:prSet/>
      <dgm:spPr/>
      <dgm:t>
        <a:bodyPr/>
        <a:lstStyle/>
        <a:p>
          <a:endParaRPr lang="en-US"/>
        </a:p>
      </dgm:t>
    </dgm:pt>
    <dgm:pt modelId="{AF517A06-B486-4B8A-A8A5-4E21377D835A}" type="sibTrans" cxnId="{4F76A4E1-F6DD-49B7-84CD-766911B5D29D}">
      <dgm:prSet/>
      <dgm:spPr/>
      <dgm:t>
        <a:bodyPr/>
        <a:lstStyle/>
        <a:p>
          <a:endParaRPr lang="en-US"/>
        </a:p>
      </dgm:t>
    </dgm:pt>
    <dgm:pt modelId="{08C92C84-7B61-4C26-97FD-4CEB56BE6ABA}">
      <dgm:prSet/>
      <dgm:spPr/>
      <dgm:t>
        <a:bodyPr/>
        <a:lstStyle/>
        <a:p>
          <a:r>
            <a:rPr lang="en-GB"/>
            <a:t>The HR Officer has to be a great communicator, be cooperative and discreate, and empathetic.</a:t>
          </a:r>
          <a:endParaRPr lang="en-US"/>
        </a:p>
      </dgm:t>
    </dgm:pt>
    <dgm:pt modelId="{40101B48-FBC0-43F0-A283-3AAAA8210729}" type="parTrans" cxnId="{8D40D53D-825F-4F00-B5EB-903434565294}">
      <dgm:prSet/>
      <dgm:spPr/>
      <dgm:t>
        <a:bodyPr/>
        <a:lstStyle/>
        <a:p>
          <a:endParaRPr lang="en-US"/>
        </a:p>
      </dgm:t>
    </dgm:pt>
    <dgm:pt modelId="{06A20992-19DC-486A-8EDF-9759AD57021F}" type="sibTrans" cxnId="{8D40D53D-825F-4F00-B5EB-903434565294}">
      <dgm:prSet/>
      <dgm:spPr/>
      <dgm:t>
        <a:bodyPr/>
        <a:lstStyle/>
        <a:p>
          <a:endParaRPr lang="en-US"/>
        </a:p>
      </dgm:t>
    </dgm:pt>
    <dgm:pt modelId="{C7B991FC-BF1F-43FB-8338-37669D1AFD60}" type="pres">
      <dgm:prSet presAssocID="{C6A9B2F1-2AC2-45C5-9E46-ADD1E677BBE3}" presName="linear" presStyleCnt="0">
        <dgm:presLayoutVars>
          <dgm:animLvl val="lvl"/>
          <dgm:resizeHandles val="exact"/>
        </dgm:presLayoutVars>
      </dgm:prSet>
      <dgm:spPr/>
    </dgm:pt>
    <dgm:pt modelId="{DEABAB1E-606E-4167-AB98-474016CB7D7D}" type="pres">
      <dgm:prSet presAssocID="{1C2A28C4-B381-4C50-8224-F7BFC9C7FA2C}" presName="parentText" presStyleLbl="node1" presStyleIdx="0" presStyleCnt="3">
        <dgm:presLayoutVars>
          <dgm:chMax val="0"/>
          <dgm:bulletEnabled val="1"/>
        </dgm:presLayoutVars>
      </dgm:prSet>
      <dgm:spPr/>
    </dgm:pt>
    <dgm:pt modelId="{8E93D53E-F0B4-401E-BF8C-64B415858BE6}" type="pres">
      <dgm:prSet presAssocID="{B14C9FD2-0DBD-4C36-B899-E75D603C81FB}" presName="spacer" presStyleCnt="0"/>
      <dgm:spPr/>
    </dgm:pt>
    <dgm:pt modelId="{3F15A3B5-9A4B-42B3-82D4-B0887CF282F5}" type="pres">
      <dgm:prSet presAssocID="{52F59863-FC92-4120-9CAE-5EEF032144DA}" presName="parentText" presStyleLbl="node1" presStyleIdx="1" presStyleCnt="3">
        <dgm:presLayoutVars>
          <dgm:chMax val="0"/>
          <dgm:bulletEnabled val="1"/>
        </dgm:presLayoutVars>
      </dgm:prSet>
      <dgm:spPr/>
    </dgm:pt>
    <dgm:pt modelId="{C153F61B-2E14-4D0B-80E7-A97194353FDB}" type="pres">
      <dgm:prSet presAssocID="{AF517A06-B486-4B8A-A8A5-4E21377D835A}" presName="spacer" presStyleCnt="0"/>
      <dgm:spPr/>
    </dgm:pt>
    <dgm:pt modelId="{71C972F8-8F19-4E71-949D-A2A0CA86F506}" type="pres">
      <dgm:prSet presAssocID="{08C92C84-7B61-4C26-97FD-4CEB56BE6ABA}" presName="parentText" presStyleLbl="node1" presStyleIdx="2" presStyleCnt="3">
        <dgm:presLayoutVars>
          <dgm:chMax val="0"/>
          <dgm:bulletEnabled val="1"/>
        </dgm:presLayoutVars>
      </dgm:prSet>
      <dgm:spPr/>
    </dgm:pt>
  </dgm:ptLst>
  <dgm:cxnLst>
    <dgm:cxn modelId="{2F411922-B6D0-47B3-B9BC-E598D4D0B75E}" srcId="{C6A9B2F1-2AC2-45C5-9E46-ADD1E677BBE3}" destId="{1C2A28C4-B381-4C50-8224-F7BFC9C7FA2C}" srcOrd="0" destOrd="0" parTransId="{98EEAC06-9ED9-447D-A281-7B1CDBAD3EF5}" sibTransId="{B14C9FD2-0DBD-4C36-B899-E75D603C81FB}"/>
    <dgm:cxn modelId="{32A2512A-53AE-4C4E-B061-F109D3603950}" type="presOf" srcId="{08C92C84-7B61-4C26-97FD-4CEB56BE6ABA}" destId="{71C972F8-8F19-4E71-949D-A2A0CA86F506}" srcOrd="0" destOrd="0" presId="urn:microsoft.com/office/officeart/2005/8/layout/vList2"/>
    <dgm:cxn modelId="{8D40D53D-825F-4F00-B5EB-903434565294}" srcId="{C6A9B2F1-2AC2-45C5-9E46-ADD1E677BBE3}" destId="{08C92C84-7B61-4C26-97FD-4CEB56BE6ABA}" srcOrd="2" destOrd="0" parTransId="{40101B48-FBC0-43F0-A283-3AAAA8210729}" sibTransId="{06A20992-19DC-486A-8EDF-9759AD57021F}"/>
    <dgm:cxn modelId="{FF61739F-C5D4-4C1B-9C78-4EE1FB835090}" type="presOf" srcId="{1C2A28C4-B381-4C50-8224-F7BFC9C7FA2C}" destId="{DEABAB1E-606E-4167-AB98-474016CB7D7D}" srcOrd="0" destOrd="0" presId="urn:microsoft.com/office/officeart/2005/8/layout/vList2"/>
    <dgm:cxn modelId="{4F76A4E1-F6DD-49B7-84CD-766911B5D29D}" srcId="{C6A9B2F1-2AC2-45C5-9E46-ADD1E677BBE3}" destId="{52F59863-FC92-4120-9CAE-5EEF032144DA}" srcOrd="1" destOrd="0" parTransId="{30E9FBD9-874C-4CD6-85C8-87B226233B4F}" sibTransId="{AF517A06-B486-4B8A-A8A5-4E21377D835A}"/>
    <dgm:cxn modelId="{C4FCCDE5-D8A2-447C-8859-BA9761D4872E}" type="presOf" srcId="{52F59863-FC92-4120-9CAE-5EEF032144DA}" destId="{3F15A3B5-9A4B-42B3-82D4-B0887CF282F5}" srcOrd="0" destOrd="0" presId="urn:microsoft.com/office/officeart/2005/8/layout/vList2"/>
    <dgm:cxn modelId="{97DA09F6-624D-4773-B3FB-3510FB545C73}" type="presOf" srcId="{C6A9B2F1-2AC2-45C5-9E46-ADD1E677BBE3}" destId="{C7B991FC-BF1F-43FB-8338-37669D1AFD60}" srcOrd="0" destOrd="0" presId="urn:microsoft.com/office/officeart/2005/8/layout/vList2"/>
    <dgm:cxn modelId="{80929F8C-B079-428F-B0CA-287BC6C1E691}" type="presParOf" srcId="{C7B991FC-BF1F-43FB-8338-37669D1AFD60}" destId="{DEABAB1E-606E-4167-AB98-474016CB7D7D}" srcOrd="0" destOrd="0" presId="urn:microsoft.com/office/officeart/2005/8/layout/vList2"/>
    <dgm:cxn modelId="{FB052647-79BE-4E19-A476-A6E2AB7A7A82}" type="presParOf" srcId="{C7B991FC-BF1F-43FB-8338-37669D1AFD60}" destId="{8E93D53E-F0B4-401E-BF8C-64B415858BE6}" srcOrd="1" destOrd="0" presId="urn:microsoft.com/office/officeart/2005/8/layout/vList2"/>
    <dgm:cxn modelId="{B9603ADC-DBF2-46A6-8703-57AF1DD96DDE}" type="presParOf" srcId="{C7B991FC-BF1F-43FB-8338-37669D1AFD60}" destId="{3F15A3B5-9A4B-42B3-82D4-B0887CF282F5}" srcOrd="2" destOrd="0" presId="urn:microsoft.com/office/officeart/2005/8/layout/vList2"/>
    <dgm:cxn modelId="{1844D106-12F6-40D2-A616-F4895554EF2A}" type="presParOf" srcId="{C7B991FC-BF1F-43FB-8338-37669D1AFD60}" destId="{C153F61B-2E14-4D0B-80E7-A97194353FDB}" srcOrd="3" destOrd="0" presId="urn:microsoft.com/office/officeart/2005/8/layout/vList2"/>
    <dgm:cxn modelId="{59DC70FC-1D6E-4FE5-B0DB-E026970ACC77}" type="presParOf" srcId="{C7B991FC-BF1F-43FB-8338-37669D1AFD60}" destId="{71C972F8-8F19-4E71-949D-A2A0CA86F50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11E673-38AA-4CBB-842B-E674BDC55771}"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0ABEAA60-7F60-44DB-8E5B-4DEF916F064D}">
      <dgm:prSet/>
      <dgm:spPr/>
      <dgm:t>
        <a:bodyPr/>
        <a:lstStyle/>
        <a:p>
          <a:r>
            <a:rPr lang="en-GB"/>
            <a:t>Working within an organisation which always encourages individuals to achieve their best, the HR Officer might look at career progression, meaning that the next step is working as an HR Manager.</a:t>
          </a:r>
          <a:endParaRPr lang="en-US"/>
        </a:p>
      </dgm:t>
    </dgm:pt>
    <dgm:pt modelId="{0F350F24-B751-4DCF-942D-A16CB9D69E4A}" type="parTrans" cxnId="{8AFE153B-6406-4ABA-913C-74803893FF8D}">
      <dgm:prSet/>
      <dgm:spPr/>
      <dgm:t>
        <a:bodyPr/>
        <a:lstStyle/>
        <a:p>
          <a:endParaRPr lang="en-US"/>
        </a:p>
      </dgm:t>
    </dgm:pt>
    <dgm:pt modelId="{46B69BC4-DBFF-4281-9F95-E7AE52C94B96}" type="sibTrans" cxnId="{8AFE153B-6406-4ABA-913C-74803893FF8D}">
      <dgm:prSet/>
      <dgm:spPr/>
      <dgm:t>
        <a:bodyPr/>
        <a:lstStyle/>
        <a:p>
          <a:endParaRPr lang="en-US"/>
        </a:p>
      </dgm:t>
    </dgm:pt>
    <dgm:pt modelId="{1E382F07-5255-4853-9E84-F13FA03C1087}">
      <dgm:prSet/>
      <dgm:spPr/>
      <dgm:t>
        <a:bodyPr/>
        <a:lstStyle/>
        <a:p>
          <a:r>
            <a:rPr lang="en-GB"/>
            <a:t>After acquiring the necessary experience and knowledge, will be ready to progress further if applicable. </a:t>
          </a:r>
          <a:endParaRPr lang="en-US"/>
        </a:p>
      </dgm:t>
    </dgm:pt>
    <dgm:pt modelId="{8CA9BC96-213D-4EAA-9223-AA712C39E97F}" type="parTrans" cxnId="{5B2C1944-FFDA-41C4-B318-441933045140}">
      <dgm:prSet/>
      <dgm:spPr/>
      <dgm:t>
        <a:bodyPr/>
        <a:lstStyle/>
        <a:p>
          <a:endParaRPr lang="en-US"/>
        </a:p>
      </dgm:t>
    </dgm:pt>
    <dgm:pt modelId="{3AA80491-F980-4E53-891D-E33E1E9ED892}" type="sibTrans" cxnId="{5B2C1944-FFDA-41C4-B318-441933045140}">
      <dgm:prSet/>
      <dgm:spPr/>
      <dgm:t>
        <a:bodyPr/>
        <a:lstStyle/>
        <a:p>
          <a:endParaRPr lang="en-US"/>
        </a:p>
      </dgm:t>
    </dgm:pt>
    <dgm:pt modelId="{04CD2556-2051-4D89-AFFB-B7BFFACFCBFF}">
      <dgm:prSet/>
      <dgm:spPr/>
      <dgm:t>
        <a:bodyPr/>
        <a:lstStyle/>
        <a:p>
          <a:r>
            <a:rPr lang="en-GB"/>
            <a:t>The person who wants to progress needs, therefore, a Career Plan which includes what trainings are necessary and what knowledge needs further improvement.</a:t>
          </a:r>
          <a:endParaRPr lang="en-US"/>
        </a:p>
      </dgm:t>
    </dgm:pt>
    <dgm:pt modelId="{FFB5960B-1897-494B-9965-67BBA358AC24}" type="parTrans" cxnId="{16A76356-AA03-4974-A693-ABB6FA10D5ED}">
      <dgm:prSet/>
      <dgm:spPr/>
      <dgm:t>
        <a:bodyPr/>
        <a:lstStyle/>
        <a:p>
          <a:endParaRPr lang="en-US"/>
        </a:p>
      </dgm:t>
    </dgm:pt>
    <dgm:pt modelId="{37153001-0157-440C-AD85-F1771AA30F18}" type="sibTrans" cxnId="{16A76356-AA03-4974-A693-ABB6FA10D5ED}">
      <dgm:prSet/>
      <dgm:spPr/>
      <dgm:t>
        <a:bodyPr/>
        <a:lstStyle/>
        <a:p>
          <a:endParaRPr lang="en-US"/>
        </a:p>
      </dgm:t>
    </dgm:pt>
    <dgm:pt modelId="{C241C916-ED10-43D3-B156-2FA5E081A9D1}">
      <dgm:prSet/>
      <dgm:spPr/>
      <dgm:t>
        <a:bodyPr/>
        <a:lstStyle/>
        <a:p>
          <a:r>
            <a:rPr lang="en-GB"/>
            <a:t>In order to decide what training is the most suitable, a Training Assessment needs to be produced. </a:t>
          </a:r>
          <a:endParaRPr lang="en-US"/>
        </a:p>
      </dgm:t>
    </dgm:pt>
    <dgm:pt modelId="{8A2C489A-4770-4C52-9FC7-4D79FAE2B149}" type="parTrans" cxnId="{DD487414-33CA-4252-B6FB-958260FB1F80}">
      <dgm:prSet/>
      <dgm:spPr/>
      <dgm:t>
        <a:bodyPr/>
        <a:lstStyle/>
        <a:p>
          <a:endParaRPr lang="en-US"/>
        </a:p>
      </dgm:t>
    </dgm:pt>
    <dgm:pt modelId="{18F68B76-A422-4A80-9924-698AC6AC138E}" type="sibTrans" cxnId="{DD487414-33CA-4252-B6FB-958260FB1F80}">
      <dgm:prSet/>
      <dgm:spPr/>
      <dgm:t>
        <a:bodyPr/>
        <a:lstStyle/>
        <a:p>
          <a:endParaRPr lang="en-US"/>
        </a:p>
      </dgm:t>
    </dgm:pt>
    <dgm:pt modelId="{CC5E27BD-C937-48B8-A453-25A6BC892A5A}" type="pres">
      <dgm:prSet presAssocID="{E611E673-38AA-4CBB-842B-E674BDC55771}" presName="outerComposite" presStyleCnt="0">
        <dgm:presLayoutVars>
          <dgm:chMax val="5"/>
          <dgm:dir/>
          <dgm:resizeHandles val="exact"/>
        </dgm:presLayoutVars>
      </dgm:prSet>
      <dgm:spPr/>
    </dgm:pt>
    <dgm:pt modelId="{B0E9FCB0-5A3A-4E95-A632-8C31ED4304EE}" type="pres">
      <dgm:prSet presAssocID="{E611E673-38AA-4CBB-842B-E674BDC55771}" presName="dummyMaxCanvas" presStyleCnt="0">
        <dgm:presLayoutVars/>
      </dgm:prSet>
      <dgm:spPr/>
    </dgm:pt>
    <dgm:pt modelId="{1637B9D8-1790-4E14-A29B-4F023C1E1A5D}" type="pres">
      <dgm:prSet presAssocID="{E611E673-38AA-4CBB-842B-E674BDC55771}" presName="FourNodes_1" presStyleLbl="node1" presStyleIdx="0" presStyleCnt="4">
        <dgm:presLayoutVars>
          <dgm:bulletEnabled val="1"/>
        </dgm:presLayoutVars>
      </dgm:prSet>
      <dgm:spPr/>
    </dgm:pt>
    <dgm:pt modelId="{13271224-2CEB-45F7-A0A0-F5BBA73D93E0}" type="pres">
      <dgm:prSet presAssocID="{E611E673-38AA-4CBB-842B-E674BDC55771}" presName="FourNodes_2" presStyleLbl="node1" presStyleIdx="1" presStyleCnt="4">
        <dgm:presLayoutVars>
          <dgm:bulletEnabled val="1"/>
        </dgm:presLayoutVars>
      </dgm:prSet>
      <dgm:spPr/>
    </dgm:pt>
    <dgm:pt modelId="{215661C1-AEAD-43B7-A998-AE53D58DD638}" type="pres">
      <dgm:prSet presAssocID="{E611E673-38AA-4CBB-842B-E674BDC55771}" presName="FourNodes_3" presStyleLbl="node1" presStyleIdx="2" presStyleCnt="4">
        <dgm:presLayoutVars>
          <dgm:bulletEnabled val="1"/>
        </dgm:presLayoutVars>
      </dgm:prSet>
      <dgm:spPr/>
    </dgm:pt>
    <dgm:pt modelId="{7DCD54B7-D6F9-4FF8-AACE-BD74A65F7391}" type="pres">
      <dgm:prSet presAssocID="{E611E673-38AA-4CBB-842B-E674BDC55771}" presName="FourNodes_4" presStyleLbl="node1" presStyleIdx="3" presStyleCnt="4">
        <dgm:presLayoutVars>
          <dgm:bulletEnabled val="1"/>
        </dgm:presLayoutVars>
      </dgm:prSet>
      <dgm:spPr/>
    </dgm:pt>
    <dgm:pt modelId="{71360A8C-1F08-4001-A031-1E5E65A598BD}" type="pres">
      <dgm:prSet presAssocID="{E611E673-38AA-4CBB-842B-E674BDC55771}" presName="FourConn_1-2" presStyleLbl="fgAccFollowNode1" presStyleIdx="0" presStyleCnt="3">
        <dgm:presLayoutVars>
          <dgm:bulletEnabled val="1"/>
        </dgm:presLayoutVars>
      </dgm:prSet>
      <dgm:spPr/>
    </dgm:pt>
    <dgm:pt modelId="{AECBFDBB-D49B-4093-8414-29D274F2E9F9}" type="pres">
      <dgm:prSet presAssocID="{E611E673-38AA-4CBB-842B-E674BDC55771}" presName="FourConn_2-3" presStyleLbl="fgAccFollowNode1" presStyleIdx="1" presStyleCnt="3">
        <dgm:presLayoutVars>
          <dgm:bulletEnabled val="1"/>
        </dgm:presLayoutVars>
      </dgm:prSet>
      <dgm:spPr/>
    </dgm:pt>
    <dgm:pt modelId="{1BDD6133-2DBA-4B38-B1A3-8DA0255C1358}" type="pres">
      <dgm:prSet presAssocID="{E611E673-38AA-4CBB-842B-E674BDC55771}" presName="FourConn_3-4" presStyleLbl="fgAccFollowNode1" presStyleIdx="2" presStyleCnt="3">
        <dgm:presLayoutVars>
          <dgm:bulletEnabled val="1"/>
        </dgm:presLayoutVars>
      </dgm:prSet>
      <dgm:spPr/>
    </dgm:pt>
    <dgm:pt modelId="{1221ACAA-77AA-4BD4-B972-42CDB2374A76}" type="pres">
      <dgm:prSet presAssocID="{E611E673-38AA-4CBB-842B-E674BDC55771}" presName="FourNodes_1_text" presStyleLbl="node1" presStyleIdx="3" presStyleCnt="4">
        <dgm:presLayoutVars>
          <dgm:bulletEnabled val="1"/>
        </dgm:presLayoutVars>
      </dgm:prSet>
      <dgm:spPr/>
    </dgm:pt>
    <dgm:pt modelId="{89C9A0CA-AC4F-4046-9508-802A673924B2}" type="pres">
      <dgm:prSet presAssocID="{E611E673-38AA-4CBB-842B-E674BDC55771}" presName="FourNodes_2_text" presStyleLbl="node1" presStyleIdx="3" presStyleCnt="4">
        <dgm:presLayoutVars>
          <dgm:bulletEnabled val="1"/>
        </dgm:presLayoutVars>
      </dgm:prSet>
      <dgm:spPr/>
    </dgm:pt>
    <dgm:pt modelId="{A7922834-0434-4D39-BB99-6A09E32B1150}" type="pres">
      <dgm:prSet presAssocID="{E611E673-38AA-4CBB-842B-E674BDC55771}" presName="FourNodes_3_text" presStyleLbl="node1" presStyleIdx="3" presStyleCnt="4">
        <dgm:presLayoutVars>
          <dgm:bulletEnabled val="1"/>
        </dgm:presLayoutVars>
      </dgm:prSet>
      <dgm:spPr/>
    </dgm:pt>
    <dgm:pt modelId="{853CE7D5-304D-4880-9746-A29C00D1B451}" type="pres">
      <dgm:prSet presAssocID="{E611E673-38AA-4CBB-842B-E674BDC55771}" presName="FourNodes_4_text" presStyleLbl="node1" presStyleIdx="3" presStyleCnt="4">
        <dgm:presLayoutVars>
          <dgm:bulletEnabled val="1"/>
        </dgm:presLayoutVars>
      </dgm:prSet>
      <dgm:spPr/>
    </dgm:pt>
  </dgm:ptLst>
  <dgm:cxnLst>
    <dgm:cxn modelId="{ECD1D000-D0C9-4033-885C-A841170F5320}" type="presOf" srcId="{3AA80491-F980-4E53-891D-E33E1E9ED892}" destId="{AECBFDBB-D49B-4093-8414-29D274F2E9F9}" srcOrd="0" destOrd="0" presId="urn:microsoft.com/office/officeart/2005/8/layout/vProcess5"/>
    <dgm:cxn modelId="{D7860802-5789-4854-B94C-EF836F7DB01B}" type="presOf" srcId="{0ABEAA60-7F60-44DB-8E5B-4DEF916F064D}" destId="{1221ACAA-77AA-4BD4-B972-42CDB2374A76}" srcOrd="1" destOrd="0" presId="urn:microsoft.com/office/officeart/2005/8/layout/vProcess5"/>
    <dgm:cxn modelId="{8BC4B305-FAFC-450B-BDE1-95960049F47E}" type="presOf" srcId="{1E382F07-5255-4853-9E84-F13FA03C1087}" destId="{13271224-2CEB-45F7-A0A0-F5BBA73D93E0}" srcOrd="0" destOrd="0" presId="urn:microsoft.com/office/officeart/2005/8/layout/vProcess5"/>
    <dgm:cxn modelId="{40DFA10B-6AB8-4DD1-A31D-289B6A719007}" type="presOf" srcId="{C241C916-ED10-43D3-B156-2FA5E081A9D1}" destId="{7DCD54B7-D6F9-4FF8-AACE-BD74A65F7391}" srcOrd="0" destOrd="0" presId="urn:microsoft.com/office/officeart/2005/8/layout/vProcess5"/>
    <dgm:cxn modelId="{DD487414-33CA-4252-B6FB-958260FB1F80}" srcId="{E611E673-38AA-4CBB-842B-E674BDC55771}" destId="{C241C916-ED10-43D3-B156-2FA5E081A9D1}" srcOrd="3" destOrd="0" parTransId="{8A2C489A-4770-4C52-9FC7-4D79FAE2B149}" sibTransId="{18F68B76-A422-4A80-9924-698AC6AC138E}"/>
    <dgm:cxn modelId="{33A72428-B521-4DED-96DC-18578DBF3956}" type="presOf" srcId="{46B69BC4-DBFF-4281-9F95-E7AE52C94B96}" destId="{71360A8C-1F08-4001-A031-1E5E65A598BD}" srcOrd="0" destOrd="0" presId="urn:microsoft.com/office/officeart/2005/8/layout/vProcess5"/>
    <dgm:cxn modelId="{8AFE153B-6406-4ABA-913C-74803893FF8D}" srcId="{E611E673-38AA-4CBB-842B-E674BDC55771}" destId="{0ABEAA60-7F60-44DB-8E5B-4DEF916F064D}" srcOrd="0" destOrd="0" parTransId="{0F350F24-B751-4DCF-942D-A16CB9D69E4A}" sibTransId="{46B69BC4-DBFF-4281-9F95-E7AE52C94B96}"/>
    <dgm:cxn modelId="{E8BFE641-B56D-40CA-B6FD-D3EBE5530F23}" type="presOf" srcId="{04CD2556-2051-4D89-AFFB-B7BFFACFCBFF}" destId="{A7922834-0434-4D39-BB99-6A09E32B1150}" srcOrd="1" destOrd="0" presId="urn:microsoft.com/office/officeart/2005/8/layout/vProcess5"/>
    <dgm:cxn modelId="{5B2C1944-FFDA-41C4-B318-441933045140}" srcId="{E611E673-38AA-4CBB-842B-E674BDC55771}" destId="{1E382F07-5255-4853-9E84-F13FA03C1087}" srcOrd="1" destOrd="0" parTransId="{8CA9BC96-213D-4EAA-9223-AA712C39E97F}" sibTransId="{3AA80491-F980-4E53-891D-E33E1E9ED892}"/>
    <dgm:cxn modelId="{A725C748-B3F2-4C0F-8451-A800515ACE94}" type="presOf" srcId="{04CD2556-2051-4D89-AFFB-B7BFFACFCBFF}" destId="{215661C1-AEAD-43B7-A998-AE53D58DD638}" srcOrd="0" destOrd="0" presId="urn:microsoft.com/office/officeart/2005/8/layout/vProcess5"/>
    <dgm:cxn modelId="{16A76356-AA03-4974-A693-ABB6FA10D5ED}" srcId="{E611E673-38AA-4CBB-842B-E674BDC55771}" destId="{04CD2556-2051-4D89-AFFB-B7BFFACFCBFF}" srcOrd="2" destOrd="0" parTransId="{FFB5960B-1897-494B-9965-67BBA358AC24}" sibTransId="{37153001-0157-440C-AD85-F1771AA30F18}"/>
    <dgm:cxn modelId="{D6ACFE57-41CE-4A7E-B6A3-32611C36C885}" type="presOf" srcId="{E611E673-38AA-4CBB-842B-E674BDC55771}" destId="{CC5E27BD-C937-48B8-A453-25A6BC892A5A}" srcOrd="0" destOrd="0" presId="urn:microsoft.com/office/officeart/2005/8/layout/vProcess5"/>
    <dgm:cxn modelId="{FC660590-D216-4A8C-91F0-7AF0A55261E7}" type="presOf" srcId="{1E382F07-5255-4853-9E84-F13FA03C1087}" destId="{89C9A0CA-AC4F-4046-9508-802A673924B2}" srcOrd="1" destOrd="0" presId="urn:microsoft.com/office/officeart/2005/8/layout/vProcess5"/>
    <dgm:cxn modelId="{99A7F0AB-6728-4E4A-B6C3-D9DFA0313157}" type="presOf" srcId="{37153001-0157-440C-AD85-F1771AA30F18}" destId="{1BDD6133-2DBA-4B38-B1A3-8DA0255C1358}" srcOrd="0" destOrd="0" presId="urn:microsoft.com/office/officeart/2005/8/layout/vProcess5"/>
    <dgm:cxn modelId="{5E17DCE0-6BCA-456C-8CD5-D42CA518BA51}" type="presOf" srcId="{C241C916-ED10-43D3-B156-2FA5E081A9D1}" destId="{853CE7D5-304D-4880-9746-A29C00D1B451}" srcOrd="1" destOrd="0" presId="urn:microsoft.com/office/officeart/2005/8/layout/vProcess5"/>
    <dgm:cxn modelId="{ED1814F7-8096-413A-BA08-D91EE573E6A0}" type="presOf" srcId="{0ABEAA60-7F60-44DB-8E5B-4DEF916F064D}" destId="{1637B9D8-1790-4E14-A29B-4F023C1E1A5D}" srcOrd="0" destOrd="0" presId="urn:microsoft.com/office/officeart/2005/8/layout/vProcess5"/>
    <dgm:cxn modelId="{D1964224-F4AA-49DA-82A6-1AD0F83502AE}" type="presParOf" srcId="{CC5E27BD-C937-48B8-A453-25A6BC892A5A}" destId="{B0E9FCB0-5A3A-4E95-A632-8C31ED4304EE}" srcOrd="0" destOrd="0" presId="urn:microsoft.com/office/officeart/2005/8/layout/vProcess5"/>
    <dgm:cxn modelId="{2619D604-5BF0-44C5-8E78-B44625218809}" type="presParOf" srcId="{CC5E27BD-C937-48B8-A453-25A6BC892A5A}" destId="{1637B9D8-1790-4E14-A29B-4F023C1E1A5D}" srcOrd="1" destOrd="0" presId="urn:microsoft.com/office/officeart/2005/8/layout/vProcess5"/>
    <dgm:cxn modelId="{94D65649-07E6-47DC-A0D9-9B19062DC1E3}" type="presParOf" srcId="{CC5E27BD-C937-48B8-A453-25A6BC892A5A}" destId="{13271224-2CEB-45F7-A0A0-F5BBA73D93E0}" srcOrd="2" destOrd="0" presId="urn:microsoft.com/office/officeart/2005/8/layout/vProcess5"/>
    <dgm:cxn modelId="{C7389825-2A98-4356-BE9E-D3F53ED1312C}" type="presParOf" srcId="{CC5E27BD-C937-48B8-A453-25A6BC892A5A}" destId="{215661C1-AEAD-43B7-A998-AE53D58DD638}" srcOrd="3" destOrd="0" presId="urn:microsoft.com/office/officeart/2005/8/layout/vProcess5"/>
    <dgm:cxn modelId="{EA09CC70-A4D2-4B57-86F5-6572231050A5}" type="presParOf" srcId="{CC5E27BD-C937-48B8-A453-25A6BC892A5A}" destId="{7DCD54B7-D6F9-4FF8-AACE-BD74A65F7391}" srcOrd="4" destOrd="0" presId="urn:microsoft.com/office/officeart/2005/8/layout/vProcess5"/>
    <dgm:cxn modelId="{B88108D0-C836-4420-874E-313CB7B5CCA0}" type="presParOf" srcId="{CC5E27BD-C937-48B8-A453-25A6BC892A5A}" destId="{71360A8C-1F08-4001-A031-1E5E65A598BD}" srcOrd="5" destOrd="0" presId="urn:microsoft.com/office/officeart/2005/8/layout/vProcess5"/>
    <dgm:cxn modelId="{3473E283-34FF-48FE-9279-DD1D348CA36B}" type="presParOf" srcId="{CC5E27BD-C937-48B8-A453-25A6BC892A5A}" destId="{AECBFDBB-D49B-4093-8414-29D274F2E9F9}" srcOrd="6" destOrd="0" presId="urn:microsoft.com/office/officeart/2005/8/layout/vProcess5"/>
    <dgm:cxn modelId="{48A1185A-7938-483C-B357-80C8BDFB1C9D}" type="presParOf" srcId="{CC5E27BD-C937-48B8-A453-25A6BC892A5A}" destId="{1BDD6133-2DBA-4B38-B1A3-8DA0255C1358}" srcOrd="7" destOrd="0" presId="urn:microsoft.com/office/officeart/2005/8/layout/vProcess5"/>
    <dgm:cxn modelId="{DA6B25AE-F7BD-4852-AA3B-F58A97569317}" type="presParOf" srcId="{CC5E27BD-C937-48B8-A453-25A6BC892A5A}" destId="{1221ACAA-77AA-4BD4-B972-42CDB2374A76}" srcOrd="8" destOrd="0" presId="urn:microsoft.com/office/officeart/2005/8/layout/vProcess5"/>
    <dgm:cxn modelId="{388BE3DE-BCD2-4161-8C77-D661DD0CC57A}" type="presParOf" srcId="{CC5E27BD-C937-48B8-A453-25A6BC892A5A}" destId="{89C9A0CA-AC4F-4046-9508-802A673924B2}" srcOrd="9" destOrd="0" presId="urn:microsoft.com/office/officeart/2005/8/layout/vProcess5"/>
    <dgm:cxn modelId="{06BD8534-AC3A-4E10-AE55-C9C5F02FF092}" type="presParOf" srcId="{CC5E27BD-C937-48B8-A453-25A6BC892A5A}" destId="{A7922834-0434-4D39-BB99-6A09E32B1150}" srcOrd="10" destOrd="0" presId="urn:microsoft.com/office/officeart/2005/8/layout/vProcess5"/>
    <dgm:cxn modelId="{63CE78A0-C879-4351-8418-6C586277C500}" type="presParOf" srcId="{CC5E27BD-C937-48B8-A453-25A6BC892A5A}" destId="{853CE7D5-304D-4880-9746-A29C00D1B451}"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A97C963-BC1F-4A91-A391-F3326DBEA92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2938045-A8C3-4CE5-8B92-3F888A3FE74C}">
      <dgm:prSet/>
      <dgm:spPr/>
      <dgm:t>
        <a:bodyPr/>
        <a:lstStyle/>
        <a:p>
          <a:pPr>
            <a:lnSpc>
              <a:spcPct val="100000"/>
            </a:lnSpc>
          </a:pPr>
          <a:r>
            <a:rPr lang="en-GB"/>
            <a:t>The Personal Skills Audit Form will be used to assess at which level the candidate situates and to decide what training are needed further. </a:t>
          </a:r>
          <a:endParaRPr lang="en-US"/>
        </a:p>
      </dgm:t>
    </dgm:pt>
    <dgm:pt modelId="{B6B3E0DA-3F07-4856-B6A8-3EB5F118643A}" type="parTrans" cxnId="{CFE8941E-8FD8-462E-87A7-F05FFD1B17B0}">
      <dgm:prSet/>
      <dgm:spPr/>
      <dgm:t>
        <a:bodyPr/>
        <a:lstStyle/>
        <a:p>
          <a:endParaRPr lang="en-US"/>
        </a:p>
      </dgm:t>
    </dgm:pt>
    <dgm:pt modelId="{B7C2EB1C-09D9-4FF9-AA8D-6204ACABE760}" type="sibTrans" cxnId="{CFE8941E-8FD8-462E-87A7-F05FFD1B17B0}">
      <dgm:prSet/>
      <dgm:spPr/>
      <dgm:t>
        <a:bodyPr/>
        <a:lstStyle/>
        <a:p>
          <a:endParaRPr lang="en-US"/>
        </a:p>
      </dgm:t>
    </dgm:pt>
    <dgm:pt modelId="{E1334CAF-DC57-4018-AD97-CA3FCBC56108}">
      <dgm:prSet/>
      <dgm:spPr/>
      <dgm:t>
        <a:bodyPr/>
        <a:lstStyle/>
        <a:p>
          <a:pPr>
            <a:lnSpc>
              <a:spcPct val="100000"/>
            </a:lnSpc>
          </a:pPr>
          <a:r>
            <a:rPr lang="en-GB"/>
            <a:t>From the completed Audit, the following conclusions can be drawn: the candidate is IT literate, has adequate to good communication skills, good problem solving skills and very good supervisory management skills.</a:t>
          </a:r>
          <a:endParaRPr lang="en-US"/>
        </a:p>
      </dgm:t>
    </dgm:pt>
    <dgm:pt modelId="{E156BEAB-DC0C-4B07-BDA0-163FE56D44E5}" type="parTrans" cxnId="{A5F8D701-4262-4728-BD30-C14B9D7B683F}">
      <dgm:prSet/>
      <dgm:spPr/>
      <dgm:t>
        <a:bodyPr/>
        <a:lstStyle/>
        <a:p>
          <a:endParaRPr lang="en-US"/>
        </a:p>
      </dgm:t>
    </dgm:pt>
    <dgm:pt modelId="{E442E8C0-3716-4877-AA7F-D76377109BA1}" type="sibTrans" cxnId="{A5F8D701-4262-4728-BD30-C14B9D7B683F}">
      <dgm:prSet/>
      <dgm:spPr/>
      <dgm:t>
        <a:bodyPr/>
        <a:lstStyle/>
        <a:p>
          <a:endParaRPr lang="en-US"/>
        </a:p>
      </dgm:t>
    </dgm:pt>
    <dgm:pt modelId="{12614B7F-F76E-4A81-AFBB-3E39C5F1D9BD}">
      <dgm:prSet/>
      <dgm:spPr/>
      <dgm:t>
        <a:bodyPr/>
        <a:lstStyle/>
        <a:p>
          <a:pPr>
            <a:lnSpc>
              <a:spcPct val="100000"/>
            </a:lnSpc>
          </a:pPr>
          <a:r>
            <a:rPr lang="en-GB"/>
            <a:t>The proposal is for the candidate to focus more in improving skills such as problem solving and communication, with a training plan being prepared.</a:t>
          </a:r>
          <a:endParaRPr lang="en-US"/>
        </a:p>
      </dgm:t>
    </dgm:pt>
    <dgm:pt modelId="{677C1AA7-27D7-4F85-8A37-B68866A5E385}" type="parTrans" cxnId="{A4C2528B-20D9-4BF4-8B0D-5C2F0E5AF314}">
      <dgm:prSet/>
      <dgm:spPr/>
      <dgm:t>
        <a:bodyPr/>
        <a:lstStyle/>
        <a:p>
          <a:endParaRPr lang="en-US"/>
        </a:p>
      </dgm:t>
    </dgm:pt>
    <dgm:pt modelId="{F7198AE5-8B28-4B70-A79B-D40B85025A5C}" type="sibTrans" cxnId="{A4C2528B-20D9-4BF4-8B0D-5C2F0E5AF314}">
      <dgm:prSet/>
      <dgm:spPr/>
      <dgm:t>
        <a:bodyPr/>
        <a:lstStyle/>
        <a:p>
          <a:endParaRPr lang="en-US"/>
        </a:p>
      </dgm:t>
    </dgm:pt>
    <dgm:pt modelId="{79557F86-06FA-4633-93FF-4B78087C3797}" type="pres">
      <dgm:prSet presAssocID="{0A97C963-BC1F-4A91-A391-F3326DBEA92D}" presName="root" presStyleCnt="0">
        <dgm:presLayoutVars>
          <dgm:dir/>
          <dgm:resizeHandles val="exact"/>
        </dgm:presLayoutVars>
      </dgm:prSet>
      <dgm:spPr/>
    </dgm:pt>
    <dgm:pt modelId="{51C879F6-2349-4728-857C-910C8924AAEC}" type="pres">
      <dgm:prSet presAssocID="{42938045-A8C3-4CE5-8B92-3F888A3FE74C}" presName="compNode" presStyleCnt="0"/>
      <dgm:spPr/>
    </dgm:pt>
    <dgm:pt modelId="{516979E2-CC16-462E-886E-DC80BA36E1AF}" type="pres">
      <dgm:prSet presAssocID="{42938045-A8C3-4CE5-8B92-3F888A3FE74C}" presName="bgRect" presStyleLbl="bgShp" presStyleIdx="0" presStyleCnt="3"/>
      <dgm:spPr/>
    </dgm:pt>
    <dgm:pt modelId="{EE078EED-42B0-41F8-88AC-FBD66379B899}" type="pres">
      <dgm:prSet presAssocID="{42938045-A8C3-4CE5-8B92-3F888A3FE74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esentation with Checklist"/>
        </a:ext>
      </dgm:extLst>
    </dgm:pt>
    <dgm:pt modelId="{48675D53-C90E-4782-B338-E5271FB860CE}" type="pres">
      <dgm:prSet presAssocID="{42938045-A8C3-4CE5-8B92-3F888A3FE74C}" presName="spaceRect" presStyleCnt="0"/>
      <dgm:spPr/>
    </dgm:pt>
    <dgm:pt modelId="{03BDA5C5-FEC7-4846-8647-04C82917A33F}" type="pres">
      <dgm:prSet presAssocID="{42938045-A8C3-4CE5-8B92-3F888A3FE74C}" presName="parTx" presStyleLbl="revTx" presStyleIdx="0" presStyleCnt="3">
        <dgm:presLayoutVars>
          <dgm:chMax val="0"/>
          <dgm:chPref val="0"/>
        </dgm:presLayoutVars>
      </dgm:prSet>
      <dgm:spPr/>
    </dgm:pt>
    <dgm:pt modelId="{76880824-D72D-4893-B232-F90E0CB8326E}" type="pres">
      <dgm:prSet presAssocID="{B7C2EB1C-09D9-4FF9-AA8D-6204ACABE760}" presName="sibTrans" presStyleCnt="0"/>
      <dgm:spPr/>
    </dgm:pt>
    <dgm:pt modelId="{78D06651-2EEB-48C3-9A3F-834AB6B8FD35}" type="pres">
      <dgm:prSet presAssocID="{E1334CAF-DC57-4018-AD97-CA3FCBC56108}" presName="compNode" presStyleCnt="0"/>
      <dgm:spPr/>
    </dgm:pt>
    <dgm:pt modelId="{ED317AA3-5814-42B5-B1DE-BF7D95668719}" type="pres">
      <dgm:prSet presAssocID="{E1334CAF-DC57-4018-AD97-CA3FCBC56108}" presName="bgRect" presStyleLbl="bgShp" presStyleIdx="1" presStyleCnt="3"/>
      <dgm:spPr/>
    </dgm:pt>
    <dgm:pt modelId="{F8249A65-FED2-4DDD-A48E-366BA425F8B9}" type="pres">
      <dgm:prSet presAssocID="{E1334CAF-DC57-4018-AD97-CA3FCBC5610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10CEFEC8-4C9D-4406-B14D-552791C369EC}" type="pres">
      <dgm:prSet presAssocID="{E1334CAF-DC57-4018-AD97-CA3FCBC56108}" presName="spaceRect" presStyleCnt="0"/>
      <dgm:spPr/>
    </dgm:pt>
    <dgm:pt modelId="{A06B0C4A-AD42-4E30-9C37-34ED669464D1}" type="pres">
      <dgm:prSet presAssocID="{E1334CAF-DC57-4018-AD97-CA3FCBC56108}" presName="parTx" presStyleLbl="revTx" presStyleIdx="1" presStyleCnt="3">
        <dgm:presLayoutVars>
          <dgm:chMax val="0"/>
          <dgm:chPref val="0"/>
        </dgm:presLayoutVars>
      </dgm:prSet>
      <dgm:spPr/>
    </dgm:pt>
    <dgm:pt modelId="{EA2503CC-3F6C-4DB1-97BE-5C5A95FDB024}" type="pres">
      <dgm:prSet presAssocID="{E442E8C0-3716-4877-AA7F-D76377109BA1}" presName="sibTrans" presStyleCnt="0"/>
      <dgm:spPr/>
    </dgm:pt>
    <dgm:pt modelId="{893B68B9-A461-4389-BCE1-5DB9AC4E46D6}" type="pres">
      <dgm:prSet presAssocID="{12614B7F-F76E-4A81-AFBB-3E39C5F1D9BD}" presName="compNode" presStyleCnt="0"/>
      <dgm:spPr/>
    </dgm:pt>
    <dgm:pt modelId="{6D193562-6B67-4BA8-9BE2-0591BE9BFD56}" type="pres">
      <dgm:prSet presAssocID="{12614B7F-F76E-4A81-AFBB-3E39C5F1D9BD}" presName="bgRect" presStyleLbl="bgShp" presStyleIdx="2" presStyleCnt="3"/>
      <dgm:spPr/>
    </dgm:pt>
    <dgm:pt modelId="{766B8E5C-EBDA-473F-B4B1-3CE84A587B7B}" type="pres">
      <dgm:prSet presAssocID="{12614B7F-F76E-4A81-AFBB-3E39C5F1D9B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3F46B5ED-658D-4FFA-B472-E6723417F888}" type="pres">
      <dgm:prSet presAssocID="{12614B7F-F76E-4A81-AFBB-3E39C5F1D9BD}" presName="spaceRect" presStyleCnt="0"/>
      <dgm:spPr/>
    </dgm:pt>
    <dgm:pt modelId="{68806794-9455-449A-AB0E-2D219980DA6E}" type="pres">
      <dgm:prSet presAssocID="{12614B7F-F76E-4A81-AFBB-3E39C5F1D9BD}" presName="parTx" presStyleLbl="revTx" presStyleIdx="2" presStyleCnt="3">
        <dgm:presLayoutVars>
          <dgm:chMax val="0"/>
          <dgm:chPref val="0"/>
        </dgm:presLayoutVars>
      </dgm:prSet>
      <dgm:spPr/>
    </dgm:pt>
  </dgm:ptLst>
  <dgm:cxnLst>
    <dgm:cxn modelId="{A5F8D701-4262-4728-BD30-C14B9D7B683F}" srcId="{0A97C963-BC1F-4A91-A391-F3326DBEA92D}" destId="{E1334CAF-DC57-4018-AD97-CA3FCBC56108}" srcOrd="1" destOrd="0" parTransId="{E156BEAB-DC0C-4B07-BDA0-163FE56D44E5}" sibTransId="{E442E8C0-3716-4877-AA7F-D76377109BA1}"/>
    <dgm:cxn modelId="{9C588B0C-70DE-4F7A-8DE3-1DFACC0D9DA8}" type="presOf" srcId="{0A97C963-BC1F-4A91-A391-F3326DBEA92D}" destId="{79557F86-06FA-4633-93FF-4B78087C3797}" srcOrd="0" destOrd="0" presId="urn:microsoft.com/office/officeart/2018/2/layout/IconVerticalSolidList"/>
    <dgm:cxn modelId="{CFE8941E-8FD8-462E-87A7-F05FFD1B17B0}" srcId="{0A97C963-BC1F-4A91-A391-F3326DBEA92D}" destId="{42938045-A8C3-4CE5-8B92-3F888A3FE74C}" srcOrd="0" destOrd="0" parTransId="{B6B3E0DA-3F07-4856-B6A8-3EB5F118643A}" sibTransId="{B7C2EB1C-09D9-4FF9-AA8D-6204ACABE760}"/>
    <dgm:cxn modelId="{8D77892B-B420-4DD7-B2DC-6C28F7724957}" type="presOf" srcId="{12614B7F-F76E-4A81-AFBB-3E39C5F1D9BD}" destId="{68806794-9455-449A-AB0E-2D219980DA6E}" srcOrd="0" destOrd="0" presId="urn:microsoft.com/office/officeart/2018/2/layout/IconVerticalSolidList"/>
    <dgm:cxn modelId="{F890D437-E529-422B-B2F0-27EE1D1A8F45}" type="presOf" srcId="{42938045-A8C3-4CE5-8B92-3F888A3FE74C}" destId="{03BDA5C5-FEC7-4846-8647-04C82917A33F}" srcOrd="0" destOrd="0" presId="urn:microsoft.com/office/officeart/2018/2/layout/IconVerticalSolidList"/>
    <dgm:cxn modelId="{43BD4149-C4A0-4911-BBF6-BF25C74A253B}" type="presOf" srcId="{E1334CAF-DC57-4018-AD97-CA3FCBC56108}" destId="{A06B0C4A-AD42-4E30-9C37-34ED669464D1}" srcOrd="0" destOrd="0" presId="urn:microsoft.com/office/officeart/2018/2/layout/IconVerticalSolidList"/>
    <dgm:cxn modelId="{A4C2528B-20D9-4BF4-8B0D-5C2F0E5AF314}" srcId="{0A97C963-BC1F-4A91-A391-F3326DBEA92D}" destId="{12614B7F-F76E-4A81-AFBB-3E39C5F1D9BD}" srcOrd="2" destOrd="0" parTransId="{677C1AA7-27D7-4F85-8A37-B68866A5E385}" sibTransId="{F7198AE5-8B28-4B70-A79B-D40B85025A5C}"/>
    <dgm:cxn modelId="{4BAACE6F-264A-428B-9BA8-0024F9ACB83E}" type="presParOf" srcId="{79557F86-06FA-4633-93FF-4B78087C3797}" destId="{51C879F6-2349-4728-857C-910C8924AAEC}" srcOrd="0" destOrd="0" presId="urn:microsoft.com/office/officeart/2018/2/layout/IconVerticalSolidList"/>
    <dgm:cxn modelId="{5EAD9DDD-45FE-4C47-934E-2B40714A55B6}" type="presParOf" srcId="{51C879F6-2349-4728-857C-910C8924AAEC}" destId="{516979E2-CC16-462E-886E-DC80BA36E1AF}" srcOrd="0" destOrd="0" presId="urn:microsoft.com/office/officeart/2018/2/layout/IconVerticalSolidList"/>
    <dgm:cxn modelId="{D6DE191B-AA95-43C3-A45E-F43DFD02E243}" type="presParOf" srcId="{51C879F6-2349-4728-857C-910C8924AAEC}" destId="{EE078EED-42B0-41F8-88AC-FBD66379B899}" srcOrd="1" destOrd="0" presId="urn:microsoft.com/office/officeart/2018/2/layout/IconVerticalSolidList"/>
    <dgm:cxn modelId="{FA5E1DD5-0482-45B7-9386-6E3A01DD446E}" type="presParOf" srcId="{51C879F6-2349-4728-857C-910C8924AAEC}" destId="{48675D53-C90E-4782-B338-E5271FB860CE}" srcOrd="2" destOrd="0" presId="urn:microsoft.com/office/officeart/2018/2/layout/IconVerticalSolidList"/>
    <dgm:cxn modelId="{724B8364-8B6A-4172-9DBB-A94149B6377F}" type="presParOf" srcId="{51C879F6-2349-4728-857C-910C8924AAEC}" destId="{03BDA5C5-FEC7-4846-8647-04C82917A33F}" srcOrd="3" destOrd="0" presId="urn:microsoft.com/office/officeart/2018/2/layout/IconVerticalSolidList"/>
    <dgm:cxn modelId="{497238B8-30E3-468D-9444-0251A412D03F}" type="presParOf" srcId="{79557F86-06FA-4633-93FF-4B78087C3797}" destId="{76880824-D72D-4893-B232-F90E0CB8326E}" srcOrd="1" destOrd="0" presId="urn:microsoft.com/office/officeart/2018/2/layout/IconVerticalSolidList"/>
    <dgm:cxn modelId="{B69E2DE2-F10B-438F-BB95-86EAAC722293}" type="presParOf" srcId="{79557F86-06FA-4633-93FF-4B78087C3797}" destId="{78D06651-2EEB-48C3-9A3F-834AB6B8FD35}" srcOrd="2" destOrd="0" presId="urn:microsoft.com/office/officeart/2018/2/layout/IconVerticalSolidList"/>
    <dgm:cxn modelId="{C4AA8E68-C982-45D3-AF3E-6D746A071D71}" type="presParOf" srcId="{78D06651-2EEB-48C3-9A3F-834AB6B8FD35}" destId="{ED317AA3-5814-42B5-B1DE-BF7D95668719}" srcOrd="0" destOrd="0" presId="urn:microsoft.com/office/officeart/2018/2/layout/IconVerticalSolidList"/>
    <dgm:cxn modelId="{3EDA9C66-20B5-43AF-8C8F-CF5E0DBD7CC2}" type="presParOf" srcId="{78D06651-2EEB-48C3-9A3F-834AB6B8FD35}" destId="{F8249A65-FED2-4DDD-A48E-366BA425F8B9}" srcOrd="1" destOrd="0" presId="urn:microsoft.com/office/officeart/2018/2/layout/IconVerticalSolidList"/>
    <dgm:cxn modelId="{B016DF3F-D103-496D-A1E4-AABF39253009}" type="presParOf" srcId="{78D06651-2EEB-48C3-9A3F-834AB6B8FD35}" destId="{10CEFEC8-4C9D-4406-B14D-552791C369EC}" srcOrd="2" destOrd="0" presId="urn:microsoft.com/office/officeart/2018/2/layout/IconVerticalSolidList"/>
    <dgm:cxn modelId="{1299AC5D-BC5B-4005-86B1-DDA986517F69}" type="presParOf" srcId="{78D06651-2EEB-48C3-9A3F-834AB6B8FD35}" destId="{A06B0C4A-AD42-4E30-9C37-34ED669464D1}" srcOrd="3" destOrd="0" presId="urn:microsoft.com/office/officeart/2018/2/layout/IconVerticalSolidList"/>
    <dgm:cxn modelId="{4D428AA4-1605-4F6D-BA29-3C5B9A552A1A}" type="presParOf" srcId="{79557F86-06FA-4633-93FF-4B78087C3797}" destId="{EA2503CC-3F6C-4DB1-97BE-5C5A95FDB024}" srcOrd="3" destOrd="0" presId="urn:microsoft.com/office/officeart/2018/2/layout/IconVerticalSolidList"/>
    <dgm:cxn modelId="{DF0A4AAD-04F3-4741-BB76-3382F6E91F30}" type="presParOf" srcId="{79557F86-06FA-4633-93FF-4B78087C3797}" destId="{893B68B9-A461-4389-BCE1-5DB9AC4E46D6}" srcOrd="4" destOrd="0" presId="urn:microsoft.com/office/officeart/2018/2/layout/IconVerticalSolidList"/>
    <dgm:cxn modelId="{551C8C39-7D56-416C-8C10-E19E914BA557}" type="presParOf" srcId="{893B68B9-A461-4389-BCE1-5DB9AC4E46D6}" destId="{6D193562-6B67-4BA8-9BE2-0591BE9BFD56}" srcOrd="0" destOrd="0" presId="urn:microsoft.com/office/officeart/2018/2/layout/IconVerticalSolidList"/>
    <dgm:cxn modelId="{05B5188B-228E-497E-AB2E-7CE3D70D642D}" type="presParOf" srcId="{893B68B9-A461-4389-BCE1-5DB9AC4E46D6}" destId="{766B8E5C-EBDA-473F-B4B1-3CE84A587B7B}" srcOrd="1" destOrd="0" presId="urn:microsoft.com/office/officeart/2018/2/layout/IconVerticalSolidList"/>
    <dgm:cxn modelId="{CF33AC68-761F-4D30-8E5D-7F0A6ABEF5E2}" type="presParOf" srcId="{893B68B9-A461-4389-BCE1-5DB9AC4E46D6}" destId="{3F46B5ED-658D-4FFA-B472-E6723417F888}" srcOrd="2" destOrd="0" presId="urn:microsoft.com/office/officeart/2018/2/layout/IconVerticalSolidList"/>
    <dgm:cxn modelId="{79046C3D-580C-47E2-B435-0A2C50C96B5A}" type="presParOf" srcId="{893B68B9-A461-4389-BCE1-5DB9AC4E46D6}" destId="{68806794-9455-449A-AB0E-2D219980DA6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AC22653-1631-4B36-8D23-65A6253322B6}"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F0B6933F-D002-4CFD-964F-526B6E880DC3}">
      <dgm:prSet/>
      <dgm:spPr/>
      <dgm:t>
        <a:bodyPr/>
        <a:lstStyle/>
        <a:p>
          <a:r>
            <a:rPr lang="en-GB"/>
            <a:t>The training program for the HR Officer to progress in its career it covers various items. Starting from the people management trainings and ending with employment law and payroll trainings.</a:t>
          </a:r>
          <a:endParaRPr lang="en-US"/>
        </a:p>
      </dgm:t>
    </dgm:pt>
    <dgm:pt modelId="{1BA7058F-69A3-49FD-A3B6-BF18A7AAA172}" type="parTrans" cxnId="{3FF0BF12-E228-4A36-8797-AD758DF9E3AF}">
      <dgm:prSet/>
      <dgm:spPr/>
      <dgm:t>
        <a:bodyPr/>
        <a:lstStyle/>
        <a:p>
          <a:endParaRPr lang="en-US"/>
        </a:p>
      </dgm:t>
    </dgm:pt>
    <dgm:pt modelId="{250209D6-4C57-4A8D-874B-4541D0117A6B}" type="sibTrans" cxnId="{3FF0BF12-E228-4A36-8797-AD758DF9E3AF}">
      <dgm:prSet/>
      <dgm:spPr/>
      <dgm:t>
        <a:bodyPr/>
        <a:lstStyle/>
        <a:p>
          <a:endParaRPr lang="en-US"/>
        </a:p>
      </dgm:t>
    </dgm:pt>
    <dgm:pt modelId="{A9982192-5868-4670-A280-AB21901166EB}">
      <dgm:prSet/>
      <dgm:spPr/>
      <dgm:t>
        <a:bodyPr/>
        <a:lstStyle/>
        <a:p>
          <a:r>
            <a:rPr lang="en-GB"/>
            <a:t>The HR Officer will undertake a CIPD Course in order to cover all the theoretical requirements and will also shadow the actual HR Manager for better, deeper understating of practising all the theoretical notions</a:t>
          </a:r>
          <a:endParaRPr lang="en-US"/>
        </a:p>
      </dgm:t>
    </dgm:pt>
    <dgm:pt modelId="{2270091E-94C5-487E-AAEA-04D496F33B04}" type="parTrans" cxnId="{7A868F4E-2750-4035-B408-CCDCE0D6D47D}">
      <dgm:prSet/>
      <dgm:spPr/>
      <dgm:t>
        <a:bodyPr/>
        <a:lstStyle/>
        <a:p>
          <a:endParaRPr lang="en-US"/>
        </a:p>
      </dgm:t>
    </dgm:pt>
    <dgm:pt modelId="{5CE86079-1118-4E46-B4F1-FA723E04E403}" type="sibTrans" cxnId="{7A868F4E-2750-4035-B408-CCDCE0D6D47D}">
      <dgm:prSet/>
      <dgm:spPr/>
      <dgm:t>
        <a:bodyPr/>
        <a:lstStyle/>
        <a:p>
          <a:endParaRPr lang="en-US"/>
        </a:p>
      </dgm:t>
    </dgm:pt>
    <dgm:pt modelId="{8EA706D3-77E7-4855-BC89-9BE535CDFCB5}">
      <dgm:prSet/>
      <dgm:spPr/>
      <dgm:t>
        <a:bodyPr/>
        <a:lstStyle/>
        <a:p>
          <a:r>
            <a:rPr lang="en-GB"/>
            <a:t>The HR Officer will be appointed some of the responsibilities of the HR Manager such as exit interviews, disciplinary meetings, performance meetings, with more responsibilities being added in time.</a:t>
          </a:r>
          <a:endParaRPr lang="en-US"/>
        </a:p>
      </dgm:t>
    </dgm:pt>
    <dgm:pt modelId="{B5FCF672-1A67-4C66-BB26-F79CE839E13F}" type="parTrans" cxnId="{5B8A3BEE-F274-4E22-BEBA-37DBC670AC4E}">
      <dgm:prSet/>
      <dgm:spPr/>
      <dgm:t>
        <a:bodyPr/>
        <a:lstStyle/>
        <a:p>
          <a:endParaRPr lang="en-US"/>
        </a:p>
      </dgm:t>
    </dgm:pt>
    <dgm:pt modelId="{55167DEE-A28F-4AB3-8DEA-1F4D5F1F49E7}" type="sibTrans" cxnId="{5B8A3BEE-F274-4E22-BEBA-37DBC670AC4E}">
      <dgm:prSet/>
      <dgm:spPr/>
      <dgm:t>
        <a:bodyPr/>
        <a:lstStyle/>
        <a:p>
          <a:endParaRPr lang="en-US"/>
        </a:p>
      </dgm:t>
    </dgm:pt>
    <dgm:pt modelId="{F4DFCFC2-51B7-41AA-9918-B4EC33E77FAE}" type="pres">
      <dgm:prSet presAssocID="{2AC22653-1631-4B36-8D23-65A6253322B6}" presName="outerComposite" presStyleCnt="0">
        <dgm:presLayoutVars>
          <dgm:chMax val="5"/>
          <dgm:dir/>
          <dgm:resizeHandles val="exact"/>
        </dgm:presLayoutVars>
      </dgm:prSet>
      <dgm:spPr/>
    </dgm:pt>
    <dgm:pt modelId="{881360A9-041F-4B3C-9B77-2F2E54B940D3}" type="pres">
      <dgm:prSet presAssocID="{2AC22653-1631-4B36-8D23-65A6253322B6}" presName="dummyMaxCanvas" presStyleCnt="0">
        <dgm:presLayoutVars/>
      </dgm:prSet>
      <dgm:spPr/>
    </dgm:pt>
    <dgm:pt modelId="{0AE20DAA-AF6E-4BED-A531-C6817800EADD}" type="pres">
      <dgm:prSet presAssocID="{2AC22653-1631-4B36-8D23-65A6253322B6}" presName="ThreeNodes_1" presStyleLbl="node1" presStyleIdx="0" presStyleCnt="3">
        <dgm:presLayoutVars>
          <dgm:bulletEnabled val="1"/>
        </dgm:presLayoutVars>
      </dgm:prSet>
      <dgm:spPr/>
    </dgm:pt>
    <dgm:pt modelId="{1E141D65-9F45-4400-A7F5-321F6BB0C16B}" type="pres">
      <dgm:prSet presAssocID="{2AC22653-1631-4B36-8D23-65A6253322B6}" presName="ThreeNodes_2" presStyleLbl="node1" presStyleIdx="1" presStyleCnt="3">
        <dgm:presLayoutVars>
          <dgm:bulletEnabled val="1"/>
        </dgm:presLayoutVars>
      </dgm:prSet>
      <dgm:spPr/>
    </dgm:pt>
    <dgm:pt modelId="{14E4BF66-ADCB-4562-88C8-23C497CC7AAE}" type="pres">
      <dgm:prSet presAssocID="{2AC22653-1631-4B36-8D23-65A6253322B6}" presName="ThreeNodes_3" presStyleLbl="node1" presStyleIdx="2" presStyleCnt="3">
        <dgm:presLayoutVars>
          <dgm:bulletEnabled val="1"/>
        </dgm:presLayoutVars>
      </dgm:prSet>
      <dgm:spPr/>
    </dgm:pt>
    <dgm:pt modelId="{C616FE49-D073-4868-A8DB-A95C50F65F7D}" type="pres">
      <dgm:prSet presAssocID="{2AC22653-1631-4B36-8D23-65A6253322B6}" presName="ThreeConn_1-2" presStyleLbl="fgAccFollowNode1" presStyleIdx="0" presStyleCnt="2">
        <dgm:presLayoutVars>
          <dgm:bulletEnabled val="1"/>
        </dgm:presLayoutVars>
      </dgm:prSet>
      <dgm:spPr/>
    </dgm:pt>
    <dgm:pt modelId="{4FA34732-7AAA-40EF-8B8F-B4CF295A6840}" type="pres">
      <dgm:prSet presAssocID="{2AC22653-1631-4B36-8D23-65A6253322B6}" presName="ThreeConn_2-3" presStyleLbl="fgAccFollowNode1" presStyleIdx="1" presStyleCnt="2">
        <dgm:presLayoutVars>
          <dgm:bulletEnabled val="1"/>
        </dgm:presLayoutVars>
      </dgm:prSet>
      <dgm:spPr/>
    </dgm:pt>
    <dgm:pt modelId="{73218A06-2286-46BB-A3D9-3D0C96B67D21}" type="pres">
      <dgm:prSet presAssocID="{2AC22653-1631-4B36-8D23-65A6253322B6}" presName="ThreeNodes_1_text" presStyleLbl="node1" presStyleIdx="2" presStyleCnt="3">
        <dgm:presLayoutVars>
          <dgm:bulletEnabled val="1"/>
        </dgm:presLayoutVars>
      </dgm:prSet>
      <dgm:spPr/>
    </dgm:pt>
    <dgm:pt modelId="{0E1A42DF-836F-4688-AEF6-D4F18B1D9480}" type="pres">
      <dgm:prSet presAssocID="{2AC22653-1631-4B36-8D23-65A6253322B6}" presName="ThreeNodes_2_text" presStyleLbl="node1" presStyleIdx="2" presStyleCnt="3">
        <dgm:presLayoutVars>
          <dgm:bulletEnabled val="1"/>
        </dgm:presLayoutVars>
      </dgm:prSet>
      <dgm:spPr/>
    </dgm:pt>
    <dgm:pt modelId="{78B1670C-35EB-4CD1-BD64-E9A0C3AC1E72}" type="pres">
      <dgm:prSet presAssocID="{2AC22653-1631-4B36-8D23-65A6253322B6}" presName="ThreeNodes_3_text" presStyleLbl="node1" presStyleIdx="2" presStyleCnt="3">
        <dgm:presLayoutVars>
          <dgm:bulletEnabled val="1"/>
        </dgm:presLayoutVars>
      </dgm:prSet>
      <dgm:spPr/>
    </dgm:pt>
  </dgm:ptLst>
  <dgm:cxnLst>
    <dgm:cxn modelId="{3FF0BF12-E228-4A36-8797-AD758DF9E3AF}" srcId="{2AC22653-1631-4B36-8D23-65A6253322B6}" destId="{F0B6933F-D002-4CFD-964F-526B6E880DC3}" srcOrd="0" destOrd="0" parTransId="{1BA7058F-69A3-49FD-A3B6-BF18A7AAA172}" sibTransId="{250209D6-4C57-4A8D-874B-4541D0117A6B}"/>
    <dgm:cxn modelId="{FD13E321-8DBD-4C7D-87C3-1F2F5AD92E26}" type="presOf" srcId="{F0B6933F-D002-4CFD-964F-526B6E880DC3}" destId="{0AE20DAA-AF6E-4BED-A531-C6817800EADD}" srcOrd="0" destOrd="0" presId="urn:microsoft.com/office/officeart/2005/8/layout/vProcess5"/>
    <dgm:cxn modelId="{3032583B-36D1-40FB-8D98-D577FC3B34EA}" type="presOf" srcId="{A9982192-5868-4670-A280-AB21901166EB}" destId="{0E1A42DF-836F-4688-AEF6-D4F18B1D9480}" srcOrd="1" destOrd="0" presId="urn:microsoft.com/office/officeart/2005/8/layout/vProcess5"/>
    <dgm:cxn modelId="{958EC445-4B7D-476F-87E6-EC88DA8095BF}" type="presOf" srcId="{F0B6933F-D002-4CFD-964F-526B6E880DC3}" destId="{73218A06-2286-46BB-A3D9-3D0C96B67D21}" srcOrd="1" destOrd="0" presId="urn:microsoft.com/office/officeart/2005/8/layout/vProcess5"/>
    <dgm:cxn modelId="{86E96266-17A2-491C-A22D-45D9B88CE977}" type="presOf" srcId="{2AC22653-1631-4B36-8D23-65A6253322B6}" destId="{F4DFCFC2-51B7-41AA-9918-B4EC33E77FAE}" srcOrd="0" destOrd="0" presId="urn:microsoft.com/office/officeart/2005/8/layout/vProcess5"/>
    <dgm:cxn modelId="{7A868F4E-2750-4035-B408-CCDCE0D6D47D}" srcId="{2AC22653-1631-4B36-8D23-65A6253322B6}" destId="{A9982192-5868-4670-A280-AB21901166EB}" srcOrd="1" destOrd="0" parTransId="{2270091E-94C5-487E-AAEA-04D496F33B04}" sibTransId="{5CE86079-1118-4E46-B4F1-FA723E04E403}"/>
    <dgm:cxn modelId="{2728C174-49AC-4736-B063-8EA28AC16FCB}" type="presOf" srcId="{8EA706D3-77E7-4855-BC89-9BE535CDFCB5}" destId="{14E4BF66-ADCB-4562-88C8-23C497CC7AAE}" srcOrd="0" destOrd="0" presId="urn:microsoft.com/office/officeart/2005/8/layout/vProcess5"/>
    <dgm:cxn modelId="{BB0C5687-6C7B-4C4C-9705-01FDDFE21565}" type="presOf" srcId="{A9982192-5868-4670-A280-AB21901166EB}" destId="{1E141D65-9F45-4400-A7F5-321F6BB0C16B}" srcOrd="0" destOrd="0" presId="urn:microsoft.com/office/officeart/2005/8/layout/vProcess5"/>
    <dgm:cxn modelId="{F96EF997-2622-4423-A900-1D2B7EAC3BE2}" type="presOf" srcId="{5CE86079-1118-4E46-B4F1-FA723E04E403}" destId="{4FA34732-7AAA-40EF-8B8F-B4CF295A6840}" srcOrd="0" destOrd="0" presId="urn:microsoft.com/office/officeart/2005/8/layout/vProcess5"/>
    <dgm:cxn modelId="{542F15CA-E153-4C2B-88A4-878B70129119}" type="presOf" srcId="{250209D6-4C57-4A8D-874B-4541D0117A6B}" destId="{C616FE49-D073-4868-A8DB-A95C50F65F7D}" srcOrd="0" destOrd="0" presId="urn:microsoft.com/office/officeart/2005/8/layout/vProcess5"/>
    <dgm:cxn modelId="{25819ED4-73AA-4825-B3A6-CAEE19078A4E}" type="presOf" srcId="{8EA706D3-77E7-4855-BC89-9BE535CDFCB5}" destId="{78B1670C-35EB-4CD1-BD64-E9A0C3AC1E72}" srcOrd="1" destOrd="0" presId="urn:microsoft.com/office/officeart/2005/8/layout/vProcess5"/>
    <dgm:cxn modelId="{5B8A3BEE-F274-4E22-BEBA-37DBC670AC4E}" srcId="{2AC22653-1631-4B36-8D23-65A6253322B6}" destId="{8EA706D3-77E7-4855-BC89-9BE535CDFCB5}" srcOrd="2" destOrd="0" parTransId="{B5FCF672-1A67-4C66-BB26-F79CE839E13F}" sibTransId="{55167DEE-A28F-4AB3-8DEA-1F4D5F1F49E7}"/>
    <dgm:cxn modelId="{0ED5C1B0-CBDE-4EC7-A39C-3510A297BD16}" type="presParOf" srcId="{F4DFCFC2-51B7-41AA-9918-B4EC33E77FAE}" destId="{881360A9-041F-4B3C-9B77-2F2E54B940D3}" srcOrd="0" destOrd="0" presId="urn:microsoft.com/office/officeart/2005/8/layout/vProcess5"/>
    <dgm:cxn modelId="{FD7CE927-5963-4C2D-82C8-89AA24B49EBC}" type="presParOf" srcId="{F4DFCFC2-51B7-41AA-9918-B4EC33E77FAE}" destId="{0AE20DAA-AF6E-4BED-A531-C6817800EADD}" srcOrd="1" destOrd="0" presId="urn:microsoft.com/office/officeart/2005/8/layout/vProcess5"/>
    <dgm:cxn modelId="{615D00E5-F634-44DE-BC19-0A11B5C76E6F}" type="presParOf" srcId="{F4DFCFC2-51B7-41AA-9918-B4EC33E77FAE}" destId="{1E141D65-9F45-4400-A7F5-321F6BB0C16B}" srcOrd="2" destOrd="0" presId="urn:microsoft.com/office/officeart/2005/8/layout/vProcess5"/>
    <dgm:cxn modelId="{FBFC5943-DD71-408F-AF92-94A3118E6F98}" type="presParOf" srcId="{F4DFCFC2-51B7-41AA-9918-B4EC33E77FAE}" destId="{14E4BF66-ADCB-4562-88C8-23C497CC7AAE}" srcOrd="3" destOrd="0" presId="urn:microsoft.com/office/officeart/2005/8/layout/vProcess5"/>
    <dgm:cxn modelId="{18E505ED-ABEF-4C5F-BCB3-D17B1FAC3DC5}" type="presParOf" srcId="{F4DFCFC2-51B7-41AA-9918-B4EC33E77FAE}" destId="{C616FE49-D073-4868-A8DB-A95C50F65F7D}" srcOrd="4" destOrd="0" presId="urn:microsoft.com/office/officeart/2005/8/layout/vProcess5"/>
    <dgm:cxn modelId="{D6F4C31F-0FCB-48A0-B896-72927CC68F4D}" type="presParOf" srcId="{F4DFCFC2-51B7-41AA-9918-B4EC33E77FAE}" destId="{4FA34732-7AAA-40EF-8B8F-B4CF295A6840}" srcOrd="5" destOrd="0" presId="urn:microsoft.com/office/officeart/2005/8/layout/vProcess5"/>
    <dgm:cxn modelId="{1CBD2A6F-72A4-44D0-B519-879AB0D109EF}" type="presParOf" srcId="{F4DFCFC2-51B7-41AA-9918-B4EC33E77FAE}" destId="{73218A06-2286-46BB-A3D9-3D0C96B67D21}" srcOrd="6" destOrd="0" presId="urn:microsoft.com/office/officeart/2005/8/layout/vProcess5"/>
    <dgm:cxn modelId="{FAE47171-FF44-49AE-B033-23ECB8ADEAF4}" type="presParOf" srcId="{F4DFCFC2-51B7-41AA-9918-B4EC33E77FAE}" destId="{0E1A42DF-836F-4688-AEF6-D4F18B1D9480}" srcOrd="7" destOrd="0" presId="urn:microsoft.com/office/officeart/2005/8/layout/vProcess5"/>
    <dgm:cxn modelId="{B8B83B1F-3C53-4854-B406-E4E29FC6132B}" type="presParOf" srcId="{F4DFCFC2-51B7-41AA-9918-B4EC33E77FAE}" destId="{78B1670C-35EB-4CD1-BD64-E9A0C3AC1E7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6B06B90-FE6C-4ADA-B9D6-2CAEC3C1F07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3D2F334-0E12-4A29-A371-06D20491D951}">
      <dgm:prSet/>
      <dgm:spPr/>
      <dgm:t>
        <a:bodyPr/>
        <a:lstStyle/>
        <a:p>
          <a:pPr>
            <a:lnSpc>
              <a:spcPct val="100000"/>
            </a:lnSpc>
          </a:pPr>
          <a:r>
            <a:rPr lang="en-GB"/>
            <a:t>As part of the Training Program, the HR Officer must understand what the contract of employment represents and how can be respected in order to benefit both the company and the employees.</a:t>
          </a:r>
          <a:endParaRPr lang="en-US"/>
        </a:p>
      </dgm:t>
    </dgm:pt>
    <dgm:pt modelId="{E591AA6F-49E7-4471-83F3-999C08C64709}" type="parTrans" cxnId="{5015617F-349E-46B4-9F6E-37E2582CD304}">
      <dgm:prSet/>
      <dgm:spPr/>
      <dgm:t>
        <a:bodyPr/>
        <a:lstStyle/>
        <a:p>
          <a:endParaRPr lang="en-US"/>
        </a:p>
      </dgm:t>
    </dgm:pt>
    <dgm:pt modelId="{BC400D78-4458-44D9-A25B-D2B0A7CAFE17}" type="sibTrans" cxnId="{5015617F-349E-46B4-9F6E-37E2582CD304}">
      <dgm:prSet/>
      <dgm:spPr/>
      <dgm:t>
        <a:bodyPr/>
        <a:lstStyle/>
        <a:p>
          <a:endParaRPr lang="en-US"/>
        </a:p>
      </dgm:t>
    </dgm:pt>
    <dgm:pt modelId="{2FCB60F0-1DB2-49BC-AD9C-DE816DE86BA9}">
      <dgm:prSet/>
      <dgm:spPr/>
      <dgm:t>
        <a:bodyPr/>
        <a:lstStyle/>
        <a:p>
          <a:pPr>
            <a:lnSpc>
              <a:spcPct val="100000"/>
            </a:lnSpc>
          </a:pPr>
          <a:r>
            <a:rPr lang="en-GB"/>
            <a:t>A deeper understanding of the Recruitment process and how can be changed in a better approach will be necessary</a:t>
          </a:r>
          <a:endParaRPr lang="en-US"/>
        </a:p>
      </dgm:t>
    </dgm:pt>
    <dgm:pt modelId="{0B3A6C6D-231E-4E6F-B827-E54C4888B5D9}" type="parTrans" cxnId="{BCD07D06-87F4-41EC-8936-EBA7E24876F5}">
      <dgm:prSet/>
      <dgm:spPr/>
      <dgm:t>
        <a:bodyPr/>
        <a:lstStyle/>
        <a:p>
          <a:endParaRPr lang="en-US"/>
        </a:p>
      </dgm:t>
    </dgm:pt>
    <dgm:pt modelId="{69B5C76F-0521-4EF4-A5DE-32BF13CB3B8D}" type="sibTrans" cxnId="{BCD07D06-87F4-41EC-8936-EBA7E24876F5}">
      <dgm:prSet/>
      <dgm:spPr/>
      <dgm:t>
        <a:bodyPr/>
        <a:lstStyle/>
        <a:p>
          <a:endParaRPr lang="en-US"/>
        </a:p>
      </dgm:t>
    </dgm:pt>
    <dgm:pt modelId="{50C88A24-0FD1-46FC-B0FB-26F4F3338BC5}">
      <dgm:prSet/>
      <dgm:spPr/>
      <dgm:t>
        <a:bodyPr/>
        <a:lstStyle/>
        <a:p>
          <a:pPr>
            <a:lnSpc>
              <a:spcPct val="100000"/>
            </a:lnSpc>
          </a:pPr>
          <a:r>
            <a:rPr lang="en-GB"/>
            <a:t>Performance management training which includes managing underperformance, dismissal, redundancy and overall performance training will be attended by the HR Officer as part of the needed training.</a:t>
          </a:r>
          <a:endParaRPr lang="en-US"/>
        </a:p>
      </dgm:t>
    </dgm:pt>
    <dgm:pt modelId="{F733685F-502E-4974-8453-61889C61AC71}" type="parTrans" cxnId="{472E2E4B-DA8B-451C-A1A0-1AA16CE77AF1}">
      <dgm:prSet/>
      <dgm:spPr/>
      <dgm:t>
        <a:bodyPr/>
        <a:lstStyle/>
        <a:p>
          <a:endParaRPr lang="en-US"/>
        </a:p>
      </dgm:t>
    </dgm:pt>
    <dgm:pt modelId="{48686601-3E8D-449F-9DF7-D3AD7872E321}" type="sibTrans" cxnId="{472E2E4B-DA8B-451C-A1A0-1AA16CE77AF1}">
      <dgm:prSet/>
      <dgm:spPr/>
      <dgm:t>
        <a:bodyPr/>
        <a:lstStyle/>
        <a:p>
          <a:endParaRPr lang="en-US"/>
        </a:p>
      </dgm:t>
    </dgm:pt>
    <dgm:pt modelId="{E1F10037-EBAB-4610-AD47-3234469E7A29}" type="pres">
      <dgm:prSet presAssocID="{E6B06B90-FE6C-4ADA-B9D6-2CAEC3C1F07A}" presName="root" presStyleCnt="0">
        <dgm:presLayoutVars>
          <dgm:dir/>
          <dgm:resizeHandles val="exact"/>
        </dgm:presLayoutVars>
      </dgm:prSet>
      <dgm:spPr/>
    </dgm:pt>
    <dgm:pt modelId="{852D3D04-A19E-47A5-89F4-E9F0B323FA84}" type="pres">
      <dgm:prSet presAssocID="{B3D2F334-0E12-4A29-A371-06D20491D951}" presName="compNode" presStyleCnt="0"/>
      <dgm:spPr/>
    </dgm:pt>
    <dgm:pt modelId="{B1895162-81C3-4AF0-99B3-6D2D7C75AADF}" type="pres">
      <dgm:prSet presAssocID="{B3D2F334-0E12-4A29-A371-06D20491D951}" presName="bgRect" presStyleLbl="bgShp" presStyleIdx="0" presStyleCnt="3"/>
      <dgm:spPr/>
    </dgm:pt>
    <dgm:pt modelId="{5C125C67-6A58-4543-9229-17017D97A973}" type="pres">
      <dgm:prSet presAssocID="{B3D2F334-0E12-4A29-A371-06D20491D95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F41F961D-04ED-4889-AD88-90F90DBEAD62}" type="pres">
      <dgm:prSet presAssocID="{B3D2F334-0E12-4A29-A371-06D20491D951}" presName="spaceRect" presStyleCnt="0"/>
      <dgm:spPr/>
    </dgm:pt>
    <dgm:pt modelId="{DA96B168-DB85-41FA-B134-B3C30E3F638F}" type="pres">
      <dgm:prSet presAssocID="{B3D2F334-0E12-4A29-A371-06D20491D951}" presName="parTx" presStyleLbl="revTx" presStyleIdx="0" presStyleCnt="3">
        <dgm:presLayoutVars>
          <dgm:chMax val="0"/>
          <dgm:chPref val="0"/>
        </dgm:presLayoutVars>
      </dgm:prSet>
      <dgm:spPr/>
    </dgm:pt>
    <dgm:pt modelId="{33AC7685-B721-478E-81FB-8D788DF77008}" type="pres">
      <dgm:prSet presAssocID="{BC400D78-4458-44D9-A25B-D2B0A7CAFE17}" presName="sibTrans" presStyleCnt="0"/>
      <dgm:spPr/>
    </dgm:pt>
    <dgm:pt modelId="{0BB6B131-2210-4171-914E-359A200B6265}" type="pres">
      <dgm:prSet presAssocID="{2FCB60F0-1DB2-49BC-AD9C-DE816DE86BA9}" presName="compNode" presStyleCnt="0"/>
      <dgm:spPr/>
    </dgm:pt>
    <dgm:pt modelId="{098D25E3-E208-4339-8883-24EEC58B1CC6}" type="pres">
      <dgm:prSet presAssocID="{2FCB60F0-1DB2-49BC-AD9C-DE816DE86BA9}" presName="bgRect" presStyleLbl="bgShp" presStyleIdx="1" presStyleCnt="3"/>
      <dgm:spPr/>
    </dgm:pt>
    <dgm:pt modelId="{BFE9EF7D-BCB4-4B0A-BFA3-6A89A9C3C366}" type="pres">
      <dgm:prSet presAssocID="{2FCB60F0-1DB2-49BC-AD9C-DE816DE86BA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A221B8DC-6502-4784-BA06-A7C4F15182A9}" type="pres">
      <dgm:prSet presAssocID="{2FCB60F0-1DB2-49BC-AD9C-DE816DE86BA9}" presName="spaceRect" presStyleCnt="0"/>
      <dgm:spPr/>
    </dgm:pt>
    <dgm:pt modelId="{61BFCE02-976A-48ED-8F11-1411A5944679}" type="pres">
      <dgm:prSet presAssocID="{2FCB60F0-1DB2-49BC-AD9C-DE816DE86BA9}" presName="parTx" presStyleLbl="revTx" presStyleIdx="1" presStyleCnt="3">
        <dgm:presLayoutVars>
          <dgm:chMax val="0"/>
          <dgm:chPref val="0"/>
        </dgm:presLayoutVars>
      </dgm:prSet>
      <dgm:spPr/>
    </dgm:pt>
    <dgm:pt modelId="{922931CC-50DF-4039-8293-D719EAF24D27}" type="pres">
      <dgm:prSet presAssocID="{69B5C76F-0521-4EF4-A5DE-32BF13CB3B8D}" presName="sibTrans" presStyleCnt="0"/>
      <dgm:spPr/>
    </dgm:pt>
    <dgm:pt modelId="{C374E48A-47FD-4E12-8940-92DA9A1136B0}" type="pres">
      <dgm:prSet presAssocID="{50C88A24-0FD1-46FC-B0FB-26F4F3338BC5}" presName="compNode" presStyleCnt="0"/>
      <dgm:spPr/>
    </dgm:pt>
    <dgm:pt modelId="{C36A6E41-1F31-4D72-8200-94EF47FA21CD}" type="pres">
      <dgm:prSet presAssocID="{50C88A24-0FD1-46FC-B0FB-26F4F3338BC5}" presName="bgRect" presStyleLbl="bgShp" presStyleIdx="2" presStyleCnt="3"/>
      <dgm:spPr/>
    </dgm:pt>
    <dgm:pt modelId="{F0C814F9-A2F1-4C6A-8E97-ED306C6F76EE}" type="pres">
      <dgm:prSet presAssocID="{50C88A24-0FD1-46FC-B0FB-26F4F3338BC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aptain"/>
        </a:ext>
      </dgm:extLst>
    </dgm:pt>
    <dgm:pt modelId="{92F1446D-F22A-49C8-970D-478D3359A589}" type="pres">
      <dgm:prSet presAssocID="{50C88A24-0FD1-46FC-B0FB-26F4F3338BC5}" presName="spaceRect" presStyleCnt="0"/>
      <dgm:spPr/>
    </dgm:pt>
    <dgm:pt modelId="{4416915E-1E60-49CD-8BFA-DA33D53CD68A}" type="pres">
      <dgm:prSet presAssocID="{50C88A24-0FD1-46FC-B0FB-26F4F3338BC5}" presName="parTx" presStyleLbl="revTx" presStyleIdx="2" presStyleCnt="3">
        <dgm:presLayoutVars>
          <dgm:chMax val="0"/>
          <dgm:chPref val="0"/>
        </dgm:presLayoutVars>
      </dgm:prSet>
      <dgm:spPr/>
    </dgm:pt>
  </dgm:ptLst>
  <dgm:cxnLst>
    <dgm:cxn modelId="{BCD07D06-87F4-41EC-8936-EBA7E24876F5}" srcId="{E6B06B90-FE6C-4ADA-B9D6-2CAEC3C1F07A}" destId="{2FCB60F0-1DB2-49BC-AD9C-DE816DE86BA9}" srcOrd="1" destOrd="0" parTransId="{0B3A6C6D-231E-4E6F-B827-E54C4888B5D9}" sibTransId="{69B5C76F-0521-4EF4-A5DE-32BF13CB3B8D}"/>
    <dgm:cxn modelId="{472E2E4B-DA8B-451C-A1A0-1AA16CE77AF1}" srcId="{E6B06B90-FE6C-4ADA-B9D6-2CAEC3C1F07A}" destId="{50C88A24-0FD1-46FC-B0FB-26F4F3338BC5}" srcOrd="2" destOrd="0" parTransId="{F733685F-502E-4974-8453-61889C61AC71}" sibTransId="{48686601-3E8D-449F-9DF7-D3AD7872E321}"/>
    <dgm:cxn modelId="{5015617F-349E-46B4-9F6E-37E2582CD304}" srcId="{E6B06B90-FE6C-4ADA-B9D6-2CAEC3C1F07A}" destId="{B3D2F334-0E12-4A29-A371-06D20491D951}" srcOrd="0" destOrd="0" parTransId="{E591AA6F-49E7-4471-83F3-999C08C64709}" sibTransId="{BC400D78-4458-44D9-A25B-D2B0A7CAFE17}"/>
    <dgm:cxn modelId="{C9CE09C3-55DF-49C0-9CBC-8BE967841AA2}" type="presOf" srcId="{50C88A24-0FD1-46FC-B0FB-26F4F3338BC5}" destId="{4416915E-1E60-49CD-8BFA-DA33D53CD68A}" srcOrd="0" destOrd="0" presId="urn:microsoft.com/office/officeart/2018/2/layout/IconVerticalSolidList"/>
    <dgm:cxn modelId="{5AE988DD-8EDC-446C-B655-E22C9CF06C14}" type="presOf" srcId="{2FCB60F0-1DB2-49BC-AD9C-DE816DE86BA9}" destId="{61BFCE02-976A-48ED-8F11-1411A5944679}" srcOrd="0" destOrd="0" presId="urn:microsoft.com/office/officeart/2018/2/layout/IconVerticalSolidList"/>
    <dgm:cxn modelId="{6E5498E8-DE90-44D0-AD08-893C20A4D243}" type="presOf" srcId="{B3D2F334-0E12-4A29-A371-06D20491D951}" destId="{DA96B168-DB85-41FA-B134-B3C30E3F638F}" srcOrd="0" destOrd="0" presId="urn:microsoft.com/office/officeart/2018/2/layout/IconVerticalSolidList"/>
    <dgm:cxn modelId="{17E2F8FD-B2E6-41A5-BD83-78C8DED805B3}" type="presOf" srcId="{E6B06B90-FE6C-4ADA-B9D6-2CAEC3C1F07A}" destId="{E1F10037-EBAB-4610-AD47-3234469E7A29}" srcOrd="0" destOrd="0" presId="urn:microsoft.com/office/officeart/2018/2/layout/IconVerticalSolidList"/>
    <dgm:cxn modelId="{0682A0E2-A8BE-46BA-B956-B949C07ED44E}" type="presParOf" srcId="{E1F10037-EBAB-4610-AD47-3234469E7A29}" destId="{852D3D04-A19E-47A5-89F4-E9F0B323FA84}" srcOrd="0" destOrd="0" presId="urn:microsoft.com/office/officeart/2018/2/layout/IconVerticalSolidList"/>
    <dgm:cxn modelId="{CA6CED05-0294-4438-B83C-D025C3B9F4EB}" type="presParOf" srcId="{852D3D04-A19E-47A5-89F4-E9F0B323FA84}" destId="{B1895162-81C3-4AF0-99B3-6D2D7C75AADF}" srcOrd="0" destOrd="0" presId="urn:microsoft.com/office/officeart/2018/2/layout/IconVerticalSolidList"/>
    <dgm:cxn modelId="{74D5DCAE-8071-496F-B9FF-976D3332DA32}" type="presParOf" srcId="{852D3D04-A19E-47A5-89F4-E9F0B323FA84}" destId="{5C125C67-6A58-4543-9229-17017D97A973}" srcOrd="1" destOrd="0" presId="urn:microsoft.com/office/officeart/2018/2/layout/IconVerticalSolidList"/>
    <dgm:cxn modelId="{DBD13A9F-E5EB-4F45-9108-BA2E5C940C00}" type="presParOf" srcId="{852D3D04-A19E-47A5-89F4-E9F0B323FA84}" destId="{F41F961D-04ED-4889-AD88-90F90DBEAD62}" srcOrd="2" destOrd="0" presId="urn:microsoft.com/office/officeart/2018/2/layout/IconVerticalSolidList"/>
    <dgm:cxn modelId="{88AE291A-0BE6-4563-B7C1-5CA14E630824}" type="presParOf" srcId="{852D3D04-A19E-47A5-89F4-E9F0B323FA84}" destId="{DA96B168-DB85-41FA-B134-B3C30E3F638F}" srcOrd="3" destOrd="0" presId="urn:microsoft.com/office/officeart/2018/2/layout/IconVerticalSolidList"/>
    <dgm:cxn modelId="{CDF48792-D7EA-475C-88A8-565560299107}" type="presParOf" srcId="{E1F10037-EBAB-4610-AD47-3234469E7A29}" destId="{33AC7685-B721-478E-81FB-8D788DF77008}" srcOrd="1" destOrd="0" presId="urn:microsoft.com/office/officeart/2018/2/layout/IconVerticalSolidList"/>
    <dgm:cxn modelId="{A4A46FAB-A6BD-47E7-9563-CE56F5DF409E}" type="presParOf" srcId="{E1F10037-EBAB-4610-AD47-3234469E7A29}" destId="{0BB6B131-2210-4171-914E-359A200B6265}" srcOrd="2" destOrd="0" presId="urn:microsoft.com/office/officeart/2018/2/layout/IconVerticalSolidList"/>
    <dgm:cxn modelId="{31698004-7C65-4749-8B3F-3229C144FBC8}" type="presParOf" srcId="{0BB6B131-2210-4171-914E-359A200B6265}" destId="{098D25E3-E208-4339-8883-24EEC58B1CC6}" srcOrd="0" destOrd="0" presId="urn:microsoft.com/office/officeart/2018/2/layout/IconVerticalSolidList"/>
    <dgm:cxn modelId="{54A16771-43DD-45B9-80F9-6CF2A8940DAF}" type="presParOf" srcId="{0BB6B131-2210-4171-914E-359A200B6265}" destId="{BFE9EF7D-BCB4-4B0A-BFA3-6A89A9C3C366}" srcOrd="1" destOrd="0" presId="urn:microsoft.com/office/officeart/2018/2/layout/IconVerticalSolidList"/>
    <dgm:cxn modelId="{DC2734EA-030B-44DD-9DC6-48D08224DFC5}" type="presParOf" srcId="{0BB6B131-2210-4171-914E-359A200B6265}" destId="{A221B8DC-6502-4784-BA06-A7C4F15182A9}" srcOrd="2" destOrd="0" presId="urn:microsoft.com/office/officeart/2018/2/layout/IconVerticalSolidList"/>
    <dgm:cxn modelId="{D27C3993-8BB6-4626-942D-F6143AF3B05C}" type="presParOf" srcId="{0BB6B131-2210-4171-914E-359A200B6265}" destId="{61BFCE02-976A-48ED-8F11-1411A5944679}" srcOrd="3" destOrd="0" presId="urn:microsoft.com/office/officeart/2018/2/layout/IconVerticalSolidList"/>
    <dgm:cxn modelId="{0F34E988-77D1-4C70-BD7A-F356FAD69E5A}" type="presParOf" srcId="{E1F10037-EBAB-4610-AD47-3234469E7A29}" destId="{922931CC-50DF-4039-8293-D719EAF24D27}" srcOrd="3" destOrd="0" presId="urn:microsoft.com/office/officeart/2018/2/layout/IconVerticalSolidList"/>
    <dgm:cxn modelId="{0B062D78-A124-47CD-ABA6-09F6D9FBD045}" type="presParOf" srcId="{E1F10037-EBAB-4610-AD47-3234469E7A29}" destId="{C374E48A-47FD-4E12-8940-92DA9A1136B0}" srcOrd="4" destOrd="0" presId="urn:microsoft.com/office/officeart/2018/2/layout/IconVerticalSolidList"/>
    <dgm:cxn modelId="{4398A24E-88F0-40CB-BC33-35944F03AACB}" type="presParOf" srcId="{C374E48A-47FD-4E12-8940-92DA9A1136B0}" destId="{C36A6E41-1F31-4D72-8200-94EF47FA21CD}" srcOrd="0" destOrd="0" presId="urn:microsoft.com/office/officeart/2018/2/layout/IconVerticalSolidList"/>
    <dgm:cxn modelId="{F2E4EA2D-F8F9-4765-AE3F-2FF1366F823D}" type="presParOf" srcId="{C374E48A-47FD-4E12-8940-92DA9A1136B0}" destId="{F0C814F9-A2F1-4C6A-8E97-ED306C6F76EE}" srcOrd="1" destOrd="0" presId="urn:microsoft.com/office/officeart/2018/2/layout/IconVerticalSolidList"/>
    <dgm:cxn modelId="{BED68ABE-1AA7-4D2C-A818-5F462FE4AAA7}" type="presParOf" srcId="{C374E48A-47FD-4E12-8940-92DA9A1136B0}" destId="{92F1446D-F22A-49C8-970D-478D3359A589}" srcOrd="2" destOrd="0" presId="urn:microsoft.com/office/officeart/2018/2/layout/IconVerticalSolidList"/>
    <dgm:cxn modelId="{AFEB6C3A-5FB2-408B-97DD-2B21273B50F5}" type="presParOf" srcId="{C374E48A-47FD-4E12-8940-92DA9A1136B0}" destId="{4416915E-1E60-49CD-8BFA-DA33D53CD68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60353D0-2F29-4A68-9A9C-F566F829616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83DF203-7408-4987-8EBA-B664241364FA}">
      <dgm:prSet/>
      <dgm:spPr/>
      <dgm:t>
        <a:bodyPr/>
        <a:lstStyle/>
        <a:p>
          <a:r>
            <a:rPr lang="en-GB"/>
            <a:t>In conclusion, this presentation has provided an inside view of the HR Officer career progression ability and what must be done in order to achieve this. </a:t>
          </a:r>
          <a:endParaRPr lang="en-US"/>
        </a:p>
      </dgm:t>
    </dgm:pt>
    <dgm:pt modelId="{368FA107-C192-4FEC-BFA2-AFEBBB0C6768}" type="parTrans" cxnId="{97D3379B-DDA1-4A3F-B0D0-5DE331885C3F}">
      <dgm:prSet/>
      <dgm:spPr/>
      <dgm:t>
        <a:bodyPr/>
        <a:lstStyle/>
        <a:p>
          <a:endParaRPr lang="en-US"/>
        </a:p>
      </dgm:t>
    </dgm:pt>
    <dgm:pt modelId="{3B17B4C8-D2AF-48D4-8DF5-C3208510EB34}" type="sibTrans" cxnId="{97D3379B-DDA1-4A3F-B0D0-5DE331885C3F}">
      <dgm:prSet/>
      <dgm:spPr/>
      <dgm:t>
        <a:bodyPr/>
        <a:lstStyle/>
        <a:p>
          <a:endParaRPr lang="en-US"/>
        </a:p>
      </dgm:t>
    </dgm:pt>
    <dgm:pt modelId="{1302449F-A207-4C43-B750-3D11E6418AFA}">
      <dgm:prSet/>
      <dgm:spPr/>
      <dgm:t>
        <a:bodyPr/>
        <a:lstStyle/>
        <a:p>
          <a:r>
            <a:rPr lang="en-GB"/>
            <a:t>Before applying for an HR Manager role, the candidate must be prepared or at least willing to learn new information.</a:t>
          </a:r>
          <a:endParaRPr lang="en-US"/>
        </a:p>
      </dgm:t>
    </dgm:pt>
    <dgm:pt modelId="{5C23007A-04F5-4579-BA5A-D52BF1047C25}" type="parTrans" cxnId="{C21228AB-078E-43D3-9799-DB83976B32E6}">
      <dgm:prSet/>
      <dgm:spPr/>
      <dgm:t>
        <a:bodyPr/>
        <a:lstStyle/>
        <a:p>
          <a:endParaRPr lang="en-US"/>
        </a:p>
      </dgm:t>
    </dgm:pt>
    <dgm:pt modelId="{9A1CABD1-979F-4A47-A0E9-62E6FB21D76F}" type="sibTrans" cxnId="{C21228AB-078E-43D3-9799-DB83976B32E6}">
      <dgm:prSet/>
      <dgm:spPr/>
      <dgm:t>
        <a:bodyPr/>
        <a:lstStyle/>
        <a:p>
          <a:endParaRPr lang="en-US"/>
        </a:p>
      </dgm:t>
    </dgm:pt>
    <dgm:pt modelId="{EC7791A2-3CB2-4056-BA9F-9A99A022D52F}" type="pres">
      <dgm:prSet presAssocID="{160353D0-2F29-4A68-9A9C-F566F8296168}" presName="linear" presStyleCnt="0">
        <dgm:presLayoutVars>
          <dgm:animLvl val="lvl"/>
          <dgm:resizeHandles val="exact"/>
        </dgm:presLayoutVars>
      </dgm:prSet>
      <dgm:spPr/>
    </dgm:pt>
    <dgm:pt modelId="{9827A02D-27A4-4906-8F1C-DD4DF4B89B72}" type="pres">
      <dgm:prSet presAssocID="{A83DF203-7408-4987-8EBA-B664241364FA}" presName="parentText" presStyleLbl="node1" presStyleIdx="0" presStyleCnt="2">
        <dgm:presLayoutVars>
          <dgm:chMax val="0"/>
          <dgm:bulletEnabled val="1"/>
        </dgm:presLayoutVars>
      </dgm:prSet>
      <dgm:spPr/>
    </dgm:pt>
    <dgm:pt modelId="{30E55FB1-47F4-4D1E-B9AB-95CC1488956E}" type="pres">
      <dgm:prSet presAssocID="{3B17B4C8-D2AF-48D4-8DF5-C3208510EB34}" presName="spacer" presStyleCnt="0"/>
      <dgm:spPr/>
    </dgm:pt>
    <dgm:pt modelId="{0BF872E9-54DE-43E7-98E8-4560075C1701}" type="pres">
      <dgm:prSet presAssocID="{1302449F-A207-4C43-B750-3D11E6418AFA}" presName="parentText" presStyleLbl="node1" presStyleIdx="1" presStyleCnt="2">
        <dgm:presLayoutVars>
          <dgm:chMax val="0"/>
          <dgm:bulletEnabled val="1"/>
        </dgm:presLayoutVars>
      </dgm:prSet>
      <dgm:spPr/>
    </dgm:pt>
  </dgm:ptLst>
  <dgm:cxnLst>
    <dgm:cxn modelId="{4B4A6907-C4A3-4334-9D60-E63533BA46F2}" type="presOf" srcId="{160353D0-2F29-4A68-9A9C-F566F8296168}" destId="{EC7791A2-3CB2-4056-BA9F-9A99A022D52F}" srcOrd="0" destOrd="0" presId="urn:microsoft.com/office/officeart/2005/8/layout/vList2"/>
    <dgm:cxn modelId="{FAEF9165-CE9B-4C83-A366-AE02BE1043A9}" type="presOf" srcId="{A83DF203-7408-4987-8EBA-B664241364FA}" destId="{9827A02D-27A4-4906-8F1C-DD4DF4B89B72}" srcOrd="0" destOrd="0" presId="urn:microsoft.com/office/officeart/2005/8/layout/vList2"/>
    <dgm:cxn modelId="{07D6467C-F459-4F4E-9680-9815975CD17A}" type="presOf" srcId="{1302449F-A207-4C43-B750-3D11E6418AFA}" destId="{0BF872E9-54DE-43E7-98E8-4560075C1701}" srcOrd="0" destOrd="0" presId="urn:microsoft.com/office/officeart/2005/8/layout/vList2"/>
    <dgm:cxn modelId="{97D3379B-DDA1-4A3F-B0D0-5DE331885C3F}" srcId="{160353D0-2F29-4A68-9A9C-F566F8296168}" destId="{A83DF203-7408-4987-8EBA-B664241364FA}" srcOrd="0" destOrd="0" parTransId="{368FA107-C192-4FEC-BFA2-AFEBBB0C6768}" sibTransId="{3B17B4C8-D2AF-48D4-8DF5-C3208510EB34}"/>
    <dgm:cxn modelId="{C21228AB-078E-43D3-9799-DB83976B32E6}" srcId="{160353D0-2F29-4A68-9A9C-F566F8296168}" destId="{1302449F-A207-4C43-B750-3D11E6418AFA}" srcOrd="1" destOrd="0" parTransId="{5C23007A-04F5-4579-BA5A-D52BF1047C25}" sibTransId="{9A1CABD1-979F-4A47-A0E9-62E6FB21D76F}"/>
    <dgm:cxn modelId="{56616466-B0D9-4D0E-AA2D-13E74E9A3459}" type="presParOf" srcId="{EC7791A2-3CB2-4056-BA9F-9A99A022D52F}" destId="{9827A02D-27A4-4906-8F1C-DD4DF4B89B72}" srcOrd="0" destOrd="0" presId="urn:microsoft.com/office/officeart/2005/8/layout/vList2"/>
    <dgm:cxn modelId="{D56505F4-F379-457B-AC81-13FE4BF03667}" type="presParOf" srcId="{EC7791A2-3CB2-4056-BA9F-9A99A022D52F}" destId="{30E55FB1-47F4-4D1E-B9AB-95CC1488956E}" srcOrd="1" destOrd="0" presId="urn:microsoft.com/office/officeart/2005/8/layout/vList2"/>
    <dgm:cxn modelId="{D01A8239-E6DF-4D4D-AE0F-D47CDD34008D}" type="presParOf" srcId="{EC7791A2-3CB2-4056-BA9F-9A99A022D52F}" destId="{0BF872E9-54DE-43E7-98E8-4560075C170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9FD889-7EB9-4B99-B5E1-0536CE40C1F2}">
      <dsp:nvSpPr>
        <dsp:cNvPr id="0" name=""/>
        <dsp:cNvSpPr/>
      </dsp:nvSpPr>
      <dsp:spPr>
        <a:xfrm>
          <a:off x="0" y="29590"/>
          <a:ext cx="8915400" cy="89505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Z Hotels has been founded in 2011 by Beverly King, Richard Meehan, Jamie Goldstein, and Jonathan Raymond. </a:t>
          </a:r>
          <a:endParaRPr lang="en-US" sz="1600" kern="1200" dirty="0"/>
        </a:p>
      </dsp:txBody>
      <dsp:txXfrm>
        <a:off x="43693" y="73283"/>
        <a:ext cx="8828014" cy="807664"/>
      </dsp:txXfrm>
    </dsp:sp>
    <dsp:sp modelId="{4B9E3A81-05C9-4005-87BE-C56760BF30A4}">
      <dsp:nvSpPr>
        <dsp:cNvPr id="0" name=""/>
        <dsp:cNvSpPr/>
      </dsp:nvSpPr>
      <dsp:spPr>
        <a:xfrm>
          <a:off x="0" y="970721"/>
          <a:ext cx="8915400" cy="89505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The concept of the company is to offer affordable rooms in central locations. In order to do so, the rooms have been designed to be compact and offer only the essential things for a two or three nights stay.</a:t>
          </a:r>
          <a:endParaRPr lang="en-US" sz="1600" kern="1200" dirty="0"/>
        </a:p>
      </dsp:txBody>
      <dsp:txXfrm>
        <a:off x="43693" y="1014414"/>
        <a:ext cx="8828014" cy="807664"/>
      </dsp:txXfrm>
    </dsp:sp>
    <dsp:sp modelId="{404857A7-8476-4439-8C60-50CED7BAF925}">
      <dsp:nvSpPr>
        <dsp:cNvPr id="0" name=""/>
        <dsp:cNvSpPr/>
      </dsp:nvSpPr>
      <dsp:spPr>
        <a:xfrm>
          <a:off x="0" y="1911851"/>
          <a:ext cx="8915400" cy="89505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Up until today the company has 15</a:t>
          </a:r>
          <a:r>
            <a:rPr lang="en-GB" sz="1600" kern="1200" baseline="30000" dirty="0"/>
            <a:t>th</a:t>
          </a:r>
          <a:r>
            <a:rPr lang="en-GB" sz="1600" kern="1200" dirty="0"/>
            <a:t> hotels running around United Kingdom and Scotland. </a:t>
          </a:r>
          <a:endParaRPr lang="en-US" sz="1600" kern="1200" dirty="0"/>
        </a:p>
      </dsp:txBody>
      <dsp:txXfrm>
        <a:off x="43693" y="1955544"/>
        <a:ext cx="8828014" cy="807664"/>
      </dsp:txXfrm>
    </dsp:sp>
    <dsp:sp modelId="{2E794EE6-99B9-4D3E-A938-337E1F259212}">
      <dsp:nvSpPr>
        <dsp:cNvPr id="0" name=""/>
        <dsp:cNvSpPr/>
      </dsp:nvSpPr>
      <dsp:spPr>
        <a:xfrm>
          <a:off x="0" y="2852981"/>
          <a:ext cx="8915400" cy="89505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With the business evolving there is a need of an HR Department that can oversee some of the most important functions of the company.</a:t>
          </a:r>
        </a:p>
      </dsp:txBody>
      <dsp:txXfrm>
        <a:off x="43693" y="2896674"/>
        <a:ext cx="8828014" cy="8076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8E30A9-DE71-4923-82DD-1BC6F02ECA59}">
      <dsp:nvSpPr>
        <dsp:cNvPr id="0" name=""/>
        <dsp:cNvSpPr/>
      </dsp:nvSpPr>
      <dsp:spPr>
        <a:xfrm>
          <a:off x="0" y="0"/>
          <a:ext cx="7132320" cy="83107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Job Description: The HR Officer will create, supervise and perform policies related to the effective use of staff in the business, oversee the recruitment process and collaborating with other departments such as Finance, Learning and Development in order to assure the goals are achieved.</a:t>
          </a:r>
          <a:endParaRPr lang="en-US" sz="1200" kern="1200"/>
        </a:p>
      </dsp:txBody>
      <dsp:txXfrm>
        <a:off x="24341" y="24341"/>
        <a:ext cx="6165298" cy="782394"/>
      </dsp:txXfrm>
    </dsp:sp>
    <dsp:sp modelId="{326AEE2A-689D-497C-A0B3-AADEA599C80D}">
      <dsp:nvSpPr>
        <dsp:cNvPr id="0" name=""/>
        <dsp:cNvSpPr/>
      </dsp:nvSpPr>
      <dsp:spPr>
        <a:xfrm>
          <a:off x="597331" y="982181"/>
          <a:ext cx="7132320" cy="83107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Knowledge: The HR Officer needs to literate in employment law, computer language, educated to a Bachelors Degree Level or equivalent, have knowledge of HR Systems.</a:t>
          </a:r>
          <a:endParaRPr lang="en-US" sz="1200" kern="1200"/>
        </a:p>
      </dsp:txBody>
      <dsp:txXfrm>
        <a:off x="621672" y="1006522"/>
        <a:ext cx="5946106" cy="782394"/>
      </dsp:txXfrm>
    </dsp:sp>
    <dsp:sp modelId="{E624BA8C-CCFA-4AAC-A2EC-DFBBCFC8EEB6}">
      <dsp:nvSpPr>
        <dsp:cNvPr id="0" name=""/>
        <dsp:cNvSpPr/>
      </dsp:nvSpPr>
      <dsp:spPr>
        <a:xfrm>
          <a:off x="1185748" y="1964363"/>
          <a:ext cx="7132320" cy="83107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Skills: The most important skills owned by an HR Officer are communication, team working, follow-up skills, organisational skills, interpersonal and verbal skills, stress management and handling pressure. </a:t>
          </a:r>
          <a:endParaRPr lang="en-US" sz="1200" kern="1200"/>
        </a:p>
      </dsp:txBody>
      <dsp:txXfrm>
        <a:off x="1210089" y="1988704"/>
        <a:ext cx="5955021" cy="782394"/>
      </dsp:txXfrm>
    </dsp:sp>
    <dsp:sp modelId="{D9FB0102-E52B-4F2B-996C-2C8538BD0D82}">
      <dsp:nvSpPr>
        <dsp:cNvPr id="0" name=""/>
        <dsp:cNvSpPr/>
      </dsp:nvSpPr>
      <dsp:spPr>
        <a:xfrm>
          <a:off x="1783080" y="2946545"/>
          <a:ext cx="7132320" cy="83107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Competencies: There are many competencies needed when working as an HR Office including IT Skills, numerical skills, ability to work smoothly with people from all levels, commercial awareness. </a:t>
          </a:r>
          <a:endParaRPr lang="en-US" sz="1200" kern="1200"/>
        </a:p>
      </dsp:txBody>
      <dsp:txXfrm>
        <a:off x="1807421" y="2970886"/>
        <a:ext cx="5946106" cy="782394"/>
      </dsp:txXfrm>
    </dsp:sp>
    <dsp:sp modelId="{CA1BD973-65B9-4FE3-AAD3-AAD5712BB0DB}">
      <dsp:nvSpPr>
        <dsp:cNvPr id="0" name=""/>
        <dsp:cNvSpPr/>
      </dsp:nvSpPr>
      <dsp:spPr>
        <a:xfrm>
          <a:off x="6592120" y="636529"/>
          <a:ext cx="540199" cy="540199"/>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713665" y="636529"/>
        <a:ext cx="297109" cy="406500"/>
      </dsp:txXfrm>
    </dsp:sp>
    <dsp:sp modelId="{F073AE33-4174-492D-B544-7DC78CEC4508}">
      <dsp:nvSpPr>
        <dsp:cNvPr id="0" name=""/>
        <dsp:cNvSpPr/>
      </dsp:nvSpPr>
      <dsp:spPr>
        <a:xfrm>
          <a:off x="7189451" y="1618711"/>
          <a:ext cx="540199" cy="540199"/>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310996" y="1618711"/>
        <a:ext cx="297109" cy="406500"/>
      </dsp:txXfrm>
    </dsp:sp>
    <dsp:sp modelId="{BB96AA27-742B-4C8D-B651-255858689ACA}">
      <dsp:nvSpPr>
        <dsp:cNvPr id="0" name=""/>
        <dsp:cNvSpPr/>
      </dsp:nvSpPr>
      <dsp:spPr>
        <a:xfrm>
          <a:off x="7777868" y="2600892"/>
          <a:ext cx="540199" cy="540199"/>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899413" y="2600892"/>
        <a:ext cx="297109" cy="406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BAB1E-606E-4167-AB98-474016CB7D7D}">
      <dsp:nvSpPr>
        <dsp:cNvPr id="0" name=""/>
        <dsp:cNvSpPr/>
      </dsp:nvSpPr>
      <dsp:spPr>
        <a:xfrm>
          <a:off x="0" y="233530"/>
          <a:ext cx="8915400" cy="10670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Being a good HR Officer implies having a good knowledge of various subjects such as employment requirements, possessing many soft and hard skills and always being on top of the job. </a:t>
          </a:r>
          <a:endParaRPr lang="en-US" sz="1900" kern="1200" dirty="0"/>
        </a:p>
      </dsp:txBody>
      <dsp:txXfrm>
        <a:off x="52089" y="285619"/>
        <a:ext cx="8811222" cy="962862"/>
      </dsp:txXfrm>
    </dsp:sp>
    <dsp:sp modelId="{3F15A3B5-9A4B-42B3-82D4-B0887CF282F5}">
      <dsp:nvSpPr>
        <dsp:cNvPr id="0" name=""/>
        <dsp:cNvSpPr/>
      </dsp:nvSpPr>
      <dsp:spPr>
        <a:xfrm>
          <a:off x="0" y="1355290"/>
          <a:ext cx="8915400" cy="10670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person who can take up the role of HR Officer within the company is compelled to be a presentable person, have an adequate vocabulary and attitude, and most of all be honest, responsible and understanding. </a:t>
          </a:r>
          <a:endParaRPr lang="en-US" sz="1900" kern="1200"/>
        </a:p>
      </dsp:txBody>
      <dsp:txXfrm>
        <a:off x="52089" y="1407379"/>
        <a:ext cx="8811222" cy="962862"/>
      </dsp:txXfrm>
    </dsp:sp>
    <dsp:sp modelId="{71C972F8-8F19-4E71-949D-A2A0CA86F506}">
      <dsp:nvSpPr>
        <dsp:cNvPr id="0" name=""/>
        <dsp:cNvSpPr/>
      </dsp:nvSpPr>
      <dsp:spPr>
        <a:xfrm>
          <a:off x="0" y="2477050"/>
          <a:ext cx="8915400" cy="106704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HR Officer has to be a great communicator, be cooperative and discreate, and empathetic.</a:t>
          </a:r>
          <a:endParaRPr lang="en-US" sz="1900" kern="1200"/>
        </a:p>
      </dsp:txBody>
      <dsp:txXfrm>
        <a:off x="52089" y="2529139"/>
        <a:ext cx="8811222" cy="9628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37B9D8-1790-4E14-A29B-4F023C1E1A5D}">
      <dsp:nvSpPr>
        <dsp:cNvPr id="0" name=""/>
        <dsp:cNvSpPr/>
      </dsp:nvSpPr>
      <dsp:spPr>
        <a:xfrm>
          <a:off x="0" y="0"/>
          <a:ext cx="7132320" cy="83107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Working within an organisation which always encourages individuals to achieve their best, the HR Officer might look at career progression, meaning that the next step is working as an HR Manager.</a:t>
          </a:r>
          <a:endParaRPr lang="en-US" sz="1400" kern="1200"/>
        </a:p>
      </dsp:txBody>
      <dsp:txXfrm>
        <a:off x="24341" y="24341"/>
        <a:ext cx="6165298" cy="782394"/>
      </dsp:txXfrm>
    </dsp:sp>
    <dsp:sp modelId="{13271224-2CEB-45F7-A0A0-F5BBA73D93E0}">
      <dsp:nvSpPr>
        <dsp:cNvPr id="0" name=""/>
        <dsp:cNvSpPr/>
      </dsp:nvSpPr>
      <dsp:spPr>
        <a:xfrm>
          <a:off x="597331" y="982181"/>
          <a:ext cx="7132320" cy="83107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After acquiring the necessary experience and knowledge, will be ready to progress further if applicable. </a:t>
          </a:r>
          <a:endParaRPr lang="en-US" sz="1400" kern="1200"/>
        </a:p>
      </dsp:txBody>
      <dsp:txXfrm>
        <a:off x="621672" y="1006522"/>
        <a:ext cx="5946106" cy="782394"/>
      </dsp:txXfrm>
    </dsp:sp>
    <dsp:sp modelId="{215661C1-AEAD-43B7-A998-AE53D58DD638}">
      <dsp:nvSpPr>
        <dsp:cNvPr id="0" name=""/>
        <dsp:cNvSpPr/>
      </dsp:nvSpPr>
      <dsp:spPr>
        <a:xfrm>
          <a:off x="1185748" y="1964363"/>
          <a:ext cx="7132320" cy="83107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person who wants to progress needs, therefore, a Career Plan which includes what trainings are necessary and what knowledge needs further improvement.</a:t>
          </a:r>
          <a:endParaRPr lang="en-US" sz="1400" kern="1200"/>
        </a:p>
      </dsp:txBody>
      <dsp:txXfrm>
        <a:off x="1210089" y="1988704"/>
        <a:ext cx="5955021" cy="782394"/>
      </dsp:txXfrm>
    </dsp:sp>
    <dsp:sp modelId="{7DCD54B7-D6F9-4FF8-AACE-BD74A65F7391}">
      <dsp:nvSpPr>
        <dsp:cNvPr id="0" name=""/>
        <dsp:cNvSpPr/>
      </dsp:nvSpPr>
      <dsp:spPr>
        <a:xfrm>
          <a:off x="1783080" y="2946545"/>
          <a:ext cx="7132320" cy="83107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In order to decide what training is the most suitable, a Training Assessment needs to be produced. </a:t>
          </a:r>
          <a:endParaRPr lang="en-US" sz="1400" kern="1200"/>
        </a:p>
      </dsp:txBody>
      <dsp:txXfrm>
        <a:off x="1807421" y="2970886"/>
        <a:ext cx="5946106" cy="782394"/>
      </dsp:txXfrm>
    </dsp:sp>
    <dsp:sp modelId="{71360A8C-1F08-4001-A031-1E5E65A598BD}">
      <dsp:nvSpPr>
        <dsp:cNvPr id="0" name=""/>
        <dsp:cNvSpPr/>
      </dsp:nvSpPr>
      <dsp:spPr>
        <a:xfrm>
          <a:off x="6592120" y="636529"/>
          <a:ext cx="540199" cy="540199"/>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713665" y="636529"/>
        <a:ext cx="297109" cy="406500"/>
      </dsp:txXfrm>
    </dsp:sp>
    <dsp:sp modelId="{AECBFDBB-D49B-4093-8414-29D274F2E9F9}">
      <dsp:nvSpPr>
        <dsp:cNvPr id="0" name=""/>
        <dsp:cNvSpPr/>
      </dsp:nvSpPr>
      <dsp:spPr>
        <a:xfrm>
          <a:off x="7189451" y="1618711"/>
          <a:ext cx="540199" cy="540199"/>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310996" y="1618711"/>
        <a:ext cx="297109" cy="406500"/>
      </dsp:txXfrm>
    </dsp:sp>
    <dsp:sp modelId="{1BDD6133-2DBA-4B38-B1A3-8DA0255C1358}">
      <dsp:nvSpPr>
        <dsp:cNvPr id="0" name=""/>
        <dsp:cNvSpPr/>
      </dsp:nvSpPr>
      <dsp:spPr>
        <a:xfrm>
          <a:off x="7777868" y="2600892"/>
          <a:ext cx="540199" cy="540199"/>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899413" y="2600892"/>
        <a:ext cx="297109" cy="406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6979E2-CC16-462E-886E-DC80BA36E1AF}">
      <dsp:nvSpPr>
        <dsp:cNvPr id="0" name=""/>
        <dsp:cNvSpPr/>
      </dsp:nvSpPr>
      <dsp:spPr>
        <a:xfrm>
          <a:off x="0" y="461"/>
          <a:ext cx="8915400" cy="10790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078EED-42B0-41F8-88AC-FBD66379B899}">
      <dsp:nvSpPr>
        <dsp:cNvPr id="0" name=""/>
        <dsp:cNvSpPr/>
      </dsp:nvSpPr>
      <dsp:spPr>
        <a:xfrm>
          <a:off x="326414" y="243248"/>
          <a:ext cx="593481" cy="5934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BDA5C5-FEC7-4846-8647-04C82917A33F}">
      <dsp:nvSpPr>
        <dsp:cNvPr id="0" name=""/>
        <dsp:cNvSpPr/>
      </dsp:nvSpPr>
      <dsp:spPr>
        <a:xfrm>
          <a:off x="1246310" y="461"/>
          <a:ext cx="7669089" cy="1079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200" tIns="114200" rIns="114200" bIns="114200" numCol="1" spcCol="1270" anchor="ctr" anchorCtr="0">
          <a:noAutofit/>
        </a:bodyPr>
        <a:lstStyle/>
        <a:p>
          <a:pPr marL="0" lvl="0" indent="0" algn="l" defTabSz="711200">
            <a:lnSpc>
              <a:spcPct val="100000"/>
            </a:lnSpc>
            <a:spcBef>
              <a:spcPct val="0"/>
            </a:spcBef>
            <a:spcAft>
              <a:spcPct val="35000"/>
            </a:spcAft>
            <a:buNone/>
          </a:pPr>
          <a:r>
            <a:rPr lang="en-GB" sz="1600" kern="1200"/>
            <a:t>The Personal Skills Audit Form will be used to assess at which level the candidate situates and to decide what training are needed further. </a:t>
          </a:r>
          <a:endParaRPr lang="en-US" sz="1600" kern="1200"/>
        </a:p>
      </dsp:txBody>
      <dsp:txXfrm>
        <a:off x="1246310" y="461"/>
        <a:ext cx="7669089" cy="1079057"/>
      </dsp:txXfrm>
    </dsp:sp>
    <dsp:sp modelId="{ED317AA3-5814-42B5-B1DE-BF7D95668719}">
      <dsp:nvSpPr>
        <dsp:cNvPr id="0" name=""/>
        <dsp:cNvSpPr/>
      </dsp:nvSpPr>
      <dsp:spPr>
        <a:xfrm>
          <a:off x="0" y="1349282"/>
          <a:ext cx="8915400" cy="10790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249A65-FED2-4DDD-A48E-366BA425F8B9}">
      <dsp:nvSpPr>
        <dsp:cNvPr id="0" name=""/>
        <dsp:cNvSpPr/>
      </dsp:nvSpPr>
      <dsp:spPr>
        <a:xfrm>
          <a:off x="326414" y="1592070"/>
          <a:ext cx="593481" cy="5934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6B0C4A-AD42-4E30-9C37-34ED669464D1}">
      <dsp:nvSpPr>
        <dsp:cNvPr id="0" name=""/>
        <dsp:cNvSpPr/>
      </dsp:nvSpPr>
      <dsp:spPr>
        <a:xfrm>
          <a:off x="1246310" y="1349282"/>
          <a:ext cx="7669089" cy="1079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200" tIns="114200" rIns="114200" bIns="114200" numCol="1" spcCol="1270" anchor="ctr" anchorCtr="0">
          <a:noAutofit/>
        </a:bodyPr>
        <a:lstStyle/>
        <a:p>
          <a:pPr marL="0" lvl="0" indent="0" algn="l" defTabSz="711200">
            <a:lnSpc>
              <a:spcPct val="100000"/>
            </a:lnSpc>
            <a:spcBef>
              <a:spcPct val="0"/>
            </a:spcBef>
            <a:spcAft>
              <a:spcPct val="35000"/>
            </a:spcAft>
            <a:buNone/>
          </a:pPr>
          <a:r>
            <a:rPr lang="en-GB" sz="1600" kern="1200"/>
            <a:t>From the completed Audit, the following conclusions can be drawn: the candidate is IT literate, has adequate to good communication skills, good problem solving skills and very good supervisory management skills.</a:t>
          </a:r>
          <a:endParaRPr lang="en-US" sz="1600" kern="1200"/>
        </a:p>
      </dsp:txBody>
      <dsp:txXfrm>
        <a:off x="1246310" y="1349282"/>
        <a:ext cx="7669089" cy="1079057"/>
      </dsp:txXfrm>
    </dsp:sp>
    <dsp:sp modelId="{6D193562-6B67-4BA8-9BE2-0591BE9BFD56}">
      <dsp:nvSpPr>
        <dsp:cNvPr id="0" name=""/>
        <dsp:cNvSpPr/>
      </dsp:nvSpPr>
      <dsp:spPr>
        <a:xfrm>
          <a:off x="0" y="2698103"/>
          <a:ext cx="8915400" cy="10790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6B8E5C-EBDA-473F-B4B1-3CE84A587B7B}">
      <dsp:nvSpPr>
        <dsp:cNvPr id="0" name=""/>
        <dsp:cNvSpPr/>
      </dsp:nvSpPr>
      <dsp:spPr>
        <a:xfrm>
          <a:off x="326414" y="2940891"/>
          <a:ext cx="593481" cy="5934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806794-9455-449A-AB0E-2D219980DA6E}">
      <dsp:nvSpPr>
        <dsp:cNvPr id="0" name=""/>
        <dsp:cNvSpPr/>
      </dsp:nvSpPr>
      <dsp:spPr>
        <a:xfrm>
          <a:off x="1246310" y="2698103"/>
          <a:ext cx="7669089" cy="1079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200" tIns="114200" rIns="114200" bIns="114200" numCol="1" spcCol="1270" anchor="ctr" anchorCtr="0">
          <a:noAutofit/>
        </a:bodyPr>
        <a:lstStyle/>
        <a:p>
          <a:pPr marL="0" lvl="0" indent="0" algn="l" defTabSz="711200">
            <a:lnSpc>
              <a:spcPct val="100000"/>
            </a:lnSpc>
            <a:spcBef>
              <a:spcPct val="0"/>
            </a:spcBef>
            <a:spcAft>
              <a:spcPct val="35000"/>
            </a:spcAft>
            <a:buNone/>
          </a:pPr>
          <a:r>
            <a:rPr lang="en-GB" sz="1600" kern="1200"/>
            <a:t>The proposal is for the candidate to focus more in improving skills such as problem solving and communication, with a training plan being prepared.</a:t>
          </a:r>
          <a:endParaRPr lang="en-US" sz="1600" kern="1200"/>
        </a:p>
      </dsp:txBody>
      <dsp:txXfrm>
        <a:off x="1246310" y="2698103"/>
        <a:ext cx="7669089" cy="10790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E20DAA-AF6E-4BED-A531-C6817800EADD}">
      <dsp:nvSpPr>
        <dsp:cNvPr id="0" name=""/>
        <dsp:cNvSpPr/>
      </dsp:nvSpPr>
      <dsp:spPr>
        <a:xfrm>
          <a:off x="0" y="0"/>
          <a:ext cx="7578090" cy="113328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training program for the HR Officer to progress in its career it covers various items. Starting from the people management trainings and ending with employment law and payroll trainings.</a:t>
          </a:r>
          <a:endParaRPr lang="en-US" sz="1600" kern="1200"/>
        </a:p>
      </dsp:txBody>
      <dsp:txXfrm>
        <a:off x="33193" y="33193"/>
        <a:ext cx="6355185" cy="1066900"/>
      </dsp:txXfrm>
    </dsp:sp>
    <dsp:sp modelId="{1E141D65-9F45-4400-A7F5-321F6BB0C16B}">
      <dsp:nvSpPr>
        <dsp:cNvPr id="0" name=""/>
        <dsp:cNvSpPr/>
      </dsp:nvSpPr>
      <dsp:spPr>
        <a:xfrm>
          <a:off x="668654" y="1322167"/>
          <a:ext cx="7578090" cy="113328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HR Officer will undertake a CIPD Course in order to cover all the theoretical requirements and will also shadow the actual HR Manager for better, deeper understating of practising all the theoretical notions</a:t>
          </a:r>
          <a:endParaRPr lang="en-US" sz="1600" kern="1200"/>
        </a:p>
      </dsp:txBody>
      <dsp:txXfrm>
        <a:off x="701847" y="1355360"/>
        <a:ext cx="6106412" cy="1066900"/>
      </dsp:txXfrm>
    </dsp:sp>
    <dsp:sp modelId="{14E4BF66-ADCB-4562-88C8-23C497CC7AAE}">
      <dsp:nvSpPr>
        <dsp:cNvPr id="0" name=""/>
        <dsp:cNvSpPr/>
      </dsp:nvSpPr>
      <dsp:spPr>
        <a:xfrm>
          <a:off x="1337309" y="2644335"/>
          <a:ext cx="7578090" cy="1133286"/>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HR Officer will be appointed some of the responsibilities of the HR Manager such as exit interviews, disciplinary meetings, performance meetings, with more responsibilities being added in time.</a:t>
          </a:r>
          <a:endParaRPr lang="en-US" sz="1600" kern="1200"/>
        </a:p>
      </dsp:txBody>
      <dsp:txXfrm>
        <a:off x="1370502" y="2677528"/>
        <a:ext cx="6106412" cy="1066900"/>
      </dsp:txXfrm>
    </dsp:sp>
    <dsp:sp modelId="{C616FE49-D073-4868-A8DB-A95C50F65F7D}">
      <dsp:nvSpPr>
        <dsp:cNvPr id="0" name=""/>
        <dsp:cNvSpPr/>
      </dsp:nvSpPr>
      <dsp:spPr>
        <a:xfrm>
          <a:off x="6841453" y="859409"/>
          <a:ext cx="736636" cy="73663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007196" y="859409"/>
        <a:ext cx="405150" cy="554319"/>
      </dsp:txXfrm>
    </dsp:sp>
    <dsp:sp modelId="{4FA34732-7AAA-40EF-8B8F-B4CF295A6840}">
      <dsp:nvSpPr>
        <dsp:cNvPr id="0" name=""/>
        <dsp:cNvSpPr/>
      </dsp:nvSpPr>
      <dsp:spPr>
        <a:xfrm>
          <a:off x="7510108" y="2174021"/>
          <a:ext cx="736636" cy="736636"/>
        </a:xfrm>
        <a:prstGeom prst="downArrow">
          <a:avLst>
            <a:gd name="adj1" fmla="val 55000"/>
            <a:gd name="adj2" fmla="val 45000"/>
          </a:avLst>
        </a:prstGeom>
        <a:solidFill>
          <a:schemeClr val="accent1">
            <a:alpha val="90000"/>
            <a:tint val="40000"/>
            <a:hueOff val="0"/>
            <a:satOff val="0"/>
            <a:lumOff val="0"/>
            <a:alphaOff val="0"/>
          </a:schemeClr>
        </a:solidFill>
        <a:ln w="1587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7675851" y="2174021"/>
        <a:ext cx="405150" cy="5543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895162-81C3-4AF0-99B3-6D2D7C75AADF}">
      <dsp:nvSpPr>
        <dsp:cNvPr id="0" name=""/>
        <dsp:cNvSpPr/>
      </dsp:nvSpPr>
      <dsp:spPr>
        <a:xfrm>
          <a:off x="0" y="461"/>
          <a:ext cx="8915400" cy="10790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125C67-6A58-4543-9229-17017D97A973}">
      <dsp:nvSpPr>
        <dsp:cNvPr id="0" name=""/>
        <dsp:cNvSpPr/>
      </dsp:nvSpPr>
      <dsp:spPr>
        <a:xfrm>
          <a:off x="326414" y="243248"/>
          <a:ext cx="593481" cy="5934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96B168-DB85-41FA-B134-B3C30E3F638F}">
      <dsp:nvSpPr>
        <dsp:cNvPr id="0" name=""/>
        <dsp:cNvSpPr/>
      </dsp:nvSpPr>
      <dsp:spPr>
        <a:xfrm>
          <a:off x="1246310" y="461"/>
          <a:ext cx="7669089" cy="1079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200" tIns="114200" rIns="114200" bIns="114200" numCol="1" spcCol="1270" anchor="ctr" anchorCtr="0">
          <a:noAutofit/>
        </a:bodyPr>
        <a:lstStyle/>
        <a:p>
          <a:pPr marL="0" lvl="0" indent="0" algn="l" defTabSz="711200">
            <a:lnSpc>
              <a:spcPct val="100000"/>
            </a:lnSpc>
            <a:spcBef>
              <a:spcPct val="0"/>
            </a:spcBef>
            <a:spcAft>
              <a:spcPct val="35000"/>
            </a:spcAft>
            <a:buNone/>
          </a:pPr>
          <a:r>
            <a:rPr lang="en-GB" sz="1600" kern="1200"/>
            <a:t>As part of the Training Program, the HR Officer must understand what the contract of employment represents and how can be respected in order to benefit both the company and the employees.</a:t>
          </a:r>
          <a:endParaRPr lang="en-US" sz="1600" kern="1200"/>
        </a:p>
      </dsp:txBody>
      <dsp:txXfrm>
        <a:off x="1246310" y="461"/>
        <a:ext cx="7669089" cy="1079057"/>
      </dsp:txXfrm>
    </dsp:sp>
    <dsp:sp modelId="{098D25E3-E208-4339-8883-24EEC58B1CC6}">
      <dsp:nvSpPr>
        <dsp:cNvPr id="0" name=""/>
        <dsp:cNvSpPr/>
      </dsp:nvSpPr>
      <dsp:spPr>
        <a:xfrm>
          <a:off x="0" y="1349282"/>
          <a:ext cx="8915400" cy="10790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E9EF7D-BCB4-4B0A-BFA3-6A89A9C3C366}">
      <dsp:nvSpPr>
        <dsp:cNvPr id="0" name=""/>
        <dsp:cNvSpPr/>
      </dsp:nvSpPr>
      <dsp:spPr>
        <a:xfrm>
          <a:off x="326414" y="1592070"/>
          <a:ext cx="593481" cy="5934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BFCE02-976A-48ED-8F11-1411A5944679}">
      <dsp:nvSpPr>
        <dsp:cNvPr id="0" name=""/>
        <dsp:cNvSpPr/>
      </dsp:nvSpPr>
      <dsp:spPr>
        <a:xfrm>
          <a:off x="1246310" y="1349282"/>
          <a:ext cx="7669089" cy="1079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200" tIns="114200" rIns="114200" bIns="114200" numCol="1" spcCol="1270" anchor="ctr" anchorCtr="0">
          <a:noAutofit/>
        </a:bodyPr>
        <a:lstStyle/>
        <a:p>
          <a:pPr marL="0" lvl="0" indent="0" algn="l" defTabSz="711200">
            <a:lnSpc>
              <a:spcPct val="100000"/>
            </a:lnSpc>
            <a:spcBef>
              <a:spcPct val="0"/>
            </a:spcBef>
            <a:spcAft>
              <a:spcPct val="35000"/>
            </a:spcAft>
            <a:buNone/>
          </a:pPr>
          <a:r>
            <a:rPr lang="en-GB" sz="1600" kern="1200"/>
            <a:t>A deeper understanding of the Recruitment process and how can be changed in a better approach will be necessary</a:t>
          </a:r>
          <a:endParaRPr lang="en-US" sz="1600" kern="1200"/>
        </a:p>
      </dsp:txBody>
      <dsp:txXfrm>
        <a:off x="1246310" y="1349282"/>
        <a:ext cx="7669089" cy="1079057"/>
      </dsp:txXfrm>
    </dsp:sp>
    <dsp:sp modelId="{C36A6E41-1F31-4D72-8200-94EF47FA21CD}">
      <dsp:nvSpPr>
        <dsp:cNvPr id="0" name=""/>
        <dsp:cNvSpPr/>
      </dsp:nvSpPr>
      <dsp:spPr>
        <a:xfrm>
          <a:off x="0" y="2698103"/>
          <a:ext cx="8915400" cy="107905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C814F9-A2F1-4C6A-8E97-ED306C6F76EE}">
      <dsp:nvSpPr>
        <dsp:cNvPr id="0" name=""/>
        <dsp:cNvSpPr/>
      </dsp:nvSpPr>
      <dsp:spPr>
        <a:xfrm>
          <a:off x="326414" y="2940891"/>
          <a:ext cx="593481" cy="5934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16915E-1E60-49CD-8BFA-DA33D53CD68A}">
      <dsp:nvSpPr>
        <dsp:cNvPr id="0" name=""/>
        <dsp:cNvSpPr/>
      </dsp:nvSpPr>
      <dsp:spPr>
        <a:xfrm>
          <a:off x="1246310" y="2698103"/>
          <a:ext cx="7669089" cy="1079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200" tIns="114200" rIns="114200" bIns="114200" numCol="1" spcCol="1270" anchor="ctr" anchorCtr="0">
          <a:noAutofit/>
        </a:bodyPr>
        <a:lstStyle/>
        <a:p>
          <a:pPr marL="0" lvl="0" indent="0" algn="l" defTabSz="711200">
            <a:lnSpc>
              <a:spcPct val="100000"/>
            </a:lnSpc>
            <a:spcBef>
              <a:spcPct val="0"/>
            </a:spcBef>
            <a:spcAft>
              <a:spcPct val="35000"/>
            </a:spcAft>
            <a:buNone/>
          </a:pPr>
          <a:r>
            <a:rPr lang="en-GB" sz="1600" kern="1200"/>
            <a:t>Performance management training which includes managing underperformance, dismissal, redundancy and overall performance training will be attended by the HR Officer as part of the needed training.</a:t>
          </a:r>
          <a:endParaRPr lang="en-US" sz="1600" kern="1200"/>
        </a:p>
      </dsp:txBody>
      <dsp:txXfrm>
        <a:off x="1246310" y="2698103"/>
        <a:ext cx="7669089" cy="10790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7A02D-27A4-4906-8F1C-DD4DF4B89B72}">
      <dsp:nvSpPr>
        <dsp:cNvPr id="0" name=""/>
        <dsp:cNvSpPr/>
      </dsp:nvSpPr>
      <dsp:spPr>
        <a:xfrm>
          <a:off x="0" y="391211"/>
          <a:ext cx="8915400" cy="14601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 conclusion, this presentation has provided an inside view of the HR Officer career progression ability and what must be done in order to achieve this. </a:t>
          </a:r>
          <a:endParaRPr lang="en-US" sz="2600" kern="1200"/>
        </a:p>
      </dsp:txBody>
      <dsp:txXfrm>
        <a:off x="71279" y="462490"/>
        <a:ext cx="8772842" cy="1317602"/>
      </dsp:txXfrm>
    </dsp:sp>
    <dsp:sp modelId="{0BF872E9-54DE-43E7-98E8-4560075C1701}">
      <dsp:nvSpPr>
        <dsp:cNvPr id="0" name=""/>
        <dsp:cNvSpPr/>
      </dsp:nvSpPr>
      <dsp:spPr>
        <a:xfrm>
          <a:off x="0" y="1926251"/>
          <a:ext cx="8915400" cy="1460160"/>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Before applying for an HR Manager role, the candidate must be prepared or at least willing to learn new information.</a:t>
          </a:r>
          <a:endParaRPr lang="en-US" sz="2600" kern="1200"/>
        </a:p>
      </dsp:txBody>
      <dsp:txXfrm>
        <a:off x="71279" y="1997530"/>
        <a:ext cx="8772842" cy="13176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E213AD-B015-4F4D-832B-4C5DA7285C36}" type="datetimeFigureOut">
              <a:rPr lang="en-GB" smtClean="0"/>
              <a:t>04/05/2021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997F29-F55D-42E6-938B-0880311B85DF}" type="slidenum">
              <a:rPr lang="en-GB" smtClean="0"/>
              <a:t>‹#›</a:t>
            </a:fld>
            <a:endParaRPr lang="en-GB"/>
          </a:p>
        </p:txBody>
      </p:sp>
    </p:spTree>
    <p:extLst>
      <p:ext uri="{BB962C8B-B14F-4D97-AF65-F5344CB8AC3E}">
        <p14:creationId xmlns:p14="http://schemas.microsoft.com/office/powerpoint/2010/main" val="2602125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This presentation aims to provide an insight about the development and career progress of an HR Officer by analysis their training needs. The presentation will develop a Training Program based on the analysis and will be handed over to the HR Director of Z Hotels UK, in order to consider it.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7997F29-F55D-42E6-938B-0880311B85DF}" type="slidenum">
              <a:rPr lang="en-GB" smtClean="0"/>
              <a:t>1</a:t>
            </a:fld>
            <a:endParaRPr lang="en-GB"/>
          </a:p>
        </p:txBody>
      </p:sp>
    </p:spTree>
    <p:extLst>
      <p:ext uri="{BB962C8B-B14F-4D97-AF65-F5344CB8AC3E}">
        <p14:creationId xmlns:p14="http://schemas.microsoft.com/office/powerpoint/2010/main" val="945715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Z Hotel is a medium sized company which is still in an emerging process. The HR Officer that works in the company needs to have experience in the area, be literate in the recruitment and selection process and how to best present job vacancies on different recruitment platforms.  The HR Department of Z Hotels consists in two subdepartments: Learning and Development (formed by Learning and Development Assistant, Learning and Wellbeing Coordinator, and Learning and Development Officer) and Recruitment and Selection (formed by Recruitment Assistant and Recruitment Officer). In addition to that the HR department is overseen by the HR Director together with the HR Manager, both helped by the HR Administrator. The company is in need of a literate HR Officer, with direct experience in the area, which is a perfect opportunity as a recent graduate. The HR Officer will the possibilities to shadow the HR Manager, with the potential of progressing in the role as the HR Manager is due to retire soon.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7997F29-F55D-42E6-938B-0880311B85DF}" type="slidenum">
              <a:rPr lang="en-GB" smtClean="0"/>
              <a:t>2</a:t>
            </a:fld>
            <a:endParaRPr lang="en-GB"/>
          </a:p>
        </p:txBody>
      </p:sp>
    </p:spTree>
    <p:extLst>
      <p:ext uri="{BB962C8B-B14F-4D97-AF65-F5344CB8AC3E}">
        <p14:creationId xmlns:p14="http://schemas.microsoft.com/office/powerpoint/2010/main" val="12456666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The HR officer needed by the company needs to be well organised, good at developing and maintain relationships, a good communicator and listener, and organised. The soft skills that must be detained by the HR Officer are confidentiality, team-working, intercultural sensitivity, proactivity, and adaptability. The hard skills required in this role are IT skills, budgeting skills, recruitment and hiring skills, negotiation skills and HR knowledge. There is also a theoretical part where the HR Officer is expected to have the minimum knowledge of workplace discrimination, employment law, creating and implementing policies, performance management and training and development needs.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7997F29-F55D-42E6-938B-0880311B85DF}" type="slidenum">
              <a:rPr lang="en-GB" smtClean="0"/>
              <a:t>3</a:t>
            </a:fld>
            <a:endParaRPr lang="en-GB"/>
          </a:p>
        </p:txBody>
      </p:sp>
    </p:spTree>
    <p:extLst>
      <p:ext uri="{BB962C8B-B14F-4D97-AF65-F5344CB8AC3E}">
        <p14:creationId xmlns:p14="http://schemas.microsoft.com/office/powerpoint/2010/main" val="4100947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current HR Officer has been assessed with a Personal Skills Audit </a:t>
            </a:r>
            <a:br>
              <a:rPr lang="en-GB" sz="1800" dirty="0">
                <a:effectLst/>
                <a:latin typeface="Arial" panose="020B0604020202020204" pitchFamily="34"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(Appendix 1) from which the following conclusions can be taken: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the HR Officer is very good with Information Technology and has excellent knowledge of Microsoft 360 package,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the communication skills need improving in areas such as delivering trainings and writing reports, otherwise the HR Officer has satisfactory communication skills,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the problem-solving skills are generally good, with improvement required in considering ideas of others in solving different problems,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the HR Officer has good Supervisory/Management skills as experience of more than 3 months is detained and the Officer has overseen more than one person during this time.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7997F29-F55D-42E6-938B-0880311B85DF}" type="slidenum">
              <a:rPr lang="en-GB" smtClean="0"/>
              <a:t>4</a:t>
            </a:fld>
            <a:endParaRPr lang="en-GB"/>
          </a:p>
        </p:txBody>
      </p:sp>
    </p:spTree>
    <p:extLst>
      <p:ext uri="{BB962C8B-B14F-4D97-AF65-F5344CB8AC3E}">
        <p14:creationId xmlns:p14="http://schemas.microsoft.com/office/powerpoint/2010/main" val="24980910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As a recent HRM Graduate, the HR Officer is interested career progressing, and this being possible to achieve by creating a Career Plan. The Career Plan will show the time limit in which, the HR Officer needs to advance. This plan has been created for a period of five years. Since the HR Officer is a recent graduate, this five year will be used in gaining the experience necessary for an HR Manager and in improving the knowledge by taking part of an CIPD Course or learning towards a master’s degree.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7997F29-F55D-42E6-938B-0880311B85DF}" type="slidenum">
              <a:rPr lang="en-GB" smtClean="0"/>
              <a:t>5</a:t>
            </a:fld>
            <a:endParaRPr lang="en-GB"/>
          </a:p>
        </p:txBody>
      </p:sp>
    </p:spTree>
    <p:extLst>
      <p:ext uri="{BB962C8B-B14F-4D97-AF65-F5344CB8AC3E}">
        <p14:creationId xmlns:p14="http://schemas.microsoft.com/office/powerpoint/2010/main" val="2368310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From the Personal Skills Audit completed by the HR Officer and the conclusions drawn, a training plan will be drawn personalised; therefore, it will cover the training needs (problem solving and communication skills) and will also give the opportunity of new learning on employment law, discrimination at workplace and many more required information.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7997F29-F55D-42E6-938B-0880311B85DF}" type="slidenum">
              <a:rPr lang="en-GB" smtClean="0"/>
              <a:t>6</a:t>
            </a:fld>
            <a:endParaRPr lang="en-GB"/>
          </a:p>
        </p:txBody>
      </p:sp>
    </p:spTree>
    <p:extLst>
      <p:ext uri="{BB962C8B-B14F-4D97-AF65-F5344CB8AC3E}">
        <p14:creationId xmlns:p14="http://schemas.microsoft.com/office/powerpoint/2010/main" val="3561256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As mentioned before, the Training program will focus on covering the new information required and in improving some of the skills of the HR Officer. The Training program constitutes in the theoretical part (CIPD course), the observing part where the HR Officer will shadow the HR Manager and the practical part where some responsibilities of the HR Manager will be transferred to the HR Officer.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7997F29-F55D-42E6-938B-0880311B85DF}" type="slidenum">
              <a:rPr lang="en-GB" smtClean="0"/>
              <a:t>7</a:t>
            </a:fld>
            <a:endParaRPr lang="en-GB"/>
          </a:p>
        </p:txBody>
      </p:sp>
    </p:spTree>
    <p:extLst>
      <p:ext uri="{BB962C8B-B14F-4D97-AF65-F5344CB8AC3E}">
        <p14:creationId xmlns:p14="http://schemas.microsoft.com/office/powerpoint/2010/main" val="42300707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A contract of employment is a legally legitimate plan between a business and an employee. In the UK, the term 'employee' is portrayed by the Employment Rights Act 1996 as an individual who has gone into or works under a contract for an organization or apprenticeship.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A contract of employment is in various views equivalent to some other arrangement. In light of everything, it is managed by contract law, which suggests that there ought to be: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a proposal of work by the business, which should be clear and unambiguous and may be prohibitive. </a:t>
            </a:r>
            <a:endParaRPr lang="en-GB"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Acceptance of that proposal by the delegate. </a:t>
            </a:r>
            <a:endParaRPr lang="en-GB"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Agreement between the social events, for example, the agent's work as a compromise for the wages paid by the business. </a:t>
            </a:r>
            <a:endParaRPr lang="en-GB"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An objective to make a legal agreement.</a:t>
            </a:r>
            <a:endParaRPr lang="en-GB" sz="1800" dirty="0">
              <a:solidFill>
                <a:srgbClr val="0E101A"/>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Discrimination at the workplace happens when individuals or groups of individuals are managed nonsensically or not precisely equivalent to someone outside of their preferred class. For example, sex discrimination happens when a business treats an employee because of their sex or sexual orientation. Various sorts of discrimination involve race, work law, religion, and disability. Pregnancy falls under a "temporary impediment," and employees are expected to ensure they are not being misled because of their pregnancy.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There are a few steps that can be taken to avoid workplace discrimination: complaint policy and procedure, stay pro-active (institute a receptive workplace climate), training employees on discrimination at the workplace, and communication with employees.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There is no clear definition of performance management. However, it can be stated that performance management occurs when objects are set in a way in which employees see their part in achieving the company's strategy, when employee, team, or organisational performance is improved, or when employees are held responsible for their performance by offering rewards (promotions, pay rise).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Managing underperformance can be done in many ways; some examples are: setting clear expectations and pairing employees with compatible skills, conducting periodical employee reviews, providing sufficient training, and mentoring programs in place.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7997F29-F55D-42E6-938B-0880311B85DF}" type="slidenum">
              <a:rPr lang="en-GB" smtClean="0"/>
              <a:t>8</a:t>
            </a:fld>
            <a:endParaRPr lang="en-GB"/>
          </a:p>
        </p:txBody>
      </p:sp>
    </p:spTree>
    <p:extLst>
      <p:ext uri="{BB962C8B-B14F-4D97-AF65-F5344CB8AC3E}">
        <p14:creationId xmlns:p14="http://schemas.microsoft.com/office/powerpoint/2010/main" val="42070815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At this stage, the HR Officer is mostly prepared to take over the role of the HR Manager. However, an assessment formed by an interview and inbox exercise must happen in order to get a fair outcome of the review.</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7997F29-F55D-42E6-938B-0880311B85DF}" type="slidenum">
              <a:rPr lang="en-GB" smtClean="0"/>
              <a:t>9</a:t>
            </a:fld>
            <a:endParaRPr lang="en-GB"/>
          </a:p>
        </p:txBody>
      </p:sp>
    </p:spTree>
    <p:extLst>
      <p:ext uri="{BB962C8B-B14F-4D97-AF65-F5344CB8AC3E}">
        <p14:creationId xmlns:p14="http://schemas.microsoft.com/office/powerpoint/2010/main" val="38420701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To conclude what has been stated above, this presentation covers the Personal Skills Audit, the Training Program and Assessment of the HR Officer in order to obtain the role of HR Manager. </a:t>
            </a:r>
            <a:r>
              <a:rPr lang="en-GB" sz="1800">
                <a:effectLst/>
                <a:latin typeface="Arial" panose="020B0604020202020204" pitchFamily="34" charset="0"/>
                <a:ea typeface="Calibri" panose="020F0502020204030204" pitchFamily="34" charset="0"/>
                <a:cs typeface="Times New Roman" panose="02020603050405020304" pitchFamily="18" charset="0"/>
              </a:rPr>
              <a:t>The Training Program can be modified further in order to benefit to both the HR Officer and the company for the desired outcome to be achieved.</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E7997F29-F55D-42E6-938B-0880311B85DF}" type="slidenum">
              <a:rPr lang="en-GB" smtClean="0"/>
              <a:t>10</a:t>
            </a:fld>
            <a:endParaRPr lang="en-GB"/>
          </a:p>
        </p:txBody>
      </p:sp>
    </p:spTree>
    <p:extLst>
      <p:ext uri="{BB962C8B-B14F-4D97-AF65-F5344CB8AC3E}">
        <p14:creationId xmlns:p14="http://schemas.microsoft.com/office/powerpoint/2010/main" val="7673535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D29F97D-049D-4A4E-A703-F54607D0A2C4}"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ADC9F3D-E3AB-449C-805A-7AF69380744A}" type="slidenum">
              <a:rPr lang="en-GB" smtClean="0"/>
              <a:t>‹#›</a:t>
            </a:fld>
            <a:endParaRPr lang="en-GB"/>
          </a:p>
        </p:txBody>
      </p:sp>
    </p:spTree>
    <p:extLst>
      <p:ext uri="{BB962C8B-B14F-4D97-AF65-F5344CB8AC3E}">
        <p14:creationId xmlns:p14="http://schemas.microsoft.com/office/powerpoint/2010/main" val="1916260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29F97D-049D-4A4E-A703-F54607D0A2C4}"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ADC9F3D-E3AB-449C-805A-7AF69380744A}" type="slidenum">
              <a:rPr lang="en-GB" smtClean="0"/>
              <a:t>‹#›</a:t>
            </a:fld>
            <a:endParaRPr lang="en-GB"/>
          </a:p>
        </p:txBody>
      </p:sp>
    </p:spTree>
    <p:extLst>
      <p:ext uri="{BB962C8B-B14F-4D97-AF65-F5344CB8AC3E}">
        <p14:creationId xmlns:p14="http://schemas.microsoft.com/office/powerpoint/2010/main" val="3096736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29F97D-049D-4A4E-A703-F54607D0A2C4}"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ADC9F3D-E3AB-449C-805A-7AF69380744A}" type="slidenum">
              <a:rPr lang="en-GB" smtClean="0"/>
              <a:t>‹#›</a:t>
            </a:fld>
            <a:endParaRPr lang="en-GB"/>
          </a:p>
        </p:txBody>
      </p:sp>
    </p:spTree>
    <p:extLst>
      <p:ext uri="{BB962C8B-B14F-4D97-AF65-F5344CB8AC3E}">
        <p14:creationId xmlns:p14="http://schemas.microsoft.com/office/powerpoint/2010/main" val="4272427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29F97D-049D-4A4E-A703-F54607D0A2C4}" type="datetimeFigureOut">
              <a:rPr lang="en-GB" smtClean="0"/>
              <a:t>04/05/2021</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ADC9F3D-E3AB-449C-805A-7AF69380744A}" type="slidenum">
              <a:rPr lang="en-GB" smtClean="0"/>
              <a:t>‹#›</a:t>
            </a:fld>
            <a:endParaRPr lang="en-GB"/>
          </a:p>
        </p:txBody>
      </p:sp>
    </p:spTree>
    <p:extLst>
      <p:ext uri="{BB962C8B-B14F-4D97-AF65-F5344CB8AC3E}">
        <p14:creationId xmlns:p14="http://schemas.microsoft.com/office/powerpoint/2010/main" val="1690735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29F97D-049D-4A4E-A703-F54607D0A2C4}" type="datetimeFigureOut">
              <a:rPr lang="en-GB" smtClean="0"/>
              <a:t>04/05/2021</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ADC9F3D-E3AB-449C-805A-7AF69380744A}" type="slidenum">
              <a:rPr lang="en-GB" smtClean="0"/>
              <a:t>‹#›</a:t>
            </a:fld>
            <a:endParaRPr lang="en-GB"/>
          </a:p>
        </p:txBody>
      </p:sp>
    </p:spTree>
    <p:extLst>
      <p:ext uri="{BB962C8B-B14F-4D97-AF65-F5344CB8AC3E}">
        <p14:creationId xmlns:p14="http://schemas.microsoft.com/office/powerpoint/2010/main" val="554346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29F97D-049D-4A4E-A703-F54607D0A2C4}" type="datetimeFigureOut">
              <a:rPr lang="en-GB" smtClean="0"/>
              <a:t>04/05/2021</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ADC9F3D-E3AB-449C-805A-7AF69380744A}" type="slidenum">
              <a:rPr lang="en-GB" smtClean="0"/>
              <a:t>‹#›</a:t>
            </a:fld>
            <a:endParaRPr lang="en-GB"/>
          </a:p>
        </p:txBody>
      </p:sp>
    </p:spTree>
    <p:extLst>
      <p:ext uri="{BB962C8B-B14F-4D97-AF65-F5344CB8AC3E}">
        <p14:creationId xmlns:p14="http://schemas.microsoft.com/office/powerpoint/2010/main" val="37721799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29F97D-049D-4A4E-A703-F54607D0A2C4}" type="datetimeFigureOut">
              <a:rPr lang="en-GB" smtClean="0"/>
              <a:t>04/05/2021</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ADC9F3D-E3AB-449C-805A-7AF69380744A}" type="slidenum">
              <a:rPr lang="en-GB" smtClean="0"/>
              <a:t>‹#›</a:t>
            </a:fld>
            <a:endParaRPr lang="en-GB"/>
          </a:p>
        </p:txBody>
      </p:sp>
    </p:spTree>
    <p:extLst>
      <p:ext uri="{BB962C8B-B14F-4D97-AF65-F5344CB8AC3E}">
        <p14:creationId xmlns:p14="http://schemas.microsoft.com/office/powerpoint/2010/main" val="1109878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D29F97D-049D-4A4E-A703-F54607D0A2C4}" type="datetimeFigureOut">
              <a:rPr lang="en-GB" smtClean="0"/>
              <a:t>04/05/2021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ADC9F3D-E3AB-449C-805A-7AF69380744A}" type="slidenum">
              <a:rPr lang="en-GB" smtClean="0"/>
              <a:t>‹#›</a:t>
            </a:fld>
            <a:endParaRPr lang="en-GB"/>
          </a:p>
        </p:txBody>
      </p:sp>
    </p:spTree>
    <p:extLst>
      <p:ext uri="{BB962C8B-B14F-4D97-AF65-F5344CB8AC3E}">
        <p14:creationId xmlns:p14="http://schemas.microsoft.com/office/powerpoint/2010/main" val="385163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D29F97D-049D-4A4E-A703-F54607D0A2C4}" type="datetimeFigureOut">
              <a:rPr lang="en-GB" smtClean="0"/>
              <a:t>04/05/2021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ADC9F3D-E3AB-449C-805A-7AF69380744A}" type="slidenum">
              <a:rPr lang="en-GB" smtClean="0"/>
              <a:t>‹#›</a:t>
            </a:fld>
            <a:endParaRPr lang="en-GB"/>
          </a:p>
        </p:txBody>
      </p:sp>
    </p:spTree>
    <p:extLst>
      <p:ext uri="{BB962C8B-B14F-4D97-AF65-F5344CB8AC3E}">
        <p14:creationId xmlns:p14="http://schemas.microsoft.com/office/powerpoint/2010/main" val="1001498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29F97D-049D-4A4E-A703-F54607D0A2C4}"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ADC9F3D-E3AB-449C-805A-7AF69380744A}" type="slidenum">
              <a:rPr lang="en-GB" smtClean="0"/>
              <a:t>‹#›</a:t>
            </a:fld>
            <a:endParaRPr lang="en-GB"/>
          </a:p>
        </p:txBody>
      </p:sp>
    </p:spTree>
    <p:extLst>
      <p:ext uri="{BB962C8B-B14F-4D97-AF65-F5344CB8AC3E}">
        <p14:creationId xmlns:p14="http://schemas.microsoft.com/office/powerpoint/2010/main" val="32116177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29F97D-049D-4A4E-A703-F54607D0A2C4}"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ADC9F3D-E3AB-449C-805A-7AF69380744A}"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511526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D29F97D-049D-4A4E-A703-F54607D0A2C4}" type="datetimeFigureOut">
              <a:rPr lang="en-GB" smtClean="0"/>
              <a:t>04/05/2021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ADC9F3D-E3AB-449C-805A-7AF69380744A}" type="slidenum">
              <a:rPr lang="en-GB" smtClean="0"/>
              <a:t>‹#›</a:t>
            </a:fld>
            <a:endParaRPr lang="en-GB"/>
          </a:p>
        </p:txBody>
      </p:sp>
    </p:spTree>
    <p:extLst>
      <p:ext uri="{BB962C8B-B14F-4D97-AF65-F5344CB8AC3E}">
        <p14:creationId xmlns:p14="http://schemas.microsoft.com/office/powerpoint/2010/main" val="40758268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D29F97D-049D-4A4E-A703-F54607D0A2C4}" type="datetimeFigureOut">
              <a:rPr lang="en-GB" smtClean="0"/>
              <a:t>04/05/2021</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ADC9F3D-E3AB-449C-805A-7AF69380744A}"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129449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D29F97D-049D-4A4E-A703-F54607D0A2C4}" type="datetimeFigureOut">
              <a:rPr lang="en-GB" smtClean="0"/>
              <a:t>04/05/2021</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ADC9F3D-E3AB-449C-805A-7AF69380744A}" type="slidenum">
              <a:rPr lang="en-GB" smtClean="0"/>
              <a:t>‹#›</a:t>
            </a:fld>
            <a:endParaRPr lang="en-GB"/>
          </a:p>
        </p:txBody>
      </p:sp>
    </p:spTree>
    <p:extLst>
      <p:ext uri="{BB962C8B-B14F-4D97-AF65-F5344CB8AC3E}">
        <p14:creationId xmlns:p14="http://schemas.microsoft.com/office/powerpoint/2010/main" val="42386049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29F97D-049D-4A4E-A703-F54607D0A2C4}"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ADC9F3D-E3AB-449C-805A-7AF69380744A}" type="slidenum">
              <a:rPr lang="en-GB" smtClean="0"/>
              <a:t>‹#›</a:t>
            </a:fld>
            <a:endParaRPr lang="en-GB"/>
          </a:p>
        </p:txBody>
      </p:sp>
    </p:spTree>
    <p:extLst>
      <p:ext uri="{BB962C8B-B14F-4D97-AF65-F5344CB8AC3E}">
        <p14:creationId xmlns:p14="http://schemas.microsoft.com/office/powerpoint/2010/main" val="12510364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29F97D-049D-4A4E-A703-F54607D0A2C4}" type="datetimeFigureOut">
              <a:rPr lang="en-GB" smtClean="0"/>
              <a:t>04/05/2021</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ADC9F3D-E3AB-449C-805A-7AF69380744A}" type="slidenum">
              <a:rPr lang="en-GB" smtClean="0"/>
              <a:t>‹#›</a:t>
            </a:fld>
            <a:endParaRPr lang="en-GB"/>
          </a:p>
        </p:txBody>
      </p:sp>
    </p:spTree>
    <p:extLst>
      <p:ext uri="{BB962C8B-B14F-4D97-AF65-F5344CB8AC3E}">
        <p14:creationId xmlns:p14="http://schemas.microsoft.com/office/powerpoint/2010/main" val="1313819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D29F97D-049D-4A4E-A703-F54607D0A2C4}" type="datetimeFigureOut">
              <a:rPr lang="en-GB" smtClean="0"/>
              <a:t>04/05/2021</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ADC9F3D-E3AB-449C-805A-7AF69380744A}" type="slidenum">
              <a:rPr lang="en-GB" smtClean="0"/>
              <a:t>‹#›</a:t>
            </a:fld>
            <a:endParaRPr lang="en-GB"/>
          </a:p>
        </p:txBody>
      </p:sp>
    </p:spTree>
    <p:extLst>
      <p:ext uri="{BB962C8B-B14F-4D97-AF65-F5344CB8AC3E}">
        <p14:creationId xmlns:p14="http://schemas.microsoft.com/office/powerpoint/2010/main" val="32370432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 name="Group 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7"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2"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4"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6"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8"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2" name="Group 2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9"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41"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5"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7"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8"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0"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9"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60"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3"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6" name="Rectangle 35">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8"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0" name="Rectangle 39">
            <a:extLst>
              <a:ext uri="{FF2B5EF4-FFF2-40B4-BE49-F238E27FC236}">
                <a16:creationId xmlns:a16="http://schemas.microsoft.com/office/drawing/2014/main" id="{66AFD431-09B7-42CA-BF39-9FE5DBE53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solidFill>
            <a:schemeClr val="tx2"/>
          </a:solidFill>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9711C96E-3D2D-48C8-AAB9-C1CB02D1D5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tx2">
              <a:lumMod val="90000"/>
            </a:schemeClr>
          </a:solidFill>
        </p:grpSpPr>
        <p:sp>
          <p:nvSpPr>
            <p:cNvPr id="43" name="Freeform 11">
              <a:extLst>
                <a:ext uri="{FF2B5EF4-FFF2-40B4-BE49-F238E27FC236}">
                  <a16:creationId xmlns:a16="http://schemas.microsoft.com/office/drawing/2014/main" id="{0D18AF42-7CD5-4754-91D4-1BE53B5D1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4" name="Freeform 12">
              <a:extLst>
                <a:ext uri="{FF2B5EF4-FFF2-40B4-BE49-F238E27FC236}">
                  <a16:creationId xmlns:a16="http://schemas.microsoft.com/office/drawing/2014/main" id="{A28C8F1A-9407-4D67-8250-D8923BC6D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5" name="Freeform 13">
              <a:extLst>
                <a:ext uri="{FF2B5EF4-FFF2-40B4-BE49-F238E27FC236}">
                  <a16:creationId xmlns:a16="http://schemas.microsoft.com/office/drawing/2014/main" id="{5CE0A2B0-F7F1-442C-A287-CD6F729E28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46" name="Freeform 14">
              <a:extLst>
                <a:ext uri="{FF2B5EF4-FFF2-40B4-BE49-F238E27FC236}">
                  <a16:creationId xmlns:a16="http://schemas.microsoft.com/office/drawing/2014/main" id="{9E69CFA3-AE12-4EAF-A3A1-564BEEFEF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47" name="Freeform 15">
              <a:extLst>
                <a:ext uri="{FF2B5EF4-FFF2-40B4-BE49-F238E27FC236}">
                  <a16:creationId xmlns:a16="http://schemas.microsoft.com/office/drawing/2014/main" id="{ECB64037-2AE8-4CA9-AD8E-7ACC8618F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48" name="Freeform 16">
              <a:extLst>
                <a:ext uri="{FF2B5EF4-FFF2-40B4-BE49-F238E27FC236}">
                  <a16:creationId xmlns:a16="http://schemas.microsoft.com/office/drawing/2014/main" id="{8D319B10-EE8E-453F-A137-D7EEFA2089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49" name="Freeform 17">
              <a:extLst>
                <a:ext uri="{FF2B5EF4-FFF2-40B4-BE49-F238E27FC236}">
                  <a16:creationId xmlns:a16="http://schemas.microsoft.com/office/drawing/2014/main" id="{3283F486-509C-4A42-8EED-794A991D2F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50" name="Freeform 18">
              <a:extLst>
                <a:ext uri="{FF2B5EF4-FFF2-40B4-BE49-F238E27FC236}">
                  <a16:creationId xmlns:a16="http://schemas.microsoft.com/office/drawing/2014/main" id="{EBBFBB12-E756-4386-9C17-CA5743838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51" name="Freeform 19">
              <a:extLst>
                <a:ext uri="{FF2B5EF4-FFF2-40B4-BE49-F238E27FC236}">
                  <a16:creationId xmlns:a16="http://schemas.microsoft.com/office/drawing/2014/main" id="{7ADD0E7E-F4A6-4B3F-8A2F-BCBFAFBA23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52" name="Freeform 20">
              <a:extLst>
                <a:ext uri="{FF2B5EF4-FFF2-40B4-BE49-F238E27FC236}">
                  <a16:creationId xmlns:a16="http://schemas.microsoft.com/office/drawing/2014/main" id="{C19FCFB7-5E71-4197-8EC7-2ACB6DB02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53" name="Freeform 21">
              <a:extLst>
                <a:ext uri="{FF2B5EF4-FFF2-40B4-BE49-F238E27FC236}">
                  <a16:creationId xmlns:a16="http://schemas.microsoft.com/office/drawing/2014/main" id="{EAA533FE-4903-48DD-A921-421A9C44AF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54" name="Freeform 22">
              <a:extLst>
                <a:ext uri="{FF2B5EF4-FFF2-40B4-BE49-F238E27FC236}">
                  <a16:creationId xmlns:a16="http://schemas.microsoft.com/office/drawing/2014/main" id="{54CC5D8E-0D6C-4021-B84E-5D6182C0E1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2" name="Title 1">
            <a:extLst>
              <a:ext uri="{FF2B5EF4-FFF2-40B4-BE49-F238E27FC236}">
                <a16:creationId xmlns:a16="http://schemas.microsoft.com/office/drawing/2014/main" id="{434F1185-1EA5-4A87-AA48-F0BB7108F9DF}"/>
              </a:ext>
            </a:extLst>
          </p:cNvPr>
          <p:cNvSpPr>
            <a:spLocks noGrp="1"/>
          </p:cNvSpPr>
          <p:nvPr>
            <p:ph type="ctrTitle"/>
          </p:nvPr>
        </p:nvSpPr>
        <p:spPr>
          <a:xfrm>
            <a:off x="7839756" y="1159566"/>
            <a:ext cx="3662939" cy="4568264"/>
          </a:xfrm>
        </p:spPr>
        <p:txBody>
          <a:bodyPr vert="horz" lIns="91440" tIns="45720" rIns="91440" bIns="45720" rtlCol="0" anchor="ctr">
            <a:normAutofit/>
          </a:bodyPr>
          <a:lstStyle/>
          <a:p>
            <a:r>
              <a:rPr lang="en-US" sz="3600">
                <a:solidFill>
                  <a:schemeClr val="bg1">
                    <a:lumMod val="95000"/>
                    <a:lumOff val="5000"/>
                  </a:schemeClr>
                </a:solidFill>
              </a:rPr>
              <a:t>Training and Development Need for and HR Officer</a:t>
            </a:r>
          </a:p>
        </p:txBody>
      </p:sp>
      <p:sp>
        <p:nvSpPr>
          <p:cNvPr id="56" name="Freeform 6">
            <a:extLst>
              <a:ext uri="{FF2B5EF4-FFF2-40B4-BE49-F238E27FC236}">
                <a16:creationId xmlns:a16="http://schemas.microsoft.com/office/drawing/2014/main" id="{E7D63BAB-D0DB-4F66-92F9-4D2E0A2E5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643468"/>
            <a:ext cx="7560245" cy="5571066"/>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p>
      <p:sp>
        <p:nvSpPr>
          <p:cNvPr id="3" name="Subtitle 2">
            <a:extLst>
              <a:ext uri="{FF2B5EF4-FFF2-40B4-BE49-F238E27FC236}">
                <a16:creationId xmlns:a16="http://schemas.microsoft.com/office/drawing/2014/main" id="{DFE8CF8C-8E1B-4478-AB39-800F642B2E9A}"/>
              </a:ext>
            </a:extLst>
          </p:cNvPr>
          <p:cNvSpPr>
            <a:spLocks noGrp="1"/>
          </p:cNvSpPr>
          <p:nvPr>
            <p:ph type="subTitle" idx="1"/>
          </p:nvPr>
        </p:nvSpPr>
        <p:spPr>
          <a:xfrm>
            <a:off x="637310" y="1286934"/>
            <a:ext cx="5292436" cy="4284134"/>
          </a:xfrm>
        </p:spPr>
        <p:txBody>
          <a:bodyPr vert="horz" lIns="91440" tIns="45720" rIns="91440" bIns="45720" rtlCol="0" anchor="ctr">
            <a:normAutofit/>
          </a:bodyPr>
          <a:lstStyle/>
          <a:p>
            <a:pPr>
              <a:buFont typeface="Wingdings 3" charset="2"/>
              <a:buChar char=""/>
            </a:pPr>
            <a:r>
              <a:rPr lang="en-US">
                <a:solidFill>
                  <a:srgbClr val="FFFFFF"/>
                </a:solidFill>
              </a:rPr>
              <a:t>Student ID: 1817440</a:t>
            </a:r>
          </a:p>
          <a:p>
            <a:pPr>
              <a:buFont typeface="Wingdings 3" charset="2"/>
              <a:buChar char=""/>
            </a:pPr>
            <a:r>
              <a:rPr lang="en-US">
                <a:solidFill>
                  <a:srgbClr val="FFFFFF"/>
                </a:solidFill>
              </a:rPr>
              <a:t>Student Name: Florina Bidea</a:t>
            </a:r>
          </a:p>
          <a:p>
            <a:pPr>
              <a:buFont typeface="Wingdings 3" charset="2"/>
              <a:buChar char=""/>
            </a:pPr>
            <a:r>
              <a:rPr lang="en-US">
                <a:solidFill>
                  <a:srgbClr val="FFFFFF"/>
                </a:solidFill>
              </a:rPr>
              <a:t>Lecturer Name: Nandish Patel</a:t>
            </a:r>
          </a:p>
          <a:p>
            <a:pPr>
              <a:buFont typeface="Wingdings 3" charset="2"/>
              <a:buChar char=""/>
            </a:pPr>
            <a:r>
              <a:rPr lang="en-US">
                <a:solidFill>
                  <a:srgbClr val="FFFFFF"/>
                </a:solidFill>
              </a:rPr>
              <a:t>Module Name: Developing Relationships and Workplace Achievement</a:t>
            </a:r>
          </a:p>
        </p:txBody>
      </p:sp>
    </p:spTree>
    <p:extLst>
      <p:ext uri="{BB962C8B-B14F-4D97-AF65-F5344CB8AC3E}">
        <p14:creationId xmlns:p14="http://schemas.microsoft.com/office/powerpoint/2010/main" val="325024100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FEBA3-FBFD-4CFA-96C0-76C370BD1B55}"/>
              </a:ext>
            </a:extLst>
          </p:cNvPr>
          <p:cNvSpPr>
            <a:spLocks noGrp="1"/>
          </p:cNvSpPr>
          <p:nvPr>
            <p:ph type="title"/>
          </p:nvPr>
        </p:nvSpPr>
        <p:spPr/>
        <p:txBody>
          <a:bodyPr/>
          <a:lstStyle/>
          <a:p>
            <a:r>
              <a:rPr lang="en-GB" dirty="0"/>
              <a:t>Z Hotels – Company Context</a:t>
            </a:r>
          </a:p>
        </p:txBody>
      </p:sp>
      <p:graphicFrame>
        <p:nvGraphicFramePr>
          <p:cNvPr id="5" name="Content Placeholder 2">
            <a:extLst>
              <a:ext uri="{FF2B5EF4-FFF2-40B4-BE49-F238E27FC236}">
                <a16:creationId xmlns:a16="http://schemas.microsoft.com/office/drawing/2014/main" id="{A396CBE9-E7A9-4675-BFDB-84EC2B2F72B7}"/>
              </a:ext>
            </a:extLst>
          </p:cNvPr>
          <p:cNvGraphicFramePr>
            <a:graphicFrameLocks noGrp="1"/>
          </p:cNvGraphicFramePr>
          <p:nvPr>
            <p:ph idx="1"/>
            <p:extLst>
              <p:ext uri="{D42A27DB-BD31-4B8C-83A1-F6EECF244321}">
                <p14:modId xmlns:p14="http://schemas.microsoft.com/office/powerpoint/2010/main" val="284442532"/>
              </p:ext>
            </p:extLst>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2634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0325D-DB16-495A-B589-D41996DC839C}"/>
              </a:ext>
            </a:extLst>
          </p:cNvPr>
          <p:cNvSpPr>
            <a:spLocks noGrp="1"/>
          </p:cNvSpPr>
          <p:nvPr>
            <p:ph type="title"/>
          </p:nvPr>
        </p:nvSpPr>
        <p:spPr/>
        <p:txBody>
          <a:bodyPr/>
          <a:lstStyle/>
          <a:p>
            <a:r>
              <a:rPr lang="en-GB" dirty="0"/>
              <a:t>Person Role Description</a:t>
            </a:r>
          </a:p>
        </p:txBody>
      </p:sp>
      <p:graphicFrame>
        <p:nvGraphicFramePr>
          <p:cNvPr id="25" name="Content Placeholder 2">
            <a:extLst>
              <a:ext uri="{FF2B5EF4-FFF2-40B4-BE49-F238E27FC236}">
                <a16:creationId xmlns:a16="http://schemas.microsoft.com/office/drawing/2014/main" id="{B6DB4964-91C2-4D04-8732-DDE373779574}"/>
              </a:ext>
            </a:extLst>
          </p:cNvPr>
          <p:cNvGraphicFramePr>
            <a:graphicFrameLocks noGrp="1"/>
          </p:cNvGraphicFramePr>
          <p:nvPr>
            <p:ph idx="1"/>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1416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65F37-B1E6-45E6-B4C1-FC8CD884CF59}"/>
              </a:ext>
            </a:extLst>
          </p:cNvPr>
          <p:cNvSpPr>
            <a:spLocks noGrp="1"/>
          </p:cNvSpPr>
          <p:nvPr>
            <p:ph type="title"/>
          </p:nvPr>
        </p:nvSpPr>
        <p:spPr/>
        <p:txBody>
          <a:bodyPr/>
          <a:lstStyle/>
          <a:p>
            <a:r>
              <a:rPr lang="en-GB" dirty="0"/>
              <a:t>HR Officer Current</a:t>
            </a:r>
          </a:p>
        </p:txBody>
      </p:sp>
      <p:graphicFrame>
        <p:nvGraphicFramePr>
          <p:cNvPr id="6" name="Content Placeholder 2">
            <a:extLst>
              <a:ext uri="{FF2B5EF4-FFF2-40B4-BE49-F238E27FC236}">
                <a16:creationId xmlns:a16="http://schemas.microsoft.com/office/drawing/2014/main" id="{FDE3FA40-BE28-4DC1-A721-937B65564E42}"/>
              </a:ext>
            </a:extLst>
          </p:cNvPr>
          <p:cNvGraphicFramePr>
            <a:graphicFrameLocks noGrp="1"/>
          </p:cNvGraphicFramePr>
          <p:nvPr>
            <p:ph idx="1"/>
            <p:extLst>
              <p:ext uri="{D42A27DB-BD31-4B8C-83A1-F6EECF244321}">
                <p14:modId xmlns:p14="http://schemas.microsoft.com/office/powerpoint/2010/main" val="971766171"/>
              </p:ext>
            </p:extLst>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0242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ECA4A-8472-434A-8D37-F9532469B0C0}"/>
              </a:ext>
            </a:extLst>
          </p:cNvPr>
          <p:cNvSpPr>
            <a:spLocks noGrp="1"/>
          </p:cNvSpPr>
          <p:nvPr>
            <p:ph type="title"/>
          </p:nvPr>
        </p:nvSpPr>
        <p:spPr/>
        <p:txBody>
          <a:bodyPr/>
          <a:lstStyle/>
          <a:p>
            <a:r>
              <a:rPr lang="en-GB" dirty="0"/>
              <a:t>HR Officer’s Career Plan &amp; Training Needs</a:t>
            </a:r>
          </a:p>
        </p:txBody>
      </p:sp>
      <p:graphicFrame>
        <p:nvGraphicFramePr>
          <p:cNvPr id="5" name="Content Placeholder 2">
            <a:extLst>
              <a:ext uri="{FF2B5EF4-FFF2-40B4-BE49-F238E27FC236}">
                <a16:creationId xmlns:a16="http://schemas.microsoft.com/office/drawing/2014/main" id="{F1E56663-F2F2-4ACB-8997-7D5E8CF69818}"/>
              </a:ext>
            </a:extLst>
          </p:cNvPr>
          <p:cNvGraphicFramePr>
            <a:graphicFrameLocks noGrp="1"/>
          </p:cNvGraphicFramePr>
          <p:nvPr>
            <p:ph idx="1"/>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63548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Content Placeholder 2">
            <a:extLst>
              <a:ext uri="{FF2B5EF4-FFF2-40B4-BE49-F238E27FC236}">
                <a16:creationId xmlns:a16="http://schemas.microsoft.com/office/drawing/2014/main" id="{61CA8B90-CC1D-4ED1-AB56-9DD9B9679902}"/>
              </a:ext>
            </a:extLst>
          </p:cNvPr>
          <p:cNvGraphicFramePr>
            <a:graphicFrameLocks noGrp="1"/>
          </p:cNvGraphicFramePr>
          <p:nvPr>
            <p:ph idx="1"/>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4336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634FB-D352-4849-8D67-00761A32C5AE}"/>
              </a:ext>
            </a:extLst>
          </p:cNvPr>
          <p:cNvSpPr>
            <a:spLocks noGrp="1"/>
          </p:cNvSpPr>
          <p:nvPr>
            <p:ph type="title"/>
          </p:nvPr>
        </p:nvSpPr>
        <p:spPr/>
        <p:txBody>
          <a:bodyPr/>
          <a:lstStyle/>
          <a:p>
            <a:r>
              <a:rPr lang="en-GB" dirty="0"/>
              <a:t>Training Program</a:t>
            </a:r>
          </a:p>
        </p:txBody>
      </p:sp>
      <p:graphicFrame>
        <p:nvGraphicFramePr>
          <p:cNvPr id="7" name="Content Placeholder 2">
            <a:extLst>
              <a:ext uri="{FF2B5EF4-FFF2-40B4-BE49-F238E27FC236}">
                <a16:creationId xmlns:a16="http://schemas.microsoft.com/office/drawing/2014/main" id="{A425030D-4130-4CF2-8610-D06BCA7EC3CD}"/>
              </a:ext>
            </a:extLst>
          </p:cNvPr>
          <p:cNvGraphicFramePr>
            <a:graphicFrameLocks noGrp="1"/>
          </p:cNvGraphicFramePr>
          <p:nvPr>
            <p:ph idx="1"/>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7991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 name="Content Placeholder 2">
            <a:extLst>
              <a:ext uri="{FF2B5EF4-FFF2-40B4-BE49-F238E27FC236}">
                <a16:creationId xmlns:a16="http://schemas.microsoft.com/office/drawing/2014/main" id="{F075A25E-56D5-44EB-B15B-C88D8B765C1E}"/>
              </a:ext>
            </a:extLst>
          </p:cNvPr>
          <p:cNvGraphicFramePr>
            <a:graphicFrameLocks noGrp="1"/>
          </p:cNvGraphicFramePr>
          <p:nvPr>
            <p:ph idx="1"/>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1191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1996D-5906-414C-9D96-5BBBEB04D87B}"/>
              </a:ext>
            </a:extLst>
          </p:cNvPr>
          <p:cNvSpPr>
            <a:spLocks noGrp="1"/>
          </p:cNvSpPr>
          <p:nvPr>
            <p:ph type="title"/>
          </p:nvPr>
        </p:nvSpPr>
        <p:spPr/>
        <p:txBody>
          <a:bodyPr/>
          <a:lstStyle/>
          <a:p>
            <a:r>
              <a:rPr lang="en-GB" dirty="0"/>
              <a:t>Scheduled Review and Performance Assessment Plan</a:t>
            </a:r>
          </a:p>
        </p:txBody>
      </p:sp>
      <p:sp>
        <p:nvSpPr>
          <p:cNvPr id="3" name="Content Placeholder 2">
            <a:extLst>
              <a:ext uri="{FF2B5EF4-FFF2-40B4-BE49-F238E27FC236}">
                <a16:creationId xmlns:a16="http://schemas.microsoft.com/office/drawing/2014/main" id="{D7510C8E-0B0E-4560-8DBD-A604EA756EBE}"/>
              </a:ext>
            </a:extLst>
          </p:cNvPr>
          <p:cNvSpPr>
            <a:spLocks noGrp="1"/>
          </p:cNvSpPr>
          <p:nvPr>
            <p:ph idx="1"/>
          </p:nvPr>
        </p:nvSpPr>
        <p:spPr/>
        <p:txBody>
          <a:bodyPr/>
          <a:lstStyle/>
          <a:p>
            <a:r>
              <a:rPr lang="en-GB" dirty="0"/>
              <a:t>The assessment of the HR Officer will consist of 3 parts.</a:t>
            </a:r>
          </a:p>
          <a:p>
            <a:pPr lvl="1"/>
            <a:r>
              <a:rPr lang="en-GB" dirty="0"/>
              <a:t>The first part of the assessment is an interview with the actual HR Manager, the HR Director and the Commercial Director of the business.</a:t>
            </a:r>
          </a:p>
          <a:p>
            <a:pPr lvl="1"/>
            <a:r>
              <a:rPr lang="en-GB" dirty="0"/>
              <a:t>The second part is an inbox exercise where the candidate has to prove his knowledge in relation with discrimination at workplace case, dismissal and promotion. </a:t>
            </a:r>
          </a:p>
          <a:p>
            <a:pPr lvl="1"/>
            <a:r>
              <a:rPr lang="en-GB" dirty="0"/>
              <a:t>The last part of the assessment is a performance review of the candidate. The Performance Assessment where job knowledge, quality of work, productivity, supervisory ability, relations with others, and commitment will be analysed and an overall appraisal score will be available.</a:t>
            </a:r>
          </a:p>
        </p:txBody>
      </p:sp>
    </p:spTree>
    <p:extLst>
      <p:ext uri="{BB962C8B-B14F-4D97-AF65-F5344CB8AC3E}">
        <p14:creationId xmlns:p14="http://schemas.microsoft.com/office/powerpoint/2010/main" val="3671576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AE47E-FD55-447C-9C43-F28EB0094851}"/>
              </a:ext>
            </a:extLst>
          </p:cNvPr>
          <p:cNvSpPr>
            <a:spLocks noGrp="1"/>
          </p:cNvSpPr>
          <p:nvPr>
            <p:ph type="title"/>
          </p:nvPr>
        </p:nvSpPr>
        <p:spPr/>
        <p:txBody>
          <a:bodyPr/>
          <a:lstStyle/>
          <a:p>
            <a:r>
              <a:rPr lang="en-GB" dirty="0"/>
              <a:t>Conclusion</a:t>
            </a:r>
          </a:p>
        </p:txBody>
      </p:sp>
      <p:graphicFrame>
        <p:nvGraphicFramePr>
          <p:cNvPr id="5" name="Content Placeholder 2">
            <a:extLst>
              <a:ext uri="{FF2B5EF4-FFF2-40B4-BE49-F238E27FC236}">
                <a16:creationId xmlns:a16="http://schemas.microsoft.com/office/drawing/2014/main" id="{0E328A47-4DEB-4CC8-BA97-66DB097A64A9}"/>
              </a:ext>
            </a:extLst>
          </p:cNvPr>
          <p:cNvGraphicFramePr>
            <a:graphicFrameLocks noGrp="1"/>
          </p:cNvGraphicFramePr>
          <p:nvPr>
            <p:ph idx="1"/>
          </p:nvPr>
        </p:nvGraphicFramePr>
        <p:xfrm>
          <a:off x="2589212" y="2133600"/>
          <a:ext cx="8915400" cy="377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3030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F96AA-C252-4821-B3A5-316593D32265}"/>
              </a:ext>
            </a:extLst>
          </p:cNvPr>
          <p:cNvSpPr>
            <a:spLocks noGrp="1"/>
          </p:cNvSpPr>
          <p:nvPr>
            <p:ph type="title"/>
          </p:nvPr>
        </p:nvSpPr>
        <p:spPr/>
        <p:txBody>
          <a:bodyPr/>
          <a:lstStyle/>
          <a:p>
            <a:r>
              <a:rPr lang="en-GB" dirty="0"/>
              <a:t>Appendix</a:t>
            </a:r>
          </a:p>
        </p:txBody>
      </p:sp>
      <p:graphicFrame>
        <p:nvGraphicFramePr>
          <p:cNvPr id="6" name="Table 5">
            <a:extLst>
              <a:ext uri="{FF2B5EF4-FFF2-40B4-BE49-F238E27FC236}">
                <a16:creationId xmlns:a16="http://schemas.microsoft.com/office/drawing/2014/main" id="{7BB0E837-5BAB-4132-8270-AF51E88C324E}"/>
              </a:ext>
            </a:extLst>
          </p:cNvPr>
          <p:cNvGraphicFramePr>
            <a:graphicFrameLocks noGrp="1"/>
          </p:cNvGraphicFramePr>
          <p:nvPr>
            <p:extLst>
              <p:ext uri="{D42A27DB-BD31-4B8C-83A1-F6EECF244321}">
                <p14:modId xmlns:p14="http://schemas.microsoft.com/office/powerpoint/2010/main" val="3870600153"/>
              </p:ext>
            </p:extLst>
          </p:nvPr>
        </p:nvGraphicFramePr>
        <p:xfrm>
          <a:off x="2733014" y="2605726"/>
          <a:ext cx="8915400" cy="2464753"/>
        </p:xfrm>
        <a:graphic>
          <a:graphicData uri="http://schemas.openxmlformats.org/drawingml/2006/table">
            <a:tbl>
              <a:tblPr firstRow="1" firstCol="1" bandRow="1">
                <a:tableStyleId>{5C22544A-7EE6-4342-B048-85BDC9FD1C3A}</a:tableStyleId>
              </a:tblPr>
              <a:tblGrid>
                <a:gridCol w="1783080">
                  <a:extLst>
                    <a:ext uri="{9D8B030D-6E8A-4147-A177-3AD203B41FA5}">
                      <a16:colId xmlns:a16="http://schemas.microsoft.com/office/drawing/2014/main" val="2419391726"/>
                    </a:ext>
                  </a:extLst>
                </a:gridCol>
                <a:gridCol w="1783080">
                  <a:extLst>
                    <a:ext uri="{9D8B030D-6E8A-4147-A177-3AD203B41FA5}">
                      <a16:colId xmlns:a16="http://schemas.microsoft.com/office/drawing/2014/main" val="663925992"/>
                    </a:ext>
                  </a:extLst>
                </a:gridCol>
                <a:gridCol w="1783080">
                  <a:extLst>
                    <a:ext uri="{9D8B030D-6E8A-4147-A177-3AD203B41FA5}">
                      <a16:colId xmlns:a16="http://schemas.microsoft.com/office/drawing/2014/main" val="593055469"/>
                    </a:ext>
                  </a:extLst>
                </a:gridCol>
                <a:gridCol w="1783080">
                  <a:extLst>
                    <a:ext uri="{9D8B030D-6E8A-4147-A177-3AD203B41FA5}">
                      <a16:colId xmlns:a16="http://schemas.microsoft.com/office/drawing/2014/main" val="3000553184"/>
                    </a:ext>
                  </a:extLst>
                </a:gridCol>
                <a:gridCol w="1783080">
                  <a:extLst>
                    <a:ext uri="{9D8B030D-6E8A-4147-A177-3AD203B41FA5}">
                      <a16:colId xmlns:a16="http://schemas.microsoft.com/office/drawing/2014/main" val="1970147381"/>
                    </a:ext>
                  </a:extLst>
                </a:gridCol>
              </a:tblGrid>
              <a:tr h="0">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Very good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Good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Adequate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Little or no experience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30827881"/>
                  </a:ext>
                </a:extLst>
              </a:tr>
              <a:tr h="0">
                <a:tc gridSpan="5">
                  <a:txBody>
                    <a:bodyPr/>
                    <a:lstStyle/>
                    <a:p>
                      <a:pPr>
                        <a:lnSpc>
                          <a:spcPct val="107000"/>
                        </a:lnSpc>
                        <a:spcAft>
                          <a:spcPts val="800"/>
                        </a:spcAft>
                      </a:pPr>
                      <a:r>
                        <a:rPr lang="en-GB" sz="1100">
                          <a:effectLst/>
                        </a:rPr>
                        <a:t>Problem Solving Skills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338180296"/>
                  </a:ext>
                </a:extLst>
              </a:tr>
              <a:tr h="0">
                <a:tc>
                  <a:txBody>
                    <a:bodyPr/>
                    <a:lstStyle/>
                    <a:p>
                      <a:pPr>
                        <a:lnSpc>
                          <a:spcPct val="107000"/>
                        </a:lnSpc>
                        <a:spcAft>
                          <a:spcPts val="800"/>
                        </a:spcAft>
                      </a:pPr>
                      <a:r>
                        <a:rPr lang="en-GB" sz="1100">
                          <a:effectLst/>
                        </a:rPr>
                        <a:t>Make good use of verbal reasoning skills, able to handle complex data and make selective use of information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X</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64024087"/>
                  </a:ext>
                </a:extLst>
              </a:tr>
              <a:tr h="0">
                <a:tc>
                  <a:txBody>
                    <a:bodyPr/>
                    <a:lstStyle/>
                    <a:p>
                      <a:pPr>
                        <a:lnSpc>
                          <a:spcPct val="107000"/>
                        </a:lnSpc>
                        <a:spcAft>
                          <a:spcPts val="800"/>
                        </a:spcAft>
                        <a:tabLst>
                          <a:tab pos="1714500" algn="l"/>
                        </a:tabLst>
                      </a:pPr>
                      <a:r>
                        <a:rPr lang="en-GB" sz="1100">
                          <a:effectLst/>
                        </a:rPr>
                        <a:t>Explore more than one solution in order to solve a problem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95846820"/>
                  </a:ext>
                </a:extLst>
              </a:tr>
              <a:tr h="0">
                <a:tc>
                  <a:txBody>
                    <a:bodyPr/>
                    <a:lstStyle/>
                    <a:p>
                      <a:pPr>
                        <a:lnSpc>
                          <a:spcPct val="107000"/>
                        </a:lnSpc>
                        <a:spcAft>
                          <a:spcPts val="800"/>
                        </a:spcAft>
                      </a:pPr>
                      <a:r>
                        <a:rPr lang="en-GB" sz="1100">
                          <a:effectLst/>
                        </a:rPr>
                        <a:t>Consider the ideas of others to help solve the problem</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53015570"/>
                  </a:ext>
                </a:extLst>
              </a:tr>
            </a:tbl>
          </a:graphicData>
        </a:graphic>
      </p:graphicFrame>
      <p:graphicFrame>
        <p:nvGraphicFramePr>
          <p:cNvPr id="7" name="Table 6">
            <a:extLst>
              <a:ext uri="{FF2B5EF4-FFF2-40B4-BE49-F238E27FC236}">
                <a16:creationId xmlns:a16="http://schemas.microsoft.com/office/drawing/2014/main" id="{4EE7CA82-D160-4607-AD3C-E95C4AE946B0}"/>
              </a:ext>
            </a:extLst>
          </p:cNvPr>
          <p:cNvGraphicFramePr>
            <a:graphicFrameLocks noGrp="1"/>
          </p:cNvGraphicFramePr>
          <p:nvPr>
            <p:extLst>
              <p:ext uri="{D42A27DB-BD31-4B8C-83A1-F6EECF244321}">
                <p14:modId xmlns:p14="http://schemas.microsoft.com/office/powerpoint/2010/main" val="2030315531"/>
              </p:ext>
            </p:extLst>
          </p:nvPr>
        </p:nvGraphicFramePr>
        <p:xfrm>
          <a:off x="1157559" y="5328875"/>
          <a:ext cx="5725160" cy="1227709"/>
        </p:xfrm>
        <a:graphic>
          <a:graphicData uri="http://schemas.openxmlformats.org/drawingml/2006/table">
            <a:tbl>
              <a:tblPr firstRow="1" firstCol="1" bandRow="1">
                <a:tableStyleId>{5C22544A-7EE6-4342-B048-85BDC9FD1C3A}</a:tableStyleId>
              </a:tblPr>
              <a:tblGrid>
                <a:gridCol w="1616710">
                  <a:extLst>
                    <a:ext uri="{9D8B030D-6E8A-4147-A177-3AD203B41FA5}">
                      <a16:colId xmlns:a16="http://schemas.microsoft.com/office/drawing/2014/main" val="2959695068"/>
                    </a:ext>
                  </a:extLst>
                </a:gridCol>
                <a:gridCol w="1369060">
                  <a:extLst>
                    <a:ext uri="{9D8B030D-6E8A-4147-A177-3AD203B41FA5}">
                      <a16:colId xmlns:a16="http://schemas.microsoft.com/office/drawing/2014/main" val="3302908904"/>
                    </a:ext>
                  </a:extLst>
                </a:gridCol>
                <a:gridCol w="1369695">
                  <a:extLst>
                    <a:ext uri="{9D8B030D-6E8A-4147-A177-3AD203B41FA5}">
                      <a16:colId xmlns:a16="http://schemas.microsoft.com/office/drawing/2014/main" val="3424562730"/>
                    </a:ext>
                  </a:extLst>
                </a:gridCol>
                <a:gridCol w="1369695">
                  <a:extLst>
                    <a:ext uri="{9D8B030D-6E8A-4147-A177-3AD203B41FA5}">
                      <a16:colId xmlns:a16="http://schemas.microsoft.com/office/drawing/2014/main" val="1818527929"/>
                    </a:ext>
                  </a:extLst>
                </a:gridCol>
              </a:tblGrid>
              <a:tr h="0">
                <a:tc gridSpan="4">
                  <a:txBody>
                    <a:bodyPr/>
                    <a:lstStyle/>
                    <a:p>
                      <a:pPr>
                        <a:lnSpc>
                          <a:spcPct val="107000"/>
                        </a:lnSpc>
                        <a:spcAft>
                          <a:spcPts val="800"/>
                        </a:spcAft>
                      </a:pPr>
                      <a:r>
                        <a:rPr lang="en-GB" sz="1100">
                          <a:effectLst/>
                        </a:rPr>
                        <a:t>Supervisory Management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516402108"/>
                  </a:ext>
                </a:extLst>
              </a:tr>
              <a:tr h="0">
                <a:tc>
                  <a:txBody>
                    <a:bodyPr/>
                    <a:lstStyle/>
                    <a:p>
                      <a:pPr>
                        <a:lnSpc>
                          <a:spcPct val="107000"/>
                        </a:lnSpc>
                        <a:spcAft>
                          <a:spcPts val="800"/>
                        </a:spcAft>
                      </a:pPr>
                      <a:r>
                        <a:rPr lang="en-GB" sz="1100">
                          <a:effectLst/>
                        </a:rPr>
                        <a:t>How much experience have you had in your role?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&lt;1 month</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1-3 months</a:t>
                      </a:r>
                    </a:p>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&gt;3 months</a:t>
                      </a:r>
                    </a:p>
                    <a:p>
                      <a:pPr>
                        <a:lnSpc>
                          <a:spcPct val="107000"/>
                        </a:lnSpc>
                        <a:spcAft>
                          <a:spcPts val="800"/>
                        </a:spcAft>
                      </a:pPr>
                      <a:r>
                        <a:rPr lang="en-GB" sz="11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75024808"/>
                  </a:ext>
                </a:extLst>
              </a:tr>
              <a:tr h="0">
                <a:tc>
                  <a:txBody>
                    <a:bodyPr/>
                    <a:lstStyle/>
                    <a:p>
                      <a:pPr>
                        <a:lnSpc>
                          <a:spcPct val="107000"/>
                        </a:lnSpc>
                        <a:spcAft>
                          <a:spcPts val="800"/>
                        </a:spcAft>
                      </a:pPr>
                      <a:r>
                        <a:rPr lang="en-GB" sz="1100">
                          <a:effectLst/>
                        </a:rPr>
                        <a:t>How many people have you managed at any one time?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None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1-5</a:t>
                      </a:r>
                    </a:p>
                    <a:p>
                      <a:pPr>
                        <a:lnSpc>
                          <a:spcPct val="107000"/>
                        </a:lnSpc>
                        <a:spcAft>
                          <a:spcPts val="800"/>
                        </a:spcAft>
                      </a:pPr>
                      <a:r>
                        <a:rPr lang="en-GB" sz="11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Above 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82243230"/>
                  </a:ext>
                </a:extLst>
              </a:tr>
            </a:tbl>
          </a:graphicData>
        </a:graphic>
      </p:graphicFrame>
      <p:sp>
        <p:nvSpPr>
          <p:cNvPr id="8" name="Rectangle 1">
            <a:extLst>
              <a:ext uri="{FF2B5EF4-FFF2-40B4-BE49-F238E27FC236}">
                <a16:creationId xmlns:a16="http://schemas.microsoft.com/office/drawing/2014/main" id="{471357F2-3DF7-45E3-83CD-F3E0A6ED5E51}"/>
              </a:ext>
            </a:extLst>
          </p:cNvPr>
          <p:cNvSpPr>
            <a:spLocks noChangeArrowheads="1"/>
          </p:cNvSpPr>
          <p:nvPr/>
        </p:nvSpPr>
        <p:spPr bwMode="auto">
          <a:xfrm>
            <a:off x="687387" y="202676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1714500" algn="l"/>
              </a:tabLst>
              <a:defRPr>
                <a:solidFill>
                  <a:schemeClr val="tx1"/>
                </a:solidFill>
                <a:latin typeface="Arial" panose="020B0604020202020204" pitchFamily="34" charset="0"/>
              </a:defRPr>
            </a:lvl1pPr>
            <a:lvl2pPr eaLnBrk="0" fontAlgn="base" hangingPunct="0">
              <a:spcBef>
                <a:spcPct val="0"/>
              </a:spcBef>
              <a:spcAft>
                <a:spcPct val="0"/>
              </a:spcAft>
              <a:tabLst>
                <a:tab pos="1714500" algn="l"/>
              </a:tabLst>
              <a:defRPr>
                <a:solidFill>
                  <a:schemeClr val="tx1"/>
                </a:solidFill>
                <a:latin typeface="Arial" panose="020B0604020202020204" pitchFamily="34" charset="0"/>
              </a:defRPr>
            </a:lvl2pPr>
            <a:lvl3pPr eaLnBrk="0" fontAlgn="base" hangingPunct="0">
              <a:spcBef>
                <a:spcPct val="0"/>
              </a:spcBef>
              <a:spcAft>
                <a:spcPct val="0"/>
              </a:spcAft>
              <a:tabLst>
                <a:tab pos="1714500" algn="l"/>
              </a:tabLst>
              <a:defRPr>
                <a:solidFill>
                  <a:schemeClr val="tx1"/>
                </a:solidFill>
                <a:latin typeface="Arial" panose="020B0604020202020204" pitchFamily="34" charset="0"/>
              </a:defRPr>
            </a:lvl3pPr>
            <a:lvl4pPr eaLnBrk="0" fontAlgn="base" hangingPunct="0">
              <a:spcBef>
                <a:spcPct val="0"/>
              </a:spcBef>
              <a:spcAft>
                <a:spcPct val="0"/>
              </a:spcAft>
              <a:tabLst>
                <a:tab pos="1714500" algn="l"/>
              </a:tabLst>
              <a:defRPr>
                <a:solidFill>
                  <a:schemeClr val="tx1"/>
                </a:solidFill>
                <a:latin typeface="Arial" panose="020B0604020202020204" pitchFamily="34" charset="0"/>
              </a:defRPr>
            </a:lvl4pPr>
            <a:lvl5pPr eaLnBrk="0" fontAlgn="base" hangingPunct="0">
              <a:spcBef>
                <a:spcPct val="0"/>
              </a:spcBef>
              <a:spcAft>
                <a:spcPct val="0"/>
              </a:spcAft>
              <a:tabLst>
                <a:tab pos="1714500" algn="l"/>
              </a:tabLst>
              <a:defRPr>
                <a:solidFill>
                  <a:schemeClr val="tx1"/>
                </a:solidFill>
                <a:latin typeface="Arial" panose="020B0604020202020204" pitchFamily="34" charset="0"/>
              </a:defRPr>
            </a:lvl5pPr>
            <a:lvl6pPr eaLnBrk="0" fontAlgn="base" hangingPunct="0">
              <a:spcBef>
                <a:spcPct val="0"/>
              </a:spcBef>
              <a:spcAft>
                <a:spcPct val="0"/>
              </a:spcAft>
              <a:tabLst>
                <a:tab pos="1714500" algn="l"/>
              </a:tabLst>
              <a:defRPr>
                <a:solidFill>
                  <a:schemeClr val="tx1"/>
                </a:solidFill>
                <a:latin typeface="Arial" panose="020B0604020202020204" pitchFamily="34" charset="0"/>
              </a:defRPr>
            </a:lvl6pPr>
            <a:lvl7pPr eaLnBrk="0" fontAlgn="base" hangingPunct="0">
              <a:spcBef>
                <a:spcPct val="0"/>
              </a:spcBef>
              <a:spcAft>
                <a:spcPct val="0"/>
              </a:spcAft>
              <a:tabLst>
                <a:tab pos="1714500" algn="l"/>
              </a:tabLst>
              <a:defRPr>
                <a:solidFill>
                  <a:schemeClr val="tx1"/>
                </a:solidFill>
                <a:latin typeface="Arial" panose="020B0604020202020204" pitchFamily="34" charset="0"/>
              </a:defRPr>
            </a:lvl7pPr>
            <a:lvl8pPr eaLnBrk="0" fontAlgn="base" hangingPunct="0">
              <a:spcBef>
                <a:spcPct val="0"/>
              </a:spcBef>
              <a:spcAft>
                <a:spcPct val="0"/>
              </a:spcAft>
              <a:tabLst>
                <a:tab pos="1714500" algn="l"/>
              </a:tabLst>
              <a:defRPr>
                <a:solidFill>
                  <a:schemeClr val="tx1"/>
                </a:solidFill>
                <a:latin typeface="Arial" panose="020B0604020202020204" pitchFamily="34" charset="0"/>
              </a:defRPr>
            </a:lvl8pPr>
            <a:lvl9pPr eaLnBrk="0" fontAlgn="base" hangingPunct="0">
              <a:spcBef>
                <a:spcPct val="0"/>
              </a:spcBef>
              <a:spcAft>
                <a:spcPct val="0"/>
              </a:spcAft>
              <a:tabLst>
                <a:tab pos="1714500" algn="l"/>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1714500" algn="l"/>
              </a:tabLst>
            </a:pPr>
            <a:r>
              <a:rPr kumimoji="0" lang="en-GB" altLang="en-US" sz="11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Appendix 1- Personal Skills Audit Form</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1714500" algn="l"/>
              </a:tabLst>
            </a:pPr>
            <a:r>
              <a:rPr kumimoji="0" lang="en-GB" altLang="en-US" sz="11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Name: Florina Bidea</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1714500" algn="l"/>
              </a:tabLst>
            </a:pPr>
            <a:r>
              <a:rPr kumimoji="0" lang="en-GB" altLang="en-US" sz="11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Job Role: Human Resource Officer</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1714500" algn="l"/>
              </a:tabLst>
            </a:pPr>
            <a:r>
              <a:rPr kumimoji="0" lang="en-GB" altLang="en-US" sz="8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Please tick as appropriate to indicate how you would rate your skills in relation to the following work/ functional areas:</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1714500" algn="l"/>
              </a:tabLst>
            </a:pPr>
            <a:r>
              <a:rPr kumimoji="0" lang="en-GB" altLang="en-US" sz="1100" b="1"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I declare that the information given in this form is true</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1714500" algn="l"/>
              </a:tabLst>
            </a:pPr>
            <a:r>
              <a:rPr kumimoji="0" lang="en-GB" altLang="en-US" sz="1100" b="1"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Signed    </a:t>
            </a:r>
            <a:r>
              <a:rPr kumimoji="0" lang="en-GB" altLang="en-US" sz="11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Florina Bidea</a:t>
            </a:r>
            <a:endParaRPr kumimoji="0" lang="en-GB"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1714500" algn="l"/>
              </a:tabLst>
            </a:pPr>
            <a:r>
              <a:rPr kumimoji="0" lang="en-GB" altLang="en-US" sz="1100" b="1"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Date        </a:t>
            </a:r>
            <a:r>
              <a:rPr kumimoji="0" lang="en-GB" altLang="en-US" sz="1100" b="0" i="0" u="none" strike="noStrike" cap="none" normalizeH="0" baseline="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06/04/2021</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196273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94F64F7-C85D-478F-B95C-5FA9A7D5303B}"/>
              </a:ext>
            </a:extLst>
          </p:cNvPr>
          <p:cNvGraphicFramePr>
            <a:graphicFrameLocks noGrp="1"/>
          </p:cNvGraphicFramePr>
          <p:nvPr>
            <p:extLst>
              <p:ext uri="{D42A27DB-BD31-4B8C-83A1-F6EECF244321}">
                <p14:modId xmlns:p14="http://schemas.microsoft.com/office/powerpoint/2010/main" val="1470794630"/>
              </p:ext>
            </p:extLst>
          </p:nvPr>
        </p:nvGraphicFramePr>
        <p:xfrm>
          <a:off x="1859070" y="563578"/>
          <a:ext cx="6658480" cy="3494661"/>
        </p:xfrm>
        <a:graphic>
          <a:graphicData uri="http://schemas.openxmlformats.org/drawingml/2006/table">
            <a:tbl>
              <a:tblPr firstRow="1" firstCol="1" bandRow="1">
                <a:tableStyleId>{5C22544A-7EE6-4342-B048-85BDC9FD1C3A}</a:tableStyleId>
              </a:tblPr>
              <a:tblGrid>
                <a:gridCol w="1331696">
                  <a:extLst>
                    <a:ext uri="{9D8B030D-6E8A-4147-A177-3AD203B41FA5}">
                      <a16:colId xmlns:a16="http://schemas.microsoft.com/office/drawing/2014/main" val="2952645752"/>
                    </a:ext>
                  </a:extLst>
                </a:gridCol>
                <a:gridCol w="1331696">
                  <a:extLst>
                    <a:ext uri="{9D8B030D-6E8A-4147-A177-3AD203B41FA5}">
                      <a16:colId xmlns:a16="http://schemas.microsoft.com/office/drawing/2014/main" val="3276382673"/>
                    </a:ext>
                  </a:extLst>
                </a:gridCol>
                <a:gridCol w="1331696">
                  <a:extLst>
                    <a:ext uri="{9D8B030D-6E8A-4147-A177-3AD203B41FA5}">
                      <a16:colId xmlns:a16="http://schemas.microsoft.com/office/drawing/2014/main" val="1695740800"/>
                    </a:ext>
                  </a:extLst>
                </a:gridCol>
                <a:gridCol w="1331696">
                  <a:extLst>
                    <a:ext uri="{9D8B030D-6E8A-4147-A177-3AD203B41FA5}">
                      <a16:colId xmlns:a16="http://schemas.microsoft.com/office/drawing/2014/main" val="2159764242"/>
                    </a:ext>
                  </a:extLst>
                </a:gridCol>
                <a:gridCol w="1331696">
                  <a:extLst>
                    <a:ext uri="{9D8B030D-6E8A-4147-A177-3AD203B41FA5}">
                      <a16:colId xmlns:a16="http://schemas.microsoft.com/office/drawing/2014/main" val="565553211"/>
                    </a:ext>
                  </a:extLst>
                </a:gridCol>
              </a:tblGrid>
              <a:tr h="113837">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Very good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Good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Adequate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Little or no experience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50638082"/>
                  </a:ext>
                </a:extLst>
              </a:tr>
              <a:tr h="113837">
                <a:tc gridSpan="5">
                  <a:txBody>
                    <a:bodyPr/>
                    <a:lstStyle/>
                    <a:p>
                      <a:pPr>
                        <a:lnSpc>
                          <a:spcPct val="107000"/>
                        </a:lnSpc>
                        <a:spcAft>
                          <a:spcPts val="800"/>
                        </a:spcAft>
                      </a:pPr>
                      <a:r>
                        <a:rPr lang="en-GB" sz="1100">
                          <a:effectLst/>
                        </a:rPr>
                        <a:t>Communication Skills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516352384"/>
                  </a:ext>
                </a:extLst>
              </a:tr>
              <a:tr h="233924">
                <a:tc>
                  <a:txBody>
                    <a:bodyPr/>
                    <a:lstStyle/>
                    <a:p>
                      <a:pPr>
                        <a:lnSpc>
                          <a:spcPct val="107000"/>
                        </a:lnSpc>
                        <a:spcAft>
                          <a:spcPts val="800"/>
                        </a:spcAft>
                      </a:pPr>
                      <a:r>
                        <a:rPr lang="en-GB" sz="1100">
                          <a:effectLst/>
                        </a:rPr>
                        <a:t>Drafting contracts of employment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88690290"/>
                  </a:ext>
                </a:extLst>
              </a:tr>
              <a:tr h="233924">
                <a:tc>
                  <a:txBody>
                    <a:bodyPr/>
                    <a:lstStyle/>
                    <a:p>
                      <a:pPr>
                        <a:lnSpc>
                          <a:spcPct val="107000"/>
                        </a:lnSpc>
                        <a:spcAft>
                          <a:spcPts val="800"/>
                        </a:spcAft>
                      </a:pPr>
                      <a:r>
                        <a:rPr lang="en-GB" sz="1100">
                          <a:effectLst/>
                        </a:rPr>
                        <a:t>Taking notes of disciplinary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102032"/>
                  </a:ext>
                </a:extLst>
              </a:tr>
              <a:tr h="113922">
                <a:tc>
                  <a:txBody>
                    <a:bodyPr/>
                    <a:lstStyle/>
                    <a:p>
                      <a:pPr>
                        <a:lnSpc>
                          <a:spcPct val="107000"/>
                        </a:lnSpc>
                        <a:spcAft>
                          <a:spcPts val="800"/>
                        </a:spcAft>
                      </a:pPr>
                      <a:r>
                        <a:rPr lang="en-GB" sz="1100">
                          <a:effectLst/>
                        </a:rPr>
                        <a:t>Write reports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79477950"/>
                  </a:ext>
                </a:extLst>
              </a:tr>
              <a:tr h="233924">
                <a:tc>
                  <a:txBody>
                    <a:bodyPr/>
                    <a:lstStyle/>
                    <a:p>
                      <a:pPr>
                        <a:lnSpc>
                          <a:spcPct val="107000"/>
                        </a:lnSpc>
                        <a:spcAft>
                          <a:spcPts val="800"/>
                        </a:spcAft>
                      </a:pPr>
                      <a:r>
                        <a:rPr lang="en-GB" sz="1100">
                          <a:effectLst/>
                        </a:rPr>
                        <a:t>Produce material to support presentations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83477563"/>
                  </a:ext>
                </a:extLst>
              </a:tr>
              <a:tr h="233924">
                <a:tc>
                  <a:txBody>
                    <a:bodyPr/>
                    <a:lstStyle/>
                    <a:p>
                      <a:pPr>
                        <a:lnSpc>
                          <a:spcPct val="107000"/>
                        </a:lnSpc>
                        <a:spcAft>
                          <a:spcPts val="800"/>
                        </a:spcAft>
                      </a:pPr>
                      <a:r>
                        <a:rPr lang="en-GB" sz="1100">
                          <a:effectLst/>
                        </a:rPr>
                        <a:t>Delivering a training session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34150887"/>
                  </a:ext>
                </a:extLst>
              </a:tr>
              <a:tr h="233924">
                <a:tc>
                  <a:txBody>
                    <a:bodyPr/>
                    <a:lstStyle/>
                    <a:p>
                      <a:pPr>
                        <a:lnSpc>
                          <a:spcPct val="107000"/>
                        </a:lnSpc>
                        <a:spcAft>
                          <a:spcPts val="800"/>
                        </a:spcAft>
                      </a:pPr>
                      <a:r>
                        <a:rPr lang="en-GB" sz="1100">
                          <a:effectLst/>
                        </a:rPr>
                        <a:t>Resolving disputes/ complaints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64379839"/>
                  </a:ext>
                </a:extLst>
              </a:tr>
              <a:tr h="113922">
                <a:tc>
                  <a:txBody>
                    <a:bodyPr/>
                    <a:lstStyle/>
                    <a:p>
                      <a:pPr>
                        <a:lnSpc>
                          <a:spcPct val="107000"/>
                        </a:lnSpc>
                        <a:spcAft>
                          <a:spcPts val="800"/>
                        </a:spcAft>
                      </a:pPr>
                      <a:r>
                        <a:rPr lang="en-GB" sz="1100">
                          <a:effectLst/>
                        </a:rPr>
                        <a:t>Interviewing</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05965327"/>
                  </a:ext>
                </a:extLst>
              </a:tr>
              <a:tr h="113922">
                <a:tc>
                  <a:txBody>
                    <a:bodyPr/>
                    <a:lstStyle/>
                    <a:p>
                      <a:pPr>
                        <a:lnSpc>
                          <a:spcPct val="107000"/>
                        </a:lnSpc>
                        <a:spcAft>
                          <a:spcPts val="800"/>
                        </a:spcAft>
                      </a:pPr>
                      <a:r>
                        <a:rPr lang="en-GB" sz="1100">
                          <a:effectLst/>
                        </a:rPr>
                        <a:t>Advising on HR issues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38326502"/>
                  </a:ext>
                </a:extLst>
              </a:tr>
            </a:tbl>
          </a:graphicData>
        </a:graphic>
      </p:graphicFrame>
      <p:graphicFrame>
        <p:nvGraphicFramePr>
          <p:cNvPr id="5" name="Content Placeholder 3">
            <a:extLst>
              <a:ext uri="{FF2B5EF4-FFF2-40B4-BE49-F238E27FC236}">
                <a16:creationId xmlns:a16="http://schemas.microsoft.com/office/drawing/2014/main" id="{87917B40-3389-481D-9E7F-84A1DD332871}"/>
              </a:ext>
            </a:extLst>
          </p:cNvPr>
          <p:cNvGraphicFramePr>
            <a:graphicFrameLocks noGrp="1"/>
          </p:cNvGraphicFramePr>
          <p:nvPr>
            <p:ph idx="1"/>
            <p:extLst>
              <p:ext uri="{D42A27DB-BD31-4B8C-83A1-F6EECF244321}">
                <p14:modId xmlns:p14="http://schemas.microsoft.com/office/powerpoint/2010/main" val="3025891040"/>
              </p:ext>
            </p:extLst>
          </p:nvPr>
        </p:nvGraphicFramePr>
        <p:xfrm>
          <a:off x="2740042" y="4641517"/>
          <a:ext cx="8915400" cy="1889888"/>
        </p:xfrm>
        <a:graphic>
          <a:graphicData uri="http://schemas.openxmlformats.org/drawingml/2006/table">
            <a:tbl>
              <a:tblPr firstRow="1" firstCol="1" bandRow="1">
                <a:tableStyleId>{5C22544A-7EE6-4342-B048-85BDC9FD1C3A}</a:tableStyleId>
              </a:tblPr>
              <a:tblGrid>
                <a:gridCol w="1783080">
                  <a:extLst>
                    <a:ext uri="{9D8B030D-6E8A-4147-A177-3AD203B41FA5}">
                      <a16:colId xmlns:a16="http://schemas.microsoft.com/office/drawing/2014/main" val="1453900287"/>
                    </a:ext>
                  </a:extLst>
                </a:gridCol>
                <a:gridCol w="1783080">
                  <a:extLst>
                    <a:ext uri="{9D8B030D-6E8A-4147-A177-3AD203B41FA5}">
                      <a16:colId xmlns:a16="http://schemas.microsoft.com/office/drawing/2014/main" val="15972170"/>
                    </a:ext>
                  </a:extLst>
                </a:gridCol>
                <a:gridCol w="1783080">
                  <a:extLst>
                    <a:ext uri="{9D8B030D-6E8A-4147-A177-3AD203B41FA5}">
                      <a16:colId xmlns:a16="http://schemas.microsoft.com/office/drawing/2014/main" val="2738116138"/>
                    </a:ext>
                  </a:extLst>
                </a:gridCol>
                <a:gridCol w="1783080">
                  <a:extLst>
                    <a:ext uri="{9D8B030D-6E8A-4147-A177-3AD203B41FA5}">
                      <a16:colId xmlns:a16="http://schemas.microsoft.com/office/drawing/2014/main" val="3575930697"/>
                    </a:ext>
                  </a:extLst>
                </a:gridCol>
                <a:gridCol w="1783080">
                  <a:extLst>
                    <a:ext uri="{9D8B030D-6E8A-4147-A177-3AD203B41FA5}">
                      <a16:colId xmlns:a16="http://schemas.microsoft.com/office/drawing/2014/main" val="818715616"/>
                    </a:ext>
                  </a:extLst>
                </a:gridCol>
              </a:tblGrid>
              <a:tr h="0">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Very good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Good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Adequate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Little or no experience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85947360"/>
                  </a:ext>
                </a:extLst>
              </a:tr>
              <a:tr h="0">
                <a:tc gridSpan="5">
                  <a:txBody>
                    <a:bodyPr/>
                    <a:lstStyle/>
                    <a:p>
                      <a:pPr>
                        <a:lnSpc>
                          <a:spcPct val="107000"/>
                        </a:lnSpc>
                        <a:spcAft>
                          <a:spcPts val="800"/>
                        </a:spcAft>
                      </a:pPr>
                      <a:r>
                        <a:rPr lang="en-GB" sz="1100" dirty="0">
                          <a:effectLst/>
                        </a:rPr>
                        <a:t>Information Technology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007766173"/>
                  </a:ext>
                </a:extLst>
              </a:tr>
              <a:tr h="0">
                <a:tc>
                  <a:txBody>
                    <a:bodyPr/>
                    <a:lstStyle/>
                    <a:p>
                      <a:pPr>
                        <a:lnSpc>
                          <a:spcPct val="107000"/>
                        </a:lnSpc>
                        <a:spcAft>
                          <a:spcPts val="800"/>
                        </a:spcAft>
                      </a:pPr>
                      <a:r>
                        <a:rPr lang="en-GB" sz="1100">
                          <a:effectLst/>
                        </a:rPr>
                        <a:t>Use of Microsoft Office Word</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53405284"/>
                  </a:ext>
                </a:extLst>
              </a:tr>
              <a:tr h="0">
                <a:tc>
                  <a:txBody>
                    <a:bodyPr/>
                    <a:lstStyle/>
                    <a:p>
                      <a:pPr>
                        <a:lnSpc>
                          <a:spcPct val="107000"/>
                        </a:lnSpc>
                        <a:spcAft>
                          <a:spcPts val="800"/>
                        </a:spcAft>
                      </a:pPr>
                      <a:r>
                        <a:rPr lang="en-GB" sz="1100">
                          <a:effectLst/>
                        </a:rPr>
                        <a:t>Use Excel Spreadsheet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1060738"/>
                  </a:ext>
                </a:extLst>
              </a:tr>
              <a:tr h="0">
                <a:tc>
                  <a:txBody>
                    <a:bodyPr/>
                    <a:lstStyle/>
                    <a:p>
                      <a:pPr>
                        <a:lnSpc>
                          <a:spcPct val="107000"/>
                        </a:lnSpc>
                        <a:spcAft>
                          <a:spcPts val="800"/>
                        </a:spcAft>
                      </a:pPr>
                      <a:r>
                        <a:rPr lang="en-GB" sz="1100">
                          <a:effectLst/>
                        </a:rPr>
                        <a:t>Use a Database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05173497"/>
                  </a:ext>
                </a:extLst>
              </a:tr>
              <a:tr h="0">
                <a:tc>
                  <a:txBody>
                    <a:bodyPr/>
                    <a:lstStyle/>
                    <a:p>
                      <a:pPr>
                        <a:lnSpc>
                          <a:spcPct val="107000"/>
                        </a:lnSpc>
                        <a:spcAft>
                          <a:spcPts val="800"/>
                        </a:spcAft>
                      </a:pPr>
                      <a:r>
                        <a:rPr lang="en-GB" sz="1100">
                          <a:effectLst/>
                        </a:rPr>
                        <a:t>Use a specialist HR Software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55858652"/>
                  </a:ext>
                </a:extLst>
              </a:tr>
              <a:tr h="0">
                <a:tc>
                  <a:txBody>
                    <a:bodyPr/>
                    <a:lstStyle/>
                    <a:p>
                      <a:pPr>
                        <a:lnSpc>
                          <a:spcPct val="107000"/>
                        </a:lnSpc>
                        <a:spcAft>
                          <a:spcPts val="800"/>
                        </a:spcAft>
                      </a:pPr>
                      <a:r>
                        <a:rPr lang="en-GB" sz="1100">
                          <a:effectLst/>
                        </a:rPr>
                        <a:t>Use the internet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18488549"/>
                  </a:ext>
                </a:extLst>
              </a:tr>
              <a:tr h="0">
                <a:tc>
                  <a:txBody>
                    <a:bodyPr/>
                    <a:lstStyle/>
                    <a:p>
                      <a:pPr>
                        <a:lnSpc>
                          <a:spcPct val="107000"/>
                        </a:lnSpc>
                        <a:spcAft>
                          <a:spcPts val="800"/>
                        </a:spcAft>
                      </a:pPr>
                      <a:r>
                        <a:rPr lang="en-GB" sz="1100">
                          <a:effectLst/>
                        </a:rPr>
                        <a:t>Use the email</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81768152"/>
                  </a:ext>
                </a:extLst>
              </a:tr>
              <a:tr h="0">
                <a:tc>
                  <a:txBody>
                    <a:bodyPr/>
                    <a:lstStyle/>
                    <a:p>
                      <a:pPr>
                        <a:lnSpc>
                          <a:spcPct val="107000"/>
                        </a:lnSpc>
                        <a:spcAft>
                          <a:spcPts val="800"/>
                        </a:spcAft>
                      </a:pPr>
                      <a:r>
                        <a:rPr lang="en-GB" sz="1100">
                          <a:effectLst/>
                        </a:rPr>
                        <a:t>Use PowerPoint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76193766"/>
                  </a:ext>
                </a:extLst>
              </a:tr>
            </a:tbl>
          </a:graphicData>
        </a:graphic>
      </p:graphicFrame>
    </p:spTree>
    <p:extLst>
      <p:ext uri="{BB962C8B-B14F-4D97-AF65-F5344CB8AC3E}">
        <p14:creationId xmlns:p14="http://schemas.microsoft.com/office/powerpoint/2010/main" val="2623549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6C802-6577-4743-9AA4-554F472D481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39E57B7-567E-424F-A1F5-38E6D13A159C}"/>
              </a:ext>
            </a:extLst>
          </p:cNvPr>
          <p:cNvSpPr>
            <a:spLocks noGrp="1"/>
          </p:cNvSpPr>
          <p:nvPr>
            <p:ph idx="1"/>
          </p:nvPr>
        </p:nvSpPr>
        <p:spPr/>
        <p:txBody>
          <a:bodyPr>
            <a:normAutofit fontScale="70000" lnSpcReduction="20000"/>
          </a:bodyPr>
          <a:lstStyle/>
          <a:p>
            <a:pPr>
              <a:lnSpc>
                <a:spcPct val="107000"/>
              </a:lnSpc>
              <a:spcAft>
                <a:spcPts val="800"/>
              </a:spcAft>
            </a:pP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Contracts of Employment | Factsheets | CIPD</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(2021). Available at: https://www.cipd.co.uk/knowledge/fundamentals/emp-law/terms-conditions/contracts-factsheet#:~:text=A%20contract%20of%20employment%20is%20a%20legally%20binding,are%20a%20mixture%20of%20%E2%80%98express%E2%80%99%20and%20%E2%80%98implied%E2%80%99%20terms. (Accessed: 6 April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How to Prevent Discrimination in Your Workplace - Employment Law Handbook</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(2021). Available at: https://www.employmentlawhandbook.com/resources/how-to-prevent-discrimination-in-your-workplace/ (Accessed: 6 April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Performance Management | Factsheets | CIPD</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(2021). Available at: https://www.cipd.co.uk/knowledge/fundamentals/people/performance/factsheet (Accessed: 6 April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Reis, J. et al. (2021)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5 Steps in Managing Underperformance in the Workplace | Learnthat.com | Free Tutorial</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Learnthat.com</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http://learnthat.com/5-steps-in-managing-underperformance-in-the-workplace/#:~:text=5%20Steps%20in%20Managing%20Underperformance%20in%20the%20Workplace,Install%20a%20mentoring%20program.%20...%20More%20items...%20 (Accessed: 6 April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Z Hotels. 2021. Z Hotels. </a:t>
            </a:r>
            <a:r>
              <a:rPr lang="en-GB" sz="18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[online] Available at: &lt;https://www.thezhotels.com/&gt; [Accessed 6 April 2021].</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endParaRPr lang="en-GB"/>
          </a:p>
        </p:txBody>
      </p:sp>
    </p:spTree>
    <p:extLst>
      <p:ext uri="{BB962C8B-B14F-4D97-AF65-F5344CB8AC3E}">
        <p14:creationId xmlns:p14="http://schemas.microsoft.com/office/powerpoint/2010/main" val="67739399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270</TotalTime>
  <Words>2666</Words>
  <Application>Microsoft Office PowerPoint</Application>
  <PresentationFormat>Widescreen</PresentationFormat>
  <Paragraphs>209</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Gothic</vt:lpstr>
      <vt:lpstr>Symbol</vt:lpstr>
      <vt:lpstr>Times New Roman</vt:lpstr>
      <vt:lpstr>Wingdings 3</vt:lpstr>
      <vt:lpstr>Wisp</vt:lpstr>
      <vt:lpstr>Training and Development Need for and HR Officer</vt:lpstr>
      <vt:lpstr>Z Hotels – Company Context</vt:lpstr>
      <vt:lpstr>Person Role Description</vt:lpstr>
      <vt:lpstr>HR Officer Current</vt:lpstr>
      <vt:lpstr>HR Officer’s Career Plan &amp; Training Needs</vt:lpstr>
      <vt:lpstr>PowerPoint Presentation</vt:lpstr>
      <vt:lpstr>Training Program</vt:lpstr>
      <vt:lpstr>PowerPoint Presentation</vt:lpstr>
      <vt:lpstr>Scheduled Review and Performance Assessment Plan</vt:lpstr>
      <vt:lpstr>Conclusion</vt:lpstr>
      <vt:lpstr>Appendix</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and Development Need for and HR Officer</dc:title>
  <dc:creator>Alina Vladuca</dc:creator>
  <cp:lastModifiedBy>Alina Vladuca</cp:lastModifiedBy>
  <cp:revision>1</cp:revision>
  <dcterms:created xsi:type="dcterms:W3CDTF">2021-03-25T18:08:59Z</dcterms:created>
  <dcterms:modified xsi:type="dcterms:W3CDTF">2021-05-04T17:57:27Z</dcterms:modified>
</cp:coreProperties>
</file>