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Types>
</file>

<file path=_rels/.rels><?xml version="1.0" encoding="UTF-8" standalone="yes"?><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Lst>
  <p:sldSz cx="12192000" cy="6858000"/>
  <p:notesSz cx="6858000" cy="9144000"/>
  <p:defaultTextStyle>
    <a:lvl1pPr>
      <a:defRPr>
        <a:latin typeface="Corbel"/>
        <a:ea typeface="Corbel"/>
        <a:cs typeface="Corbel"/>
        <a:sym typeface="Corbel"/>
      </a:defRPr>
    </a:lvl1pPr>
    <a:lvl2pPr indent="457200">
      <a:defRPr>
        <a:latin typeface="Corbel"/>
        <a:ea typeface="Corbel"/>
        <a:cs typeface="Corbel"/>
        <a:sym typeface="Corbel"/>
      </a:defRPr>
    </a:lvl2pPr>
    <a:lvl3pPr indent="914400">
      <a:defRPr>
        <a:latin typeface="Corbel"/>
        <a:ea typeface="Corbel"/>
        <a:cs typeface="Corbel"/>
        <a:sym typeface="Corbel"/>
      </a:defRPr>
    </a:lvl3pPr>
    <a:lvl4pPr indent="1371600">
      <a:defRPr>
        <a:latin typeface="Corbel"/>
        <a:ea typeface="Corbel"/>
        <a:cs typeface="Corbel"/>
        <a:sym typeface="Corbel"/>
      </a:defRPr>
    </a:lvl4pPr>
    <a:lvl5pPr indent="1828800">
      <a:defRPr>
        <a:latin typeface="Corbel"/>
        <a:ea typeface="Corbel"/>
        <a:cs typeface="Corbel"/>
        <a:sym typeface="Corbel"/>
      </a:defRPr>
    </a:lvl5pPr>
    <a:lvl6pPr indent="2286000">
      <a:defRPr>
        <a:latin typeface="Corbel"/>
        <a:ea typeface="Corbel"/>
        <a:cs typeface="Corbel"/>
        <a:sym typeface="Corbel"/>
      </a:defRPr>
    </a:lvl6pPr>
    <a:lvl7pPr indent="2743200">
      <a:defRPr>
        <a:latin typeface="Corbel"/>
        <a:ea typeface="Corbel"/>
        <a:cs typeface="Corbel"/>
        <a:sym typeface="Corbel"/>
      </a:defRPr>
    </a:lvl7pPr>
    <a:lvl8pPr indent="3200400">
      <a:defRPr>
        <a:latin typeface="Corbel"/>
        <a:ea typeface="Corbel"/>
        <a:cs typeface="Corbel"/>
        <a:sym typeface="Corbel"/>
      </a:defRPr>
    </a:lvl8pPr>
    <a:lvl9pPr indent="3657600">
      <a:defRPr>
        <a:latin typeface="Corbel"/>
        <a:ea typeface="Corbel"/>
        <a:cs typeface="Corbel"/>
        <a:sym typeface="Corbel"/>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n" i="on">
        <a:font>
          <a:latin typeface="Corbel"/>
          <a:ea typeface="Corbel"/>
          <a:cs typeface="Corbel"/>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F9DFCC"/>
          </a:solidFill>
        </a:fill>
      </a:tcStyle>
    </a:wholeTbl>
    <a:band2H>
      <a:tcTxStyle b="def" i="def"/>
      <a:tcStyle>
        <a:tcBdr/>
        <a:fill>
          <a:solidFill>
            <a:srgbClr val="FCF0E7"/>
          </a:solidFill>
        </a:fill>
      </a:tcStyle>
    </a:band2H>
    <a:firstCol>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F0A22E"/>
          </a:solidFill>
        </a:fill>
      </a:tcStyle>
    </a:firstCol>
    <a:la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F0A22E"/>
          </a:solidFill>
        </a:fill>
      </a:tcStyle>
    </a:lastRow>
    <a:fir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F0A22E"/>
          </a:solidFill>
        </a:fill>
      </a:tcStyle>
    </a:firstRow>
  </a:tblStyle>
  <a:tblStyle styleId="{C7B018BB-80A7-4F77-B60F-C8B233D01FF8}" styleName="">
    <a:tblBg/>
    <a:wholeTbl>
      <a:tcTxStyle b="on" i="on">
        <a:font>
          <a:latin typeface="Corbel"/>
          <a:ea typeface="Corbel"/>
          <a:cs typeface="Corbel"/>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E5DAD7"/>
          </a:solidFill>
        </a:fill>
      </a:tcStyle>
    </a:wholeTbl>
    <a:band2H>
      <a:tcTxStyle b="def" i="def"/>
      <a:tcStyle>
        <a:tcBdr/>
        <a:fill>
          <a:solidFill>
            <a:srgbClr val="F2EDEC"/>
          </a:solidFill>
        </a:fill>
      </a:tcStyle>
    </a:band2H>
    <a:firstCol>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B58B80"/>
          </a:solidFill>
        </a:fill>
      </a:tcStyle>
    </a:firstCol>
    <a:la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B58B80"/>
          </a:solidFill>
        </a:fill>
      </a:tcStyle>
    </a:lastRow>
    <a:fir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B58B80"/>
          </a:solidFill>
        </a:fill>
      </a:tcStyle>
    </a:firstRow>
  </a:tblStyle>
  <a:tblStyle styleId="{EEE7283C-3CF3-47DC-8721-378D4A62B228}" styleName="">
    <a:tblBg/>
    <a:wholeTbl>
      <a:tcTxStyle b="on" i="on">
        <a:font>
          <a:latin typeface="Corbel"/>
          <a:ea typeface="Corbel"/>
          <a:cs typeface="Corbel"/>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E9D5CB"/>
          </a:solidFill>
        </a:fill>
      </a:tcStyle>
    </a:wholeTbl>
    <a:band2H>
      <a:tcTxStyle b="def" i="def"/>
      <a:tcStyle>
        <a:tcBdr/>
        <a:fill>
          <a:solidFill>
            <a:srgbClr val="F4EBE7"/>
          </a:solidFill>
        </a:fill>
      </a:tcStyle>
    </a:band2H>
    <a:firstCol>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C17529"/>
          </a:solidFill>
        </a:fill>
      </a:tcStyle>
    </a:firstCol>
    <a:la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C17529"/>
          </a:solidFill>
        </a:fill>
      </a:tcStyle>
    </a:lastRow>
    <a:fir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C17529"/>
          </a:solidFill>
        </a:fill>
      </a:tcStyle>
    </a:firstRow>
  </a:tblStyle>
  <a:tblStyle styleId="{CF821DB8-F4EB-4A41-A1BA-3FCAFE7338EE}" styleName="">
    <a:tblBg/>
    <a:wholeTbl>
      <a:tcTxStyle b="on" i="on">
        <a:font>
          <a:latin typeface="Corbel"/>
          <a:ea typeface="Corbel"/>
          <a:cs typeface="Corbel"/>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n">
        <a:font>
          <a:latin typeface="Corbel"/>
          <a:ea typeface="Corbel"/>
          <a:cs typeface="Corbel"/>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0A22E"/>
          </a:solidFill>
        </a:fill>
      </a:tcStyle>
    </a:firstCol>
    <a:lastRow>
      <a:tcTxStyle b="on" i="on">
        <a:font>
          <a:latin typeface="Corbel"/>
          <a:ea typeface="Corbel"/>
          <a:cs typeface="Corbel"/>
        </a:font>
        <a:srgbClr val="000000"/>
      </a:tcTxStyle>
      <a:tcStyle>
        <a:tcBdr>
          <a:left>
            <a:ln w="12700" cap="flat">
              <a:noFill/>
              <a:miter lim="400000"/>
            </a:ln>
          </a:left>
          <a:right>
            <a:ln w="12700" cap="flat">
              <a:noFill/>
              <a:miter lim="400000"/>
            </a:ln>
          </a:right>
          <a:top>
            <a:ln w="50800" cap="flat">
              <a:solidFill>
                <a:srgbClr val="000000"/>
              </a:solidFill>
              <a:prstDash val="solid"/>
              <a:bevel/>
            </a:ln>
          </a:top>
          <a:bottom>
            <a:ln w="25400" cap="flat">
              <a:solidFill>
                <a:srgbClr val="000000"/>
              </a:solidFill>
              <a:prstDash val="solid"/>
              <a:bevel/>
            </a:ln>
          </a:bottom>
          <a:insideH>
            <a:ln w="12700" cap="flat">
              <a:noFill/>
              <a:miter lim="400000"/>
            </a:ln>
          </a:insideH>
          <a:insideV>
            <a:ln w="12700" cap="flat">
              <a:noFill/>
              <a:miter lim="400000"/>
            </a:ln>
          </a:insideV>
        </a:tcBdr>
        <a:fill>
          <a:solidFill>
            <a:srgbClr val="FFFFFF"/>
          </a:solidFill>
        </a:fill>
      </a:tcStyle>
    </a:lastRow>
    <a:firstRow>
      <a:tcTxStyle b="on" i="on">
        <a:font>
          <a:latin typeface="Corbel"/>
          <a:ea typeface="Corbel"/>
          <a:cs typeface="Corbel"/>
        </a:font>
        <a:srgbClr val="FFFFFF"/>
      </a:tcTxStyle>
      <a:tcStyle>
        <a:tcBdr>
          <a:left>
            <a:ln w="12700" cap="flat">
              <a:noFill/>
              <a:miter lim="400000"/>
            </a:ln>
          </a:left>
          <a:right>
            <a:ln w="12700" cap="flat">
              <a:noFill/>
              <a:miter lim="400000"/>
            </a:ln>
          </a:right>
          <a:top>
            <a:ln w="25400" cap="flat">
              <a:solidFill>
                <a:srgbClr val="000000"/>
              </a:solidFill>
              <a:prstDash val="solid"/>
              <a:bevel/>
            </a:ln>
          </a:top>
          <a:bottom>
            <a:ln w="25400" cap="flat">
              <a:solidFill>
                <a:srgbClr val="000000"/>
              </a:solidFill>
              <a:prstDash val="solid"/>
              <a:bevel/>
            </a:ln>
          </a:bottom>
          <a:insideH>
            <a:ln w="12700" cap="flat">
              <a:noFill/>
              <a:miter lim="400000"/>
            </a:ln>
          </a:insideH>
          <a:insideV>
            <a:ln w="12700" cap="flat">
              <a:noFill/>
              <a:miter lim="400000"/>
            </a:ln>
          </a:insideV>
        </a:tcBdr>
        <a:fill>
          <a:solidFill>
            <a:srgbClr val="F0A22E"/>
          </a:solidFill>
        </a:fill>
      </a:tcStyle>
    </a:firstRow>
  </a:tblStyle>
  <a:tblStyle styleId="{33BA23B1-9221-436E-865A-0063620EA4FD}" styleName="">
    <a:tblBg/>
    <a:wholeTbl>
      <a:tcTxStyle b="on" i="on">
        <a:font>
          <a:latin typeface="Corbel"/>
          <a:ea typeface="Corbel"/>
          <a:cs typeface="Corbel"/>
        </a:font>
        <a:srgbClr val="000000"/>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srgbClr val="CACACA"/>
          </a:solidFill>
        </a:fill>
      </a:tcStyle>
    </a:wholeTbl>
    <a:band2H>
      <a:tcTxStyle b="def" i="def"/>
      <a:tcStyle>
        <a:tcBdr/>
        <a:fill>
          <a:solidFill>
            <a:srgbClr val="E6E6E6"/>
          </a:solidFill>
        </a:fill>
      </a:tcStyle>
    </a:band2H>
    <a:firstCol>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fill>
      </a:tcStyle>
    </a:firstCol>
    <a:la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38100" cap="flat">
              <a:solidFill>
                <a:srgbClr val="FFFFFF"/>
              </a:solidFill>
              <a:prstDash val="solid"/>
              <a:bevel/>
            </a:ln>
          </a:top>
          <a:bottom>
            <a:ln w="127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fill>
      </a:tcStyle>
    </a:lastRow>
    <a:firstRow>
      <a:tcTxStyle b="on" i="on">
        <a:font>
          <a:latin typeface="Corbel"/>
          <a:ea typeface="Corbel"/>
          <a:cs typeface="Corbel"/>
        </a:font>
        <a:srgbClr val="FFFFFF"/>
      </a:tcTxStyle>
      <a:tcStyle>
        <a:tcBdr>
          <a:left>
            <a:ln w="12700" cap="flat">
              <a:solidFill>
                <a:srgbClr val="FFFFFF"/>
              </a:solidFill>
              <a:prstDash val="solid"/>
              <a:bevel/>
            </a:ln>
          </a:left>
          <a:right>
            <a:ln w="12700" cap="flat">
              <a:solidFill>
                <a:srgbClr val="FFFFFF"/>
              </a:solidFill>
              <a:prstDash val="solid"/>
              <a:bevel/>
            </a:ln>
          </a:right>
          <a:top>
            <a:ln w="12700" cap="flat">
              <a:solidFill>
                <a:srgbClr val="FFFFFF"/>
              </a:solidFill>
              <a:prstDash val="solid"/>
              <a:bevel/>
            </a:ln>
          </a:top>
          <a:bottom>
            <a:ln w="38100" cap="flat">
              <a:solidFill>
                <a:srgbClr val="FFFFFF"/>
              </a:solidFill>
              <a:prstDash val="solid"/>
              <a:bevel/>
            </a:ln>
          </a:bottom>
          <a:insideH>
            <a:ln w="12700" cap="flat">
              <a:solidFill>
                <a:srgbClr val="FFFFFF"/>
              </a:solidFill>
              <a:prstDash val="solid"/>
              <a:bevel/>
            </a:ln>
          </a:insideH>
          <a:insideV>
            <a:ln w="12700" cap="flat">
              <a:solidFill>
                <a:srgbClr val="FFFFFF"/>
              </a:solidFill>
              <a:prstDash val="solid"/>
              <a:bevel/>
            </a:ln>
          </a:insideV>
        </a:tcBdr>
        <a:fill>
          <a:solidFill/>
        </a:fill>
      </a:tcStyle>
    </a:firstRow>
  </a:tblStyle>
  <a:tblStyle styleId="{2708684C-4D16-4618-839F-0558EEFCDFE6}" styleName="">
    <a:tblBg/>
    <a:wholeTbl>
      <a:tcTxStyle b="on" i="on">
        <a:font>
          <a:latin typeface="Corbel"/>
          <a:ea typeface="Corbel"/>
          <a:cs typeface="Corbel"/>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solidFill>
            <a:srgbClr val="000000">
              <a:alpha val="20000"/>
            </a:srgbClr>
          </a:solidFill>
        </a:fill>
      </a:tcStyle>
    </a:wholeTbl>
    <a:band2H>
      <a:tcTxStyle b="def" i="def"/>
      <a:tcStyle>
        <a:tcBdr/>
        <a:fill>
          <a:solidFill>
            <a:srgbClr val="FFFFFF"/>
          </a:solidFill>
        </a:fill>
      </a:tcStyle>
    </a:band2H>
    <a:firstCol>
      <a:tcTxStyle b="on" i="on">
        <a:font>
          <a:latin typeface="Corbel"/>
          <a:ea typeface="Corbel"/>
          <a:cs typeface="Corbel"/>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solidFill>
            <a:srgbClr val="000000">
              <a:alpha val="20000"/>
            </a:srgbClr>
          </a:solidFill>
        </a:fill>
      </a:tcStyle>
    </a:firstCol>
    <a:lastRow>
      <a:tcTxStyle b="on" i="on">
        <a:font>
          <a:latin typeface="Corbel"/>
          <a:ea typeface="Corbel"/>
          <a:cs typeface="Corbel"/>
        </a:font>
        <a:srgbClr val="000000"/>
      </a:tcTxStyle>
      <a:tcStyle>
        <a:tcBdr>
          <a:left>
            <a:ln w="12700" cap="flat">
              <a:solidFill>
                <a:srgbClr val="000000"/>
              </a:solidFill>
              <a:prstDash val="solid"/>
              <a:bevel/>
            </a:ln>
          </a:left>
          <a:right>
            <a:ln w="12700" cap="flat">
              <a:solidFill>
                <a:srgbClr val="000000"/>
              </a:solidFill>
              <a:prstDash val="solid"/>
              <a:bevel/>
            </a:ln>
          </a:right>
          <a:top>
            <a:ln w="508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noFill/>
        </a:fill>
      </a:tcStyle>
    </a:lastRow>
    <a:firstRow>
      <a:tcTxStyle b="on" i="on">
        <a:font>
          <a:latin typeface="Corbel"/>
          <a:ea typeface="Corbel"/>
          <a:cs typeface="Corbel"/>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254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standalone="yes"?><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Shape 50"/>
          <p:cNvSpPr/>
          <p:nvPr>
            <p:ph type="sldImg"/>
          </p:nvPr>
        </p:nvSpPr>
        <p:spPr>
          <a:xfrm>
            <a:off x="1143000" y="685800"/>
            <a:ext cx="4572000" cy="3429000"/>
          </a:xfrm>
          <a:prstGeom prst="rect">
            <a:avLst/>
          </a:prstGeom>
        </p:spPr>
        <p:txBody>
          <a:bodyPr/>
          <a:lstStyle/>
          <a:p>
            <a:pPr lvl="0"/>
          </a:p>
        </p:txBody>
      </p:sp>
      <p:sp>
        <p:nvSpPr>
          <p:cNvPr id="51" name="Shape 51"/>
          <p:cNvSpPr/>
          <p:nvPr>
            <p:ph type="body" sz="quarter" idx="1"/>
          </p:nvPr>
        </p:nvSpPr>
        <p:spPr>
          <a:xfrm>
            <a:off x="914400" y="4343400"/>
            <a:ext cx="5029200" cy="4114800"/>
          </a:xfrm>
          <a:prstGeom prst="rect">
            <a:avLst/>
          </a:prstGeom>
        </p:spPr>
        <p:txBody>
          <a:bodyPr/>
          <a:lstStyle/>
          <a:p>
            <a:pPr lvl="0"/>
          </a:p>
        </p:txBody>
      </p:sp>
    </p:spTree>
  </p:cSld>
  <p:clrMap bg1="lt1" tx1="dk1" bg2="lt2" tx2="dk2" accent1="accent1" accent2="accent2" accent3="accent3" accent4="accent4" accent5="accent5" accent6="accent6" hlink="hlink" folHlink="folHlink"/>
  <p:notesStyle>
    <a:lvl1pPr defTabSz="457200">
      <a:lnSpc>
        <a:spcPct val="117999"/>
      </a:lnSpc>
      <a:defRPr sz="2200">
        <a:latin typeface="+mj-lt"/>
        <a:ea typeface="+mj-ea"/>
        <a:cs typeface="+mj-cs"/>
        <a:sym typeface="Helvetica Neue"/>
      </a:defRPr>
    </a:lvl1pPr>
    <a:lvl2pPr indent="228600" defTabSz="457200">
      <a:lnSpc>
        <a:spcPct val="117999"/>
      </a:lnSpc>
      <a:defRPr sz="2200">
        <a:latin typeface="+mj-lt"/>
        <a:ea typeface="+mj-ea"/>
        <a:cs typeface="+mj-cs"/>
        <a:sym typeface="Helvetica Neue"/>
      </a:defRPr>
    </a:lvl2pPr>
    <a:lvl3pPr indent="457200" defTabSz="457200">
      <a:lnSpc>
        <a:spcPct val="117999"/>
      </a:lnSpc>
      <a:defRPr sz="2200">
        <a:latin typeface="+mj-lt"/>
        <a:ea typeface="+mj-ea"/>
        <a:cs typeface="+mj-cs"/>
        <a:sym typeface="Helvetica Neue"/>
      </a:defRPr>
    </a:lvl3pPr>
    <a:lvl4pPr indent="685800" defTabSz="457200">
      <a:lnSpc>
        <a:spcPct val="117999"/>
      </a:lnSpc>
      <a:defRPr sz="2200">
        <a:latin typeface="+mj-lt"/>
        <a:ea typeface="+mj-ea"/>
        <a:cs typeface="+mj-cs"/>
        <a:sym typeface="Helvetica Neue"/>
      </a:defRPr>
    </a:lvl4pPr>
    <a:lvl5pPr indent="914400" defTabSz="457200">
      <a:lnSpc>
        <a:spcPct val="117999"/>
      </a:lnSpc>
      <a:defRPr sz="2200">
        <a:latin typeface="+mj-lt"/>
        <a:ea typeface="+mj-ea"/>
        <a:cs typeface="+mj-cs"/>
        <a:sym typeface="Helvetica Neue"/>
      </a:defRPr>
    </a:lvl5pPr>
    <a:lvl6pPr indent="1143000" defTabSz="457200">
      <a:lnSpc>
        <a:spcPct val="117999"/>
      </a:lnSpc>
      <a:defRPr sz="2200">
        <a:latin typeface="+mj-lt"/>
        <a:ea typeface="+mj-ea"/>
        <a:cs typeface="+mj-cs"/>
        <a:sym typeface="Helvetica Neue"/>
      </a:defRPr>
    </a:lvl6pPr>
    <a:lvl7pPr indent="1371600" defTabSz="457200">
      <a:lnSpc>
        <a:spcPct val="117999"/>
      </a:lnSpc>
      <a:defRPr sz="2200">
        <a:latin typeface="+mj-lt"/>
        <a:ea typeface="+mj-ea"/>
        <a:cs typeface="+mj-cs"/>
        <a:sym typeface="Helvetica Neue"/>
      </a:defRPr>
    </a:lvl7pPr>
    <a:lvl8pPr indent="1600200" defTabSz="457200">
      <a:lnSpc>
        <a:spcPct val="117999"/>
      </a:lnSpc>
      <a:defRPr sz="2200">
        <a:latin typeface="+mj-lt"/>
        <a:ea typeface="+mj-ea"/>
        <a:cs typeface="+mj-cs"/>
        <a:sym typeface="Helvetica Neue"/>
      </a:defRPr>
    </a:lvl8pPr>
    <a:lvl9pPr indent="1828800" defTabSz="457200">
      <a:lnSpc>
        <a:spcPct val="117999"/>
      </a:lnSpc>
      <a:defRPr sz="2200">
        <a:latin typeface="+mj-lt"/>
        <a:ea typeface="+mj-ea"/>
        <a:cs typeface="+mj-cs"/>
        <a:sym typeface="Helvetica Neue"/>
      </a:defRPr>
    </a:lvl9pPr>
  </p:notesStyle>
</p:notesMaster>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showMasterSp="0" showMasterPhAnim="1">
  <p:cSld name="Title Slide">
    <p:spTree>
      <p:nvGrpSpPr>
        <p:cNvPr id="1" name=""/>
        <p:cNvGrpSpPr/>
        <p:nvPr/>
      </p:nvGrpSpPr>
      <p:grpSpPr>
        <a:xfrm>
          <a:off x="0" y="0"/>
          <a:ext cx="0" cy="0"/>
          <a:chOff x="0" y="0"/>
          <a:chExt cx="0" cy="0"/>
        </a:xfrm>
      </p:grpSpPr>
      <p:sp>
        <p:nvSpPr>
          <p:cNvPr id="8" name="Shape 8"/>
          <p:cNvSpPr/>
          <p:nvPr/>
        </p:nvSpPr>
        <p:spPr>
          <a:xfrm>
            <a:off x="0" y="761998"/>
            <a:ext cx="9141619" cy="5334003"/>
          </a:xfrm>
          <a:prstGeom prst="rect">
            <a:avLst/>
          </a:prstGeom>
          <a:solidFill>
            <a:srgbClr val="F0A22E"/>
          </a:solidFill>
          <a:ln w="12700">
            <a:miter lim="400000"/>
          </a:ln>
        </p:spPr>
        <p:txBody>
          <a:bodyPr lIns="0" tIns="0" rIns="0" bIns="0"/>
          <a:lstStyle/>
          <a:p>
            <a:pPr lvl="0"/>
          </a:p>
        </p:txBody>
      </p:sp>
      <p:sp>
        <p:nvSpPr>
          <p:cNvPr id="9" name="Shape 9"/>
          <p:cNvSpPr/>
          <p:nvPr/>
        </p:nvSpPr>
        <p:spPr>
          <a:xfrm>
            <a:off x="9270262" y="761998"/>
            <a:ext cx="2925319" cy="5334003"/>
          </a:xfrm>
          <a:prstGeom prst="rect">
            <a:avLst/>
          </a:prstGeom>
          <a:solidFill>
            <a:srgbClr val="C8C8C8">
              <a:alpha val="50000"/>
            </a:srgbClr>
          </a:solidFill>
          <a:ln w="12700">
            <a:miter lim="400000"/>
          </a:ln>
        </p:spPr>
        <p:txBody>
          <a:bodyPr lIns="0" tIns="0" rIns="0" bIns="0"/>
          <a:lstStyle/>
          <a:p>
            <a:pPr lvl="0"/>
          </a:p>
        </p:txBody>
      </p:sp>
      <p:sp>
        <p:nvSpPr>
          <p:cNvPr id="10" name="Shape 10"/>
          <p:cNvSpPr/>
          <p:nvPr>
            <p:ph type="title"/>
          </p:nvPr>
        </p:nvSpPr>
        <p:spPr>
          <a:xfrm>
            <a:off x="1069847" y="0"/>
            <a:ext cx="7315201" cy="4553713"/>
          </a:xfrm>
          <a:prstGeom prst="rect">
            <a:avLst/>
          </a:prstGeom>
        </p:spPr>
        <p:txBody>
          <a:bodyPr anchor="b"/>
          <a:lstStyle>
            <a:lvl1pPr>
              <a:defRPr spc="-100" sz="5900"/>
            </a:lvl1pPr>
          </a:lstStyle>
          <a:p>
            <a:pPr lvl="0">
              <a:defRPr spc="0" sz="1800">
                <a:solidFill>
                  <a:srgbClr val="000000"/>
                </a:solidFill>
              </a:defRPr>
            </a:pPr>
            <a:r>
              <a:rPr spc="-100" sz="5900">
                <a:solidFill>
                  <a:srgbClr val="FFFFFF"/>
                </a:solidFill>
              </a:rPr>
              <a:t>Click to edit Master title style</a:t>
            </a:r>
          </a:p>
        </p:txBody>
      </p:sp>
      <p:sp>
        <p:nvSpPr>
          <p:cNvPr id="11" name="Shape 11"/>
          <p:cNvSpPr/>
          <p:nvPr>
            <p:ph type="body" idx="1"/>
          </p:nvPr>
        </p:nvSpPr>
        <p:spPr>
          <a:xfrm>
            <a:off x="1100015" y="4670245"/>
            <a:ext cx="7315201" cy="2187755"/>
          </a:xfrm>
          <a:prstGeom prst="rect">
            <a:avLst/>
          </a:prstGeom>
        </p:spPr>
        <p:txBody>
          <a:bodyPr anchor="t"/>
          <a:lstStyle>
            <a:lvl1pPr marL="0" indent="0">
              <a:buClrTx/>
              <a:buSzTx/>
              <a:buFontTx/>
              <a:buNone/>
              <a:defRPr sz="2200">
                <a:solidFill>
                  <a:srgbClr val="FCECD5"/>
                </a:solidFill>
              </a:defRPr>
            </a:lvl1pPr>
          </a:lstStyle>
          <a:p>
            <a:pPr lvl="0">
              <a:defRPr sz="1800">
                <a:solidFill>
                  <a:srgbClr val="000000"/>
                </a:solidFill>
              </a:defRPr>
            </a:pPr>
            <a:r>
              <a:rPr sz="2200">
                <a:solidFill>
                  <a:srgbClr val="FCECD5"/>
                </a:solidFill>
              </a:rPr>
              <a:t>Click to edit Master subtitle style</a:t>
            </a:r>
          </a:p>
        </p:txBody>
      </p:sp>
      <p:sp>
        <p:nvSpPr>
          <p:cNvPr id="12" name="Shape 12"/>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1" showMasterPhAnim="1">
  <p:cSld name="Title and Content">
    <p:spTree>
      <p:nvGrpSpPr>
        <p:cNvPr id="1" name=""/>
        <p:cNvGrpSpPr/>
        <p:nvPr/>
      </p:nvGrpSpPr>
      <p:grpSpPr>
        <a:xfrm>
          <a:off x="0" y="0"/>
          <a:ext cx="0" cy="0"/>
          <a:chOff x="0" y="0"/>
          <a:chExt cx="0" cy="0"/>
        </a:xfrm>
      </p:grpSpPr>
      <p:sp>
        <p:nvSpPr>
          <p:cNvPr id="14" name="Shape 14"/>
          <p:cNvSpPr/>
          <p:nvPr>
            <p:ph type="title"/>
          </p:nvPr>
        </p:nvSpPr>
        <p:spPr>
          <a:prstGeom prst="rect">
            <a:avLst/>
          </a:prstGeom>
        </p:spPr>
        <p:txBody>
          <a:bodyPr/>
          <a:lstStyle/>
          <a:p>
            <a:pPr lvl="0">
              <a:defRPr spc="0" sz="1800">
                <a:solidFill>
                  <a:srgbClr val="000000"/>
                </a:solidFill>
              </a:defRPr>
            </a:pPr>
            <a:r>
              <a:rPr spc="-60" sz="3600">
                <a:solidFill>
                  <a:srgbClr val="FFFFFF"/>
                </a:solidFill>
              </a:rPr>
              <a:t>Click to edit Master title style</a:t>
            </a:r>
          </a:p>
        </p:txBody>
      </p:sp>
      <p:sp>
        <p:nvSpPr>
          <p:cNvPr id="15" name="Shape 15"/>
          <p:cNvSpPr/>
          <p:nvPr>
            <p:ph type="body" idx="1"/>
          </p:nvPr>
        </p:nvSpPr>
        <p:spPr>
          <a:prstGeom prst="rect">
            <a:avLst/>
          </a:prstGeom>
        </p:spPr>
        <p:txBody>
          <a:bodyPr/>
          <a:lstStyle/>
          <a:p>
            <a:pPr lvl="0">
              <a:defRPr sz="1800">
                <a:solidFill>
                  <a:srgbClr val="000000"/>
                </a:solidFill>
              </a:defRPr>
            </a:pPr>
            <a:r>
              <a:rPr sz="2000">
                <a:solidFill>
                  <a:srgbClr val="595959"/>
                </a:solidFill>
              </a:rPr>
              <a:t>Edit Master text styles</a:t>
            </a:r>
            <a:endParaRPr sz="2000">
              <a:solidFill>
                <a:srgbClr val="595959"/>
              </a:solidFill>
            </a:endParaRPr>
          </a:p>
          <a:p>
            <a:pPr lvl="1">
              <a:defRPr sz="1800">
                <a:solidFill>
                  <a:srgbClr val="000000"/>
                </a:solidFill>
              </a:defRPr>
            </a:pPr>
            <a:r>
              <a:rPr sz="2000">
                <a:solidFill>
                  <a:srgbClr val="595959"/>
                </a:solidFill>
              </a:rPr>
              <a:t>Second level</a:t>
            </a:r>
            <a:endParaRPr sz="2000">
              <a:solidFill>
                <a:srgbClr val="595959"/>
              </a:solidFill>
            </a:endParaRPr>
          </a:p>
          <a:p>
            <a:pPr lvl="2">
              <a:defRPr sz="1800">
                <a:solidFill>
                  <a:srgbClr val="000000"/>
                </a:solidFill>
              </a:defRPr>
            </a:pPr>
            <a:r>
              <a:rPr sz="2000">
                <a:solidFill>
                  <a:srgbClr val="595959"/>
                </a:solidFill>
              </a:rPr>
              <a:t>Third level</a:t>
            </a:r>
            <a:endParaRPr sz="2000">
              <a:solidFill>
                <a:srgbClr val="595959"/>
              </a:solidFill>
            </a:endParaRPr>
          </a:p>
          <a:p>
            <a:pPr lvl="3">
              <a:defRPr sz="1800">
                <a:solidFill>
                  <a:srgbClr val="000000"/>
                </a:solidFill>
              </a:defRPr>
            </a:pPr>
            <a:r>
              <a:rPr sz="2000">
                <a:solidFill>
                  <a:srgbClr val="595959"/>
                </a:solidFill>
              </a:rPr>
              <a:t>Fourth level</a:t>
            </a:r>
            <a:endParaRPr sz="2000">
              <a:solidFill>
                <a:srgbClr val="595959"/>
              </a:solidFill>
            </a:endParaRPr>
          </a:p>
          <a:p>
            <a:pPr lvl="4">
              <a:defRPr sz="1800">
                <a:solidFill>
                  <a:srgbClr val="000000"/>
                </a:solidFill>
              </a:defRPr>
            </a:pPr>
            <a:r>
              <a:rPr sz="2000">
                <a:solidFill>
                  <a:srgbClr val="595959"/>
                </a:solidFill>
              </a:rPr>
              <a:t>Fifth level</a:t>
            </a:r>
          </a:p>
        </p:txBody>
      </p:sp>
      <p:sp>
        <p:nvSpPr>
          <p:cNvPr id="16" name="Shape 16"/>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1" showMasterPhAnim="1">
  <p:cSld name="Section Header">
    <p:spTree>
      <p:nvGrpSpPr>
        <p:cNvPr id="1" name=""/>
        <p:cNvGrpSpPr/>
        <p:nvPr/>
      </p:nvGrpSpPr>
      <p:grpSpPr>
        <a:xfrm>
          <a:off x="0" y="0"/>
          <a:ext cx="0" cy="0"/>
          <a:chOff x="0" y="0"/>
          <a:chExt cx="0" cy="0"/>
        </a:xfrm>
      </p:grpSpPr>
      <p:sp>
        <p:nvSpPr>
          <p:cNvPr id="18" name="Shape 18"/>
          <p:cNvSpPr/>
          <p:nvPr>
            <p:ph type="title"/>
          </p:nvPr>
        </p:nvSpPr>
        <p:spPr>
          <a:xfrm>
            <a:off x="3867911" y="0"/>
            <a:ext cx="7315201" cy="4553713"/>
          </a:xfrm>
          <a:prstGeom prst="rect">
            <a:avLst/>
          </a:prstGeom>
        </p:spPr>
        <p:txBody>
          <a:bodyPr anchor="b"/>
          <a:lstStyle>
            <a:lvl1pPr>
              <a:defRPr spc="-100" sz="5900">
                <a:solidFill>
                  <a:srgbClr val="595959"/>
                </a:solidFill>
              </a:defRPr>
            </a:lvl1pPr>
          </a:lstStyle>
          <a:p>
            <a:pPr lvl="0">
              <a:defRPr spc="0" sz="1800">
                <a:solidFill>
                  <a:srgbClr val="000000"/>
                </a:solidFill>
              </a:defRPr>
            </a:pPr>
            <a:r>
              <a:rPr spc="-100" sz="5900">
                <a:solidFill>
                  <a:srgbClr val="595959"/>
                </a:solidFill>
              </a:rPr>
              <a:t>Click to edit Master title style</a:t>
            </a:r>
          </a:p>
        </p:txBody>
      </p:sp>
      <p:sp>
        <p:nvSpPr>
          <p:cNvPr id="19" name="Shape 19"/>
          <p:cNvSpPr/>
          <p:nvPr>
            <p:ph type="body" idx="1"/>
          </p:nvPr>
        </p:nvSpPr>
        <p:spPr>
          <a:xfrm>
            <a:off x="3886200" y="4672584"/>
            <a:ext cx="7315200" cy="2185416"/>
          </a:xfrm>
          <a:prstGeom prst="rect">
            <a:avLst/>
          </a:prstGeom>
        </p:spPr>
        <p:txBody>
          <a:bodyPr anchor="t"/>
          <a:lstStyle>
            <a:lvl1pPr marL="0" indent="0">
              <a:buClrTx/>
              <a:buSzTx/>
              <a:buFontTx/>
              <a:buNone/>
              <a:defRPr sz="2200"/>
            </a:lvl1pPr>
          </a:lstStyle>
          <a:p>
            <a:pPr lvl="0">
              <a:defRPr sz="1800">
                <a:solidFill>
                  <a:srgbClr val="000000"/>
                </a:solidFill>
              </a:defRPr>
            </a:pPr>
            <a:r>
              <a:rPr sz="2200">
                <a:solidFill>
                  <a:srgbClr val="595959"/>
                </a:solidFill>
              </a:rPr>
              <a:t>Edit Master text styles</a:t>
            </a:r>
          </a:p>
        </p:txBody>
      </p:sp>
      <p:sp>
        <p:nvSpPr>
          <p:cNvPr id="20" name="Shape 20"/>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1" showMasterPhAnim="1">
  <p:cSld name="Two Content">
    <p:spTree>
      <p:nvGrpSpPr>
        <p:cNvPr id="1" name=""/>
        <p:cNvGrpSpPr/>
        <p:nvPr/>
      </p:nvGrpSpPr>
      <p:grpSpPr>
        <a:xfrm>
          <a:off x="0" y="0"/>
          <a:ext cx="0" cy="0"/>
          <a:chOff x="0" y="0"/>
          <a:chExt cx="0" cy="0"/>
        </a:xfrm>
      </p:grpSpPr>
      <p:sp>
        <p:nvSpPr>
          <p:cNvPr id="22" name="Shape 22"/>
          <p:cNvSpPr/>
          <p:nvPr>
            <p:ph type="title"/>
          </p:nvPr>
        </p:nvSpPr>
        <p:spPr>
          <a:prstGeom prst="rect">
            <a:avLst/>
          </a:prstGeom>
        </p:spPr>
        <p:txBody>
          <a:bodyPr/>
          <a:lstStyle/>
          <a:p>
            <a:pPr lvl="0">
              <a:defRPr spc="0" sz="1800">
                <a:solidFill>
                  <a:srgbClr val="000000"/>
                </a:solidFill>
              </a:defRPr>
            </a:pPr>
            <a:r>
              <a:rPr spc="-60" sz="3600">
                <a:solidFill>
                  <a:srgbClr val="FFFFFF"/>
                </a:solidFill>
              </a:rPr>
              <a:t>Click to edit Master title style</a:t>
            </a:r>
          </a:p>
        </p:txBody>
      </p:sp>
      <p:sp>
        <p:nvSpPr>
          <p:cNvPr id="23" name="Shape 23"/>
          <p:cNvSpPr/>
          <p:nvPr>
            <p:ph type="body" idx="1"/>
          </p:nvPr>
        </p:nvSpPr>
        <p:spPr>
          <a:xfrm>
            <a:off x="3867911" y="11430"/>
            <a:ext cx="3474722" cy="6835141"/>
          </a:xfrm>
          <a:prstGeom prst="rect">
            <a:avLst/>
          </a:prstGeom>
        </p:spPr>
        <p:txBody>
          <a:bodyPr/>
          <a:lstStyle/>
          <a:p>
            <a:pPr lvl="0">
              <a:defRPr sz="1800">
                <a:solidFill>
                  <a:srgbClr val="000000"/>
                </a:solidFill>
              </a:defRPr>
            </a:pPr>
            <a:r>
              <a:rPr sz="2000">
                <a:solidFill>
                  <a:srgbClr val="595959"/>
                </a:solidFill>
              </a:rPr>
              <a:t>Edit Master text styles</a:t>
            </a:r>
            <a:endParaRPr sz="2000">
              <a:solidFill>
                <a:srgbClr val="595959"/>
              </a:solidFill>
            </a:endParaRPr>
          </a:p>
          <a:p>
            <a:pPr lvl="1">
              <a:defRPr sz="1800">
                <a:solidFill>
                  <a:srgbClr val="000000"/>
                </a:solidFill>
              </a:defRPr>
            </a:pPr>
            <a:r>
              <a:rPr sz="2000">
                <a:solidFill>
                  <a:srgbClr val="595959"/>
                </a:solidFill>
              </a:rPr>
              <a:t>Second level</a:t>
            </a:r>
            <a:endParaRPr sz="2000">
              <a:solidFill>
                <a:srgbClr val="595959"/>
              </a:solidFill>
            </a:endParaRPr>
          </a:p>
          <a:p>
            <a:pPr lvl="2">
              <a:defRPr sz="1800">
                <a:solidFill>
                  <a:srgbClr val="000000"/>
                </a:solidFill>
              </a:defRPr>
            </a:pPr>
            <a:r>
              <a:rPr sz="2000">
                <a:solidFill>
                  <a:srgbClr val="595959"/>
                </a:solidFill>
              </a:rPr>
              <a:t>Third level</a:t>
            </a:r>
            <a:endParaRPr sz="2000">
              <a:solidFill>
                <a:srgbClr val="595959"/>
              </a:solidFill>
            </a:endParaRPr>
          </a:p>
          <a:p>
            <a:pPr lvl="3">
              <a:defRPr sz="1800">
                <a:solidFill>
                  <a:srgbClr val="000000"/>
                </a:solidFill>
              </a:defRPr>
            </a:pPr>
            <a:r>
              <a:rPr sz="2000">
                <a:solidFill>
                  <a:srgbClr val="595959"/>
                </a:solidFill>
              </a:rPr>
              <a:t>Fourth level</a:t>
            </a:r>
            <a:endParaRPr sz="2000">
              <a:solidFill>
                <a:srgbClr val="595959"/>
              </a:solidFill>
            </a:endParaRPr>
          </a:p>
          <a:p>
            <a:pPr lvl="4">
              <a:defRPr sz="1800">
                <a:solidFill>
                  <a:srgbClr val="000000"/>
                </a:solidFill>
              </a:defRPr>
            </a:pPr>
            <a:r>
              <a:rPr sz="2000">
                <a:solidFill>
                  <a:srgbClr val="595959"/>
                </a:solidFill>
              </a:rPr>
              <a:t>Fifth level</a:t>
            </a:r>
          </a:p>
        </p:txBody>
      </p:sp>
      <p:sp>
        <p:nvSpPr>
          <p:cNvPr id="24" name="Shape 24"/>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Comparison">
    <p:spTree>
      <p:nvGrpSpPr>
        <p:cNvPr id="1" name=""/>
        <p:cNvGrpSpPr/>
        <p:nvPr/>
      </p:nvGrpSpPr>
      <p:grpSpPr>
        <a:xfrm>
          <a:off x="0" y="0"/>
          <a:ext cx="0" cy="0"/>
          <a:chOff x="0" y="0"/>
          <a:chExt cx="0" cy="0"/>
        </a:xfrm>
      </p:grpSpPr>
      <p:sp>
        <p:nvSpPr>
          <p:cNvPr id="26" name="Shape 26"/>
          <p:cNvSpPr/>
          <p:nvPr>
            <p:ph type="title"/>
          </p:nvPr>
        </p:nvSpPr>
        <p:spPr>
          <a:prstGeom prst="rect">
            <a:avLst/>
          </a:prstGeom>
        </p:spPr>
        <p:txBody>
          <a:bodyPr/>
          <a:lstStyle/>
          <a:p>
            <a:pPr lvl="0">
              <a:defRPr spc="0" sz="1800">
                <a:solidFill>
                  <a:srgbClr val="000000"/>
                </a:solidFill>
              </a:defRPr>
            </a:pPr>
            <a:r>
              <a:rPr spc="-60" sz="3600">
                <a:solidFill>
                  <a:srgbClr val="FFFFFF"/>
                </a:solidFill>
              </a:rPr>
              <a:t>Click to edit Master title style</a:t>
            </a:r>
          </a:p>
        </p:txBody>
      </p:sp>
      <p:sp>
        <p:nvSpPr>
          <p:cNvPr id="27" name="Shape 27"/>
          <p:cNvSpPr/>
          <p:nvPr>
            <p:ph type="body" idx="1"/>
          </p:nvPr>
        </p:nvSpPr>
        <p:spPr>
          <a:xfrm>
            <a:off x="3867911" y="0"/>
            <a:ext cx="3474722" cy="1831306"/>
          </a:xfrm>
          <a:prstGeom prst="rect">
            <a:avLst/>
          </a:prstGeom>
        </p:spPr>
        <p:txBody>
          <a:bodyPr anchor="b"/>
          <a:lstStyle>
            <a:lvl1pPr marL="0" indent="0">
              <a:spcBef>
                <a:spcPts val="0"/>
              </a:spcBef>
              <a:buClrTx/>
              <a:buSzTx/>
              <a:buFontTx/>
              <a:buNone/>
            </a:lvl1pPr>
          </a:lstStyle>
          <a:p>
            <a:pPr lvl="0">
              <a:defRPr sz="1800">
                <a:solidFill>
                  <a:srgbClr val="000000"/>
                </a:solidFill>
              </a:defRPr>
            </a:pPr>
            <a:r>
              <a:rPr sz="2000">
                <a:solidFill>
                  <a:srgbClr val="595959"/>
                </a:solidFill>
              </a:rPr>
              <a:t>Edit Master text styles</a:t>
            </a:r>
          </a:p>
        </p:txBody>
      </p:sp>
      <p:sp>
        <p:nvSpPr>
          <p:cNvPr id="28" name="Shape 28"/>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Title Only">
    <p:spTree>
      <p:nvGrpSpPr>
        <p:cNvPr id="1" name=""/>
        <p:cNvGrpSpPr/>
        <p:nvPr/>
      </p:nvGrpSpPr>
      <p:grpSpPr>
        <a:xfrm>
          <a:off x="0" y="0"/>
          <a:ext cx="0" cy="0"/>
          <a:chOff x="0" y="0"/>
          <a:chExt cx="0" cy="0"/>
        </a:xfrm>
      </p:grpSpPr>
      <p:sp>
        <p:nvSpPr>
          <p:cNvPr id="30" name="Shape 30"/>
          <p:cNvSpPr/>
          <p:nvPr>
            <p:ph type="title"/>
          </p:nvPr>
        </p:nvSpPr>
        <p:spPr>
          <a:xfrm>
            <a:off x="252919" y="1123837"/>
            <a:ext cx="2947482" cy="4601184"/>
          </a:xfrm>
          <a:prstGeom prst="rect">
            <a:avLst/>
          </a:prstGeom>
        </p:spPr>
        <p:txBody>
          <a:bodyPr/>
          <a:lstStyle/>
          <a:p>
            <a:pPr lvl="0">
              <a:defRPr spc="0" sz="1800">
                <a:solidFill>
                  <a:srgbClr val="000000"/>
                </a:solidFill>
              </a:defRPr>
            </a:pPr>
            <a:r>
              <a:rPr spc="-60" sz="3600">
                <a:solidFill>
                  <a:srgbClr val="FFFFFF"/>
                </a:solidFill>
              </a:rPr>
              <a:t>Click to edit Master title style</a:t>
            </a:r>
          </a:p>
        </p:txBody>
      </p:sp>
      <p:sp>
        <p:nvSpPr>
          <p:cNvPr id="31" name="Shape 31"/>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0" showMasterPhAnim="1">
  <p:cSld name="Blank">
    <p:spTree>
      <p:nvGrpSpPr>
        <p:cNvPr id="1" name=""/>
        <p:cNvGrpSpPr/>
        <p:nvPr/>
      </p:nvGrpSpPr>
      <p:grpSpPr>
        <a:xfrm>
          <a:off x="0" y="0"/>
          <a:ext cx="0" cy="0"/>
          <a:chOff x="0" y="0"/>
          <a:chExt cx="0" cy="0"/>
        </a:xfrm>
      </p:grpSpPr>
      <p:sp>
        <p:nvSpPr>
          <p:cNvPr id="33" name="Shape 33"/>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Content with Caption">
    <p:spTree>
      <p:nvGrpSpPr>
        <p:cNvPr id="1" name=""/>
        <p:cNvGrpSpPr/>
        <p:nvPr/>
      </p:nvGrpSpPr>
      <p:grpSpPr>
        <a:xfrm>
          <a:off x="0" y="0"/>
          <a:ext cx="0" cy="0"/>
          <a:chOff x="0" y="0"/>
          <a:chExt cx="0" cy="0"/>
        </a:xfrm>
      </p:grpSpPr>
      <p:sp>
        <p:nvSpPr>
          <p:cNvPr id="35" name="Shape 35"/>
          <p:cNvSpPr/>
          <p:nvPr>
            <p:ph type="title"/>
          </p:nvPr>
        </p:nvSpPr>
        <p:spPr>
          <a:xfrm>
            <a:off x="256031" y="0"/>
            <a:ext cx="2834641" cy="3520440"/>
          </a:xfrm>
          <a:prstGeom prst="rect">
            <a:avLst/>
          </a:prstGeom>
        </p:spPr>
        <p:txBody>
          <a:bodyPr anchor="b"/>
          <a:lstStyle>
            <a:lvl1pPr>
              <a:defRPr sz="3200"/>
            </a:lvl1pPr>
          </a:lstStyle>
          <a:p>
            <a:pPr lvl="0">
              <a:defRPr spc="0" sz="1800">
                <a:solidFill>
                  <a:srgbClr val="000000"/>
                </a:solidFill>
              </a:defRPr>
            </a:pPr>
            <a:r>
              <a:rPr spc="-60" sz="3200">
                <a:solidFill>
                  <a:srgbClr val="FFFFFF"/>
                </a:solidFill>
              </a:rPr>
              <a:t>Click to edit Master title style</a:t>
            </a:r>
          </a:p>
        </p:txBody>
      </p:sp>
      <p:sp>
        <p:nvSpPr>
          <p:cNvPr id="36" name="Shape 36"/>
          <p:cNvSpPr/>
          <p:nvPr>
            <p:ph type="body" idx="1"/>
          </p:nvPr>
        </p:nvSpPr>
        <p:spPr>
          <a:xfrm>
            <a:off x="3867911" y="11430"/>
            <a:ext cx="7315201" cy="6835141"/>
          </a:xfrm>
          <a:prstGeom prst="rect">
            <a:avLst/>
          </a:prstGeom>
        </p:spPr>
        <p:txBody>
          <a:bodyPr/>
          <a:lstStyle/>
          <a:p>
            <a:pPr lvl="0">
              <a:defRPr sz="1800">
                <a:solidFill>
                  <a:srgbClr val="000000"/>
                </a:solidFill>
              </a:defRPr>
            </a:pPr>
            <a:r>
              <a:rPr sz="2000">
                <a:solidFill>
                  <a:srgbClr val="595959"/>
                </a:solidFill>
              </a:rPr>
              <a:t>Edit Master text styles</a:t>
            </a:r>
            <a:endParaRPr sz="2000">
              <a:solidFill>
                <a:srgbClr val="595959"/>
              </a:solidFill>
            </a:endParaRPr>
          </a:p>
          <a:p>
            <a:pPr lvl="1">
              <a:defRPr sz="1800">
                <a:solidFill>
                  <a:srgbClr val="000000"/>
                </a:solidFill>
              </a:defRPr>
            </a:pPr>
            <a:r>
              <a:rPr sz="2000">
                <a:solidFill>
                  <a:srgbClr val="595959"/>
                </a:solidFill>
              </a:rPr>
              <a:t>Second level</a:t>
            </a:r>
            <a:endParaRPr sz="2000">
              <a:solidFill>
                <a:srgbClr val="595959"/>
              </a:solidFill>
            </a:endParaRPr>
          </a:p>
          <a:p>
            <a:pPr lvl="2">
              <a:defRPr sz="1800">
                <a:solidFill>
                  <a:srgbClr val="000000"/>
                </a:solidFill>
              </a:defRPr>
            </a:pPr>
            <a:r>
              <a:rPr sz="2000">
                <a:solidFill>
                  <a:srgbClr val="595959"/>
                </a:solidFill>
              </a:rPr>
              <a:t>Third level</a:t>
            </a:r>
            <a:endParaRPr sz="2000">
              <a:solidFill>
                <a:srgbClr val="595959"/>
              </a:solidFill>
            </a:endParaRPr>
          </a:p>
          <a:p>
            <a:pPr lvl="3">
              <a:defRPr sz="1800">
                <a:solidFill>
                  <a:srgbClr val="000000"/>
                </a:solidFill>
              </a:defRPr>
            </a:pPr>
            <a:r>
              <a:rPr sz="2000">
                <a:solidFill>
                  <a:srgbClr val="595959"/>
                </a:solidFill>
              </a:rPr>
              <a:t>Fourth level</a:t>
            </a:r>
            <a:endParaRPr sz="2000">
              <a:solidFill>
                <a:srgbClr val="595959"/>
              </a:solidFill>
            </a:endParaRPr>
          </a:p>
          <a:p>
            <a:pPr lvl="4">
              <a:defRPr sz="1800">
                <a:solidFill>
                  <a:srgbClr val="000000"/>
                </a:solidFill>
              </a:defRPr>
            </a:pPr>
            <a:r>
              <a:rPr sz="2000">
                <a:solidFill>
                  <a:srgbClr val="595959"/>
                </a:solidFill>
              </a:rPr>
              <a:t>Fifth level</a:t>
            </a:r>
          </a:p>
        </p:txBody>
      </p:sp>
      <p:sp>
        <p:nvSpPr>
          <p:cNvPr id="37" name="Shape 37"/>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Picture with Caption">
    <p:spTree>
      <p:nvGrpSpPr>
        <p:cNvPr id="1" name=""/>
        <p:cNvGrpSpPr/>
        <p:nvPr/>
      </p:nvGrpSpPr>
      <p:grpSpPr>
        <a:xfrm>
          <a:off x="0" y="0"/>
          <a:ext cx="0" cy="0"/>
          <a:chOff x="0" y="0"/>
          <a:chExt cx="0" cy="0"/>
        </a:xfrm>
      </p:grpSpPr>
      <p:sp>
        <p:nvSpPr>
          <p:cNvPr id="39" name="Shape 39"/>
          <p:cNvSpPr/>
          <p:nvPr>
            <p:ph type="title"/>
          </p:nvPr>
        </p:nvSpPr>
        <p:spPr>
          <a:xfrm>
            <a:off x="256031" y="1143000"/>
            <a:ext cx="2834641" cy="2377440"/>
          </a:xfrm>
          <a:prstGeom prst="rect">
            <a:avLst/>
          </a:prstGeom>
        </p:spPr>
        <p:txBody>
          <a:bodyPr anchor="b"/>
          <a:lstStyle>
            <a:lvl1pPr>
              <a:defRPr sz="3200"/>
            </a:lvl1pPr>
          </a:lstStyle>
          <a:p>
            <a:pPr lvl="0">
              <a:defRPr spc="0" sz="1800">
                <a:solidFill>
                  <a:srgbClr val="000000"/>
                </a:solidFill>
              </a:defRPr>
            </a:pPr>
            <a:r>
              <a:rPr spc="-60" sz="3200">
                <a:solidFill>
                  <a:srgbClr val="FFFFFF"/>
                </a:solidFill>
              </a:rPr>
              <a:t>Click to edit Master title style</a:t>
            </a:r>
          </a:p>
        </p:txBody>
      </p:sp>
      <p:sp>
        <p:nvSpPr>
          <p:cNvPr id="40" name="Shape 40"/>
          <p:cNvSpPr/>
          <p:nvPr>
            <p:ph type="body" idx="1"/>
          </p:nvPr>
        </p:nvSpPr>
        <p:spPr>
          <a:xfrm>
            <a:off x="256031" y="3493008"/>
            <a:ext cx="2834641" cy="2322577"/>
          </a:xfrm>
          <a:prstGeom prst="rect">
            <a:avLst/>
          </a:prstGeom>
        </p:spPr>
        <p:txBody>
          <a:bodyPr anchor="t"/>
          <a:lstStyle>
            <a:lvl1pPr marL="0" indent="0">
              <a:lnSpc>
                <a:spcPct val="100000"/>
              </a:lnSpc>
              <a:buClrTx/>
              <a:buSzTx/>
              <a:buFontTx/>
              <a:buNone/>
              <a:defRPr sz="1400">
                <a:solidFill>
                  <a:srgbClr val="FFFFFF"/>
                </a:solidFill>
              </a:defRPr>
            </a:lvl1pPr>
          </a:lstStyle>
          <a:p>
            <a:pPr lvl="0">
              <a:defRPr sz="1800">
                <a:solidFill>
                  <a:srgbClr val="000000"/>
                </a:solidFill>
              </a:defRPr>
            </a:pPr>
            <a:r>
              <a:rPr sz="1400">
                <a:solidFill>
                  <a:srgbClr val="FFFFFF"/>
                </a:solidFill>
              </a:rPr>
              <a:t>Edit Master text styles</a:t>
            </a:r>
          </a:p>
        </p:txBody>
      </p:sp>
      <p:sp>
        <p:nvSpPr>
          <p:cNvPr id="41" name="Shape 41"/>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Title and Vertical Text">
    <p:spTree>
      <p:nvGrpSpPr>
        <p:cNvPr id="1" name=""/>
        <p:cNvGrpSpPr/>
        <p:nvPr/>
      </p:nvGrpSpPr>
      <p:grpSpPr>
        <a:xfrm>
          <a:off x="0" y="0"/>
          <a:ext cx="0" cy="0"/>
          <a:chOff x="0" y="0"/>
          <a:chExt cx="0" cy="0"/>
        </a:xfrm>
      </p:grpSpPr>
      <p:sp>
        <p:nvSpPr>
          <p:cNvPr id="43" name="Shape 43"/>
          <p:cNvSpPr/>
          <p:nvPr>
            <p:ph type="title"/>
          </p:nvPr>
        </p:nvSpPr>
        <p:spPr>
          <a:prstGeom prst="rect">
            <a:avLst/>
          </a:prstGeom>
        </p:spPr>
        <p:txBody>
          <a:bodyPr/>
          <a:lstStyle/>
          <a:p>
            <a:pPr lvl="0">
              <a:defRPr spc="0" sz="1800">
                <a:solidFill>
                  <a:srgbClr val="000000"/>
                </a:solidFill>
              </a:defRPr>
            </a:pPr>
            <a:r>
              <a:rPr spc="-60" sz="3600">
                <a:solidFill>
                  <a:srgbClr val="FFFFFF"/>
                </a:solidFill>
              </a:rPr>
              <a:t>Click to edit Master title style</a:t>
            </a:r>
          </a:p>
        </p:txBody>
      </p:sp>
      <p:sp>
        <p:nvSpPr>
          <p:cNvPr id="44" name="Shape 44"/>
          <p:cNvSpPr/>
          <p:nvPr>
            <p:ph type="body" idx="1"/>
          </p:nvPr>
        </p:nvSpPr>
        <p:spPr>
          <a:xfrm>
            <a:off x="3869268" y="864108"/>
            <a:ext cx="7315201" cy="5993892"/>
          </a:xfrm>
          <a:prstGeom prst="rect">
            <a:avLst/>
          </a:prstGeom>
        </p:spPr>
        <p:txBody>
          <a:bodyPr anchor="t"/>
          <a:lstStyle/>
          <a:p>
            <a:pPr lvl="0">
              <a:defRPr sz="1800">
                <a:solidFill>
                  <a:srgbClr val="000000"/>
                </a:solidFill>
              </a:defRPr>
            </a:pPr>
            <a:r>
              <a:rPr sz="2000">
                <a:solidFill>
                  <a:srgbClr val="595959"/>
                </a:solidFill>
              </a:rPr>
              <a:t>Edit Master text styles</a:t>
            </a:r>
            <a:endParaRPr sz="2000">
              <a:solidFill>
                <a:srgbClr val="595959"/>
              </a:solidFill>
            </a:endParaRPr>
          </a:p>
          <a:p>
            <a:pPr lvl="1">
              <a:defRPr sz="1800">
                <a:solidFill>
                  <a:srgbClr val="000000"/>
                </a:solidFill>
              </a:defRPr>
            </a:pPr>
            <a:r>
              <a:rPr sz="2000">
                <a:solidFill>
                  <a:srgbClr val="595959"/>
                </a:solidFill>
              </a:rPr>
              <a:t>Second level</a:t>
            </a:r>
            <a:endParaRPr sz="2000">
              <a:solidFill>
                <a:srgbClr val="595959"/>
              </a:solidFill>
            </a:endParaRPr>
          </a:p>
          <a:p>
            <a:pPr lvl="2">
              <a:defRPr sz="1800">
                <a:solidFill>
                  <a:srgbClr val="000000"/>
                </a:solidFill>
              </a:defRPr>
            </a:pPr>
            <a:r>
              <a:rPr sz="2000">
                <a:solidFill>
                  <a:srgbClr val="595959"/>
                </a:solidFill>
              </a:rPr>
              <a:t>Third level</a:t>
            </a:r>
            <a:endParaRPr sz="2000">
              <a:solidFill>
                <a:srgbClr val="595959"/>
              </a:solidFill>
            </a:endParaRPr>
          </a:p>
          <a:p>
            <a:pPr lvl="3">
              <a:defRPr sz="1800">
                <a:solidFill>
                  <a:srgbClr val="000000"/>
                </a:solidFill>
              </a:defRPr>
            </a:pPr>
            <a:r>
              <a:rPr sz="2000">
                <a:solidFill>
                  <a:srgbClr val="595959"/>
                </a:solidFill>
              </a:rPr>
              <a:t>Fourth level</a:t>
            </a:r>
            <a:endParaRPr sz="2000">
              <a:solidFill>
                <a:srgbClr val="595959"/>
              </a:solidFill>
            </a:endParaRPr>
          </a:p>
          <a:p>
            <a:pPr lvl="4">
              <a:defRPr sz="1800">
                <a:solidFill>
                  <a:srgbClr val="000000"/>
                </a:solidFill>
              </a:defRPr>
            </a:pPr>
            <a:r>
              <a:rPr sz="2000">
                <a:solidFill>
                  <a:srgbClr val="595959"/>
                </a:solidFill>
              </a:rPr>
              <a:t>Fifth level</a:t>
            </a:r>
          </a:p>
        </p:txBody>
      </p:sp>
      <p:sp>
        <p:nvSpPr>
          <p:cNvPr id="45" name="Shape 45"/>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1" showMasterPhAnim="1">
  <p:cSld name="Vertical Title and Text">
    <p:spTree>
      <p:nvGrpSpPr>
        <p:cNvPr id="1" name=""/>
        <p:cNvGrpSpPr/>
        <p:nvPr/>
      </p:nvGrpSpPr>
      <p:grpSpPr>
        <a:xfrm>
          <a:off x="0" y="0"/>
          <a:ext cx="0" cy="0"/>
          <a:chOff x="0" y="0"/>
          <a:chExt cx="0" cy="0"/>
        </a:xfrm>
      </p:grpSpPr>
      <p:sp>
        <p:nvSpPr>
          <p:cNvPr id="47" name="Shape 47"/>
          <p:cNvSpPr/>
          <p:nvPr>
            <p:ph type="title"/>
          </p:nvPr>
        </p:nvSpPr>
        <p:spPr>
          <a:xfrm>
            <a:off x="381000" y="133350"/>
            <a:ext cx="2819400" cy="6667500"/>
          </a:xfrm>
          <a:prstGeom prst="rect">
            <a:avLst/>
          </a:prstGeom>
        </p:spPr>
        <p:txBody>
          <a:bodyPr/>
          <a:lstStyle/>
          <a:p>
            <a:pPr lvl="0">
              <a:defRPr spc="0" sz="1800">
                <a:solidFill>
                  <a:srgbClr val="000000"/>
                </a:solidFill>
              </a:defRPr>
            </a:pPr>
            <a:r>
              <a:rPr spc="-60" sz="3600">
                <a:solidFill>
                  <a:srgbClr val="FFFFFF"/>
                </a:solidFill>
              </a:rPr>
              <a:t>Click to edit Master title style</a:t>
            </a:r>
          </a:p>
        </p:txBody>
      </p:sp>
      <p:sp>
        <p:nvSpPr>
          <p:cNvPr id="48" name="Shape 48"/>
          <p:cNvSpPr/>
          <p:nvPr>
            <p:ph type="body" idx="1"/>
          </p:nvPr>
        </p:nvSpPr>
        <p:spPr>
          <a:xfrm>
            <a:off x="3867911" y="868680"/>
            <a:ext cx="7315201" cy="5989321"/>
          </a:xfrm>
          <a:prstGeom prst="rect">
            <a:avLst/>
          </a:prstGeom>
        </p:spPr>
        <p:txBody>
          <a:bodyPr anchor="t"/>
          <a:lstStyle/>
          <a:p>
            <a:pPr lvl="0">
              <a:defRPr sz="1800">
                <a:solidFill>
                  <a:srgbClr val="000000"/>
                </a:solidFill>
              </a:defRPr>
            </a:pPr>
            <a:r>
              <a:rPr sz="2000">
                <a:solidFill>
                  <a:srgbClr val="595959"/>
                </a:solidFill>
              </a:rPr>
              <a:t>Edit Master text styles</a:t>
            </a:r>
            <a:endParaRPr sz="2000">
              <a:solidFill>
                <a:srgbClr val="595959"/>
              </a:solidFill>
            </a:endParaRPr>
          </a:p>
          <a:p>
            <a:pPr lvl="1">
              <a:defRPr sz="1800">
                <a:solidFill>
                  <a:srgbClr val="000000"/>
                </a:solidFill>
              </a:defRPr>
            </a:pPr>
            <a:r>
              <a:rPr sz="2000">
                <a:solidFill>
                  <a:srgbClr val="595959"/>
                </a:solidFill>
              </a:rPr>
              <a:t>Second level</a:t>
            </a:r>
            <a:endParaRPr sz="2000">
              <a:solidFill>
                <a:srgbClr val="595959"/>
              </a:solidFill>
            </a:endParaRPr>
          </a:p>
          <a:p>
            <a:pPr lvl="2">
              <a:defRPr sz="1800">
                <a:solidFill>
                  <a:srgbClr val="000000"/>
                </a:solidFill>
              </a:defRPr>
            </a:pPr>
            <a:r>
              <a:rPr sz="2000">
                <a:solidFill>
                  <a:srgbClr val="595959"/>
                </a:solidFill>
              </a:rPr>
              <a:t>Third level</a:t>
            </a:r>
            <a:endParaRPr sz="2000">
              <a:solidFill>
                <a:srgbClr val="595959"/>
              </a:solidFill>
            </a:endParaRPr>
          </a:p>
          <a:p>
            <a:pPr lvl="3">
              <a:defRPr sz="1800">
                <a:solidFill>
                  <a:srgbClr val="000000"/>
                </a:solidFill>
              </a:defRPr>
            </a:pPr>
            <a:r>
              <a:rPr sz="2000">
                <a:solidFill>
                  <a:srgbClr val="595959"/>
                </a:solidFill>
              </a:rPr>
              <a:t>Fourth level</a:t>
            </a:r>
            <a:endParaRPr sz="2000">
              <a:solidFill>
                <a:srgbClr val="595959"/>
              </a:solidFill>
            </a:endParaRPr>
          </a:p>
          <a:p>
            <a:pPr lvl="4">
              <a:defRPr sz="1800">
                <a:solidFill>
                  <a:srgbClr val="000000"/>
                </a:solidFill>
              </a:defRPr>
            </a:pPr>
            <a:r>
              <a:rPr sz="2000">
                <a:solidFill>
                  <a:srgbClr val="595959"/>
                </a:solidFill>
              </a:rPr>
              <a:t>Fifth level</a:t>
            </a:r>
          </a:p>
        </p:txBody>
      </p:sp>
      <p:sp>
        <p:nvSpPr>
          <p:cNvPr id="49" name="Shape 49"/>
          <p:cNvSpPr/>
          <p:nvPr>
            <p:ph type="sldNum" sz="quarter" idx="2"/>
          </p:nvPr>
        </p:nvSpPr>
        <p:spPr>
          <a:prstGeom prst="rect">
            <a:avLst/>
          </a:prstGeom>
        </p:spPr>
        <p:txBody>
          <a:bodyPr/>
          <a:lstStyle/>
          <a:p>
            <a:pPr lvl="0"/>
            <a:fld id="{86CB4B4D-7CA3-9044-876B-883B54F8677D}" type="slidenum"/>
          </a:p>
        </p:txBody>
      </p:sp>
    </p:spTree>
  </p:cSld>
  <p:clrMapOvr>
    <a:masterClrMapping/>
  </p:clrMapOvr>
  <p:transition spd="med" advClick="1"/>
</p:sldLayout>
</file>

<file path=ppt/slideMasters/_rels/slideMaster1.xml.rels><?xml version="1.0" encoding="UTF-8" standalone="yes"?><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p:bgPr>
    </p:bg>
    <p:spTree>
      <p:nvGrpSpPr>
        <p:cNvPr id="1" name=""/>
        <p:cNvGrpSpPr/>
        <p:nvPr/>
      </p:nvGrpSpPr>
      <p:grpSpPr>
        <a:xfrm>
          <a:off x="0" y="0"/>
          <a:ext cx="0" cy="0"/>
          <a:chOff x="0" y="0"/>
          <a:chExt cx="0" cy="0"/>
        </a:xfrm>
      </p:grpSpPr>
      <p:sp>
        <p:nvSpPr>
          <p:cNvPr id="2" name="Shape 2"/>
          <p:cNvSpPr/>
          <p:nvPr/>
        </p:nvSpPr>
        <p:spPr>
          <a:xfrm>
            <a:off x="0" y="758951"/>
            <a:ext cx="3443591" cy="5330954"/>
          </a:xfrm>
          <a:prstGeom prst="rect">
            <a:avLst/>
          </a:prstGeom>
          <a:solidFill>
            <a:srgbClr val="F0A22E"/>
          </a:solidFill>
          <a:ln w="12700">
            <a:miter lim="400000"/>
          </a:ln>
        </p:spPr>
        <p:txBody>
          <a:bodyPr lIns="0" tIns="0" rIns="0" bIns="0"/>
          <a:lstStyle/>
          <a:p>
            <a:pPr lvl="0"/>
          </a:p>
        </p:txBody>
      </p:sp>
      <p:sp>
        <p:nvSpPr>
          <p:cNvPr id="3" name="Shape 3"/>
          <p:cNvSpPr/>
          <p:nvPr/>
        </p:nvSpPr>
        <p:spPr>
          <a:xfrm>
            <a:off x="11815864" y="758951"/>
            <a:ext cx="384049" cy="5330954"/>
          </a:xfrm>
          <a:prstGeom prst="rect">
            <a:avLst/>
          </a:prstGeom>
          <a:solidFill>
            <a:srgbClr val="C8C8C8">
              <a:alpha val="49804"/>
            </a:srgbClr>
          </a:solidFill>
          <a:ln w="12700">
            <a:miter lim="400000"/>
          </a:ln>
        </p:spPr>
        <p:txBody>
          <a:bodyPr lIns="0" tIns="0" rIns="0" bIns="0"/>
          <a:lstStyle/>
          <a:p>
            <a:pPr lvl="0"/>
          </a:p>
        </p:txBody>
      </p:sp>
      <p:sp>
        <p:nvSpPr>
          <p:cNvPr id="4" name="Shape 4"/>
          <p:cNvSpPr/>
          <p:nvPr>
            <p:ph type="title"/>
          </p:nvPr>
        </p:nvSpPr>
        <p:spPr>
          <a:xfrm>
            <a:off x="252919" y="266587"/>
            <a:ext cx="2947482" cy="6315684"/>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lvl="0">
              <a:defRPr spc="0" sz="1800">
                <a:solidFill>
                  <a:srgbClr val="000000"/>
                </a:solidFill>
              </a:defRPr>
            </a:pPr>
            <a:r>
              <a:rPr spc="-60" sz="3600">
                <a:solidFill>
                  <a:srgbClr val="FFFFFF"/>
                </a:solidFill>
              </a:rPr>
              <a:t>Click to edit Master title style</a:t>
            </a:r>
          </a:p>
        </p:txBody>
      </p:sp>
      <p:sp>
        <p:nvSpPr>
          <p:cNvPr id="5" name="Shape 5"/>
          <p:cNvSpPr/>
          <p:nvPr>
            <p:ph type="body" idx="1"/>
          </p:nvPr>
        </p:nvSpPr>
        <p:spPr>
          <a:xfrm>
            <a:off x="3869268" y="6858"/>
            <a:ext cx="7315201" cy="68351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lvl="0">
              <a:defRPr sz="1800">
                <a:solidFill>
                  <a:srgbClr val="000000"/>
                </a:solidFill>
              </a:defRPr>
            </a:pPr>
            <a:r>
              <a:rPr sz="2000">
                <a:solidFill>
                  <a:srgbClr val="595959"/>
                </a:solidFill>
              </a:rPr>
              <a:t>Edit Master text styles</a:t>
            </a:r>
            <a:endParaRPr sz="2000">
              <a:solidFill>
                <a:srgbClr val="595959"/>
              </a:solidFill>
            </a:endParaRPr>
          </a:p>
          <a:p>
            <a:pPr lvl="1">
              <a:defRPr sz="1800">
                <a:solidFill>
                  <a:srgbClr val="000000"/>
                </a:solidFill>
              </a:defRPr>
            </a:pPr>
            <a:r>
              <a:rPr sz="2000">
                <a:solidFill>
                  <a:srgbClr val="595959"/>
                </a:solidFill>
              </a:rPr>
              <a:t>Second level</a:t>
            </a:r>
            <a:endParaRPr sz="2000">
              <a:solidFill>
                <a:srgbClr val="595959"/>
              </a:solidFill>
            </a:endParaRPr>
          </a:p>
          <a:p>
            <a:pPr lvl="2">
              <a:defRPr sz="1800">
                <a:solidFill>
                  <a:srgbClr val="000000"/>
                </a:solidFill>
              </a:defRPr>
            </a:pPr>
            <a:r>
              <a:rPr sz="2000">
                <a:solidFill>
                  <a:srgbClr val="595959"/>
                </a:solidFill>
              </a:rPr>
              <a:t>Third level</a:t>
            </a:r>
            <a:endParaRPr sz="2000">
              <a:solidFill>
                <a:srgbClr val="595959"/>
              </a:solidFill>
            </a:endParaRPr>
          </a:p>
          <a:p>
            <a:pPr lvl="3">
              <a:defRPr sz="1800">
                <a:solidFill>
                  <a:srgbClr val="000000"/>
                </a:solidFill>
              </a:defRPr>
            </a:pPr>
            <a:r>
              <a:rPr sz="2000">
                <a:solidFill>
                  <a:srgbClr val="595959"/>
                </a:solidFill>
              </a:rPr>
              <a:t>Fourth level</a:t>
            </a:r>
            <a:endParaRPr sz="2000">
              <a:solidFill>
                <a:srgbClr val="595959"/>
              </a:solidFill>
            </a:endParaRPr>
          </a:p>
          <a:p>
            <a:pPr lvl="4">
              <a:defRPr sz="1800">
                <a:solidFill>
                  <a:srgbClr val="000000"/>
                </a:solidFill>
              </a:defRPr>
            </a:pPr>
            <a:r>
              <a:rPr sz="2000">
                <a:solidFill>
                  <a:srgbClr val="595959"/>
                </a:solidFill>
              </a:rPr>
              <a:t>Fifth level</a:t>
            </a:r>
          </a:p>
        </p:txBody>
      </p:sp>
      <p:sp>
        <p:nvSpPr>
          <p:cNvPr id="6" name="Shape 6"/>
          <p:cNvSpPr/>
          <p:nvPr>
            <p:ph type="sldNum" sz="quarter" idx="2"/>
          </p:nvPr>
        </p:nvSpPr>
        <p:spPr>
          <a:xfrm>
            <a:off x="10634134" y="6404292"/>
            <a:ext cx="1530928" cy="269241"/>
          </a:xfrm>
          <a:prstGeom prst="rect">
            <a:avLst/>
          </a:prstGeom>
          <a:ln w="12700">
            <a:miter lim="400000"/>
          </a:ln>
        </p:spPr>
        <p:txBody>
          <a:bodyPr lIns="45719" rIns="45719" anchor="ctr">
            <a:spAutoFit/>
          </a:bodyPr>
          <a:lstStyle>
            <a:lvl1pPr algn="r">
              <a:defRPr sz="1200">
                <a:solidFill>
                  <a:srgbClr val="F0A22E"/>
                </a:solidFill>
              </a:defRPr>
            </a:lvl1pPr>
          </a:lstStyle>
          <a:p>
            <a:pPr lvl="0"/>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ransition spd="med" advClick="1"/>
  <p:txStyles>
    <p:titleStyle>
      <a:lvl1pPr>
        <a:lnSpc>
          <a:spcPct val="90000"/>
        </a:lnSpc>
        <a:defRPr spc="-60" sz="3600">
          <a:solidFill>
            <a:srgbClr val="FFFFFF"/>
          </a:solidFill>
          <a:latin typeface="Corbel"/>
          <a:ea typeface="Corbel"/>
          <a:cs typeface="Corbel"/>
          <a:sym typeface="Corbel"/>
        </a:defRPr>
      </a:lvl1pPr>
      <a:lvl2pPr>
        <a:lnSpc>
          <a:spcPct val="90000"/>
        </a:lnSpc>
        <a:defRPr spc="-60" sz="3600">
          <a:solidFill>
            <a:srgbClr val="FFFFFF"/>
          </a:solidFill>
          <a:latin typeface="Corbel"/>
          <a:ea typeface="Corbel"/>
          <a:cs typeface="Corbel"/>
          <a:sym typeface="Corbel"/>
        </a:defRPr>
      </a:lvl2pPr>
      <a:lvl3pPr>
        <a:lnSpc>
          <a:spcPct val="90000"/>
        </a:lnSpc>
        <a:defRPr spc="-60" sz="3600">
          <a:solidFill>
            <a:srgbClr val="FFFFFF"/>
          </a:solidFill>
          <a:latin typeface="Corbel"/>
          <a:ea typeface="Corbel"/>
          <a:cs typeface="Corbel"/>
          <a:sym typeface="Corbel"/>
        </a:defRPr>
      </a:lvl3pPr>
      <a:lvl4pPr>
        <a:lnSpc>
          <a:spcPct val="90000"/>
        </a:lnSpc>
        <a:defRPr spc="-60" sz="3600">
          <a:solidFill>
            <a:srgbClr val="FFFFFF"/>
          </a:solidFill>
          <a:latin typeface="Corbel"/>
          <a:ea typeface="Corbel"/>
          <a:cs typeface="Corbel"/>
          <a:sym typeface="Corbel"/>
        </a:defRPr>
      </a:lvl4pPr>
      <a:lvl5pPr>
        <a:lnSpc>
          <a:spcPct val="90000"/>
        </a:lnSpc>
        <a:defRPr spc="-60" sz="3600">
          <a:solidFill>
            <a:srgbClr val="FFFFFF"/>
          </a:solidFill>
          <a:latin typeface="Corbel"/>
          <a:ea typeface="Corbel"/>
          <a:cs typeface="Corbel"/>
          <a:sym typeface="Corbel"/>
        </a:defRPr>
      </a:lvl5pPr>
      <a:lvl6pPr>
        <a:lnSpc>
          <a:spcPct val="90000"/>
        </a:lnSpc>
        <a:defRPr spc="-60" sz="3600">
          <a:solidFill>
            <a:srgbClr val="FFFFFF"/>
          </a:solidFill>
          <a:latin typeface="Corbel"/>
          <a:ea typeface="Corbel"/>
          <a:cs typeface="Corbel"/>
          <a:sym typeface="Corbel"/>
        </a:defRPr>
      </a:lvl6pPr>
      <a:lvl7pPr>
        <a:lnSpc>
          <a:spcPct val="90000"/>
        </a:lnSpc>
        <a:defRPr spc="-60" sz="3600">
          <a:solidFill>
            <a:srgbClr val="FFFFFF"/>
          </a:solidFill>
          <a:latin typeface="Corbel"/>
          <a:ea typeface="Corbel"/>
          <a:cs typeface="Corbel"/>
          <a:sym typeface="Corbel"/>
        </a:defRPr>
      </a:lvl7pPr>
      <a:lvl8pPr>
        <a:lnSpc>
          <a:spcPct val="90000"/>
        </a:lnSpc>
        <a:defRPr spc="-60" sz="3600">
          <a:solidFill>
            <a:srgbClr val="FFFFFF"/>
          </a:solidFill>
          <a:latin typeface="Corbel"/>
          <a:ea typeface="Corbel"/>
          <a:cs typeface="Corbel"/>
          <a:sym typeface="Corbel"/>
        </a:defRPr>
      </a:lvl8pPr>
      <a:lvl9pPr>
        <a:lnSpc>
          <a:spcPct val="90000"/>
        </a:lnSpc>
        <a:defRPr spc="-60" sz="3600">
          <a:solidFill>
            <a:srgbClr val="FFFFFF"/>
          </a:solidFill>
          <a:latin typeface="Corbel"/>
          <a:ea typeface="Corbel"/>
          <a:cs typeface="Corbel"/>
          <a:sym typeface="Corbel"/>
        </a:defRPr>
      </a:lvl9pPr>
    </p:titleStyle>
    <p:bodyStyle>
      <a:lvl1pPr marL="182879" indent="-182879">
        <a:lnSpc>
          <a:spcPct val="90000"/>
        </a:lnSpc>
        <a:spcBef>
          <a:spcPts val="1200"/>
        </a:spcBef>
        <a:buClr>
          <a:srgbClr val="F0A22E"/>
        </a:buClr>
        <a:buSzPct val="100000"/>
        <a:buFont typeface="Wingdings 2"/>
        <a:buChar char="●"/>
        <a:defRPr sz="2000">
          <a:solidFill>
            <a:srgbClr val="595959"/>
          </a:solidFill>
          <a:latin typeface="Corbel"/>
          <a:ea typeface="Corbel"/>
          <a:cs typeface="Corbel"/>
          <a:sym typeface="Corbel"/>
        </a:defRPr>
      </a:lvl1pPr>
      <a:lvl2pPr marL="706119" indent="-203200">
        <a:lnSpc>
          <a:spcPct val="90000"/>
        </a:lnSpc>
        <a:spcBef>
          <a:spcPts val="1200"/>
        </a:spcBef>
        <a:buClr>
          <a:srgbClr val="F0A22E"/>
        </a:buClr>
        <a:buSzPct val="100000"/>
        <a:buFont typeface="Wingdings 2"/>
        <a:buChar char="●"/>
        <a:defRPr sz="2000">
          <a:solidFill>
            <a:srgbClr val="595959"/>
          </a:solidFill>
          <a:latin typeface="Corbel"/>
          <a:ea typeface="Corbel"/>
          <a:cs typeface="Corbel"/>
          <a:sym typeface="Corbel"/>
        </a:defRPr>
      </a:lvl2pPr>
      <a:lvl3pPr marL="1188719" indent="-228600">
        <a:lnSpc>
          <a:spcPct val="90000"/>
        </a:lnSpc>
        <a:spcBef>
          <a:spcPts val="1200"/>
        </a:spcBef>
        <a:buClr>
          <a:srgbClr val="F0A22E"/>
        </a:buClr>
        <a:buSzPct val="100000"/>
        <a:buFont typeface="Wingdings 2"/>
        <a:buChar char="●"/>
        <a:defRPr sz="2000">
          <a:solidFill>
            <a:srgbClr val="595959"/>
          </a:solidFill>
          <a:latin typeface="Corbel"/>
          <a:ea typeface="Corbel"/>
          <a:cs typeface="Corbel"/>
          <a:sym typeface="Corbel"/>
        </a:defRPr>
      </a:lvl3pPr>
      <a:lvl4pPr marL="1678577" indent="-261257">
        <a:lnSpc>
          <a:spcPct val="90000"/>
        </a:lnSpc>
        <a:spcBef>
          <a:spcPts val="1200"/>
        </a:spcBef>
        <a:buClr>
          <a:srgbClr val="F0A22E"/>
        </a:buClr>
        <a:buSzPct val="100000"/>
        <a:buFont typeface="Wingdings 2"/>
        <a:buChar char="●"/>
        <a:defRPr sz="2000">
          <a:solidFill>
            <a:srgbClr val="595959"/>
          </a:solidFill>
          <a:latin typeface="Corbel"/>
          <a:ea typeface="Corbel"/>
          <a:cs typeface="Corbel"/>
          <a:sym typeface="Corbel"/>
        </a:defRPr>
      </a:lvl4pPr>
      <a:lvl5pPr marL="2135777" indent="-261257">
        <a:lnSpc>
          <a:spcPct val="90000"/>
        </a:lnSpc>
        <a:spcBef>
          <a:spcPts val="1200"/>
        </a:spcBef>
        <a:buClr>
          <a:srgbClr val="F0A22E"/>
        </a:buClr>
        <a:buSzPct val="100000"/>
        <a:buFont typeface="Wingdings 2"/>
        <a:buChar char="●"/>
        <a:defRPr sz="2000">
          <a:solidFill>
            <a:srgbClr val="595959"/>
          </a:solidFill>
          <a:latin typeface="Corbel"/>
          <a:ea typeface="Corbel"/>
          <a:cs typeface="Corbel"/>
          <a:sym typeface="Corbel"/>
        </a:defRPr>
      </a:lvl5pPr>
      <a:lvl6pPr marL="2612571" indent="-326571">
        <a:lnSpc>
          <a:spcPct val="90000"/>
        </a:lnSpc>
        <a:spcBef>
          <a:spcPts val="1200"/>
        </a:spcBef>
        <a:buClr>
          <a:srgbClr val="F0A22E"/>
        </a:buClr>
        <a:buSzPct val="100000"/>
        <a:buFont typeface="Wingdings 2"/>
        <a:buChar char="●"/>
        <a:defRPr sz="2000">
          <a:solidFill>
            <a:srgbClr val="595959"/>
          </a:solidFill>
          <a:latin typeface="Corbel"/>
          <a:ea typeface="Corbel"/>
          <a:cs typeface="Corbel"/>
          <a:sym typeface="Corbel"/>
        </a:defRPr>
      </a:lvl6pPr>
      <a:lvl7pPr marL="3069771" indent="-326571">
        <a:lnSpc>
          <a:spcPct val="90000"/>
        </a:lnSpc>
        <a:spcBef>
          <a:spcPts val="1200"/>
        </a:spcBef>
        <a:buClr>
          <a:srgbClr val="F0A22E"/>
        </a:buClr>
        <a:buSzPct val="100000"/>
        <a:buFont typeface="Wingdings 2"/>
        <a:buChar char="●"/>
        <a:defRPr sz="2000">
          <a:solidFill>
            <a:srgbClr val="595959"/>
          </a:solidFill>
          <a:latin typeface="Corbel"/>
          <a:ea typeface="Corbel"/>
          <a:cs typeface="Corbel"/>
          <a:sym typeface="Corbel"/>
        </a:defRPr>
      </a:lvl7pPr>
      <a:lvl8pPr marL="3526971" indent="-326571">
        <a:lnSpc>
          <a:spcPct val="90000"/>
        </a:lnSpc>
        <a:spcBef>
          <a:spcPts val="1200"/>
        </a:spcBef>
        <a:buClr>
          <a:srgbClr val="F0A22E"/>
        </a:buClr>
        <a:buSzPct val="100000"/>
        <a:buFont typeface="Wingdings 2"/>
        <a:buChar char="●"/>
        <a:defRPr sz="2000">
          <a:solidFill>
            <a:srgbClr val="595959"/>
          </a:solidFill>
          <a:latin typeface="Corbel"/>
          <a:ea typeface="Corbel"/>
          <a:cs typeface="Corbel"/>
          <a:sym typeface="Corbel"/>
        </a:defRPr>
      </a:lvl8pPr>
      <a:lvl9pPr marL="3984171" indent="-326571">
        <a:lnSpc>
          <a:spcPct val="90000"/>
        </a:lnSpc>
        <a:spcBef>
          <a:spcPts val="1200"/>
        </a:spcBef>
        <a:buClr>
          <a:srgbClr val="F0A22E"/>
        </a:buClr>
        <a:buSzPct val="100000"/>
        <a:buFont typeface="Wingdings 2"/>
        <a:buChar char="●"/>
        <a:defRPr sz="2000">
          <a:solidFill>
            <a:srgbClr val="595959"/>
          </a:solidFill>
          <a:latin typeface="Corbel"/>
          <a:ea typeface="Corbel"/>
          <a:cs typeface="Corbel"/>
          <a:sym typeface="Corbel"/>
        </a:defRPr>
      </a:lvl9pPr>
    </p:bodyStyle>
    <p:otherStyle>
      <a:lvl1pPr algn="r">
        <a:defRPr sz="1200">
          <a:solidFill>
            <a:schemeClr val="tx1"/>
          </a:solidFill>
          <a:latin typeface="+mn-lt"/>
          <a:ea typeface="+mn-ea"/>
          <a:cs typeface="+mn-cs"/>
          <a:sym typeface="Corbel"/>
        </a:defRPr>
      </a:lvl1pPr>
      <a:lvl2pPr indent="457200" algn="r">
        <a:defRPr sz="1200">
          <a:solidFill>
            <a:schemeClr val="tx1"/>
          </a:solidFill>
          <a:latin typeface="+mn-lt"/>
          <a:ea typeface="+mn-ea"/>
          <a:cs typeface="+mn-cs"/>
          <a:sym typeface="Corbel"/>
        </a:defRPr>
      </a:lvl2pPr>
      <a:lvl3pPr indent="914400" algn="r">
        <a:defRPr sz="1200">
          <a:solidFill>
            <a:schemeClr val="tx1"/>
          </a:solidFill>
          <a:latin typeface="+mn-lt"/>
          <a:ea typeface="+mn-ea"/>
          <a:cs typeface="+mn-cs"/>
          <a:sym typeface="Corbel"/>
        </a:defRPr>
      </a:lvl3pPr>
      <a:lvl4pPr indent="1371600" algn="r">
        <a:defRPr sz="1200">
          <a:solidFill>
            <a:schemeClr val="tx1"/>
          </a:solidFill>
          <a:latin typeface="+mn-lt"/>
          <a:ea typeface="+mn-ea"/>
          <a:cs typeface="+mn-cs"/>
          <a:sym typeface="Corbel"/>
        </a:defRPr>
      </a:lvl4pPr>
      <a:lvl5pPr indent="1828800" algn="r">
        <a:defRPr sz="1200">
          <a:solidFill>
            <a:schemeClr val="tx1"/>
          </a:solidFill>
          <a:latin typeface="+mn-lt"/>
          <a:ea typeface="+mn-ea"/>
          <a:cs typeface="+mn-cs"/>
          <a:sym typeface="Corbel"/>
        </a:defRPr>
      </a:lvl5pPr>
      <a:lvl6pPr indent="2286000" algn="r">
        <a:defRPr sz="1200">
          <a:solidFill>
            <a:schemeClr val="tx1"/>
          </a:solidFill>
          <a:latin typeface="+mn-lt"/>
          <a:ea typeface="+mn-ea"/>
          <a:cs typeface="+mn-cs"/>
          <a:sym typeface="Corbel"/>
        </a:defRPr>
      </a:lvl6pPr>
      <a:lvl7pPr indent="2743200" algn="r">
        <a:defRPr sz="1200">
          <a:solidFill>
            <a:schemeClr val="tx1"/>
          </a:solidFill>
          <a:latin typeface="+mn-lt"/>
          <a:ea typeface="+mn-ea"/>
          <a:cs typeface="+mn-cs"/>
          <a:sym typeface="Corbel"/>
        </a:defRPr>
      </a:lvl7pPr>
      <a:lvl8pPr indent="3200400" algn="r">
        <a:defRPr sz="1200">
          <a:solidFill>
            <a:schemeClr val="tx1"/>
          </a:solidFill>
          <a:latin typeface="+mn-lt"/>
          <a:ea typeface="+mn-ea"/>
          <a:cs typeface="+mn-cs"/>
          <a:sym typeface="Corbel"/>
        </a:defRPr>
      </a:lvl8pPr>
      <a:lvl9pPr indent="3657600" algn="r">
        <a:defRPr sz="1200">
          <a:solidFill>
            <a:schemeClr val="tx1"/>
          </a:solidFill>
          <a:latin typeface="+mn-lt"/>
          <a:ea typeface="+mn-ea"/>
          <a:cs typeface="+mn-cs"/>
          <a:sym typeface="Corbel"/>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gov.uk/guidance/equality-act-2010-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53" name="Shape 53"/>
          <p:cNvSpPr/>
          <p:nvPr>
            <p:ph type="title"/>
          </p:nvPr>
        </p:nvSpPr>
        <p:spPr>
          <a:xfrm>
            <a:off x="1069847" y="1298447"/>
            <a:ext cx="7315201" cy="3255266"/>
          </a:xfrm>
          <a:prstGeom prst="rect">
            <a:avLst/>
          </a:prstGeom>
        </p:spPr>
        <p:txBody>
          <a:bodyPr/>
          <a:lstStyle/>
          <a:p>
            <a:pPr lvl="0" algn="ctr">
              <a:defRPr spc="0" sz="1800">
                <a:solidFill>
                  <a:srgbClr val="000000"/>
                </a:solidFill>
              </a:defRPr>
            </a:pPr>
            <a:r>
              <a:rPr spc="-100" sz="3600">
                <a:solidFill>
                  <a:srgbClr val="FFFFFF"/>
                </a:solidFill>
              </a:rPr>
              <a:t>Through examining both</a:t>
            </a:r>
            <a:r>
              <a:rPr spc="-100" sz="5900">
                <a:solidFill>
                  <a:srgbClr val="FFFFFF"/>
                </a:solidFill>
              </a:rPr>
              <a:t> </a:t>
            </a:r>
            <a:r>
              <a:rPr spc="-100" sz="3600">
                <a:solidFill>
                  <a:srgbClr val="FFFFFF"/>
                </a:solidFill>
              </a:rPr>
              <a:t>Positive and Negative aspects of labelling theory. Critically explore why society deems it necessary to use </a:t>
            </a:r>
            <a:r>
              <a:rPr spc="-100" sz="3600">
                <a:solidFill>
                  <a:srgbClr val="FFFFFF"/>
                </a:solidFill>
              </a:rPr>
              <a:t>Gender and Sexual Diversity </a:t>
            </a:r>
          </a:p>
        </p:txBody>
      </p:sp>
      <p:sp>
        <p:nvSpPr>
          <p:cNvPr id="54" name="Shape 54"/>
          <p:cNvSpPr/>
          <p:nvPr>
            <p:ph type="body" idx="1"/>
          </p:nvPr>
        </p:nvSpPr>
        <p:spPr>
          <a:xfrm>
            <a:off x="1100015" y="4670245"/>
            <a:ext cx="7315201" cy="914401"/>
          </a:xfrm>
          <a:prstGeom prst="rect">
            <a:avLst/>
          </a:prstGeom>
        </p:spPr>
        <p:txBody>
          <a:bodyPr/>
          <a:lstStyle>
            <a:lvl1pPr algn="ctr"/>
          </a:lstStyle>
          <a:p>
            <a:pPr lvl="0">
              <a:defRPr sz="1800">
                <a:solidFill>
                  <a:srgbClr val="000000"/>
                </a:solidFill>
              </a:defRPr>
            </a:pPr>
            <a:r>
              <a:rPr sz="2200">
                <a:solidFill>
                  <a:srgbClr val="FCECD5"/>
                </a:solidFill>
              </a:rPr>
              <a:t>Rebecca Graham   1500968    SJSI5018    </a:t>
            </a:r>
          </a:p>
        </p:txBody>
      </p:sp>
    </p:spTree>
  </p:cSld>
  <p:clrMapOvr>
    <a:masterClrMapping/>
  </p:clrMapOvr>
  <p:transitio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56" name="Shape 56"/>
          <p:cNvSpPr/>
          <p:nvPr>
            <p:ph type="title"/>
          </p:nvPr>
        </p:nvSpPr>
        <p:spPr>
          <a:xfrm>
            <a:off x="252918" y="1123836"/>
            <a:ext cx="2947484" cy="4601185"/>
          </a:xfrm>
          <a:prstGeom prst="rect">
            <a:avLst/>
          </a:prstGeom>
        </p:spPr>
        <p:txBody>
          <a:bodyPr/>
          <a:lstStyle/>
          <a:p>
            <a:pPr lvl="0" algn="ctr">
              <a:defRPr spc="0" sz="1800">
                <a:solidFill>
                  <a:srgbClr val="000000"/>
                </a:solidFill>
              </a:defRPr>
            </a:pPr>
            <a:r>
              <a:rPr spc="-100" sz="3600" u="sng">
                <a:solidFill>
                  <a:srgbClr val="FFFFFF"/>
                </a:solidFill>
              </a:rPr>
              <a:t>Content</a:t>
            </a:r>
            <a:r>
              <a:rPr spc="-100" sz="3600">
                <a:solidFill>
                  <a:srgbClr val="FFFFFF"/>
                </a:solidFill>
              </a:rPr>
              <a:t> </a:t>
            </a:r>
          </a:p>
        </p:txBody>
      </p:sp>
      <p:sp>
        <p:nvSpPr>
          <p:cNvPr id="57" name="Shape 57"/>
          <p:cNvSpPr/>
          <p:nvPr/>
        </p:nvSpPr>
        <p:spPr>
          <a:xfrm>
            <a:off x="3581400" y="933450"/>
            <a:ext cx="6707686" cy="65049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444500" indent="-444500">
              <a:buSzPct val="100000"/>
              <a:buFont typeface="Arial"/>
              <a:buChar char="•"/>
            </a:pPr>
            <a:r>
              <a:rPr sz="2800"/>
              <a:t>What is Labelling Theory?</a:t>
            </a:r>
          </a:p>
          <a:p>
            <a:pPr lvl="0" marL="444500" indent="-444500">
              <a:buSzPct val="100000"/>
              <a:buFont typeface="Arial"/>
              <a:buChar char="•"/>
            </a:pPr>
            <a:r>
              <a:rPr sz="2800"/>
              <a:t>What is  Sex and what is Gender?</a:t>
            </a:r>
            <a:endParaRPr sz="2800"/>
          </a:p>
          <a:p>
            <a:pPr lvl="0" marL="444500" indent="-444500">
              <a:buSzPct val="100000"/>
              <a:buFont typeface="Arial"/>
              <a:buChar char="•"/>
            </a:pPr>
            <a:r>
              <a:rPr sz="2800"/>
              <a:t>Examples of Gender</a:t>
            </a:r>
            <a:endParaRPr sz="2800"/>
          </a:p>
          <a:p>
            <a:pPr lvl="0" marL="444500" indent="-444500">
              <a:buSzPct val="100000"/>
              <a:buFont typeface="Arial"/>
              <a:buChar char="•"/>
            </a:pPr>
            <a:r>
              <a:rPr sz="2800"/>
              <a:t>What is Sexuality?</a:t>
            </a:r>
            <a:endParaRPr sz="2800"/>
          </a:p>
          <a:p>
            <a:pPr lvl="0" marL="444500" indent="-444500">
              <a:buSzPct val="100000"/>
              <a:buFont typeface="Arial"/>
              <a:buChar char="•"/>
            </a:pPr>
            <a:r>
              <a:rPr sz="2800"/>
              <a:t>Examples of Sexuality</a:t>
            </a:r>
            <a:endParaRPr sz="2800"/>
          </a:p>
          <a:p>
            <a:pPr lvl="0" marL="444500" indent="-444500">
              <a:buSzPct val="100000"/>
              <a:buFont typeface="Arial"/>
              <a:buChar char="•"/>
            </a:pPr>
            <a:r>
              <a:rPr sz="2800"/>
              <a:t>Equality Act (2010)</a:t>
            </a:r>
            <a:endParaRPr sz="2800"/>
          </a:p>
          <a:p>
            <a:pPr lvl="0" marL="444500" indent="-444500">
              <a:buSzPct val="100000"/>
              <a:buFont typeface="Arial"/>
              <a:buChar char="•"/>
            </a:pPr>
            <a:r>
              <a:rPr sz="2800"/>
              <a:t>What are the Positive Aspects of Labelling Theory with Gender and Sexual Diversity?</a:t>
            </a:r>
            <a:endParaRPr sz="2800"/>
          </a:p>
          <a:p>
            <a:pPr lvl="0" marL="457200" indent="-457200">
              <a:buSzPct val="100000"/>
              <a:buFont typeface="Arial"/>
              <a:buChar char="•"/>
            </a:pPr>
            <a:endParaRPr sz="2800"/>
          </a:p>
          <a:p>
            <a:pPr lvl="0"/>
            <a:endParaRPr sz="2800"/>
          </a:p>
          <a:p>
            <a:pPr lvl="0"/>
            <a:endParaRPr sz="3200"/>
          </a:p>
          <a:p>
            <a:pPr lvl="0"/>
            <a:endParaRPr sz="3200"/>
          </a:p>
          <a:p>
            <a:pPr lvl="0"/>
            <a:endParaRPr sz="3200"/>
          </a:p>
          <a:p>
            <a:pPr lvl="0" marL="285750" indent="-285750">
              <a:buSzPct val="100000"/>
              <a:buFont typeface="Arial"/>
              <a:buChar char="•"/>
            </a:pPr>
            <a:endParaRPr sz="3200"/>
          </a:p>
        </p:txBody>
      </p:sp>
    </p:spTree>
  </p:cSld>
  <p:clrMapOvr>
    <a:masterClrMapping/>
  </p:clrMapOvr>
  <p:transition spd="med" advClick="1"/>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59" name="Shape 59"/>
          <p:cNvSpPr/>
          <p:nvPr>
            <p:ph type="title"/>
          </p:nvPr>
        </p:nvSpPr>
        <p:spPr>
          <a:xfrm>
            <a:off x="252918" y="1123836"/>
            <a:ext cx="2947484" cy="4601185"/>
          </a:xfrm>
          <a:prstGeom prst="rect">
            <a:avLst/>
          </a:prstGeom>
        </p:spPr>
        <p:txBody>
          <a:bodyPr/>
          <a:lstStyle>
            <a:lvl1pPr algn="ctr">
              <a:defRPr b="1" spc="-100" u="sng"/>
            </a:lvl1pPr>
          </a:lstStyle>
          <a:p>
            <a:pPr lvl="0">
              <a:defRPr b="0" spc="0" sz="1800" u="none">
                <a:solidFill>
                  <a:srgbClr val="000000"/>
                </a:solidFill>
              </a:defRPr>
            </a:pPr>
            <a:r>
              <a:rPr b="1" spc="-100" sz="3600" u="sng">
                <a:solidFill>
                  <a:srgbClr val="FFFFFF"/>
                </a:solidFill>
              </a:rPr>
              <a:t>Content</a:t>
            </a:r>
          </a:p>
        </p:txBody>
      </p:sp>
      <p:sp>
        <p:nvSpPr>
          <p:cNvPr id="60" name="Shape 60"/>
          <p:cNvSpPr/>
          <p:nvPr/>
        </p:nvSpPr>
        <p:spPr>
          <a:xfrm>
            <a:off x="3648075" y="295274"/>
            <a:ext cx="6163544" cy="4561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457200" indent="-457200">
              <a:buSzPct val="100000"/>
              <a:buFont typeface="Arial"/>
              <a:buChar char="•"/>
            </a:pPr>
            <a:endParaRPr sz="2800"/>
          </a:p>
          <a:p>
            <a:pPr lvl="0" marL="711200" indent="-711200">
              <a:buSzPct val="100000"/>
              <a:buFont typeface="Arial"/>
              <a:buChar char="•"/>
            </a:pPr>
            <a:r>
              <a:rPr sz="2800"/>
              <a:t>Sometimes Labelling helps people understand about personal identities </a:t>
            </a:r>
            <a:endParaRPr sz="2800"/>
          </a:p>
          <a:p>
            <a:pPr lvl="0" marL="711200" indent="-711200">
              <a:buSzPct val="100000"/>
              <a:buFont typeface="Arial"/>
              <a:buChar char="•"/>
            </a:pPr>
            <a:r>
              <a:rPr sz="2800"/>
              <a:t>Labelling; Bringing out the best in People and Bringing people together</a:t>
            </a:r>
            <a:endParaRPr sz="2800"/>
          </a:p>
          <a:p>
            <a:pPr lvl="0" marL="711200" indent="-711200">
              <a:buSzPct val="100000"/>
              <a:buFont typeface="Arial"/>
              <a:buChar char="•"/>
            </a:pPr>
            <a:r>
              <a:rPr sz="2800"/>
              <a:t>What are the Negative aspects of the Labelling Theory with Gender and Sexual Diversity?</a:t>
            </a:r>
            <a:endParaRPr sz="2800"/>
          </a:p>
          <a:p>
            <a:pPr lvl="0" marL="711200" indent="-711200">
              <a:buSzPct val="100000"/>
              <a:buFont typeface="Arial"/>
              <a:buChar char="•"/>
            </a:pPr>
            <a:r>
              <a:rPr sz="2800"/>
              <a:t>Stereotyping</a:t>
            </a:r>
            <a:endParaRPr sz="2800"/>
          </a:p>
          <a:p>
            <a:pPr lvl="0" marL="711200" indent="-711200">
              <a:buSzPct val="100000"/>
              <a:buFont typeface="Arial"/>
              <a:buChar char="•"/>
            </a:pPr>
            <a:r>
              <a:rPr sz="2800"/>
              <a:t>Discrimination</a:t>
            </a:r>
            <a:endParaRPr sz="2800"/>
          </a:p>
        </p:txBody>
      </p:sp>
    </p:spTree>
  </p:cSld>
  <p:clrMapOvr>
    <a:masterClrMapping/>
  </p:clrMapOvr>
  <p:transition spd="med" advClick="1"/>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62" name="Shape 62"/>
          <p:cNvSpPr/>
          <p:nvPr>
            <p:ph type="title"/>
          </p:nvPr>
        </p:nvSpPr>
        <p:spPr>
          <a:xfrm>
            <a:off x="252918" y="1123836"/>
            <a:ext cx="2947484" cy="4601185"/>
          </a:xfrm>
          <a:prstGeom prst="rect">
            <a:avLst/>
          </a:prstGeom>
        </p:spPr>
        <p:txBody>
          <a:bodyPr/>
          <a:lstStyle>
            <a:lvl1pPr algn="ctr">
              <a:defRPr spc="-100" u="sng"/>
            </a:lvl1pPr>
          </a:lstStyle>
          <a:p>
            <a:pPr lvl="0">
              <a:defRPr spc="0" sz="1800" u="none">
                <a:solidFill>
                  <a:srgbClr val="000000"/>
                </a:solidFill>
              </a:defRPr>
            </a:pPr>
            <a:r>
              <a:rPr spc="-100" sz="3600" u="sng">
                <a:solidFill>
                  <a:srgbClr val="FFFFFF"/>
                </a:solidFill>
              </a:rPr>
              <a:t>What is Labelling Theory?</a:t>
            </a:r>
          </a:p>
        </p:txBody>
      </p:sp>
      <p:sp>
        <p:nvSpPr>
          <p:cNvPr id="63" name="Shape 63"/>
          <p:cNvSpPr/>
          <p:nvPr/>
        </p:nvSpPr>
        <p:spPr>
          <a:xfrm>
            <a:off x="8943975" y="6200774"/>
            <a:ext cx="2743200"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lvl="0">
              <a:defRPr sz="1800"/>
            </a:pPr>
            <a:r>
              <a:rPr sz="2000"/>
              <a:t>(Becker, 1997)</a:t>
            </a:r>
          </a:p>
        </p:txBody>
      </p:sp>
      <p:sp>
        <p:nvSpPr>
          <p:cNvPr id="64" name="Shape 64"/>
          <p:cNvSpPr/>
          <p:nvPr/>
        </p:nvSpPr>
        <p:spPr>
          <a:xfrm>
            <a:off x="3552825" y="704849"/>
            <a:ext cx="8248650" cy="4561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444500" indent="-444500">
              <a:buSzPct val="100000"/>
              <a:buFont typeface="Arial"/>
              <a:buChar char="•"/>
            </a:pPr>
            <a:r>
              <a:rPr sz="2800"/>
              <a:t>Is the view of deviance to which being labeled as deviant may lead a person to act in deviant.</a:t>
            </a:r>
          </a:p>
          <a:p>
            <a:pPr lvl="0" marL="444500" indent="-444500">
              <a:buSzPct val="100000"/>
              <a:buFont typeface="Arial"/>
              <a:buChar char="•"/>
            </a:pPr>
            <a:r>
              <a:rPr sz="2800"/>
              <a:t>Explains why individuals behaviour may not match with social 'norms'.</a:t>
            </a:r>
            <a:endParaRPr sz="2800"/>
          </a:p>
          <a:p>
            <a:pPr lvl="0" marL="711200" indent="-711200">
              <a:buSzPct val="100000"/>
              <a:buFont typeface="Arial"/>
              <a:buChar char="•"/>
            </a:pPr>
            <a:r>
              <a:rPr sz="2800"/>
              <a:t>For example; a child who is labelled as 'naughty'  due to how their brother or sister may have behaved when their age then may start to behave naughty and become naughty.</a:t>
            </a:r>
            <a:endParaRPr sz="2800"/>
          </a:p>
          <a:p>
            <a:pPr lvl="0" algn="ctr"/>
            <a:endParaRPr sz="2800"/>
          </a:p>
          <a:p>
            <a:pPr lvl="0" marL="285750" indent="-285750" algn="ctr">
              <a:buSzPct val="100000"/>
              <a:buFont typeface="Arial"/>
              <a:buChar char="•"/>
            </a:pPr>
            <a:endParaRPr sz="2800"/>
          </a:p>
        </p:txBody>
      </p:sp>
    </p:spTree>
  </p:cSld>
  <p:clrMapOvr>
    <a:masterClrMapping/>
  </p:clrMapOvr>
  <p:transition spd="med" advClick="1"/>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66" name="Shape 66"/>
          <p:cNvSpPr/>
          <p:nvPr>
            <p:ph type="title"/>
          </p:nvPr>
        </p:nvSpPr>
        <p:spPr>
          <a:xfrm>
            <a:off x="252918" y="1123836"/>
            <a:ext cx="2947484" cy="4601185"/>
          </a:xfrm>
          <a:prstGeom prst="rect">
            <a:avLst/>
          </a:prstGeom>
        </p:spPr>
        <p:txBody>
          <a:bodyPr/>
          <a:lstStyle>
            <a:lvl1pPr algn="ctr">
              <a:defRPr spc="-100" u="sng"/>
            </a:lvl1pPr>
          </a:lstStyle>
          <a:p>
            <a:pPr lvl="0">
              <a:defRPr spc="0" sz="1800" u="none">
                <a:solidFill>
                  <a:srgbClr val="000000"/>
                </a:solidFill>
              </a:defRPr>
            </a:pPr>
            <a:r>
              <a:rPr spc="-100" sz="3600" u="sng">
                <a:solidFill>
                  <a:srgbClr val="FFFFFF"/>
                </a:solidFill>
              </a:rPr>
              <a:t>What is Sex and What Gender?</a:t>
            </a:r>
          </a:p>
        </p:txBody>
      </p:sp>
      <p:sp>
        <p:nvSpPr>
          <p:cNvPr id="67" name="Shape 67"/>
          <p:cNvSpPr/>
          <p:nvPr/>
        </p:nvSpPr>
        <p:spPr>
          <a:xfrm>
            <a:off x="7115174" y="6000750"/>
            <a:ext cx="5410920" cy="3835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lvl="0">
              <a:defRPr sz="1800"/>
            </a:pPr>
            <a:r>
              <a:rPr sz="2000"/>
              <a:t>(Rahman and Jackson, 2010)</a:t>
            </a:r>
          </a:p>
        </p:txBody>
      </p:sp>
      <p:sp>
        <p:nvSpPr>
          <p:cNvPr id="68" name="Shape 68"/>
          <p:cNvSpPr/>
          <p:nvPr/>
        </p:nvSpPr>
        <p:spPr>
          <a:xfrm>
            <a:off x="3562349" y="647699"/>
            <a:ext cx="8041690" cy="6593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711200" indent="-711200">
              <a:buSzPct val="100000"/>
              <a:buFont typeface="Arial"/>
              <a:buChar char="•"/>
            </a:pPr>
            <a:r>
              <a:rPr sz="2800"/>
              <a:t>Difference between sex and gender is biological. Sex is given to an individual at birth depending on the anatomy on whether 'male' or 'female' and the biological traits that society views as being 'male' or 'female'</a:t>
            </a:r>
            <a:endParaRPr sz="2800"/>
          </a:p>
          <a:p>
            <a:pPr lvl="0" marL="457200" indent="-457200">
              <a:buSzPct val="100000"/>
              <a:buFont typeface="Arial"/>
              <a:buChar char="•"/>
            </a:pPr>
            <a:endParaRPr sz="2800"/>
          </a:p>
          <a:p>
            <a:pPr lvl="0" marL="711200" indent="-711200">
              <a:buSzPct val="100000"/>
              <a:buFont typeface="Arial"/>
              <a:buChar char="•"/>
            </a:pPr>
            <a:r>
              <a:rPr sz="2800"/>
              <a:t>Gender refers to the relationships and roles between men and women which have been socially-constructed including concepts of femininity and masculinity. </a:t>
            </a:r>
          </a:p>
          <a:p>
            <a:pPr lvl="0" marL="711200" indent="-711200">
              <a:buSzPct val="100000"/>
              <a:buFont typeface="Arial"/>
              <a:buChar char="•"/>
            </a:pPr>
            <a:r>
              <a:rPr sz="2800"/>
              <a:t>Gender is cultural</a:t>
            </a:r>
            <a:endParaRPr sz="2800"/>
          </a:p>
          <a:p>
            <a:pPr lvl="0"/>
            <a:endParaRPr sz="2800"/>
          </a:p>
          <a:p>
            <a:pPr lvl="0"/>
            <a:endParaRPr sz="2800"/>
          </a:p>
          <a:p>
            <a:pPr lvl="0"/>
            <a:endParaRPr sz="2800"/>
          </a:p>
          <a:p>
            <a:pPr lvl="0" marL="457200" indent="-457200">
              <a:buSzPct val="100000"/>
              <a:buFont typeface="Arial"/>
              <a:buChar char="•"/>
            </a:pPr>
            <a:endParaRPr sz="2800"/>
          </a:p>
        </p:txBody>
      </p:sp>
    </p:spTree>
  </p:cSld>
  <p:clrMapOvr>
    <a:masterClrMapping/>
  </p:clrMapOvr>
  <p:transition spd="med" advClick="1"/>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70" name="Shape 70"/>
          <p:cNvSpPr/>
          <p:nvPr>
            <p:ph type="title"/>
          </p:nvPr>
        </p:nvSpPr>
        <p:spPr>
          <a:xfrm>
            <a:off x="252918" y="1123836"/>
            <a:ext cx="2947484" cy="4601185"/>
          </a:xfrm>
          <a:prstGeom prst="rect">
            <a:avLst/>
          </a:prstGeom>
        </p:spPr>
        <p:txBody>
          <a:bodyPr/>
          <a:lstStyle>
            <a:lvl1pPr algn="ctr">
              <a:defRPr spc="-100" u="sng"/>
            </a:lvl1pPr>
          </a:lstStyle>
          <a:p>
            <a:pPr lvl="0">
              <a:defRPr spc="0" sz="1800" u="none">
                <a:solidFill>
                  <a:srgbClr val="000000"/>
                </a:solidFill>
              </a:defRPr>
            </a:pPr>
            <a:r>
              <a:rPr spc="-100" sz="3600" u="sng">
                <a:solidFill>
                  <a:srgbClr val="FFFFFF"/>
                </a:solidFill>
              </a:rPr>
              <a:t>Examples of  Genders</a:t>
            </a:r>
          </a:p>
        </p:txBody>
      </p:sp>
      <p:sp>
        <p:nvSpPr>
          <p:cNvPr id="71" name="Shape 71"/>
          <p:cNvSpPr/>
          <p:nvPr/>
        </p:nvSpPr>
        <p:spPr>
          <a:xfrm>
            <a:off x="3581399" y="857250"/>
            <a:ext cx="7328229" cy="41554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711200" indent="-711200">
              <a:buSzPct val="100000"/>
              <a:buFont typeface="Arial"/>
              <a:buChar char="•"/>
            </a:pPr>
            <a:r>
              <a:rPr sz="2800"/>
              <a:t>Male </a:t>
            </a:r>
          </a:p>
          <a:p>
            <a:pPr lvl="0" marL="711200" indent="-711200">
              <a:buSzPct val="100000"/>
              <a:buFont typeface="Arial"/>
              <a:buChar char="•"/>
            </a:pPr>
            <a:r>
              <a:rPr sz="2800"/>
              <a:t>Female </a:t>
            </a:r>
            <a:endParaRPr sz="2800"/>
          </a:p>
          <a:p>
            <a:pPr lvl="0" marL="711200" indent="-711200">
              <a:buSzPct val="100000"/>
              <a:buFont typeface="Arial"/>
              <a:buChar char="•"/>
            </a:pPr>
            <a:r>
              <a:rPr sz="2800"/>
              <a:t>Transgender (someone who identifies to a gender different to their birth sex)</a:t>
            </a:r>
            <a:endParaRPr sz="2800"/>
          </a:p>
          <a:p>
            <a:pPr lvl="0" marL="711200" indent="-711200">
              <a:buSzPct val="100000"/>
              <a:buFont typeface="Arial"/>
              <a:buChar char="•"/>
            </a:pPr>
            <a:r>
              <a:rPr sz="2800"/>
              <a:t>Intersex (someone born with female and male biological traits)</a:t>
            </a:r>
            <a:endParaRPr sz="2800"/>
          </a:p>
          <a:p>
            <a:pPr lvl="0" marL="711200" indent="-711200">
              <a:buSzPct val="100000"/>
              <a:buFont typeface="Arial"/>
              <a:buChar char="•"/>
            </a:pPr>
            <a:r>
              <a:rPr sz="2800"/>
              <a:t>Non-Binary (does not identify as 'male' or 'female' or identifies as both)</a:t>
            </a:r>
            <a:endParaRPr sz="2800"/>
          </a:p>
          <a:p>
            <a:pPr lvl="0" marL="711200" indent="-711200">
              <a:buSzPct val="100000"/>
              <a:buFont typeface="Arial"/>
              <a:buChar char="•"/>
            </a:pPr>
            <a:r>
              <a:rPr sz="2800"/>
              <a:t>Many more genders.</a:t>
            </a:r>
          </a:p>
        </p:txBody>
      </p:sp>
      <p:sp>
        <p:nvSpPr>
          <p:cNvPr id="72" name="Shape 72"/>
          <p:cNvSpPr/>
          <p:nvPr/>
        </p:nvSpPr>
        <p:spPr>
          <a:xfrm>
            <a:off x="7486650" y="6219825"/>
            <a:ext cx="4847812" cy="3835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lvl="0">
              <a:defRPr sz="1800"/>
            </a:pPr>
            <a:r>
              <a:rPr sz="2000"/>
              <a:t>(Rahman and Jackson, 2010)</a:t>
            </a:r>
          </a:p>
        </p:txBody>
      </p:sp>
    </p:spTree>
  </p:cSld>
  <p:clrMapOvr>
    <a:masterClrMapping/>
  </p:clrMapOvr>
  <p:transition spd="med" advClick="1"/>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74" name="Shape 74"/>
          <p:cNvSpPr/>
          <p:nvPr>
            <p:ph type="title"/>
          </p:nvPr>
        </p:nvSpPr>
        <p:spPr>
          <a:xfrm>
            <a:off x="252918" y="1123836"/>
            <a:ext cx="2947484" cy="4601185"/>
          </a:xfrm>
          <a:prstGeom prst="rect">
            <a:avLst/>
          </a:prstGeom>
        </p:spPr>
        <p:txBody>
          <a:bodyPr/>
          <a:lstStyle>
            <a:lvl1pPr algn="ctr">
              <a:defRPr spc="-100" u="sng"/>
            </a:lvl1pPr>
          </a:lstStyle>
          <a:p>
            <a:pPr lvl="0">
              <a:defRPr spc="0" sz="1800" u="none">
                <a:solidFill>
                  <a:srgbClr val="000000"/>
                </a:solidFill>
              </a:defRPr>
            </a:pPr>
            <a:r>
              <a:rPr spc="-100" sz="3600" u="sng">
                <a:solidFill>
                  <a:srgbClr val="FFFFFF"/>
                </a:solidFill>
              </a:rPr>
              <a:t>What is Sexuality?</a:t>
            </a:r>
          </a:p>
        </p:txBody>
      </p:sp>
      <p:sp>
        <p:nvSpPr>
          <p:cNvPr id="75" name="Shape 75"/>
          <p:cNvSpPr/>
          <p:nvPr/>
        </p:nvSpPr>
        <p:spPr>
          <a:xfrm>
            <a:off x="9401175" y="6200774"/>
            <a:ext cx="2743200"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lvl="0">
              <a:defRPr sz="1800"/>
            </a:pPr>
            <a:r>
              <a:rPr sz="2000"/>
              <a:t>(Weeks, 2016)</a:t>
            </a:r>
          </a:p>
        </p:txBody>
      </p:sp>
      <p:sp>
        <p:nvSpPr>
          <p:cNvPr id="76" name="Shape 76"/>
          <p:cNvSpPr/>
          <p:nvPr/>
        </p:nvSpPr>
        <p:spPr>
          <a:xfrm>
            <a:off x="3552824" y="990599"/>
            <a:ext cx="7027103" cy="1717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444500" indent="-444500">
              <a:buSzPct val="100000"/>
              <a:buFont typeface="Arial"/>
              <a:buChar char="•"/>
            </a:pPr>
            <a:r>
              <a:rPr sz="2800"/>
              <a:t>Used to describe individuals sexual interests and preferences.</a:t>
            </a:r>
            <a:endParaRPr sz="2800"/>
          </a:p>
          <a:p>
            <a:pPr lvl="0" marL="444500" indent="-444500">
              <a:buSzPct val="100000"/>
              <a:buFont typeface="Arial"/>
              <a:buChar char="•"/>
            </a:pPr>
            <a:r>
              <a:rPr sz="2800"/>
              <a:t>Individuals are born with these preferences and do not choose them, it’s a part of who they are</a:t>
            </a:r>
          </a:p>
        </p:txBody>
      </p:sp>
    </p:spTree>
  </p:cSld>
  <p:clrMapOvr>
    <a:masterClrMapping/>
  </p:clrMapOvr>
  <p:transition spd="med" advClick="1"/>
</p:sld>
</file>

<file path=ppt/slides/slide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78" name="Shape 78"/>
          <p:cNvSpPr/>
          <p:nvPr>
            <p:ph type="title"/>
          </p:nvPr>
        </p:nvSpPr>
        <p:spPr>
          <a:xfrm>
            <a:off x="252918" y="1123836"/>
            <a:ext cx="2947484" cy="4601185"/>
          </a:xfrm>
          <a:prstGeom prst="rect">
            <a:avLst/>
          </a:prstGeom>
        </p:spPr>
        <p:txBody>
          <a:bodyPr/>
          <a:lstStyle>
            <a:lvl1pPr algn="ctr">
              <a:defRPr spc="-100" u="sng"/>
            </a:lvl1pPr>
          </a:lstStyle>
          <a:p>
            <a:pPr lvl="0">
              <a:defRPr spc="0" sz="1800" u="none">
                <a:solidFill>
                  <a:srgbClr val="000000"/>
                </a:solidFill>
              </a:defRPr>
            </a:pPr>
            <a:r>
              <a:rPr spc="-100" sz="3600" u="sng">
                <a:solidFill>
                  <a:srgbClr val="FFFFFF"/>
                </a:solidFill>
              </a:rPr>
              <a:t>Examples of Sexuality</a:t>
            </a:r>
          </a:p>
        </p:txBody>
      </p:sp>
      <p:sp>
        <p:nvSpPr>
          <p:cNvPr id="79" name="Shape 79"/>
          <p:cNvSpPr/>
          <p:nvPr/>
        </p:nvSpPr>
        <p:spPr>
          <a:xfrm>
            <a:off x="9382125" y="6038849"/>
            <a:ext cx="2743200"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lvl="0">
              <a:defRPr sz="1800"/>
            </a:pPr>
            <a:r>
              <a:rPr sz="2000"/>
              <a:t>(Weeks, 2016)</a:t>
            </a:r>
          </a:p>
        </p:txBody>
      </p:sp>
      <p:sp>
        <p:nvSpPr>
          <p:cNvPr id="80" name="Shape 80"/>
          <p:cNvSpPr/>
          <p:nvPr/>
        </p:nvSpPr>
        <p:spPr>
          <a:xfrm>
            <a:off x="3524250" y="895349"/>
            <a:ext cx="6707686" cy="2123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444500" indent="-444500">
              <a:buSzPct val="100000"/>
              <a:buFont typeface="Arial"/>
              <a:buChar char="•"/>
            </a:pPr>
            <a:r>
              <a:rPr sz="2800"/>
              <a:t>Heterosexual </a:t>
            </a:r>
          </a:p>
          <a:p>
            <a:pPr lvl="0" marL="444500" indent="-444500">
              <a:buSzPct val="100000"/>
              <a:buFont typeface="Arial"/>
              <a:buChar char="•"/>
            </a:pPr>
            <a:r>
              <a:rPr sz="2800"/>
              <a:t>Homosexual </a:t>
            </a:r>
            <a:endParaRPr sz="2800"/>
          </a:p>
          <a:p>
            <a:pPr lvl="0" marL="444500" indent="-444500">
              <a:buSzPct val="100000"/>
              <a:buFont typeface="Arial"/>
              <a:buChar char="•"/>
            </a:pPr>
            <a:r>
              <a:rPr sz="2800"/>
              <a:t>Bisexual </a:t>
            </a:r>
            <a:endParaRPr sz="2800"/>
          </a:p>
          <a:p>
            <a:pPr lvl="0" marL="444500" indent="-444500">
              <a:buSzPct val="100000"/>
              <a:buFont typeface="Arial"/>
              <a:buChar char="•"/>
            </a:pPr>
            <a:r>
              <a:rPr sz="2800"/>
              <a:t>Asexual </a:t>
            </a:r>
            <a:endParaRPr sz="2800"/>
          </a:p>
        </p:txBody>
      </p:sp>
    </p:spTree>
  </p:cSld>
  <p:clrMapOvr>
    <a:masterClrMapping/>
  </p:clrMapOvr>
  <p:transition spd="med" advClick="1"/>
</p:sld>
</file>

<file path=ppt/slides/slide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82" name="Shape 82"/>
          <p:cNvSpPr/>
          <p:nvPr>
            <p:ph type="title"/>
          </p:nvPr>
        </p:nvSpPr>
        <p:spPr>
          <a:xfrm>
            <a:off x="252918" y="1123836"/>
            <a:ext cx="2947484" cy="4601185"/>
          </a:xfrm>
          <a:prstGeom prst="rect">
            <a:avLst/>
          </a:prstGeom>
        </p:spPr>
        <p:txBody>
          <a:bodyPr/>
          <a:lstStyle>
            <a:lvl1pPr algn="ctr">
              <a:defRPr spc="-100" u="sng"/>
            </a:lvl1pPr>
          </a:lstStyle>
          <a:p>
            <a:pPr lvl="0">
              <a:defRPr spc="0" sz="1800" u="none">
                <a:solidFill>
                  <a:srgbClr val="000000"/>
                </a:solidFill>
              </a:defRPr>
            </a:pPr>
            <a:r>
              <a:rPr spc="-100" sz="3600" u="sng">
                <a:solidFill>
                  <a:srgbClr val="FFFFFF"/>
                </a:solidFill>
              </a:rPr>
              <a:t>Equality Act (2010)</a:t>
            </a:r>
          </a:p>
        </p:txBody>
      </p:sp>
      <p:sp>
        <p:nvSpPr>
          <p:cNvPr id="83" name="Shape 83"/>
          <p:cNvSpPr/>
          <p:nvPr/>
        </p:nvSpPr>
        <p:spPr>
          <a:xfrm>
            <a:off x="8858250" y="6067424"/>
            <a:ext cx="2743200"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lvl="0">
              <a:defRPr sz="1800"/>
            </a:pPr>
            <a:r>
              <a:rPr sz="2000"/>
              <a:t>(Equality Act 2010, 2017)</a:t>
            </a:r>
          </a:p>
        </p:txBody>
      </p:sp>
      <p:sp>
        <p:nvSpPr>
          <p:cNvPr id="84" name="Shape 84"/>
          <p:cNvSpPr/>
          <p:nvPr/>
        </p:nvSpPr>
        <p:spPr>
          <a:xfrm>
            <a:off x="3590925" y="409574"/>
            <a:ext cx="7384092" cy="5374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a:r>
              <a:rPr sz="2800"/>
              <a:t>Protects people with 'protected characteristics' legally from discrimination within society and the workplace. </a:t>
            </a:r>
            <a:endParaRPr sz="2800"/>
          </a:p>
          <a:p>
            <a:pPr lvl="0"/>
            <a:r>
              <a:rPr sz="2800"/>
              <a:t>Examples of Protected Characteristics;</a:t>
            </a:r>
          </a:p>
          <a:p>
            <a:pPr lvl="0" marL="711200" indent="-711200">
              <a:buSzPct val="100000"/>
              <a:buFont typeface="Arial"/>
              <a:buChar char="•"/>
            </a:pPr>
            <a:r>
              <a:rPr sz="2800"/>
              <a:t>People who are or who are becoming a transsexual person</a:t>
            </a:r>
            <a:endParaRPr sz="2800"/>
          </a:p>
          <a:p>
            <a:pPr lvl="0" marL="711200" indent="-711200">
              <a:buSzPct val="100000"/>
              <a:buFont typeface="Arial"/>
              <a:buChar char="•"/>
            </a:pPr>
            <a:r>
              <a:rPr sz="2800"/>
              <a:t>Sex</a:t>
            </a:r>
            <a:endParaRPr sz="2800"/>
          </a:p>
          <a:p>
            <a:pPr lvl="0" marL="711200" indent="-711200">
              <a:buSzPct val="100000"/>
              <a:buFont typeface="Arial"/>
              <a:buChar char="•"/>
            </a:pPr>
            <a:r>
              <a:rPr sz="2800"/>
              <a:t>Sexual Orientation</a:t>
            </a:r>
            <a:endParaRPr sz="2800"/>
          </a:p>
          <a:p>
            <a:pPr lvl="0" marL="457200" indent="-457200" algn="ctr">
              <a:buSzPct val="100000"/>
              <a:buFont typeface="Arial"/>
              <a:buChar char="•"/>
            </a:pPr>
            <a:endParaRPr sz="2800"/>
          </a:p>
          <a:p>
            <a:pPr lvl="0" algn="ctr"/>
            <a:r>
              <a:rPr sz="2800"/>
              <a:t>(Does not mention 'gender' as a 'protected characteristic')</a:t>
            </a:r>
            <a:endParaRPr sz="2800"/>
          </a:p>
          <a:p>
            <a:pPr lvl="0"/>
            <a:endParaRPr sz="2800"/>
          </a:p>
        </p:txBody>
      </p:sp>
    </p:spTree>
  </p:cSld>
  <p:clrMapOvr>
    <a:masterClrMapping/>
  </p:clrMapOvr>
  <p:transition spd="med" advClick="1"/>
</p:sld>
</file>

<file path=ppt/slides/slide1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86" name="Shape 86"/>
          <p:cNvSpPr/>
          <p:nvPr>
            <p:ph type="title"/>
          </p:nvPr>
        </p:nvSpPr>
        <p:spPr>
          <a:xfrm>
            <a:off x="252918" y="1123836"/>
            <a:ext cx="2947484" cy="4601185"/>
          </a:xfrm>
          <a:prstGeom prst="rect">
            <a:avLst/>
          </a:prstGeom>
        </p:spPr>
        <p:txBody>
          <a:bodyPr/>
          <a:lstStyle>
            <a:lvl1pPr algn="ctr">
              <a:defRPr spc="-100" u="sng"/>
            </a:lvl1pPr>
          </a:lstStyle>
          <a:p>
            <a:pPr lvl="0">
              <a:defRPr spc="0" sz="1800" u="none">
                <a:solidFill>
                  <a:srgbClr val="000000"/>
                </a:solidFill>
              </a:defRPr>
            </a:pPr>
            <a:r>
              <a:rPr spc="-100" sz="3600" u="sng">
                <a:solidFill>
                  <a:srgbClr val="FFFFFF"/>
                </a:solidFill>
              </a:rPr>
              <a:t>What are the Positive Aspects of the Labelling Theory with Gender and Sexual Diversity?</a:t>
            </a:r>
          </a:p>
        </p:txBody>
      </p:sp>
      <p:sp>
        <p:nvSpPr>
          <p:cNvPr id="87" name="Shape 87"/>
          <p:cNvSpPr/>
          <p:nvPr/>
        </p:nvSpPr>
        <p:spPr>
          <a:xfrm>
            <a:off x="3829050" y="838199"/>
            <a:ext cx="7647138" cy="2123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444500" indent="-444500">
              <a:buSzPct val="100000"/>
              <a:buFont typeface="Arial"/>
              <a:buChar char="•"/>
            </a:pPr>
            <a:r>
              <a:rPr sz="2800"/>
              <a:t>Sometimes helps people understand about personal identities </a:t>
            </a:r>
          </a:p>
          <a:p>
            <a:pPr lvl="0" marL="444500" indent="-444500">
              <a:buSzPct val="100000"/>
              <a:buFont typeface="Arial"/>
              <a:buChar char="•"/>
            </a:pPr>
            <a:r>
              <a:rPr sz="2800"/>
              <a:t>Labelling; Bringing the best out of People and bringing People together</a:t>
            </a:r>
            <a:endParaRPr sz="2800"/>
          </a:p>
        </p:txBody>
      </p:sp>
    </p:spTree>
  </p:cSld>
  <p:clrMapOvr>
    <a:masterClrMapping/>
  </p:clrMapOvr>
  <p:transition spd="med" advClick="1"/>
</p:sld>
</file>

<file path=ppt/slides/slide1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89" name="Shape 89"/>
          <p:cNvSpPr/>
          <p:nvPr>
            <p:ph type="title"/>
          </p:nvPr>
        </p:nvSpPr>
        <p:spPr>
          <a:xfrm>
            <a:off x="252918" y="1123836"/>
            <a:ext cx="2947484" cy="4601185"/>
          </a:xfrm>
          <a:prstGeom prst="rect">
            <a:avLst/>
          </a:prstGeom>
        </p:spPr>
        <p:txBody>
          <a:bodyPr/>
          <a:lstStyle>
            <a:lvl1pPr algn="ctr">
              <a:defRPr b="1" spc="-100" u="sng"/>
            </a:lvl1pPr>
          </a:lstStyle>
          <a:p>
            <a:pPr lvl="0">
              <a:defRPr b="0" spc="0" sz="1800" u="none">
                <a:solidFill>
                  <a:srgbClr val="000000"/>
                </a:solidFill>
              </a:defRPr>
            </a:pPr>
            <a:r>
              <a:rPr b="1" spc="-100" sz="3600" u="sng">
                <a:solidFill>
                  <a:srgbClr val="FFFFFF"/>
                </a:solidFill>
              </a:rPr>
              <a:t>Sometimes helps people understand about personal identities </a:t>
            </a:r>
          </a:p>
        </p:txBody>
      </p:sp>
      <p:sp>
        <p:nvSpPr>
          <p:cNvPr id="90" name="Shape 90"/>
          <p:cNvSpPr/>
          <p:nvPr/>
        </p:nvSpPr>
        <p:spPr>
          <a:xfrm>
            <a:off x="252919" y="6238874"/>
            <a:ext cx="2743201"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lvl="0">
              <a:defRPr sz="1800"/>
            </a:pPr>
            <a:r>
              <a:rPr sz="2000"/>
              <a:t>(Gill, 2007)</a:t>
            </a:r>
          </a:p>
        </p:txBody>
      </p:sp>
      <p:sp>
        <p:nvSpPr>
          <p:cNvPr id="91" name="Shape 91"/>
          <p:cNvSpPr/>
          <p:nvPr/>
        </p:nvSpPr>
        <p:spPr>
          <a:xfrm>
            <a:off x="3857625" y="581024"/>
            <a:ext cx="7384092" cy="4155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711200" indent="-711200">
              <a:buSzPct val="100000"/>
              <a:buFont typeface="Arial"/>
              <a:buChar char="•"/>
            </a:pPr>
            <a:r>
              <a:rPr sz="2800"/>
              <a:t>Not always negative and can help people understand what an individual is going through especially when it is not a 'norm' to someone by categorising them</a:t>
            </a:r>
          </a:p>
          <a:p>
            <a:pPr lvl="0" marL="711200" indent="-711200">
              <a:buSzPct val="100000"/>
              <a:buFont typeface="Arial"/>
              <a:buChar char="•"/>
            </a:pPr>
            <a:r>
              <a:rPr sz="2800"/>
              <a:t>It allows those people to know more about the struggles and strengths some people go through from being homosexual, transgender, asexual, intersex etc. </a:t>
            </a:r>
            <a:endParaRPr sz="2800"/>
          </a:p>
          <a:p>
            <a:pPr lvl="0" marL="711200" indent="-711200">
              <a:buSzPct val="100000"/>
              <a:buFont typeface="Arial"/>
              <a:buChar char="•"/>
            </a:pPr>
            <a:r>
              <a:rPr sz="2800"/>
              <a:t>Therefore once people understand those 'labels' society can then start to accept them more.</a:t>
            </a:r>
          </a:p>
        </p:txBody>
      </p:sp>
    </p:spTree>
  </p:cSld>
  <p:clrMapOvr>
    <a:masterClrMapping/>
  </p:clrMapOvr>
  <p:transition spd="med" advClick="1"/>
</p:sld>
</file>

<file path=ppt/slides/slide1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93" name="Shape 93"/>
          <p:cNvSpPr/>
          <p:nvPr>
            <p:ph type="title"/>
          </p:nvPr>
        </p:nvSpPr>
        <p:spPr>
          <a:xfrm>
            <a:off x="252918" y="1123836"/>
            <a:ext cx="2947484" cy="4601185"/>
          </a:xfrm>
          <a:prstGeom prst="rect">
            <a:avLst/>
          </a:prstGeom>
        </p:spPr>
        <p:txBody>
          <a:bodyPr/>
          <a:lstStyle>
            <a:lvl1pPr algn="ctr">
              <a:defRPr b="1" spc="-100" u="sng"/>
            </a:lvl1pPr>
          </a:lstStyle>
          <a:p>
            <a:pPr lvl="0">
              <a:defRPr b="0" spc="0" sz="1800" u="none">
                <a:solidFill>
                  <a:srgbClr val="000000"/>
                </a:solidFill>
              </a:defRPr>
            </a:pPr>
            <a:r>
              <a:rPr b="1" spc="-100" sz="3600" u="sng">
                <a:solidFill>
                  <a:srgbClr val="FFFFFF"/>
                </a:solidFill>
              </a:rPr>
              <a:t>Labelling; Bringing out the best in People and bringing People together </a:t>
            </a:r>
          </a:p>
        </p:txBody>
      </p:sp>
      <p:sp>
        <p:nvSpPr>
          <p:cNvPr id="94" name="Shape 94"/>
          <p:cNvSpPr/>
          <p:nvPr/>
        </p:nvSpPr>
        <p:spPr>
          <a:xfrm>
            <a:off x="-79376" y="6251574"/>
            <a:ext cx="4133591"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lvl="0">
              <a:defRPr sz="1800"/>
            </a:pPr>
            <a:r>
              <a:rPr sz="2000"/>
              <a:t>(Moncrieffe and Eyben, 2007)</a:t>
            </a:r>
          </a:p>
        </p:txBody>
      </p:sp>
      <p:sp>
        <p:nvSpPr>
          <p:cNvPr id="95" name="Shape 95"/>
          <p:cNvSpPr/>
          <p:nvPr/>
        </p:nvSpPr>
        <p:spPr>
          <a:xfrm>
            <a:off x="3524249" y="857249"/>
            <a:ext cx="8022292" cy="4561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711200" indent="-711200">
              <a:buSzPct val="100000"/>
              <a:buFont typeface="Arial"/>
              <a:buChar char="•"/>
            </a:pPr>
            <a:r>
              <a:rPr sz="2800"/>
              <a:t>Sometimes being labelled brings out the best in people to overcome to negatives about their label and focus on the positives that come with their label.</a:t>
            </a:r>
          </a:p>
          <a:p>
            <a:pPr lvl="0" marL="711200" indent="-711200">
              <a:buSzPct val="100000"/>
              <a:buFont typeface="Arial"/>
              <a:buChar char="•"/>
            </a:pPr>
            <a:r>
              <a:rPr sz="2800"/>
              <a:t>Not every label is considered 'negative' to every person, some labels are 'positive' labels. </a:t>
            </a:r>
            <a:endParaRPr sz="2800"/>
          </a:p>
          <a:p>
            <a:pPr lvl="0" marL="711200" indent="-711200">
              <a:buSzPct val="100000"/>
              <a:buFont typeface="Arial"/>
              <a:buChar char="•"/>
            </a:pPr>
            <a:r>
              <a:rPr sz="2800"/>
              <a:t>Allows other people who identify with the same 'label' to not feel alone with their label and to embrace their 'label' together. </a:t>
            </a:r>
            <a:endParaRPr sz="2800"/>
          </a:p>
          <a:p>
            <a:pPr lvl="0"/>
            <a:endParaRPr sz="2800"/>
          </a:p>
          <a:p>
            <a:pPr lvl="0"/>
            <a:endParaRPr sz="2800"/>
          </a:p>
        </p:txBody>
      </p:sp>
    </p:spTree>
  </p:cSld>
  <p:clrMapOvr>
    <a:masterClrMapping/>
  </p:clrMapOvr>
  <p:transition spd="med" advClick="1"/>
</p:sld>
</file>

<file path=ppt/slides/slide1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97" name="Shape 97"/>
          <p:cNvSpPr/>
          <p:nvPr>
            <p:ph type="title"/>
          </p:nvPr>
        </p:nvSpPr>
        <p:spPr>
          <a:xfrm>
            <a:off x="252918" y="1123836"/>
            <a:ext cx="2947484" cy="4601185"/>
          </a:xfrm>
          <a:prstGeom prst="rect">
            <a:avLst/>
          </a:prstGeom>
        </p:spPr>
        <p:txBody>
          <a:bodyPr/>
          <a:lstStyle>
            <a:lvl1pPr algn="ctr">
              <a:defRPr spc="-100" u="sng"/>
            </a:lvl1pPr>
          </a:lstStyle>
          <a:p>
            <a:pPr lvl="0">
              <a:defRPr spc="0" sz="1800" u="none">
                <a:solidFill>
                  <a:srgbClr val="000000"/>
                </a:solidFill>
              </a:defRPr>
            </a:pPr>
            <a:r>
              <a:rPr spc="-100" sz="3600" u="sng">
                <a:solidFill>
                  <a:srgbClr val="FFFFFF"/>
                </a:solidFill>
              </a:rPr>
              <a:t>What are the Negative Aspects of the Labelling Theory with Gender and Sexual Diversity?</a:t>
            </a:r>
          </a:p>
        </p:txBody>
      </p:sp>
      <p:sp>
        <p:nvSpPr>
          <p:cNvPr id="98" name="Shape 98"/>
          <p:cNvSpPr/>
          <p:nvPr/>
        </p:nvSpPr>
        <p:spPr>
          <a:xfrm>
            <a:off x="3638550" y="895350"/>
            <a:ext cx="4622104" cy="904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711200" indent="-711200">
              <a:buSzPct val="100000"/>
              <a:buFont typeface="Arial"/>
              <a:buChar char="•"/>
            </a:pPr>
            <a:r>
              <a:rPr sz="2800"/>
              <a:t>Stereotyping</a:t>
            </a:r>
            <a:endParaRPr sz="2800"/>
          </a:p>
          <a:p>
            <a:pPr lvl="0" marL="711200" indent="-711200">
              <a:buSzPct val="100000"/>
              <a:buFont typeface="Arial"/>
              <a:buChar char="•"/>
            </a:pPr>
            <a:r>
              <a:rPr sz="2800"/>
              <a:t>Discrimination</a:t>
            </a:r>
          </a:p>
        </p:txBody>
      </p:sp>
    </p:spTree>
  </p:cSld>
  <p:clrMapOvr>
    <a:masterClrMapping/>
  </p:clrMapOvr>
  <p:transition spd="med" advClick="1"/>
</p:sld>
</file>

<file path=ppt/slides/slide1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00" name="Shape 100"/>
          <p:cNvSpPr/>
          <p:nvPr>
            <p:ph type="title"/>
          </p:nvPr>
        </p:nvSpPr>
        <p:spPr>
          <a:xfrm>
            <a:off x="252918" y="1123836"/>
            <a:ext cx="2947484" cy="4601185"/>
          </a:xfrm>
          <a:prstGeom prst="rect">
            <a:avLst/>
          </a:prstGeom>
        </p:spPr>
        <p:txBody>
          <a:bodyPr/>
          <a:lstStyle>
            <a:lvl1pPr algn="ctr">
              <a:defRPr spc="-100" u="sng"/>
            </a:lvl1pPr>
          </a:lstStyle>
          <a:p>
            <a:pPr lvl="0">
              <a:defRPr spc="0" sz="1800" u="none">
                <a:solidFill>
                  <a:srgbClr val="000000"/>
                </a:solidFill>
              </a:defRPr>
            </a:pPr>
            <a:r>
              <a:rPr spc="-100" sz="3600" u="sng">
                <a:solidFill>
                  <a:srgbClr val="FFFFFF"/>
                </a:solidFill>
              </a:rPr>
              <a:t>Stereotyping</a:t>
            </a:r>
          </a:p>
        </p:txBody>
      </p:sp>
      <p:sp>
        <p:nvSpPr>
          <p:cNvPr id="101" name="Shape 101"/>
          <p:cNvSpPr/>
          <p:nvPr/>
        </p:nvSpPr>
        <p:spPr>
          <a:xfrm>
            <a:off x="3762375" y="219075"/>
            <a:ext cx="7515615" cy="6289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711200" indent="-711200">
              <a:buSzPct val="100000"/>
              <a:buFont typeface="Arial"/>
              <a:buChar char="•"/>
            </a:pPr>
            <a:r>
              <a:rPr sz="2800"/>
              <a:t>Labelling a person is putting them into a 'box' when everyone is individual, no one acts the same or likes the same things.</a:t>
            </a:r>
            <a:endParaRPr sz="2800"/>
          </a:p>
          <a:p>
            <a:pPr lvl="0" marL="711200" indent="-711200">
              <a:buSzPct val="100000"/>
              <a:buFont typeface="Arial"/>
              <a:buChar char="•"/>
            </a:pPr>
            <a:r>
              <a:rPr sz="2800"/>
              <a:t>Despite being labelled with the same 'label' each person's journey is different so by 'labelling' someone you are assuming that they had the same journey. </a:t>
            </a:r>
            <a:endParaRPr sz="2800"/>
          </a:p>
          <a:p>
            <a:pPr lvl="0" marL="711200" indent="-711200">
              <a:buSzPct val="100000"/>
              <a:buFont typeface="Arial"/>
              <a:buChar char="•"/>
            </a:pPr>
            <a:r>
              <a:rPr sz="2800"/>
              <a:t>Lacking understanding in individualism through these labels.</a:t>
            </a:r>
          </a:p>
          <a:p>
            <a:pPr lvl="0"/>
            <a:endParaRPr sz="2800"/>
          </a:p>
          <a:p>
            <a:pPr lvl="0" algn="ctr"/>
            <a:r>
              <a:rPr sz="2800"/>
              <a:t>For example not every Transgender identifies with their gender at the same age, or experiences the same type of body dysmorphia. </a:t>
            </a:r>
            <a:endParaRPr sz="2800"/>
          </a:p>
          <a:p>
            <a:pPr lvl="0"/>
            <a:endParaRPr sz="2800"/>
          </a:p>
          <a:p>
            <a:pPr lvl="0"/>
          </a:p>
        </p:txBody>
      </p:sp>
      <p:sp>
        <p:nvSpPr>
          <p:cNvPr id="102" name="Shape 102"/>
          <p:cNvSpPr/>
          <p:nvPr/>
        </p:nvSpPr>
        <p:spPr>
          <a:xfrm>
            <a:off x="533400" y="6191249"/>
            <a:ext cx="2743200"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lvl="0">
              <a:defRPr sz="1800"/>
            </a:pPr>
            <a:r>
              <a:rPr sz="2000"/>
              <a:t>(Goode, 2016</a:t>
            </a:r>
          </a:p>
        </p:txBody>
      </p:sp>
    </p:spTree>
  </p:cSld>
  <p:clrMapOvr>
    <a:masterClrMapping/>
  </p:clrMapOvr>
  <p:transition spd="med" advClick="1"/>
</p:sld>
</file>

<file path=ppt/slides/slide1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04" name="Shape 104"/>
          <p:cNvSpPr/>
          <p:nvPr>
            <p:ph type="title"/>
          </p:nvPr>
        </p:nvSpPr>
        <p:spPr>
          <a:xfrm>
            <a:off x="252412" y="1123950"/>
            <a:ext cx="3211035" cy="4600575"/>
          </a:xfrm>
          <a:prstGeom prst="rect">
            <a:avLst/>
          </a:prstGeom>
        </p:spPr>
        <p:txBody>
          <a:bodyPr/>
          <a:lstStyle>
            <a:lvl1pPr algn="ctr">
              <a:defRPr spc="-100" u="sng"/>
            </a:lvl1pPr>
          </a:lstStyle>
          <a:p>
            <a:pPr lvl="0">
              <a:defRPr spc="0" sz="1800" u="none">
                <a:solidFill>
                  <a:srgbClr val="000000"/>
                </a:solidFill>
              </a:defRPr>
            </a:pPr>
            <a:r>
              <a:rPr spc="-100" sz="3600" u="sng">
                <a:solidFill>
                  <a:srgbClr val="FFFFFF"/>
                </a:solidFill>
              </a:rPr>
              <a:t>Discrimination</a:t>
            </a:r>
          </a:p>
        </p:txBody>
      </p:sp>
      <p:sp>
        <p:nvSpPr>
          <p:cNvPr id="105" name="Shape 105"/>
          <p:cNvSpPr/>
          <p:nvPr/>
        </p:nvSpPr>
        <p:spPr>
          <a:xfrm>
            <a:off x="-104775" y="6191249"/>
            <a:ext cx="4321479" cy="383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lvl="0">
              <a:defRPr sz="1800"/>
            </a:pPr>
            <a:r>
              <a:rPr sz="2000"/>
              <a:t>(Moncrieffe and Eyben, 2007)</a:t>
            </a:r>
          </a:p>
        </p:txBody>
      </p:sp>
      <p:sp>
        <p:nvSpPr>
          <p:cNvPr id="106" name="Shape 106"/>
          <p:cNvSpPr/>
          <p:nvPr/>
        </p:nvSpPr>
        <p:spPr>
          <a:xfrm>
            <a:off x="3552824" y="885824"/>
            <a:ext cx="7853821" cy="3749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marL="711200" indent="-711200">
              <a:buSzPct val="100000"/>
              <a:buFont typeface="Arial"/>
              <a:buChar char="•"/>
            </a:pPr>
            <a:r>
              <a:rPr sz="2800"/>
              <a:t>Labelling allows people to discriminate against those people with certain 'labels' especially if that label goes against social 'norms'. </a:t>
            </a:r>
          </a:p>
          <a:p>
            <a:pPr lvl="0" marL="711200" indent="-711200">
              <a:buSzPct val="100000"/>
              <a:buFont typeface="Arial"/>
              <a:buChar char="•"/>
            </a:pPr>
            <a:r>
              <a:rPr sz="2800"/>
              <a:t>Negative connotations can come with labels meaning people come up with new 'labels' that link into to the original 'label' with offensive mannerisms</a:t>
            </a:r>
            <a:endParaRPr sz="2800"/>
          </a:p>
          <a:p>
            <a:pPr lvl="0" marL="711200" indent="-711200">
              <a:buSzPct val="100000"/>
              <a:buFont typeface="Arial"/>
              <a:buChar char="•"/>
            </a:pPr>
            <a:r>
              <a:rPr sz="2800"/>
              <a:t>This links with Bullying, labelling makes it much easier for a person to become bullied because society and media can be negative towards labels</a:t>
            </a:r>
          </a:p>
        </p:txBody>
      </p:sp>
    </p:spTree>
  </p:cSld>
  <p:clrMapOvr>
    <a:masterClrMapping/>
  </p:clrMapOvr>
  <p:transition spd="med" advClick="1"/>
</p:sld>
</file>

<file path=ppt/slides/slide1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08" name="Shape 108"/>
          <p:cNvSpPr/>
          <p:nvPr>
            <p:ph type="title"/>
          </p:nvPr>
        </p:nvSpPr>
        <p:spPr>
          <a:xfrm>
            <a:off x="252918" y="1123836"/>
            <a:ext cx="2947484" cy="4601185"/>
          </a:xfrm>
          <a:prstGeom prst="rect">
            <a:avLst/>
          </a:prstGeom>
        </p:spPr>
        <p:txBody>
          <a:bodyPr/>
          <a:lstStyle/>
          <a:p>
            <a:pPr lvl="0" algn="ctr">
              <a:defRPr spc="0" sz="1800">
                <a:solidFill>
                  <a:srgbClr val="000000"/>
                </a:solidFill>
              </a:defRPr>
            </a:pPr>
            <a:r>
              <a:rPr spc="-100" sz="3600" u="sng">
                <a:solidFill>
                  <a:srgbClr val="FFFFFF"/>
                </a:solidFill>
              </a:rPr>
              <a:t>References</a:t>
            </a:r>
            <a:r>
              <a:rPr spc="-100" sz="3600">
                <a:solidFill>
                  <a:srgbClr val="FFFFFF"/>
                </a:solidFill>
              </a:rPr>
              <a:t> </a:t>
            </a:r>
          </a:p>
        </p:txBody>
      </p:sp>
      <p:sp>
        <p:nvSpPr>
          <p:cNvPr id="109" name="Shape 109"/>
          <p:cNvSpPr/>
          <p:nvPr/>
        </p:nvSpPr>
        <p:spPr>
          <a:xfrm>
            <a:off x="4114800" y="542924"/>
            <a:ext cx="6632531" cy="5857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lvl="0"/>
            <a:r>
              <a:rPr sz="2000"/>
              <a:t>Becker, H. (1997). Outsiders Studies in the Sociology of Deviance. Free Press.</a:t>
            </a:r>
            <a:endParaRPr sz="2000"/>
          </a:p>
          <a:p>
            <a:pPr lvl="0"/>
            <a:endParaRPr sz="2000"/>
          </a:p>
          <a:p>
            <a:pPr lvl="0"/>
            <a:r>
              <a:rPr sz="2000"/>
              <a:t>Equality Act 2010. (2017). Equality Act 2010. [online] Available at: </a:t>
            </a:r>
            <a:r>
              <a:rPr sz="2000">
                <a:hlinkClick r:id="rId2" invalidUrl="" action="" tgtFrame="" tooltip="" history="1" highlightClick="0" endSnd="0"/>
              </a:rPr>
              <a:t>https://www.gov.uk/guidance/equality-act-2010-guidance</a:t>
            </a:r>
            <a:r>
              <a:rPr sz="2000"/>
              <a:t> [Accessed 16 Nov. 2017].</a:t>
            </a:r>
            <a:endParaRPr sz="2000"/>
          </a:p>
          <a:p>
            <a:pPr lvl="0"/>
            <a:endParaRPr sz="2000"/>
          </a:p>
          <a:p>
            <a:pPr lvl="0"/>
            <a:r>
              <a:rPr sz="2000"/>
              <a:t>Gill, R. (2007). Gender and the Media. Wiley.</a:t>
            </a:r>
            <a:endParaRPr sz="2000"/>
          </a:p>
          <a:p>
            <a:pPr lvl="0"/>
            <a:endParaRPr sz="2000"/>
          </a:p>
          <a:p>
            <a:pPr lvl="0"/>
            <a:r>
              <a:rPr sz="2000"/>
              <a:t>Goode, E. (2016). Deviant Behavior. 11th ed. Routledge.</a:t>
            </a:r>
            <a:endParaRPr sz="2000"/>
          </a:p>
          <a:p>
            <a:pPr lvl="0"/>
            <a:endParaRPr sz="2000"/>
          </a:p>
          <a:p>
            <a:pPr lvl="0"/>
            <a:r>
              <a:rPr sz="2000"/>
              <a:t>Moncrieffe, J. and Eyben, R. (2007). The Power of Labelling: How People are Categorized and why it Matters. Earthscan.</a:t>
            </a:r>
            <a:endParaRPr sz="2000"/>
          </a:p>
          <a:p>
            <a:pPr lvl="0"/>
            <a:endParaRPr sz="2000"/>
          </a:p>
          <a:p>
            <a:pPr lvl="0"/>
            <a:r>
              <a:rPr sz="2000"/>
              <a:t>Rahman, M. and Jackson, S. (2010). Gender and Sexuality: Sociological Approaches. Wiley.</a:t>
            </a:r>
            <a:endParaRPr sz="2000"/>
          </a:p>
          <a:p>
            <a:pPr lvl="0"/>
            <a:endParaRPr sz="2000"/>
          </a:p>
          <a:p>
            <a:pPr lvl="0"/>
            <a:r>
              <a:rPr sz="2000"/>
              <a:t>Weeks, J. (2016). Key Ideas Sexuality. 4th ed. Routledge.</a:t>
            </a:r>
            <a:endParaRPr sz="2000"/>
          </a:p>
          <a:p>
            <a:pPr lvl="0" algn="ctr"/>
          </a:p>
        </p:txBody>
      </p:sp>
    </p:spTree>
  </p:cSld>
  <p:clrMapOvr>
    <a:masterClrMapping/>
  </p:clrMapOvr>
  <p:transition spd="med" advClick="1"/>
</p:sld>
</file>

<file path=ppt/theme/theme1.xml><?xml version="1.0" encoding="utf-8"?>
<a:theme xmlns:a="http://schemas.openxmlformats.org/drawingml/2006/main" xmlns:r="http://schemas.openxmlformats.org/officeDocument/2006/relationships" name="Default">
  <a:themeElements>
    <a:clrScheme name="Default">
      <a:dk1>
        <a:srgbClr val="000000"/>
      </a:dk1>
      <a:lt1>
        <a:srgbClr val="FFFFFF"/>
      </a:lt1>
      <a:dk2>
        <a:srgbClr val="A7A7A7"/>
      </a:dk2>
      <a:lt2>
        <a:srgbClr val="535353"/>
      </a:lt2>
      <a:accent1>
        <a:srgbClr val="F0A22E"/>
      </a:accent1>
      <a:accent2>
        <a:srgbClr val="A5644E"/>
      </a:accent2>
      <a:accent3>
        <a:srgbClr val="B58B80"/>
      </a:accent3>
      <a:accent4>
        <a:srgbClr val="C3986D"/>
      </a:accent4>
      <a:accent5>
        <a:srgbClr val="A19574"/>
      </a:accent5>
      <a:accent6>
        <a:srgbClr val="C17529"/>
      </a:accent6>
      <a:hlink>
        <a:srgbClr val="0000FF"/>
      </a:hlink>
      <a:folHlink>
        <a:srgbClr val="FF00FF"/>
      </a:folHlink>
    </a:clrScheme>
    <a:fontScheme name="Default">
      <a:majorFont>
        <a:latin typeface="Helvetica Neue"/>
        <a:ea typeface="Helvetica Neue"/>
        <a:cs typeface="Helvetica Neue"/>
      </a:majorFont>
      <a:minorFont>
        <a:latin typeface="Helvetica"/>
        <a:ea typeface="Helvetica"/>
        <a:cs typeface="Helvetica"/>
      </a:minorFont>
    </a:fontScheme>
    <a:fmtScheme name="Defaul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0795" cap="flat">
          <a:solidFill>
            <a:srgbClr val="F0A22E"/>
          </a:solidFill>
          <a:prstDash val="solid"/>
          <a:bevel/>
        </a:ln>
        <a:effectLst/>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Corbel"/>
            <a:ea typeface="Corbel"/>
            <a:cs typeface="Corbel"/>
            <a:sym typeface="Corbe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0795" cap="flat">
          <a:solidFill>
            <a:srgbClr val="F0A22E"/>
          </a:solidFill>
          <a:prstDash val="solid"/>
          <a:bevel/>
        </a:ln>
        <a:effectLst/>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Corbel"/>
            <a:ea typeface="Corbel"/>
            <a:cs typeface="Corbel"/>
            <a:sym typeface="Corbe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Default">
  <a:themeElements>
    <a:clrScheme name="Default">
      <a:dk1>
        <a:srgbClr val="000000"/>
      </a:dk1>
      <a:lt1>
        <a:srgbClr val="FFFFFF"/>
      </a:lt1>
      <a:dk2>
        <a:srgbClr val="A7A7A7"/>
      </a:dk2>
      <a:lt2>
        <a:srgbClr val="535353"/>
      </a:lt2>
      <a:accent1>
        <a:srgbClr val="F0A22E"/>
      </a:accent1>
      <a:accent2>
        <a:srgbClr val="A5644E"/>
      </a:accent2>
      <a:accent3>
        <a:srgbClr val="B58B80"/>
      </a:accent3>
      <a:accent4>
        <a:srgbClr val="C3986D"/>
      </a:accent4>
      <a:accent5>
        <a:srgbClr val="A19574"/>
      </a:accent5>
      <a:accent6>
        <a:srgbClr val="C17529"/>
      </a:accent6>
      <a:hlink>
        <a:srgbClr val="0000FF"/>
      </a:hlink>
      <a:folHlink>
        <a:srgbClr val="FF00FF"/>
      </a:folHlink>
    </a:clrScheme>
    <a:fontScheme name="Default">
      <a:majorFont>
        <a:latin typeface="Helvetica Neue"/>
        <a:ea typeface="Helvetica Neue"/>
        <a:cs typeface="Helvetica Neue"/>
      </a:majorFont>
      <a:minorFont>
        <a:latin typeface="Helvetica"/>
        <a:ea typeface="Helvetica"/>
        <a:cs typeface="Helvetica"/>
      </a:minorFont>
    </a:fontScheme>
    <a:fmtScheme name="Defaul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0795" cap="flat">
          <a:solidFill>
            <a:srgbClr val="F0A22E"/>
          </a:solidFill>
          <a:prstDash val="solid"/>
          <a:bevel/>
        </a:ln>
        <a:effectLst/>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Corbel"/>
            <a:ea typeface="Corbel"/>
            <a:cs typeface="Corbel"/>
            <a:sym typeface="Corbe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0795" cap="flat">
          <a:solidFill>
            <a:srgbClr val="F0A22E"/>
          </a:solidFill>
          <a:prstDash val="solid"/>
          <a:bevel/>
        </a:ln>
        <a:effectLst/>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Corbel"/>
            <a:ea typeface="Corbel"/>
            <a:cs typeface="Corbel"/>
            <a:sym typeface="Corbe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