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1" r:id="rId1"/>
  </p:sldMasterIdLst>
  <p:notesMasterIdLst>
    <p:notesMasterId r:id="rId15"/>
  </p:notesMasterIdLst>
  <p:sldIdLst>
    <p:sldId id="256" r:id="rId2"/>
    <p:sldId id="267" r:id="rId3"/>
    <p:sldId id="264" r:id="rId4"/>
    <p:sldId id="258" r:id="rId5"/>
    <p:sldId id="262" r:id="rId6"/>
    <p:sldId id="260" r:id="rId7"/>
    <p:sldId id="268" r:id="rId8"/>
    <p:sldId id="269" r:id="rId9"/>
    <p:sldId id="259" r:id="rId10"/>
    <p:sldId id="263" r:id="rId11"/>
    <p:sldId id="261" r:id="rId12"/>
    <p:sldId id="265" r:id="rId13"/>
    <p:sldId id="26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1" d="100"/>
          <a:sy n="51" d="100"/>
        </p:scale>
        <p:origin x="1232" y="2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ita Ciodar" userId="2e6664a2ac05a0b1" providerId="LiveId" clId="{7738193F-F67C-467F-9458-818BD54981C1}"/>
    <pc:docChg chg="modSld">
      <pc:chgData name="Samita Ciodar" userId="2e6664a2ac05a0b1" providerId="LiveId" clId="{7738193F-F67C-467F-9458-818BD54981C1}" dt="2025-05-07T08:32:00.208" v="83" actId="1035"/>
      <pc:docMkLst>
        <pc:docMk/>
      </pc:docMkLst>
      <pc:sldChg chg="modSp mod">
        <pc:chgData name="Samita Ciodar" userId="2e6664a2ac05a0b1" providerId="LiveId" clId="{7738193F-F67C-467F-9458-818BD54981C1}" dt="2025-05-07T08:31:22.922" v="78" actId="207"/>
        <pc:sldMkLst>
          <pc:docMk/>
          <pc:sldMk cId="2173264984" sldId="260"/>
        </pc:sldMkLst>
        <pc:spChg chg="mod">
          <ac:chgData name="Samita Ciodar" userId="2e6664a2ac05a0b1" providerId="LiveId" clId="{7738193F-F67C-467F-9458-818BD54981C1}" dt="2025-05-07T08:31:22.922" v="78" actId="207"/>
          <ac:spMkLst>
            <pc:docMk/>
            <pc:sldMk cId="2173264984" sldId="260"/>
            <ac:spMk id="6" creationId="{17229BE9-E738-31DF-5BB5-DFB937B76330}"/>
          </ac:spMkLst>
        </pc:spChg>
      </pc:sldChg>
      <pc:sldChg chg="modSp mod">
        <pc:chgData name="Samita Ciodar" userId="2e6664a2ac05a0b1" providerId="LiveId" clId="{7738193F-F67C-467F-9458-818BD54981C1}" dt="2025-05-07T08:32:00.208" v="83" actId="1035"/>
        <pc:sldMkLst>
          <pc:docMk/>
          <pc:sldMk cId="1348634419" sldId="261"/>
        </pc:sldMkLst>
        <pc:picChg chg="mod">
          <ac:chgData name="Samita Ciodar" userId="2e6664a2ac05a0b1" providerId="LiveId" clId="{7738193F-F67C-467F-9458-818BD54981C1}" dt="2025-05-07T08:32:00.208" v="83" actId="1035"/>
          <ac:picMkLst>
            <pc:docMk/>
            <pc:sldMk cId="1348634419" sldId="261"/>
            <ac:picMk id="5" creationId="{8ACFBAEF-4350-B5EE-39AD-A5B5674CDD14}"/>
          </ac:picMkLst>
        </pc:picChg>
      </pc:sldChg>
      <pc:sldChg chg="modSp mod">
        <pc:chgData name="Samita Ciodar" userId="2e6664a2ac05a0b1" providerId="LiveId" clId="{7738193F-F67C-467F-9458-818BD54981C1}" dt="2025-05-07T08:30:56.846" v="38" actId="20577"/>
        <pc:sldMkLst>
          <pc:docMk/>
          <pc:sldMk cId="4003565864" sldId="262"/>
        </pc:sldMkLst>
        <pc:spChg chg="mod">
          <ac:chgData name="Samita Ciodar" userId="2e6664a2ac05a0b1" providerId="LiveId" clId="{7738193F-F67C-467F-9458-818BD54981C1}" dt="2025-05-07T08:30:56.846" v="38" actId="20577"/>
          <ac:spMkLst>
            <pc:docMk/>
            <pc:sldMk cId="4003565864" sldId="262"/>
            <ac:spMk id="6" creationId="{8EC3B1A5-0A52-E535-3C98-80D83EBBE007}"/>
          </ac:spMkLst>
        </pc:spChg>
      </pc:sldChg>
      <pc:sldChg chg="modSp mod">
        <pc:chgData name="Samita Ciodar" userId="2e6664a2ac05a0b1" providerId="LiveId" clId="{7738193F-F67C-467F-9458-818BD54981C1}" dt="2025-05-07T08:29:21.627" v="0" actId="1076"/>
        <pc:sldMkLst>
          <pc:docMk/>
          <pc:sldMk cId="3270753505" sldId="265"/>
        </pc:sldMkLst>
        <pc:spChg chg="mod">
          <ac:chgData name="Samita Ciodar" userId="2e6664a2ac05a0b1" providerId="LiveId" clId="{7738193F-F67C-467F-9458-818BD54981C1}" dt="2025-05-07T08:29:21.627" v="0" actId="1076"/>
          <ac:spMkLst>
            <pc:docMk/>
            <pc:sldMk cId="3270753505" sldId="265"/>
            <ac:spMk id="2" creationId="{FFA9F013-7925-E398-E915-D650B024077C}"/>
          </ac:spMkLst>
        </pc:spChg>
      </pc:sldChg>
      <pc:sldChg chg="modSp mod">
        <pc:chgData name="Samita Ciodar" userId="2e6664a2ac05a0b1" providerId="LiveId" clId="{7738193F-F67C-467F-9458-818BD54981C1}" dt="2025-05-07T08:30:25.232" v="35" actId="1036"/>
        <pc:sldMkLst>
          <pc:docMk/>
          <pc:sldMk cId="371859013" sldId="267"/>
        </pc:sldMkLst>
        <pc:spChg chg="mod">
          <ac:chgData name="Samita Ciodar" userId="2e6664a2ac05a0b1" providerId="LiveId" clId="{7738193F-F67C-467F-9458-818BD54981C1}" dt="2025-05-07T08:30:25.232" v="35" actId="1036"/>
          <ac:spMkLst>
            <pc:docMk/>
            <pc:sldMk cId="371859013" sldId="267"/>
            <ac:spMk id="6" creationId="{5A35BBA4-6C8B-892D-557D-16F555010E64}"/>
          </ac:spMkLst>
        </pc:spChg>
      </pc:sldChg>
      <pc:sldChg chg="modSp mod">
        <pc:chgData name="Samita Ciodar" userId="2e6664a2ac05a0b1" providerId="LiveId" clId="{7738193F-F67C-467F-9458-818BD54981C1}" dt="2025-05-07T08:31:46.683" v="81" actId="20577"/>
        <pc:sldMkLst>
          <pc:docMk/>
          <pc:sldMk cId="37319646" sldId="269"/>
        </pc:sldMkLst>
        <pc:spChg chg="mod">
          <ac:chgData name="Samita Ciodar" userId="2e6664a2ac05a0b1" providerId="LiveId" clId="{7738193F-F67C-467F-9458-818BD54981C1}" dt="2025-05-07T08:31:46.683" v="81" actId="20577"/>
          <ac:spMkLst>
            <pc:docMk/>
            <pc:sldMk cId="37319646" sldId="269"/>
            <ac:spMk id="6" creationId="{5FEF3300-7461-6AA0-719C-5C6EA3FD33F2}"/>
          </ac:spMkLst>
        </pc:spChg>
      </pc:sldChg>
    </pc:docChg>
  </pc:docChgLst>
  <pc:docChgLst>
    <pc:chgData name="Samita Ciodar" userId="2e6664a2ac05a0b1" providerId="LiveId" clId="{64E4E86A-9013-4062-B5BE-5190A91EB882}"/>
    <pc:docChg chg="undo redo custSel addSld delSld modSld sldOrd addMainMaster delMainMaster modMainMaster">
      <pc:chgData name="Samita Ciodar" userId="2e6664a2ac05a0b1" providerId="LiveId" clId="{64E4E86A-9013-4062-B5BE-5190A91EB882}" dt="2025-04-03T11:08:02.472" v="3204" actId="14100"/>
      <pc:docMkLst>
        <pc:docMk/>
      </pc:docMkLst>
      <pc:sldChg chg="addSp delSp modSp new mod setBg modClrScheme addAnim delAnim modAnim setClrOvrMap chgLayout">
        <pc:chgData name="Samita Ciodar" userId="2e6664a2ac05a0b1" providerId="LiveId" clId="{64E4E86A-9013-4062-B5BE-5190A91EB882}" dt="2025-04-03T11:06:54.220" v="3197" actId="1076"/>
        <pc:sldMkLst>
          <pc:docMk/>
          <pc:sldMk cId="763812967" sldId="256"/>
        </pc:sldMkLst>
        <pc:spChg chg="mod">
          <ac:chgData name="Samita Ciodar" userId="2e6664a2ac05a0b1" providerId="LiveId" clId="{64E4E86A-9013-4062-B5BE-5190A91EB882}" dt="2025-04-03T11:06:54.220" v="3197" actId="1076"/>
          <ac:spMkLst>
            <pc:docMk/>
            <pc:sldMk cId="763812967" sldId="256"/>
            <ac:spMk id="3" creationId="{AC49136B-6DB8-3C28-C1B3-0EA9F442E8B4}"/>
          </ac:spMkLst>
        </pc:spChg>
        <pc:spChg chg="add">
          <ac:chgData name="Samita Ciodar" userId="2e6664a2ac05a0b1" providerId="LiveId" clId="{64E4E86A-9013-4062-B5BE-5190A91EB882}" dt="2025-04-03T11:06:29.677" v="3185" actId="26606"/>
          <ac:spMkLst>
            <pc:docMk/>
            <pc:sldMk cId="763812967" sldId="256"/>
            <ac:spMk id="88" creationId="{3768F94E-2BF1-56A5-87AC-0C427079334B}"/>
          </ac:spMkLst>
        </pc:spChg>
        <pc:spChg chg="add">
          <ac:chgData name="Samita Ciodar" userId="2e6664a2ac05a0b1" providerId="LiveId" clId="{64E4E86A-9013-4062-B5BE-5190A91EB882}" dt="2025-04-03T11:06:29.677" v="3185" actId="26606"/>
          <ac:spMkLst>
            <pc:docMk/>
            <pc:sldMk cId="763812967" sldId="256"/>
            <ac:spMk id="90" creationId="{393D8CD4-7FBE-9118-0CEB-9C1A2FA6AE5A}"/>
          </ac:spMkLst>
        </pc:spChg>
        <pc:picChg chg="add mod ord">
          <ac:chgData name="Samita Ciodar" userId="2e6664a2ac05a0b1" providerId="LiveId" clId="{64E4E86A-9013-4062-B5BE-5190A91EB882}" dt="2025-04-03T11:06:29.677" v="3185" actId="26606"/>
          <ac:picMkLst>
            <pc:docMk/>
            <pc:sldMk cId="763812967" sldId="256"/>
            <ac:picMk id="6" creationId="{28106F7D-74CE-7795-1D49-6B2A9B364A8C}"/>
          </ac:picMkLst>
        </pc:picChg>
      </pc:sldChg>
      <pc:sldChg chg="addSp delSp modSp new del mod ord setBg">
        <pc:chgData name="Samita Ciodar" userId="2e6664a2ac05a0b1" providerId="LiveId" clId="{64E4E86A-9013-4062-B5BE-5190A91EB882}" dt="2025-03-26T09:48:22.962" v="909" actId="47"/>
        <pc:sldMkLst>
          <pc:docMk/>
          <pc:sldMk cId="2844559082" sldId="257"/>
        </pc:sldMkLst>
      </pc:sldChg>
      <pc:sldChg chg="addSp delSp modSp new mod ord setBg">
        <pc:chgData name="Samita Ciodar" userId="2e6664a2ac05a0b1" providerId="LiveId" clId="{64E4E86A-9013-4062-B5BE-5190A91EB882}" dt="2025-04-03T11:07:34.881" v="3200" actId="14100"/>
        <pc:sldMkLst>
          <pc:docMk/>
          <pc:sldMk cId="590886848" sldId="258"/>
        </pc:sldMkLst>
        <pc:spChg chg="mod">
          <ac:chgData name="Samita Ciodar" userId="2e6664a2ac05a0b1" providerId="LiveId" clId="{64E4E86A-9013-4062-B5BE-5190A91EB882}" dt="2025-03-26T09:40:08.073" v="573" actId="26606"/>
          <ac:spMkLst>
            <pc:docMk/>
            <pc:sldMk cId="590886848" sldId="258"/>
            <ac:spMk id="2" creationId="{28E58D07-71F6-5459-D21D-095FA07B695A}"/>
          </ac:spMkLst>
        </pc:spChg>
        <pc:spChg chg="add mod">
          <ac:chgData name="Samita Ciodar" userId="2e6664a2ac05a0b1" providerId="LiveId" clId="{64E4E86A-9013-4062-B5BE-5190A91EB882}" dt="2025-04-03T11:07:34.881" v="3200" actId="14100"/>
          <ac:spMkLst>
            <pc:docMk/>
            <pc:sldMk cId="590886848" sldId="258"/>
            <ac:spMk id="6" creationId="{FA4B10A5-92CA-D57C-2296-7CA1B70AFAE0}"/>
          </ac:spMkLst>
        </pc:spChg>
        <pc:spChg chg="add">
          <ac:chgData name="Samita Ciodar" userId="2e6664a2ac05a0b1" providerId="LiveId" clId="{64E4E86A-9013-4062-B5BE-5190A91EB882}" dt="2025-03-26T09:40:08.073" v="573" actId="26606"/>
          <ac:spMkLst>
            <pc:docMk/>
            <pc:sldMk cId="590886848" sldId="258"/>
            <ac:spMk id="20" creationId="{48D7368D-31D9-8101-473D-CD39E706FD22}"/>
          </ac:spMkLst>
        </pc:spChg>
        <pc:spChg chg="add">
          <ac:chgData name="Samita Ciodar" userId="2e6664a2ac05a0b1" providerId="LiveId" clId="{64E4E86A-9013-4062-B5BE-5190A91EB882}" dt="2025-03-26T09:40:08.073" v="573" actId="26606"/>
          <ac:spMkLst>
            <pc:docMk/>
            <pc:sldMk cId="590886848" sldId="258"/>
            <ac:spMk id="22" creationId="{3768F94E-2BF1-56A5-87AC-0C427079334B}"/>
          </ac:spMkLst>
        </pc:spChg>
        <pc:spChg chg="add">
          <ac:chgData name="Samita Ciodar" userId="2e6664a2ac05a0b1" providerId="LiveId" clId="{64E4E86A-9013-4062-B5BE-5190A91EB882}" dt="2025-03-26T09:40:08.073" v="573" actId="26606"/>
          <ac:spMkLst>
            <pc:docMk/>
            <pc:sldMk cId="590886848" sldId="258"/>
            <ac:spMk id="24" creationId="{393D8CD4-7FBE-9118-0CEB-9C1A2FA6AE5A}"/>
          </ac:spMkLst>
        </pc:spChg>
        <pc:picChg chg="add mod">
          <ac:chgData name="Samita Ciodar" userId="2e6664a2ac05a0b1" providerId="LiveId" clId="{64E4E86A-9013-4062-B5BE-5190A91EB882}" dt="2025-03-26T11:10:17.670" v="1094" actId="34135"/>
          <ac:picMkLst>
            <pc:docMk/>
            <pc:sldMk cId="590886848" sldId="258"/>
            <ac:picMk id="5" creationId="{65FB5890-498E-805C-5D31-0D87C7D519C3}"/>
          </ac:picMkLst>
        </pc:picChg>
      </pc:sldChg>
      <pc:sldChg chg="addSp delSp modSp new mod setBg">
        <pc:chgData name="Samita Ciodar" userId="2e6664a2ac05a0b1" providerId="LiveId" clId="{64E4E86A-9013-4062-B5BE-5190A91EB882}" dt="2025-04-03T09:02:22.444" v="2671" actId="20577"/>
        <pc:sldMkLst>
          <pc:docMk/>
          <pc:sldMk cId="747601425" sldId="259"/>
        </pc:sldMkLst>
        <pc:spChg chg="mod">
          <ac:chgData name="Samita Ciodar" userId="2e6664a2ac05a0b1" providerId="LiveId" clId="{64E4E86A-9013-4062-B5BE-5190A91EB882}" dt="2025-03-26T11:16:41.074" v="1437" actId="12"/>
          <ac:spMkLst>
            <pc:docMk/>
            <pc:sldMk cId="747601425" sldId="259"/>
            <ac:spMk id="2" creationId="{C2C1E25B-1FC3-797E-F1AC-324768E5281A}"/>
          </ac:spMkLst>
        </pc:spChg>
        <pc:spChg chg="add mod">
          <ac:chgData name="Samita Ciodar" userId="2e6664a2ac05a0b1" providerId="LiveId" clId="{64E4E86A-9013-4062-B5BE-5190A91EB882}" dt="2025-04-03T09:02:22.444" v="2671" actId="20577"/>
          <ac:spMkLst>
            <pc:docMk/>
            <pc:sldMk cId="747601425" sldId="259"/>
            <ac:spMk id="6" creationId="{E835D0BF-9978-1CAD-49BB-9F504C56F640}"/>
          </ac:spMkLst>
        </pc:spChg>
        <pc:spChg chg="add">
          <ac:chgData name="Samita Ciodar" userId="2e6664a2ac05a0b1" providerId="LiveId" clId="{64E4E86A-9013-4062-B5BE-5190A91EB882}" dt="2025-03-26T09:44:04.970" v="718" actId="26606"/>
          <ac:spMkLst>
            <pc:docMk/>
            <pc:sldMk cId="747601425" sldId="259"/>
            <ac:spMk id="21" creationId="{48D7368D-31D9-8101-473D-CD39E706FD22}"/>
          </ac:spMkLst>
        </pc:spChg>
        <pc:spChg chg="add">
          <ac:chgData name="Samita Ciodar" userId="2e6664a2ac05a0b1" providerId="LiveId" clId="{64E4E86A-9013-4062-B5BE-5190A91EB882}" dt="2025-03-26T09:44:04.970" v="718" actId="26606"/>
          <ac:spMkLst>
            <pc:docMk/>
            <pc:sldMk cId="747601425" sldId="259"/>
            <ac:spMk id="22" creationId="{3768F94E-2BF1-56A5-87AC-0C427079334B}"/>
          </ac:spMkLst>
        </pc:spChg>
        <pc:spChg chg="add">
          <ac:chgData name="Samita Ciodar" userId="2e6664a2ac05a0b1" providerId="LiveId" clId="{64E4E86A-9013-4062-B5BE-5190A91EB882}" dt="2025-03-26T09:44:04.970" v="718" actId="26606"/>
          <ac:spMkLst>
            <pc:docMk/>
            <pc:sldMk cId="747601425" sldId="259"/>
            <ac:spMk id="24" creationId="{393D8CD4-7FBE-9118-0CEB-9C1A2FA6AE5A}"/>
          </ac:spMkLst>
        </pc:spChg>
        <pc:picChg chg="add mod">
          <ac:chgData name="Samita Ciodar" userId="2e6664a2ac05a0b1" providerId="LiveId" clId="{64E4E86A-9013-4062-B5BE-5190A91EB882}" dt="2025-03-26T11:26:48.933" v="1822" actId="34135"/>
          <ac:picMkLst>
            <pc:docMk/>
            <pc:sldMk cId="747601425" sldId="259"/>
            <ac:picMk id="23" creationId="{4E392AD0-FDCD-BE4E-18C7-D4AEBB329AA6}"/>
          </ac:picMkLst>
        </pc:picChg>
      </pc:sldChg>
      <pc:sldChg chg="addSp delSp modSp new mod ord setBg">
        <pc:chgData name="Samita Ciodar" userId="2e6664a2ac05a0b1" providerId="LiveId" clId="{64E4E86A-9013-4062-B5BE-5190A91EB882}" dt="2025-04-03T08:53:36.543" v="2293"/>
        <pc:sldMkLst>
          <pc:docMk/>
          <pc:sldMk cId="2173264984" sldId="260"/>
        </pc:sldMkLst>
        <pc:spChg chg="mod">
          <ac:chgData name="Samita Ciodar" userId="2e6664a2ac05a0b1" providerId="LiveId" clId="{64E4E86A-9013-4062-B5BE-5190A91EB882}" dt="2025-03-26T11:14:30.104" v="1401" actId="20577"/>
          <ac:spMkLst>
            <pc:docMk/>
            <pc:sldMk cId="2173264984" sldId="260"/>
            <ac:spMk id="2" creationId="{EC526ABD-1C4A-A7E8-1392-A56EE8818025}"/>
          </ac:spMkLst>
        </pc:spChg>
        <pc:spChg chg="add mod">
          <ac:chgData name="Samita Ciodar" userId="2e6664a2ac05a0b1" providerId="LiveId" clId="{64E4E86A-9013-4062-B5BE-5190A91EB882}" dt="2025-04-02T10:05:17.300" v="2151" actId="20577"/>
          <ac:spMkLst>
            <pc:docMk/>
            <pc:sldMk cId="2173264984" sldId="260"/>
            <ac:spMk id="6" creationId="{17229BE9-E738-31DF-5BB5-DFB937B76330}"/>
          </ac:spMkLst>
        </pc:spChg>
        <pc:spChg chg="add">
          <ac:chgData name="Samita Ciodar" userId="2e6664a2ac05a0b1" providerId="LiveId" clId="{64E4E86A-9013-4062-B5BE-5190A91EB882}" dt="2025-03-26T09:44:21.860" v="742" actId="26606"/>
          <ac:spMkLst>
            <pc:docMk/>
            <pc:sldMk cId="2173264984" sldId="260"/>
            <ac:spMk id="9" creationId="{48D7368D-31D9-8101-473D-CD39E706FD22}"/>
          </ac:spMkLst>
        </pc:spChg>
        <pc:spChg chg="add">
          <ac:chgData name="Samita Ciodar" userId="2e6664a2ac05a0b1" providerId="LiveId" clId="{64E4E86A-9013-4062-B5BE-5190A91EB882}" dt="2025-03-26T09:44:21.860" v="742" actId="26606"/>
          <ac:spMkLst>
            <pc:docMk/>
            <pc:sldMk cId="2173264984" sldId="260"/>
            <ac:spMk id="11" creationId="{3768F94E-2BF1-56A5-87AC-0C427079334B}"/>
          </ac:spMkLst>
        </pc:spChg>
        <pc:spChg chg="add">
          <ac:chgData name="Samita Ciodar" userId="2e6664a2ac05a0b1" providerId="LiveId" clId="{64E4E86A-9013-4062-B5BE-5190A91EB882}" dt="2025-03-26T09:44:21.860" v="742" actId="26606"/>
          <ac:spMkLst>
            <pc:docMk/>
            <pc:sldMk cId="2173264984" sldId="260"/>
            <ac:spMk id="13" creationId="{393D8CD4-7FBE-9118-0CEB-9C1A2FA6AE5A}"/>
          </ac:spMkLst>
        </pc:spChg>
        <pc:picChg chg="add mod">
          <ac:chgData name="Samita Ciodar" userId="2e6664a2ac05a0b1" providerId="LiveId" clId="{64E4E86A-9013-4062-B5BE-5190A91EB882}" dt="2025-03-26T11:21:27.202" v="1705" actId="34135"/>
          <ac:picMkLst>
            <pc:docMk/>
            <pc:sldMk cId="2173264984" sldId="260"/>
            <ac:picMk id="5" creationId="{EED254DA-1062-FB89-F572-EC59ED1FB995}"/>
          </ac:picMkLst>
        </pc:picChg>
      </pc:sldChg>
      <pc:sldChg chg="addSp delSp modSp new mod ord setBg">
        <pc:chgData name="Samita Ciodar" userId="2e6664a2ac05a0b1" providerId="LiveId" clId="{64E4E86A-9013-4062-B5BE-5190A91EB882}" dt="2025-04-03T10:28:24.789" v="2889" actId="20577"/>
        <pc:sldMkLst>
          <pc:docMk/>
          <pc:sldMk cId="1348634419" sldId="261"/>
        </pc:sldMkLst>
        <pc:spChg chg="mod">
          <ac:chgData name="Samita Ciodar" userId="2e6664a2ac05a0b1" providerId="LiveId" clId="{64E4E86A-9013-4062-B5BE-5190A91EB882}" dt="2025-03-26T11:17:00.021" v="1446" actId="20577"/>
          <ac:spMkLst>
            <pc:docMk/>
            <pc:sldMk cId="1348634419" sldId="261"/>
            <ac:spMk id="2" creationId="{CF5E42F7-DC92-47CF-8F27-3886028CF1E6}"/>
          </ac:spMkLst>
        </pc:spChg>
        <pc:spChg chg="add mod">
          <ac:chgData name="Samita Ciodar" userId="2e6664a2ac05a0b1" providerId="LiveId" clId="{64E4E86A-9013-4062-B5BE-5190A91EB882}" dt="2025-04-03T10:28:24.789" v="2889" actId="20577"/>
          <ac:spMkLst>
            <pc:docMk/>
            <pc:sldMk cId="1348634419" sldId="261"/>
            <ac:spMk id="6" creationId="{36CA6822-6039-7893-D2E0-E8E42FC8D552}"/>
          </ac:spMkLst>
        </pc:spChg>
        <pc:spChg chg="add">
          <ac:chgData name="Samita Ciodar" userId="2e6664a2ac05a0b1" providerId="LiveId" clId="{64E4E86A-9013-4062-B5BE-5190A91EB882}" dt="2025-03-26T09:45:10.989" v="789" actId="26606"/>
          <ac:spMkLst>
            <pc:docMk/>
            <pc:sldMk cId="1348634419" sldId="261"/>
            <ac:spMk id="18" creationId="{48D7368D-31D9-8101-473D-CD39E706FD22}"/>
          </ac:spMkLst>
        </pc:spChg>
        <pc:spChg chg="add">
          <ac:chgData name="Samita Ciodar" userId="2e6664a2ac05a0b1" providerId="LiveId" clId="{64E4E86A-9013-4062-B5BE-5190A91EB882}" dt="2025-03-26T09:45:10.989" v="789" actId="26606"/>
          <ac:spMkLst>
            <pc:docMk/>
            <pc:sldMk cId="1348634419" sldId="261"/>
            <ac:spMk id="20" creationId="{3768F94E-2BF1-56A5-87AC-0C427079334B}"/>
          </ac:spMkLst>
        </pc:spChg>
        <pc:spChg chg="add">
          <ac:chgData name="Samita Ciodar" userId="2e6664a2ac05a0b1" providerId="LiveId" clId="{64E4E86A-9013-4062-B5BE-5190A91EB882}" dt="2025-03-26T09:45:10.989" v="789" actId="26606"/>
          <ac:spMkLst>
            <pc:docMk/>
            <pc:sldMk cId="1348634419" sldId="261"/>
            <ac:spMk id="22" creationId="{393D8CD4-7FBE-9118-0CEB-9C1A2FA6AE5A}"/>
          </ac:spMkLst>
        </pc:spChg>
        <pc:picChg chg="add mod">
          <ac:chgData name="Samita Ciodar" userId="2e6664a2ac05a0b1" providerId="LiveId" clId="{64E4E86A-9013-4062-B5BE-5190A91EB882}" dt="2025-03-26T09:45:10.989" v="789" actId="26606"/>
          <ac:picMkLst>
            <pc:docMk/>
            <pc:sldMk cId="1348634419" sldId="261"/>
            <ac:picMk id="5" creationId="{8ACFBAEF-4350-B5EE-39AD-A5B5674CDD14}"/>
          </ac:picMkLst>
        </pc:picChg>
      </pc:sldChg>
      <pc:sldChg chg="addSp delSp modSp new mod ord setBg addAnim">
        <pc:chgData name="Samita Ciodar" userId="2e6664a2ac05a0b1" providerId="LiveId" clId="{64E4E86A-9013-4062-B5BE-5190A91EB882}" dt="2025-04-03T08:53:14.253" v="2200" actId="207"/>
        <pc:sldMkLst>
          <pc:docMk/>
          <pc:sldMk cId="4003565864" sldId="262"/>
        </pc:sldMkLst>
        <pc:spChg chg="mod">
          <ac:chgData name="Samita Ciodar" userId="2e6664a2ac05a0b1" providerId="LiveId" clId="{64E4E86A-9013-4062-B5BE-5190A91EB882}" dt="2025-03-26T11:14:13.080" v="1379" actId="20577"/>
          <ac:spMkLst>
            <pc:docMk/>
            <pc:sldMk cId="4003565864" sldId="262"/>
            <ac:spMk id="2" creationId="{26868060-9421-6FE6-5ADF-5731AA118757}"/>
          </ac:spMkLst>
        </pc:spChg>
        <pc:spChg chg="add mod">
          <ac:chgData name="Samita Ciodar" userId="2e6664a2ac05a0b1" providerId="LiveId" clId="{64E4E86A-9013-4062-B5BE-5190A91EB882}" dt="2025-04-03T08:53:14.253" v="2200" actId="207"/>
          <ac:spMkLst>
            <pc:docMk/>
            <pc:sldMk cId="4003565864" sldId="262"/>
            <ac:spMk id="6" creationId="{8EC3B1A5-0A52-E535-3C98-80D83EBBE007}"/>
          </ac:spMkLst>
        </pc:spChg>
        <pc:spChg chg="add">
          <ac:chgData name="Samita Ciodar" userId="2e6664a2ac05a0b1" providerId="LiveId" clId="{64E4E86A-9013-4062-B5BE-5190A91EB882}" dt="2025-03-26T09:46:16.273" v="836" actId="26606"/>
          <ac:spMkLst>
            <pc:docMk/>
            <pc:sldMk cId="4003565864" sldId="262"/>
            <ac:spMk id="36" creationId="{48D7368D-31D9-8101-473D-CD39E706FD22}"/>
          </ac:spMkLst>
        </pc:spChg>
        <pc:spChg chg="add">
          <ac:chgData name="Samita Ciodar" userId="2e6664a2ac05a0b1" providerId="LiveId" clId="{64E4E86A-9013-4062-B5BE-5190A91EB882}" dt="2025-03-26T09:46:16.273" v="836" actId="26606"/>
          <ac:spMkLst>
            <pc:docMk/>
            <pc:sldMk cId="4003565864" sldId="262"/>
            <ac:spMk id="38" creationId="{789EBE4E-5983-B393-1D5E-731351065799}"/>
          </ac:spMkLst>
        </pc:spChg>
        <pc:spChg chg="add">
          <ac:chgData name="Samita Ciodar" userId="2e6664a2ac05a0b1" providerId="LiveId" clId="{64E4E86A-9013-4062-B5BE-5190A91EB882}" dt="2025-03-26T09:46:16.273" v="836" actId="26606"/>
          <ac:spMkLst>
            <pc:docMk/>
            <pc:sldMk cId="4003565864" sldId="262"/>
            <ac:spMk id="40" creationId="{2CEF5482-568A-9463-C672-BC6D644DF982}"/>
          </ac:spMkLst>
        </pc:spChg>
        <pc:spChg chg="add">
          <ac:chgData name="Samita Ciodar" userId="2e6664a2ac05a0b1" providerId="LiveId" clId="{64E4E86A-9013-4062-B5BE-5190A91EB882}" dt="2025-03-26T09:46:16.273" v="836" actId="26606"/>
          <ac:spMkLst>
            <pc:docMk/>
            <pc:sldMk cId="4003565864" sldId="262"/>
            <ac:spMk id="42" creationId="{D38784C3-11AE-0BE2-6339-1A2BDAC7F034}"/>
          </ac:spMkLst>
        </pc:spChg>
        <pc:picChg chg="add mod">
          <ac:chgData name="Samita Ciodar" userId="2e6664a2ac05a0b1" providerId="LiveId" clId="{64E4E86A-9013-4062-B5BE-5190A91EB882}" dt="2025-03-26T11:18:17.533" v="1447" actId="34135"/>
          <ac:picMkLst>
            <pc:docMk/>
            <pc:sldMk cId="4003565864" sldId="262"/>
            <ac:picMk id="21" creationId="{CA4EC457-1B41-7D02-658B-721C16A95466}"/>
          </ac:picMkLst>
        </pc:picChg>
      </pc:sldChg>
      <pc:sldChg chg="addSp delSp modSp new mod setBg">
        <pc:chgData name="Samita Ciodar" userId="2e6664a2ac05a0b1" providerId="LiveId" clId="{64E4E86A-9013-4062-B5BE-5190A91EB882}" dt="2025-04-03T10:10:48.808" v="2761" actId="20577"/>
        <pc:sldMkLst>
          <pc:docMk/>
          <pc:sldMk cId="2445518005" sldId="263"/>
        </pc:sldMkLst>
        <pc:spChg chg="mod">
          <ac:chgData name="Samita Ciodar" userId="2e6664a2ac05a0b1" providerId="LiveId" clId="{64E4E86A-9013-4062-B5BE-5190A91EB882}" dt="2025-03-26T09:54:25.658" v="1014" actId="255"/>
          <ac:spMkLst>
            <pc:docMk/>
            <pc:sldMk cId="2445518005" sldId="263"/>
            <ac:spMk id="2" creationId="{630770C4-DE30-0C60-9126-FC253E2D75DC}"/>
          </ac:spMkLst>
        </pc:spChg>
        <pc:spChg chg="add mod">
          <ac:chgData name="Samita Ciodar" userId="2e6664a2ac05a0b1" providerId="LiveId" clId="{64E4E86A-9013-4062-B5BE-5190A91EB882}" dt="2025-04-03T10:10:48.808" v="2761" actId="20577"/>
          <ac:spMkLst>
            <pc:docMk/>
            <pc:sldMk cId="2445518005" sldId="263"/>
            <ac:spMk id="6" creationId="{092498A7-DD18-6FD3-B4BA-B5A0296FA471}"/>
          </ac:spMkLst>
        </pc:spChg>
        <pc:spChg chg="add">
          <ac:chgData name="Samita Ciodar" userId="2e6664a2ac05a0b1" providerId="LiveId" clId="{64E4E86A-9013-4062-B5BE-5190A91EB882}" dt="2025-03-26T09:47:16.447" v="839" actId="26606"/>
          <ac:spMkLst>
            <pc:docMk/>
            <pc:sldMk cId="2445518005" sldId="263"/>
            <ac:spMk id="9" creationId="{48D7368D-31D9-8101-473D-CD39E706FD22}"/>
          </ac:spMkLst>
        </pc:spChg>
        <pc:spChg chg="add">
          <ac:chgData name="Samita Ciodar" userId="2e6664a2ac05a0b1" providerId="LiveId" clId="{64E4E86A-9013-4062-B5BE-5190A91EB882}" dt="2025-03-26T09:47:16.447" v="839" actId="26606"/>
          <ac:spMkLst>
            <pc:docMk/>
            <pc:sldMk cId="2445518005" sldId="263"/>
            <ac:spMk id="11" creationId="{789EBE4E-5983-B393-1D5E-731351065799}"/>
          </ac:spMkLst>
        </pc:spChg>
        <pc:spChg chg="add">
          <ac:chgData name="Samita Ciodar" userId="2e6664a2ac05a0b1" providerId="LiveId" clId="{64E4E86A-9013-4062-B5BE-5190A91EB882}" dt="2025-03-26T09:47:16.447" v="839" actId="26606"/>
          <ac:spMkLst>
            <pc:docMk/>
            <pc:sldMk cId="2445518005" sldId="263"/>
            <ac:spMk id="13" creationId="{2CEF5482-568A-9463-C672-BC6D644DF982}"/>
          </ac:spMkLst>
        </pc:spChg>
        <pc:spChg chg="add">
          <ac:chgData name="Samita Ciodar" userId="2e6664a2ac05a0b1" providerId="LiveId" clId="{64E4E86A-9013-4062-B5BE-5190A91EB882}" dt="2025-03-26T09:47:16.447" v="839" actId="26606"/>
          <ac:spMkLst>
            <pc:docMk/>
            <pc:sldMk cId="2445518005" sldId="263"/>
            <ac:spMk id="15" creationId="{D38784C3-11AE-0BE2-6339-1A2BDAC7F034}"/>
          </ac:spMkLst>
        </pc:spChg>
        <pc:picChg chg="add mod">
          <ac:chgData name="Samita Ciodar" userId="2e6664a2ac05a0b1" providerId="LiveId" clId="{64E4E86A-9013-4062-B5BE-5190A91EB882}" dt="2025-03-26T11:29:12.970" v="1899" actId="34135"/>
          <ac:picMkLst>
            <pc:docMk/>
            <pc:sldMk cId="2445518005" sldId="263"/>
            <ac:picMk id="5" creationId="{69221A91-4434-E45B-C8DB-171D44C6F581}"/>
          </ac:picMkLst>
        </pc:picChg>
      </pc:sldChg>
      <pc:sldChg chg="addSp delSp modSp new mod ord setBg">
        <pc:chgData name="Samita Ciodar" userId="2e6664a2ac05a0b1" providerId="LiveId" clId="{64E4E86A-9013-4062-B5BE-5190A91EB882}" dt="2025-04-02T09:40:05.121" v="2062" actId="20577"/>
        <pc:sldMkLst>
          <pc:docMk/>
          <pc:sldMk cId="3535809683" sldId="264"/>
        </pc:sldMkLst>
        <pc:spChg chg="mod">
          <ac:chgData name="Samita Ciodar" userId="2e6664a2ac05a0b1" providerId="LiveId" clId="{64E4E86A-9013-4062-B5BE-5190A91EB882}" dt="2025-03-26T09:48:10.625" v="889" actId="20577"/>
          <ac:spMkLst>
            <pc:docMk/>
            <pc:sldMk cId="3535809683" sldId="264"/>
            <ac:spMk id="2" creationId="{D4DB5580-FC82-F64D-924A-AF0651A86246}"/>
          </ac:spMkLst>
        </pc:spChg>
        <pc:spChg chg="add mod">
          <ac:chgData name="Samita Ciodar" userId="2e6664a2ac05a0b1" providerId="LiveId" clId="{64E4E86A-9013-4062-B5BE-5190A91EB882}" dt="2025-04-02T09:40:05.121" v="2062" actId="20577"/>
          <ac:spMkLst>
            <pc:docMk/>
            <pc:sldMk cId="3535809683" sldId="264"/>
            <ac:spMk id="6" creationId="{C52918AB-3B47-63AA-4F17-2C18FFE0CDA0}"/>
          </ac:spMkLst>
        </pc:spChg>
        <pc:spChg chg="add">
          <ac:chgData name="Samita Ciodar" userId="2e6664a2ac05a0b1" providerId="LiveId" clId="{64E4E86A-9013-4062-B5BE-5190A91EB882}" dt="2025-03-26T09:47:49.793" v="873" actId="26606"/>
          <ac:spMkLst>
            <pc:docMk/>
            <pc:sldMk cId="3535809683" sldId="264"/>
            <ac:spMk id="9" creationId="{48D7368D-31D9-8101-473D-CD39E706FD22}"/>
          </ac:spMkLst>
        </pc:spChg>
        <pc:spChg chg="add">
          <ac:chgData name="Samita Ciodar" userId="2e6664a2ac05a0b1" providerId="LiveId" clId="{64E4E86A-9013-4062-B5BE-5190A91EB882}" dt="2025-03-26T09:47:49.793" v="873" actId="26606"/>
          <ac:spMkLst>
            <pc:docMk/>
            <pc:sldMk cId="3535809683" sldId="264"/>
            <ac:spMk id="11" creationId="{789EBE4E-5983-B393-1D5E-731351065799}"/>
          </ac:spMkLst>
        </pc:spChg>
        <pc:spChg chg="add">
          <ac:chgData name="Samita Ciodar" userId="2e6664a2ac05a0b1" providerId="LiveId" clId="{64E4E86A-9013-4062-B5BE-5190A91EB882}" dt="2025-03-26T09:47:49.793" v="873" actId="26606"/>
          <ac:spMkLst>
            <pc:docMk/>
            <pc:sldMk cId="3535809683" sldId="264"/>
            <ac:spMk id="13" creationId="{2CEF5482-568A-9463-C672-BC6D644DF982}"/>
          </ac:spMkLst>
        </pc:spChg>
        <pc:spChg chg="add">
          <ac:chgData name="Samita Ciodar" userId="2e6664a2ac05a0b1" providerId="LiveId" clId="{64E4E86A-9013-4062-B5BE-5190A91EB882}" dt="2025-03-26T09:47:49.793" v="873" actId="26606"/>
          <ac:spMkLst>
            <pc:docMk/>
            <pc:sldMk cId="3535809683" sldId="264"/>
            <ac:spMk id="15" creationId="{D38784C3-11AE-0BE2-6339-1A2BDAC7F034}"/>
          </ac:spMkLst>
        </pc:spChg>
        <pc:picChg chg="add mod">
          <ac:chgData name="Samita Ciodar" userId="2e6664a2ac05a0b1" providerId="LiveId" clId="{64E4E86A-9013-4062-B5BE-5190A91EB882}" dt="2025-03-26T11:09:08.394" v="1088" actId="34135"/>
          <ac:picMkLst>
            <pc:docMk/>
            <pc:sldMk cId="3535809683" sldId="264"/>
            <ac:picMk id="5" creationId="{D7BAE162-AFEF-882F-9009-927C6E3A73DC}"/>
          </ac:picMkLst>
        </pc:picChg>
      </pc:sldChg>
      <pc:sldChg chg="addSp delSp modSp new mod setBg addAnim">
        <pc:chgData name="Samita Ciodar" userId="2e6664a2ac05a0b1" providerId="LiveId" clId="{64E4E86A-9013-4062-B5BE-5190A91EB882}" dt="2025-04-03T11:08:02.472" v="3204" actId="14100"/>
        <pc:sldMkLst>
          <pc:docMk/>
          <pc:sldMk cId="3270753505" sldId="265"/>
        </pc:sldMkLst>
        <pc:spChg chg="mod ord">
          <ac:chgData name="Samita Ciodar" userId="2e6664a2ac05a0b1" providerId="LiveId" clId="{64E4E86A-9013-4062-B5BE-5190A91EB882}" dt="2025-04-03T11:08:02.472" v="3204" actId="14100"/>
          <ac:spMkLst>
            <pc:docMk/>
            <pc:sldMk cId="3270753505" sldId="265"/>
            <ac:spMk id="2" creationId="{FFA9F013-7925-E398-E915-D650B024077C}"/>
          </ac:spMkLst>
        </pc:spChg>
        <pc:spChg chg="add mod">
          <ac:chgData name="Samita Ciodar" userId="2e6664a2ac05a0b1" providerId="LiveId" clId="{64E4E86A-9013-4062-B5BE-5190A91EB882}" dt="2025-04-03T10:31:01.887" v="2941" actId="20577"/>
          <ac:spMkLst>
            <pc:docMk/>
            <pc:sldMk cId="3270753505" sldId="265"/>
            <ac:spMk id="8" creationId="{2998730B-EE96-1758-4239-FB3BF514198D}"/>
          </ac:spMkLst>
        </pc:spChg>
        <pc:spChg chg="add">
          <ac:chgData name="Samita Ciodar" userId="2e6664a2ac05a0b1" providerId="LiveId" clId="{64E4E86A-9013-4062-B5BE-5190A91EB882}" dt="2025-03-26T09:51:03.386" v="965" actId="26606"/>
          <ac:spMkLst>
            <pc:docMk/>
            <pc:sldMk cId="3270753505" sldId="265"/>
            <ac:spMk id="27" creationId="{48D7368D-31D9-8101-473D-CD39E706FD22}"/>
          </ac:spMkLst>
        </pc:spChg>
        <pc:spChg chg="add">
          <ac:chgData name="Samita Ciodar" userId="2e6664a2ac05a0b1" providerId="LiveId" clId="{64E4E86A-9013-4062-B5BE-5190A91EB882}" dt="2025-03-26T09:51:03.386" v="965" actId="26606"/>
          <ac:spMkLst>
            <pc:docMk/>
            <pc:sldMk cId="3270753505" sldId="265"/>
            <ac:spMk id="29" creationId="{B5AE8186-2E95-AE44-7FD2-8973CDB58AC1}"/>
          </ac:spMkLst>
        </pc:spChg>
        <pc:spChg chg="add">
          <ac:chgData name="Samita Ciodar" userId="2e6664a2ac05a0b1" providerId="LiveId" clId="{64E4E86A-9013-4062-B5BE-5190A91EB882}" dt="2025-03-26T09:51:03.386" v="965" actId="26606"/>
          <ac:spMkLst>
            <pc:docMk/>
            <pc:sldMk cId="3270753505" sldId="265"/>
            <ac:spMk id="31" creationId="{2C94E78B-14D3-4EFC-EF80-D2B8AB8BE824}"/>
          </ac:spMkLst>
        </pc:spChg>
        <pc:spChg chg="add">
          <ac:chgData name="Samita Ciodar" userId="2e6664a2ac05a0b1" providerId="LiveId" clId="{64E4E86A-9013-4062-B5BE-5190A91EB882}" dt="2025-03-26T09:51:03.386" v="965" actId="26606"/>
          <ac:spMkLst>
            <pc:docMk/>
            <pc:sldMk cId="3270753505" sldId="265"/>
            <ac:spMk id="33" creationId="{E4F6CECC-942B-F1A2-3CA5-7D94BC8EF135}"/>
          </ac:spMkLst>
        </pc:spChg>
        <pc:picChg chg="add mod ord">
          <ac:chgData name="Samita Ciodar" userId="2e6664a2ac05a0b1" providerId="LiveId" clId="{64E4E86A-9013-4062-B5BE-5190A91EB882}" dt="2025-03-26T09:51:55.332" v="973" actId="34135"/>
          <ac:picMkLst>
            <pc:docMk/>
            <pc:sldMk cId="3270753505" sldId="265"/>
            <ac:picMk id="5" creationId="{131D405C-F7D2-695B-8472-690996B0B35A}"/>
          </ac:picMkLst>
        </pc:picChg>
        <pc:picChg chg="add mod ord">
          <ac:chgData name="Samita Ciodar" userId="2e6664a2ac05a0b1" providerId="LiveId" clId="{64E4E86A-9013-4062-B5BE-5190A91EB882}" dt="2025-03-26T09:51:50.813" v="972" actId="34135"/>
          <ac:picMkLst>
            <pc:docMk/>
            <pc:sldMk cId="3270753505" sldId="265"/>
            <ac:picMk id="6" creationId="{DECF3D53-5440-33DE-FC57-9606B99D11BF}"/>
          </ac:picMkLst>
        </pc:picChg>
      </pc:sldChg>
      <pc:sldChg chg="addSp delSp modSp new mod setBg">
        <pc:chgData name="Samita Ciodar" userId="2e6664a2ac05a0b1" providerId="LiveId" clId="{64E4E86A-9013-4062-B5BE-5190A91EB882}" dt="2025-04-03T10:51:24.513" v="3000" actId="1076"/>
        <pc:sldMkLst>
          <pc:docMk/>
          <pc:sldMk cId="3058173033" sldId="266"/>
        </pc:sldMkLst>
        <pc:spChg chg="mod">
          <ac:chgData name="Samita Ciodar" userId="2e6664a2ac05a0b1" providerId="LiveId" clId="{64E4E86A-9013-4062-B5BE-5190A91EB882}" dt="2025-04-03T10:36:32.940" v="2973" actId="1076"/>
          <ac:spMkLst>
            <pc:docMk/>
            <pc:sldMk cId="3058173033" sldId="266"/>
            <ac:spMk id="2" creationId="{003A7E07-9666-DAED-7B94-25B89BF8EAD7}"/>
          </ac:spMkLst>
        </pc:spChg>
        <pc:spChg chg="add mod">
          <ac:chgData name="Samita Ciodar" userId="2e6664a2ac05a0b1" providerId="LiveId" clId="{64E4E86A-9013-4062-B5BE-5190A91EB882}" dt="2025-04-03T10:51:10.939" v="2999" actId="12"/>
          <ac:spMkLst>
            <pc:docMk/>
            <pc:sldMk cId="3058173033" sldId="266"/>
            <ac:spMk id="3" creationId="{F02E60B8-107C-8BED-C41F-FECBC3D083C1}"/>
          </ac:spMkLst>
        </pc:spChg>
        <pc:spChg chg="add mod">
          <ac:chgData name="Samita Ciodar" userId="2e6664a2ac05a0b1" providerId="LiveId" clId="{64E4E86A-9013-4062-B5BE-5190A91EB882}" dt="2025-04-03T10:51:24.513" v="3000" actId="1076"/>
          <ac:spMkLst>
            <pc:docMk/>
            <pc:sldMk cId="3058173033" sldId="266"/>
            <ac:spMk id="4" creationId="{1B9C54AD-350B-9953-5F84-2DC67FD2F138}"/>
          </ac:spMkLst>
        </pc:spChg>
        <pc:spChg chg="add">
          <ac:chgData name="Samita Ciodar" userId="2e6664a2ac05a0b1" providerId="LiveId" clId="{64E4E86A-9013-4062-B5BE-5190A91EB882}" dt="2025-03-26T09:53:36.897" v="1008" actId="26606"/>
          <ac:spMkLst>
            <pc:docMk/>
            <pc:sldMk cId="3058173033" sldId="266"/>
            <ac:spMk id="9" creationId="{48D7368D-31D9-8101-473D-CD39E706FD22}"/>
          </ac:spMkLst>
        </pc:spChg>
        <pc:spChg chg="add">
          <ac:chgData name="Samita Ciodar" userId="2e6664a2ac05a0b1" providerId="LiveId" clId="{64E4E86A-9013-4062-B5BE-5190A91EB882}" dt="2025-03-26T09:53:36.897" v="1008" actId="26606"/>
          <ac:spMkLst>
            <pc:docMk/>
            <pc:sldMk cId="3058173033" sldId="266"/>
            <ac:spMk id="11" creationId="{3768F94E-2BF1-56A5-87AC-0C427079334B}"/>
          </ac:spMkLst>
        </pc:spChg>
        <pc:spChg chg="add">
          <ac:chgData name="Samita Ciodar" userId="2e6664a2ac05a0b1" providerId="LiveId" clId="{64E4E86A-9013-4062-B5BE-5190A91EB882}" dt="2025-03-26T09:53:36.897" v="1008" actId="26606"/>
          <ac:spMkLst>
            <pc:docMk/>
            <pc:sldMk cId="3058173033" sldId="266"/>
            <ac:spMk id="13" creationId="{393D8CD4-7FBE-9118-0CEB-9C1A2FA6AE5A}"/>
          </ac:spMkLst>
        </pc:spChg>
        <pc:picChg chg="add">
          <ac:chgData name="Samita Ciodar" userId="2e6664a2ac05a0b1" providerId="LiveId" clId="{64E4E86A-9013-4062-B5BE-5190A91EB882}" dt="2025-03-26T09:53:36.897" v="1008" actId="26606"/>
          <ac:picMkLst>
            <pc:docMk/>
            <pc:sldMk cId="3058173033" sldId="266"/>
            <ac:picMk id="5" creationId="{6D7B960E-66AA-DD01-8583-CB3B8EA58A50}"/>
          </ac:picMkLst>
        </pc:picChg>
      </pc:sldChg>
      <pc:sldChg chg="addSp delSp modSp new mod setBg">
        <pc:chgData name="Samita Ciodar" userId="2e6664a2ac05a0b1" providerId="LiveId" clId="{64E4E86A-9013-4062-B5BE-5190A91EB882}" dt="2025-04-03T08:52:37.488" v="2155" actId="14100"/>
        <pc:sldMkLst>
          <pc:docMk/>
          <pc:sldMk cId="371859013" sldId="267"/>
        </pc:sldMkLst>
        <pc:spChg chg="mod">
          <ac:chgData name="Samita Ciodar" userId="2e6664a2ac05a0b1" providerId="LiveId" clId="{64E4E86A-9013-4062-B5BE-5190A91EB882}" dt="2025-03-26T10:14:08.838" v="1059" actId="26606"/>
          <ac:spMkLst>
            <pc:docMk/>
            <pc:sldMk cId="371859013" sldId="267"/>
            <ac:spMk id="2" creationId="{203029A4-9F68-B32E-0959-340FDF349860}"/>
          </ac:spMkLst>
        </pc:spChg>
        <pc:spChg chg="add mod">
          <ac:chgData name="Samita Ciodar" userId="2e6664a2ac05a0b1" providerId="LiveId" clId="{64E4E86A-9013-4062-B5BE-5190A91EB882}" dt="2025-04-03T08:52:37.488" v="2155" actId="14100"/>
          <ac:spMkLst>
            <pc:docMk/>
            <pc:sldMk cId="371859013" sldId="267"/>
            <ac:spMk id="6" creationId="{5A35BBA4-6C8B-892D-557D-16F555010E64}"/>
          </ac:spMkLst>
        </pc:spChg>
        <pc:spChg chg="add">
          <ac:chgData name="Samita Ciodar" userId="2e6664a2ac05a0b1" providerId="LiveId" clId="{64E4E86A-9013-4062-B5BE-5190A91EB882}" dt="2025-03-26T10:14:08.838" v="1059" actId="26606"/>
          <ac:spMkLst>
            <pc:docMk/>
            <pc:sldMk cId="371859013" sldId="267"/>
            <ac:spMk id="9" creationId="{48D7368D-31D9-8101-473D-CD39E706FD22}"/>
          </ac:spMkLst>
        </pc:spChg>
        <pc:spChg chg="add">
          <ac:chgData name="Samita Ciodar" userId="2e6664a2ac05a0b1" providerId="LiveId" clId="{64E4E86A-9013-4062-B5BE-5190A91EB882}" dt="2025-03-26T10:14:08.838" v="1059" actId="26606"/>
          <ac:spMkLst>
            <pc:docMk/>
            <pc:sldMk cId="371859013" sldId="267"/>
            <ac:spMk id="11" creationId="{3768F94E-2BF1-56A5-87AC-0C427079334B}"/>
          </ac:spMkLst>
        </pc:spChg>
        <pc:spChg chg="add">
          <ac:chgData name="Samita Ciodar" userId="2e6664a2ac05a0b1" providerId="LiveId" clId="{64E4E86A-9013-4062-B5BE-5190A91EB882}" dt="2025-03-26T10:14:08.838" v="1059" actId="26606"/>
          <ac:spMkLst>
            <pc:docMk/>
            <pc:sldMk cId="371859013" sldId="267"/>
            <ac:spMk id="13" creationId="{393D8CD4-7FBE-9118-0CEB-9C1A2FA6AE5A}"/>
          </ac:spMkLst>
        </pc:spChg>
        <pc:picChg chg="add mod">
          <ac:chgData name="Samita Ciodar" userId="2e6664a2ac05a0b1" providerId="LiveId" clId="{64E4E86A-9013-4062-B5BE-5190A91EB882}" dt="2025-03-26T11:06:05.450" v="1060" actId="34135"/>
          <ac:picMkLst>
            <pc:docMk/>
            <pc:sldMk cId="371859013" sldId="267"/>
            <ac:picMk id="5" creationId="{BA70B06E-4484-BB8D-54DE-46225E0B9A7C}"/>
          </ac:picMkLst>
        </pc:picChg>
      </pc:sldChg>
      <pc:sldChg chg="addSp delSp modSp new mod setBg">
        <pc:chgData name="Samita Ciodar" userId="2e6664a2ac05a0b1" providerId="LiveId" clId="{64E4E86A-9013-4062-B5BE-5190A91EB882}" dt="2025-04-03T08:56:41.674" v="2322" actId="20577"/>
        <pc:sldMkLst>
          <pc:docMk/>
          <pc:sldMk cId="4223618572" sldId="268"/>
        </pc:sldMkLst>
        <pc:spChg chg="mod">
          <ac:chgData name="Samita Ciodar" userId="2e6664a2ac05a0b1" providerId="LiveId" clId="{64E4E86A-9013-4062-B5BE-5190A91EB882}" dt="2025-03-26T11:15:28.872" v="1423" actId="26606"/>
          <ac:spMkLst>
            <pc:docMk/>
            <pc:sldMk cId="4223618572" sldId="268"/>
            <ac:spMk id="2" creationId="{6A76CD08-BED1-76B3-2DE5-A1FE62D78762}"/>
          </ac:spMkLst>
        </pc:spChg>
        <pc:spChg chg="add mod">
          <ac:chgData name="Samita Ciodar" userId="2e6664a2ac05a0b1" providerId="LiveId" clId="{64E4E86A-9013-4062-B5BE-5190A91EB882}" dt="2025-04-03T08:56:41.674" v="2322" actId="20577"/>
          <ac:spMkLst>
            <pc:docMk/>
            <pc:sldMk cId="4223618572" sldId="268"/>
            <ac:spMk id="6" creationId="{1F286E8D-78A5-0D3C-D6C8-BEBB36B54C25}"/>
          </ac:spMkLst>
        </pc:spChg>
        <pc:spChg chg="add">
          <ac:chgData name="Samita Ciodar" userId="2e6664a2ac05a0b1" providerId="LiveId" clId="{64E4E86A-9013-4062-B5BE-5190A91EB882}" dt="2025-03-26T11:15:28.872" v="1423" actId="26606"/>
          <ac:spMkLst>
            <pc:docMk/>
            <pc:sldMk cId="4223618572" sldId="268"/>
            <ac:spMk id="37" creationId="{48D7368D-31D9-8101-473D-CD39E706FD22}"/>
          </ac:spMkLst>
        </pc:spChg>
        <pc:spChg chg="add">
          <ac:chgData name="Samita Ciodar" userId="2e6664a2ac05a0b1" providerId="LiveId" clId="{64E4E86A-9013-4062-B5BE-5190A91EB882}" dt="2025-03-26T11:15:28.872" v="1423" actId="26606"/>
          <ac:spMkLst>
            <pc:docMk/>
            <pc:sldMk cId="4223618572" sldId="268"/>
            <ac:spMk id="38" creationId="{3768F94E-2BF1-56A5-87AC-0C427079334B}"/>
          </ac:spMkLst>
        </pc:spChg>
        <pc:spChg chg="add">
          <ac:chgData name="Samita Ciodar" userId="2e6664a2ac05a0b1" providerId="LiveId" clId="{64E4E86A-9013-4062-B5BE-5190A91EB882}" dt="2025-03-26T11:15:28.872" v="1423" actId="26606"/>
          <ac:spMkLst>
            <pc:docMk/>
            <pc:sldMk cId="4223618572" sldId="268"/>
            <ac:spMk id="39" creationId="{393D8CD4-7FBE-9118-0CEB-9C1A2FA6AE5A}"/>
          </ac:spMkLst>
        </pc:spChg>
        <pc:picChg chg="add mod">
          <ac:chgData name="Samita Ciodar" userId="2e6664a2ac05a0b1" providerId="LiveId" clId="{64E4E86A-9013-4062-B5BE-5190A91EB882}" dt="2025-03-26T11:15:32.762" v="1424" actId="34135"/>
          <ac:picMkLst>
            <pc:docMk/>
            <pc:sldMk cId="4223618572" sldId="268"/>
            <ac:picMk id="5" creationId="{6FF519AB-F107-E115-2A9D-F5BF48A13AEC}"/>
          </ac:picMkLst>
        </pc:picChg>
      </pc:sldChg>
      <pc:sldChg chg="addSp delSp modSp new mod setBg">
        <pc:chgData name="Samita Ciodar" userId="2e6664a2ac05a0b1" providerId="LiveId" clId="{64E4E86A-9013-4062-B5BE-5190A91EB882}" dt="2025-04-03T10:06:25.899" v="2703" actId="20577"/>
        <pc:sldMkLst>
          <pc:docMk/>
          <pc:sldMk cId="37319646" sldId="269"/>
        </pc:sldMkLst>
        <pc:spChg chg="mod">
          <ac:chgData name="Samita Ciodar" userId="2e6664a2ac05a0b1" providerId="LiveId" clId="{64E4E86A-9013-4062-B5BE-5190A91EB882}" dt="2025-03-26T11:16:24.996" v="1435" actId="26606"/>
          <ac:spMkLst>
            <pc:docMk/>
            <pc:sldMk cId="37319646" sldId="269"/>
            <ac:spMk id="2" creationId="{F4E36247-AF01-2082-F3D3-CB8112ADAEF4}"/>
          </ac:spMkLst>
        </pc:spChg>
        <pc:spChg chg="add mod">
          <ac:chgData name="Samita Ciodar" userId="2e6664a2ac05a0b1" providerId="LiveId" clId="{64E4E86A-9013-4062-B5BE-5190A91EB882}" dt="2025-04-03T10:06:25.899" v="2703" actId="20577"/>
          <ac:spMkLst>
            <pc:docMk/>
            <pc:sldMk cId="37319646" sldId="269"/>
            <ac:spMk id="6" creationId="{5FEF3300-7461-6AA0-719C-5C6EA3FD33F2}"/>
          </ac:spMkLst>
        </pc:spChg>
        <pc:spChg chg="add">
          <ac:chgData name="Samita Ciodar" userId="2e6664a2ac05a0b1" providerId="LiveId" clId="{64E4E86A-9013-4062-B5BE-5190A91EB882}" dt="2025-03-26T11:16:24.996" v="1435" actId="26606"/>
          <ac:spMkLst>
            <pc:docMk/>
            <pc:sldMk cId="37319646" sldId="269"/>
            <ac:spMk id="37" creationId="{48D7368D-31D9-8101-473D-CD39E706FD22}"/>
          </ac:spMkLst>
        </pc:spChg>
        <pc:spChg chg="add">
          <ac:chgData name="Samita Ciodar" userId="2e6664a2ac05a0b1" providerId="LiveId" clId="{64E4E86A-9013-4062-B5BE-5190A91EB882}" dt="2025-03-26T11:16:24.996" v="1435" actId="26606"/>
          <ac:spMkLst>
            <pc:docMk/>
            <pc:sldMk cId="37319646" sldId="269"/>
            <ac:spMk id="38" creationId="{3768F94E-2BF1-56A5-87AC-0C427079334B}"/>
          </ac:spMkLst>
        </pc:spChg>
        <pc:spChg chg="add">
          <ac:chgData name="Samita Ciodar" userId="2e6664a2ac05a0b1" providerId="LiveId" clId="{64E4E86A-9013-4062-B5BE-5190A91EB882}" dt="2025-03-26T11:16:24.996" v="1435" actId="26606"/>
          <ac:spMkLst>
            <pc:docMk/>
            <pc:sldMk cId="37319646" sldId="269"/>
            <ac:spMk id="39" creationId="{393D8CD4-7FBE-9118-0CEB-9C1A2FA6AE5A}"/>
          </ac:spMkLst>
        </pc:spChg>
        <pc:picChg chg="add mod">
          <ac:chgData name="Samita Ciodar" userId="2e6664a2ac05a0b1" providerId="LiveId" clId="{64E4E86A-9013-4062-B5BE-5190A91EB882}" dt="2025-03-26T11:23:55.627" v="1793" actId="34135"/>
          <ac:picMkLst>
            <pc:docMk/>
            <pc:sldMk cId="37319646" sldId="269"/>
            <ac:picMk id="24" creationId="{4605A4F8-375A-C2AB-806A-9060EBF0D485}"/>
          </ac:picMkLst>
        </pc:picChg>
      </pc:sldChg>
      <pc:sldMasterChg chg="del delSldLayout">
        <pc:chgData name="Samita Ciodar" userId="2e6664a2ac05a0b1" providerId="LiveId" clId="{64E4E86A-9013-4062-B5BE-5190A91EB882}" dt="2025-03-26T09:26:04.991" v="20" actId="26606"/>
        <pc:sldMasterMkLst>
          <pc:docMk/>
          <pc:sldMasterMk cId="3627432601" sldId="2147483648"/>
        </pc:sldMasterMkLst>
        <pc:sldLayoutChg chg="del">
          <pc:chgData name="Samita Ciodar" userId="2e6664a2ac05a0b1" providerId="LiveId" clId="{64E4E86A-9013-4062-B5BE-5190A91EB882}" dt="2025-03-26T09:26:04.991" v="20" actId="26606"/>
          <pc:sldLayoutMkLst>
            <pc:docMk/>
            <pc:sldMasterMk cId="3627432601" sldId="2147483648"/>
            <pc:sldLayoutMk cId="1033005983" sldId="2147483649"/>
          </pc:sldLayoutMkLst>
        </pc:sldLayoutChg>
        <pc:sldLayoutChg chg="del">
          <pc:chgData name="Samita Ciodar" userId="2e6664a2ac05a0b1" providerId="LiveId" clId="{64E4E86A-9013-4062-B5BE-5190A91EB882}" dt="2025-03-26T09:26:04.991" v="20" actId="26606"/>
          <pc:sldLayoutMkLst>
            <pc:docMk/>
            <pc:sldMasterMk cId="3627432601" sldId="2147483648"/>
            <pc:sldLayoutMk cId="3149705030" sldId="2147483650"/>
          </pc:sldLayoutMkLst>
        </pc:sldLayoutChg>
        <pc:sldLayoutChg chg="del">
          <pc:chgData name="Samita Ciodar" userId="2e6664a2ac05a0b1" providerId="LiveId" clId="{64E4E86A-9013-4062-B5BE-5190A91EB882}" dt="2025-03-26T09:26:04.991" v="20" actId="26606"/>
          <pc:sldLayoutMkLst>
            <pc:docMk/>
            <pc:sldMasterMk cId="3627432601" sldId="2147483648"/>
            <pc:sldLayoutMk cId="505540743" sldId="2147483651"/>
          </pc:sldLayoutMkLst>
        </pc:sldLayoutChg>
        <pc:sldLayoutChg chg="del">
          <pc:chgData name="Samita Ciodar" userId="2e6664a2ac05a0b1" providerId="LiveId" clId="{64E4E86A-9013-4062-B5BE-5190A91EB882}" dt="2025-03-26T09:26:04.991" v="20" actId="26606"/>
          <pc:sldLayoutMkLst>
            <pc:docMk/>
            <pc:sldMasterMk cId="3627432601" sldId="2147483648"/>
            <pc:sldLayoutMk cId="2205725186" sldId="2147483652"/>
          </pc:sldLayoutMkLst>
        </pc:sldLayoutChg>
        <pc:sldLayoutChg chg="del">
          <pc:chgData name="Samita Ciodar" userId="2e6664a2ac05a0b1" providerId="LiveId" clId="{64E4E86A-9013-4062-B5BE-5190A91EB882}" dt="2025-03-26T09:26:04.991" v="20" actId="26606"/>
          <pc:sldLayoutMkLst>
            <pc:docMk/>
            <pc:sldMasterMk cId="3627432601" sldId="2147483648"/>
            <pc:sldLayoutMk cId="4266314204" sldId="2147483653"/>
          </pc:sldLayoutMkLst>
        </pc:sldLayoutChg>
        <pc:sldLayoutChg chg="del">
          <pc:chgData name="Samita Ciodar" userId="2e6664a2ac05a0b1" providerId="LiveId" clId="{64E4E86A-9013-4062-B5BE-5190A91EB882}" dt="2025-03-26T09:26:04.991" v="20" actId="26606"/>
          <pc:sldLayoutMkLst>
            <pc:docMk/>
            <pc:sldMasterMk cId="3627432601" sldId="2147483648"/>
            <pc:sldLayoutMk cId="3809382439" sldId="2147483654"/>
          </pc:sldLayoutMkLst>
        </pc:sldLayoutChg>
        <pc:sldLayoutChg chg="del">
          <pc:chgData name="Samita Ciodar" userId="2e6664a2ac05a0b1" providerId="LiveId" clId="{64E4E86A-9013-4062-B5BE-5190A91EB882}" dt="2025-03-26T09:26:04.991" v="20" actId="26606"/>
          <pc:sldLayoutMkLst>
            <pc:docMk/>
            <pc:sldMasterMk cId="3627432601" sldId="2147483648"/>
            <pc:sldLayoutMk cId="2600696388" sldId="2147483655"/>
          </pc:sldLayoutMkLst>
        </pc:sldLayoutChg>
        <pc:sldLayoutChg chg="del">
          <pc:chgData name="Samita Ciodar" userId="2e6664a2ac05a0b1" providerId="LiveId" clId="{64E4E86A-9013-4062-B5BE-5190A91EB882}" dt="2025-03-26T09:26:04.991" v="20" actId="26606"/>
          <pc:sldLayoutMkLst>
            <pc:docMk/>
            <pc:sldMasterMk cId="3627432601" sldId="2147483648"/>
            <pc:sldLayoutMk cId="3358728972" sldId="2147483656"/>
          </pc:sldLayoutMkLst>
        </pc:sldLayoutChg>
        <pc:sldLayoutChg chg="del">
          <pc:chgData name="Samita Ciodar" userId="2e6664a2ac05a0b1" providerId="LiveId" clId="{64E4E86A-9013-4062-B5BE-5190A91EB882}" dt="2025-03-26T09:26:04.991" v="20" actId="26606"/>
          <pc:sldLayoutMkLst>
            <pc:docMk/>
            <pc:sldMasterMk cId="3627432601" sldId="2147483648"/>
            <pc:sldLayoutMk cId="3224681789" sldId="2147483657"/>
          </pc:sldLayoutMkLst>
        </pc:sldLayoutChg>
        <pc:sldLayoutChg chg="del">
          <pc:chgData name="Samita Ciodar" userId="2e6664a2ac05a0b1" providerId="LiveId" clId="{64E4E86A-9013-4062-B5BE-5190A91EB882}" dt="2025-03-26T09:26:04.991" v="20" actId="26606"/>
          <pc:sldLayoutMkLst>
            <pc:docMk/>
            <pc:sldMasterMk cId="3627432601" sldId="2147483648"/>
            <pc:sldLayoutMk cId="3333569379" sldId="2147483658"/>
          </pc:sldLayoutMkLst>
        </pc:sldLayoutChg>
        <pc:sldLayoutChg chg="del">
          <pc:chgData name="Samita Ciodar" userId="2e6664a2ac05a0b1" providerId="LiveId" clId="{64E4E86A-9013-4062-B5BE-5190A91EB882}" dt="2025-03-26T09:26:04.991" v="20" actId="26606"/>
          <pc:sldLayoutMkLst>
            <pc:docMk/>
            <pc:sldMasterMk cId="3627432601" sldId="2147483648"/>
            <pc:sldLayoutMk cId="3038991629" sldId="2147483659"/>
          </pc:sldLayoutMkLst>
        </pc:sldLayoutChg>
      </pc:sldMasterChg>
      <pc:sldMasterChg chg="add del addSldLayout delSldLayout">
        <pc:chgData name="Samita Ciodar" userId="2e6664a2ac05a0b1" providerId="LiveId" clId="{64E4E86A-9013-4062-B5BE-5190A91EB882}" dt="2025-03-26T09:26:56.338" v="34" actId="26606"/>
        <pc:sldMasterMkLst>
          <pc:docMk/>
          <pc:sldMasterMk cId="825980928" sldId="2147483673"/>
        </pc:sldMasterMkLst>
        <pc:sldLayoutChg chg="add del">
          <pc:chgData name="Samita Ciodar" userId="2e6664a2ac05a0b1" providerId="LiveId" clId="{64E4E86A-9013-4062-B5BE-5190A91EB882}" dt="2025-03-26T09:26:56.338" v="34" actId="26606"/>
          <pc:sldLayoutMkLst>
            <pc:docMk/>
            <pc:sldMasterMk cId="825980928" sldId="2147483673"/>
            <pc:sldLayoutMk cId="1671979608" sldId="2147483662"/>
          </pc:sldLayoutMkLst>
        </pc:sldLayoutChg>
        <pc:sldLayoutChg chg="add del">
          <pc:chgData name="Samita Ciodar" userId="2e6664a2ac05a0b1" providerId="LiveId" clId="{64E4E86A-9013-4062-B5BE-5190A91EB882}" dt="2025-03-26T09:26:56.338" v="34" actId="26606"/>
          <pc:sldLayoutMkLst>
            <pc:docMk/>
            <pc:sldMasterMk cId="825980928" sldId="2147483673"/>
            <pc:sldLayoutMk cId="2324940402" sldId="2147483663"/>
          </pc:sldLayoutMkLst>
        </pc:sldLayoutChg>
        <pc:sldLayoutChg chg="add del">
          <pc:chgData name="Samita Ciodar" userId="2e6664a2ac05a0b1" providerId="LiveId" clId="{64E4E86A-9013-4062-B5BE-5190A91EB882}" dt="2025-03-26T09:26:56.338" v="34" actId="26606"/>
          <pc:sldLayoutMkLst>
            <pc:docMk/>
            <pc:sldMasterMk cId="825980928" sldId="2147483673"/>
            <pc:sldLayoutMk cId="182244371" sldId="2147483664"/>
          </pc:sldLayoutMkLst>
        </pc:sldLayoutChg>
        <pc:sldLayoutChg chg="add del">
          <pc:chgData name="Samita Ciodar" userId="2e6664a2ac05a0b1" providerId="LiveId" clId="{64E4E86A-9013-4062-B5BE-5190A91EB882}" dt="2025-03-26T09:26:56.338" v="34" actId="26606"/>
          <pc:sldLayoutMkLst>
            <pc:docMk/>
            <pc:sldMasterMk cId="825980928" sldId="2147483673"/>
            <pc:sldLayoutMk cId="4076976928" sldId="2147483665"/>
          </pc:sldLayoutMkLst>
        </pc:sldLayoutChg>
        <pc:sldLayoutChg chg="add del">
          <pc:chgData name="Samita Ciodar" userId="2e6664a2ac05a0b1" providerId="LiveId" clId="{64E4E86A-9013-4062-B5BE-5190A91EB882}" dt="2025-03-26T09:26:56.338" v="34" actId="26606"/>
          <pc:sldLayoutMkLst>
            <pc:docMk/>
            <pc:sldMasterMk cId="825980928" sldId="2147483673"/>
            <pc:sldLayoutMk cId="2989726065" sldId="2147483666"/>
          </pc:sldLayoutMkLst>
        </pc:sldLayoutChg>
        <pc:sldLayoutChg chg="add del">
          <pc:chgData name="Samita Ciodar" userId="2e6664a2ac05a0b1" providerId="LiveId" clId="{64E4E86A-9013-4062-B5BE-5190A91EB882}" dt="2025-03-26T09:26:56.338" v="34" actId="26606"/>
          <pc:sldLayoutMkLst>
            <pc:docMk/>
            <pc:sldMasterMk cId="825980928" sldId="2147483673"/>
            <pc:sldLayoutMk cId="3690737585" sldId="2147483667"/>
          </pc:sldLayoutMkLst>
        </pc:sldLayoutChg>
        <pc:sldLayoutChg chg="add del">
          <pc:chgData name="Samita Ciodar" userId="2e6664a2ac05a0b1" providerId="LiveId" clId="{64E4E86A-9013-4062-B5BE-5190A91EB882}" dt="2025-03-26T09:26:56.338" v="34" actId="26606"/>
          <pc:sldLayoutMkLst>
            <pc:docMk/>
            <pc:sldMasterMk cId="825980928" sldId="2147483673"/>
            <pc:sldLayoutMk cId="2286929381" sldId="2147483668"/>
          </pc:sldLayoutMkLst>
        </pc:sldLayoutChg>
        <pc:sldLayoutChg chg="add del">
          <pc:chgData name="Samita Ciodar" userId="2e6664a2ac05a0b1" providerId="LiveId" clId="{64E4E86A-9013-4062-B5BE-5190A91EB882}" dt="2025-03-26T09:26:56.338" v="34" actId="26606"/>
          <pc:sldLayoutMkLst>
            <pc:docMk/>
            <pc:sldMasterMk cId="825980928" sldId="2147483673"/>
            <pc:sldLayoutMk cId="1105960784" sldId="2147483669"/>
          </pc:sldLayoutMkLst>
        </pc:sldLayoutChg>
        <pc:sldLayoutChg chg="add del">
          <pc:chgData name="Samita Ciodar" userId="2e6664a2ac05a0b1" providerId="LiveId" clId="{64E4E86A-9013-4062-B5BE-5190A91EB882}" dt="2025-03-26T09:26:56.338" v="34" actId="26606"/>
          <pc:sldLayoutMkLst>
            <pc:docMk/>
            <pc:sldMasterMk cId="825980928" sldId="2147483673"/>
            <pc:sldLayoutMk cId="3416929857" sldId="2147483670"/>
          </pc:sldLayoutMkLst>
        </pc:sldLayoutChg>
        <pc:sldLayoutChg chg="add del">
          <pc:chgData name="Samita Ciodar" userId="2e6664a2ac05a0b1" providerId="LiveId" clId="{64E4E86A-9013-4062-B5BE-5190A91EB882}" dt="2025-03-26T09:26:56.338" v="34" actId="26606"/>
          <pc:sldLayoutMkLst>
            <pc:docMk/>
            <pc:sldMasterMk cId="825980928" sldId="2147483673"/>
            <pc:sldLayoutMk cId="3488653655" sldId="2147483671"/>
          </pc:sldLayoutMkLst>
        </pc:sldLayoutChg>
        <pc:sldLayoutChg chg="add del">
          <pc:chgData name="Samita Ciodar" userId="2e6664a2ac05a0b1" providerId="LiveId" clId="{64E4E86A-9013-4062-B5BE-5190A91EB882}" dt="2025-03-26T09:26:56.338" v="34" actId="26606"/>
          <pc:sldLayoutMkLst>
            <pc:docMk/>
            <pc:sldMasterMk cId="825980928" sldId="2147483673"/>
            <pc:sldLayoutMk cId="3098246118" sldId="2147483672"/>
          </pc:sldLayoutMkLst>
        </pc:sldLayoutChg>
      </pc:sldMasterChg>
      <pc:sldMasterChg chg="add del addSldLayout delSldLayout">
        <pc:chgData name="Samita Ciodar" userId="2e6664a2ac05a0b1" providerId="LiveId" clId="{64E4E86A-9013-4062-B5BE-5190A91EB882}" dt="2025-03-26T09:26:56.262" v="33" actId="26606"/>
        <pc:sldMasterMkLst>
          <pc:docMk/>
          <pc:sldMasterMk cId="3770705243" sldId="2147483674"/>
        </pc:sldMasterMkLst>
        <pc:sldLayoutChg chg="add del">
          <pc:chgData name="Samita Ciodar" userId="2e6664a2ac05a0b1" providerId="LiveId" clId="{64E4E86A-9013-4062-B5BE-5190A91EB882}" dt="2025-03-26T09:26:56.262" v="33" actId="26606"/>
          <pc:sldLayoutMkLst>
            <pc:docMk/>
            <pc:sldMasterMk cId="3770705243" sldId="2147483674"/>
            <pc:sldLayoutMk cId="4228922759" sldId="2147483675"/>
          </pc:sldLayoutMkLst>
        </pc:sldLayoutChg>
        <pc:sldLayoutChg chg="add del">
          <pc:chgData name="Samita Ciodar" userId="2e6664a2ac05a0b1" providerId="LiveId" clId="{64E4E86A-9013-4062-B5BE-5190A91EB882}" dt="2025-03-26T09:26:56.262" v="33" actId="26606"/>
          <pc:sldLayoutMkLst>
            <pc:docMk/>
            <pc:sldMasterMk cId="3770705243" sldId="2147483674"/>
            <pc:sldLayoutMk cId="3314528162" sldId="2147483676"/>
          </pc:sldLayoutMkLst>
        </pc:sldLayoutChg>
        <pc:sldLayoutChg chg="add del">
          <pc:chgData name="Samita Ciodar" userId="2e6664a2ac05a0b1" providerId="LiveId" clId="{64E4E86A-9013-4062-B5BE-5190A91EB882}" dt="2025-03-26T09:26:56.262" v="33" actId="26606"/>
          <pc:sldLayoutMkLst>
            <pc:docMk/>
            <pc:sldMasterMk cId="3770705243" sldId="2147483674"/>
            <pc:sldLayoutMk cId="1687033581" sldId="2147483677"/>
          </pc:sldLayoutMkLst>
        </pc:sldLayoutChg>
        <pc:sldLayoutChg chg="add del">
          <pc:chgData name="Samita Ciodar" userId="2e6664a2ac05a0b1" providerId="LiveId" clId="{64E4E86A-9013-4062-B5BE-5190A91EB882}" dt="2025-03-26T09:26:56.262" v="33" actId="26606"/>
          <pc:sldLayoutMkLst>
            <pc:docMk/>
            <pc:sldMasterMk cId="3770705243" sldId="2147483674"/>
            <pc:sldLayoutMk cId="3368810330" sldId="2147483678"/>
          </pc:sldLayoutMkLst>
        </pc:sldLayoutChg>
        <pc:sldLayoutChg chg="add del">
          <pc:chgData name="Samita Ciodar" userId="2e6664a2ac05a0b1" providerId="LiveId" clId="{64E4E86A-9013-4062-B5BE-5190A91EB882}" dt="2025-03-26T09:26:56.262" v="33" actId="26606"/>
          <pc:sldLayoutMkLst>
            <pc:docMk/>
            <pc:sldMasterMk cId="3770705243" sldId="2147483674"/>
            <pc:sldLayoutMk cId="2180111249" sldId="2147483679"/>
          </pc:sldLayoutMkLst>
        </pc:sldLayoutChg>
        <pc:sldLayoutChg chg="add del">
          <pc:chgData name="Samita Ciodar" userId="2e6664a2ac05a0b1" providerId="LiveId" clId="{64E4E86A-9013-4062-B5BE-5190A91EB882}" dt="2025-03-26T09:26:56.262" v="33" actId="26606"/>
          <pc:sldLayoutMkLst>
            <pc:docMk/>
            <pc:sldMasterMk cId="3770705243" sldId="2147483674"/>
            <pc:sldLayoutMk cId="743034569" sldId="2147483680"/>
          </pc:sldLayoutMkLst>
        </pc:sldLayoutChg>
        <pc:sldLayoutChg chg="add del">
          <pc:chgData name="Samita Ciodar" userId="2e6664a2ac05a0b1" providerId="LiveId" clId="{64E4E86A-9013-4062-B5BE-5190A91EB882}" dt="2025-03-26T09:26:56.262" v="33" actId="26606"/>
          <pc:sldLayoutMkLst>
            <pc:docMk/>
            <pc:sldMasterMk cId="3770705243" sldId="2147483674"/>
            <pc:sldLayoutMk cId="1668426230" sldId="2147483681"/>
          </pc:sldLayoutMkLst>
        </pc:sldLayoutChg>
        <pc:sldLayoutChg chg="add del">
          <pc:chgData name="Samita Ciodar" userId="2e6664a2ac05a0b1" providerId="LiveId" clId="{64E4E86A-9013-4062-B5BE-5190A91EB882}" dt="2025-03-26T09:26:56.262" v="33" actId="26606"/>
          <pc:sldLayoutMkLst>
            <pc:docMk/>
            <pc:sldMasterMk cId="3770705243" sldId="2147483674"/>
            <pc:sldLayoutMk cId="3157463560" sldId="2147483682"/>
          </pc:sldLayoutMkLst>
        </pc:sldLayoutChg>
        <pc:sldLayoutChg chg="add del">
          <pc:chgData name="Samita Ciodar" userId="2e6664a2ac05a0b1" providerId="LiveId" clId="{64E4E86A-9013-4062-B5BE-5190A91EB882}" dt="2025-03-26T09:26:56.262" v="33" actId="26606"/>
          <pc:sldLayoutMkLst>
            <pc:docMk/>
            <pc:sldMasterMk cId="3770705243" sldId="2147483674"/>
            <pc:sldLayoutMk cId="16233704" sldId="2147483683"/>
          </pc:sldLayoutMkLst>
        </pc:sldLayoutChg>
        <pc:sldLayoutChg chg="add del">
          <pc:chgData name="Samita Ciodar" userId="2e6664a2ac05a0b1" providerId="LiveId" clId="{64E4E86A-9013-4062-B5BE-5190A91EB882}" dt="2025-03-26T09:26:56.262" v="33" actId="26606"/>
          <pc:sldLayoutMkLst>
            <pc:docMk/>
            <pc:sldMasterMk cId="3770705243" sldId="2147483674"/>
            <pc:sldLayoutMk cId="2326990376" sldId="2147483684"/>
          </pc:sldLayoutMkLst>
        </pc:sldLayoutChg>
        <pc:sldLayoutChg chg="add del">
          <pc:chgData name="Samita Ciodar" userId="2e6664a2ac05a0b1" providerId="LiveId" clId="{64E4E86A-9013-4062-B5BE-5190A91EB882}" dt="2025-03-26T09:26:56.262" v="33" actId="26606"/>
          <pc:sldLayoutMkLst>
            <pc:docMk/>
            <pc:sldMasterMk cId="3770705243" sldId="2147483674"/>
            <pc:sldLayoutMk cId="826875009" sldId="2147483685"/>
          </pc:sldLayoutMkLst>
        </pc:sldLayoutChg>
      </pc:sldMasterChg>
      <pc:sldMasterChg chg="add del addSldLayout delSldLayout">
        <pc:chgData name="Samita Ciodar" userId="2e6664a2ac05a0b1" providerId="LiveId" clId="{64E4E86A-9013-4062-B5BE-5190A91EB882}" dt="2025-03-26T09:27:10.356" v="40" actId="26606"/>
        <pc:sldMasterMkLst>
          <pc:docMk/>
          <pc:sldMasterMk cId="2287811729" sldId="2147483710"/>
        </pc:sldMasterMkLst>
        <pc:sldLayoutChg chg="add del">
          <pc:chgData name="Samita Ciodar" userId="2e6664a2ac05a0b1" providerId="LiveId" clId="{64E4E86A-9013-4062-B5BE-5190A91EB882}" dt="2025-03-26T09:27:10.356" v="40" actId="26606"/>
          <pc:sldLayoutMkLst>
            <pc:docMk/>
            <pc:sldMasterMk cId="2287811729" sldId="2147483710"/>
            <pc:sldLayoutMk cId="3791579992" sldId="2147483699"/>
          </pc:sldLayoutMkLst>
        </pc:sldLayoutChg>
        <pc:sldLayoutChg chg="add del">
          <pc:chgData name="Samita Ciodar" userId="2e6664a2ac05a0b1" providerId="LiveId" clId="{64E4E86A-9013-4062-B5BE-5190A91EB882}" dt="2025-03-26T09:27:10.356" v="40" actId="26606"/>
          <pc:sldLayoutMkLst>
            <pc:docMk/>
            <pc:sldMasterMk cId="2287811729" sldId="2147483710"/>
            <pc:sldLayoutMk cId="3396339128" sldId="2147483700"/>
          </pc:sldLayoutMkLst>
        </pc:sldLayoutChg>
        <pc:sldLayoutChg chg="add del">
          <pc:chgData name="Samita Ciodar" userId="2e6664a2ac05a0b1" providerId="LiveId" clId="{64E4E86A-9013-4062-B5BE-5190A91EB882}" dt="2025-03-26T09:27:10.356" v="40" actId="26606"/>
          <pc:sldLayoutMkLst>
            <pc:docMk/>
            <pc:sldMasterMk cId="2287811729" sldId="2147483710"/>
            <pc:sldLayoutMk cId="2012068076" sldId="2147483701"/>
          </pc:sldLayoutMkLst>
        </pc:sldLayoutChg>
        <pc:sldLayoutChg chg="add del">
          <pc:chgData name="Samita Ciodar" userId="2e6664a2ac05a0b1" providerId="LiveId" clId="{64E4E86A-9013-4062-B5BE-5190A91EB882}" dt="2025-03-26T09:27:10.356" v="40" actId="26606"/>
          <pc:sldLayoutMkLst>
            <pc:docMk/>
            <pc:sldMasterMk cId="2287811729" sldId="2147483710"/>
            <pc:sldLayoutMk cId="2352436290" sldId="2147483702"/>
          </pc:sldLayoutMkLst>
        </pc:sldLayoutChg>
        <pc:sldLayoutChg chg="add del">
          <pc:chgData name="Samita Ciodar" userId="2e6664a2ac05a0b1" providerId="LiveId" clId="{64E4E86A-9013-4062-B5BE-5190A91EB882}" dt="2025-03-26T09:27:10.356" v="40" actId="26606"/>
          <pc:sldLayoutMkLst>
            <pc:docMk/>
            <pc:sldMasterMk cId="2287811729" sldId="2147483710"/>
            <pc:sldLayoutMk cId="274809645" sldId="2147483703"/>
          </pc:sldLayoutMkLst>
        </pc:sldLayoutChg>
        <pc:sldLayoutChg chg="add del">
          <pc:chgData name="Samita Ciodar" userId="2e6664a2ac05a0b1" providerId="LiveId" clId="{64E4E86A-9013-4062-B5BE-5190A91EB882}" dt="2025-03-26T09:27:10.356" v="40" actId="26606"/>
          <pc:sldLayoutMkLst>
            <pc:docMk/>
            <pc:sldMasterMk cId="2287811729" sldId="2147483710"/>
            <pc:sldLayoutMk cId="1882542537" sldId="2147483704"/>
          </pc:sldLayoutMkLst>
        </pc:sldLayoutChg>
        <pc:sldLayoutChg chg="add del">
          <pc:chgData name="Samita Ciodar" userId="2e6664a2ac05a0b1" providerId="LiveId" clId="{64E4E86A-9013-4062-B5BE-5190A91EB882}" dt="2025-03-26T09:27:10.356" v="40" actId="26606"/>
          <pc:sldLayoutMkLst>
            <pc:docMk/>
            <pc:sldMasterMk cId="2287811729" sldId="2147483710"/>
            <pc:sldLayoutMk cId="3644682496" sldId="2147483705"/>
          </pc:sldLayoutMkLst>
        </pc:sldLayoutChg>
        <pc:sldLayoutChg chg="add del">
          <pc:chgData name="Samita Ciodar" userId="2e6664a2ac05a0b1" providerId="LiveId" clId="{64E4E86A-9013-4062-B5BE-5190A91EB882}" dt="2025-03-26T09:27:10.356" v="40" actId="26606"/>
          <pc:sldLayoutMkLst>
            <pc:docMk/>
            <pc:sldMasterMk cId="2287811729" sldId="2147483710"/>
            <pc:sldLayoutMk cId="1187023394" sldId="2147483706"/>
          </pc:sldLayoutMkLst>
        </pc:sldLayoutChg>
        <pc:sldLayoutChg chg="add del">
          <pc:chgData name="Samita Ciodar" userId="2e6664a2ac05a0b1" providerId="LiveId" clId="{64E4E86A-9013-4062-B5BE-5190A91EB882}" dt="2025-03-26T09:27:10.356" v="40" actId="26606"/>
          <pc:sldLayoutMkLst>
            <pc:docMk/>
            <pc:sldMasterMk cId="2287811729" sldId="2147483710"/>
            <pc:sldLayoutMk cId="1816469212" sldId="2147483707"/>
          </pc:sldLayoutMkLst>
        </pc:sldLayoutChg>
        <pc:sldLayoutChg chg="add del">
          <pc:chgData name="Samita Ciodar" userId="2e6664a2ac05a0b1" providerId="LiveId" clId="{64E4E86A-9013-4062-B5BE-5190A91EB882}" dt="2025-03-26T09:27:10.356" v="40" actId="26606"/>
          <pc:sldLayoutMkLst>
            <pc:docMk/>
            <pc:sldMasterMk cId="2287811729" sldId="2147483710"/>
            <pc:sldLayoutMk cId="2600036327" sldId="2147483708"/>
          </pc:sldLayoutMkLst>
        </pc:sldLayoutChg>
        <pc:sldLayoutChg chg="add del">
          <pc:chgData name="Samita Ciodar" userId="2e6664a2ac05a0b1" providerId="LiveId" clId="{64E4E86A-9013-4062-B5BE-5190A91EB882}" dt="2025-03-26T09:27:10.356" v="40" actId="26606"/>
          <pc:sldLayoutMkLst>
            <pc:docMk/>
            <pc:sldMasterMk cId="2287811729" sldId="2147483710"/>
            <pc:sldLayoutMk cId="1827464301" sldId="2147483709"/>
          </pc:sldLayoutMkLst>
        </pc:sldLayoutChg>
      </pc:sldMasterChg>
      <pc:sldMasterChg chg="add del addSldLayout delSldLayout">
        <pc:chgData name="Samita Ciodar" userId="2e6664a2ac05a0b1" providerId="LiveId" clId="{64E4E86A-9013-4062-B5BE-5190A91EB882}" dt="2025-03-26T09:27:10.274" v="39" actId="26606"/>
        <pc:sldMasterMkLst>
          <pc:docMk/>
          <pc:sldMasterMk cId="1805301827" sldId="2147483735"/>
        </pc:sldMasterMkLst>
        <pc:sldLayoutChg chg="add del">
          <pc:chgData name="Samita Ciodar" userId="2e6664a2ac05a0b1" providerId="LiveId" clId="{64E4E86A-9013-4062-B5BE-5190A91EB882}" dt="2025-03-26T09:27:10.274" v="39" actId="26606"/>
          <pc:sldLayoutMkLst>
            <pc:docMk/>
            <pc:sldMasterMk cId="1805301827" sldId="2147483735"/>
            <pc:sldLayoutMk cId="1020768736" sldId="2147483724"/>
          </pc:sldLayoutMkLst>
        </pc:sldLayoutChg>
        <pc:sldLayoutChg chg="add del">
          <pc:chgData name="Samita Ciodar" userId="2e6664a2ac05a0b1" providerId="LiveId" clId="{64E4E86A-9013-4062-B5BE-5190A91EB882}" dt="2025-03-26T09:27:10.274" v="39" actId="26606"/>
          <pc:sldLayoutMkLst>
            <pc:docMk/>
            <pc:sldMasterMk cId="1805301827" sldId="2147483735"/>
            <pc:sldLayoutMk cId="3999312170" sldId="2147483725"/>
          </pc:sldLayoutMkLst>
        </pc:sldLayoutChg>
        <pc:sldLayoutChg chg="add del">
          <pc:chgData name="Samita Ciodar" userId="2e6664a2ac05a0b1" providerId="LiveId" clId="{64E4E86A-9013-4062-B5BE-5190A91EB882}" dt="2025-03-26T09:27:10.274" v="39" actId="26606"/>
          <pc:sldLayoutMkLst>
            <pc:docMk/>
            <pc:sldMasterMk cId="1805301827" sldId="2147483735"/>
            <pc:sldLayoutMk cId="3103250804" sldId="2147483726"/>
          </pc:sldLayoutMkLst>
        </pc:sldLayoutChg>
        <pc:sldLayoutChg chg="add del">
          <pc:chgData name="Samita Ciodar" userId="2e6664a2ac05a0b1" providerId="LiveId" clId="{64E4E86A-9013-4062-B5BE-5190A91EB882}" dt="2025-03-26T09:27:10.274" v="39" actId="26606"/>
          <pc:sldLayoutMkLst>
            <pc:docMk/>
            <pc:sldMasterMk cId="1805301827" sldId="2147483735"/>
            <pc:sldLayoutMk cId="3630067087" sldId="2147483727"/>
          </pc:sldLayoutMkLst>
        </pc:sldLayoutChg>
        <pc:sldLayoutChg chg="add del">
          <pc:chgData name="Samita Ciodar" userId="2e6664a2ac05a0b1" providerId="LiveId" clId="{64E4E86A-9013-4062-B5BE-5190A91EB882}" dt="2025-03-26T09:27:10.274" v="39" actId="26606"/>
          <pc:sldLayoutMkLst>
            <pc:docMk/>
            <pc:sldMasterMk cId="1805301827" sldId="2147483735"/>
            <pc:sldLayoutMk cId="2559667324" sldId="2147483728"/>
          </pc:sldLayoutMkLst>
        </pc:sldLayoutChg>
        <pc:sldLayoutChg chg="add del">
          <pc:chgData name="Samita Ciodar" userId="2e6664a2ac05a0b1" providerId="LiveId" clId="{64E4E86A-9013-4062-B5BE-5190A91EB882}" dt="2025-03-26T09:27:10.274" v="39" actId="26606"/>
          <pc:sldLayoutMkLst>
            <pc:docMk/>
            <pc:sldMasterMk cId="1805301827" sldId="2147483735"/>
            <pc:sldLayoutMk cId="2827191977" sldId="2147483729"/>
          </pc:sldLayoutMkLst>
        </pc:sldLayoutChg>
        <pc:sldLayoutChg chg="add del">
          <pc:chgData name="Samita Ciodar" userId="2e6664a2ac05a0b1" providerId="LiveId" clId="{64E4E86A-9013-4062-B5BE-5190A91EB882}" dt="2025-03-26T09:27:10.274" v="39" actId="26606"/>
          <pc:sldLayoutMkLst>
            <pc:docMk/>
            <pc:sldMasterMk cId="1805301827" sldId="2147483735"/>
            <pc:sldLayoutMk cId="842971928" sldId="2147483730"/>
          </pc:sldLayoutMkLst>
        </pc:sldLayoutChg>
        <pc:sldLayoutChg chg="add del">
          <pc:chgData name="Samita Ciodar" userId="2e6664a2ac05a0b1" providerId="LiveId" clId="{64E4E86A-9013-4062-B5BE-5190A91EB882}" dt="2025-03-26T09:27:10.274" v="39" actId="26606"/>
          <pc:sldLayoutMkLst>
            <pc:docMk/>
            <pc:sldMasterMk cId="1805301827" sldId="2147483735"/>
            <pc:sldLayoutMk cId="1973918174" sldId="2147483731"/>
          </pc:sldLayoutMkLst>
        </pc:sldLayoutChg>
        <pc:sldLayoutChg chg="add del">
          <pc:chgData name="Samita Ciodar" userId="2e6664a2ac05a0b1" providerId="LiveId" clId="{64E4E86A-9013-4062-B5BE-5190A91EB882}" dt="2025-03-26T09:27:10.274" v="39" actId="26606"/>
          <pc:sldLayoutMkLst>
            <pc:docMk/>
            <pc:sldMasterMk cId="1805301827" sldId="2147483735"/>
            <pc:sldLayoutMk cId="1374800255" sldId="2147483732"/>
          </pc:sldLayoutMkLst>
        </pc:sldLayoutChg>
        <pc:sldLayoutChg chg="add del">
          <pc:chgData name="Samita Ciodar" userId="2e6664a2ac05a0b1" providerId="LiveId" clId="{64E4E86A-9013-4062-B5BE-5190A91EB882}" dt="2025-03-26T09:27:10.274" v="39" actId="26606"/>
          <pc:sldLayoutMkLst>
            <pc:docMk/>
            <pc:sldMasterMk cId="1805301827" sldId="2147483735"/>
            <pc:sldLayoutMk cId="2062068425" sldId="2147483733"/>
          </pc:sldLayoutMkLst>
        </pc:sldLayoutChg>
        <pc:sldLayoutChg chg="add del">
          <pc:chgData name="Samita Ciodar" userId="2e6664a2ac05a0b1" providerId="LiveId" clId="{64E4E86A-9013-4062-B5BE-5190A91EB882}" dt="2025-03-26T09:27:10.274" v="39" actId="26606"/>
          <pc:sldLayoutMkLst>
            <pc:docMk/>
            <pc:sldMasterMk cId="1805301827" sldId="2147483735"/>
            <pc:sldLayoutMk cId="1039242709" sldId="2147483734"/>
          </pc:sldLayoutMkLst>
        </pc:sldLayoutChg>
      </pc:sldMasterChg>
      <pc:sldMasterChg chg="add setBg addSldLayout modSldLayout">
        <pc:chgData name="Samita Ciodar" userId="2e6664a2ac05a0b1" providerId="LiveId" clId="{64E4E86A-9013-4062-B5BE-5190A91EB882}" dt="2025-03-26T09:35:50.158" v="427"/>
        <pc:sldMasterMkLst>
          <pc:docMk/>
          <pc:sldMasterMk cId="3186190062" sldId="2147483761"/>
        </pc:sldMasterMkLst>
        <pc:sldLayoutChg chg="add setBg">
          <pc:chgData name="Samita Ciodar" userId="2e6664a2ac05a0b1" providerId="LiveId" clId="{64E4E86A-9013-4062-B5BE-5190A91EB882}" dt="2025-03-26T09:35:50.158" v="427"/>
          <pc:sldLayoutMkLst>
            <pc:docMk/>
            <pc:sldMasterMk cId="3186190062" sldId="2147483761"/>
            <pc:sldLayoutMk cId="3801218309" sldId="2147483750"/>
          </pc:sldLayoutMkLst>
        </pc:sldLayoutChg>
        <pc:sldLayoutChg chg="add setBg">
          <pc:chgData name="Samita Ciodar" userId="2e6664a2ac05a0b1" providerId="LiveId" clId="{64E4E86A-9013-4062-B5BE-5190A91EB882}" dt="2025-03-26T09:35:50.158" v="427"/>
          <pc:sldLayoutMkLst>
            <pc:docMk/>
            <pc:sldMasterMk cId="3186190062" sldId="2147483761"/>
            <pc:sldLayoutMk cId="1732496565" sldId="2147483751"/>
          </pc:sldLayoutMkLst>
        </pc:sldLayoutChg>
        <pc:sldLayoutChg chg="add setBg">
          <pc:chgData name="Samita Ciodar" userId="2e6664a2ac05a0b1" providerId="LiveId" clId="{64E4E86A-9013-4062-B5BE-5190A91EB882}" dt="2025-03-26T09:35:50.158" v="427"/>
          <pc:sldLayoutMkLst>
            <pc:docMk/>
            <pc:sldMasterMk cId="3186190062" sldId="2147483761"/>
            <pc:sldLayoutMk cId="100009154" sldId="2147483752"/>
          </pc:sldLayoutMkLst>
        </pc:sldLayoutChg>
        <pc:sldLayoutChg chg="add setBg">
          <pc:chgData name="Samita Ciodar" userId="2e6664a2ac05a0b1" providerId="LiveId" clId="{64E4E86A-9013-4062-B5BE-5190A91EB882}" dt="2025-03-26T09:35:50.158" v="427"/>
          <pc:sldLayoutMkLst>
            <pc:docMk/>
            <pc:sldMasterMk cId="3186190062" sldId="2147483761"/>
            <pc:sldLayoutMk cId="636639845" sldId="2147483753"/>
          </pc:sldLayoutMkLst>
        </pc:sldLayoutChg>
        <pc:sldLayoutChg chg="add setBg">
          <pc:chgData name="Samita Ciodar" userId="2e6664a2ac05a0b1" providerId="LiveId" clId="{64E4E86A-9013-4062-B5BE-5190A91EB882}" dt="2025-03-26T09:35:50.158" v="427"/>
          <pc:sldLayoutMkLst>
            <pc:docMk/>
            <pc:sldMasterMk cId="3186190062" sldId="2147483761"/>
            <pc:sldLayoutMk cId="2962548309" sldId="2147483754"/>
          </pc:sldLayoutMkLst>
        </pc:sldLayoutChg>
        <pc:sldLayoutChg chg="add setBg">
          <pc:chgData name="Samita Ciodar" userId="2e6664a2ac05a0b1" providerId="LiveId" clId="{64E4E86A-9013-4062-B5BE-5190A91EB882}" dt="2025-03-26T09:35:50.158" v="427"/>
          <pc:sldLayoutMkLst>
            <pc:docMk/>
            <pc:sldMasterMk cId="3186190062" sldId="2147483761"/>
            <pc:sldLayoutMk cId="433778686" sldId="2147483755"/>
          </pc:sldLayoutMkLst>
        </pc:sldLayoutChg>
        <pc:sldLayoutChg chg="add setBg">
          <pc:chgData name="Samita Ciodar" userId="2e6664a2ac05a0b1" providerId="LiveId" clId="{64E4E86A-9013-4062-B5BE-5190A91EB882}" dt="2025-03-26T09:35:50.158" v="427"/>
          <pc:sldLayoutMkLst>
            <pc:docMk/>
            <pc:sldMasterMk cId="3186190062" sldId="2147483761"/>
            <pc:sldLayoutMk cId="4006203042" sldId="2147483756"/>
          </pc:sldLayoutMkLst>
        </pc:sldLayoutChg>
        <pc:sldLayoutChg chg="add setBg">
          <pc:chgData name="Samita Ciodar" userId="2e6664a2ac05a0b1" providerId="LiveId" clId="{64E4E86A-9013-4062-B5BE-5190A91EB882}" dt="2025-03-26T09:35:50.158" v="427"/>
          <pc:sldLayoutMkLst>
            <pc:docMk/>
            <pc:sldMasterMk cId="3186190062" sldId="2147483761"/>
            <pc:sldLayoutMk cId="3812771032" sldId="2147483757"/>
          </pc:sldLayoutMkLst>
        </pc:sldLayoutChg>
        <pc:sldLayoutChg chg="add setBg">
          <pc:chgData name="Samita Ciodar" userId="2e6664a2ac05a0b1" providerId="LiveId" clId="{64E4E86A-9013-4062-B5BE-5190A91EB882}" dt="2025-03-26T09:35:50.158" v="427"/>
          <pc:sldLayoutMkLst>
            <pc:docMk/>
            <pc:sldMasterMk cId="3186190062" sldId="2147483761"/>
            <pc:sldLayoutMk cId="349137438" sldId="2147483758"/>
          </pc:sldLayoutMkLst>
        </pc:sldLayoutChg>
        <pc:sldLayoutChg chg="add setBg">
          <pc:chgData name="Samita Ciodar" userId="2e6664a2ac05a0b1" providerId="LiveId" clId="{64E4E86A-9013-4062-B5BE-5190A91EB882}" dt="2025-03-26T09:35:50.158" v="427"/>
          <pc:sldLayoutMkLst>
            <pc:docMk/>
            <pc:sldMasterMk cId="3186190062" sldId="2147483761"/>
            <pc:sldLayoutMk cId="3681079411" sldId="2147483759"/>
          </pc:sldLayoutMkLst>
        </pc:sldLayoutChg>
        <pc:sldLayoutChg chg="add setBg">
          <pc:chgData name="Samita Ciodar" userId="2e6664a2ac05a0b1" providerId="LiveId" clId="{64E4E86A-9013-4062-B5BE-5190A91EB882}" dt="2025-03-26T09:35:50.158" v="427"/>
          <pc:sldLayoutMkLst>
            <pc:docMk/>
            <pc:sldMasterMk cId="3186190062" sldId="2147483761"/>
            <pc:sldLayoutMk cId="2579935694" sldId="2147483760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521AE1-B95E-46AD-B4F3-C25E7C9F0AA2}" type="datetimeFigureOut">
              <a:rPr lang="en-GB" smtClean="0"/>
              <a:t>07/05/2025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0BFCAF-85BE-4776-9561-368408037D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4984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0BFCAF-85BE-4776-9561-368408037DC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4730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0BFCAF-85BE-4776-9561-368408037DC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287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96401" y="3378954"/>
            <a:ext cx="6394567" cy="3479046"/>
          </a:xfrm>
          <a:custGeom>
            <a:avLst/>
            <a:gdLst>
              <a:gd name="connsiteX0" fmla="*/ 5171297 w 6394567"/>
              <a:gd name="connsiteY0" fmla="*/ 284 h 3479046"/>
              <a:gd name="connsiteX1" fmla="*/ 6394290 w 6394567"/>
              <a:gd name="connsiteY1" fmla="*/ 430072 h 3479046"/>
              <a:gd name="connsiteX2" fmla="*/ 6394567 w 6394567"/>
              <a:gd name="connsiteY2" fmla="*/ 430316 h 3479046"/>
              <a:gd name="connsiteX3" fmla="*/ 6394567 w 6394567"/>
              <a:gd name="connsiteY3" fmla="*/ 3479046 h 3479046"/>
              <a:gd name="connsiteX4" fmla="*/ 0 w 6394567"/>
              <a:gd name="connsiteY4" fmla="*/ 3479046 h 3479046"/>
              <a:gd name="connsiteX5" fmla="*/ 3916974 w 6394567"/>
              <a:gd name="connsiteY5" fmla="*/ 405504 h 3479046"/>
              <a:gd name="connsiteX6" fmla="*/ 3959456 w 6394567"/>
              <a:gd name="connsiteY6" fmla="*/ 373857 h 3479046"/>
              <a:gd name="connsiteX7" fmla="*/ 5052215 w 6394567"/>
              <a:gd name="connsiteY7" fmla="*/ 1756 h 3479046"/>
              <a:gd name="connsiteX8" fmla="*/ 5171297 w 6394567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32C74-82F4-2A29-889B-EF23CEE6A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1122363"/>
            <a:ext cx="6211185" cy="23052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ACADD6-278F-604C-8A38-BBBAFC6754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2" y="3549048"/>
            <a:ext cx="5029198" cy="1956278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3946B-3F5A-C916-B62B-8D5938EA8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6539F-2DB8-FCDA-C884-9C3CD29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DAA7B3-5D3B-D493-8F6F-1FEBB8576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6203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4769-9A55-AF9B-4CE4-DFA07E71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45D9E-DBB4-B890-88D5-B4C03599E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15260-1C0B-A965-3114-D7C40D18B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F4D1-0334-3F24-69B4-06C7BD74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BA76D-3B8B-429D-9B32-54D6A6297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27710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9C414-4A2F-78AF-ED60-6130D4C563B3}"/>
              </a:ext>
            </a:extLst>
          </p:cNvPr>
          <p:cNvSpPr/>
          <p:nvPr/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410AE4-7FC7-589E-B6D3-0DA7B5FC5CE3}"/>
              </a:ext>
            </a:extLst>
          </p:cNvPr>
          <p:cNvSpPr/>
          <p:nvPr/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81CBD-08D9-3C9A-7620-24F2D6404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709738"/>
            <a:ext cx="6455434" cy="29812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D5AE2B-1716-CEEC-73F8-E81F59192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4759252"/>
            <a:ext cx="5397260" cy="95574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F3052-6EE8-979F-04FB-1B8DF81F2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86285-161A-6869-27C2-0A159C234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ED64F-5DAB-238D-C34A-1DCCB1222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137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484D0-7460-7B08-F1EE-96EABE402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936841"/>
            <a:ext cx="10092477" cy="95366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0B7F9-8ECB-7079-A11E-51D3903E2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97161-CAF5-CA48-D814-7ACD43AB9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9795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BD680-4E7A-5155-3CAE-6BD44EE8B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A152D-EFF2-B3AA-3F25-14E11367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D6032-FD7A-BFFD-9BE5-48EDBEFBD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10794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47F4D-4855-340E-03F3-4860885EC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63283"/>
            <a:ext cx="10096500" cy="91600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EB472-7426-C288-B5F6-0A1232DCE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1" y="1879287"/>
            <a:ext cx="4739628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94F9C-B6FA-97C3-F618-0CF956CB53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1" y="2505075"/>
            <a:ext cx="4739628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5665C-7910-AFA2-350F-42C06ED5AF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330" y="1879287"/>
            <a:ext cx="4762970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71352E-1DE0-F0CD-6F81-1D8FF59C2B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330" y="2505075"/>
            <a:ext cx="4762970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38F7E4-7D9E-4736-3269-4F0C46996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8386CF-9A84-8D2A-BC47-C951DD994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80844D-FE1F-49E7-3BBD-527FB72EC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935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691C-93A5-1364-00A9-A470C289F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357223"/>
            <a:ext cx="8886884" cy="104307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E055BD-4154-B9D1-0B5B-B1E3A06B6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2A9E4A-03D1-7A8B-233D-014A3248F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CEFC4-D276-DF45-F395-F5BD2EA70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25483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12C0AD-76F4-FCE4-2717-0A9AA4351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83BB66-3F41-7F1D-5108-B3F679A88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A6DA0-07AE-4BE4-B82F-7936D0E3E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1218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FB75-C953-0BD0-4E2E-717767426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70626"/>
            <a:ext cx="3705225" cy="128677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AA52-60F3-40F2-673B-5848F4253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75426"/>
            <a:ext cx="5980112" cy="47683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0167E8-C561-5A72-AED3-442F66DDEE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BFED3-7CB3-1B8B-9504-13A121CAD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2456C9-19A0-4441-B1AF-B7AFBF642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898EA-84CC-411C-0012-D31495369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24965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C1E10-1458-2553-05B4-313F7E26D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82128"/>
            <a:ext cx="3705225" cy="127527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C0F677-F177-6DED-1920-685B9D9FF2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143000"/>
            <a:ext cx="5980112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4D1CB1-2109-480E-8904-4077C94D6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6576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0DB38-7CB9-2140-BC21-6D2E7DD0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448AD-3B1D-4B5E-CAB9-BB5FD2CDE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EEF53D-CF5A-87A2-E973-3B8CCDEBA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0091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0D2E-0561-F284-F89A-AAE3CD09A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10239338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657C4C-16EC-2477-6332-830F53011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9848" y="2139696"/>
            <a:ext cx="10239338" cy="367768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940D3-6996-1C08-F1AF-87C354657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676C3-588F-B636-8CE0-AA2CBFBCE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EF8A9-EB1E-B344-A4B8-B58D06336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6639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EF3A28-33E4-2796-AE7A-1234569F5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4950" y="1081177"/>
            <a:ext cx="2508849" cy="46338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185FC-2BBB-E997-A5CD-F2C6CF6B7C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6800" y="1081177"/>
            <a:ext cx="7505700" cy="46338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14B3C-96CD-071C-C2AD-2C7E04F81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A2B04-F5E0-C5A3-C77D-6AE9A9E91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55BC2-C712-C4A4-50EC-E10D88344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7786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alpha val="58000"/>
                <a:lumMod val="30000"/>
                <a:lumOff val="70000"/>
              </a:schemeClr>
            </a:gs>
            <a:gs pos="35000">
              <a:schemeClr val="accent2">
                <a:lumMod val="0"/>
                <a:lumOff val="100000"/>
              </a:schemeClr>
            </a:gs>
            <a:gs pos="100000">
              <a:schemeClr val="accent2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1F4A25-A386-9574-775C-E5E5F9FC3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8886884" cy="953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7885F-2B7B-74DB-9996-E0ACEBC9D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2139696"/>
            <a:ext cx="8883836" cy="36776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F519-BA47-2B81-CC1C-7E1F119EC6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7379" y="4629744"/>
            <a:ext cx="26535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952D7B-C352-1630-4C3D-7D5983C04D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10602" y="6318446"/>
            <a:ext cx="2743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E04F0-DF9B-480B-CC46-BAE7A81FB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18446"/>
            <a:ext cx="6156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 b="1">
                <a:solidFill>
                  <a:schemeClr val="tx1"/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61900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60" r:id="rId5"/>
    <p:sldLayoutId id="2147483754" r:id="rId6"/>
    <p:sldLayoutId id="2147483750" r:id="rId7"/>
    <p:sldLayoutId id="2147483751" r:id="rId8"/>
    <p:sldLayoutId id="2147483752" r:id="rId9"/>
    <p:sldLayoutId id="2147483753" r:id="rId10"/>
    <p:sldLayoutId id="214748375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bre.com/insights/reports/sustainability-and-esg-adoption-in-the-hotel-industry" TargetMode="External"/><Relationship Id="rId13" Type="http://schemas.openxmlformats.org/officeDocument/2006/relationships/hyperlink" Target="https://hospitalityinsights.ehl.edu/hotel-sustainability-challenges-and-solutions" TargetMode="External"/><Relationship Id="rId18" Type="http://schemas.openxmlformats.org/officeDocument/2006/relationships/hyperlink" Target="https://stories.hilton.com/emea/sustainability/hilton-launches-zero-waste-menus-across-flagship-uk-hotels" TargetMode="External"/><Relationship Id="rId26" Type="http://schemas.openxmlformats.org/officeDocument/2006/relationships/hyperlink" Target="https://rubenshotel.com/discover/make-travel-matter/celebrating-10-years-of-our-green-living-wall?utm_source=chatgpt.com" TargetMode="External"/><Relationship Id="rId3" Type="http://schemas.openxmlformats.org/officeDocument/2006/relationships/hyperlink" Target="https://www.msn.com/en-us/urban-infrastructure/environmental-sustainability/vertical-gardens-transforming-urban-spaces-with-living-walls-and-botanical-libraries/ar-AA1u19iB#:~:text=Vertical%20gardens%2C%20also%20known%20as%20living%20walls%20or,but%20also%20offers%20numerous%20environmental%20and%20health%20benefits" TargetMode="External"/><Relationship Id="rId21" Type="http://schemas.openxmlformats.org/officeDocument/2006/relationships/hyperlink" Target="https://www.impacthotels.co/post/water-conservation-hotels-sustainable-travel" TargetMode="External"/><Relationship Id="rId7" Type="http://schemas.openxmlformats.org/officeDocument/2006/relationships/hyperlink" Target="https://capellahotels.com/assets/docs/global/Capella_Hotel_Group_Earth_Day_Initiatives_2023.pdf" TargetMode="External"/><Relationship Id="rId12" Type="http://schemas.openxmlformats.org/officeDocument/2006/relationships/hyperlink" Target="https://www.earth-site.co.uk/Education/sustainable-water-management-irrigation-urban-use/" TargetMode="External"/><Relationship Id="rId17" Type="http://schemas.openxmlformats.org/officeDocument/2006/relationships/hyperlink" Target="https://hoteldesigns.net/industry-news/hospitality-design-trends-2025-wimberly-interiors/" TargetMode="External"/><Relationship Id="rId25" Type="http://schemas.openxmlformats.org/officeDocument/2006/relationships/hyperlink" Target="https://peaksci.com/blog/sustainability-statements" TargetMode="External"/><Relationship Id="rId2" Type="http://schemas.openxmlformats.org/officeDocument/2006/relationships/image" Target="../media/image12.jpeg"/><Relationship Id="rId16" Type="http://schemas.openxmlformats.org/officeDocument/2006/relationships/hyperlink" Target="https://www.greenkey.global/" TargetMode="External"/><Relationship Id="rId20" Type="http://schemas.openxmlformats.org/officeDocument/2006/relationships/hyperlink" Target="https://www.hotelchamp.com/blog/5-reasons-hotels-engage-local-community" TargetMode="External"/><Relationship Id="rId29" Type="http://schemas.openxmlformats.org/officeDocument/2006/relationships/hyperlink" Target="https://business-review.eu/sustainability/community-involvement/via-danubiana-a-new-ecotourism-route-along-the-danube-unveiled-in-giurgiu-county-27544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usinessconceptor.com/blog/business-guides/eco-hotel-complete-guide/#:~:text=An%20eco%20hotel%20focuses%20on%20sustainability%2C%20using%20eco-friendly,a%20lodging%20facility%20that%20prioritizes%20environmentally%20responsible%20operations" TargetMode="External"/><Relationship Id="rId11" Type="http://schemas.openxmlformats.org/officeDocument/2006/relationships/hyperlink" Target="https://designhub1610.com/sustainable-hospitality-a-guide-to-eco-friendly-design-for-hotels-and-resorts/" TargetMode="External"/><Relationship Id="rId24" Type="http://schemas.openxmlformats.org/officeDocument/2006/relationships/hyperlink" Target="https://insights.ehotelier.com/insights/2023/04/17/implementing-renewable-energy-in-hotels/#:~:text=This%20technology%20uses%20photovoltaic%20%28PV%29%20panels%20to%20convert,batteries%20for%20use%20during%20periods%20of%20low%20sunlight" TargetMode="External"/><Relationship Id="rId5" Type="http://schemas.openxmlformats.org/officeDocument/2006/relationships/hyperlink" Target="https://littlelosttravel.com/ecotourism-activities/" TargetMode="External"/><Relationship Id="rId15" Type="http://schemas.openxmlformats.org/officeDocument/2006/relationships/hyperlink" Target="https://www.researchgate.net/publication/341843864_Sustainable_Solutions_in_the_Hospitality_Industry_and_Competitiveness_Context_of_Green_Hotels" TargetMode="External"/><Relationship Id="rId23" Type="http://schemas.openxmlformats.org/officeDocument/2006/relationships/hyperlink" Target="https://evsegeek.com/ev-charging-stations-for-hotels/" TargetMode="External"/><Relationship Id="rId28" Type="http://schemas.openxmlformats.org/officeDocument/2006/relationships/hyperlink" Target="https://support.usgbc.org/hc/en-us/articles/4404406912403-What-is-LEED-certification#:~:text=LEED%20%28Leadership%20in%20Energy%20and%20Environmental%20Design%29%20is,framework%20for%20healthy%2C%20efficient%2C%20and%20cost-saving%20green%20buildings" TargetMode="External"/><Relationship Id="rId10" Type="http://schemas.openxmlformats.org/officeDocument/2006/relationships/hyperlink" Target="https://www.urdesignmag.com/a-2024-guide-to-sustainable-hotel-design/" TargetMode="External"/><Relationship Id="rId19" Type="http://schemas.openxmlformats.org/officeDocument/2006/relationships/hyperlink" Target="https://www.mundea.com/post/green-hospitality-a-guide-to-successful-composting-in-hotels" TargetMode="External"/><Relationship Id="rId31" Type="http://schemas.openxmlformats.org/officeDocument/2006/relationships/hyperlink" Target="https://www.ecomena.org/role-of-transformative-green-hotels-in-sustainable-tourism/" TargetMode="External"/><Relationship Id="rId4" Type="http://schemas.openxmlformats.org/officeDocument/2006/relationships/hyperlink" Target="https://www.energymatters.com.au/renewable-news/solar-and-the-hospitality-industry-hotels-leading-the-green-movement/" TargetMode="External"/><Relationship Id="rId9" Type="http://schemas.openxmlformats.org/officeDocument/2006/relationships/hyperlink" Target="https://bdcmagazine.com/2023/11/how-energy-efficiency-in-the-hotel-industry-is-reshaping-the-guest-experience/" TargetMode="External"/><Relationship Id="rId14" Type="http://schemas.openxmlformats.org/officeDocument/2006/relationships/hyperlink" Target="https://hospitalityinsights.ehl.edu/hotel-sustainability-trends" TargetMode="External"/><Relationship Id="rId22" Type="http://schemas.openxmlformats.org/officeDocument/2006/relationships/hyperlink" Target="https://www.fastcompany.com/90421348/this-international-hotel-groups-attempt-to-move-to-sustainable-fish-is-a-lesson-in-the-hard-path-to-sustainability" TargetMode="External"/><Relationship Id="rId27" Type="http://schemas.openxmlformats.org/officeDocument/2006/relationships/hyperlink" Target="https://sustainablehospitalityalliance.org/wp-content/uploads/2021/06/Certifications-factsheet.pdf" TargetMode="External"/><Relationship Id="rId30" Type="http://schemas.openxmlformats.org/officeDocument/2006/relationships/hyperlink" Target="https://businessplannerhq.com/mission-and-vision-statements-for-hotel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8" name="Rectangle 87">
            <a:extLst>
              <a:ext uri="{FF2B5EF4-FFF2-40B4-BE49-F238E27FC236}">
                <a16:creationId xmlns:a16="http://schemas.microsoft.com/office/drawing/2014/main" id="{3768F94E-2BF1-56A5-87AC-0C4270793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logo on a wall&#10;&#10;AI-generated content may be incorrect.">
            <a:extLst>
              <a:ext uri="{FF2B5EF4-FFF2-40B4-BE49-F238E27FC236}">
                <a16:creationId xmlns:a16="http://schemas.microsoft.com/office/drawing/2014/main" id="{28106F7D-74CE-7795-1D49-6B2A9B364A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736" b="21014"/>
          <a:stretch/>
        </p:blipFill>
        <p:spPr>
          <a:xfrm>
            <a:off x="20" y="1"/>
            <a:ext cx="12191979" cy="6857999"/>
          </a:xfrm>
          <a:prstGeom prst="rect">
            <a:avLst/>
          </a:prstGeom>
        </p:spPr>
      </p:pic>
      <p:sp>
        <p:nvSpPr>
          <p:cNvPr id="90" name="Freeform: Shape 89">
            <a:extLst>
              <a:ext uri="{FF2B5EF4-FFF2-40B4-BE49-F238E27FC236}">
                <a16:creationId xmlns:a16="http://schemas.microsoft.com/office/drawing/2014/main" id="{393D8CD4-7FBE-9118-0CEB-9C1A2FA6AE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20219" y="-65315"/>
            <a:ext cx="7557315" cy="3771957"/>
          </a:xfrm>
          <a:custGeom>
            <a:avLst/>
            <a:gdLst>
              <a:gd name="connsiteX0" fmla="*/ 52567 w 7557315"/>
              <a:gd name="connsiteY0" fmla="*/ 3771957 h 3771957"/>
              <a:gd name="connsiteX1" fmla="*/ 7557315 w 7557315"/>
              <a:gd name="connsiteY1" fmla="*/ 3640961 h 3771957"/>
              <a:gd name="connsiteX2" fmla="*/ 3406126 w 7557315"/>
              <a:gd name="connsiteY2" fmla="*/ 499129 h 3771957"/>
              <a:gd name="connsiteX3" fmla="*/ 3350264 w 7557315"/>
              <a:gd name="connsiteY3" fmla="*/ 459014 h 3771957"/>
              <a:gd name="connsiteX4" fmla="*/ 1923366 w 7557315"/>
              <a:gd name="connsiteY4" fmla="*/ 763 h 3771957"/>
              <a:gd name="connsiteX5" fmla="*/ 1768756 w 7557315"/>
              <a:gd name="connsiteY5" fmla="*/ 1549 h 3771957"/>
              <a:gd name="connsiteX6" fmla="*/ 144811 w 7557315"/>
              <a:gd name="connsiteY6" fmla="*/ 625253 h 3771957"/>
              <a:gd name="connsiteX7" fmla="*/ 0 w 7557315"/>
              <a:gd name="connsiteY7" fmla="*/ 760395 h 3771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57315" h="3771957">
                <a:moveTo>
                  <a:pt x="52567" y="3771957"/>
                </a:moveTo>
                <a:lnTo>
                  <a:pt x="7557315" y="3640961"/>
                </a:lnTo>
                <a:lnTo>
                  <a:pt x="3406126" y="499129"/>
                </a:lnTo>
                <a:lnTo>
                  <a:pt x="3350264" y="459014"/>
                </a:lnTo>
                <a:cubicBezTo>
                  <a:pt x="2914482" y="162529"/>
                  <a:pt x="2418440" y="12600"/>
                  <a:pt x="1923366" y="763"/>
                </a:cubicBezTo>
                <a:cubicBezTo>
                  <a:pt x="1871795" y="-470"/>
                  <a:pt x="1820236" y="-206"/>
                  <a:pt x="1768756" y="1549"/>
                </a:cubicBezTo>
                <a:cubicBezTo>
                  <a:pt x="1183172" y="21502"/>
                  <a:pt x="607903" y="234096"/>
                  <a:pt x="144811" y="625253"/>
                </a:cubicBezTo>
                <a:lnTo>
                  <a:pt x="0" y="760395"/>
                </a:ln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71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49136B-6DB8-3C28-C1B3-0EA9F442E8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9804" y="254727"/>
            <a:ext cx="5127056" cy="1019085"/>
          </a:xfr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110000"/>
              </a:lnSpc>
            </a:pPr>
            <a:r>
              <a:rPr lang="en-US" sz="1800" dirty="0"/>
              <a:t>Student name: Samita Andreea Ciodar</a:t>
            </a:r>
          </a:p>
          <a:p>
            <a:pPr indent="-228600">
              <a:lnSpc>
                <a:spcPct val="110000"/>
              </a:lnSpc>
            </a:pPr>
            <a:r>
              <a:rPr lang="en-US" sz="1800" dirty="0"/>
              <a:t>Student code: 2409229</a:t>
            </a:r>
          </a:p>
          <a:p>
            <a:pPr indent="-228600">
              <a:lnSpc>
                <a:spcPct val="110000"/>
              </a:lnSpc>
            </a:pPr>
            <a:r>
              <a:rPr lang="en-US" sz="1800" dirty="0"/>
              <a:t>Module name: Sustainable Hospitality</a:t>
            </a:r>
          </a:p>
          <a:p>
            <a:pPr indent="-228600">
              <a:lnSpc>
                <a:spcPct val="110000"/>
              </a:lnSpc>
            </a:pPr>
            <a:r>
              <a:rPr lang="en-US" sz="1800" dirty="0"/>
              <a:t>Module code: BMIH4011</a:t>
            </a:r>
          </a:p>
          <a:p>
            <a:pPr indent="-228600">
              <a:lnSpc>
                <a:spcPct val="110000"/>
              </a:lnSpc>
            </a:pPr>
            <a:r>
              <a:rPr lang="en-US" sz="1800" dirty="0"/>
              <a:t>Lecturer’s name: Daniel Payne</a:t>
            </a:r>
          </a:p>
          <a:p>
            <a:pPr indent="-228600">
              <a:lnSpc>
                <a:spcPct val="110000"/>
              </a:lnSpc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7638129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768F94E-2BF1-56A5-87AC-0C4270793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ight bulb on green grass">
            <a:extLst>
              <a:ext uri="{FF2B5EF4-FFF2-40B4-BE49-F238E27FC236}">
                <a16:creationId xmlns:a16="http://schemas.microsoft.com/office/drawing/2014/main" id="{BA70B06E-4484-BB8D-54DE-46225E0B9A7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t="3272" b="12459"/>
          <a:stretch/>
        </p:blipFill>
        <p:spPr>
          <a:xfrm>
            <a:off x="20" y="1"/>
            <a:ext cx="12191979" cy="6857999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93D8CD4-7FBE-9118-0CEB-9C1A2FA6AE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20219" y="-65315"/>
            <a:ext cx="7557315" cy="3771957"/>
          </a:xfrm>
          <a:custGeom>
            <a:avLst/>
            <a:gdLst>
              <a:gd name="connsiteX0" fmla="*/ 52567 w 7557315"/>
              <a:gd name="connsiteY0" fmla="*/ 3771957 h 3771957"/>
              <a:gd name="connsiteX1" fmla="*/ 7557315 w 7557315"/>
              <a:gd name="connsiteY1" fmla="*/ 3640961 h 3771957"/>
              <a:gd name="connsiteX2" fmla="*/ 3406126 w 7557315"/>
              <a:gd name="connsiteY2" fmla="*/ 499129 h 3771957"/>
              <a:gd name="connsiteX3" fmla="*/ 3350264 w 7557315"/>
              <a:gd name="connsiteY3" fmla="*/ 459014 h 3771957"/>
              <a:gd name="connsiteX4" fmla="*/ 1923366 w 7557315"/>
              <a:gd name="connsiteY4" fmla="*/ 763 h 3771957"/>
              <a:gd name="connsiteX5" fmla="*/ 1768756 w 7557315"/>
              <a:gd name="connsiteY5" fmla="*/ 1549 h 3771957"/>
              <a:gd name="connsiteX6" fmla="*/ 144811 w 7557315"/>
              <a:gd name="connsiteY6" fmla="*/ 625253 h 3771957"/>
              <a:gd name="connsiteX7" fmla="*/ 0 w 7557315"/>
              <a:gd name="connsiteY7" fmla="*/ 760395 h 3771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57315" h="3771957">
                <a:moveTo>
                  <a:pt x="52567" y="3771957"/>
                </a:moveTo>
                <a:lnTo>
                  <a:pt x="7557315" y="3640961"/>
                </a:lnTo>
                <a:lnTo>
                  <a:pt x="3406126" y="499129"/>
                </a:lnTo>
                <a:lnTo>
                  <a:pt x="3350264" y="459014"/>
                </a:lnTo>
                <a:cubicBezTo>
                  <a:pt x="2914482" y="162529"/>
                  <a:pt x="2418440" y="12600"/>
                  <a:pt x="1923366" y="763"/>
                </a:cubicBezTo>
                <a:cubicBezTo>
                  <a:pt x="1871795" y="-470"/>
                  <a:pt x="1820236" y="-206"/>
                  <a:pt x="1768756" y="1549"/>
                </a:cubicBezTo>
                <a:cubicBezTo>
                  <a:pt x="1183172" y="21502"/>
                  <a:pt x="607903" y="234096"/>
                  <a:pt x="144811" y="625253"/>
                </a:cubicBezTo>
                <a:lnTo>
                  <a:pt x="0" y="760395"/>
                </a:ln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71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3029A4-9F68-B32E-0959-340FDF3498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065" y="498764"/>
            <a:ext cx="3726596" cy="149629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/>
              <a:t>Sustainability vision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A35BBA4-6C8B-892D-557D-16F555010E64}"/>
              </a:ext>
            </a:extLst>
          </p:cNvPr>
          <p:cNvSpPr txBox="1"/>
          <p:nvPr/>
        </p:nvSpPr>
        <p:spPr>
          <a:xfrm>
            <a:off x="2673263" y="3196123"/>
            <a:ext cx="7335033" cy="1200329"/>
          </a:xfrm>
          <a:prstGeom prst="rect">
            <a:avLst/>
          </a:prstGeom>
          <a:gradFill flip="none" rotWithShape="1">
            <a:gsLst>
              <a:gs pos="0">
                <a:schemeClr val="accent3">
                  <a:satMod val="103000"/>
                  <a:lumMod val="102000"/>
                  <a:tint val="94000"/>
                </a:schemeClr>
              </a:gs>
              <a:gs pos="50000">
                <a:schemeClr val="accent3">
                  <a:satMod val="110000"/>
                  <a:lumMod val="100000"/>
                  <a:shade val="100000"/>
                  <a:alpha val="68000"/>
                </a:schemeClr>
              </a:gs>
              <a:gs pos="100000">
                <a:schemeClr val="accent3">
                  <a:lumMod val="99000"/>
                  <a:satMod val="120000"/>
                  <a:shade val="78000"/>
                </a:schemeClr>
              </a:gs>
            </a:gsLst>
            <a:path path="circle">
              <a:fillToRect t="100000" r="100000"/>
            </a:path>
            <a:tileRect l="-100000" b="-100000"/>
          </a:gra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dirty="0"/>
              <a:t>The vision of Green Haven Hotel is to become the leading eco-friendly hotel in Romania, setting new standards for sustainable tourism while enriching the local community and inspiring responsible travel for future generations (Zafar, 2025).</a:t>
            </a:r>
          </a:p>
        </p:txBody>
      </p:sp>
    </p:spTree>
    <p:extLst>
      <p:ext uri="{BB962C8B-B14F-4D97-AF65-F5344CB8AC3E}">
        <p14:creationId xmlns:p14="http://schemas.microsoft.com/office/powerpoint/2010/main" val="371859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89EBE4E-5983-B393-1D5E-731351065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lass building with plants on the terrace">
            <a:extLst>
              <a:ext uri="{FF2B5EF4-FFF2-40B4-BE49-F238E27FC236}">
                <a16:creationId xmlns:a16="http://schemas.microsoft.com/office/drawing/2014/main" id="{D7BAE162-AFEF-882F-9009-927C6E3A73D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t="5878" b="9852"/>
          <a:stretch/>
        </p:blipFill>
        <p:spPr>
          <a:xfrm>
            <a:off x="18759" y="0"/>
            <a:ext cx="12191979" cy="6857989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2CEF5482-568A-9463-C672-BC6D644DF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39511" y="-72076"/>
            <a:ext cx="8582352" cy="4875036"/>
          </a:xfrm>
          <a:custGeom>
            <a:avLst/>
            <a:gdLst>
              <a:gd name="connsiteX0" fmla="*/ 1259133 w 8582352"/>
              <a:gd name="connsiteY0" fmla="*/ 1707 h 4875036"/>
              <a:gd name="connsiteX1" fmla="*/ 29139 w 8582352"/>
              <a:gd name="connsiteY1" fmla="*/ 317762 h 4875036"/>
              <a:gd name="connsiteX2" fmla="*/ 0 w 8582352"/>
              <a:gd name="connsiteY2" fmla="*/ 333585 h 4875036"/>
              <a:gd name="connsiteX3" fmla="*/ 79271 w 8582352"/>
              <a:gd name="connsiteY3" fmla="*/ 4875036 h 4875036"/>
              <a:gd name="connsiteX4" fmla="*/ 8582352 w 8582352"/>
              <a:gd name="connsiteY4" fmla="*/ 4726614 h 4875036"/>
              <a:gd name="connsiteX5" fmla="*/ 3064323 w 8582352"/>
              <a:gd name="connsiteY5" fmla="*/ 550287 h 4875036"/>
              <a:gd name="connsiteX6" fmla="*/ 3002736 w 8582352"/>
              <a:gd name="connsiteY6" fmla="*/ 506058 h 4875036"/>
              <a:gd name="connsiteX7" fmla="*/ 1429589 w 8582352"/>
              <a:gd name="connsiteY7" fmla="*/ 840 h 4875036"/>
              <a:gd name="connsiteX8" fmla="*/ 1259133 w 8582352"/>
              <a:gd name="connsiteY8" fmla="*/ 1707 h 48750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82352" h="4875036">
                <a:moveTo>
                  <a:pt x="1259133" y="1707"/>
                </a:moveTo>
                <a:cubicBezTo>
                  <a:pt x="833461" y="16212"/>
                  <a:pt x="412733" y="123046"/>
                  <a:pt x="29139" y="317762"/>
                </a:cubicBezTo>
                <a:lnTo>
                  <a:pt x="0" y="333585"/>
                </a:lnTo>
                <a:lnTo>
                  <a:pt x="79271" y="4875036"/>
                </a:lnTo>
                <a:lnTo>
                  <a:pt x="8582352" y="4726614"/>
                </a:lnTo>
                <a:lnTo>
                  <a:pt x="3064323" y="550287"/>
                </a:lnTo>
                <a:lnTo>
                  <a:pt x="3002736" y="506058"/>
                </a:lnTo>
                <a:cubicBezTo>
                  <a:pt x="2522288" y="179187"/>
                  <a:pt x="1975404" y="13891"/>
                  <a:pt x="1429589" y="840"/>
                </a:cubicBezTo>
                <a:cubicBezTo>
                  <a:pt x="1372734" y="-519"/>
                  <a:pt x="1315889" y="-227"/>
                  <a:pt x="1259133" y="1707"/>
                </a:cubicBez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86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DB5580-FC82-F64D-924A-AF0651A86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791" y="739101"/>
            <a:ext cx="4213437" cy="1772279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600" dirty="0"/>
              <a:t>Hotel Concept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38784C3-11AE-0BE2-6339-1A2BDAC7F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740000" flipV="1">
            <a:off x="7888979" y="5020683"/>
            <a:ext cx="4324338" cy="1889417"/>
          </a:xfrm>
          <a:custGeom>
            <a:avLst/>
            <a:gdLst>
              <a:gd name="connsiteX0" fmla="*/ 26412 w 4324338"/>
              <a:gd name="connsiteY0" fmla="*/ 1889417 h 1889417"/>
              <a:gd name="connsiteX1" fmla="*/ 4324338 w 4324338"/>
              <a:gd name="connsiteY1" fmla="*/ 1814397 h 1889417"/>
              <a:gd name="connsiteX2" fmla="*/ 2459858 w 4324338"/>
              <a:gd name="connsiteY2" fmla="*/ 403264 h 1889417"/>
              <a:gd name="connsiteX3" fmla="*/ 2414726 w 4324338"/>
              <a:gd name="connsiteY3" fmla="*/ 370852 h 1889417"/>
              <a:gd name="connsiteX4" fmla="*/ 1261883 w 4324338"/>
              <a:gd name="connsiteY4" fmla="*/ 615 h 1889417"/>
              <a:gd name="connsiteX5" fmla="*/ 70385 w 4324338"/>
              <a:gd name="connsiteY5" fmla="*/ 326182 h 1889417"/>
              <a:gd name="connsiteX6" fmla="*/ 0 w 4324338"/>
              <a:gd name="connsiteY6" fmla="*/ 376291 h 1889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24338" h="1889417">
                <a:moveTo>
                  <a:pt x="26412" y="1889417"/>
                </a:moveTo>
                <a:lnTo>
                  <a:pt x="4324338" y="1814397"/>
                </a:lnTo>
                <a:lnTo>
                  <a:pt x="2459858" y="403264"/>
                </a:lnTo>
                <a:lnTo>
                  <a:pt x="2414726" y="370852"/>
                </a:lnTo>
                <a:cubicBezTo>
                  <a:pt x="2062641" y="131313"/>
                  <a:pt x="1661870" y="10180"/>
                  <a:pt x="1261883" y="615"/>
                </a:cubicBezTo>
                <a:cubicBezTo>
                  <a:pt x="845229" y="-9347"/>
                  <a:pt x="429425" y="101751"/>
                  <a:pt x="70385" y="326182"/>
                </a:cubicBezTo>
                <a:lnTo>
                  <a:pt x="0" y="376291"/>
                </a:lnTo>
                <a:close/>
              </a:path>
            </a:pathLst>
          </a:custGeom>
          <a:gradFill>
            <a:gsLst>
              <a:gs pos="27000">
                <a:schemeClr val="bg2">
                  <a:alpha val="70000"/>
                </a:schemeClr>
              </a:gs>
              <a:gs pos="100000">
                <a:schemeClr val="accent1">
                  <a:lumMod val="60000"/>
                  <a:lumOff val="40000"/>
                  <a:alpha val="77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2918AB-3B47-63AA-4F17-2C18FFE0CDA0}"/>
              </a:ext>
            </a:extLst>
          </p:cNvPr>
          <p:cNvSpPr txBox="1"/>
          <p:nvPr/>
        </p:nvSpPr>
        <p:spPr>
          <a:xfrm>
            <a:off x="5758925" y="2511380"/>
            <a:ext cx="6219172" cy="3693319"/>
          </a:xfrm>
          <a:prstGeom prst="rect">
            <a:avLst/>
          </a:prstGeom>
          <a:gradFill>
            <a:gsLst>
              <a:gs pos="0">
                <a:schemeClr val="accent3">
                  <a:satMod val="103000"/>
                  <a:lumMod val="102000"/>
                  <a:tint val="94000"/>
                  <a:alpha val="18000"/>
                </a:schemeClr>
              </a:gs>
              <a:gs pos="50000">
                <a:schemeClr val="accent3">
                  <a:satMod val="110000"/>
                  <a:lumMod val="100000"/>
                  <a:shade val="100000"/>
                  <a:alpha val="54000"/>
                </a:schemeClr>
              </a:gs>
              <a:gs pos="100000">
                <a:schemeClr val="accent3">
                  <a:lumMod val="99000"/>
                  <a:satMod val="120000"/>
                  <a:shade val="78000"/>
                  <a:alpha val="70000"/>
                </a:schemeClr>
              </a:gs>
            </a:gsLst>
          </a:gra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Neue Haas Grotesk Text Pro (Body)"/>
              </a:rPr>
              <a:t>In developing Green Haven Hotel's sustainability initiatives, a distinctive feature that sets it apart from existing accommodations in Giurgiu is the integration of a green living wall </a:t>
            </a:r>
            <a:r>
              <a:rPr lang="en-GB" sz="1800" dirty="0">
                <a:solidFill>
                  <a:schemeClr val="bg1"/>
                </a:solidFill>
                <a:effectLst/>
                <a:latin typeface="Neue Haas Grotesk Text Pro (Body)"/>
                <a:ea typeface="Aptos" panose="020B0004020202020204" pitchFamily="34" charset="0"/>
              </a:rPr>
              <a:t>(Rubens Hotels, 2022)</a:t>
            </a:r>
            <a:r>
              <a:rPr lang="en-GB" dirty="0">
                <a:solidFill>
                  <a:schemeClr val="bg1"/>
                </a:solidFill>
                <a:latin typeface="Neue Haas Grotesk Text Pro (Body)"/>
              </a:rPr>
              <a:t>. </a:t>
            </a:r>
          </a:p>
          <a:p>
            <a:endParaRPr lang="en-GB" dirty="0">
              <a:solidFill>
                <a:schemeClr val="bg1"/>
              </a:solidFill>
              <a:latin typeface="Neue Haas Grotesk Text Pro (Body)"/>
            </a:endParaRPr>
          </a:p>
          <a:p>
            <a:endParaRPr lang="en-GB" dirty="0">
              <a:solidFill>
                <a:schemeClr val="bg1"/>
              </a:solidFill>
              <a:latin typeface="Neue Haas Grotesk Text Pro (Body)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Neue Haas Grotesk Text Pro (Body)"/>
              </a:rPr>
              <a:t>This vertical garden not only enhances the aesthetic appeal of the hotel's interior spaces but also offers significant environmental benefits, such as improving air quality and promoting biodiversity (</a:t>
            </a:r>
            <a:r>
              <a:rPr lang="en-GB" b="0" i="0" dirty="0">
                <a:solidFill>
                  <a:schemeClr val="bg1"/>
                </a:solidFill>
                <a:effectLst/>
                <a:latin typeface="Neue Haas Grotesk Text Pro (Body)"/>
              </a:rPr>
              <a:t>The Mind of Griff, 2024)</a:t>
            </a:r>
            <a:r>
              <a:rPr lang="en-GB" dirty="0">
                <a:solidFill>
                  <a:schemeClr val="bg1"/>
                </a:solidFill>
                <a:latin typeface="Neue Haas Grotesk Text Pro (Body)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58096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768F94E-2BF1-56A5-87AC-0C4270793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ropped image of a person touching a plant">
            <a:extLst>
              <a:ext uri="{FF2B5EF4-FFF2-40B4-BE49-F238E27FC236}">
                <a16:creationId xmlns:a16="http://schemas.microsoft.com/office/drawing/2014/main" id="{65FB5890-498E-805C-5D31-0D87C7D519C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t="4778" b="10952"/>
          <a:stretch/>
        </p:blipFill>
        <p:spPr>
          <a:xfrm>
            <a:off x="20" y="1"/>
            <a:ext cx="12191979" cy="6857999"/>
          </a:xfrm>
          <a:prstGeom prst="rect">
            <a:avLst/>
          </a:pr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93D8CD4-7FBE-9118-0CEB-9C1A2FA6AE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20219" y="-65315"/>
            <a:ext cx="7557315" cy="3771957"/>
          </a:xfrm>
          <a:custGeom>
            <a:avLst/>
            <a:gdLst>
              <a:gd name="connsiteX0" fmla="*/ 52567 w 7557315"/>
              <a:gd name="connsiteY0" fmla="*/ 3771957 h 3771957"/>
              <a:gd name="connsiteX1" fmla="*/ 7557315 w 7557315"/>
              <a:gd name="connsiteY1" fmla="*/ 3640961 h 3771957"/>
              <a:gd name="connsiteX2" fmla="*/ 3406126 w 7557315"/>
              <a:gd name="connsiteY2" fmla="*/ 499129 h 3771957"/>
              <a:gd name="connsiteX3" fmla="*/ 3350264 w 7557315"/>
              <a:gd name="connsiteY3" fmla="*/ 459014 h 3771957"/>
              <a:gd name="connsiteX4" fmla="*/ 1923366 w 7557315"/>
              <a:gd name="connsiteY4" fmla="*/ 763 h 3771957"/>
              <a:gd name="connsiteX5" fmla="*/ 1768756 w 7557315"/>
              <a:gd name="connsiteY5" fmla="*/ 1549 h 3771957"/>
              <a:gd name="connsiteX6" fmla="*/ 144811 w 7557315"/>
              <a:gd name="connsiteY6" fmla="*/ 625253 h 3771957"/>
              <a:gd name="connsiteX7" fmla="*/ 0 w 7557315"/>
              <a:gd name="connsiteY7" fmla="*/ 760395 h 3771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57315" h="3771957">
                <a:moveTo>
                  <a:pt x="52567" y="3771957"/>
                </a:moveTo>
                <a:lnTo>
                  <a:pt x="7557315" y="3640961"/>
                </a:lnTo>
                <a:lnTo>
                  <a:pt x="3406126" y="499129"/>
                </a:lnTo>
                <a:lnTo>
                  <a:pt x="3350264" y="459014"/>
                </a:lnTo>
                <a:cubicBezTo>
                  <a:pt x="2914482" y="162529"/>
                  <a:pt x="2418440" y="12600"/>
                  <a:pt x="1923366" y="763"/>
                </a:cubicBezTo>
                <a:cubicBezTo>
                  <a:pt x="1871795" y="-470"/>
                  <a:pt x="1820236" y="-206"/>
                  <a:pt x="1768756" y="1549"/>
                </a:cubicBezTo>
                <a:cubicBezTo>
                  <a:pt x="1183172" y="21502"/>
                  <a:pt x="607903" y="234096"/>
                  <a:pt x="144811" y="625253"/>
                </a:cubicBezTo>
                <a:lnTo>
                  <a:pt x="0" y="760395"/>
                </a:ln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71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E58D07-71F6-5459-D21D-095FA07B6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2888" y="498764"/>
            <a:ext cx="3744193" cy="149629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/>
              <a:t>Sustainability Strategies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4B10A5-92CA-D57C-2296-7CA1B70AFAE0}"/>
              </a:ext>
            </a:extLst>
          </p:cNvPr>
          <p:cNvSpPr txBox="1"/>
          <p:nvPr/>
        </p:nvSpPr>
        <p:spPr>
          <a:xfrm>
            <a:off x="7621995" y="2607762"/>
            <a:ext cx="4027210" cy="3693319"/>
          </a:xfrm>
          <a:prstGeom prst="rect">
            <a:avLst/>
          </a:prstGeom>
          <a:gradFill>
            <a:gsLst>
              <a:gs pos="0">
                <a:schemeClr val="accent3">
                  <a:satMod val="103000"/>
                  <a:lumMod val="102000"/>
                  <a:tint val="94000"/>
                  <a:alpha val="0"/>
                </a:schemeClr>
              </a:gs>
              <a:gs pos="50000">
                <a:schemeClr val="accent3">
                  <a:satMod val="110000"/>
                  <a:lumMod val="100000"/>
                  <a:shade val="100000"/>
                </a:schemeClr>
              </a:gs>
              <a:gs pos="100000">
                <a:schemeClr val="accent3">
                  <a:lumMod val="99000"/>
                  <a:satMod val="120000"/>
                  <a:shade val="78000"/>
                </a:schemeClr>
              </a:gs>
            </a:gsLst>
            <a:lin ang="5400000" scaled="0"/>
          </a:gra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Energy Efficiency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Water Conservation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Waste Reduction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Materials and Construction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Food and Beverage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Community Engagement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Sustainable Transportation</a:t>
            </a:r>
          </a:p>
        </p:txBody>
      </p:sp>
    </p:spTree>
    <p:extLst>
      <p:ext uri="{BB962C8B-B14F-4D97-AF65-F5344CB8AC3E}">
        <p14:creationId xmlns:p14="http://schemas.microsoft.com/office/powerpoint/2010/main" val="5908868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789EBE4E-5983-B393-1D5E-731351065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 descr="Close up of a solar panel">
            <a:extLst>
              <a:ext uri="{FF2B5EF4-FFF2-40B4-BE49-F238E27FC236}">
                <a16:creationId xmlns:a16="http://schemas.microsoft.com/office/drawing/2014/main" id="{CA4EC457-1B41-7D02-658B-721C16A9546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b="15730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2CEF5482-568A-9463-C672-BC6D644DF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39511" y="-72076"/>
            <a:ext cx="8582352" cy="4875036"/>
          </a:xfrm>
          <a:custGeom>
            <a:avLst/>
            <a:gdLst>
              <a:gd name="connsiteX0" fmla="*/ 1259133 w 8582352"/>
              <a:gd name="connsiteY0" fmla="*/ 1707 h 4875036"/>
              <a:gd name="connsiteX1" fmla="*/ 29139 w 8582352"/>
              <a:gd name="connsiteY1" fmla="*/ 317762 h 4875036"/>
              <a:gd name="connsiteX2" fmla="*/ 0 w 8582352"/>
              <a:gd name="connsiteY2" fmla="*/ 333585 h 4875036"/>
              <a:gd name="connsiteX3" fmla="*/ 79271 w 8582352"/>
              <a:gd name="connsiteY3" fmla="*/ 4875036 h 4875036"/>
              <a:gd name="connsiteX4" fmla="*/ 8582352 w 8582352"/>
              <a:gd name="connsiteY4" fmla="*/ 4726614 h 4875036"/>
              <a:gd name="connsiteX5" fmla="*/ 3064323 w 8582352"/>
              <a:gd name="connsiteY5" fmla="*/ 550287 h 4875036"/>
              <a:gd name="connsiteX6" fmla="*/ 3002736 w 8582352"/>
              <a:gd name="connsiteY6" fmla="*/ 506058 h 4875036"/>
              <a:gd name="connsiteX7" fmla="*/ 1429589 w 8582352"/>
              <a:gd name="connsiteY7" fmla="*/ 840 h 4875036"/>
              <a:gd name="connsiteX8" fmla="*/ 1259133 w 8582352"/>
              <a:gd name="connsiteY8" fmla="*/ 1707 h 48750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82352" h="4875036">
                <a:moveTo>
                  <a:pt x="1259133" y="1707"/>
                </a:moveTo>
                <a:cubicBezTo>
                  <a:pt x="833461" y="16212"/>
                  <a:pt x="412733" y="123046"/>
                  <a:pt x="29139" y="317762"/>
                </a:cubicBezTo>
                <a:lnTo>
                  <a:pt x="0" y="333585"/>
                </a:lnTo>
                <a:lnTo>
                  <a:pt x="79271" y="4875036"/>
                </a:lnTo>
                <a:lnTo>
                  <a:pt x="8582352" y="4726614"/>
                </a:lnTo>
                <a:lnTo>
                  <a:pt x="3064323" y="550287"/>
                </a:lnTo>
                <a:lnTo>
                  <a:pt x="3002736" y="506058"/>
                </a:lnTo>
                <a:cubicBezTo>
                  <a:pt x="2522288" y="179187"/>
                  <a:pt x="1975404" y="13891"/>
                  <a:pt x="1429589" y="840"/>
                </a:cubicBezTo>
                <a:cubicBezTo>
                  <a:pt x="1372734" y="-519"/>
                  <a:pt x="1315889" y="-227"/>
                  <a:pt x="1259133" y="1707"/>
                </a:cubicBez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86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868060-9421-6FE6-5ADF-5731AA118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791" y="739101"/>
            <a:ext cx="4213437" cy="1772279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/>
              <a:t>Energy Efficiency</a:t>
            </a:r>
            <a:endParaRPr lang="en-US" sz="3600" dirty="0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D38784C3-11AE-0BE2-6339-1A2BDAC7F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740000" flipV="1">
            <a:off x="7888979" y="5020683"/>
            <a:ext cx="4324338" cy="1889417"/>
          </a:xfrm>
          <a:custGeom>
            <a:avLst/>
            <a:gdLst>
              <a:gd name="connsiteX0" fmla="*/ 26412 w 4324338"/>
              <a:gd name="connsiteY0" fmla="*/ 1889417 h 1889417"/>
              <a:gd name="connsiteX1" fmla="*/ 4324338 w 4324338"/>
              <a:gd name="connsiteY1" fmla="*/ 1814397 h 1889417"/>
              <a:gd name="connsiteX2" fmla="*/ 2459858 w 4324338"/>
              <a:gd name="connsiteY2" fmla="*/ 403264 h 1889417"/>
              <a:gd name="connsiteX3" fmla="*/ 2414726 w 4324338"/>
              <a:gd name="connsiteY3" fmla="*/ 370852 h 1889417"/>
              <a:gd name="connsiteX4" fmla="*/ 1261883 w 4324338"/>
              <a:gd name="connsiteY4" fmla="*/ 615 h 1889417"/>
              <a:gd name="connsiteX5" fmla="*/ 70385 w 4324338"/>
              <a:gd name="connsiteY5" fmla="*/ 326182 h 1889417"/>
              <a:gd name="connsiteX6" fmla="*/ 0 w 4324338"/>
              <a:gd name="connsiteY6" fmla="*/ 376291 h 1889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24338" h="1889417">
                <a:moveTo>
                  <a:pt x="26412" y="1889417"/>
                </a:moveTo>
                <a:lnTo>
                  <a:pt x="4324338" y="1814397"/>
                </a:lnTo>
                <a:lnTo>
                  <a:pt x="2459858" y="403264"/>
                </a:lnTo>
                <a:lnTo>
                  <a:pt x="2414726" y="370852"/>
                </a:lnTo>
                <a:cubicBezTo>
                  <a:pt x="2062641" y="131313"/>
                  <a:pt x="1661870" y="10180"/>
                  <a:pt x="1261883" y="615"/>
                </a:cubicBezTo>
                <a:cubicBezTo>
                  <a:pt x="845229" y="-9347"/>
                  <a:pt x="429425" y="101751"/>
                  <a:pt x="70385" y="326182"/>
                </a:cubicBezTo>
                <a:lnTo>
                  <a:pt x="0" y="376291"/>
                </a:lnTo>
                <a:close/>
              </a:path>
            </a:pathLst>
          </a:custGeom>
          <a:gradFill>
            <a:gsLst>
              <a:gs pos="27000">
                <a:schemeClr val="bg2">
                  <a:alpha val="70000"/>
                </a:schemeClr>
              </a:gs>
              <a:gs pos="100000">
                <a:schemeClr val="accent1">
                  <a:lumMod val="60000"/>
                  <a:lumOff val="40000"/>
                  <a:alpha val="77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EC3B1A5-0A52-E535-3C98-80D83EBBE007}"/>
              </a:ext>
            </a:extLst>
          </p:cNvPr>
          <p:cNvSpPr txBox="1"/>
          <p:nvPr/>
        </p:nvSpPr>
        <p:spPr>
          <a:xfrm>
            <a:off x="5790452" y="2365442"/>
            <a:ext cx="6150278" cy="2862322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110000"/>
                  <a:satMod val="105000"/>
                  <a:tint val="67000"/>
                  <a:alpha val="88000"/>
                </a:schemeClr>
              </a:gs>
              <a:gs pos="50000">
                <a:schemeClr val="accent1">
                  <a:lumMod val="105000"/>
                  <a:satMod val="103000"/>
                  <a:tint val="73000"/>
                  <a:alpha val="81000"/>
                </a:schemeClr>
              </a:gs>
              <a:gs pos="100000">
                <a:schemeClr val="accent1">
                  <a:lumMod val="105000"/>
                  <a:satMod val="109000"/>
                  <a:tint val="81000"/>
                  <a:alpha val="72000"/>
                </a:schemeClr>
              </a:gs>
            </a:gsLst>
            <a:lin ang="2700000" scaled="1"/>
            <a:tileRect/>
          </a:gra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Green Haven Hotel is committed to reducing its energy consumption through the integration of solar panels on the roof (Morch, 2023).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These solar panels harness renewable energy to supplement the hotel's power needs (April, 2024).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LED lighting throughout the property, ensuring that lighting is bright yet consumes minimal power (Child, 2023).</a:t>
            </a:r>
          </a:p>
        </p:txBody>
      </p:sp>
    </p:spTree>
    <p:extLst>
      <p:ext uri="{BB962C8B-B14F-4D97-AF65-F5344CB8AC3E}">
        <p14:creationId xmlns:p14="http://schemas.microsoft.com/office/powerpoint/2010/main" val="4003565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110000"/>
                <a:satMod val="105000"/>
                <a:tint val="67000"/>
                <a:alpha val="77000"/>
              </a:schemeClr>
            </a:gs>
            <a:gs pos="50000">
              <a:schemeClr val="accent1">
                <a:lumMod val="105000"/>
                <a:satMod val="103000"/>
                <a:tint val="73000"/>
                <a:alpha val="64000"/>
              </a:schemeClr>
            </a:gs>
            <a:gs pos="100000">
              <a:schemeClr val="accent1">
                <a:lumMod val="105000"/>
                <a:satMod val="109000"/>
                <a:tint val="81000"/>
                <a:alpha val="72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768F94E-2BF1-56A5-87AC-0C4270793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-up of raindrops falling off an umbrella">
            <a:extLst>
              <a:ext uri="{FF2B5EF4-FFF2-40B4-BE49-F238E27FC236}">
                <a16:creationId xmlns:a16="http://schemas.microsoft.com/office/drawing/2014/main" id="{EED254DA-1062-FB89-F572-EC59ED1FB99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rcRect t="7912" b="7818"/>
          <a:stretch/>
        </p:blipFill>
        <p:spPr>
          <a:xfrm>
            <a:off x="20" y="1"/>
            <a:ext cx="12191979" cy="6857999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93D8CD4-7FBE-9118-0CEB-9C1A2FA6AE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20219" y="-65315"/>
            <a:ext cx="7557315" cy="3771957"/>
          </a:xfrm>
          <a:custGeom>
            <a:avLst/>
            <a:gdLst>
              <a:gd name="connsiteX0" fmla="*/ 52567 w 7557315"/>
              <a:gd name="connsiteY0" fmla="*/ 3771957 h 3771957"/>
              <a:gd name="connsiteX1" fmla="*/ 7557315 w 7557315"/>
              <a:gd name="connsiteY1" fmla="*/ 3640961 h 3771957"/>
              <a:gd name="connsiteX2" fmla="*/ 3406126 w 7557315"/>
              <a:gd name="connsiteY2" fmla="*/ 499129 h 3771957"/>
              <a:gd name="connsiteX3" fmla="*/ 3350264 w 7557315"/>
              <a:gd name="connsiteY3" fmla="*/ 459014 h 3771957"/>
              <a:gd name="connsiteX4" fmla="*/ 1923366 w 7557315"/>
              <a:gd name="connsiteY4" fmla="*/ 763 h 3771957"/>
              <a:gd name="connsiteX5" fmla="*/ 1768756 w 7557315"/>
              <a:gd name="connsiteY5" fmla="*/ 1549 h 3771957"/>
              <a:gd name="connsiteX6" fmla="*/ 144811 w 7557315"/>
              <a:gd name="connsiteY6" fmla="*/ 625253 h 3771957"/>
              <a:gd name="connsiteX7" fmla="*/ 0 w 7557315"/>
              <a:gd name="connsiteY7" fmla="*/ 760395 h 3771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57315" h="3771957">
                <a:moveTo>
                  <a:pt x="52567" y="3771957"/>
                </a:moveTo>
                <a:lnTo>
                  <a:pt x="7557315" y="3640961"/>
                </a:lnTo>
                <a:lnTo>
                  <a:pt x="3406126" y="499129"/>
                </a:lnTo>
                <a:lnTo>
                  <a:pt x="3350264" y="459014"/>
                </a:lnTo>
                <a:cubicBezTo>
                  <a:pt x="2914482" y="162529"/>
                  <a:pt x="2418440" y="12600"/>
                  <a:pt x="1923366" y="763"/>
                </a:cubicBezTo>
                <a:cubicBezTo>
                  <a:pt x="1871795" y="-470"/>
                  <a:pt x="1820236" y="-206"/>
                  <a:pt x="1768756" y="1549"/>
                </a:cubicBezTo>
                <a:cubicBezTo>
                  <a:pt x="1183172" y="21502"/>
                  <a:pt x="607903" y="234096"/>
                  <a:pt x="144811" y="625253"/>
                </a:cubicBezTo>
                <a:lnTo>
                  <a:pt x="0" y="760395"/>
                </a:ln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71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526ABD-1C4A-A7E8-1392-A56EE8818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2888" y="498764"/>
            <a:ext cx="3744193" cy="149629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/>
              <a:t>Water Conservation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229BE9-E738-31DF-5BB5-DFB937B76330}"/>
              </a:ext>
            </a:extLst>
          </p:cNvPr>
          <p:cNvSpPr txBox="1"/>
          <p:nvPr/>
        </p:nvSpPr>
        <p:spPr>
          <a:xfrm>
            <a:off x="4828784" y="3343009"/>
            <a:ext cx="6150278" cy="2862322"/>
          </a:xfrm>
          <a:prstGeom prst="rect">
            <a:avLst/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24000"/>
                </a:schemeClr>
              </a:gs>
              <a:gs pos="50000">
                <a:schemeClr val="accent2">
                  <a:lumMod val="105000"/>
                  <a:satMod val="103000"/>
                  <a:tint val="73000"/>
                  <a:alpha val="77000"/>
                </a:schemeClr>
              </a:gs>
              <a:gs pos="6900">
                <a:srgbClr val="ADC3C0"/>
              </a:gs>
              <a:gs pos="100000">
                <a:schemeClr val="accent2">
                  <a:lumMod val="105000"/>
                  <a:satMod val="109000"/>
                  <a:tint val="81000"/>
                  <a:alpha val="45000"/>
                </a:schemeClr>
              </a:gs>
            </a:gsLst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 promote responsible water use, the hotel has implemented a rainwater harvesting system, capturing rainwater for non-potable purposes such as irrigation and toilet flushing (Impact Hotels, 2024).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 system reduces the demand for municipal water and decreases the hotel's overall water consumption (Earth site, 2025).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32649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Freeform: Shape 28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3768F94E-2BF1-56A5-87AC-0C4270793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hrowing empty plastic bottle into the rubbish">
            <a:extLst>
              <a:ext uri="{FF2B5EF4-FFF2-40B4-BE49-F238E27FC236}">
                <a16:creationId xmlns:a16="http://schemas.microsoft.com/office/drawing/2014/main" id="{6FF519AB-F107-E115-2A9D-F5BF48A13AE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t="14987" b="744"/>
          <a:stretch/>
        </p:blipFill>
        <p:spPr>
          <a:xfrm>
            <a:off x="20" y="1"/>
            <a:ext cx="12191979" cy="6857999"/>
          </a:xfrm>
          <a:prstGeom prst="rect">
            <a:avLst/>
          </a:prstGeom>
        </p:spPr>
      </p:pic>
      <p:sp>
        <p:nvSpPr>
          <p:cNvPr id="39" name="Freeform: Shape 32">
            <a:extLst>
              <a:ext uri="{FF2B5EF4-FFF2-40B4-BE49-F238E27FC236}">
                <a16:creationId xmlns:a16="http://schemas.microsoft.com/office/drawing/2014/main" id="{393D8CD4-7FBE-9118-0CEB-9C1A2FA6AE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20219" y="-65315"/>
            <a:ext cx="7557315" cy="3771957"/>
          </a:xfrm>
          <a:custGeom>
            <a:avLst/>
            <a:gdLst>
              <a:gd name="connsiteX0" fmla="*/ 52567 w 7557315"/>
              <a:gd name="connsiteY0" fmla="*/ 3771957 h 3771957"/>
              <a:gd name="connsiteX1" fmla="*/ 7557315 w 7557315"/>
              <a:gd name="connsiteY1" fmla="*/ 3640961 h 3771957"/>
              <a:gd name="connsiteX2" fmla="*/ 3406126 w 7557315"/>
              <a:gd name="connsiteY2" fmla="*/ 499129 h 3771957"/>
              <a:gd name="connsiteX3" fmla="*/ 3350264 w 7557315"/>
              <a:gd name="connsiteY3" fmla="*/ 459014 h 3771957"/>
              <a:gd name="connsiteX4" fmla="*/ 1923366 w 7557315"/>
              <a:gd name="connsiteY4" fmla="*/ 763 h 3771957"/>
              <a:gd name="connsiteX5" fmla="*/ 1768756 w 7557315"/>
              <a:gd name="connsiteY5" fmla="*/ 1549 h 3771957"/>
              <a:gd name="connsiteX6" fmla="*/ 144811 w 7557315"/>
              <a:gd name="connsiteY6" fmla="*/ 625253 h 3771957"/>
              <a:gd name="connsiteX7" fmla="*/ 0 w 7557315"/>
              <a:gd name="connsiteY7" fmla="*/ 760395 h 3771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57315" h="3771957">
                <a:moveTo>
                  <a:pt x="52567" y="3771957"/>
                </a:moveTo>
                <a:lnTo>
                  <a:pt x="7557315" y="3640961"/>
                </a:lnTo>
                <a:lnTo>
                  <a:pt x="3406126" y="499129"/>
                </a:lnTo>
                <a:lnTo>
                  <a:pt x="3350264" y="459014"/>
                </a:lnTo>
                <a:cubicBezTo>
                  <a:pt x="2914482" y="162529"/>
                  <a:pt x="2418440" y="12600"/>
                  <a:pt x="1923366" y="763"/>
                </a:cubicBezTo>
                <a:cubicBezTo>
                  <a:pt x="1871795" y="-470"/>
                  <a:pt x="1820236" y="-206"/>
                  <a:pt x="1768756" y="1549"/>
                </a:cubicBezTo>
                <a:cubicBezTo>
                  <a:pt x="1183172" y="21502"/>
                  <a:pt x="607903" y="234096"/>
                  <a:pt x="144811" y="625253"/>
                </a:cubicBezTo>
                <a:lnTo>
                  <a:pt x="0" y="760395"/>
                </a:ln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71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76CD08-BED1-76B3-2DE5-A1FE62D787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065" y="498764"/>
            <a:ext cx="3726596" cy="149629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/>
              <a:t>Waste Reduction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286E8D-78A5-0D3C-D6C8-BEBB36B54C25}"/>
              </a:ext>
            </a:extLst>
          </p:cNvPr>
          <p:cNvSpPr txBox="1"/>
          <p:nvPr/>
        </p:nvSpPr>
        <p:spPr>
          <a:xfrm>
            <a:off x="5795370" y="2756639"/>
            <a:ext cx="6150278" cy="2862322"/>
          </a:xfrm>
          <a:prstGeom prst="rect">
            <a:avLst/>
          </a:prstGeom>
          <a:gradFill>
            <a:gsLst>
              <a:gs pos="0">
                <a:schemeClr val="accent4">
                  <a:lumMod val="110000"/>
                  <a:satMod val="105000"/>
                  <a:tint val="67000"/>
                  <a:alpha val="55000"/>
                </a:schemeClr>
              </a:gs>
              <a:gs pos="50000">
                <a:schemeClr val="accent4">
                  <a:lumMod val="105000"/>
                  <a:satMod val="103000"/>
                  <a:tint val="73000"/>
                  <a:alpha val="60000"/>
                </a:schemeClr>
              </a:gs>
              <a:gs pos="100000">
                <a:schemeClr val="accent4">
                  <a:lumMod val="105000"/>
                  <a:satMod val="109000"/>
                  <a:tint val="81000"/>
                </a:schemeClr>
              </a:gs>
            </a:gsLst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Green Haven Hotel follows a strict zero-waste policy designed to reduce its environmental footprint. All recyclable and compostable materials are diverted from landfills to be processed in-house (EHL Graduate School, 2024).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hotel has implemented an efficient composting system that handles organic waste, including food scraps from the kitchen and garden trimmings (Hollak, 2022).</a:t>
            </a:r>
          </a:p>
        </p:txBody>
      </p:sp>
    </p:spTree>
    <p:extLst>
      <p:ext uri="{BB962C8B-B14F-4D97-AF65-F5344CB8AC3E}">
        <p14:creationId xmlns:p14="http://schemas.microsoft.com/office/powerpoint/2010/main" val="42236185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110000"/>
                <a:satMod val="105000"/>
                <a:tint val="67000"/>
                <a:alpha val="76000"/>
              </a:schemeClr>
            </a:gs>
            <a:gs pos="50000">
              <a:schemeClr val="accent2">
                <a:lumMod val="105000"/>
                <a:satMod val="103000"/>
                <a:tint val="73000"/>
              </a:schemeClr>
            </a:gs>
            <a:gs pos="100000">
              <a:schemeClr val="accent2">
                <a:lumMod val="105000"/>
                <a:satMod val="109000"/>
                <a:tint val="81000"/>
                <a:alpha val="67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Freeform: Shape 30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3768F94E-2BF1-56A5-87AC-0C4270793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 descr="Pile of rocks">
            <a:extLst>
              <a:ext uri="{FF2B5EF4-FFF2-40B4-BE49-F238E27FC236}">
                <a16:creationId xmlns:a16="http://schemas.microsoft.com/office/drawing/2014/main" id="{4605A4F8-375A-C2AB-806A-9060EBF0D48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t="9489" b="6242"/>
          <a:stretch/>
        </p:blipFill>
        <p:spPr>
          <a:xfrm>
            <a:off x="20" y="1"/>
            <a:ext cx="12191979" cy="6857999"/>
          </a:xfrm>
          <a:prstGeom prst="rect">
            <a:avLst/>
          </a:prstGeom>
        </p:spPr>
      </p:pic>
      <p:sp>
        <p:nvSpPr>
          <p:cNvPr id="39" name="Freeform: Shape 34">
            <a:extLst>
              <a:ext uri="{FF2B5EF4-FFF2-40B4-BE49-F238E27FC236}">
                <a16:creationId xmlns:a16="http://schemas.microsoft.com/office/drawing/2014/main" id="{393D8CD4-7FBE-9118-0CEB-9C1A2FA6AE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20219" y="-65315"/>
            <a:ext cx="7557315" cy="3771957"/>
          </a:xfrm>
          <a:custGeom>
            <a:avLst/>
            <a:gdLst>
              <a:gd name="connsiteX0" fmla="*/ 52567 w 7557315"/>
              <a:gd name="connsiteY0" fmla="*/ 3771957 h 3771957"/>
              <a:gd name="connsiteX1" fmla="*/ 7557315 w 7557315"/>
              <a:gd name="connsiteY1" fmla="*/ 3640961 h 3771957"/>
              <a:gd name="connsiteX2" fmla="*/ 3406126 w 7557315"/>
              <a:gd name="connsiteY2" fmla="*/ 499129 h 3771957"/>
              <a:gd name="connsiteX3" fmla="*/ 3350264 w 7557315"/>
              <a:gd name="connsiteY3" fmla="*/ 459014 h 3771957"/>
              <a:gd name="connsiteX4" fmla="*/ 1923366 w 7557315"/>
              <a:gd name="connsiteY4" fmla="*/ 763 h 3771957"/>
              <a:gd name="connsiteX5" fmla="*/ 1768756 w 7557315"/>
              <a:gd name="connsiteY5" fmla="*/ 1549 h 3771957"/>
              <a:gd name="connsiteX6" fmla="*/ 144811 w 7557315"/>
              <a:gd name="connsiteY6" fmla="*/ 625253 h 3771957"/>
              <a:gd name="connsiteX7" fmla="*/ 0 w 7557315"/>
              <a:gd name="connsiteY7" fmla="*/ 760395 h 3771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57315" h="3771957">
                <a:moveTo>
                  <a:pt x="52567" y="3771957"/>
                </a:moveTo>
                <a:lnTo>
                  <a:pt x="7557315" y="3640961"/>
                </a:lnTo>
                <a:lnTo>
                  <a:pt x="3406126" y="499129"/>
                </a:lnTo>
                <a:lnTo>
                  <a:pt x="3350264" y="459014"/>
                </a:lnTo>
                <a:cubicBezTo>
                  <a:pt x="2914482" y="162529"/>
                  <a:pt x="2418440" y="12600"/>
                  <a:pt x="1923366" y="763"/>
                </a:cubicBezTo>
                <a:cubicBezTo>
                  <a:pt x="1871795" y="-470"/>
                  <a:pt x="1820236" y="-206"/>
                  <a:pt x="1768756" y="1549"/>
                </a:cubicBezTo>
                <a:cubicBezTo>
                  <a:pt x="1183172" y="21502"/>
                  <a:pt x="607903" y="234096"/>
                  <a:pt x="144811" y="625253"/>
                </a:cubicBezTo>
                <a:lnTo>
                  <a:pt x="0" y="760395"/>
                </a:ln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71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E36247-AF01-2082-F3D3-CB8112ADAE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2888" y="498764"/>
            <a:ext cx="3744193" cy="149629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Materials and Construction</a:t>
            </a:r>
            <a:br>
              <a:rPr lang="en-US"/>
            </a:b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FEF3300-7461-6AA0-719C-5C6EA3FD33F2}"/>
              </a:ext>
            </a:extLst>
          </p:cNvPr>
          <p:cNvSpPr txBox="1"/>
          <p:nvPr/>
        </p:nvSpPr>
        <p:spPr>
          <a:xfrm>
            <a:off x="5129409" y="2341142"/>
            <a:ext cx="6150278" cy="4247317"/>
          </a:xfrm>
          <a:prstGeom prst="rect">
            <a:avLst/>
          </a:prstGeom>
          <a:gradFill>
            <a:gsLst>
              <a:gs pos="0">
                <a:schemeClr val="dk1">
                  <a:lumMod val="110000"/>
                  <a:satMod val="105000"/>
                  <a:tint val="67000"/>
                  <a:alpha val="62000"/>
                </a:schemeClr>
              </a:gs>
              <a:gs pos="50000">
                <a:schemeClr val="dk1">
                  <a:lumMod val="105000"/>
                  <a:satMod val="103000"/>
                  <a:tint val="73000"/>
                  <a:alpha val="98000"/>
                </a:schemeClr>
              </a:gs>
              <a:gs pos="100000">
                <a:schemeClr val="dk1">
                  <a:lumMod val="105000"/>
                  <a:satMod val="109000"/>
                  <a:tint val="81000"/>
                  <a:alpha val="76000"/>
                </a:schemeClr>
              </a:gs>
            </a:gsLst>
          </a:gra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construction and design of Green Haven Hotel were carefully planned with sustainability in mind.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hotel priorities the use of locally sourced materials, such as reclaimed wood, which reduce the environmental impact associated with transportation and promote the use of renewable resources (</a:t>
            </a:r>
            <a:r>
              <a:rPr lang="en-GB" dirty="0" err="1"/>
              <a:t>UrDesign</a:t>
            </a:r>
            <a:r>
              <a:rPr lang="en-GB" dirty="0"/>
              <a:t>, 2024).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The hotel’s commitment to energy efficiency extends to its green roofing and insulated windows, which minimise heat loss and enhance the building’s overall thermal performance (</a:t>
            </a:r>
            <a:r>
              <a:rPr lang="en-GB" dirty="0" err="1"/>
              <a:t>Floricic</a:t>
            </a:r>
            <a:r>
              <a:rPr lang="en-GB" dirty="0"/>
              <a:t>, 2020).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196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: Shape 8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768F94E-2BF1-56A5-87AC-0C4270793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 descr="Hand drawn illustration of assorted desserts and drinks">
            <a:extLst>
              <a:ext uri="{FF2B5EF4-FFF2-40B4-BE49-F238E27FC236}">
                <a16:creationId xmlns:a16="http://schemas.microsoft.com/office/drawing/2014/main" id="{4E392AD0-FDCD-BE4E-18C7-D4AEBB329AA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t="14859" b="17776"/>
          <a:stretch/>
        </p:blipFill>
        <p:spPr>
          <a:xfrm>
            <a:off x="20" y="1"/>
            <a:ext cx="12191979" cy="6857999"/>
          </a:xfrm>
          <a:prstGeom prst="rect">
            <a:avLst/>
          </a:prstGeom>
        </p:spPr>
      </p:pic>
      <p:sp>
        <p:nvSpPr>
          <p:cNvPr id="24" name="Freeform: Shape 12">
            <a:extLst>
              <a:ext uri="{FF2B5EF4-FFF2-40B4-BE49-F238E27FC236}">
                <a16:creationId xmlns:a16="http://schemas.microsoft.com/office/drawing/2014/main" id="{393D8CD4-7FBE-9118-0CEB-9C1A2FA6AE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20219" y="-65315"/>
            <a:ext cx="7557315" cy="3771957"/>
          </a:xfrm>
          <a:custGeom>
            <a:avLst/>
            <a:gdLst>
              <a:gd name="connsiteX0" fmla="*/ 52567 w 7557315"/>
              <a:gd name="connsiteY0" fmla="*/ 3771957 h 3771957"/>
              <a:gd name="connsiteX1" fmla="*/ 7557315 w 7557315"/>
              <a:gd name="connsiteY1" fmla="*/ 3640961 h 3771957"/>
              <a:gd name="connsiteX2" fmla="*/ 3406126 w 7557315"/>
              <a:gd name="connsiteY2" fmla="*/ 499129 h 3771957"/>
              <a:gd name="connsiteX3" fmla="*/ 3350264 w 7557315"/>
              <a:gd name="connsiteY3" fmla="*/ 459014 h 3771957"/>
              <a:gd name="connsiteX4" fmla="*/ 1923366 w 7557315"/>
              <a:gd name="connsiteY4" fmla="*/ 763 h 3771957"/>
              <a:gd name="connsiteX5" fmla="*/ 1768756 w 7557315"/>
              <a:gd name="connsiteY5" fmla="*/ 1549 h 3771957"/>
              <a:gd name="connsiteX6" fmla="*/ 144811 w 7557315"/>
              <a:gd name="connsiteY6" fmla="*/ 625253 h 3771957"/>
              <a:gd name="connsiteX7" fmla="*/ 0 w 7557315"/>
              <a:gd name="connsiteY7" fmla="*/ 760395 h 3771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57315" h="3771957">
                <a:moveTo>
                  <a:pt x="52567" y="3771957"/>
                </a:moveTo>
                <a:lnTo>
                  <a:pt x="7557315" y="3640961"/>
                </a:lnTo>
                <a:lnTo>
                  <a:pt x="3406126" y="499129"/>
                </a:lnTo>
                <a:lnTo>
                  <a:pt x="3350264" y="459014"/>
                </a:lnTo>
                <a:cubicBezTo>
                  <a:pt x="2914482" y="162529"/>
                  <a:pt x="2418440" y="12600"/>
                  <a:pt x="1923366" y="763"/>
                </a:cubicBezTo>
                <a:cubicBezTo>
                  <a:pt x="1871795" y="-470"/>
                  <a:pt x="1820236" y="-206"/>
                  <a:pt x="1768756" y="1549"/>
                </a:cubicBezTo>
                <a:cubicBezTo>
                  <a:pt x="1183172" y="21502"/>
                  <a:pt x="607903" y="234096"/>
                  <a:pt x="144811" y="625253"/>
                </a:cubicBezTo>
                <a:lnTo>
                  <a:pt x="0" y="760395"/>
                </a:ln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71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C1E25B-1FC3-797E-F1AC-324768E528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2888" y="498764"/>
            <a:ext cx="3744193" cy="149629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b="1" dirty="0"/>
              <a:t>Food and Beverage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35D0BF-9978-1CAD-49BB-9F504C56F640}"/>
              </a:ext>
            </a:extLst>
          </p:cNvPr>
          <p:cNvSpPr txBox="1"/>
          <p:nvPr/>
        </p:nvSpPr>
        <p:spPr>
          <a:xfrm>
            <a:off x="5076173" y="2452829"/>
            <a:ext cx="6219172" cy="3970318"/>
          </a:xfrm>
          <a:prstGeom prst="rect">
            <a:avLst/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65000"/>
                </a:schemeClr>
              </a:gs>
              <a:gs pos="50000">
                <a:schemeClr val="accent2">
                  <a:lumMod val="105000"/>
                  <a:satMod val="103000"/>
                  <a:tint val="73000"/>
                </a:schemeClr>
              </a:gs>
              <a:gs pos="100000">
                <a:schemeClr val="accent2">
                  <a:lumMod val="105000"/>
                  <a:satMod val="109000"/>
                  <a:tint val="81000"/>
                  <a:alpha val="67000"/>
                </a:schemeClr>
              </a:gs>
            </a:gsLst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 its commitment to sustainability, Green Haven Hotel supports local agriculture by sourcing food from nearby organic farms (Capella Hotels, 2023).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hotel emphasises sustainable fishing practices, sourcing fish from eco-conscious suppliers who are dedicated to preserving aquatic ecosystems (Klein, 2019).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 further reduce waste, the hotel offers a zero-waste menu that focuses on portion-controlled dishes (Hilton, 2024).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76014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110000"/>
                <a:satMod val="105000"/>
                <a:tint val="67000"/>
              </a:schemeClr>
            </a:gs>
            <a:gs pos="50000">
              <a:schemeClr val="accent2">
                <a:lumMod val="105000"/>
                <a:satMod val="103000"/>
                <a:tint val="73000"/>
              </a:schemeClr>
            </a:gs>
            <a:gs pos="100000">
              <a:schemeClr val="accent2">
                <a:lumMod val="105000"/>
                <a:satMod val="109000"/>
                <a:tint val="81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89EBE4E-5983-B393-1D5E-731351065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69221A91-4434-E45B-C8DB-171D44C6F581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b="15730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2CEF5482-568A-9463-C672-BC6D644DF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39511" y="-72076"/>
            <a:ext cx="8582352" cy="4875036"/>
          </a:xfrm>
          <a:custGeom>
            <a:avLst/>
            <a:gdLst>
              <a:gd name="connsiteX0" fmla="*/ 1259133 w 8582352"/>
              <a:gd name="connsiteY0" fmla="*/ 1707 h 4875036"/>
              <a:gd name="connsiteX1" fmla="*/ 29139 w 8582352"/>
              <a:gd name="connsiteY1" fmla="*/ 317762 h 4875036"/>
              <a:gd name="connsiteX2" fmla="*/ 0 w 8582352"/>
              <a:gd name="connsiteY2" fmla="*/ 333585 h 4875036"/>
              <a:gd name="connsiteX3" fmla="*/ 79271 w 8582352"/>
              <a:gd name="connsiteY3" fmla="*/ 4875036 h 4875036"/>
              <a:gd name="connsiteX4" fmla="*/ 8582352 w 8582352"/>
              <a:gd name="connsiteY4" fmla="*/ 4726614 h 4875036"/>
              <a:gd name="connsiteX5" fmla="*/ 3064323 w 8582352"/>
              <a:gd name="connsiteY5" fmla="*/ 550287 h 4875036"/>
              <a:gd name="connsiteX6" fmla="*/ 3002736 w 8582352"/>
              <a:gd name="connsiteY6" fmla="*/ 506058 h 4875036"/>
              <a:gd name="connsiteX7" fmla="*/ 1429589 w 8582352"/>
              <a:gd name="connsiteY7" fmla="*/ 840 h 4875036"/>
              <a:gd name="connsiteX8" fmla="*/ 1259133 w 8582352"/>
              <a:gd name="connsiteY8" fmla="*/ 1707 h 48750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82352" h="4875036">
                <a:moveTo>
                  <a:pt x="1259133" y="1707"/>
                </a:moveTo>
                <a:cubicBezTo>
                  <a:pt x="833461" y="16212"/>
                  <a:pt x="412733" y="123046"/>
                  <a:pt x="29139" y="317762"/>
                </a:cubicBezTo>
                <a:lnTo>
                  <a:pt x="0" y="333585"/>
                </a:lnTo>
                <a:lnTo>
                  <a:pt x="79271" y="4875036"/>
                </a:lnTo>
                <a:lnTo>
                  <a:pt x="8582352" y="4726614"/>
                </a:lnTo>
                <a:lnTo>
                  <a:pt x="3064323" y="550287"/>
                </a:lnTo>
                <a:lnTo>
                  <a:pt x="3002736" y="506058"/>
                </a:lnTo>
                <a:cubicBezTo>
                  <a:pt x="2522288" y="179187"/>
                  <a:pt x="1975404" y="13891"/>
                  <a:pt x="1429589" y="840"/>
                </a:cubicBezTo>
                <a:cubicBezTo>
                  <a:pt x="1372734" y="-519"/>
                  <a:pt x="1315889" y="-227"/>
                  <a:pt x="1259133" y="1707"/>
                </a:cubicBez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86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0770C4-DE30-0C60-9126-FC253E2D7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791" y="739101"/>
            <a:ext cx="4213437" cy="1772279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/>
              <a:t>Community Engagement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38784C3-11AE-0BE2-6339-1A2BDAC7F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740000" flipV="1">
            <a:off x="7888979" y="5020683"/>
            <a:ext cx="4324338" cy="1889417"/>
          </a:xfrm>
          <a:custGeom>
            <a:avLst/>
            <a:gdLst>
              <a:gd name="connsiteX0" fmla="*/ 26412 w 4324338"/>
              <a:gd name="connsiteY0" fmla="*/ 1889417 h 1889417"/>
              <a:gd name="connsiteX1" fmla="*/ 4324338 w 4324338"/>
              <a:gd name="connsiteY1" fmla="*/ 1814397 h 1889417"/>
              <a:gd name="connsiteX2" fmla="*/ 2459858 w 4324338"/>
              <a:gd name="connsiteY2" fmla="*/ 403264 h 1889417"/>
              <a:gd name="connsiteX3" fmla="*/ 2414726 w 4324338"/>
              <a:gd name="connsiteY3" fmla="*/ 370852 h 1889417"/>
              <a:gd name="connsiteX4" fmla="*/ 1261883 w 4324338"/>
              <a:gd name="connsiteY4" fmla="*/ 615 h 1889417"/>
              <a:gd name="connsiteX5" fmla="*/ 70385 w 4324338"/>
              <a:gd name="connsiteY5" fmla="*/ 326182 h 1889417"/>
              <a:gd name="connsiteX6" fmla="*/ 0 w 4324338"/>
              <a:gd name="connsiteY6" fmla="*/ 376291 h 1889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24338" h="1889417">
                <a:moveTo>
                  <a:pt x="26412" y="1889417"/>
                </a:moveTo>
                <a:lnTo>
                  <a:pt x="4324338" y="1814397"/>
                </a:lnTo>
                <a:lnTo>
                  <a:pt x="2459858" y="403264"/>
                </a:lnTo>
                <a:lnTo>
                  <a:pt x="2414726" y="370852"/>
                </a:lnTo>
                <a:cubicBezTo>
                  <a:pt x="2062641" y="131313"/>
                  <a:pt x="1661870" y="10180"/>
                  <a:pt x="1261883" y="615"/>
                </a:cubicBezTo>
                <a:cubicBezTo>
                  <a:pt x="845229" y="-9347"/>
                  <a:pt x="429425" y="101751"/>
                  <a:pt x="70385" y="326182"/>
                </a:cubicBezTo>
                <a:lnTo>
                  <a:pt x="0" y="376291"/>
                </a:lnTo>
                <a:close/>
              </a:path>
            </a:pathLst>
          </a:custGeom>
          <a:gradFill>
            <a:gsLst>
              <a:gs pos="27000">
                <a:schemeClr val="bg2">
                  <a:alpha val="70000"/>
                </a:schemeClr>
              </a:gs>
              <a:gs pos="100000">
                <a:schemeClr val="accent1">
                  <a:lumMod val="60000"/>
                  <a:lumOff val="40000"/>
                  <a:alpha val="77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92498A7-DD18-6FD3-B4BA-B5A0296FA471}"/>
              </a:ext>
            </a:extLst>
          </p:cNvPr>
          <p:cNvSpPr txBox="1"/>
          <p:nvPr/>
        </p:nvSpPr>
        <p:spPr>
          <a:xfrm>
            <a:off x="5317300" y="2817267"/>
            <a:ext cx="6150278" cy="3139321"/>
          </a:xfrm>
          <a:prstGeom prst="rect">
            <a:avLst/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74000"/>
                </a:schemeClr>
              </a:gs>
              <a:gs pos="50000">
                <a:schemeClr val="accent2">
                  <a:lumMod val="105000"/>
                  <a:satMod val="103000"/>
                  <a:tint val="73000"/>
                  <a:alpha val="86000"/>
                </a:schemeClr>
              </a:gs>
              <a:gs pos="100000">
                <a:schemeClr val="accent2">
                  <a:lumMod val="105000"/>
                  <a:satMod val="109000"/>
                  <a:tint val="81000"/>
                  <a:alpha val="66000"/>
                </a:schemeClr>
              </a:gs>
            </a:gsLst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hotel collaborates with environmental organisations to promote sustainability initiatives and works to raise awareness of eco-tourism practices in the region (CBRE,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hotel regularly hosts educational workshops for both guests and locals, covering topics like eco-tourism, renewable energy, and waste reduction (</a:t>
            </a:r>
            <a:r>
              <a:rPr lang="en-GB" dirty="0" err="1"/>
              <a:t>Hotelchamp</a:t>
            </a:r>
            <a:r>
              <a:rPr lang="en-GB" dirty="0"/>
              <a:t> Team, 2023).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55180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3768F94E-2BF1-56A5-87AC-0C4270793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icycle parked beside a large tree in an open field">
            <a:extLst>
              <a:ext uri="{FF2B5EF4-FFF2-40B4-BE49-F238E27FC236}">
                <a16:creationId xmlns:a16="http://schemas.microsoft.com/office/drawing/2014/main" id="{8ACFBAEF-4350-B5EE-39AD-A5B5674CDD1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630" b="10100"/>
          <a:stretch/>
        </p:blipFill>
        <p:spPr>
          <a:xfrm>
            <a:off x="20" y="1"/>
            <a:ext cx="12191979" cy="6857999"/>
          </a:xfrm>
          <a:prstGeom prst="rect">
            <a:avLst/>
          </a:pr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93D8CD4-7FBE-9118-0CEB-9C1A2FA6AE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20219" y="-65315"/>
            <a:ext cx="7557315" cy="3771957"/>
          </a:xfrm>
          <a:custGeom>
            <a:avLst/>
            <a:gdLst>
              <a:gd name="connsiteX0" fmla="*/ 52567 w 7557315"/>
              <a:gd name="connsiteY0" fmla="*/ 3771957 h 3771957"/>
              <a:gd name="connsiteX1" fmla="*/ 7557315 w 7557315"/>
              <a:gd name="connsiteY1" fmla="*/ 3640961 h 3771957"/>
              <a:gd name="connsiteX2" fmla="*/ 3406126 w 7557315"/>
              <a:gd name="connsiteY2" fmla="*/ 499129 h 3771957"/>
              <a:gd name="connsiteX3" fmla="*/ 3350264 w 7557315"/>
              <a:gd name="connsiteY3" fmla="*/ 459014 h 3771957"/>
              <a:gd name="connsiteX4" fmla="*/ 1923366 w 7557315"/>
              <a:gd name="connsiteY4" fmla="*/ 763 h 3771957"/>
              <a:gd name="connsiteX5" fmla="*/ 1768756 w 7557315"/>
              <a:gd name="connsiteY5" fmla="*/ 1549 h 3771957"/>
              <a:gd name="connsiteX6" fmla="*/ 144811 w 7557315"/>
              <a:gd name="connsiteY6" fmla="*/ 625253 h 3771957"/>
              <a:gd name="connsiteX7" fmla="*/ 0 w 7557315"/>
              <a:gd name="connsiteY7" fmla="*/ 760395 h 3771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57315" h="3771957">
                <a:moveTo>
                  <a:pt x="52567" y="3771957"/>
                </a:moveTo>
                <a:lnTo>
                  <a:pt x="7557315" y="3640961"/>
                </a:lnTo>
                <a:lnTo>
                  <a:pt x="3406126" y="499129"/>
                </a:lnTo>
                <a:lnTo>
                  <a:pt x="3350264" y="459014"/>
                </a:lnTo>
                <a:cubicBezTo>
                  <a:pt x="2914482" y="162529"/>
                  <a:pt x="2418440" y="12600"/>
                  <a:pt x="1923366" y="763"/>
                </a:cubicBezTo>
                <a:cubicBezTo>
                  <a:pt x="1871795" y="-470"/>
                  <a:pt x="1820236" y="-206"/>
                  <a:pt x="1768756" y="1549"/>
                </a:cubicBezTo>
                <a:cubicBezTo>
                  <a:pt x="1183172" y="21502"/>
                  <a:pt x="607903" y="234096"/>
                  <a:pt x="144811" y="625253"/>
                </a:cubicBezTo>
                <a:lnTo>
                  <a:pt x="0" y="760395"/>
                </a:ln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71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5E42F7-DC92-47CF-8F27-3886028CF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2888" y="498764"/>
            <a:ext cx="3744193" cy="149629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/>
              <a:t>Sustainable Transportation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CA6822-6039-7893-D2E0-E8E42FC8D552}"/>
              </a:ext>
            </a:extLst>
          </p:cNvPr>
          <p:cNvSpPr txBox="1"/>
          <p:nvPr/>
        </p:nvSpPr>
        <p:spPr>
          <a:xfrm>
            <a:off x="5669949" y="1820663"/>
            <a:ext cx="6219172" cy="4247317"/>
          </a:xfrm>
          <a:prstGeom prst="rect">
            <a:avLst/>
          </a:prstGeom>
          <a:gradFill>
            <a:gsLst>
              <a:gs pos="0">
                <a:schemeClr val="accent3">
                  <a:lumMod val="110000"/>
                  <a:satMod val="105000"/>
                  <a:tint val="67000"/>
                  <a:alpha val="68000"/>
                </a:schemeClr>
              </a:gs>
              <a:gs pos="50000">
                <a:schemeClr val="accent3">
                  <a:lumMod val="105000"/>
                  <a:satMod val="103000"/>
                  <a:tint val="73000"/>
                </a:schemeClr>
              </a:gs>
              <a:gs pos="100000">
                <a:schemeClr val="accent3">
                  <a:lumMod val="105000"/>
                  <a:satMod val="109000"/>
                  <a:tint val="81000"/>
                  <a:alpha val="76000"/>
                </a:schemeClr>
              </a:gs>
            </a:gsLst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 further its commitment to sustainability, Green Haven Hotel promotes eco-friendly travel.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hotel offers electric vehicle (EV) charging stations for guests traveling with electric cars, reducing the need for fossil fuels (Montgomery, 2024).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Guests are encouraged to explore the beautiful surroundings of Giurgiu in an environmentally responsible manner with bicycle rentals, making it easy and enjoyable to travel around the area in a sustainable way (Vasiliu, 2024).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86344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B5AE8186-2E95-AE44-7FD2-8973CDB58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lass building with plants on the terrace">
            <a:extLst>
              <a:ext uri="{FF2B5EF4-FFF2-40B4-BE49-F238E27FC236}">
                <a16:creationId xmlns:a16="http://schemas.microsoft.com/office/drawing/2014/main" id="{131D405C-F7D2-695B-8472-690996B0B35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rcRect l="7895" r="32771" b="-2"/>
          <a:stretch/>
        </p:blipFill>
        <p:spPr>
          <a:xfrm>
            <a:off x="6096000" y="0"/>
            <a:ext cx="6096000" cy="6858000"/>
          </a:xfrm>
          <a:prstGeom prst="rect">
            <a:avLst/>
          </a:prstGeom>
        </p:spPr>
      </p:pic>
      <p:pic>
        <p:nvPicPr>
          <p:cNvPr id="6" name="Picture 5" descr="A logo on a wall&#10;&#10;AI-generated content may be incorrect.">
            <a:extLst>
              <a:ext uri="{FF2B5EF4-FFF2-40B4-BE49-F238E27FC236}">
                <a16:creationId xmlns:a16="http://schemas.microsoft.com/office/drawing/2014/main" id="{DECF3D53-5440-33DE-FC57-9606B99D11BF}"/>
              </a:ext>
            </a:extLst>
          </p:cNvPr>
          <p:cNvPicPr preferRelativeResize="0">
            <a:picLocks noGrp="1" noRot="1" noMove="1" noResize="1" noEditPoints="1" noAdjustHandles="1" noChangeArrowheads="1" noChangeShapeType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62" r="4049"/>
          <a:stretch/>
        </p:blipFill>
        <p:spPr>
          <a:xfrm>
            <a:off x="17174" y="0"/>
            <a:ext cx="6095999" cy="6857999"/>
          </a:xfrm>
          <a:prstGeom prst="rect">
            <a:avLst/>
          </a:prstGeom>
        </p:spPr>
      </p:pic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2C94E78B-14D3-4EFC-EF80-D2B8AB8BE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H="1">
            <a:off x="4223130" y="2876102"/>
            <a:ext cx="7990455" cy="4056491"/>
          </a:xfrm>
          <a:custGeom>
            <a:avLst/>
            <a:gdLst>
              <a:gd name="connsiteX0" fmla="*/ 1835855 w 7990455"/>
              <a:gd name="connsiteY0" fmla="*/ 1549 h 4056491"/>
              <a:gd name="connsiteX1" fmla="*/ 20607 w 7990455"/>
              <a:gd name="connsiteY1" fmla="*/ 803783 h 4056491"/>
              <a:gd name="connsiteX2" fmla="*/ 0 w 7990455"/>
              <a:gd name="connsiteY2" fmla="*/ 826355 h 4056491"/>
              <a:gd name="connsiteX3" fmla="*/ 56382 w 7990455"/>
              <a:gd name="connsiteY3" fmla="*/ 4056491 h 4056491"/>
              <a:gd name="connsiteX4" fmla="*/ 7990455 w 7990455"/>
              <a:gd name="connsiteY4" fmla="*/ 3918001 h 4056491"/>
              <a:gd name="connsiteX5" fmla="*/ 3473225 w 7990455"/>
              <a:gd name="connsiteY5" fmla="*/ 499129 h 4056491"/>
              <a:gd name="connsiteX6" fmla="*/ 3417363 w 7990455"/>
              <a:gd name="connsiteY6" fmla="*/ 459014 h 4056491"/>
              <a:gd name="connsiteX7" fmla="*/ 1990465 w 7990455"/>
              <a:gd name="connsiteY7" fmla="*/ 763 h 4056491"/>
              <a:gd name="connsiteX8" fmla="*/ 1835855 w 7990455"/>
              <a:gd name="connsiteY8" fmla="*/ 1549 h 4056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990455" h="4056491">
                <a:moveTo>
                  <a:pt x="1835855" y="1549"/>
                </a:moveTo>
                <a:cubicBezTo>
                  <a:pt x="1166616" y="24353"/>
                  <a:pt x="510850" y="298769"/>
                  <a:pt x="20607" y="803783"/>
                </a:cubicBezTo>
                <a:lnTo>
                  <a:pt x="0" y="826355"/>
                </a:lnTo>
                <a:lnTo>
                  <a:pt x="56382" y="4056491"/>
                </a:lnTo>
                <a:lnTo>
                  <a:pt x="7990455" y="3918001"/>
                </a:lnTo>
                <a:lnTo>
                  <a:pt x="3473225" y="499129"/>
                </a:lnTo>
                <a:lnTo>
                  <a:pt x="3417363" y="459014"/>
                </a:lnTo>
                <a:cubicBezTo>
                  <a:pt x="2981581" y="162529"/>
                  <a:pt x="2485539" y="12600"/>
                  <a:pt x="1990465" y="763"/>
                </a:cubicBezTo>
                <a:cubicBezTo>
                  <a:pt x="1938894" y="-470"/>
                  <a:pt x="1887335" y="-206"/>
                  <a:pt x="1835855" y="1549"/>
                </a:cubicBezTo>
                <a:close/>
              </a:path>
            </a:pathLst>
          </a:custGeom>
          <a:gradFill>
            <a:gsLst>
              <a:gs pos="3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84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E4F6CECC-942B-F1A2-3CA5-7D94BC8EF1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4291463" cy="1828798"/>
          </a:xfrm>
          <a:custGeom>
            <a:avLst/>
            <a:gdLst>
              <a:gd name="connsiteX0" fmla="*/ 4291463 w 4291463"/>
              <a:gd name="connsiteY0" fmla="*/ 1828798 h 1828798"/>
              <a:gd name="connsiteX1" fmla="*/ 0 w 4291463"/>
              <a:gd name="connsiteY1" fmla="*/ 1828798 h 1828798"/>
              <a:gd name="connsiteX2" fmla="*/ 1813870 w 4291463"/>
              <a:gd name="connsiteY2" fmla="*/ 405504 h 1828798"/>
              <a:gd name="connsiteX3" fmla="*/ 1856352 w 4291463"/>
              <a:gd name="connsiteY3" fmla="*/ 373857 h 1828798"/>
              <a:gd name="connsiteX4" fmla="*/ 2949111 w 4291463"/>
              <a:gd name="connsiteY4" fmla="*/ 1756 h 1828798"/>
              <a:gd name="connsiteX5" fmla="*/ 3068193 w 4291463"/>
              <a:gd name="connsiteY5" fmla="*/ 284 h 1828798"/>
              <a:gd name="connsiteX6" fmla="*/ 4291186 w 4291463"/>
              <a:gd name="connsiteY6" fmla="*/ 430072 h 1828798"/>
              <a:gd name="connsiteX7" fmla="*/ 4291463 w 4291463"/>
              <a:gd name="connsiteY7" fmla="*/ 430316 h 18287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91463" h="1828798">
                <a:moveTo>
                  <a:pt x="4291463" y="1828798"/>
                </a:moveTo>
                <a:lnTo>
                  <a:pt x="0" y="1828798"/>
                </a:lnTo>
                <a:lnTo>
                  <a:pt x="1813870" y="405504"/>
                </a:lnTo>
                <a:lnTo>
                  <a:pt x="1856352" y="373857"/>
                </a:lnTo>
                <a:cubicBezTo>
                  <a:pt x="2187982" y="139664"/>
                  <a:pt x="2567993" y="17528"/>
                  <a:pt x="2949111" y="1756"/>
                </a:cubicBezTo>
                <a:cubicBezTo>
                  <a:pt x="2988812" y="114"/>
                  <a:pt x="3028523" y="-375"/>
                  <a:pt x="3068193" y="284"/>
                </a:cubicBezTo>
                <a:cubicBezTo>
                  <a:pt x="3504570" y="7531"/>
                  <a:pt x="3935938" y="153650"/>
                  <a:pt x="4291186" y="430072"/>
                </a:cubicBezTo>
                <a:lnTo>
                  <a:pt x="4291463" y="430316"/>
                </a:lnTo>
                <a:close/>
              </a:path>
            </a:pathLst>
          </a:custGeom>
          <a:gradFill>
            <a:gsLst>
              <a:gs pos="3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A9F013-7925-E398-E915-D650B02407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13" y="84722"/>
            <a:ext cx="5782136" cy="121072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>
              <a:lnSpc>
                <a:spcPct val="100000"/>
              </a:lnSpc>
            </a:pPr>
            <a:r>
              <a:rPr lang="en-US" sz="3600" dirty="0"/>
              <a:t>Conclusion on Green Haven Hotel’s sustainability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998730B-EE96-1758-4239-FB3BF514198D}"/>
              </a:ext>
            </a:extLst>
          </p:cNvPr>
          <p:cNvSpPr txBox="1"/>
          <p:nvPr/>
        </p:nvSpPr>
        <p:spPr>
          <a:xfrm>
            <a:off x="5899524" y="1265126"/>
            <a:ext cx="6125226" cy="4801314"/>
          </a:xfrm>
          <a:prstGeom prst="rect">
            <a:avLst/>
          </a:prstGeom>
          <a:gradFill>
            <a:gsLst>
              <a:gs pos="0">
                <a:schemeClr val="accent3">
                  <a:lumMod val="110000"/>
                  <a:satMod val="105000"/>
                  <a:tint val="67000"/>
                  <a:alpha val="80000"/>
                </a:schemeClr>
              </a:gs>
              <a:gs pos="50000">
                <a:schemeClr val="accent3">
                  <a:lumMod val="105000"/>
                  <a:satMod val="103000"/>
                  <a:tint val="73000"/>
                </a:schemeClr>
              </a:gs>
              <a:gs pos="100000">
                <a:schemeClr val="accent3">
                  <a:lumMod val="105000"/>
                  <a:satMod val="109000"/>
                  <a:tint val="81000"/>
                  <a:alpha val="61000"/>
                </a:schemeClr>
              </a:gs>
            </a:gsLst>
            <a:lin ang="5400000" scaled="0"/>
          </a:gra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Green Haven Hotel is a pioneering sustainable hospitality destination situated in Giurgiu, Romania, blending modern comforts with environmentally responsible practices (Zafar, 2025).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By focusing on energy efficiency, water conservation, waste reduction, and community engagement, the hotel offers a unique experience for families and eco-tourists.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With features like solar panels, a green living wall, and composting initiatives, Green Haven goes beyond just providing accommodation—it offers guests a meaningful opportunity to engage with sustainability.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0753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768F94E-2BF1-56A5-87AC-0C4270793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riting an appointment on a paper agenda">
            <a:extLst>
              <a:ext uri="{FF2B5EF4-FFF2-40B4-BE49-F238E27FC236}">
                <a16:creationId xmlns:a16="http://schemas.microsoft.com/office/drawing/2014/main" id="{6D7B960E-66AA-DD01-8583-CB3B8EA58A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30"/>
          <a:stretch/>
        </p:blipFill>
        <p:spPr>
          <a:xfrm>
            <a:off x="20" y="1"/>
            <a:ext cx="12191979" cy="6857999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93D8CD4-7FBE-9118-0CEB-9C1A2FA6AE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20219" y="-65315"/>
            <a:ext cx="7557315" cy="3771957"/>
          </a:xfrm>
          <a:custGeom>
            <a:avLst/>
            <a:gdLst>
              <a:gd name="connsiteX0" fmla="*/ 52567 w 7557315"/>
              <a:gd name="connsiteY0" fmla="*/ 3771957 h 3771957"/>
              <a:gd name="connsiteX1" fmla="*/ 7557315 w 7557315"/>
              <a:gd name="connsiteY1" fmla="*/ 3640961 h 3771957"/>
              <a:gd name="connsiteX2" fmla="*/ 3406126 w 7557315"/>
              <a:gd name="connsiteY2" fmla="*/ 499129 h 3771957"/>
              <a:gd name="connsiteX3" fmla="*/ 3350264 w 7557315"/>
              <a:gd name="connsiteY3" fmla="*/ 459014 h 3771957"/>
              <a:gd name="connsiteX4" fmla="*/ 1923366 w 7557315"/>
              <a:gd name="connsiteY4" fmla="*/ 763 h 3771957"/>
              <a:gd name="connsiteX5" fmla="*/ 1768756 w 7557315"/>
              <a:gd name="connsiteY5" fmla="*/ 1549 h 3771957"/>
              <a:gd name="connsiteX6" fmla="*/ 144811 w 7557315"/>
              <a:gd name="connsiteY6" fmla="*/ 625253 h 3771957"/>
              <a:gd name="connsiteX7" fmla="*/ 0 w 7557315"/>
              <a:gd name="connsiteY7" fmla="*/ 760395 h 3771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57315" h="3771957">
                <a:moveTo>
                  <a:pt x="52567" y="3771957"/>
                </a:moveTo>
                <a:lnTo>
                  <a:pt x="7557315" y="3640961"/>
                </a:lnTo>
                <a:lnTo>
                  <a:pt x="3406126" y="499129"/>
                </a:lnTo>
                <a:lnTo>
                  <a:pt x="3350264" y="459014"/>
                </a:lnTo>
                <a:cubicBezTo>
                  <a:pt x="2914482" y="162529"/>
                  <a:pt x="2418440" y="12600"/>
                  <a:pt x="1923366" y="763"/>
                </a:cubicBezTo>
                <a:cubicBezTo>
                  <a:pt x="1871795" y="-470"/>
                  <a:pt x="1820236" y="-206"/>
                  <a:pt x="1768756" y="1549"/>
                </a:cubicBezTo>
                <a:cubicBezTo>
                  <a:pt x="1183172" y="21502"/>
                  <a:pt x="607903" y="234096"/>
                  <a:pt x="144811" y="625253"/>
                </a:cubicBezTo>
                <a:lnTo>
                  <a:pt x="0" y="760395"/>
                </a:ln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71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3A7E07-9666-DAED-7B94-25B89BF8E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42" y="-813634"/>
            <a:ext cx="3726596" cy="149629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/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02E60B8-107C-8BED-C41F-FECBC3D083C1}"/>
              </a:ext>
            </a:extLst>
          </p:cNvPr>
          <p:cNvSpPr txBox="1"/>
          <p:nvPr/>
        </p:nvSpPr>
        <p:spPr>
          <a:xfrm>
            <a:off x="0" y="682657"/>
            <a:ext cx="6125226" cy="5748433"/>
          </a:xfrm>
          <a:prstGeom prst="rect">
            <a:avLst/>
          </a:prstGeom>
          <a:gradFill>
            <a:gsLst>
              <a:gs pos="0">
                <a:schemeClr val="accent3">
                  <a:lumMod val="110000"/>
                  <a:satMod val="105000"/>
                  <a:tint val="67000"/>
                  <a:alpha val="80000"/>
                </a:schemeClr>
              </a:gs>
              <a:gs pos="50000">
                <a:schemeClr val="accent3">
                  <a:lumMod val="105000"/>
                  <a:satMod val="103000"/>
                  <a:tint val="73000"/>
                </a:schemeClr>
              </a:gs>
              <a:gs pos="100000">
                <a:schemeClr val="accent3">
                  <a:lumMod val="105000"/>
                  <a:satMod val="109000"/>
                  <a:tint val="81000"/>
                  <a:alpha val="61000"/>
                </a:schemeClr>
              </a:gs>
            </a:gsLst>
            <a:lin ang="5400000" scaled="0"/>
          </a:gradFill>
        </p:spPr>
        <p:txBody>
          <a:bodyPr wrap="square">
            <a:spAutoFit/>
          </a:bodyPr>
          <a:lstStyle/>
          <a:p>
            <a:pPr lvl="0">
              <a:lnSpc>
                <a:spcPct val="115000"/>
              </a:lnSpc>
            </a:pP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(The Mind of Griff,2024) 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Vertical Gardens: Transforming Urban Spaces with Living Walls and Botanical Libraries. 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msn.com/en-us/urban-infrastructure/environmental-sustainability/vertical-gardens-transforming-urban-spaces-with-living-walls-and-botanical-libraries/ar-AA1u19iB#:~:text=Vertical%20gardens%2C%20also%20known%20as%20living%20walls%20or,but%20also%20offers%20numerous%20environmental%20and%20health%20benefits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28 March 2025)</a:t>
            </a:r>
          </a:p>
          <a:p>
            <a:pPr lvl="0">
              <a:lnSpc>
                <a:spcPct val="115000"/>
              </a:lnSpc>
            </a:pP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April, L. (2024) 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Solar and the Hospitality Industry: Hotels Leading the Green Movement. 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https://www.energymatters.com.au/renewable-news/solar-and-the-hospitality-industry-hotels-leading-the-green-movement/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28 March 2025)</a:t>
            </a:r>
          </a:p>
          <a:p>
            <a:pPr lvl="0">
              <a:lnSpc>
                <a:spcPct val="115000"/>
              </a:lnSpc>
            </a:pP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Brooking, F. (2025) 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10 Rewarding Ecotourism Activities to Do Around the World. 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https://littlelosttravel.com/ecotourism-activities/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20 March 2025)</a:t>
            </a:r>
          </a:p>
          <a:p>
            <a:pPr lvl="0">
              <a:lnSpc>
                <a:spcPct val="115000"/>
              </a:lnSpc>
            </a:pP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Business Conceptor (2025) 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Building an Eco Hotel: A Comprehensive Guide with Examples. 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https://businessconceptor.com/blog/business-guides/eco-hotel-complete-guide/#:~:text=An%20eco%20hotel%20focuses%20on%20sustainability%2C%20using%20eco-friendly,a%20lodging%20facility%20that%20prioritizes%20environmentally%20responsible%20operations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20 March 2025)</a:t>
            </a:r>
          </a:p>
          <a:p>
            <a:pPr lvl="0">
              <a:lnSpc>
                <a:spcPct val="115000"/>
              </a:lnSpc>
            </a:pP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Capella Hotels (2023) 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Capella Hotel Group’s Properties Herald Earth Day with Implementation of Sustainable Food and Beverage Initiatives and Expansion of Existing Programs. 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https://capellahotels.com/assets/docs/global/Capella_Hotel_Group_Earth_Day_Initiatives_2023.pdf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03 April 2025)</a:t>
            </a:r>
          </a:p>
          <a:p>
            <a:pPr lvl="0">
              <a:lnSpc>
                <a:spcPct val="115000"/>
              </a:lnSpc>
            </a:pP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CBRE (2023) 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Sustainability and ESG Adoption in the Hotel Industry: A Global Status Update. 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https://www.cbre.com/insights/reports/sustainability-and-esg-adoption-in-the-hotel-industry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03 April 2025)</a:t>
            </a:r>
          </a:p>
          <a:p>
            <a:pPr lvl="0">
              <a:lnSpc>
                <a:spcPct val="115000"/>
              </a:lnSpc>
            </a:pP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Child, N. (2023)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How energy efficiency in the hotel industry is reshaping the guest experience. 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https://bdcmagazine.com/2023/11/how-energy-efficiency-in-the-hotel-industry-is-reshaping-the-guest-experience/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03 April 2025)</a:t>
            </a:r>
          </a:p>
          <a:p>
            <a:pPr lvl="0">
              <a:lnSpc>
                <a:spcPct val="115000"/>
              </a:lnSpc>
            </a:pP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Design (2024) 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Guide to sustainable hotel design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 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https://www.urdesignmag.com/a-2024-guide-to-sustainable-hotel-design/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03 April 2025)</a:t>
            </a:r>
          </a:p>
          <a:p>
            <a:pPr lvl="0">
              <a:lnSpc>
                <a:spcPct val="115000"/>
              </a:lnSpc>
            </a:pP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Designhub1610 (2023)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Sustainable Hospitality: A Guide to Eco-Friendly Design for Hotels and Resorts. 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1"/>
              </a:rPr>
              <a:t>https://designhub1610.com/sustainable-hospitality-a-guide-to-eco-friendly-design-for-hotels-and-resorts/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20 March 2025)</a:t>
            </a:r>
          </a:p>
          <a:p>
            <a:pPr lvl="0">
              <a:lnSpc>
                <a:spcPct val="115000"/>
              </a:lnSpc>
            </a:pP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Earth site (2025) 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Sustainable water management (irrigation, urban use). 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2"/>
              </a:rPr>
              <a:t>https://www.earth-site.co.uk/Education/sustainable-water-management-irrigation-urban-use/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03 April 2025)</a:t>
            </a:r>
          </a:p>
          <a:p>
            <a:pPr lvl="0">
              <a:lnSpc>
                <a:spcPct val="115000"/>
              </a:lnSpc>
            </a:pP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EHL Graduate School (2024) 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Hotel sustainability: Challenges and solutions. 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3"/>
              </a:rPr>
              <a:t>https://hospitalityinsights.ehl.edu/hotel-sustainability-challenges-and-solutions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03 April 2025)</a:t>
            </a:r>
          </a:p>
          <a:p>
            <a:pPr lvl="0">
              <a:lnSpc>
                <a:spcPct val="115000"/>
              </a:lnSpc>
            </a:pP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EHL Insights (2025) 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Sustainability Trends in Hospitality: Strategies and Examples. 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4"/>
              </a:rPr>
              <a:t>https://hospitalityinsights.ehl.edu/hotel-sustainability-trends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21 March 2025)</a:t>
            </a:r>
          </a:p>
          <a:p>
            <a:pPr lvl="0">
              <a:lnSpc>
                <a:spcPct val="115000"/>
              </a:lnSpc>
            </a:pPr>
            <a:r>
              <a:rPr lang="en-GB" sz="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Floricic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T. (2020) 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Sustainable Solutions in the Hospitality Industry and Competitiveness Context of “Green Hotels”. 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5"/>
              </a:rPr>
              <a:t>https://www.researchgate.net/publication/341843864_Sustainable_Solutions_in_the_Hospitality_Industry_and_Competitiveness_Context_of_Green_Hotels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03 April 2025)</a:t>
            </a:r>
          </a:p>
          <a:p>
            <a:pPr lvl="0">
              <a:lnSpc>
                <a:spcPct val="115000"/>
              </a:lnSpc>
            </a:pP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Green Key (2025) 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Unlocking sustainability in the hospitality industry. 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6"/>
              </a:rPr>
              <a:t>https://www.greenkey.global/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21 March 2025)</a:t>
            </a:r>
          </a:p>
          <a:p>
            <a:pPr lvl="0">
              <a:lnSpc>
                <a:spcPct val="115000"/>
              </a:lnSpc>
            </a:pP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Harper, S. (2024) 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Hospitality Design Trends 2025 from Wimberly Interiors. 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7"/>
              </a:rPr>
              <a:t>https://hoteldesigns.net/industry-news/hospitality-design-trends-2025-wimberly-interiors/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20 March 2025)</a:t>
            </a:r>
          </a:p>
          <a:p>
            <a:pPr lvl="0">
              <a:lnSpc>
                <a:spcPct val="115000"/>
              </a:lnSpc>
            </a:pP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9C54AD-350B-9953-5F84-2DC67FD2F138}"/>
              </a:ext>
            </a:extLst>
          </p:cNvPr>
          <p:cNvSpPr txBox="1"/>
          <p:nvPr/>
        </p:nvSpPr>
        <p:spPr>
          <a:xfrm>
            <a:off x="6125226" y="936426"/>
            <a:ext cx="6125226" cy="4985147"/>
          </a:xfrm>
          <a:prstGeom prst="rect">
            <a:avLst/>
          </a:prstGeom>
          <a:gradFill>
            <a:gsLst>
              <a:gs pos="0">
                <a:schemeClr val="accent3">
                  <a:lumMod val="110000"/>
                  <a:satMod val="105000"/>
                  <a:tint val="67000"/>
                  <a:alpha val="80000"/>
                </a:schemeClr>
              </a:gs>
              <a:gs pos="50000">
                <a:schemeClr val="accent3">
                  <a:lumMod val="105000"/>
                  <a:satMod val="103000"/>
                  <a:tint val="73000"/>
                </a:schemeClr>
              </a:gs>
              <a:gs pos="100000">
                <a:schemeClr val="accent3">
                  <a:lumMod val="105000"/>
                  <a:satMod val="109000"/>
                  <a:tint val="81000"/>
                  <a:alpha val="61000"/>
                </a:schemeClr>
              </a:gs>
            </a:gsLst>
            <a:lin ang="5400000" scaled="0"/>
          </a:gradFill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</a:pP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Hilton (2024) 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Hilton Launches Zero Waste Menus Across Flagship UK Hotels. 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 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8"/>
              </a:rPr>
              <a:t>https://stories.hilton.com/emea/sustainability/hilton-launches-zero-waste-menus-across-flagship-uk-hotels</a:t>
            </a:r>
            <a:r>
              <a:rPr lang="fr-FR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(Accessed: 03 April 2025)</a:t>
            </a:r>
          </a:p>
          <a:p>
            <a:pPr lvl="0">
              <a:lnSpc>
                <a:spcPct val="115000"/>
              </a:lnSpc>
            </a:pP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Hollak, M. (2022) 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Green Hospitality: A Guide to Successful Composting in Hotels.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9"/>
              </a:rPr>
              <a:t>https://www.mundea.com/post/green-hospitality-a-guide-to-successful-composting-in-hotels</a:t>
            </a:r>
            <a:r>
              <a:rPr lang="fr-FR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(Accessed: 03 April 2025)</a:t>
            </a:r>
          </a:p>
          <a:p>
            <a:pPr lvl="0">
              <a:lnSpc>
                <a:spcPct val="115000"/>
              </a:lnSpc>
            </a:pPr>
            <a:r>
              <a:rPr lang="en-GB" sz="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Hotelchamp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Team (2023) 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5 reasons why hotels should engage with their local community. 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0"/>
              </a:rPr>
              <a:t>https://www.hotelchamp.com/blog/5-reasons-hotels-engage-local-community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03 April 2025)</a:t>
            </a:r>
          </a:p>
          <a:p>
            <a:pPr lvl="0">
              <a:lnSpc>
                <a:spcPct val="115000"/>
              </a:lnSpc>
            </a:pP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Impact Hotels (2024) 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Water Conservation in Hotels: Innovative Solutions for Sustainable Travel. 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 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1"/>
              </a:rPr>
              <a:t>https://www.impacthotels.co/post/water-conservation-hotels-sustainable-travel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03 April 2025)</a:t>
            </a:r>
          </a:p>
          <a:p>
            <a:pPr lvl="0">
              <a:lnSpc>
                <a:spcPct val="115000"/>
              </a:lnSpc>
            </a:pP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Klein, J. (2019) 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This international hotel’s attempt to move to sustainable fish is a lesson in the hard path to sustainability. 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2"/>
              </a:rPr>
              <a:t>https://www.fastcompany.com/90421348/this-international-hotel-groups-attempt-to-move-to-sustainable-fish-is-a-lesson-in-the-hard-path-to-sustainability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04 April 2025)</a:t>
            </a:r>
          </a:p>
          <a:p>
            <a:pPr lvl="0">
              <a:lnSpc>
                <a:spcPct val="115000"/>
              </a:lnSpc>
            </a:pP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Montgomery, J. (2024) 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EV Charging Stations for Hotels (Full Guide). 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3"/>
              </a:rPr>
              <a:t>https://evsegeek.com/ev-charging-stations-for-hotels/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03 April 2025)</a:t>
            </a:r>
          </a:p>
          <a:p>
            <a:pPr lvl="0">
              <a:lnSpc>
                <a:spcPct val="115000"/>
              </a:lnSpc>
            </a:pP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Morch, A. (2023) 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Implementing renewable energy in hotels. 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 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4"/>
              </a:rPr>
              <a:t>https://insights.ehotelier.com/insights/2023/04/17/implementing-renewable-energy-in-hotels/#:~:text=This%20technology%20uses%20photovoltaic%20%28PV%29%20panels%20to%20convert,batteries%20for%20use%20during%20periods%20of%20low%20sunlight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28 March 2025)</a:t>
            </a:r>
          </a:p>
          <a:p>
            <a:pPr lvl="0">
              <a:lnSpc>
                <a:spcPct val="115000"/>
              </a:lnSpc>
            </a:pP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Pearson, N. (2024) 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Best Sustainability Statements: 7 Examples For Inspiration. 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5"/>
              </a:rPr>
              <a:t>https://peaksci.com/blog/sustainability-statements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21 March 2025)</a:t>
            </a:r>
          </a:p>
          <a:p>
            <a:pPr lvl="0">
              <a:lnSpc>
                <a:spcPct val="115000"/>
              </a:lnSpc>
            </a:pP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Rubens Hotel (2022) 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Celebrating 10 years of our green living wall. 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6"/>
              </a:rPr>
              <a:t>https://rubenshotel.com/discover/make-travel-matter/celebrating-10-years-of-our-green-living-wall?utm_source=chatgpt.com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21 March 2025)</a:t>
            </a:r>
          </a:p>
          <a:p>
            <a:pPr lvl="0" algn="just">
              <a:lnSpc>
                <a:spcPct val="150000"/>
              </a:lnSpc>
            </a:pPr>
            <a:r>
              <a:rPr lang="en-GB" sz="8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Sustainable Hospitality Alliance (2021) </a:t>
            </a:r>
            <a:r>
              <a:rPr lang="en-GB" sz="800" i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Hotel sustainability certifications. </a:t>
            </a:r>
            <a:r>
              <a:rPr lang="en-GB" sz="8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7"/>
              </a:rPr>
              <a:t>https://sustainablehospitalityalliance.org/wp-content/uploads/2021/06/Certifications-factsheet.pdf</a:t>
            </a:r>
            <a:r>
              <a:rPr lang="en-GB" sz="8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21 March 2025)</a:t>
            </a: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15000"/>
              </a:lnSpc>
            </a:pPr>
            <a:r>
              <a:rPr lang="en-GB" sz="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Usgbc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(2022) 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 is LEED certification? 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8"/>
              </a:rPr>
              <a:t>https://support.usgbc.org/hc/en-us/articles/4404406912403-What-is-LEED-certification#:~:text=LEED%20%28Leadership%20in%20Energy%20and%20Environmental%20Design%29%20is,framework%20for%20healthy%2C%20efficient%2C%20and%20cost-saving%20green%20buildings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21 March 2025)</a:t>
            </a:r>
          </a:p>
          <a:p>
            <a:pPr lvl="0">
              <a:lnSpc>
                <a:spcPct val="115000"/>
              </a:lnSpc>
            </a:pP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Vasiliu, O. (2024) 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Via </a:t>
            </a:r>
            <a:r>
              <a:rPr lang="en-GB" sz="8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Danubiana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A new ecotourism route along the Danube unveiled in Giurgiu County. 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9"/>
              </a:rPr>
              <a:t>https://business-review.eu/sustainability/community-involvement/via-danubiana-a-new-ecotourism-route-along-the-danube-unveiled-in-giurgiu-county-275440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03 April 2025)</a:t>
            </a:r>
          </a:p>
          <a:p>
            <a:pPr lvl="0">
              <a:lnSpc>
                <a:spcPct val="115000"/>
              </a:lnSpc>
            </a:pP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Williams, T. J. (2024) 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Mission and Vision Statements for Hotels: 19+ Examples. 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0"/>
              </a:rPr>
              <a:t>https://businessplannerhq.com/mission-and-vision-statements-for-hotels/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20 March 2025)</a:t>
            </a:r>
          </a:p>
          <a:p>
            <a:pPr lvl="0">
              <a:lnSpc>
                <a:spcPct val="115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Zafar, S. (2025) 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Role of Transformative Green Hotels in Sustainable Tourism. 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1"/>
              </a:rPr>
              <a:t>https://www.ecomena.org/role-of-transformative-green-hotels-in-sustainable-tourism/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20 Martie 2025)</a:t>
            </a:r>
          </a:p>
        </p:txBody>
      </p:sp>
    </p:spTree>
    <p:extLst>
      <p:ext uri="{BB962C8B-B14F-4D97-AF65-F5344CB8AC3E}">
        <p14:creationId xmlns:p14="http://schemas.microsoft.com/office/powerpoint/2010/main" val="3058173033"/>
      </p:ext>
    </p:extLst>
  </p:cSld>
  <p:clrMapOvr>
    <a:masterClrMapping/>
  </p:clrMapOvr>
</p:sld>
</file>

<file path=ppt/theme/theme1.xml><?xml version="1.0" encoding="utf-8"?>
<a:theme xmlns:a="http://schemas.openxmlformats.org/drawingml/2006/main" name="SwellVTI">
  <a:themeElements>
    <a:clrScheme name="Swell">
      <a:dk1>
        <a:sysClr val="windowText" lastClr="000000"/>
      </a:dk1>
      <a:lt1>
        <a:sysClr val="window" lastClr="FFFFFF"/>
      </a:lt1>
      <a:dk2>
        <a:srgbClr val="233B47"/>
      </a:dk2>
      <a:lt2>
        <a:srgbClr val="FEEFD9"/>
      </a:lt2>
      <a:accent1>
        <a:srgbClr val="16AEA7"/>
      </a:accent1>
      <a:accent2>
        <a:srgbClr val="618F88"/>
      </a:accent2>
      <a:accent3>
        <a:srgbClr val="7A9973"/>
      </a:accent3>
      <a:accent4>
        <a:srgbClr val="8AAE8E"/>
      </a:accent4>
      <a:accent5>
        <a:srgbClr val="EB8F60"/>
      </a:accent5>
      <a:accent6>
        <a:srgbClr val="E57A6F"/>
      </a:accent6>
      <a:hlink>
        <a:srgbClr val="13968F"/>
      </a:hlink>
      <a:folHlink>
        <a:srgbClr val="E56152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ellVTI" id="{8361A04D-931A-43DC-973B-1B0B1DD5DECC}" vid="{6DDB23E8-D18E-4BDA-98D6-324466149EB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2017</Words>
  <Application>Microsoft Office PowerPoint</Application>
  <PresentationFormat>Widescreen</PresentationFormat>
  <Paragraphs>107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Arial</vt:lpstr>
      <vt:lpstr>Calibri</vt:lpstr>
      <vt:lpstr>Neue Haas Grotesk Text Pro</vt:lpstr>
      <vt:lpstr>Neue Haas Grotesk Text Pro (Body)</vt:lpstr>
      <vt:lpstr>SwellVTI</vt:lpstr>
      <vt:lpstr>PowerPoint Presentation</vt:lpstr>
      <vt:lpstr>Sustainability vision</vt:lpstr>
      <vt:lpstr>Hotel Concept</vt:lpstr>
      <vt:lpstr>Sustainability Strategies </vt:lpstr>
      <vt:lpstr>Energy Efficiency</vt:lpstr>
      <vt:lpstr>Water Conservation</vt:lpstr>
      <vt:lpstr>Waste Reduction</vt:lpstr>
      <vt:lpstr>Materials and Construction </vt:lpstr>
      <vt:lpstr>Food and Beverage</vt:lpstr>
      <vt:lpstr>Community Engagement</vt:lpstr>
      <vt:lpstr>Sustainable Transportation</vt:lpstr>
      <vt:lpstr>Conclusion on Green Haven Hotel’s sustainability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Samita Ciodar</dc:creator>
  <cp:lastModifiedBy>Samita Ciodar</cp:lastModifiedBy>
  <cp:revision>1</cp:revision>
  <dcterms:created xsi:type="dcterms:W3CDTF">2025-03-26T09:25:22Z</dcterms:created>
  <dcterms:modified xsi:type="dcterms:W3CDTF">2025-05-07T08:32:01Z</dcterms:modified>
</cp:coreProperties>
</file>