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79" r:id="rId6"/>
    <p:sldId id="280" r:id="rId7"/>
    <p:sldId id="281" r:id="rId8"/>
    <p:sldId id="262" r:id="rId9"/>
    <p:sldId id="263" r:id="rId10"/>
    <p:sldId id="264" r:id="rId11"/>
    <p:sldId id="272" r:id="rId12"/>
    <p:sldId id="265" r:id="rId13"/>
    <p:sldId id="273" r:id="rId14"/>
    <p:sldId id="266" r:id="rId15"/>
    <p:sldId id="274" r:id="rId16"/>
    <p:sldId id="267" r:id="rId17"/>
    <p:sldId id="268" r:id="rId18"/>
    <p:sldId id="269" r:id="rId19"/>
    <p:sldId id="275" r:id="rId20"/>
    <p:sldId id="276" r:id="rId21"/>
    <p:sldId id="277" r:id="rId22"/>
    <p:sldId id="278" r:id="rId2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168ACE-D9E7-932C-A9BD-CF11A7A8E325}" v="6" dt="2020-03-20T12:06:09.286"/>
    <p1510:client id="{54DFAF29-91F7-101C-5D30-B0271BB41C6B}" v="93" dt="2020-03-19T18:44:20.442"/>
    <p1510:client id="{E4D274D9-974B-C3CB-7074-794A0B11152B}" v="1798" dt="2020-03-19T17:56:24.4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slide" Target="slides/slide12.xml" Id="rId13" /><Relationship Type="http://schemas.openxmlformats.org/officeDocument/2006/relationships/slide" Target="slides/slide17.xml" Id="rId18" /><Relationship Type="http://schemas.openxmlformats.org/officeDocument/2006/relationships/theme" Target="theme/theme1.xml" Id="rId26" /><Relationship Type="http://schemas.openxmlformats.org/officeDocument/2006/relationships/slide" Target="slides/slide2.xml" Id="rId3" /><Relationship Type="http://schemas.openxmlformats.org/officeDocument/2006/relationships/slide" Target="slides/slide20.xml" Id="rId21"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slide" Target="slides/slide16.xml" Id="rId17" /><Relationship Type="http://schemas.openxmlformats.org/officeDocument/2006/relationships/viewProps" Target="viewProps.xml" Id="rId25" /><Relationship Type="http://schemas.openxmlformats.org/officeDocument/2006/relationships/slide" Target="slides/slide1.xml" Id="rId2" /><Relationship Type="http://schemas.openxmlformats.org/officeDocument/2006/relationships/slide" Target="slides/slide15.xml" Id="rId16" /><Relationship Type="http://schemas.openxmlformats.org/officeDocument/2006/relationships/slide" Target="slides/slide19.xml" Id="rId20" /><Relationship Type="http://schemas.microsoft.com/office/2015/10/relationships/revisionInfo" Target="revisionInfo.xml" Id="rId29"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presProps" Target="presProps.xml" Id="rId24" /><Relationship Type="http://schemas.openxmlformats.org/officeDocument/2006/relationships/slide" Target="slides/slide4.xml" Id="rId5" /><Relationship Type="http://schemas.openxmlformats.org/officeDocument/2006/relationships/slide" Target="slides/slide14.xml" Id="rId15" /><Relationship Type="http://schemas.openxmlformats.org/officeDocument/2006/relationships/slide" Target="slides/slide22.xml" Id="rId23" /><Relationship Type="http://schemas.openxmlformats.org/officeDocument/2006/relationships/slide" Target="slides/slide9.xml" Id="rId10" /><Relationship Type="http://schemas.openxmlformats.org/officeDocument/2006/relationships/slide" Target="slides/slide18.xml" Id="rId19"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slide" Target="slides/slide13.xml" Id="rId14" /><Relationship Type="http://schemas.openxmlformats.org/officeDocument/2006/relationships/slide" Target="slides/slide21.xml" Id="rId22" /><Relationship Type="http://schemas.openxmlformats.org/officeDocument/2006/relationships/tableStyles" Target="tableStyles.xml" Id="rId27" /></Relationships>
</file>

<file path=ppt/diagrams/_rels/data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ata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rawing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FF71BDB-2F06-474A-A79C-56C45F67437A}" type="doc">
      <dgm:prSet loTypeId="urn:microsoft.com/office/officeart/2005/8/layout/hierarchy1" loCatId="hierarchy" qsTypeId="urn:microsoft.com/office/officeart/2005/8/quickstyle/simple1" qsCatId="simple" csTypeId="urn:microsoft.com/office/officeart/2005/8/colors/accent0_3" csCatId="mainScheme" phldr="1"/>
      <dgm:spPr/>
      <dgm:t>
        <a:bodyPr/>
        <a:lstStyle/>
        <a:p>
          <a:endParaRPr lang="en-US"/>
        </a:p>
      </dgm:t>
    </dgm:pt>
    <dgm:pt modelId="{D6CBFF0B-E624-44F4-A802-6F373B4B944F}">
      <dgm:prSet/>
      <dgm:spPr/>
      <dgm:t>
        <a:bodyPr/>
        <a:lstStyle/>
        <a:p>
          <a:r>
            <a:rPr lang="en-GB" b="1" dirty="0">
              <a:latin typeface="Arial"/>
              <a:cs typeface="Arial"/>
            </a:rPr>
            <a:t>10 Minute Presentation</a:t>
          </a:r>
          <a:endParaRPr lang="en-US" b="1" dirty="0">
            <a:latin typeface="Arial"/>
            <a:cs typeface="Arial"/>
          </a:endParaRPr>
        </a:p>
      </dgm:t>
    </dgm:pt>
    <dgm:pt modelId="{8F33BA3B-3E56-49AD-A64C-98C7E9CED350}" type="parTrans" cxnId="{1415686B-D8BD-4A05-9FC3-765911D053D4}">
      <dgm:prSet/>
      <dgm:spPr/>
      <dgm:t>
        <a:bodyPr/>
        <a:lstStyle/>
        <a:p>
          <a:endParaRPr lang="en-US"/>
        </a:p>
      </dgm:t>
    </dgm:pt>
    <dgm:pt modelId="{4636F597-05A2-453A-9B00-2E1365E53414}" type="sibTrans" cxnId="{1415686B-D8BD-4A05-9FC3-765911D053D4}">
      <dgm:prSet/>
      <dgm:spPr/>
      <dgm:t>
        <a:bodyPr/>
        <a:lstStyle/>
        <a:p>
          <a:endParaRPr lang="en-US"/>
        </a:p>
      </dgm:t>
    </dgm:pt>
    <dgm:pt modelId="{8D305E21-B230-45CD-B097-925484E987AE}">
      <dgm:prSet/>
      <dgm:spPr/>
      <dgm:t>
        <a:bodyPr/>
        <a:lstStyle/>
        <a:p>
          <a:r>
            <a:rPr lang="en-GB" b="1" dirty="0">
              <a:latin typeface="Arial"/>
              <a:cs typeface="Arial"/>
            </a:rPr>
            <a:t>Exploring 'Critical Incident' (Using Gibbs (1988)</a:t>
          </a:r>
          <a:endParaRPr lang="en-US" b="1" dirty="0">
            <a:latin typeface="Arial"/>
            <a:cs typeface="Arial"/>
          </a:endParaRPr>
        </a:p>
      </dgm:t>
    </dgm:pt>
    <dgm:pt modelId="{E9C4E179-AB25-42BF-8F9A-BF783A60B61B}" type="parTrans" cxnId="{D52F8766-B026-4F2A-BB4E-99D4C0243BCD}">
      <dgm:prSet/>
      <dgm:spPr/>
      <dgm:t>
        <a:bodyPr/>
        <a:lstStyle/>
        <a:p>
          <a:endParaRPr lang="en-US"/>
        </a:p>
      </dgm:t>
    </dgm:pt>
    <dgm:pt modelId="{5F471DC9-E776-41BC-A359-652B0C68632E}" type="sibTrans" cxnId="{D52F8766-B026-4F2A-BB4E-99D4C0243BCD}">
      <dgm:prSet/>
      <dgm:spPr/>
      <dgm:t>
        <a:bodyPr/>
        <a:lstStyle/>
        <a:p>
          <a:endParaRPr lang="en-US"/>
        </a:p>
      </dgm:t>
    </dgm:pt>
    <dgm:pt modelId="{4FAD661B-D32F-4FB0-BB99-BE57B1B90076}">
      <dgm:prSet phldr="0"/>
      <dgm:spPr/>
      <dgm:t>
        <a:bodyPr/>
        <a:lstStyle/>
        <a:p>
          <a:pPr rtl="0"/>
          <a:r>
            <a:rPr lang="en-GB" b="1" dirty="0">
              <a:latin typeface="Arial"/>
              <a:cs typeface="Arial"/>
            </a:rPr>
            <a:t>Conclusion</a:t>
          </a:r>
        </a:p>
      </dgm:t>
    </dgm:pt>
    <dgm:pt modelId="{2CEFC1B6-5570-48D9-9E30-B26775064BCA}" type="parTrans" cxnId="{CB968909-605E-4282-8650-DB6F1F3AB592}">
      <dgm:prSet/>
      <dgm:spPr/>
    </dgm:pt>
    <dgm:pt modelId="{094C51DF-B1A9-4FD1-AB5A-F3FA7AA4BA25}" type="sibTrans" cxnId="{CB968909-605E-4282-8650-DB6F1F3AB592}">
      <dgm:prSet/>
      <dgm:spPr/>
    </dgm:pt>
    <dgm:pt modelId="{9B80F46D-4AE2-431D-B082-4ABAC6F9F5EF}">
      <dgm:prSet phldr="0"/>
      <dgm:spPr/>
      <dgm:t>
        <a:bodyPr/>
        <a:lstStyle/>
        <a:p>
          <a:pPr rtl="0"/>
          <a:r>
            <a:rPr lang="en-GB" b="1" dirty="0">
              <a:latin typeface="Arial"/>
              <a:cs typeface="Arial"/>
            </a:rPr>
            <a:t>Action Plan </a:t>
          </a:r>
        </a:p>
      </dgm:t>
    </dgm:pt>
    <dgm:pt modelId="{AE952CCD-9993-4297-90C5-38918B311CFE}" type="parTrans" cxnId="{07BC0110-FCDB-4E95-AA64-F6AA6C51CF49}">
      <dgm:prSet/>
      <dgm:spPr/>
    </dgm:pt>
    <dgm:pt modelId="{1A5295F7-0F44-4FEF-9075-197EB6DC1A2A}" type="sibTrans" cxnId="{07BC0110-FCDB-4E95-AA64-F6AA6C51CF49}">
      <dgm:prSet/>
      <dgm:spPr/>
    </dgm:pt>
    <dgm:pt modelId="{75F556BA-199B-4500-A17C-89DBA0D04312}" type="pres">
      <dgm:prSet presAssocID="{AFF71BDB-2F06-474A-A79C-56C45F67437A}" presName="hierChild1" presStyleCnt="0">
        <dgm:presLayoutVars>
          <dgm:chPref val="1"/>
          <dgm:dir/>
          <dgm:animOne val="branch"/>
          <dgm:animLvl val="lvl"/>
          <dgm:resizeHandles/>
        </dgm:presLayoutVars>
      </dgm:prSet>
      <dgm:spPr/>
    </dgm:pt>
    <dgm:pt modelId="{DB7403B7-20E3-473E-BFD2-EFB1A3751876}" type="pres">
      <dgm:prSet presAssocID="{D6CBFF0B-E624-44F4-A802-6F373B4B944F}" presName="hierRoot1" presStyleCnt="0"/>
      <dgm:spPr/>
    </dgm:pt>
    <dgm:pt modelId="{BF85E3A3-A979-4BFB-B72D-EC20B0E62530}" type="pres">
      <dgm:prSet presAssocID="{D6CBFF0B-E624-44F4-A802-6F373B4B944F}" presName="composite" presStyleCnt="0"/>
      <dgm:spPr/>
    </dgm:pt>
    <dgm:pt modelId="{32E5E363-7238-4388-9DEA-637CAEE8AFE8}" type="pres">
      <dgm:prSet presAssocID="{D6CBFF0B-E624-44F4-A802-6F373B4B944F}" presName="background" presStyleLbl="node0" presStyleIdx="0" presStyleCnt="4"/>
      <dgm:spPr/>
    </dgm:pt>
    <dgm:pt modelId="{B25D8079-A47C-4BFB-903B-687531ACD7F3}" type="pres">
      <dgm:prSet presAssocID="{D6CBFF0B-E624-44F4-A802-6F373B4B944F}" presName="text" presStyleLbl="fgAcc0" presStyleIdx="0" presStyleCnt="4">
        <dgm:presLayoutVars>
          <dgm:chPref val="3"/>
        </dgm:presLayoutVars>
      </dgm:prSet>
      <dgm:spPr/>
    </dgm:pt>
    <dgm:pt modelId="{22429093-7049-4369-9F61-98B030B24C47}" type="pres">
      <dgm:prSet presAssocID="{D6CBFF0B-E624-44F4-A802-6F373B4B944F}" presName="hierChild2" presStyleCnt="0"/>
      <dgm:spPr/>
    </dgm:pt>
    <dgm:pt modelId="{00750F9A-DBB5-4D0A-8B23-B743D4B54790}" type="pres">
      <dgm:prSet presAssocID="{8D305E21-B230-45CD-B097-925484E987AE}" presName="hierRoot1" presStyleCnt="0"/>
      <dgm:spPr/>
    </dgm:pt>
    <dgm:pt modelId="{A3AB392A-1D0B-45D6-BEED-1BE8CDEAE0DC}" type="pres">
      <dgm:prSet presAssocID="{8D305E21-B230-45CD-B097-925484E987AE}" presName="composite" presStyleCnt="0"/>
      <dgm:spPr/>
    </dgm:pt>
    <dgm:pt modelId="{798A10E2-2177-437E-805B-5E153AA3EC71}" type="pres">
      <dgm:prSet presAssocID="{8D305E21-B230-45CD-B097-925484E987AE}" presName="background" presStyleLbl="node0" presStyleIdx="1" presStyleCnt="4"/>
      <dgm:spPr/>
    </dgm:pt>
    <dgm:pt modelId="{3A4708D4-BE82-4A9C-8237-31036ABB4BC0}" type="pres">
      <dgm:prSet presAssocID="{8D305E21-B230-45CD-B097-925484E987AE}" presName="text" presStyleLbl="fgAcc0" presStyleIdx="1" presStyleCnt="4">
        <dgm:presLayoutVars>
          <dgm:chPref val="3"/>
        </dgm:presLayoutVars>
      </dgm:prSet>
      <dgm:spPr/>
    </dgm:pt>
    <dgm:pt modelId="{DE77FD2C-CBAF-4E61-AB64-4F9A3C7DA064}" type="pres">
      <dgm:prSet presAssocID="{8D305E21-B230-45CD-B097-925484E987AE}" presName="hierChild2" presStyleCnt="0"/>
      <dgm:spPr/>
    </dgm:pt>
    <dgm:pt modelId="{5DA5F914-193D-43C2-BECB-115638349C98}" type="pres">
      <dgm:prSet presAssocID="{4FAD661B-D32F-4FB0-BB99-BE57B1B90076}" presName="hierRoot1" presStyleCnt="0"/>
      <dgm:spPr/>
    </dgm:pt>
    <dgm:pt modelId="{2DA289C3-4235-4830-A07A-873C55ACC270}" type="pres">
      <dgm:prSet presAssocID="{4FAD661B-D32F-4FB0-BB99-BE57B1B90076}" presName="composite" presStyleCnt="0"/>
      <dgm:spPr/>
    </dgm:pt>
    <dgm:pt modelId="{4A0CA372-961A-4D4A-8FFE-89E8D5BBF252}" type="pres">
      <dgm:prSet presAssocID="{4FAD661B-D32F-4FB0-BB99-BE57B1B90076}" presName="background" presStyleLbl="node0" presStyleIdx="2" presStyleCnt="4"/>
      <dgm:spPr/>
    </dgm:pt>
    <dgm:pt modelId="{0F752A3E-B1E7-4923-A47B-CFAE0AF9703E}" type="pres">
      <dgm:prSet presAssocID="{4FAD661B-D32F-4FB0-BB99-BE57B1B90076}" presName="text" presStyleLbl="fgAcc0" presStyleIdx="2" presStyleCnt="4">
        <dgm:presLayoutVars>
          <dgm:chPref val="3"/>
        </dgm:presLayoutVars>
      </dgm:prSet>
      <dgm:spPr/>
    </dgm:pt>
    <dgm:pt modelId="{FF22C117-836C-4F9E-948A-DE3F56803172}" type="pres">
      <dgm:prSet presAssocID="{4FAD661B-D32F-4FB0-BB99-BE57B1B90076}" presName="hierChild2" presStyleCnt="0"/>
      <dgm:spPr/>
    </dgm:pt>
    <dgm:pt modelId="{8B06ACBB-817C-4240-A9B0-4B317B658E12}" type="pres">
      <dgm:prSet presAssocID="{9B80F46D-4AE2-431D-B082-4ABAC6F9F5EF}" presName="hierRoot1" presStyleCnt="0"/>
      <dgm:spPr/>
    </dgm:pt>
    <dgm:pt modelId="{38358FEB-E47C-4315-8791-A91D8406AD94}" type="pres">
      <dgm:prSet presAssocID="{9B80F46D-4AE2-431D-B082-4ABAC6F9F5EF}" presName="composite" presStyleCnt="0"/>
      <dgm:spPr/>
    </dgm:pt>
    <dgm:pt modelId="{7909AC7E-5FCF-4AC7-9969-7A75902CF75B}" type="pres">
      <dgm:prSet presAssocID="{9B80F46D-4AE2-431D-B082-4ABAC6F9F5EF}" presName="background" presStyleLbl="node0" presStyleIdx="3" presStyleCnt="4"/>
      <dgm:spPr/>
    </dgm:pt>
    <dgm:pt modelId="{750B1B97-46E0-4360-AF54-0555572D9162}" type="pres">
      <dgm:prSet presAssocID="{9B80F46D-4AE2-431D-B082-4ABAC6F9F5EF}" presName="text" presStyleLbl="fgAcc0" presStyleIdx="3" presStyleCnt="4">
        <dgm:presLayoutVars>
          <dgm:chPref val="3"/>
        </dgm:presLayoutVars>
      </dgm:prSet>
      <dgm:spPr/>
    </dgm:pt>
    <dgm:pt modelId="{5846F04A-47AF-40DA-A3D4-407CECBB93D9}" type="pres">
      <dgm:prSet presAssocID="{9B80F46D-4AE2-431D-B082-4ABAC6F9F5EF}" presName="hierChild2" presStyleCnt="0"/>
      <dgm:spPr/>
    </dgm:pt>
  </dgm:ptLst>
  <dgm:cxnLst>
    <dgm:cxn modelId="{CB968909-605E-4282-8650-DB6F1F3AB592}" srcId="{AFF71BDB-2F06-474A-A79C-56C45F67437A}" destId="{4FAD661B-D32F-4FB0-BB99-BE57B1B90076}" srcOrd="2" destOrd="0" parTransId="{2CEFC1B6-5570-48D9-9E30-B26775064BCA}" sibTransId="{094C51DF-B1A9-4FD1-AB5A-F3FA7AA4BA25}"/>
    <dgm:cxn modelId="{07BC0110-FCDB-4E95-AA64-F6AA6C51CF49}" srcId="{AFF71BDB-2F06-474A-A79C-56C45F67437A}" destId="{9B80F46D-4AE2-431D-B082-4ABAC6F9F5EF}" srcOrd="3" destOrd="0" parTransId="{AE952CCD-9993-4297-90C5-38918B311CFE}" sibTransId="{1A5295F7-0F44-4FEF-9075-197EB6DC1A2A}"/>
    <dgm:cxn modelId="{618AB762-9485-42F8-821C-A06D89B2C023}" type="presOf" srcId="{9B80F46D-4AE2-431D-B082-4ABAC6F9F5EF}" destId="{750B1B97-46E0-4360-AF54-0555572D9162}" srcOrd="0" destOrd="0" presId="urn:microsoft.com/office/officeart/2005/8/layout/hierarchy1"/>
    <dgm:cxn modelId="{D52F8766-B026-4F2A-BB4E-99D4C0243BCD}" srcId="{AFF71BDB-2F06-474A-A79C-56C45F67437A}" destId="{8D305E21-B230-45CD-B097-925484E987AE}" srcOrd="1" destOrd="0" parTransId="{E9C4E179-AB25-42BF-8F9A-BF783A60B61B}" sibTransId="{5F471DC9-E776-41BC-A359-652B0C68632E}"/>
    <dgm:cxn modelId="{1415686B-D8BD-4A05-9FC3-765911D053D4}" srcId="{AFF71BDB-2F06-474A-A79C-56C45F67437A}" destId="{D6CBFF0B-E624-44F4-A802-6F373B4B944F}" srcOrd="0" destOrd="0" parTransId="{8F33BA3B-3E56-49AD-A64C-98C7E9CED350}" sibTransId="{4636F597-05A2-453A-9B00-2E1365E53414}"/>
    <dgm:cxn modelId="{655E2492-EE76-48E1-B600-2871FD4DA0A3}" type="presOf" srcId="{8D305E21-B230-45CD-B097-925484E987AE}" destId="{3A4708D4-BE82-4A9C-8237-31036ABB4BC0}" srcOrd="0" destOrd="0" presId="urn:microsoft.com/office/officeart/2005/8/layout/hierarchy1"/>
    <dgm:cxn modelId="{6DDAF6A7-CA1C-41C8-9C6D-51B1F81F8473}" type="presOf" srcId="{D6CBFF0B-E624-44F4-A802-6F373B4B944F}" destId="{B25D8079-A47C-4BFB-903B-687531ACD7F3}" srcOrd="0" destOrd="0" presId="urn:microsoft.com/office/officeart/2005/8/layout/hierarchy1"/>
    <dgm:cxn modelId="{71EBA4C8-566A-4FD5-843A-F03143E4C33B}" type="presOf" srcId="{4FAD661B-D32F-4FB0-BB99-BE57B1B90076}" destId="{0F752A3E-B1E7-4923-A47B-CFAE0AF9703E}" srcOrd="0" destOrd="0" presId="urn:microsoft.com/office/officeart/2005/8/layout/hierarchy1"/>
    <dgm:cxn modelId="{4905A0CD-696D-4E98-A5B5-55025E7CFBC8}" type="presOf" srcId="{AFF71BDB-2F06-474A-A79C-56C45F67437A}" destId="{75F556BA-199B-4500-A17C-89DBA0D04312}" srcOrd="0" destOrd="0" presId="urn:microsoft.com/office/officeart/2005/8/layout/hierarchy1"/>
    <dgm:cxn modelId="{50A7EDC5-3FDF-4541-98A8-83B3D0BE4549}" type="presParOf" srcId="{75F556BA-199B-4500-A17C-89DBA0D04312}" destId="{DB7403B7-20E3-473E-BFD2-EFB1A3751876}" srcOrd="0" destOrd="0" presId="urn:microsoft.com/office/officeart/2005/8/layout/hierarchy1"/>
    <dgm:cxn modelId="{E9E25BDA-BAC3-4EA2-9951-2CE1D4F917AA}" type="presParOf" srcId="{DB7403B7-20E3-473E-BFD2-EFB1A3751876}" destId="{BF85E3A3-A979-4BFB-B72D-EC20B0E62530}" srcOrd="0" destOrd="0" presId="urn:microsoft.com/office/officeart/2005/8/layout/hierarchy1"/>
    <dgm:cxn modelId="{DE777720-4A8F-4641-9AD1-3CD8B37DBC85}" type="presParOf" srcId="{BF85E3A3-A979-4BFB-B72D-EC20B0E62530}" destId="{32E5E363-7238-4388-9DEA-637CAEE8AFE8}" srcOrd="0" destOrd="0" presId="urn:microsoft.com/office/officeart/2005/8/layout/hierarchy1"/>
    <dgm:cxn modelId="{D79E795A-BFE5-460C-A9E3-3F9B3CBB6BF5}" type="presParOf" srcId="{BF85E3A3-A979-4BFB-B72D-EC20B0E62530}" destId="{B25D8079-A47C-4BFB-903B-687531ACD7F3}" srcOrd="1" destOrd="0" presId="urn:microsoft.com/office/officeart/2005/8/layout/hierarchy1"/>
    <dgm:cxn modelId="{C78391F9-06C1-4754-9B80-591C5CB5F159}" type="presParOf" srcId="{DB7403B7-20E3-473E-BFD2-EFB1A3751876}" destId="{22429093-7049-4369-9F61-98B030B24C47}" srcOrd="1" destOrd="0" presId="urn:microsoft.com/office/officeart/2005/8/layout/hierarchy1"/>
    <dgm:cxn modelId="{F45839C0-AEB5-4651-A9F2-F3E20E747D69}" type="presParOf" srcId="{75F556BA-199B-4500-A17C-89DBA0D04312}" destId="{00750F9A-DBB5-4D0A-8B23-B743D4B54790}" srcOrd="1" destOrd="0" presId="urn:microsoft.com/office/officeart/2005/8/layout/hierarchy1"/>
    <dgm:cxn modelId="{8C95382B-57FA-4B4F-B4F6-FDBCF4ECA7A2}" type="presParOf" srcId="{00750F9A-DBB5-4D0A-8B23-B743D4B54790}" destId="{A3AB392A-1D0B-45D6-BEED-1BE8CDEAE0DC}" srcOrd="0" destOrd="0" presId="urn:microsoft.com/office/officeart/2005/8/layout/hierarchy1"/>
    <dgm:cxn modelId="{253BA5E8-AA48-4114-B802-BAEAD823CC4F}" type="presParOf" srcId="{A3AB392A-1D0B-45D6-BEED-1BE8CDEAE0DC}" destId="{798A10E2-2177-437E-805B-5E153AA3EC71}" srcOrd="0" destOrd="0" presId="urn:microsoft.com/office/officeart/2005/8/layout/hierarchy1"/>
    <dgm:cxn modelId="{7F7223A1-623B-4AB7-B513-00A0B5258AD9}" type="presParOf" srcId="{A3AB392A-1D0B-45D6-BEED-1BE8CDEAE0DC}" destId="{3A4708D4-BE82-4A9C-8237-31036ABB4BC0}" srcOrd="1" destOrd="0" presId="urn:microsoft.com/office/officeart/2005/8/layout/hierarchy1"/>
    <dgm:cxn modelId="{0C4859DF-C3E4-4058-BAA9-A8B3BB7CA764}" type="presParOf" srcId="{00750F9A-DBB5-4D0A-8B23-B743D4B54790}" destId="{DE77FD2C-CBAF-4E61-AB64-4F9A3C7DA064}" srcOrd="1" destOrd="0" presId="urn:microsoft.com/office/officeart/2005/8/layout/hierarchy1"/>
    <dgm:cxn modelId="{7B5A71AF-422D-4C4A-86DE-7969C6E808DC}" type="presParOf" srcId="{75F556BA-199B-4500-A17C-89DBA0D04312}" destId="{5DA5F914-193D-43C2-BECB-115638349C98}" srcOrd="2" destOrd="0" presId="urn:microsoft.com/office/officeart/2005/8/layout/hierarchy1"/>
    <dgm:cxn modelId="{863E4F68-062E-4941-9CF2-3D1DAB8B9B3E}" type="presParOf" srcId="{5DA5F914-193D-43C2-BECB-115638349C98}" destId="{2DA289C3-4235-4830-A07A-873C55ACC270}" srcOrd="0" destOrd="0" presId="urn:microsoft.com/office/officeart/2005/8/layout/hierarchy1"/>
    <dgm:cxn modelId="{638AC4F4-E601-4B5D-B850-5D4DA052DC06}" type="presParOf" srcId="{2DA289C3-4235-4830-A07A-873C55ACC270}" destId="{4A0CA372-961A-4D4A-8FFE-89E8D5BBF252}" srcOrd="0" destOrd="0" presId="urn:microsoft.com/office/officeart/2005/8/layout/hierarchy1"/>
    <dgm:cxn modelId="{A826502C-FB3F-4F5D-8FA0-B1D1E7CA76D0}" type="presParOf" srcId="{2DA289C3-4235-4830-A07A-873C55ACC270}" destId="{0F752A3E-B1E7-4923-A47B-CFAE0AF9703E}" srcOrd="1" destOrd="0" presId="urn:microsoft.com/office/officeart/2005/8/layout/hierarchy1"/>
    <dgm:cxn modelId="{28CB26A3-26C6-4E1F-8AE0-706951CC79C6}" type="presParOf" srcId="{5DA5F914-193D-43C2-BECB-115638349C98}" destId="{FF22C117-836C-4F9E-948A-DE3F56803172}" srcOrd="1" destOrd="0" presId="urn:microsoft.com/office/officeart/2005/8/layout/hierarchy1"/>
    <dgm:cxn modelId="{3EDF49DD-422C-490C-A8E9-776565CD075B}" type="presParOf" srcId="{75F556BA-199B-4500-A17C-89DBA0D04312}" destId="{8B06ACBB-817C-4240-A9B0-4B317B658E12}" srcOrd="3" destOrd="0" presId="urn:microsoft.com/office/officeart/2005/8/layout/hierarchy1"/>
    <dgm:cxn modelId="{B1636C62-8F99-49C8-8937-A8E4C0E2464A}" type="presParOf" srcId="{8B06ACBB-817C-4240-A9B0-4B317B658E12}" destId="{38358FEB-E47C-4315-8791-A91D8406AD94}" srcOrd="0" destOrd="0" presId="urn:microsoft.com/office/officeart/2005/8/layout/hierarchy1"/>
    <dgm:cxn modelId="{E34F8015-456F-4DA8-B35A-3BD05BD1C2C0}" type="presParOf" srcId="{38358FEB-E47C-4315-8791-A91D8406AD94}" destId="{7909AC7E-5FCF-4AC7-9969-7A75902CF75B}" srcOrd="0" destOrd="0" presId="urn:microsoft.com/office/officeart/2005/8/layout/hierarchy1"/>
    <dgm:cxn modelId="{4679EF5B-C456-4002-AA60-CF9BEEF652C4}" type="presParOf" srcId="{38358FEB-E47C-4315-8791-A91D8406AD94}" destId="{750B1B97-46E0-4360-AF54-0555572D9162}" srcOrd="1" destOrd="0" presId="urn:microsoft.com/office/officeart/2005/8/layout/hierarchy1"/>
    <dgm:cxn modelId="{34D54BDF-D755-406A-8E9B-7E114D7F0158}" type="presParOf" srcId="{8B06ACBB-817C-4240-A9B0-4B317B658E12}" destId="{5846F04A-47AF-40DA-A3D4-407CECBB93D9}"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058F464-580E-4811-A3DA-5400252E3D2C}"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DBAA4DC7-A7F5-4019-9C4C-E7838C99F724}">
      <dgm:prSet/>
      <dgm:spPr/>
      <dgm:t>
        <a:bodyPr/>
        <a:lstStyle/>
        <a:p>
          <a:r>
            <a:rPr lang="en-GB" b="1" dirty="0">
              <a:latin typeface="Avenir Next LT Pro"/>
              <a:cs typeface="Arial"/>
            </a:rPr>
            <a:t>Year 11 Student </a:t>
          </a:r>
          <a:endParaRPr lang="en-US" dirty="0">
            <a:latin typeface="Avenir Next LT Pro"/>
            <a:cs typeface="Arial"/>
          </a:endParaRPr>
        </a:p>
      </dgm:t>
    </dgm:pt>
    <dgm:pt modelId="{98043470-455A-4636-8960-C18EE283EB2E}" type="parTrans" cxnId="{25C5FD0D-793D-405E-AC4C-48730DD970F8}">
      <dgm:prSet/>
      <dgm:spPr/>
      <dgm:t>
        <a:bodyPr/>
        <a:lstStyle/>
        <a:p>
          <a:endParaRPr lang="en-US"/>
        </a:p>
      </dgm:t>
    </dgm:pt>
    <dgm:pt modelId="{84FF67F4-2332-468D-A8E3-73EE7A0FEBE6}" type="sibTrans" cxnId="{25C5FD0D-793D-405E-AC4C-48730DD970F8}">
      <dgm:prSet/>
      <dgm:spPr/>
      <dgm:t>
        <a:bodyPr/>
        <a:lstStyle/>
        <a:p>
          <a:endParaRPr lang="en-US"/>
        </a:p>
      </dgm:t>
    </dgm:pt>
    <dgm:pt modelId="{F13E613E-A00B-4277-8D11-8AFEE7D306DC}">
      <dgm:prSet/>
      <dgm:spPr/>
      <dgm:t>
        <a:bodyPr/>
        <a:lstStyle/>
        <a:p>
          <a:r>
            <a:rPr lang="en-GB" b="1" dirty="0">
              <a:latin typeface="Avenir Next LT Pro"/>
              <a:cs typeface="Arial"/>
            </a:rPr>
            <a:t>Family background includes parent with </a:t>
          </a:r>
          <a:r>
            <a:rPr lang="en-GB" b="1" i="1" dirty="0">
              <a:latin typeface="Avenir Next LT Pro"/>
              <a:cs typeface="Arial"/>
            </a:rPr>
            <a:t>Mental illness </a:t>
          </a:r>
          <a:r>
            <a:rPr lang="en-GB" b="1" dirty="0">
              <a:latin typeface="Avenir Next LT Pro"/>
              <a:cs typeface="Arial"/>
            </a:rPr>
            <a:t>who uses alcohol to deal with Loss</a:t>
          </a:r>
          <a:endParaRPr lang="en-US" dirty="0">
            <a:latin typeface="Avenir Next LT Pro"/>
            <a:cs typeface="Arial"/>
          </a:endParaRPr>
        </a:p>
      </dgm:t>
    </dgm:pt>
    <dgm:pt modelId="{F783C96D-B84E-49CA-BD8E-99DD4AEC6515}" type="parTrans" cxnId="{5421A88F-734B-450A-BADF-3691D0F89C15}">
      <dgm:prSet/>
      <dgm:spPr/>
      <dgm:t>
        <a:bodyPr/>
        <a:lstStyle/>
        <a:p>
          <a:endParaRPr lang="en-US"/>
        </a:p>
      </dgm:t>
    </dgm:pt>
    <dgm:pt modelId="{BCCF2988-E859-4D2D-94A2-DECDA2295F97}" type="sibTrans" cxnId="{5421A88F-734B-450A-BADF-3691D0F89C15}">
      <dgm:prSet/>
      <dgm:spPr/>
      <dgm:t>
        <a:bodyPr/>
        <a:lstStyle/>
        <a:p>
          <a:endParaRPr lang="en-US"/>
        </a:p>
      </dgm:t>
    </dgm:pt>
    <dgm:pt modelId="{70FF04BF-602F-4737-92EE-CD7E7ECF1202}">
      <dgm:prSet/>
      <dgm:spPr/>
      <dgm:t>
        <a:bodyPr/>
        <a:lstStyle/>
        <a:p>
          <a:r>
            <a:rPr lang="en-GB" b="1" dirty="0">
              <a:latin typeface="Avenir Next LT Pro"/>
              <a:cs typeface="Arial"/>
            </a:rPr>
            <a:t>Mother and Father separated - '</a:t>
          </a:r>
          <a:r>
            <a:rPr lang="en-GB" b="1" i="1" dirty="0">
              <a:latin typeface="Avenir Next LT Pro"/>
              <a:cs typeface="Arial"/>
            </a:rPr>
            <a:t>toxic relationship'</a:t>
          </a:r>
          <a:r>
            <a:rPr lang="en-GB" b="1" dirty="0">
              <a:latin typeface="Avenir Next LT Pro"/>
              <a:cs typeface="Arial"/>
            </a:rPr>
            <a:t> - Father </a:t>
          </a:r>
          <a:r>
            <a:rPr lang="en-GB" b="1" i="1" dirty="0">
              <a:latin typeface="Avenir Next LT Pro"/>
              <a:cs typeface="Arial"/>
            </a:rPr>
            <a:t>Still</a:t>
          </a:r>
          <a:r>
            <a:rPr lang="en-GB" b="1" dirty="0">
              <a:latin typeface="Avenir Next LT Pro"/>
              <a:cs typeface="Arial"/>
            </a:rPr>
            <a:t> lives in the same household to ensure Children are cared for.</a:t>
          </a:r>
          <a:endParaRPr lang="en-US" dirty="0">
            <a:latin typeface="Avenir Next LT Pro"/>
            <a:cs typeface="Arial"/>
          </a:endParaRPr>
        </a:p>
      </dgm:t>
    </dgm:pt>
    <dgm:pt modelId="{D323C76E-2C24-4843-A938-550BFB4A1A60}" type="parTrans" cxnId="{EA63CFF6-84EB-4A3B-BE00-F1601AF05B1B}">
      <dgm:prSet/>
      <dgm:spPr/>
      <dgm:t>
        <a:bodyPr/>
        <a:lstStyle/>
        <a:p>
          <a:endParaRPr lang="en-US"/>
        </a:p>
      </dgm:t>
    </dgm:pt>
    <dgm:pt modelId="{C04CF794-BFEC-47A6-8842-FFBC6C8AD983}" type="sibTrans" cxnId="{EA63CFF6-84EB-4A3B-BE00-F1601AF05B1B}">
      <dgm:prSet/>
      <dgm:spPr/>
      <dgm:t>
        <a:bodyPr/>
        <a:lstStyle/>
        <a:p>
          <a:endParaRPr lang="en-US"/>
        </a:p>
      </dgm:t>
    </dgm:pt>
    <dgm:pt modelId="{F23FCD79-B9A5-42E7-A3EE-D4AB55046175}">
      <dgm:prSet/>
      <dgm:spPr/>
      <dgm:t>
        <a:bodyPr/>
        <a:lstStyle/>
        <a:p>
          <a:r>
            <a:rPr lang="en-GB" b="1" dirty="0">
              <a:latin typeface="Avenir Next LT Pro"/>
              <a:cs typeface="Arial"/>
            </a:rPr>
            <a:t>I </a:t>
          </a:r>
          <a:r>
            <a:rPr lang="en-GB" b="1" i="1" dirty="0">
              <a:latin typeface="Avenir Next LT Pro"/>
              <a:cs typeface="Arial"/>
            </a:rPr>
            <a:t>know</a:t>
          </a:r>
          <a:r>
            <a:rPr lang="en-GB" b="1" dirty="0">
              <a:latin typeface="Avenir Next LT Pro"/>
              <a:cs typeface="Arial"/>
            </a:rPr>
            <a:t> Claire and family </a:t>
          </a:r>
          <a:r>
            <a:rPr lang="en-GB" b="1" i="1" dirty="0">
              <a:latin typeface="Avenir Next LT Pro"/>
              <a:cs typeface="Arial"/>
            </a:rPr>
            <a:t>personally </a:t>
          </a:r>
          <a:r>
            <a:rPr lang="en-GB" b="1" dirty="0">
              <a:latin typeface="Avenir Next LT Pro"/>
              <a:cs typeface="Arial"/>
            </a:rPr>
            <a:t>and within my youth work role. </a:t>
          </a:r>
          <a:endParaRPr lang="en-US" dirty="0">
            <a:latin typeface="Avenir Next LT Pro"/>
            <a:cs typeface="Arial"/>
          </a:endParaRPr>
        </a:p>
      </dgm:t>
    </dgm:pt>
    <dgm:pt modelId="{8E1145F6-9986-49A8-BD75-17352760A8D3}" type="parTrans" cxnId="{732C8368-9274-46BF-AED3-4547915A88E6}">
      <dgm:prSet/>
      <dgm:spPr/>
      <dgm:t>
        <a:bodyPr/>
        <a:lstStyle/>
        <a:p>
          <a:endParaRPr lang="en-US"/>
        </a:p>
      </dgm:t>
    </dgm:pt>
    <dgm:pt modelId="{03433943-25AD-4B27-AC12-408AE71ED03E}" type="sibTrans" cxnId="{732C8368-9274-46BF-AED3-4547915A88E6}">
      <dgm:prSet/>
      <dgm:spPr/>
      <dgm:t>
        <a:bodyPr/>
        <a:lstStyle/>
        <a:p>
          <a:endParaRPr lang="en-US"/>
        </a:p>
      </dgm:t>
    </dgm:pt>
    <dgm:pt modelId="{08F4F035-017A-424A-97E2-575ED6ABFBCF}" type="pres">
      <dgm:prSet presAssocID="{8058F464-580E-4811-A3DA-5400252E3D2C}" presName="hierChild1" presStyleCnt="0">
        <dgm:presLayoutVars>
          <dgm:chPref val="1"/>
          <dgm:dir/>
          <dgm:animOne val="branch"/>
          <dgm:animLvl val="lvl"/>
          <dgm:resizeHandles/>
        </dgm:presLayoutVars>
      </dgm:prSet>
      <dgm:spPr/>
    </dgm:pt>
    <dgm:pt modelId="{3C051480-901A-48B1-AF1C-91305377BBA0}" type="pres">
      <dgm:prSet presAssocID="{DBAA4DC7-A7F5-4019-9C4C-E7838C99F724}" presName="hierRoot1" presStyleCnt="0"/>
      <dgm:spPr/>
    </dgm:pt>
    <dgm:pt modelId="{0B6BB7C7-2A62-442E-A318-8299B62632B8}" type="pres">
      <dgm:prSet presAssocID="{DBAA4DC7-A7F5-4019-9C4C-E7838C99F724}" presName="composite" presStyleCnt="0"/>
      <dgm:spPr/>
    </dgm:pt>
    <dgm:pt modelId="{294720CD-B108-4E4D-ADDA-BC67DD46C3C4}" type="pres">
      <dgm:prSet presAssocID="{DBAA4DC7-A7F5-4019-9C4C-E7838C99F724}" presName="background" presStyleLbl="node0" presStyleIdx="0" presStyleCnt="4"/>
      <dgm:spPr/>
    </dgm:pt>
    <dgm:pt modelId="{EE9BB7CA-88F1-4ADA-824F-1BFD797D8A0F}" type="pres">
      <dgm:prSet presAssocID="{DBAA4DC7-A7F5-4019-9C4C-E7838C99F724}" presName="text" presStyleLbl="fgAcc0" presStyleIdx="0" presStyleCnt="4">
        <dgm:presLayoutVars>
          <dgm:chPref val="3"/>
        </dgm:presLayoutVars>
      </dgm:prSet>
      <dgm:spPr/>
    </dgm:pt>
    <dgm:pt modelId="{38FAB727-39EB-4F3B-966D-CBFADB850BE8}" type="pres">
      <dgm:prSet presAssocID="{DBAA4DC7-A7F5-4019-9C4C-E7838C99F724}" presName="hierChild2" presStyleCnt="0"/>
      <dgm:spPr/>
    </dgm:pt>
    <dgm:pt modelId="{0003093D-DBD4-40AB-A092-CAEB43460635}" type="pres">
      <dgm:prSet presAssocID="{F13E613E-A00B-4277-8D11-8AFEE7D306DC}" presName="hierRoot1" presStyleCnt="0"/>
      <dgm:spPr/>
    </dgm:pt>
    <dgm:pt modelId="{D78D420C-2EB5-4AA2-BC97-F6E0D679D180}" type="pres">
      <dgm:prSet presAssocID="{F13E613E-A00B-4277-8D11-8AFEE7D306DC}" presName="composite" presStyleCnt="0"/>
      <dgm:spPr/>
    </dgm:pt>
    <dgm:pt modelId="{B163A1C8-925E-4C32-9ABA-BC8BD6D8B480}" type="pres">
      <dgm:prSet presAssocID="{F13E613E-A00B-4277-8D11-8AFEE7D306DC}" presName="background" presStyleLbl="node0" presStyleIdx="1" presStyleCnt="4"/>
      <dgm:spPr/>
    </dgm:pt>
    <dgm:pt modelId="{2647DB09-8AFB-425F-802A-C9C073EB8D72}" type="pres">
      <dgm:prSet presAssocID="{F13E613E-A00B-4277-8D11-8AFEE7D306DC}" presName="text" presStyleLbl="fgAcc0" presStyleIdx="1" presStyleCnt="4">
        <dgm:presLayoutVars>
          <dgm:chPref val="3"/>
        </dgm:presLayoutVars>
      </dgm:prSet>
      <dgm:spPr/>
    </dgm:pt>
    <dgm:pt modelId="{BBDAB791-8F10-4327-B4F6-3747C1C2BD5B}" type="pres">
      <dgm:prSet presAssocID="{F13E613E-A00B-4277-8D11-8AFEE7D306DC}" presName="hierChild2" presStyleCnt="0"/>
      <dgm:spPr/>
    </dgm:pt>
    <dgm:pt modelId="{0AAC80F3-F583-407F-BF59-5E7F4F1467E3}" type="pres">
      <dgm:prSet presAssocID="{70FF04BF-602F-4737-92EE-CD7E7ECF1202}" presName="hierRoot1" presStyleCnt="0"/>
      <dgm:spPr/>
    </dgm:pt>
    <dgm:pt modelId="{5403A7E4-890A-4D5C-BC52-9A5CE985F51B}" type="pres">
      <dgm:prSet presAssocID="{70FF04BF-602F-4737-92EE-CD7E7ECF1202}" presName="composite" presStyleCnt="0"/>
      <dgm:spPr/>
    </dgm:pt>
    <dgm:pt modelId="{3064BECD-6982-498A-AEDC-26720CC4DB3E}" type="pres">
      <dgm:prSet presAssocID="{70FF04BF-602F-4737-92EE-CD7E7ECF1202}" presName="background" presStyleLbl="node0" presStyleIdx="2" presStyleCnt="4"/>
      <dgm:spPr/>
    </dgm:pt>
    <dgm:pt modelId="{4B895F3A-DC17-45A6-B5E2-A077F4892F42}" type="pres">
      <dgm:prSet presAssocID="{70FF04BF-602F-4737-92EE-CD7E7ECF1202}" presName="text" presStyleLbl="fgAcc0" presStyleIdx="2" presStyleCnt="4">
        <dgm:presLayoutVars>
          <dgm:chPref val="3"/>
        </dgm:presLayoutVars>
      </dgm:prSet>
      <dgm:spPr/>
    </dgm:pt>
    <dgm:pt modelId="{04BB7A22-082A-423C-923D-01FC9675B1BF}" type="pres">
      <dgm:prSet presAssocID="{70FF04BF-602F-4737-92EE-CD7E7ECF1202}" presName="hierChild2" presStyleCnt="0"/>
      <dgm:spPr/>
    </dgm:pt>
    <dgm:pt modelId="{2E2E373E-E54B-47EE-B30E-7D0A808F5C1B}" type="pres">
      <dgm:prSet presAssocID="{F23FCD79-B9A5-42E7-A3EE-D4AB55046175}" presName="hierRoot1" presStyleCnt="0"/>
      <dgm:spPr/>
    </dgm:pt>
    <dgm:pt modelId="{0ADECF16-DBD4-418F-81C4-87590E6B5ACC}" type="pres">
      <dgm:prSet presAssocID="{F23FCD79-B9A5-42E7-A3EE-D4AB55046175}" presName="composite" presStyleCnt="0"/>
      <dgm:spPr/>
    </dgm:pt>
    <dgm:pt modelId="{63299271-EA42-4986-A205-C51329CCE6A3}" type="pres">
      <dgm:prSet presAssocID="{F23FCD79-B9A5-42E7-A3EE-D4AB55046175}" presName="background" presStyleLbl="node0" presStyleIdx="3" presStyleCnt="4"/>
      <dgm:spPr/>
    </dgm:pt>
    <dgm:pt modelId="{B8C975B7-4CD2-4F06-8852-FF079FCFF70B}" type="pres">
      <dgm:prSet presAssocID="{F23FCD79-B9A5-42E7-A3EE-D4AB55046175}" presName="text" presStyleLbl="fgAcc0" presStyleIdx="3" presStyleCnt="4">
        <dgm:presLayoutVars>
          <dgm:chPref val="3"/>
        </dgm:presLayoutVars>
      </dgm:prSet>
      <dgm:spPr/>
    </dgm:pt>
    <dgm:pt modelId="{7960472B-2003-4588-BE7C-135F8404EF7E}" type="pres">
      <dgm:prSet presAssocID="{F23FCD79-B9A5-42E7-A3EE-D4AB55046175}" presName="hierChild2" presStyleCnt="0"/>
      <dgm:spPr/>
    </dgm:pt>
  </dgm:ptLst>
  <dgm:cxnLst>
    <dgm:cxn modelId="{25C5FD0D-793D-405E-AC4C-48730DD970F8}" srcId="{8058F464-580E-4811-A3DA-5400252E3D2C}" destId="{DBAA4DC7-A7F5-4019-9C4C-E7838C99F724}" srcOrd="0" destOrd="0" parTransId="{98043470-455A-4636-8960-C18EE283EB2E}" sibTransId="{84FF67F4-2332-468D-A8E3-73EE7A0FEBE6}"/>
    <dgm:cxn modelId="{0C1D211A-4034-4266-B609-595B2F7B43BE}" type="presOf" srcId="{70FF04BF-602F-4737-92EE-CD7E7ECF1202}" destId="{4B895F3A-DC17-45A6-B5E2-A077F4892F42}" srcOrd="0" destOrd="0" presId="urn:microsoft.com/office/officeart/2005/8/layout/hierarchy1"/>
    <dgm:cxn modelId="{B1AF8F5D-E19B-4CFE-8BF7-7E4CACDEDBC2}" type="presOf" srcId="{F23FCD79-B9A5-42E7-A3EE-D4AB55046175}" destId="{B8C975B7-4CD2-4F06-8852-FF079FCFF70B}" srcOrd="0" destOrd="0" presId="urn:microsoft.com/office/officeart/2005/8/layout/hierarchy1"/>
    <dgm:cxn modelId="{732C8368-9274-46BF-AED3-4547915A88E6}" srcId="{8058F464-580E-4811-A3DA-5400252E3D2C}" destId="{F23FCD79-B9A5-42E7-A3EE-D4AB55046175}" srcOrd="3" destOrd="0" parTransId="{8E1145F6-9986-49A8-BD75-17352760A8D3}" sibTransId="{03433943-25AD-4B27-AC12-408AE71ED03E}"/>
    <dgm:cxn modelId="{41C0EB77-006F-4E29-889C-CA3F069E7ACC}" type="presOf" srcId="{F13E613E-A00B-4277-8D11-8AFEE7D306DC}" destId="{2647DB09-8AFB-425F-802A-C9C073EB8D72}" srcOrd="0" destOrd="0" presId="urn:microsoft.com/office/officeart/2005/8/layout/hierarchy1"/>
    <dgm:cxn modelId="{8AE17D7A-3E90-4FF2-87BD-D6876C7CEF06}" type="presOf" srcId="{DBAA4DC7-A7F5-4019-9C4C-E7838C99F724}" destId="{EE9BB7CA-88F1-4ADA-824F-1BFD797D8A0F}" srcOrd="0" destOrd="0" presId="urn:microsoft.com/office/officeart/2005/8/layout/hierarchy1"/>
    <dgm:cxn modelId="{5421A88F-734B-450A-BADF-3691D0F89C15}" srcId="{8058F464-580E-4811-A3DA-5400252E3D2C}" destId="{F13E613E-A00B-4277-8D11-8AFEE7D306DC}" srcOrd="1" destOrd="0" parTransId="{F783C96D-B84E-49CA-BD8E-99DD4AEC6515}" sibTransId="{BCCF2988-E859-4D2D-94A2-DECDA2295F97}"/>
    <dgm:cxn modelId="{3382C8DE-D4DC-46CF-8855-795D47635E26}" type="presOf" srcId="{8058F464-580E-4811-A3DA-5400252E3D2C}" destId="{08F4F035-017A-424A-97E2-575ED6ABFBCF}" srcOrd="0" destOrd="0" presId="urn:microsoft.com/office/officeart/2005/8/layout/hierarchy1"/>
    <dgm:cxn modelId="{EA63CFF6-84EB-4A3B-BE00-F1601AF05B1B}" srcId="{8058F464-580E-4811-A3DA-5400252E3D2C}" destId="{70FF04BF-602F-4737-92EE-CD7E7ECF1202}" srcOrd="2" destOrd="0" parTransId="{D323C76E-2C24-4843-A938-550BFB4A1A60}" sibTransId="{C04CF794-BFEC-47A6-8842-FFBC6C8AD983}"/>
    <dgm:cxn modelId="{AABDC7AD-9E22-4C8B-8251-EF1FAB3B1D05}" type="presParOf" srcId="{08F4F035-017A-424A-97E2-575ED6ABFBCF}" destId="{3C051480-901A-48B1-AF1C-91305377BBA0}" srcOrd="0" destOrd="0" presId="urn:microsoft.com/office/officeart/2005/8/layout/hierarchy1"/>
    <dgm:cxn modelId="{AC9411C5-D969-40D1-8CD9-D5D48E05CA29}" type="presParOf" srcId="{3C051480-901A-48B1-AF1C-91305377BBA0}" destId="{0B6BB7C7-2A62-442E-A318-8299B62632B8}" srcOrd="0" destOrd="0" presId="urn:microsoft.com/office/officeart/2005/8/layout/hierarchy1"/>
    <dgm:cxn modelId="{4B1B4C63-16E4-4AE4-8D9A-0F08BCB789FD}" type="presParOf" srcId="{0B6BB7C7-2A62-442E-A318-8299B62632B8}" destId="{294720CD-B108-4E4D-ADDA-BC67DD46C3C4}" srcOrd="0" destOrd="0" presId="urn:microsoft.com/office/officeart/2005/8/layout/hierarchy1"/>
    <dgm:cxn modelId="{E97F2858-F19C-4645-A56F-C86FE28656F2}" type="presParOf" srcId="{0B6BB7C7-2A62-442E-A318-8299B62632B8}" destId="{EE9BB7CA-88F1-4ADA-824F-1BFD797D8A0F}" srcOrd="1" destOrd="0" presId="urn:microsoft.com/office/officeart/2005/8/layout/hierarchy1"/>
    <dgm:cxn modelId="{617D493F-DA91-4B4E-992A-89879036B517}" type="presParOf" srcId="{3C051480-901A-48B1-AF1C-91305377BBA0}" destId="{38FAB727-39EB-4F3B-966D-CBFADB850BE8}" srcOrd="1" destOrd="0" presId="urn:microsoft.com/office/officeart/2005/8/layout/hierarchy1"/>
    <dgm:cxn modelId="{2849C34B-581A-4B3D-955E-D97D90B2F3DA}" type="presParOf" srcId="{08F4F035-017A-424A-97E2-575ED6ABFBCF}" destId="{0003093D-DBD4-40AB-A092-CAEB43460635}" srcOrd="1" destOrd="0" presId="urn:microsoft.com/office/officeart/2005/8/layout/hierarchy1"/>
    <dgm:cxn modelId="{50313DEE-A262-4616-A0D9-61BFED3DAE7F}" type="presParOf" srcId="{0003093D-DBD4-40AB-A092-CAEB43460635}" destId="{D78D420C-2EB5-4AA2-BC97-F6E0D679D180}" srcOrd="0" destOrd="0" presId="urn:microsoft.com/office/officeart/2005/8/layout/hierarchy1"/>
    <dgm:cxn modelId="{B3D315DD-D5F2-47D3-AD38-6AF66B4F38A3}" type="presParOf" srcId="{D78D420C-2EB5-4AA2-BC97-F6E0D679D180}" destId="{B163A1C8-925E-4C32-9ABA-BC8BD6D8B480}" srcOrd="0" destOrd="0" presId="urn:microsoft.com/office/officeart/2005/8/layout/hierarchy1"/>
    <dgm:cxn modelId="{C76ED83A-EA87-4E7C-812B-606E6CB5252B}" type="presParOf" srcId="{D78D420C-2EB5-4AA2-BC97-F6E0D679D180}" destId="{2647DB09-8AFB-425F-802A-C9C073EB8D72}" srcOrd="1" destOrd="0" presId="urn:microsoft.com/office/officeart/2005/8/layout/hierarchy1"/>
    <dgm:cxn modelId="{05C823C3-E77E-4A60-95BB-6ADB5A1F8704}" type="presParOf" srcId="{0003093D-DBD4-40AB-A092-CAEB43460635}" destId="{BBDAB791-8F10-4327-B4F6-3747C1C2BD5B}" srcOrd="1" destOrd="0" presId="urn:microsoft.com/office/officeart/2005/8/layout/hierarchy1"/>
    <dgm:cxn modelId="{43D8A2E4-F437-4168-A66B-D0C0C61407B5}" type="presParOf" srcId="{08F4F035-017A-424A-97E2-575ED6ABFBCF}" destId="{0AAC80F3-F583-407F-BF59-5E7F4F1467E3}" srcOrd="2" destOrd="0" presId="urn:microsoft.com/office/officeart/2005/8/layout/hierarchy1"/>
    <dgm:cxn modelId="{851233F5-1706-479A-88E9-CDE142833E3D}" type="presParOf" srcId="{0AAC80F3-F583-407F-BF59-5E7F4F1467E3}" destId="{5403A7E4-890A-4D5C-BC52-9A5CE985F51B}" srcOrd="0" destOrd="0" presId="urn:microsoft.com/office/officeart/2005/8/layout/hierarchy1"/>
    <dgm:cxn modelId="{DC6E1199-FD41-4BBB-9BBC-F471FDE5FC8B}" type="presParOf" srcId="{5403A7E4-890A-4D5C-BC52-9A5CE985F51B}" destId="{3064BECD-6982-498A-AEDC-26720CC4DB3E}" srcOrd="0" destOrd="0" presId="urn:microsoft.com/office/officeart/2005/8/layout/hierarchy1"/>
    <dgm:cxn modelId="{4D124657-3312-4C3A-A229-F4C5EB7A092C}" type="presParOf" srcId="{5403A7E4-890A-4D5C-BC52-9A5CE985F51B}" destId="{4B895F3A-DC17-45A6-B5E2-A077F4892F42}" srcOrd="1" destOrd="0" presId="urn:microsoft.com/office/officeart/2005/8/layout/hierarchy1"/>
    <dgm:cxn modelId="{978255D0-6AE7-4411-BDCE-AE56BB86E97A}" type="presParOf" srcId="{0AAC80F3-F583-407F-BF59-5E7F4F1467E3}" destId="{04BB7A22-082A-423C-923D-01FC9675B1BF}" srcOrd="1" destOrd="0" presId="urn:microsoft.com/office/officeart/2005/8/layout/hierarchy1"/>
    <dgm:cxn modelId="{38EAB54E-02B8-4AAC-ABCF-368ADAAF8019}" type="presParOf" srcId="{08F4F035-017A-424A-97E2-575ED6ABFBCF}" destId="{2E2E373E-E54B-47EE-B30E-7D0A808F5C1B}" srcOrd="3" destOrd="0" presId="urn:microsoft.com/office/officeart/2005/8/layout/hierarchy1"/>
    <dgm:cxn modelId="{209BF3AE-DBB8-4F9E-B6C3-F9B77ABF0EA3}" type="presParOf" srcId="{2E2E373E-E54B-47EE-B30E-7D0A808F5C1B}" destId="{0ADECF16-DBD4-418F-81C4-87590E6B5ACC}" srcOrd="0" destOrd="0" presId="urn:microsoft.com/office/officeart/2005/8/layout/hierarchy1"/>
    <dgm:cxn modelId="{718B0C32-86FE-438F-94E2-DA5E0FA36608}" type="presParOf" srcId="{0ADECF16-DBD4-418F-81C4-87590E6B5ACC}" destId="{63299271-EA42-4986-A205-C51329CCE6A3}" srcOrd="0" destOrd="0" presId="urn:microsoft.com/office/officeart/2005/8/layout/hierarchy1"/>
    <dgm:cxn modelId="{53152E6C-BF5D-4B1A-9705-D8D83E1E9C22}" type="presParOf" srcId="{0ADECF16-DBD4-418F-81C4-87590E6B5ACC}" destId="{B8C975B7-4CD2-4F06-8852-FF079FCFF70B}" srcOrd="1" destOrd="0" presId="urn:microsoft.com/office/officeart/2005/8/layout/hierarchy1"/>
    <dgm:cxn modelId="{3D62124E-2BE7-4D02-B7E9-003B1372927B}" type="presParOf" srcId="{2E2E373E-E54B-47EE-B30E-7D0A808F5C1B}" destId="{7960472B-2003-4588-BE7C-135F8404EF7E}"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4EC9B7A-0D3E-4208-9E26-FB47782B1A07}" type="doc">
      <dgm:prSet loTypeId="urn:microsoft.com/office/officeart/2005/8/layout/hierarchy1" loCatId="hierarchy" qsTypeId="urn:microsoft.com/office/officeart/2005/8/quickstyle/simple1" qsCatId="simple" csTypeId="urn:microsoft.com/office/officeart/2005/8/colors/colorful1" csCatId="colorful"/>
      <dgm:spPr/>
      <dgm:t>
        <a:bodyPr/>
        <a:lstStyle/>
        <a:p>
          <a:endParaRPr lang="en-US"/>
        </a:p>
      </dgm:t>
    </dgm:pt>
    <dgm:pt modelId="{3615C270-F7B1-4D2B-941F-F3DD71320B6C}">
      <dgm:prSet/>
      <dgm:spPr/>
      <dgm:t>
        <a:bodyPr/>
        <a:lstStyle/>
        <a:p>
          <a:r>
            <a:rPr lang="en-GB" b="1" dirty="0"/>
            <a:t>Claire had just received her GCSE Results and had come back that morning to the support room. It was clear she was angry and upset and stated that the teacher who taught her the subject for this grade had said to her '</a:t>
          </a:r>
          <a:r>
            <a:rPr lang="en-GB" b="1" i="1" dirty="0"/>
            <a:t>why are you crying, it's your own fault you had this grade', which made</a:t>
          </a:r>
          <a:r>
            <a:rPr lang="en-GB" b="1" dirty="0"/>
            <a:t> Claire snap at the teacher. The teacher then started shouting at Claire telling her the grades are the worst grades he had seen for this particular year.</a:t>
          </a:r>
          <a:endParaRPr lang="en-US" dirty="0"/>
        </a:p>
      </dgm:t>
    </dgm:pt>
    <dgm:pt modelId="{E7EE7E40-61CF-4A80-9812-31B74BBCE286}" type="parTrans" cxnId="{A4E1122B-1FD9-4DA0-AD65-CABEE1DE2DA4}">
      <dgm:prSet/>
      <dgm:spPr/>
      <dgm:t>
        <a:bodyPr/>
        <a:lstStyle/>
        <a:p>
          <a:endParaRPr lang="en-US"/>
        </a:p>
      </dgm:t>
    </dgm:pt>
    <dgm:pt modelId="{0588218D-D179-41CB-9153-CCB51A36D06F}" type="sibTrans" cxnId="{A4E1122B-1FD9-4DA0-AD65-CABEE1DE2DA4}">
      <dgm:prSet/>
      <dgm:spPr/>
      <dgm:t>
        <a:bodyPr/>
        <a:lstStyle/>
        <a:p>
          <a:endParaRPr lang="en-US"/>
        </a:p>
      </dgm:t>
    </dgm:pt>
    <dgm:pt modelId="{66274C84-EDFA-49C6-9907-498B4598ADB2}">
      <dgm:prSet/>
      <dgm:spPr/>
      <dgm:t>
        <a:bodyPr/>
        <a:lstStyle/>
        <a:p>
          <a:r>
            <a:rPr lang="en-GB" b="1" dirty="0"/>
            <a:t>Because of this Claire questioned </a:t>
          </a:r>
          <a:r>
            <a:rPr lang="en-GB" b="1" i="1" dirty="0"/>
            <a:t>why </a:t>
          </a:r>
          <a:r>
            <a:rPr lang="en-GB" b="1" dirty="0"/>
            <a:t>the teachers were so horrible to her when she was</a:t>
          </a:r>
          <a:r>
            <a:rPr lang="en-GB" dirty="0"/>
            <a:t> </a:t>
          </a:r>
          <a:r>
            <a:rPr lang="en-GB" b="1" dirty="0"/>
            <a:t>clearly upset and asked </a:t>
          </a:r>
          <a:r>
            <a:rPr lang="en-GB" b="1" i="1" dirty="0"/>
            <a:t>why</a:t>
          </a:r>
          <a:r>
            <a:rPr lang="en-GB" b="1" dirty="0"/>
            <a:t> we were so different.</a:t>
          </a:r>
          <a:endParaRPr lang="en-US" dirty="0"/>
        </a:p>
      </dgm:t>
    </dgm:pt>
    <dgm:pt modelId="{1AA89F83-EDD2-4FDF-A009-292690EFABAB}" type="parTrans" cxnId="{F73BAAD2-1F6F-4D73-85F2-2782280C6C78}">
      <dgm:prSet/>
      <dgm:spPr/>
      <dgm:t>
        <a:bodyPr/>
        <a:lstStyle/>
        <a:p>
          <a:endParaRPr lang="en-US"/>
        </a:p>
      </dgm:t>
    </dgm:pt>
    <dgm:pt modelId="{17D4E24D-4222-408B-A332-046A8AF3B0EA}" type="sibTrans" cxnId="{F73BAAD2-1F6F-4D73-85F2-2782280C6C78}">
      <dgm:prSet/>
      <dgm:spPr/>
      <dgm:t>
        <a:bodyPr/>
        <a:lstStyle/>
        <a:p>
          <a:endParaRPr lang="en-US"/>
        </a:p>
      </dgm:t>
    </dgm:pt>
    <dgm:pt modelId="{C737A90E-93DC-4E93-A913-E16A48E07D05}" type="pres">
      <dgm:prSet presAssocID="{44EC9B7A-0D3E-4208-9E26-FB47782B1A07}" presName="hierChild1" presStyleCnt="0">
        <dgm:presLayoutVars>
          <dgm:chPref val="1"/>
          <dgm:dir/>
          <dgm:animOne val="branch"/>
          <dgm:animLvl val="lvl"/>
          <dgm:resizeHandles/>
        </dgm:presLayoutVars>
      </dgm:prSet>
      <dgm:spPr/>
    </dgm:pt>
    <dgm:pt modelId="{E9969BE5-E4E5-4C7C-AF2C-17078013BE09}" type="pres">
      <dgm:prSet presAssocID="{3615C270-F7B1-4D2B-941F-F3DD71320B6C}" presName="hierRoot1" presStyleCnt="0"/>
      <dgm:spPr/>
    </dgm:pt>
    <dgm:pt modelId="{5739BFAD-8C42-4994-BA60-501D49B7AC87}" type="pres">
      <dgm:prSet presAssocID="{3615C270-F7B1-4D2B-941F-F3DD71320B6C}" presName="composite" presStyleCnt="0"/>
      <dgm:spPr/>
    </dgm:pt>
    <dgm:pt modelId="{6937188F-5D62-4568-88FD-6246B726B8A1}" type="pres">
      <dgm:prSet presAssocID="{3615C270-F7B1-4D2B-941F-F3DD71320B6C}" presName="background" presStyleLbl="node0" presStyleIdx="0" presStyleCnt="2"/>
      <dgm:spPr/>
    </dgm:pt>
    <dgm:pt modelId="{CEDAD54C-10E3-42D9-BA4A-F26EEEE75048}" type="pres">
      <dgm:prSet presAssocID="{3615C270-F7B1-4D2B-941F-F3DD71320B6C}" presName="text" presStyleLbl="fgAcc0" presStyleIdx="0" presStyleCnt="2">
        <dgm:presLayoutVars>
          <dgm:chPref val="3"/>
        </dgm:presLayoutVars>
      </dgm:prSet>
      <dgm:spPr/>
    </dgm:pt>
    <dgm:pt modelId="{9F8E987C-6309-4F10-BE47-D937846E9705}" type="pres">
      <dgm:prSet presAssocID="{3615C270-F7B1-4D2B-941F-F3DD71320B6C}" presName="hierChild2" presStyleCnt="0"/>
      <dgm:spPr/>
    </dgm:pt>
    <dgm:pt modelId="{744EC85C-C679-4A1C-AAE3-3EC00310E087}" type="pres">
      <dgm:prSet presAssocID="{66274C84-EDFA-49C6-9907-498B4598ADB2}" presName="hierRoot1" presStyleCnt="0"/>
      <dgm:spPr/>
    </dgm:pt>
    <dgm:pt modelId="{090E0543-8F18-43A4-8281-7D7542A6D46C}" type="pres">
      <dgm:prSet presAssocID="{66274C84-EDFA-49C6-9907-498B4598ADB2}" presName="composite" presStyleCnt="0"/>
      <dgm:spPr/>
    </dgm:pt>
    <dgm:pt modelId="{E964DFF2-5394-41D8-ADE7-D4959D1FFF0B}" type="pres">
      <dgm:prSet presAssocID="{66274C84-EDFA-49C6-9907-498B4598ADB2}" presName="background" presStyleLbl="node0" presStyleIdx="1" presStyleCnt="2"/>
      <dgm:spPr/>
    </dgm:pt>
    <dgm:pt modelId="{F3C355F9-ACEE-49A3-A918-941F046769D0}" type="pres">
      <dgm:prSet presAssocID="{66274C84-EDFA-49C6-9907-498B4598ADB2}" presName="text" presStyleLbl="fgAcc0" presStyleIdx="1" presStyleCnt="2">
        <dgm:presLayoutVars>
          <dgm:chPref val="3"/>
        </dgm:presLayoutVars>
      </dgm:prSet>
      <dgm:spPr/>
    </dgm:pt>
    <dgm:pt modelId="{888F66E7-4515-486B-9F1E-D7CB72317600}" type="pres">
      <dgm:prSet presAssocID="{66274C84-EDFA-49C6-9907-498B4598ADB2}" presName="hierChild2" presStyleCnt="0"/>
      <dgm:spPr/>
    </dgm:pt>
  </dgm:ptLst>
  <dgm:cxnLst>
    <dgm:cxn modelId="{76BFB922-E1AA-4850-B803-A2559FED4F4C}" type="presOf" srcId="{66274C84-EDFA-49C6-9907-498B4598ADB2}" destId="{F3C355F9-ACEE-49A3-A918-941F046769D0}" srcOrd="0" destOrd="0" presId="urn:microsoft.com/office/officeart/2005/8/layout/hierarchy1"/>
    <dgm:cxn modelId="{A4E1122B-1FD9-4DA0-AD65-CABEE1DE2DA4}" srcId="{44EC9B7A-0D3E-4208-9E26-FB47782B1A07}" destId="{3615C270-F7B1-4D2B-941F-F3DD71320B6C}" srcOrd="0" destOrd="0" parTransId="{E7EE7E40-61CF-4A80-9812-31B74BBCE286}" sibTransId="{0588218D-D179-41CB-9153-CCB51A36D06F}"/>
    <dgm:cxn modelId="{65B6C667-5340-4202-A093-6A3D4CCF818F}" type="presOf" srcId="{3615C270-F7B1-4D2B-941F-F3DD71320B6C}" destId="{CEDAD54C-10E3-42D9-BA4A-F26EEEE75048}" srcOrd="0" destOrd="0" presId="urn:microsoft.com/office/officeart/2005/8/layout/hierarchy1"/>
    <dgm:cxn modelId="{87302A80-BA3C-4833-8D64-96D3782218C2}" type="presOf" srcId="{44EC9B7A-0D3E-4208-9E26-FB47782B1A07}" destId="{C737A90E-93DC-4E93-A913-E16A48E07D05}" srcOrd="0" destOrd="0" presId="urn:microsoft.com/office/officeart/2005/8/layout/hierarchy1"/>
    <dgm:cxn modelId="{F73BAAD2-1F6F-4D73-85F2-2782280C6C78}" srcId="{44EC9B7A-0D3E-4208-9E26-FB47782B1A07}" destId="{66274C84-EDFA-49C6-9907-498B4598ADB2}" srcOrd="1" destOrd="0" parTransId="{1AA89F83-EDD2-4FDF-A009-292690EFABAB}" sibTransId="{17D4E24D-4222-408B-A332-046A8AF3B0EA}"/>
    <dgm:cxn modelId="{A8B442C9-66C0-4063-A970-B3401D166E66}" type="presParOf" srcId="{C737A90E-93DC-4E93-A913-E16A48E07D05}" destId="{E9969BE5-E4E5-4C7C-AF2C-17078013BE09}" srcOrd="0" destOrd="0" presId="urn:microsoft.com/office/officeart/2005/8/layout/hierarchy1"/>
    <dgm:cxn modelId="{63EA63D5-1945-4DA6-B65D-47AD8FE7DFFA}" type="presParOf" srcId="{E9969BE5-E4E5-4C7C-AF2C-17078013BE09}" destId="{5739BFAD-8C42-4994-BA60-501D49B7AC87}" srcOrd="0" destOrd="0" presId="urn:microsoft.com/office/officeart/2005/8/layout/hierarchy1"/>
    <dgm:cxn modelId="{672C439B-4808-47F7-A5AF-08BB742BEFFE}" type="presParOf" srcId="{5739BFAD-8C42-4994-BA60-501D49B7AC87}" destId="{6937188F-5D62-4568-88FD-6246B726B8A1}" srcOrd="0" destOrd="0" presId="urn:microsoft.com/office/officeart/2005/8/layout/hierarchy1"/>
    <dgm:cxn modelId="{47DB159D-A0FC-48BC-A36C-6BC4B0DCE03D}" type="presParOf" srcId="{5739BFAD-8C42-4994-BA60-501D49B7AC87}" destId="{CEDAD54C-10E3-42D9-BA4A-F26EEEE75048}" srcOrd="1" destOrd="0" presId="urn:microsoft.com/office/officeart/2005/8/layout/hierarchy1"/>
    <dgm:cxn modelId="{E654F4A5-BA9A-4842-9D2D-ED408E0178E1}" type="presParOf" srcId="{E9969BE5-E4E5-4C7C-AF2C-17078013BE09}" destId="{9F8E987C-6309-4F10-BE47-D937846E9705}" srcOrd="1" destOrd="0" presId="urn:microsoft.com/office/officeart/2005/8/layout/hierarchy1"/>
    <dgm:cxn modelId="{A47524E4-675F-4180-9040-8809F98C8FBC}" type="presParOf" srcId="{C737A90E-93DC-4E93-A913-E16A48E07D05}" destId="{744EC85C-C679-4A1C-AAE3-3EC00310E087}" srcOrd="1" destOrd="0" presId="urn:microsoft.com/office/officeart/2005/8/layout/hierarchy1"/>
    <dgm:cxn modelId="{29FD1B0E-6934-4BA2-9DA6-11CF8B7E1273}" type="presParOf" srcId="{744EC85C-C679-4A1C-AAE3-3EC00310E087}" destId="{090E0543-8F18-43A4-8281-7D7542A6D46C}" srcOrd="0" destOrd="0" presId="urn:microsoft.com/office/officeart/2005/8/layout/hierarchy1"/>
    <dgm:cxn modelId="{1ACACD1C-69B9-4435-B1BC-DCA1B44B5E5E}" type="presParOf" srcId="{090E0543-8F18-43A4-8281-7D7542A6D46C}" destId="{E964DFF2-5394-41D8-ADE7-D4959D1FFF0B}" srcOrd="0" destOrd="0" presId="urn:microsoft.com/office/officeart/2005/8/layout/hierarchy1"/>
    <dgm:cxn modelId="{385884B1-8AD2-4F23-A23C-EDADCA1480D5}" type="presParOf" srcId="{090E0543-8F18-43A4-8281-7D7542A6D46C}" destId="{F3C355F9-ACEE-49A3-A918-941F046769D0}" srcOrd="1" destOrd="0" presId="urn:microsoft.com/office/officeart/2005/8/layout/hierarchy1"/>
    <dgm:cxn modelId="{0B426EED-545D-42C4-8F75-7E7A3FEBBCDF}" type="presParOf" srcId="{744EC85C-C679-4A1C-AAE3-3EC00310E087}" destId="{888F66E7-4515-486B-9F1E-D7CB72317600}"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3CFAC5E-F7FC-4A55-A015-BEEBDC68F547}" type="doc">
      <dgm:prSet loTypeId="urn:microsoft.com/office/officeart/2005/8/layout/hierarchy1" loCatId="hierarchy" qsTypeId="urn:microsoft.com/office/officeart/2005/8/quickstyle/simple1" qsCatId="simple" csTypeId="urn:microsoft.com/office/officeart/2005/8/colors/accent2_2" csCatId="accent2"/>
      <dgm:spPr/>
      <dgm:t>
        <a:bodyPr/>
        <a:lstStyle/>
        <a:p>
          <a:endParaRPr lang="en-US"/>
        </a:p>
      </dgm:t>
    </dgm:pt>
    <dgm:pt modelId="{B2C8852F-AF5D-4164-ADB0-57FDE31904A6}">
      <dgm:prSet/>
      <dgm:spPr/>
      <dgm:t>
        <a:bodyPr/>
        <a:lstStyle/>
        <a:p>
          <a:r>
            <a:rPr lang="en-GB" b="1" dirty="0"/>
            <a:t>We began to discuss the '</a:t>
          </a:r>
          <a:r>
            <a:rPr lang="en-GB" b="1" i="1" dirty="0"/>
            <a:t>bigger picture</a:t>
          </a:r>
          <a:r>
            <a:rPr lang="en-GB" b="1" dirty="0"/>
            <a:t>' looking at future aims and goals, yet Claire's</a:t>
          </a:r>
          <a:r>
            <a:rPr lang="en-GB" b="1" i="1" dirty="0"/>
            <a:t> self-esteem</a:t>
          </a:r>
          <a:r>
            <a:rPr lang="en-GB" b="1" dirty="0"/>
            <a:t> had been affected and her </a:t>
          </a:r>
          <a:r>
            <a:rPr lang="en-GB" b="1" i="1" dirty="0"/>
            <a:t>self perception</a:t>
          </a:r>
          <a:r>
            <a:rPr lang="en-GB" b="1" dirty="0"/>
            <a:t> was </a:t>
          </a:r>
          <a:r>
            <a:rPr lang="en-GB" b="1" i="1" dirty="0"/>
            <a:t>'to follow mums footsteps and have a baby'.</a:t>
          </a:r>
          <a:endParaRPr lang="en-US" dirty="0"/>
        </a:p>
      </dgm:t>
    </dgm:pt>
    <dgm:pt modelId="{ABBBB262-A939-4A22-A9AE-3072D92E57B1}" type="parTrans" cxnId="{5323683B-533C-48A4-A336-33CE6460ACB6}">
      <dgm:prSet/>
      <dgm:spPr/>
      <dgm:t>
        <a:bodyPr/>
        <a:lstStyle/>
        <a:p>
          <a:endParaRPr lang="en-US"/>
        </a:p>
      </dgm:t>
    </dgm:pt>
    <dgm:pt modelId="{6871F75D-39E5-44F2-810B-C2D5B430347B}" type="sibTrans" cxnId="{5323683B-533C-48A4-A336-33CE6460ACB6}">
      <dgm:prSet/>
      <dgm:spPr/>
      <dgm:t>
        <a:bodyPr/>
        <a:lstStyle/>
        <a:p>
          <a:endParaRPr lang="en-US"/>
        </a:p>
      </dgm:t>
    </dgm:pt>
    <dgm:pt modelId="{ABCCBC8C-2FC0-4501-B5D7-BCE72017A516}">
      <dgm:prSet/>
      <dgm:spPr/>
      <dgm:t>
        <a:bodyPr/>
        <a:lstStyle/>
        <a:p>
          <a:r>
            <a:rPr lang="en-GB" b="1" dirty="0"/>
            <a:t>Claire disclosed home issues including her </a:t>
          </a:r>
          <a:r>
            <a:rPr lang="en-GB" b="1" i="1" dirty="0"/>
            <a:t>mother's drinking problem</a:t>
          </a:r>
          <a:r>
            <a:rPr lang="en-GB" b="1" dirty="0"/>
            <a:t> and</a:t>
          </a:r>
          <a:r>
            <a:rPr lang="en-GB" b="1" i="1" dirty="0"/>
            <a:t> 'Toxic' relationship.</a:t>
          </a:r>
          <a:r>
            <a:rPr lang="en-GB" b="1" dirty="0"/>
            <a:t> </a:t>
          </a:r>
          <a:endParaRPr lang="en-US" dirty="0"/>
        </a:p>
      </dgm:t>
    </dgm:pt>
    <dgm:pt modelId="{EE468556-9581-4509-9E04-7EFEB414EAD8}" type="parTrans" cxnId="{FBEE57E7-A320-4A6C-8B83-CD4AD5A90E40}">
      <dgm:prSet/>
      <dgm:spPr/>
      <dgm:t>
        <a:bodyPr/>
        <a:lstStyle/>
        <a:p>
          <a:endParaRPr lang="en-US"/>
        </a:p>
      </dgm:t>
    </dgm:pt>
    <dgm:pt modelId="{66F2DC95-9652-4C26-AA1B-BDD45ACABFA5}" type="sibTrans" cxnId="{FBEE57E7-A320-4A6C-8B83-CD4AD5A90E40}">
      <dgm:prSet/>
      <dgm:spPr/>
      <dgm:t>
        <a:bodyPr/>
        <a:lstStyle/>
        <a:p>
          <a:endParaRPr lang="en-US"/>
        </a:p>
      </dgm:t>
    </dgm:pt>
    <dgm:pt modelId="{AD15D31F-EDCA-4CDB-B955-315B883988B2}">
      <dgm:prSet/>
      <dgm:spPr/>
      <dgm:t>
        <a:bodyPr/>
        <a:lstStyle/>
        <a:p>
          <a:r>
            <a:rPr lang="en-GB" b="1" dirty="0"/>
            <a:t>Advice was given to Claire to help her with </a:t>
          </a:r>
          <a:r>
            <a:rPr lang="en-GB" b="1" i="1" dirty="0"/>
            <a:t>emotional issues</a:t>
          </a:r>
          <a:r>
            <a:rPr lang="en-GB" b="1" dirty="0"/>
            <a:t> that were evidently impacting on her </a:t>
          </a:r>
          <a:r>
            <a:rPr lang="en-GB" b="1" i="1" dirty="0"/>
            <a:t>wellbeing</a:t>
          </a:r>
          <a:r>
            <a:rPr lang="en-GB" b="1" dirty="0"/>
            <a:t> and s</a:t>
          </a:r>
          <a:r>
            <a:rPr lang="en-GB" b="1" i="1" dirty="0"/>
            <a:t>chool-work.</a:t>
          </a:r>
          <a:endParaRPr lang="en-US" dirty="0"/>
        </a:p>
      </dgm:t>
    </dgm:pt>
    <dgm:pt modelId="{7660187C-B438-484D-BE13-279ACB540748}" type="parTrans" cxnId="{2198635E-1FDE-471B-8422-F7C8A4FD0DC1}">
      <dgm:prSet/>
      <dgm:spPr/>
      <dgm:t>
        <a:bodyPr/>
        <a:lstStyle/>
        <a:p>
          <a:endParaRPr lang="en-US"/>
        </a:p>
      </dgm:t>
    </dgm:pt>
    <dgm:pt modelId="{DC0897B1-C48E-4D2D-A559-C5B4F5C75FDE}" type="sibTrans" cxnId="{2198635E-1FDE-471B-8422-F7C8A4FD0DC1}">
      <dgm:prSet/>
      <dgm:spPr/>
      <dgm:t>
        <a:bodyPr/>
        <a:lstStyle/>
        <a:p>
          <a:endParaRPr lang="en-US"/>
        </a:p>
      </dgm:t>
    </dgm:pt>
    <dgm:pt modelId="{149F16B6-5164-47F1-A48C-B43BC367089F}" type="pres">
      <dgm:prSet presAssocID="{23CFAC5E-F7FC-4A55-A015-BEEBDC68F547}" presName="hierChild1" presStyleCnt="0">
        <dgm:presLayoutVars>
          <dgm:chPref val="1"/>
          <dgm:dir/>
          <dgm:animOne val="branch"/>
          <dgm:animLvl val="lvl"/>
          <dgm:resizeHandles/>
        </dgm:presLayoutVars>
      </dgm:prSet>
      <dgm:spPr/>
    </dgm:pt>
    <dgm:pt modelId="{7153AEBB-90C7-423A-86B0-2EF7636288E1}" type="pres">
      <dgm:prSet presAssocID="{B2C8852F-AF5D-4164-ADB0-57FDE31904A6}" presName="hierRoot1" presStyleCnt="0"/>
      <dgm:spPr/>
    </dgm:pt>
    <dgm:pt modelId="{46D5D3A3-5AEC-40C9-AA8E-D4DB68B88643}" type="pres">
      <dgm:prSet presAssocID="{B2C8852F-AF5D-4164-ADB0-57FDE31904A6}" presName="composite" presStyleCnt="0"/>
      <dgm:spPr/>
    </dgm:pt>
    <dgm:pt modelId="{65A6A40E-4223-40E3-A716-44581CEB3757}" type="pres">
      <dgm:prSet presAssocID="{B2C8852F-AF5D-4164-ADB0-57FDE31904A6}" presName="background" presStyleLbl="node0" presStyleIdx="0" presStyleCnt="3"/>
      <dgm:spPr/>
    </dgm:pt>
    <dgm:pt modelId="{08CCD801-6543-439A-9B0D-A56A860D72FB}" type="pres">
      <dgm:prSet presAssocID="{B2C8852F-AF5D-4164-ADB0-57FDE31904A6}" presName="text" presStyleLbl="fgAcc0" presStyleIdx="0" presStyleCnt="3">
        <dgm:presLayoutVars>
          <dgm:chPref val="3"/>
        </dgm:presLayoutVars>
      </dgm:prSet>
      <dgm:spPr/>
    </dgm:pt>
    <dgm:pt modelId="{7CBE1BEA-6704-444D-8BD6-FBBABB9B86DE}" type="pres">
      <dgm:prSet presAssocID="{B2C8852F-AF5D-4164-ADB0-57FDE31904A6}" presName="hierChild2" presStyleCnt="0"/>
      <dgm:spPr/>
    </dgm:pt>
    <dgm:pt modelId="{05FD767B-E355-48DD-8666-B024D1205390}" type="pres">
      <dgm:prSet presAssocID="{ABCCBC8C-2FC0-4501-B5D7-BCE72017A516}" presName="hierRoot1" presStyleCnt="0"/>
      <dgm:spPr/>
    </dgm:pt>
    <dgm:pt modelId="{CE0DE0B2-9D06-48FC-B3A9-BC6FDDFE741B}" type="pres">
      <dgm:prSet presAssocID="{ABCCBC8C-2FC0-4501-B5D7-BCE72017A516}" presName="composite" presStyleCnt="0"/>
      <dgm:spPr/>
    </dgm:pt>
    <dgm:pt modelId="{4C5456C4-3218-4301-AD32-E7A6A963DE73}" type="pres">
      <dgm:prSet presAssocID="{ABCCBC8C-2FC0-4501-B5D7-BCE72017A516}" presName="background" presStyleLbl="node0" presStyleIdx="1" presStyleCnt="3"/>
      <dgm:spPr/>
    </dgm:pt>
    <dgm:pt modelId="{F4423DCC-5D31-4893-BAE8-057CE0E857D5}" type="pres">
      <dgm:prSet presAssocID="{ABCCBC8C-2FC0-4501-B5D7-BCE72017A516}" presName="text" presStyleLbl="fgAcc0" presStyleIdx="1" presStyleCnt="3">
        <dgm:presLayoutVars>
          <dgm:chPref val="3"/>
        </dgm:presLayoutVars>
      </dgm:prSet>
      <dgm:spPr/>
    </dgm:pt>
    <dgm:pt modelId="{65F9648E-6CF3-433A-BA12-B178D2861D6B}" type="pres">
      <dgm:prSet presAssocID="{ABCCBC8C-2FC0-4501-B5D7-BCE72017A516}" presName="hierChild2" presStyleCnt="0"/>
      <dgm:spPr/>
    </dgm:pt>
    <dgm:pt modelId="{4588A469-B7B9-4E56-A997-875951820ABE}" type="pres">
      <dgm:prSet presAssocID="{AD15D31F-EDCA-4CDB-B955-315B883988B2}" presName="hierRoot1" presStyleCnt="0"/>
      <dgm:spPr/>
    </dgm:pt>
    <dgm:pt modelId="{520C49A7-DBC0-4E1B-8F6C-6813B2BB212D}" type="pres">
      <dgm:prSet presAssocID="{AD15D31F-EDCA-4CDB-B955-315B883988B2}" presName="composite" presStyleCnt="0"/>
      <dgm:spPr/>
    </dgm:pt>
    <dgm:pt modelId="{468E8EB5-AE7F-4F31-A3BB-FE9C4AE6F930}" type="pres">
      <dgm:prSet presAssocID="{AD15D31F-EDCA-4CDB-B955-315B883988B2}" presName="background" presStyleLbl="node0" presStyleIdx="2" presStyleCnt="3"/>
      <dgm:spPr/>
    </dgm:pt>
    <dgm:pt modelId="{4220F5B0-BADA-4E46-AB1F-9940C5DE5A7C}" type="pres">
      <dgm:prSet presAssocID="{AD15D31F-EDCA-4CDB-B955-315B883988B2}" presName="text" presStyleLbl="fgAcc0" presStyleIdx="2" presStyleCnt="3">
        <dgm:presLayoutVars>
          <dgm:chPref val="3"/>
        </dgm:presLayoutVars>
      </dgm:prSet>
      <dgm:spPr/>
    </dgm:pt>
    <dgm:pt modelId="{AA20EB0A-9BAD-4A09-8ACA-FDDCD53A5CA1}" type="pres">
      <dgm:prSet presAssocID="{AD15D31F-EDCA-4CDB-B955-315B883988B2}" presName="hierChild2" presStyleCnt="0"/>
      <dgm:spPr/>
    </dgm:pt>
  </dgm:ptLst>
  <dgm:cxnLst>
    <dgm:cxn modelId="{5323683B-533C-48A4-A336-33CE6460ACB6}" srcId="{23CFAC5E-F7FC-4A55-A015-BEEBDC68F547}" destId="{B2C8852F-AF5D-4164-ADB0-57FDE31904A6}" srcOrd="0" destOrd="0" parTransId="{ABBBB262-A939-4A22-A9AE-3072D92E57B1}" sibTransId="{6871F75D-39E5-44F2-810B-C2D5B430347B}"/>
    <dgm:cxn modelId="{2198635E-1FDE-471B-8422-F7C8A4FD0DC1}" srcId="{23CFAC5E-F7FC-4A55-A015-BEEBDC68F547}" destId="{AD15D31F-EDCA-4CDB-B955-315B883988B2}" srcOrd="2" destOrd="0" parTransId="{7660187C-B438-484D-BE13-279ACB540748}" sibTransId="{DC0897B1-C48E-4D2D-A559-C5B4F5C75FDE}"/>
    <dgm:cxn modelId="{45AA0793-DF16-4609-9BA9-9333F0D4C838}" type="presOf" srcId="{23CFAC5E-F7FC-4A55-A015-BEEBDC68F547}" destId="{149F16B6-5164-47F1-A48C-B43BC367089F}" srcOrd="0" destOrd="0" presId="urn:microsoft.com/office/officeart/2005/8/layout/hierarchy1"/>
    <dgm:cxn modelId="{510EDA9F-A5D4-4104-9C0A-DCF19326CCA8}" type="presOf" srcId="{ABCCBC8C-2FC0-4501-B5D7-BCE72017A516}" destId="{F4423DCC-5D31-4893-BAE8-057CE0E857D5}" srcOrd="0" destOrd="0" presId="urn:microsoft.com/office/officeart/2005/8/layout/hierarchy1"/>
    <dgm:cxn modelId="{54BCEDAC-9166-4DDA-910A-46C59988B9B4}" type="presOf" srcId="{AD15D31F-EDCA-4CDB-B955-315B883988B2}" destId="{4220F5B0-BADA-4E46-AB1F-9940C5DE5A7C}" srcOrd="0" destOrd="0" presId="urn:microsoft.com/office/officeart/2005/8/layout/hierarchy1"/>
    <dgm:cxn modelId="{54C23CD9-1D88-4FE3-A381-A7B4855133B3}" type="presOf" srcId="{B2C8852F-AF5D-4164-ADB0-57FDE31904A6}" destId="{08CCD801-6543-439A-9B0D-A56A860D72FB}" srcOrd="0" destOrd="0" presId="urn:microsoft.com/office/officeart/2005/8/layout/hierarchy1"/>
    <dgm:cxn modelId="{FBEE57E7-A320-4A6C-8B83-CD4AD5A90E40}" srcId="{23CFAC5E-F7FC-4A55-A015-BEEBDC68F547}" destId="{ABCCBC8C-2FC0-4501-B5D7-BCE72017A516}" srcOrd="1" destOrd="0" parTransId="{EE468556-9581-4509-9E04-7EFEB414EAD8}" sibTransId="{66F2DC95-9652-4C26-AA1B-BDD45ACABFA5}"/>
    <dgm:cxn modelId="{77FABEEB-0831-4A6B-AF7B-EC002D86C9A9}" type="presParOf" srcId="{149F16B6-5164-47F1-A48C-B43BC367089F}" destId="{7153AEBB-90C7-423A-86B0-2EF7636288E1}" srcOrd="0" destOrd="0" presId="urn:microsoft.com/office/officeart/2005/8/layout/hierarchy1"/>
    <dgm:cxn modelId="{42F0216E-B707-4F2F-9D6C-87C6BC8182FB}" type="presParOf" srcId="{7153AEBB-90C7-423A-86B0-2EF7636288E1}" destId="{46D5D3A3-5AEC-40C9-AA8E-D4DB68B88643}" srcOrd="0" destOrd="0" presId="urn:microsoft.com/office/officeart/2005/8/layout/hierarchy1"/>
    <dgm:cxn modelId="{5B96ACCA-AAE5-409A-BA9B-4E9E312F9BC6}" type="presParOf" srcId="{46D5D3A3-5AEC-40C9-AA8E-D4DB68B88643}" destId="{65A6A40E-4223-40E3-A716-44581CEB3757}" srcOrd="0" destOrd="0" presId="urn:microsoft.com/office/officeart/2005/8/layout/hierarchy1"/>
    <dgm:cxn modelId="{C6BE9C02-D4FA-4E79-ABCA-4BF5403DFBDB}" type="presParOf" srcId="{46D5D3A3-5AEC-40C9-AA8E-D4DB68B88643}" destId="{08CCD801-6543-439A-9B0D-A56A860D72FB}" srcOrd="1" destOrd="0" presId="urn:microsoft.com/office/officeart/2005/8/layout/hierarchy1"/>
    <dgm:cxn modelId="{5B62085A-15A2-4A04-8AE1-B5E6723C5B9F}" type="presParOf" srcId="{7153AEBB-90C7-423A-86B0-2EF7636288E1}" destId="{7CBE1BEA-6704-444D-8BD6-FBBABB9B86DE}" srcOrd="1" destOrd="0" presId="urn:microsoft.com/office/officeart/2005/8/layout/hierarchy1"/>
    <dgm:cxn modelId="{D823CF67-4D6B-4C14-AD8F-CA36984CE69E}" type="presParOf" srcId="{149F16B6-5164-47F1-A48C-B43BC367089F}" destId="{05FD767B-E355-48DD-8666-B024D1205390}" srcOrd="1" destOrd="0" presId="urn:microsoft.com/office/officeart/2005/8/layout/hierarchy1"/>
    <dgm:cxn modelId="{2A8AFA0D-68BB-4DAC-9F1F-743D734EC624}" type="presParOf" srcId="{05FD767B-E355-48DD-8666-B024D1205390}" destId="{CE0DE0B2-9D06-48FC-B3A9-BC6FDDFE741B}" srcOrd="0" destOrd="0" presId="urn:microsoft.com/office/officeart/2005/8/layout/hierarchy1"/>
    <dgm:cxn modelId="{A3978FCF-5DF6-428C-89FE-2A4FA275C8E4}" type="presParOf" srcId="{CE0DE0B2-9D06-48FC-B3A9-BC6FDDFE741B}" destId="{4C5456C4-3218-4301-AD32-E7A6A963DE73}" srcOrd="0" destOrd="0" presId="urn:microsoft.com/office/officeart/2005/8/layout/hierarchy1"/>
    <dgm:cxn modelId="{B349BD58-8985-4E43-BE94-12D8AA4A035D}" type="presParOf" srcId="{CE0DE0B2-9D06-48FC-B3A9-BC6FDDFE741B}" destId="{F4423DCC-5D31-4893-BAE8-057CE0E857D5}" srcOrd="1" destOrd="0" presId="urn:microsoft.com/office/officeart/2005/8/layout/hierarchy1"/>
    <dgm:cxn modelId="{96BF0B07-AD6C-4C7C-AC25-BAFCD5D750B1}" type="presParOf" srcId="{05FD767B-E355-48DD-8666-B024D1205390}" destId="{65F9648E-6CF3-433A-BA12-B178D2861D6B}" srcOrd="1" destOrd="0" presId="urn:microsoft.com/office/officeart/2005/8/layout/hierarchy1"/>
    <dgm:cxn modelId="{BC01FA85-203B-4A68-9AB1-2190D434CE6C}" type="presParOf" srcId="{149F16B6-5164-47F1-A48C-B43BC367089F}" destId="{4588A469-B7B9-4E56-A997-875951820ABE}" srcOrd="2" destOrd="0" presId="urn:microsoft.com/office/officeart/2005/8/layout/hierarchy1"/>
    <dgm:cxn modelId="{DFE7D02B-B606-46CE-918E-6F2764168386}" type="presParOf" srcId="{4588A469-B7B9-4E56-A997-875951820ABE}" destId="{520C49A7-DBC0-4E1B-8F6C-6813B2BB212D}" srcOrd="0" destOrd="0" presId="urn:microsoft.com/office/officeart/2005/8/layout/hierarchy1"/>
    <dgm:cxn modelId="{B54645FD-61B9-4287-9021-D8EEE98A6627}" type="presParOf" srcId="{520C49A7-DBC0-4E1B-8F6C-6813B2BB212D}" destId="{468E8EB5-AE7F-4F31-A3BB-FE9C4AE6F930}" srcOrd="0" destOrd="0" presId="urn:microsoft.com/office/officeart/2005/8/layout/hierarchy1"/>
    <dgm:cxn modelId="{1AC0558E-B3DF-4F67-8BF2-E2F1DF36BDAC}" type="presParOf" srcId="{520C49A7-DBC0-4E1B-8F6C-6813B2BB212D}" destId="{4220F5B0-BADA-4E46-AB1F-9940C5DE5A7C}" srcOrd="1" destOrd="0" presId="urn:microsoft.com/office/officeart/2005/8/layout/hierarchy1"/>
    <dgm:cxn modelId="{8507B185-708B-4243-86A4-8B4AA1A12BD7}" type="presParOf" srcId="{4588A469-B7B9-4E56-A997-875951820ABE}" destId="{AA20EB0A-9BAD-4A09-8ACA-FDDCD53A5CA1}"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1F42251-4BCE-491E-9C91-EE73F6B0BFEF}" type="doc">
      <dgm:prSet loTypeId="urn:microsoft.com/office/officeart/2005/8/layout/hierarchy1" loCatId="hierarchy" qsTypeId="urn:microsoft.com/office/officeart/2005/8/quickstyle/simple1" qsCatId="simple" csTypeId="urn:microsoft.com/office/officeart/2005/8/colors/colorful5" csCatId="colorful"/>
      <dgm:spPr/>
      <dgm:t>
        <a:bodyPr/>
        <a:lstStyle/>
        <a:p>
          <a:endParaRPr lang="en-US"/>
        </a:p>
      </dgm:t>
    </dgm:pt>
    <dgm:pt modelId="{8D016287-A9C4-4DD1-8426-D78A8E29D9EA}">
      <dgm:prSet/>
      <dgm:spPr/>
      <dgm:t>
        <a:bodyPr/>
        <a:lstStyle/>
        <a:p>
          <a:r>
            <a:rPr lang="en-GB" b="1" dirty="0"/>
            <a:t>Managed to calm Claire down with Hot chocolate and using my </a:t>
          </a:r>
          <a:r>
            <a:rPr lang="en-GB" b="1" i="1" dirty="0"/>
            <a:t>existing counselling skills</a:t>
          </a:r>
          <a:r>
            <a:rPr lang="en-GB" b="1" dirty="0"/>
            <a:t>.</a:t>
          </a:r>
          <a:endParaRPr lang="en-US" dirty="0"/>
        </a:p>
      </dgm:t>
    </dgm:pt>
    <dgm:pt modelId="{95F2BE1B-06F5-454A-A4B7-2DF30E8FB03E}" type="parTrans" cxnId="{A1652587-F4F7-4A18-8B64-900A5226B7B6}">
      <dgm:prSet/>
      <dgm:spPr/>
      <dgm:t>
        <a:bodyPr/>
        <a:lstStyle/>
        <a:p>
          <a:endParaRPr lang="en-US"/>
        </a:p>
      </dgm:t>
    </dgm:pt>
    <dgm:pt modelId="{E4680AB9-CF7D-4FCD-B8DE-ADBE1B67AB2D}" type="sibTrans" cxnId="{A1652587-F4F7-4A18-8B64-900A5226B7B6}">
      <dgm:prSet/>
      <dgm:spPr/>
      <dgm:t>
        <a:bodyPr/>
        <a:lstStyle/>
        <a:p>
          <a:endParaRPr lang="en-US"/>
        </a:p>
      </dgm:t>
    </dgm:pt>
    <dgm:pt modelId="{421DA4DF-A8B1-4492-BF20-B9596F6B7D04}">
      <dgm:prSet/>
      <dgm:spPr/>
      <dgm:t>
        <a:bodyPr/>
        <a:lstStyle/>
        <a:p>
          <a:r>
            <a:rPr lang="en-GB" b="1" i="1" dirty="0"/>
            <a:t>Signpost</a:t>
          </a:r>
          <a:r>
            <a:rPr lang="en-GB" b="1" dirty="0"/>
            <a:t>  to other professionals such as </a:t>
          </a:r>
          <a:r>
            <a:rPr lang="en-GB" b="1" i="1" dirty="0"/>
            <a:t>GP, School Counsellor</a:t>
          </a:r>
          <a:r>
            <a:rPr lang="en-GB" b="1" dirty="0"/>
            <a:t> and self- help </a:t>
          </a:r>
          <a:r>
            <a:rPr lang="en-GB" b="1" i="1" dirty="0" err="1"/>
            <a:t>Youngminds</a:t>
          </a:r>
          <a:r>
            <a:rPr lang="en-GB" b="1" dirty="0"/>
            <a:t> (2020) website</a:t>
          </a:r>
          <a:endParaRPr lang="en-US" dirty="0"/>
        </a:p>
      </dgm:t>
    </dgm:pt>
    <dgm:pt modelId="{978B17E2-F652-4B64-91B9-5FBCE0DA79F7}" type="parTrans" cxnId="{DA20C6A7-DD0E-4BB9-B23C-036F375C8AF4}">
      <dgm:prSet/>
      <dgm:spPr/>
      <dgm:t>
        <a:bodyPr/>
        <a:lstStyle/>
        <a:p>
          <a:endParaRPr lang="en-US"/>
        </a:p>
      </dgm:t>
    </dgm:pt>
    <dgm:pt modelId="{E79CBEC1-CD9D-40BF-AF1F-C1F9D3CC345B}" type="sibTrans" cxnId="{DA20C6A7-DD0E-4BB9-B23C-036F375C8AF4}">
      <dgm:prSet/>
      <dgm:spPr/>
      <dgm:t>
        <a:bodyPr/>
        <a:lstStyle/>
        <a:p>
          <a:endParaRPr lang="en-US"/>
        </a:p>
      </dgm:t>
    </dgm:pt>
    <dgm:pt modelId="{72090CAC-B179-4E9A-8FDF-15864819968F}" type="pres">
      <dgm:prSet presAssocID="{71F42251-4BCE-491E-9C91-EE73F6B0BFEF}" presName="hierChild1" presStyleCnt="0">
        <dgm:presLayoutVars>
          <dgm:chPref val="1"/>
          <dgm:dir/>
          <dgm:animOne val="branch"/>
          <dgm:animLvl val="lvl"/>
          <dgm:resizeHandles/>
        </dgm:presLayoutVars>
      </dgm:prSet>
      <dgm:spPr/>
    </dgm:pt>
    <dgm:pt modelId="{B18A46DB-14C6-4A26-8996-8F8EAE46E225}" type="pres">
      <dgm:prSet presAssocID="{8D016287-A9C4-4DD1-8426-D78A8E29D9EA}" presName="hierRoot1" presStyleCnt="0"/>
      <dgm:spPr/>
    </dgm:pt>
    <dgm:pt modelId="{17B31599-CB10-4A74-A9C0-FEC5EFB8B814}" type="pres">
      <dgm:prSet presAssocID="{8D016287-A9C4-4DD1-8426-D78A8E29D9EA}" presName="composite" presStyleCnt="0"/>
      <dgm:spPr/>
    </dgm:pt>
    <dgm:pt modelId="{CC5ABD2A-964D-4E97-967A-935AF71D860D}" type="pres">
      <dgm:prSet presAssocID="{8D016287-A9C4-4DD1-8426-D78A8E29D9EA}" presName="background" presStyleLbl="node0" presStyleIdx="0" presStyleCnt="2"/>
      <dgm:spPr/>
    </dgm:pt>
    <dgm:pt modelId="{5CF2231E-3512-4942-B46D-CE0E22B9AE48}" type="pres">
      <dgm:prSet presAssocID="{8D016287-A9C4-4DD1-8426-D78A8E29D9EA}" presName="text" presStyleLbl="fgAcc0" presStyleIdx="0" presStyleCnt="2">
        <dgm:presLayoutVars>
          <dgm:chPref val="3"/>
        </dgm:presLayoutVars>
      </dgm:prSet>
      <dgm:spPr/>
    </dgm:pt>
    <dgm:pt modelId="{A4A6A2B9-92F2-49B0-88E6-A5F35BE0F9A5}" type="pres">
      <dgm:prSet presAssocID="{8D016287-A9C4-4DD1-8426-D78A8E29D9EA}" presName="hierChild2" presStyleCnt="0"/>
      <dgm:spPr/>
    </dgm:pt>
    <dgm:pt modelId="{D32016EF-F30D-4631-B2DA-3AA2E4773D30}" type="pres">
      <dgm:prSet presAssocID="{421DA4DF-A8B1-4492-BF20-B9596F6B7D04}" presName="hierRoot1" presStyleCnt="0"/>
      <dgm:spPr/>
    </dgm:pt>
    <dgm:pt modelId="{80C8A304-BB34-4B61-90EC-4E12B3FA0C09}" type="pres">
      <dgm:prSet presAssocID="{421DA4DF-A8B1-4492-BF20-B9596F6B7D04}" presName="composite" presStyleCnt="0"/>
      <dgm:spPr/>
    </dgm:pt>
    <dgm:pt modelId="{FFED67F7-B13A-4568-82C1-7B0A9F8CE1BE}" type="pres">
      <dgm:prSet presAssocID="{421DA4DF-A8B1-4492-BF20-B9596F6B7D04}" presName="background" presStyleLbl="node0" presStyleIdx="1" presStyleCnt="2"/>
      <dgm:spPr/>
    </dgm:pt>
    <dgm:pt modelId="{BDD3C54E-2CEE-46FB-B490-327FA49AB341}" type="pres">
      <dgm:prSet presAssocID="{421DA4DF-A8B1-4492-BF20-B9596F6B7D04}" presName="text" presStyleLbl="fgAcc0" presStyleIdx="1" presStyleCnt="2">
        <dgm:presLayoutVars>
          <dgm:chPref val="3"/>
        </dgm:presLayoutVars>
      </dgm:prSet>
      <dgm:spPr/>
    </dgm:pt>
    <dgm:pt modelId="{9B6F7147-0DBB-4333-AA22-9BA92C1EB75D}" type="pres">
      <dgm:prSet presAssocID="{421DA4DF-A8B1-4492-BF20-B9596F6B7D04}" presName="hierChild2" presStyleCnt="0"/>
      <dgm:spPr/>
    </dgm:pt>
  </dgm:ptLst>
  <dgm:cxnLst>
    <dgm:cxn modelId="{FC26032E-9510-4C1C-9C50-932560BDABB0}" type="presOf" srcId="{421DA4DF-A8B1-4492-BF20-B9596F6B7D04}" destId="{BDD3C54E-2CEE-46FB-B490-327FA49AB341}" srcOrd="0" destOrd="0" presId="urn:microsoft.com/office/officeart/2005/8/layout/hierarchy1"/>
    <dgm:cxn modelId="{A1652587-F4F7-4A18-8B64-900A5226B7B6}" srcId="{71F42251-4BCE-491E-9C91-EE73F6B0BFEF}" destId="{8D016287-A9C4-4DD1-8426-D78A8E29D9EA}" srcOrd="0" destOrd="0" parTransId="{95F2BE1B-06F5-454A-A4B7-2DF30E8FB03E}" sibTransId="{E4680AB9-CF7D-4FCD-B8DE-ADBE1B67AB2D}"/>
    <dgm:cxn modelId="{DA20C6A7-DD0E-4BB9-B23C-036F375C8AF4}" srcId="{71F42251-4BCE-491E-9C91-EE73F6B0BFEF}" destId="{421DA4DF-A8B1-4492-BF20-B9596F6B7D04}" srcOrd="1" destOrd="0" parTransId="{978B17E2-F652-4B64-91B9-5FBCE0DA79F7}" sibTransId="{E79CBEC1-CD9D-40BF-AF1F-C1F9D3CC345B}"/>
    <dgm:cxn modelId="{1A256ED3-87A8-417B-A7E9-076823A23DCA}" type="presOf" srcId="{8D016287-A9C4-4DD1-8426-D78A8E29D9EA}" destId="{5CF2231E-3512-4942-B46D-CE0E22B9AE48}" srcOrd="0" destOrd="0" presId="urn:microsoft.com/office/officeart/2005/8/layout/hierarchy1"/>
    <dgm:cxn modelId="{60C59EE9-BE94-4BB9-A068-14008596B713}" type="presOf" srcId="{71F42251-4BCE-491E-9C91-EE73F6B0BFEF}" destId="{72090CAC-B179-4E9A-8FDF-15864819968F}" srcOrd="0" destOrd="0" presId="urn:microsoft.com/office/officeart/2005/8/layout/hierarchy1"/>
    <dgm:cxn modelId="{78843EFE-C699-4DBC-A552-B72C5CE8C0D9}" type="presParOf" srcId="{72090CAC-B179-4E9A-8FDF-15864819968F}" destId="{B18A46DB-14C6-4A26-8996-8F8EAE46E225}" srcOrd="0" destOrd="0" presId="urn:microsoft.com/office/officeart/2005/8/layout/hierarchy1"/>
    <dgm:cxn modelId="{44560EE2-D12D-4147-8BFD-A5F23E1F37B6}" type="presParOf" srcId="{B18A46DB-14C6-4A26-8996-8F8EAE46E225}" destId="{17B31599-CB10-4A74-A9C0-FEC5EFB8B814}" srcOrd="0" destOrd="0" presId="urn:microsoft.com/office/officeart/2005/8/layout/hierarchy1"/>
    <dgm:cxn modelId="{5CFC1FF1-32C9-48D0-944A-86789A787C4F}" type="presParOf" srcId="{17B31599-CB10-4A74-A9C0-FEC5EFB8B814}" destId="{CC5ABD2A-964D-4E97-967A-935AF71D860D}" srcOrd="0" destOrd="0" presId="urn:microsoft.com/office/officeart/2005/8/layout/hierarchy1"/>
    <dgm:cxn modelId="{040BB82D-CDB6-4D66-AA36-68F8FA5BF78B}" type="presParOf" srcId="{17B31599-CB10-4A74-A9C0-FEC5EFB8B814}" destId="{5CF2231E-3512-4942-B46D-CE0E22B9AE48}" srcOrd="1" destOrd="0" presId="urn:microsoft.com/office/officeart/2005/8/layout/hierarchy1"/>
    <dgm:cxn modelId="{74E1416E-0780-494A-B22F-9801B3B67947}" type="presParOf" srcId="{B18A46DB-14C6-4A26-8996-8F8EAE46E225}" destId="{A4A6A2B9-92F2-49B0-88E6-A5F35BE0F9A5}" srcOrd="1" destOrd="0" presId="urn:microsoft.com/office/officeart/2005/8/layout/hierarchy1"/>
    <dgm:cxn modelId="{FF28AC3D-1AE3-4EC8-9D3A-C2C950734CFD}" type="presParOf" srcId="{72090CAC-B179-4E9A-8FDF-15864819968F}" destId="{D32016EF-F30D-4631-B2DA-3AA2E4773D30}" srcOrd="1" destOrd="0" presId="urn:microsoft.com/office/officeart/2005/8/layout/hierarchy1"/>
    <dgm:cxn modelId="{B1D77CAC-3606-4741-9396-157130DEAA7E}" type="presParOf" srcId="{D32016EF-F30D-4631-B2DA-3AA2E4773D30}" destId="{80C8A304-BB34-4B61-90EC-4E12B3FA0C09}" srcOrd="0" destOrd="0" presId="urn:microsoft.com/office/officeart/2005/8/layout/hierarchy1"/>
    <dgm:cxn modelId="{BE5B0765-4303-4EE9-8D4E-1C23BE8C6CD5}" type="presParOf" srcId="{80C8A304-BB34-4B61-90EC-4E12B3FA0C09}" destId="{FFED67F7-B13A-4568-82C1-7B0A9F8CE1BE}" srcOrd="0" destOrd="0" presId="urn:microsoft.com/office/officeart/2005/8/layout/hierarchy1"/>
    <dgm:cxn modelId="{2B6554F8-7943-4E4E-92B1-BBBDAC689976}" type="presParOf" srcId="{80C8A304-BB34-4B61-90EC-4E12B3FA0C09}" destId="{BDD3C54E-2CEE-46FB-B490-327FA49AB341}" srcOrd="1" destOrd="0" presId="urn:microsoft.com/office/officeart/2005/8/layout/hierarchy1"/>
    <dgm:cxn modelId="{9988C790-67B2-4E25-A54B-7FDC1E8FE4C5}" type="presParOf" srcId="{D32016EF-F30D-4631-B2DA-3AA2E4773D30}" destId="{9B6F7147-0DBB-4333-AA22-9BA92C1EB75D}"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23AA39A-5FEE-4CD5-BFEF-D62B0968A6E4}" type="doc">
      <dgm:prSet loTypeId="urn:microsoft.com/office/officeart/2016/7/layout/RepeatingBendingProcessNew" loCatId="process" qsTypeId="urn:microsoft.com/office/officeart/2005/8/quickstyle/simple1" qsCatId="simple" csTypeId="urn:microsoft.com/office/officeart/2005/8/colors/colorful5" csCatId="colorful" phldr="1"/>
      <dgm:spPr/>
      <dgm:t>
        <a:bodyPr/>
        <a:lstStyle/>
        <a:p>
          <a:endParaRPr lang="en-US"/>
        </a:p>
      </dgm:t>
    </dgm:pt>
    <dgm:pt modelId="{F51B6FA2-54DB-4FF4-9931-FE043E59ED7F}">
      <dgm:prSet/>
      <dgm:spPr/>
      <dgm:t>
        <a:bodyPr/>
        <a:lstStyle/>
        <a:p>
          <a:pPr>
            <a:defRPr cap="all"/>
          </a:pPr>
          <a:r>
            <a:rPr lang="en-GB" b="1">
              <a:latin typeface="Arial"/>
              <a:cs typeface="Arial"/>
            </a:rPr>
            <a:t>Angry – Conflict of Roles and Judgment </a:t>
          </a:r>
          <a:endParaRPr lang="en-US" b="1">
            <a:latin typeface="Arial"/>
            <a:cs typeface="Arial"/>
          </a:endParaRPr>
        </a:p>
      </dgm:t>
    </dgm:pt>
    <dgm:pt modelId="{7F4B8E43-9DBD-4B32-AEE1-91120A68486E}" type="parTrans" cxnId="{AF278021-64F7-4A26-A760-FE6E7755DCCF}">
      <dgm:prSet/>
      <dgm:spPr/>
      <dgm:t>
        <a:bodyPr/>
        <a:lstStyle/>
        <a:p>
          <a:endParaRPr lang="en-US"/>
        </a:p>
      </dgm:t>
    </dgm:pt>
    <dgm:pt modelId="{11B117B0-E348-46D4-89E5-45B77E458A40}" type="sibTrans" cxnId="{AF278021-64F7-4A26-A760-FE6E7755DCCF}">
      <dgm:prSet/>
      <dgm:spPr/>
      <dgm:t>
        <a:bodyPr/>
        <a:lstStyle/>
        <a:p>
          <a:endParaRPr lang="en-US"/>
        </a:p>
      </dgm:t>
    </dgm:pt>
    <dgm:pt modelId="{741740BB-19D6-4F55-94FD-7EBB4C894B6B}">
      <dgm:prSet/>
      <dgm:spPr/>
      <dgm:t>
        <a:bodyPr/>
        <a:lstStyle/>
        <a:p>
          <a:pPr>
            <a:defRPr cap="all"/>
          </a:pPr>
          <a:r>
            <a:rPr lang="en-GB" b="1">
              <a:latin typeface="Arial"/>
              <a:cs typeface="Arial"/>
            </a:rPr>
            <a:t>Sympathetic and Empathetic- Quality youth workers need</a:t>
          </a:r>
          <a:endParaRPr lang="en-US" b="1">
            <a:latin typeface="Arial"/>
            <a:cs typeface="Arial"/>
          </a:endParaRPr>
        </a:p>
      </dgm:t>
    </dgm:pt>
    <dgm:pt modelId="{4B8CA7F0-C6CE-4894-AD63-3F7DB05453F1}" type="parTrans" cxnId="{8368F00F-C487-4B4B-B1D1-394DCF29AECA}">
      <dgm:prSet/>
      <dgm:spPr/>
      <dgm:t>
        <a:bodyPr/>
        <a:lstStyle/>
        <a:p>
          <a:endParaRPr lang="en-US"/>
        </a:p>
      </dgm:t>
    </dgm:pt>
    <dgm:pt modelId="{F9CB49EF-1F9A-408E-A952-E1747E9D1143}" type="sibTrans" cxnId="{8368F00F-C487-4B4B-B1D1-394DCF29AECA}">
      <dgm:prSet/>
      <dgm:spPr/>
      <dgm:t>
        <a:bodyPr/>
        <a:lstStyle/>
        <a:p>
          <a:endParaRPr lang="en-US"/>
        </a:p>
      </dgm:t>
    </dgm:pt>
    <dgm:pt modelId="{FA54EF7A-DC17-4D8F-9AF3-8049D6E656F8}">
      <dgm:prSet/>
      <dgm:spPr/>
      <dgm:t>
        <a:bodyPr/>
        <a:lstStyle/>
        <a:p>
          <a:pPr>
            <a:defRPr cap="all"/>
          </a:pPr>
          <a:r>
            <a:rPr lang="en-GB" b="1">
              <a:latin typeface="Arial"/>
              <a:cs typeface="Arial"/>
            </a:rPr>
            <a:t>Concerned- Potential negative situation arising- need to diffuse</a:t>
          </a:r>
          <a:endParaRPr lang="en-US" b="1">
            <a:latin typeface="Arial"/>
            <a:cs typeface="Arial"/>
          </a:endParaRPr>
        </a:p>
      </dgm:t>
    </dgm:pt>
    <dgm:pt modelId="{41EC0807-2CB4-4F44-8BE8-B8195F14507C}" type="parTrans" cxnId="{99259CE2-2F71-4C81-9B35-806C4761BB96}">
      <dgm:prSet/>
      <dgm:spPr/>
      <dgm:t>
        <a:bodyPr/>
        <a:lstStyle/>
        <a:p>
          <a:endParaRPr lang="en-US"/>
        </a:p>
      </dgm:t>
    </dgm:pt>
    <dgm:pt modelId="{46641093-E608-469B-B713-9D82CC7F130B}" type="sibTrans" cxnId="{99259CE2-2F71-4C81-9B35-806C4761BB96}">
      <dgm:prSet/>
      <dgm:spPr/>
      <dgm:t>
        <a:bodyPr/>
        <a:lstStyle/>
        <a:p>
          <a:endParaRPr lang="en-US"/>
        </a:p>
      </dgm:t>
    </dgm:pt>
    <dgm:pt modelId="{8FDC0E4F-E33D-4216-BEE1-8495CBAA8C1F}">
      <dgm:prSet/>
      <dgm:spPr/>
      <dgm:t>
        <a:bodyPr/>
        <a:lstStyle/>
        <a:p>
          <a:pPr>
            <a:defRPr cap="all"/>
          </a:pPr>
          <a:r>
            <a:rPr lang="en-GB" b="1">
              <a:latin typeface="Arial"/>
              <a:cs typeface="Arial"/>
            </a:rPr>
            <a:t>Strong need to support – Identifying Claire's 'Needs' </a:t>
          </a:r>
          <a:endParaRPr lang="en-US" b="1">
            <a:latin typeface="Arial"/>
            <a:cs typeface="Arial"/>
          </a:endParaRPr>
        </a:p>
      </dgm:t>
    </dgm:pt>
    <dgm:pt modelId="{5215B7C6-0FAA-4906-A410-3BCD5BF85D9C}" type="parTrans" cxnId="{5861E359-0347-476D-BEE8-14BE9E5B745A}">
      <dgm:prSet/>
      <dgm:spPr/>
      <dgm:t>
        <a:bodyPr/>
        <a:lstStyle/>
        <a:p>
          <a:endParaRPr lang="en-US"/>
        </a:p>
      </dgm:t>
    </dgm:pt>
    <dgm:pt modelId="{8215A14B-07E6-4A0D-8A2B-F7402ED0B881}" type="sibTrans" cxnId="{5861E359-0347-476D-BEE8-14BE9E5B745A}">
      <dgm:prSet/>
      <dgm:spPr/>
      <dgm:t>
        <a:bodyPr/>
        <a:lstStyle/>
        <a:p>
          <a:endParaRPr lang="en-US"/>
        </a:p>
      </dgm:t>
    </dgm:pt>
    <dgm:pt modelId="{5F38BF66-CC5A-4355-8AD3-38988F87BD4C}">
      <dgm:prSet/>
      <dgm:spPr/>
      <dgm:t>
        <a:bodyPr/>
        <a:lstStyle/>
        <a:p>
          <a:pPr>
            <a:defRPr cap="all"/>
          </a:pPr>
          <a:r>
            <a:rPr lang="en-GB" b="1">
              <a:latin typeface="Arial"/>
              <a:cs typeface="Arial"/>
            </a:rPr>
            <a:t>Educate – Non-judgemental advice and signposting information.</a:t>
          </a:r>
          <a:endParaRPr lang="en-US" b="1">
            <a:latin typeface="Arial"/>
            <a:cs typeface="Arial"/>
          </a:endParaRPr>
        </a:p>
      </dgm:t>
    </dgm:pt>
    <dgm:pt modelId="{ED9A3740-EE03-45DF-8E07-80A4ECD1E557}" type="parTrans" cxnId="{DFB2B0C3-5469-4C48-91CA-809F07F71133}">
      <dgm:prSet/>
      <dgm:spPr/>
      <dgm:t>
        <a:bodyPr/>
        <a:lstStyle/>
        <a:p>
          <a:endParaRPr lang="en-US"/>
        </a:p>
      </dgm:t>
    </dgm:pt>
    <dgm:pt modelId="{755228F6-2B4B-4110-9A84-B2BCD1D30C58}" type="sibTrans" cxnId="{DFB2B0C3-5469-4C48-91CA-809F07F71133}">
      <dgm:prSet/>
      <dgm:spPr/>
      <dgm:t>
        <a:bodyPr/>
        <a:lstStyle/>
        <a:p>
          <a:endParaRPr lang="en-US"/>
        </a:p>
      </dgm:t>
    </dgm:pt>
    <dgm:pt modelId="{B405401D-5BEB-4932-AA01-CB4F09551DF0}">
      <dgm:prSet phldr="0"/>
      <dgm:spPr/>
      <dgm:t>
        <a:bodyPr/>
        <a:lstStyle/>
        <a:p>
          <a:pPr>
            <a:defRPr cap="all"/>
          </a:pPr>
          <a:r>
            <a:rPr lang="en-GB" b="1">
              <a:latin typeface="Arial"/>
              <a:cs typeface="Arial"/>
            </a:rPr>
            <a:t>Boundaries – Careful not to ask personal questions</a:t>
          </a:r>
        </a:p>
      </dgm:t>
    </dgm:pt>
    <dgm:pt modelId="{9CA2D33E-1F2A-40A7-B6C8-75EEB49900FB}" type="parTrans" cxnId="{3298D717-BC4B-472A-B355-34F8F69CCC25}">
      <dgm:prSet/>
      <dgm:spPr/>
    </dgm:pt>
    <dgm:pt modelId="{CEEF861B-528F-472B-A83F-ADAFCAB135CA}" type="sibTrans" cxnId="{3298D717-BC4B-472A-B355-34F8F69CCC25}">
      <dgm:prSet/>
      <dgm:spPr/>
    </dgm:pt>
    <dgm:pt modelId="{420FA76A-A1D9-47AF-854A-89AE68DFA6A0}" type="pres">
      <dgm:prSet presAssocID="{523AA39A-5FEE-4CD5-BFEF-D62B0968A6E4}" presName="Name0" presStyleCnt="0">
        <dgm:presLayoutVars>
          <dgm:dir/>
          <dgm:resizeHandles val="exact"/>
        </dgm:presLayoutVars>
      </dgm:prSet>
      <dgm:spPr/>
    </dgm:pt>
    <dgm:pt modelId="{30899C80-6910-4C6E-9C2F-89E8E5CA2A9C}" type="pres">
      <dgm:prSet presAssocID="{F51B6FA2-54DB-4FF4-9931-FE043E59ED7F}" presName="node" presStyleLbl="node1" presStyleIdx="0" presStyleCnt="6">
        <dgm:presLayoutVars>
          <dgm:bulletEnabled val="1"/>
        </dgm:presLayoutVars>
      </dgm:prSet>
      <dgm:spPr/>
    </dgm:pt>
    <dgm:pt modelId="{D97EF41D-4D81-48D3-B4D7-C0C930237828}" type="pres">
      <dgm:prSet presAssocID="{11B117B0-E348-46D4-89E5-45B77E458A40}" presName="sibTrans" presStyleLbl="sibTrans1D1" presStyleIdx="0" presStyleCnt="5"/>
      <dgm:spPr/>
    </dgm:pt>
    <dgm:pt modelId="{5F199604-24F6-4DE7-BE98-D0B352971144}" type="pres">
      <dgm:prSet presAssocID="{11B117B0-E348-46D4-89E5-45B77E458A40}" presName="connectorText" presStyleLbl="sibTrans1D1" presStyleIdx="0" presStyleCnt="5"/>
      <dgm:spPr/>
    </dgm:pt>
    <dgm:pt modelId="{005740A5-F2AB-44AD-9246-33294BFDDE8E}" type="pres">
      <dgm:prSet presAssocID="{741740BB-19D6-4F55-94FD-7EBB4C894B6B}" presName="node" presStyleLbl="node1" presStyleIdx="1" presStyleCnt="6">
        <dgm:presLayoutVars>
          <dgm:bulletEnabled val="1"/>
        </dgm:presLayoutVars>
      </dgm:prSet>
      <dgm:spPr/>
    </dgm:pt>
    <dgm:pt modelId="{A78E65F8-1E2C-4287-B084-34CE4EDA89E3}" type="pres">
      <dgm:prSet presAssocID="{F9CB49EF-1F9A-408E-A952-E1747E9D1143}" presName="sibTrans" presStyleLbl="sibTrans1D1" presStyleIdx="1" presStyleCnt="5"/>
      <dgm:spPr/>
    </dgm:pt>
    <dgm:pt modelId="{3AAB2EC3-47B6-40E2-93F3-6A5D1547A444}" type="pres">
      <dgm:prSet presAssocID="{F9CB49EF-1F9A-408E-A952-E1747E9D1143}" presName="connectorText" presStyleLbl="sibTrans1D1" presStyleIdx="1" presStyleCnt="5"/>
      <dgm:spPr/>
    </dgm:pt>
    <dgm:pt modelId="{B696560E-9F03-4BC3-8777-58CD6887EF0C}" type="pres">
      <dgm:prSet presAssocID="{FA54EF7A-DC17-4D8F-9AF3-8049D6E656F8}" presName="node" presStyleLbl="node1" presStyleIdx="2" presStyleCnt="6">
        <dgm:presLayoutVars>
          <dgm:bulletEnabled val="1"/>
        </dgm:presLayoutVars>
      </dgm:prSet>
      <dgm:spPr/>
    </dgm:pt>
    <dgm:pt modelId="{171599C4-F837-44AA-BBD7-0D493B47263E}" type="pres">
      <dgm:prSet presAssocID="{46641093-E608-469B-B713-9D82CC7F130B}" presName="sibTrans" presStyleLbl="sibTrans1D1" presStyleIdx="2" presStyleCnt="5"/>
      <dgm:spPr/>
    </dgm:pt>
    <dgm:pt modelId="{A72EFEC5-A019-45F2-8B3E-BB439C869F74}" type="pres">
      <dgm:prSet presAssocID="{46641093-E608-469B-B713-9D82CC7F130B}" presName="connectorText" presStyleLbl="sibTrans1D1" presStyleIdx="2" presStyleCnt="5"/>
      <dgm:spPr/>
    </dgm:pt>
    <dgm:pt modelId="{FCC41196-4928-4095-A2A9-279293E7B513}" type="pres">
      <dgm:prSet presAssocID="{8FDC0E4F-E33D-4216-BEE1-8495CBAA8C1F}" presName="node" presStyleLbl="node1" presStyleIdx="3" presStyleCnt="6">
        <dgm:presLayoutVars>
          <dgm:bulletEnabled val="1"/>
        </dgm:presLayoutVars>
      </dgm:prSet>
      <dgm:spPr/>
    </dgm:pt>
    <dgm:pt modelId="{2F8D54B7-F3D0-462F-B5CD-7B3B0E6E6ADB}" type="pres">
      <dgm:prSet presAssocID="{8215A14B-07E6-4A0D-8A2B-F7402ED0B881}" presName="sibTrans" presStyleLbl="sibTrans1D1" presStyleIdx="3" presStyleCnt="5"/>
      <dgm:spPr/>
    </dgm:pt>
    <dgm:pt modelId="{A6858E51-F60B-4A94-9B71-8FB55E2379CC}" type="pres">
      <dgm:prSet presAssocID="{8215A14B-07E6-4A0D-8A2B-F7402ED0B881}" presName="connectorText" presStyleLbl="sibTrans1D1" presStyleIdx="3" presStyleCnt="5"/>
      <dgm:spPr/>
    </dgm:pt>
    <dgm:pt modelId="{949FC62E-1CFE-4107-A3E8-D5C21F987711}" type="pres">
      <dgm:prSet presAssocID="{5F38BF66-CC5A-4355-8AD3-38988F87BD4C}" presName="node" presStyleLbl="node1" presStyleIdx="4" presStyleCnt="6">
        <dgm:presLayoutVars>
          <dgm:bulletEnabled val="1"/>
        </dgm:presLayoutVars>
      </dgm:prSet>
      <dgm:spPr/>
    </dgm:pt>
    <dgm:pt modelId="{C51E215A-B597-4B85-9E76-EC8BD865CF45}" type="pres">
      <dgm:prSet presAssocID="{755228F6-2B4B-4110-9A84-B2BCD1D30C58}" presName="sibTrans" presStyleLbl="sibTrans1D1" presStyleIdx="4" presStyleCnt="5"/>
      <dgm:spPr/>
    </dgm:pt>
    <dgm:pt modelId="{63EC557F-F7E9-4B17-830B-14B310231046}" type="pres">
      <dgm:prSet presAssocID="{755228F6-2B4B-4110-9A84-B2BCD1D30C58}" presName="connectorText" presStyleLbl="sibTrans1D1" presStyleIdx="4" presStyleCnt="5"/>
      <dgm:spPr/>
    </dgm:pt>
    <dgm:pt modelId="{B79AF474-FABC-4DA4-94CA-CE7B7B1CE340}" type="pres">
      <dgm:prSet presAssocID="{B405401D-5BEB-4932-AA01-CB4F09551DF0}" presName="node" presStyleLbl="node1" presStyleIdx="5" presStyleCnt="6">
        <dgm:presLayoutVars>
          <dgm:bulletEnabled val="1"/>
        </dgm:presLayoutVars>
      </dgm:prSet>
      <dgm:spPr/>
    </dgm:pt>
  </dgm:ptLst>
  <dgm:cxnLst>
    <dgm:cxn modelId="{8368F00F-C487-4B4B-B1D1-394DCF29AECA}" srcId="{523AA39A-5FEE-4CD5-BFEF-D62B0968A6E4}" destId="{741740BB-19D6-4F55-94FD-7EBB4C894B6B}" srcOrd="1" destOrd="0" parTransId="{4B8CA7F0-C6CE-4894-AD63-3F7DB05453F1}" sibTransId="{F9CB49EF-1F9A-408E-A952-E1747E9D1143}"/>
    <dgm:cxn modelId="{3298D717-BC4B-472A-B355-34F8F69CCC25}" srcId="{523AA39A-5FEE-4CD5-BFEF-D62B0968A6E4}" destId="{B405401D-5BEB-4932-AA01-CB4F09551DF0}" srcOrd="5" destOrd="0" parTransId="{9CA2D33E-1F2A-40A7-B6C8-75EEB49900FB}" sibTransId="{CEEF861B-528F-472B-A83F-ADAFCAB135CA}"/>
    <dgm:cxn modelId="{AF278021-64F7-4A26-A760-FE6E7755DCCF}" srcId="{523AA39A-5FEE-4CD5-BFEF-D62B0968A6E4}" destId="{F51B6FA2-54DB-4FF4-9931-FE043E59ED7F}" srcOrd="0" destOrd="0" parTransId="{7F4B8E43-9DBD-4B32-AEE1-91120A68486E}" sibTransId="{11B117B0-E348-46D4-89E5-45B77E458A40}"/>
    <dgm:cxn modelId="{E259C625-9F7E-4151-921A-387D5D321174}" type="presOf" srcId="{46641093-E608-469B-B713-9D82CC7F130B}" destId="{171599C4-F837-44AA-BBD7-0D493B47263E}" srcOrd="0" destOrd="0" presId="urn:microsoft.com/office/officeart/2016/7/layout/RepeatingBendingProcessNew"/>
    <dgm:cxn modelId="{FA298930-3A41-40A5-870A-E164239B1669}" type="presOf" srcId="{F9CB49EF-1F9A-408E-A952-E1747E9D1143}" destId="{A78E65F8-1E2C-4287-B084-34CE4EDA89E3}" srcOrd="0" destOrd="0" presId="urn:microsoft.com/office/officeart/2016/7/layout/RepeatingBendingProcessNew"/>
    <dgm:cxn modelId="{73428E40-FEDB-4AFF-B1C4-F5FE10318D8C}" type="presOf" srcId="{B405401D-5BEB-4932-AA01-CB4F09551DF0}" destId="{B79AF474-FABC-4DA4-94CA-CE7B7B1CE340}" srcOrd="0" destOrd="0" presId="urn:microsoft.com/office/officeart/2016/7/layout/RepeatingBendingProcessNew"/>
    <dgm:cxn modelId="{F550C942-C908-413B-AA6F-3DB7C4ACD819}" type="presOf" srcId="{755228F6-2B4B-4110-9A84-B2BCD1D30C58}" destId="{63EC557F-F7E9-4B17-830B-14B310231046}" srcOrd="1" destOrd="0" presId="urn:microsoft.com/office/officeart/2016/7/layout/RepeatingBendingProcessNew"/>
    <dgm:cxn modelId="{070CD646-D2E3-40AC-8438-78E0D729686D}" type="presOf" srcId="{755228F6-2B4B-4110-9A84-B2BCD1D30C58}" destId="{C51E215A-B597-4B85-9E76-EC8BD865CF45}" srcOrd="0" destOrd="0" presId="urn:microsoft.com/office/officeart/2016/7/layout/RepeatingBendingProcessNew"/>
    <dgm:cxn modelId="{9D910B50-32E0-4932-8CE9-9969009C0647}" type="presOf" srcId="{11B117B0-E348-46D4-89E5-45B77E458A40}" destId="{D97EF41D-4D81-48D3-B4D7-C0C930237828}" srcOrd="0" destOrd="0" presId="urn:microsoft.com/office/officeart/2016/7/layout/RepeatingBendingProcessNew"/>
    <dgm:cxn modelId="{3BF62170-F2E9-441F-B427-13C4884D6741}" type="presOf" srcId="{FA54EF7A-DC17-4D8F-9AF3-8049D6E656F8}" destId="{B696560E-9F03-4BC3-8777-58CD6887EF0C}" srcOrd="0" destOrd="0" presId="urn:microsoft.com/office/officeart/2016/7/layout/RepeatingBendingProcessNew"/>
    <dgm:cxn modelId="{AAC2CD75-0312-4482-BD22-57536274399A}" type="presOf" srcId="{8215A14B-07E6-4A0D-8A2B-F7402ED0B881}" destId="{A6858E51-F60B-4A94-9B71-8FB55E2379CC}" srcOrd="1" destOrd="0" presId="urn:microsoft.com/office/officeart/2016/7/layout/RepeatingBendingProcessNew"/>
    <dgm:cxn modelId="{5861E359-0347-476D-BEE8-14BE9E5B745A}" srcId="{523AA39A-5FEE-4CD5-BFEF-D62B0968A6E4}" destId="{8FDC0E4F-E33D-4216-BEE1-8495CBAA8C1F}" srcOrd="3" destOrd="0" parTransId="{5215B7C6-0FAA-4906-A410-3BCD5BF85D9C}" sibTransId="{8215A14B-07E6-4A0D-8A2B-F7402ED0B881}"/>
    <dgm:cxn modelId="{80A1367E-FC0F-4776-A076-970CAAEA8532}" type="presOf" srcId="{F51B6FA2-54DB-4FF4-9931-FE043E59ED7F}" destId="{30899C80-6910-4C6E-9C2F-89E8E5CA2A9C}" srcOrd="0" destOrd="0" presId="urn:microsoft.com/office/officeart/2016/7/layout/RepeatingBendingProcessNew"/>
    <dgm:cxn modelId="{8C7E7A86-3995-4A65-9116-3989A6FCF6E3}" type="presOf" srcId="{F9CB49EF-1F9A-408E-A952-E1747E9D1143}" destId="{3AAB2EC3-47B6-40E2-93F3-6A5D1547A444}" srcOrd="1" destOrd="0" presId="urn:microsoft.com/office/officeart/2016/7/layout/RepeatingBendingProcessNew"/>
    <dgm:cxn modelId="{9D5C148F-A687-4170-B8C4-DB754DF619E4}" type="presOf" srcId="{5F38BF66-CC5A-4355-8AD3-38988F87BD4C}" destId="{949FC62E-1CFE-4107-A3E8-D5C21F987711}" srcOrd="0" destOrd="0" presId="urn:microsoft.com/office/officeart/2016/7/layout/RepeatingBendingProcessNew"/>
    <dgm:cxn modelId="{63711E9A-8A22-4977-9169-C7D3F1B92DEE}" type="presOf" srcId="{8215A14B-07E6-4A0D-8A2B-F7402ED0B881}" destId="{2F8D54B7-F3D0-462F-B5CD-7B3B0E6E6ADB}" srcOrd="0" destOrd="0" presId="urn:microsoft.com/office/officeart/2016/7/layout/RepeatingBendingProcessNew"/>
    <dgm:cxn modelId="{F634E09C-1D5B-43A3-B088-599A9FDB67DB}" type="presOf" srcId="{741740BB-19D6-4F55-94FD-7EBB4C894B6B}" destId="{005740A5-F2AB-44AD-9246-33294BFDDE8E}" srcOrd="0" destOrd="0" presId="urn:microsoft.com/office/officeart/2016/7/layout/RepeatingBendingProcessNew"/>
    <dgm:cxn modelId="{94D906B5-F186-4565-8C5B-55B8297BD4F0}" type="presOf" srcId="{8FDC0E4F-E33D-4216-BEE1-8495CBAA8C1F}" destId="{FCC41196-4928-4095-A2A9-279293E7B513}" srcOrd="0" destOrd="0" presId="urn:microsoft.com/office/officeart/2016/7/layout/RepeatingBendingProcessNew"/>
    <dgm:cxn modelId="{4BF743B5-FF30-4069-8A1D-BB9ADCE6C8B4}" type="presOf" srcId="{523AA39A-5FEE-4CD5-BFEF-D62B0968A6E4}" destId="{420FA76A-A1D9-47AF-854A-89AE68DFA6A0}" srcOrd="0" destOrd="0" presId="urn:microsoft.com/office/officeart/2016/7/layout/RepeatingBendingProcessNew"/>
    <dgm:cxn modelId="{DFB2B0C3-5469-4C48-91CA-809F07F71133}" srcId="{523AA39A-5FEE-4CD5-BFEF-D62B0968A6E4}" destId="{5F38BF66-CC5A-4355-8AD3-38988F87BD4C}" srcOrd="4" destOrd="0" parTransId="{ED9A3740-EE03-45DF-8E07-80A4ECD1E557}" sibTransId="{755228F6-2B4B-4110-9A84-B2BCD1D30C58}"/>
    <dgm:cxn modelId="{0F60CFD8-C312-4735-9B2D-54F729D94691}" type="presOf" srcId="{11B117B0-E348-46D4-89E5-45B77E458A40}" destId="{5F199604-24F6-4DE7-BE98-D0B352971144}" srcOrd="1" destOrd="0" presId="urn:microsoft.com/office/officeart/2016/7/layout/RepeatingBendingProcessNew"/>
    <dgm:cxn modelId="{6D568CDF-6520-42FE-A834-322D18DB6B6A}" type="presOf" srcId="{46641093-E608-469B-B713-9D82CC7F130B}" destId="{A72EFEC5-A019-45F2-8B3E-BB439C869F74}" srcOrd="1" destOrd="0" presId="urn:microsoft.com/office/officeart/2016/7/layout/RepeatingBendingProcessNew"/>
    <dgm:cxn modelId="{99259CE2-2F71-4C81-9B35-806C4761BB96}" srcId="{523AA39A-5FEE-4CD5-BFEF-D62B0968A6E4}" destId="{FA54EF7A-DC17-4D8F-9AF3-8049D6E656F8}" srcOrd="2" destOrd="0" parTransId="{41EC0807-2CB4-4F44-8BE8-B8195F14507C}" sibTransId="{46641093-E608-469B-B713-9D82CC7F130B}"/>
    <dgm:cxn modelId="{99CF667B-88F5-4A57-856C-2582D1C4083A}" type="presParOf" srcId="{420FA76A-A1D9-47AF-854A-89AE68DFA6A0}" destId="{30899C80-6910-4C6E-9C2F-89E8E5CA2A9C}" srcOrd="0" destOrd="0" presId="urn:microsoft.com/office/officeart/2016/7/layout/RepeatingBendingProcessNew"/>
    <dgm:cxn modelId="{289E2CD7-422B-4992-8131-526F09F3756D}" type="presParOf" srcId="{420FA76A-A1D9-47AF-854A-89AE68DFA6A0}" destId="{D97EF41D-4D81-48D3-B4D7-C0C930237828}" srcOrd="1" destOrd="0" presId="urn:microsoft.com/office/officeart/2016/7/layout/RepeatingBendingProcessNew"/>
    <dgm:cxn modelId="{18626C0C-BB88-4B73-BC67-CD9E43420D17}" type="presParOf" srcId="{D97EF41D-4D81-48D3-B4D7-C0C930237828}" destId="{5F199604-24F6-4DE7-BE98-D0B352971144}" srcOrd="0" destOrd="0" presId="urn:microsoft.com/office/officeart/2016/7/layout/RepeatingBendingProcessNew"/>
    <dgm:cxn modelId="{0A192080-267B-4B5C-ABB0-794AF0321B60}" type="presParOf" srcId="{420FA76A-A1D9-47AF-854A-89AE68DFA6A0}" destId="{005740A5-F2AB-44AD-9246-33294BFDDE8E}" srcOrd="2" destOrd="0" presId="urn:microsoft.com/office/officeart/2016/7/layout/RepeatingBendingProcessNew"/>
    <dgm:cxn modelId="{D19D5AD0-DBF3-4121-9A68-5042E7AD87BD}" type="presParOf" srcId="{420FA76A-A1D9-47AF-854A-89AE68DFA6A0}" destId="{A78E65F8-1E2C-4287-B084-34CE4EDA89E3}" srcOrd="3" destOrd="0" presId="urn:microsoft.com/office/officeart/2016/7/layout/RepeatingBendingProcessNew"/>
    <dgm:cxn modelId="{29DBD0FE-E6A1-4301-AD07-2FDC6DEA88F6}" type="presParOf" srcId="{A78E65F8-1E2C-4287-B084-34CE4EDA89E3}" destId="{3AAB2EC3-47B6-40E2-93F3-6A5D1547A444}" srcOrd="0" destOrd="0" presId="urn:microsoft.com/office/officeart/2016/7/layout/RepeatingBendingProcessNew"/>
    <dgm:cxn modelId="{D5FB5545-715E-4740-8BC2-EAC4D2E7C7ED}" type="presParOf" srcId="{420FA76A-A1D9-47AF-854A-89AE68DFA6A0}" destId="{B696560E-9F03-4BC3-8777-58CD6887EF0C}" srcOrd="4" destOrd="0" presId="urn:microsoft.com/office/officeart/2016/7/layout/RepeatingBendingProcessNew"/>
    <dgm:cxn modelId="{E020F85D-25F5-4CBC-8A4B-A0AFBD886CC8}" type="presParOf" srcId="{420FA76A-A1D9-47AF-854A-89AE68DFA6A0}" destId="{171599C4-F837-44AA-BBD7-0D493B47263E}" srcOrd="5" destOrd="0" presId="urn:microsoft.com/office/officeart/2016/7/layout/RepeatingBendingProcessNew"/>
    <dgm:cxn modelId="{BACC357F-A95D-4959-829F-88761230AAE8}" type="presParOf" srcId="{171599C4-F837-44AA-BBD7-0D493B47263E}" destId="{A72EFEC5-A019-45F2-8B3E-BB439C869F74}" srcOrd="0" destOrd="0" presId="urn:microsoft.com/office/officeart/2016/7/layout/RepeatingBendingProcessNew"/>
    <dgm:cxn modelId="{A0241F3D-DF63-41B9-AEEF-0FA842647863}" type="presParOf" srcId="{420FA76A-A1D9-47AF-854A-89AE68DFA6A0}" destId="{FCC41196-4928-4095-A2A9-279293E7B513}" srcOrd="6" destOrd="0" presId="urn:microsoft.com/office/officeart/2016/7/layout/RepeatingBendingProcessNew"/>
    <dgm:cxn modelId="{AA949BF6-1C14-44B0-A61D-A907444B689C}" type="presParOf" srcId="{420FA76A-A1D9-47AF-854A-89AE68DFA6A0}" destId="{2F8D54B7-F3D0-462F-B5CD-7B3B0E6E6ADB}" srcOrd="7" destOrd="0" presId="urn:microsoft.com/office/officeart/2016/7/layout/RepeatingBendingProcessNew"/>
    <dgm:cxn modelId="{2D5CD54A-3E19-4247-A57A-F3B99B1D85D8}" type="presParOf" srcId="{2F8D54B7-F3D0-462F-B5CD-7B3B0E6E6ADB}" destId="{A6858E51-F60B-4A94-9B71-8FB55E2379CC}" srcOrd="0" destOrd="0" presId="urn:microsoft.com/office/officeart/2016/7/layout/RepeatingBendingProcessNew"/>
    <dgm:cxn modelId="{51E33A23-1132-4B5F-A609-3ECB7739FA65}" type="presParOf" srcId="{420FA76A-A1D9-47AF-854A-89AE68DFA6A0}" destId="{949FC62E-1CFE-4107-A3E8-D5C21F987711}" srcOrd="8" destOrd="0" presId="urn:microsoft.com/office/officeart/2016/7/layout/RepeatingBendingProcessNew"/>
    <dgm:cxn modelId="{D69523EA-2E4B-4723-9014-2FEF279BF4C6}" type="presParOf" srcId="{420FA76A-A1D9-47AF-854A-89AE68DFA6A0}" destId="{C51E215A-B597-4B85-9E76-EC8BD865CF45}" srcOrd="9" destOrd="0" presId="urn:microsoft.com/office/officeart/2016/7/layout/RepeatingBendingProcessNew"/>
    <dgm:cxn modelId="{EEB40E1B-776D-4914-BB7E-9A547C25D1B5}" type="presParOf" srcId="{C51E215A-B597-4B85-9E76-EC8BD865CF45}" destId="{63EC557F-F7E9-4B17-830B-14B310231046}" srcOrd="0" destOrd="0" presId="urn:microsoft.com/office/officeart/2016/7/layout/RepeatingBendingProcessNew"/>
    <dgm:cxn modelId="{76A78CBE-F0B7-4CA8-BA05-842D93243E28}" type="presParOf" srcId="{420FA76A-A1D9-47AF-854A-89AE68DFA6A0}" destId="{B79AF474-FABC-4DA4-94CA-CE7B7B1CE340}"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C3C398F-7860-4D59-9551-B6E2754F9EFB}"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E8BD9FF9-284F-4511-B80C-7D465F7A2DEF}">
      <dgm:prSet/>
      <dgm:spPr/>
      <dgm:t>
        <a:bodyPr/>
        <a:lstStyle/>
        <a:p>
          <a:r>
            <a:rPr lang="en-GB" b="1" dirty="0">
              <a:latin typeface="Arial"/>
              <a:cs typeface="Arial"/>
            </a:rPr>
            <a:t>Teachers role vs Youth Workers Role</a:t>
          </a:r>
          <a:endParaRPr lang="en-US" b="1" dirty="0">
            <a:latin typeface="Arial"/>
            <a:cs typeface="Arial"/>
          </a:endParaRPr>
        </a:p>
      </dgm:t>
    </dgm:pt>
    <dgm:pt modelId="{D7E242D2-6491-4091-8C56-83A69D1C9A1C}" type="parTrans" cxnId="{018E0905-8B0A-4A47-9F4A-51F90BF87CD4}">
      <dgm:prSet/>
      <dgm:spPr/>
      <dgm:t>
        <a:bodyPr/>
        <a:lstStyle/>
        <a:p>
          <a:endParaRPr lang="en-US"/>
        </a:p>
      </dgm:t>
    </dgm:pt>
    <dgm:pt modelId="{2B131486-11F1-425D-98EB-E9A8E353BA09}" type="sibTrans" cxnId="{018E0905-8B0A-4A47-9F4A-51F90BF87CD4}">
      <dgm:prSet/>
      <dgm:spPr/>
      <dgm:t>
        <a:bodyPr/>
        <a:lstStyle/>
        <a:p>
          <a:endParaRPr lang="en-US"/>
        </a:p>
      </dgm:t>
    </dgm:pt>
    <dgm:pt modelId="{5CC9EF29-1A7A-4694-A79E-A7801D507FE1}">
      <dgm:prSet/>
      <dgm:spPr/>
      <dgm:t>
        <a:bodyPr/>
        <a:lstStyle/>
        <a:p>
          <a:r>
            <a:rPr lang="en-GB" b="1" dirty="0">
              <a:latin typeface="Arial"/>
              <a:cs typeface="Arial"/>
            </a:rPr>
            <a:t>Aces and Barriers to effective Learning </a:t>
          </a:r>
          <a:endParaRPr lang="en-US" b="1" dirty="0">
            <a:latin typeface="Arial"/>
            <a:cs typeface="Arial"/>
          </a:endParaRPr>
        </a:p>
      </dgm:t>
    </dgm:pt>
    <dgm:pt modelId="{DBB3688D-B012-43B3-B011-40FC8213087B}" type="parTrans" cxnId="{122BC4D5-F2AC-4D80-88E0-7AA8685162D9}">
      <dgm:prSet/>
      <dgm:spPr/>
      <dgm:t>
        <a:bodyPr/>
        <a:lstStyle/>
        <a:p>
          <a:endParaRPr lang="en-US"/>
        </a:p>
      </dgm:t>
    </dgm:pt>
    <dgm:pt modelId="{29F6DBDE-42E0-45EB-A654-209CD483BAAD}" type="sibTrans" cxnId="{122BC4D5-F2AC-4D80-88E0-7AA8685162D9}">
      <dgm:prSet/>
      <dgm:spPr/>
      <dgm:t>
        <a:bodyPr/>
        <a:lstStyle/>
        <a:p>
          <a:endParaRPr lang="en-US"/>
        </a:p>
      </dgm:t>
    </dgm:pt>
    <dgm:pt modelId="{944AE5C1-C21D-4FA3-82EF-B0040F8DCD7F}">
      <dgm:prSet/>
      <dgm:spPr/>
      <dgm:t>
        <a:bodyPr/>
        <a:lstStyle/>
        <a:p>
          <a:r>
            <a:rPr lang="en-GB" b="1" dirty="0">
              <a:latin typeface="Arial"/>
              <a:cs typeface="Arial"/>
            </a:rPr>
            <a:t>Strong Youth Work Qualities </a:t>
          </a:r>
          <a:endParaRPr lang="en-US" b="1" dirty="0">
            <a:latin typeface="Arial"/>
            <a:cs typeface="Arial"/>
          </a:endParaRPr>
        </a:p>
      </dgm:t>
    </dgm:pt>
    <dgm:pt modelId="{B3E61FFC-4F61-4B47-AB67-D42F52FC61F3}" type="parTrans" cxnId="{FB8324DA-45FA-4584-8FC2-E7ED6DF2ECBE}">
      <dgm:prSet/>
      <dgm:spPr/>
      <dgm:t>
        <a:bodyPr/>
        <a:lstStyle/>
        <a:p>
          <a:endParaRPr lang="en-US"/>
        </a:p>
      </dgm:t>
    </dgm:pt>
    <dgm:pt modelId="{D8B42909-02B0-4E8E-8B04-2FC53E158CAE}" type="sibTrans" cxnId="{FB8324DA-45FA-4584-8FC2-E7ED6DF2ECBE}">
      <dgm:prSet/>
      <dgm:spPr/>
      <dgm:t>
        <a:bodyPr/>
        <a:lstStyle/>
        <a:p>
          <a:endParaRPr lang="en-US"/>
        </a:p>
      </dgm:t>
    </dgm:pt>
    <dgm:pt modelId="{11185F23-794E-4094-BD51-8CA26D1092C6}">
      <dgm:prSet/>
      <dgm:spPr/>
      <dgm:t>
        <a:bodyPr/>
        <a:lstStyle/>
        <a:p>
          <a:r>
            <a:rPr lang="en-GB" b="1" dirty="0">
              <a:latin typeface="Arial"/>
              <a:cs typeface="Arial"/>
            </a:rPr>
            <a:t>Management of Boundaries and Dual/ Multiple Roles </a:t>
          </a:r>
          <a:endParaRPr lang="en-US" b="1" dirty="0">
            <a:latin typeface="Arial"/>
            <a:cs typeface="Arial"/>
          </a:endParaRPr>
        </a:p>
      </dgm:t>
    </dgm:pt>
    <dgm:pt modelId="{1E43549A-BD48-4E35-B0C3-632190B173E8}" type="parTrans" cxnId="{870DF398-869C-4BAE-81F1-CF1B23BD20D5}">
      <dgm:prSet/>
      <dgm:spPr/>
      <dgm:t>
        <a:bodyPr/>
        <a:lstStyle/>
        <a:p>
          <a:endParaRPr lang="en-US"/>
        </a:p>
      </dgm:t>
    </dgm:pt>
    <dgm:pt modelId="{7116EFC7-7F6B-41C7-99D6-82B702C49989}" type="sibTrans" cxnId="{870DF398-869C-4BAE-81F1-CF1B23BD20D5}">
      <dgm:prSet/>
      <dgm:spPr/>
      <dgm:t>
        <a:bodyPr/>
        <a:lstStyle/>
        <a:p>
          <a:endParaRPr lang="en-US"/>
        </a:p>
      </dgm:t>
    </dgm:pt>
    <dgm:pt modelId="{122CDB26-1B25-4086-AE64-F7C294AA61A6}">
      <dgm:prSet/>
      <dgm:spPr/>
      <dgm:t>
        <a:bodyPr/>
        <a:lstStyle/>
        <a:p>
          <a:r>
            <a:rPr lang="en-GB" b="1" dirty="0">
              <a:latin typeface="Arial"/>
              <a:cs typeface="Arial"/>
            </a:rPr>
            <a:t>Diffusing the situation and avoiding alternative Outcome</a:t>
          </a:r>
          <a:endParaRPr lang="en-US" b="1" dirty="0">
            <a:latin typeface="Arial"/>
            <a:cs typeface="Arial"/>
          </a:endParaRPr>
        </a:p>
      </dgm:t>
    </dgm:pt>
    <dgm:pt modelId="{C0CDC853-27A8-42C8-89EA-A2F14367CD97}" type="parTrans" cxnId="{F8D228E5-EF35-4FA5-B6AF-1F9EE575CE8F}">
      <dgm:prSet/>
      <dgm:spPr/>
      <dgm:t>
        <a:bodyPr/>
        <a:lstStyle/>
        <a:p>
          <a:endParaRPr lang="en-US"/>
        </a:p>
      </dgm:t>
    </dgm:pt>
    <dgm:pt modelId="{93A10633-F207-46E5-8EE1-4F7C415DADF7}" type="sibTrans" cxnId="{F8D228E5-EF35-4FA5-B6AF-1F9EE575CE8F}">
      <dgm:prSet/>
      <dgm:spPr/>
      <dgm:t>
        <a:bodyPr/>
        <a:lstStyle/>
        <a:p>
          <a:endParaRPr lang="en-US"/>
        </a:p>
      </dgm:t>
    </dgm:pt>
    <dgm:pt modelId="{AE3E24A3-64FA-4652-BAB8-5041399117D7}">
      <dgm:prSet/>
      <dgm:spPr/>
      <dgm:t>
        <a:bodyPr/>
        <a:lstStyle/>
        <a:p>
          <a:r>
            <a:rPr lang="en-GB" b="1" dirty="0">
              <a:latin typeface="Arial"/>
              <a:cs typeface="Arial"/>
            </a:rPr>
            <a:t>Assumptions and Judgements- We CANNOT do it! </a:t>
          </a:r>
          <a:endParaRPr lang="en-US" b="1" dirty="0">
            <a:latin typeface="Arial"/>
            <a:cs typeface="Arial"/>
          </a:endParaRPr>
        </a:p>
      </dgm:t>
    </dgm:pt>
    <dgm:pt modelId="{55CD84F6-688C-47A7-9D83-DFE2E2841251}" type="parTrans" cxnId="{4F601879-AD7A-4D2A-A095-EBEAEC839365}">
      <dgm:prSet/>
      <dgm:spPr/>
      <dgm:t>
        <a:bodyPr/>
        <a:lstStyle/>
        <a:p>
          <a:endParaRPr lang="en-US"/>
        </a:p>
      </dgm:t>
    </dgm:pt>
    <dgm:pt modelId="{6FEE3A59-787E-449F-B3B1-976FD9CD1913}" type="sibTrans" cxnId="{4F601879-AD7A-4D2A-A095-EBEAEC839365}">
      <dgm:prSet/>
      <dgm:spPr/>
      <dgm:t>
        <a:bodyPr/>
        <a:lstStyle/>
        <a:p>
          <a:endParaRPr lang="en-US"/>
        </a:p>
      </dgm:t>
    </dgm:pt>
    <dgm:pt modelId="{48D3478E-5630-49E3-83B6-DBDEEB29B366}" type="pres">
      <dgm:prSet presAssocID="{BC3C398F-7860-4D59-9551-B6E2754F9EFB}" presName="diagram" presStyleCnt="0">
        <dgm:presLayoutVars>
          <dgm:dir/>
          <dgm:resizeHandles val="exact"/>
        </dgm:presLayoutVars>
      </dgm:prSet>
      <dgm:spPr/>
    </dgm:pt>
    <dgm:pt modelId="{78A6A8F8-223E-4C6C-96CB-6BD3D35E5069}" type="pres">
      <dgm:prSet presAssocID="{E8BD9FF9-284F-4511-B80C-7D465F7A2DEF}" presName="node" presStyleLbl="node1" presStyleIdx="0" presStyleCnt="6">
        <dgm:presLayoutVars>
          <dgm:bulletEnabled val="1"/>
        </dgm:presLayoutVars>
      </dgm:prSet>
      <dgm:spPr/>
    </dgm:pt>
    <dgm:pt modelId="{19496664-E719-4B5A-B98A-815A706E5A0C}" type="pres">
      <dgm:prSet presAssocID="{2B131486-11F1-425D-98EB-E9A8E353BA09}" presName="sibTrans" presStyleCnt="0"/>
      <dgm:spPr/>
    </dgm:pt>
    <dgm:pt modelId="{48508E35-D35D-4139-8F44-43EC23BB5994}" type="pres">
      <dgm:prSet presAssocID="{5CC9EF29-1A7A-4694-A79E-A7801D507FE1}" presName="node" presStyleLbl="node1" presStyleIdx="1" presStyleCnt="6">
        <dgm:presLayoutVars>
          <dgm:bulletEnabled val="1"/>
        </dgm:presLayoutVars>
      </dgm:prSet>
      <dgm:spPr/>
    </dgm:pt>
    <dgm:pt modelId="{414F12CD-2968-41DA-AF11-71B923B693F3}" type="pres">
      <dgm:prSet presAssocID="{29F6DBDE-42E0-45EB-A654-209CD483BAAD}" presName="sibTrans" presStyleCnt="0"/>
      <dgm:spPr/>
    </dgm:pt>
    <dgm:pt modelId="{80F2F977-20EC-4004-8804-2FA51FFB493E}" type="pres">
      <dgm:prSet presAssocID="{944AE5C1-C21D-4FA3-82EF-B0040F8DCD7F}" presName="node" presStyleLbl="node1" presStyleIdx="2" presStyleCnt="6">
        <dgm:presLayoutVars>
          <dgm:bulletEnabled val="1"/>
        </dgm:presLayoutVars>
      </dgm:prSet>
      <dgm:spPr/>
    </dgm:pt>
    <dgm:pt modelId="{745535E2-F4E5-4CB5-9C61-DC4A7EE6C2A9}" type="pres">
      <dgm:prSet presAssocID="{D8B42909-02B0-4E8E-8B04-2FC53E158CAE}" presName="sibTrans" presStyleCnt="0"/>
      <dgm:spPr/>
    </dgm:pt>
    <dgm:pt modelId="{F04DE26E-EE38-4C3D-AB2E-F50115F0E89E}" type="pres">
      <dgm:prSet presAssocID="{11185F23-794E-4094-BD51-8CA26D1092C6}" presName="node" presStyleLbl="node1" presStyleIdx="3" presStyleCnt="6">
        <dgm:presLayoutVars>
          <dgm:bulletEnabled val="1"/>
        </dgm:presLayoutVars>
      </dgm:prSet>
      <dgm:spPr/>
    </dgm:pt>
    <dgm:pt modelId="{844E11EB-4564-477C-B64A-A1A7927C8048}" type="pres">
      <dgm:prSet presAssocID="{7116EFC7-7F6B-41C7-99D6-82B702C49989}" presName="sibTrans" presStyleCnt="0"/>
      <dgm:spPr/>
    </dgm:pt>
    <dgm:pt modelId="{D1B8480C-F48C-43EB-AB8E-E71B91B81D77}" type="pres">
      <dgm:prSet presAssocID="{122CDB26-1B25-4086-AE64-F7C294AA61A6}" presName="node" presStyleLbl="node1" presStyleIdx="4" presStyleCnt="6">
        <dgm:presLayoutVars>
          <dgm:bulletEnabled val="1"/>
        </dgm:presLayoutVars>
      </dgm:prSet>
      <dgm:spPr/>
    </dgm:pt>
    <dgm:pt modelId="{41637FF0-9544-49D0-9AD5-54890813B194}" type="pres">
      <dgm:prSet presAssocID="{93A10633-F207-46E5-8EE1-4F7C415DADF7}" presName="sibTrans" presStyleCnt="0"/>
      <dgm:spPr/>
    </dgm:pt>
    <dgm:pt modelId="{4B40063C-E960-4D53-8C2B-6D10F29F7E52}" type="pres">
      <dgm:prSet presAssocID="{AE3E24A3-64FA-4652-BAB8-5041399117D7}" presName="node" presStyleLbl="node1" presStyleIdx="5" presStyleCnt="6">
        <dgm:presLayoutVars>
          <dgm:bulletEnabled val="1"/>
        </dgm:presLayoutVars>
      </dgm:prSet>
      <dgm:spPr/>
    </dgm:pt>
  </dgm:ptLst>
  <dgm:cxnLst>
    <dgm:cxn modelId="{12285D02-A534-4333-9E9A-31FE326D1E10}" type="presOf" srcId="{122CDB26-1B25-4086-AE64-F7C294AA61A6}" destId="{D1B8480C-F48C-43EB-AB8E-E71B91B81D77}" srcOrd="0" destOrd="0" presId="urn:microsoft.com/office/officeart/2005/8/layout/default"/>
    <dgm:cxn modelId="{018E0905-8B0A-4A47-9F4A-51F90BF87CD4}" srcId="{BC3C398F-7860-4D59-9551-B6E2754F9EFB}" destId="{E8BD9FF9-284F-4511-B80C-7D465F7A2DEF}" srcOrd="0" destOrd="0" parTransId="{D7E242D2-6491-4091-8C56-83A69D1C9A1C}" sibTransId="{2B131486-11F1-425D-98EB-E9A8E353BA09}"/>
    <dgm:cxn modelId="{3B20C20A-CF2B-4059-A22A-01FE37FBF718}" type="presOf" srcId="{944AE5C1-C21D-4FA3-82EF-B0040F8DCD7F}" destId="{80F2F977-20EC-4004-8804-2FA51FFB493E}" srcOrd="0" destOrd="0" presId="urn:microsoft.com/office/officeart/2005/8/layout/default"/>
    <dgm:cxn modelId="{8CBB7620-6B36-43DF-B29A-0485F8BBEDAB}" type="presOf" srcId="{11185F23-794E-4094-BD51-8CA26D1092C6}" destId="{F04DE26E-EE38-4C3D-AB2E-F50115F0E89E}" srcOrd="0" destOrd="0" presId="urn:microsoft.com/office/officeart/2005/8/layout/default"/>
    <dgm:cxn modelId="{830E9C24-EFA8-4E05-A2BF-C511B7C11C99}" type="presOf" srcId="{E8BD9FF9-284F-4511-B80C-7D465F7A2DEF}" destId="{78A6A8F8-223E-4C6C-96CB-6BD3D35E5069}" srcOrd="0" destOrd="0" presId="urn:microsoft.com/office/officeart/2005/8/layout/default"/>
    <dgm:cxn modelId="{88C18F44-9B2E-4ADC-91BB-57140AE6C6CD}" type="presOf" srcId="{5CC9EF29-1A7A-4694-A79E-A7801D507FE1}" destId="{48508E35-D35D-4139-8F44-43EC23BB5994}" srcOrd="0" destOrd="0" presId="urn:microsoft.com/office/officeart/2005/8/layout/default"/>
    <dgm:cxn modelId="{4F601879-AD7A-4D2A-A095-EBEAEC839365}" srcId="{BC3C398F-7860-4D59-9551-B6E2754F9EFB}" destId="{AE3E24A3-64FA-4652-BAB8-5041399117D7}" srcOrd="5" destOrd="0" parTransId="{55CD84F6-688C-47A7-9D83-DFE2E2841251}" sibTransId="{6FEE3A59-787E-449F-B3B1-976FD9CD1913}"/>
    <dgm:cxn modelId="{28675786-63E0-42CF-AC21-F3C95E95CF9A}" type="presOf" srcId="{BC3C398F-7860-4D59-9551-B6E2754F9EFB}" destId="{48D3478E-5630-49E3-83B6-DBDEEB29B366}" srcOrd="0" destOrd="0" presId="urn:microsoft.com/office/officeart/2005/8/layout/default"/>
    <dgm:cxn modelId="{870DF398-869C-4BAE-81F1-CF1B23BD20D5}" srcId="{BC3C398F-7860-4D59-9551-B6E2754F9EFB}" destId="{11185F23-794E-4094-BD51-8CA26D1092C6}" srcOrd="3" destOrd="0" parTransId="{1E43549A-BD48-4E35-B0C3-632190B173E8}" sibTransId="{7116EFC7-7F6B-41C7-99D6-82B702C49989}"/>
    <dgm:cxn modelId="{9315F8BC-00C3-47C5-965E-46803FC53F62}" type="presOf" srcId="{AE3E24A3-64FA-4652-BAB8-5041399117D7}" destId="{4B40063C-E960-4D53-8C2B-6D10F29F7E52}" srcOrd="0" destOrd="0" presId="urn:microsoft.com/office/officeart/2005/8/layout/default"/>
    <dgm:cxn modelId="{122BC4D5-F2AC-4D80-88E0-7AA8685162D9}" srcId="{BC3C398F-7860-4D59-9551-B6E2754F9EFB}" destId="{5CC9EF29-1A7A-4694-A79E-A7801D507FE1}" srcOrd="1" destOrd="0" parTransId="{DBB3688D-B012-43B3-B011-40FC8213087B}" sibTransId="{29F6DBDE-42E0-45EB-A654-209CD483BAAD}"/>
    <dgm:cxn modelId="{FB8324DA-45FA-4584-8FC2-E7ED6DF2ECBE}" srcId="{BC3C398F-7860-4D59-9551-B6E2754F9EFB}" destId="{944AE5C1-C21D-4FA3-82EF-B0040F8DCD7F}" srcOrd="2" destOrd="0" parTransId="{B3E61FFC-4F61-4B47-AB67-D42F52FC61F3}" sibTransId="{D8B42909-02B0-4E8E-8B04-2FC53E158CAE}"/>
    <dgm:cxn modelId="{F8D228E5-EF35-4FA5-B6AF-1F9EE575CE8F}" srcId="{BC3C398F-7860-4D59-9551-B6E2754F9EFB}" destId="{122CDB26-1B25-4086-AE64-F7C294AA61A6}" srcOrd="4" destOrd="0" parTransId="{C0CDC853-27A8-42C8-89EA-A2F14367CD97}" sibTransId="{93A10633-F207-46E5-8EE1-4F7C415DADF7}"/>
    <dgm:cxn modelId="{64FD5F2C-A084-41C1-8634-9DF1A320B7FC}" type="presParOf" srcId="{48D3478E-5630-49E3-83B6-DBDEEB29B366}" destId="{78A6A8F8-223E-4C6C-96CB-6BD3D35E5069}" srcOrd="0" destOrd="0" presId="urn:microsoft.com/office/officeart/2005/8/layout/default"/>
    <dgm:cxn modelId="{B70976AF-814F-4B6B-BABE-F3CE6FD6170E}" type="presParOf" srcId="{48D3478E-5630-49E3-83B6-DBDEEB29B366}" destId="{19496664-E719-4B5A-B98A-815A706E5A0C}" srcOrd="1" destOrd="0" presId="urn:microsoft.com/office/officeart/2005/8/layout/default"/>
    <dgm:cxn modelId="{3897195E-9263-4878-8A98-80A3FE57F7C4}" type="presParOf" srcId="{48D3478E-5630-49E3-83B6-DBDEEB29B366}" destId="{48508E35-D35D-4139-8F44-43EC23BB5994}" srcOrd="2" destOrd="0" presId="urn:microsoft.com/office/officeart/2005/8/layout/default"/>
    <dgm:cxn modelId="{2F2323DD-D0F5-40C1-B38F-369DB7D80981}" type="presParOf" srcId="{48D3478E-5630-49E3-83B6-DBDEEB29B366}" destId="{414F12CD-2968-41DA-AF11-71B923B693F3}" srcOrd="3" destOrd="0" presId="urn:microsoft.com/office/officeart/2005/8/layout/default"/>
    <dgm:cxn modelId="{D2F1A9A6-1336-4093-A848-C3F54DDF96F8}" type="presParOf" srcId="{48D3478E-5630-49E3-83B6-DBDEEB29B366}" destId="{80F2F977-20EC-4004-8804-2FA51FFB493E}" srcOrd="4" destOrd="0" presId="urn:microsoft.com/office/officeart/2005/8/layout/default"/>
    <dgm:cxn modelId="{0032E578-D59C-467D-BF41-D229F586C4EB}" type="presParOf" srcId="{48D3478E-5630-49E3-83B6-DBDEEB29B366}" destId="{745535E2-F4E5-4CB5-9C61-DC4A7EE6C2A9}" srcOrd="5" destOrd="0" presId="urn:microsoft.com/office/officeart/2005/8/layout/default"/>
    <dgm:cxn modelId="{1EED4EA0-CB0A-4959-9EBF-0D7E5BBE955A}" type="presParOf" srcId="{48D3478E-5630-49E3-83B6-DBDEEB29B366}" destId="{F04DE26E-EE38-4C3D-AB2E-F50115F0E89E}" srcOrd="6" destOrd="0" presId="urn:microsoft.com/office/officeart/2005/8/layout/default"/>
    <dgm:cxn modelId="{270A3584-B613-4C03-9793-B44BE275CF58}" type="presParOf" srcId="{48D3478E-5630-49E3-83B6-DBDEEB29B366}" destId="{844E11EB-4564-477C-B64A-A1A7927C8048}" srcOrd="7" destOrd="0" presId="urn:microsoft.com/office/officeart/2005/8/layout/default"/>
    <dgm:cxn modelId="{E00AC8C8-AA96-4781-A152-7F90405A0452}" type="presParOf" srcId="{48D3478E-5630-49E3-83B6-DBDEEB29B366}" destId="{D1B8480C-F48C-43EB-AB8E-E71B91B81D77}" srcOrd="8" destOrd="0" presId="urn:microsoft.com/office/officeart/2005/8/layout/default"/>
    <dgm:cxn modelId="{2D9241D3-8170-4BAE-B5FE-663C1AA5DA76}" type="presParOf" srcId="{48D3478E-5630-49E3-83B6-DBDEEB29B366}" destId="{41637FF0-9544-49D0-9AD5-54890813B194}" srcOrd="9" destOrd="0" presId="urn:microsoft.com/office/officeart/2005/8/layout/default"/>
    <dgm:cxn modelId="{8002BC1A-4C90-4E4A-A61E-C5B4D273511E}" type="presParOf" srcId="{48D3478E-5630-49E3-83B6-DBDEEB29B366}" destId="{4B40063C-E960-4D53-8C2B-6D10F29F7E52}"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4CCA6E3-A719-4941-91E5-F1B0BAECF2C6}"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867CDE4A-4751-40D4-AE1E-820BA787A261}">
      <dgm:prSet/>
      <dgm:spPr/>
      <dgm:t>
        <a:bodyPr/>
        <a:lstStyle/>
        <a:p>
          <a:pPr>
            <a:defRPr b="1"/>
          </a:pPr>
          <a:r>
            <a:rPr lang="en-GB" b="1" dirty="0"/>
            <a:t>Underlying issues - '</a:t>
          </a:r>
          <a:r>
            <a:rPr lang="en-GB" b="1" i="1" dirty="0"/>
            <a:t>Risk Factors'</a:t>
          </a:r>
          <a:r>
            <a:rPr lang="en-GB" b="1" dirty="0"/>
            <a:t> which </a:t>
          </a:r>
          <a:r>
            <a:rPr lang="en-GB" b="1" i="1" dirty="0"/>
            <a:t>Impact</a:t>
          </a:r>
          <a:r>
            <a:rPr lang="en-GB" b="1" dirty="0"/>
            <a:t> on education and Learning.</a:t>
          </a:r>
          <a:endParaRPr lang="en-US" dirty="0"/>
        </a:p>
      </dgm:t>
    </dgm:pt>
    <dgm:pt modelId="{59507294-4D03-44FD-A4BF-10B94AEDDAF9}" type="parTrans" cxnId="{5A5113B6-02DB-48C0-AFD9-6858ACE5B558}">
      <dgm:prSet/>
      <dgm:spPr/>
      <dgm:t>
        <a:bodyPr/>
        <a:lstStyle/>
        <a:p>
          <a:endParaRPr lang="en-US"/>
        </a:p>
      </dgm:t>
    </dgm:pt>
    <dgm:pt modelId="{0A0791D8-B388-4E72-AD3E-53F1FAC16B75}" type="sibTrans" cxnId="{5A5113B6-02DB-48C0-AFD9-6858ACE5B558}">
      <dgm:prSet/>
      <dgm:spPr/>
      <dgm:t>
        <a:bodyPr/>
        <a:lstStyle/>
        <a:p>
          <a:endParaRPr lang="en-US"/>
        </a:p>
      </dgm:t>
    </dgm:pt>
    <dgm:pt modelId="{1BB92424-0C3C-4CFD-B816-3FFAC6BF36EE}">
      <dgm:prSet/>
      <dgm:spPr/>
      <dgm:t>
        <a:bodyPr/>
        <a:lstStyle/>
        <a:p>
          <a:pPr>
            <a:defRPr b="1"/>
          </a:pPr>
          <a:r>
            <a:rPr lang="en-GB" b="1" i="1" dirty="0"/>
            <a:t>Family Factors</a:t>
          </a:r>
          <a:r>
            <a:rPr lang="en-GB" b="1" dirty="0"/>
            <a:t> and </a:t>
          </a:r>
          <a:r>
            <a:rPr lang="en-GB" b="1" i="1" dirty="0"/>
            <a:t>Stressors</a:t>
          </a:r>
          <a:r>
            <a:rPr lang="en-GB" b="1" dirty="0"/>
            <a:t> (Coleman, 2011, p212)</a:t>
          </a:r>
          <a:endParaRPr lang="en-US" dirty="0"/>
        </a:p>
      </dgm:t>
    </dgm:pt>
    <dgm:pt modelId="{8BB14FC7-4723-4E80-8447-D8BADF74B034}" type="parTrans" cxnId="{A5F65FE5-CA66-4F2B-815C-70FE98E6FCB7}">
      <dgm:prSet/>
      <dgm:spPr/>
      <dgm:t>
        <a:bodyPr/>
        <a:lstStyle/>
        <a:p>
          <a:endParaRPr lang="en-US"/>
        </a:p>
      </dgm:t>
    </dgm:pt>
    <dgm:pt modelId="{39779319-7A12-49BE-871F-B640A4AF9B16}" type="sibTrans" cxnId="{A5F65FE5-CA66-4F2B-815C-70FE98E6FCB7}">
      <dgm:prSet/>
      <dgm:spPr/>
      <dgm:t>
        <a:bodyPr/>
        <a:lstStyle/>
        <a:p>
          <a:endParaRPr lang="en-US"/>
        </a:p>
      </dgm:t>
    </dgm:pt>
    <dgm:pt modelId="{ACCEED29-150F-495F-9A53-E0B577884ED8}">
      <dgm:prSet/>
      <dgm:spPr/>
      <dgm:t>
        <a:bodyPr/>
        <a:lstStyle/>
        <a:p>
          <a:pPr>
            <a:defRPr b="1"/>
          </a:pPr>
          <a:r>
            <a:rPr lang="en-GB" b="1" dirty="0"/>
            <a:t>Claire</a:t>
          </a:r>
          <a:r>
            <a:rPr lang="en-GB" b="1" i="1" dirty="0"/>
            <a:t> more</a:t>
          </a:r>
          <a:r>
            <a:rPr lang="en-GB" b="1" dirty="0"/>
            <a:t> than 3 'ACES' that have been i</a:t>
          </a:r>
          <a:r>
            <a:rPr lang="en-GB" b="1" i="1" dirty="0"/>
            <a:t>dentified </a:t>
          </a:r>
          <a:endParaRPr lang="en-US" i="1" dirty="0"/>
        </a:p>
      </dgm:t>
    </dgm:pt>
    <dgm:pt modelId="{1ADC4A0D-6AD1-429C-A55A-56AC94524145}" type="parTrans" cxnId="{20AC737C-7662-4722-9836-CFB2ABC75EB0}">
      <dgm:prSet/>
      <dgm:spPr/>
      <dgm:t>
        <a:bodyPr/>
        <a:lstStyle/>
        <a:p>
          <a:endParaRPr lang="en-US"/>
        </a:p>
      </dgm:t>
    </dgm:pt>
    <dgm:pt modelId="{C44F251F-4694-464F-9F00-19091EDF4AB4}" type="sibTrans" cxnId="{20AC737C-7662-4722-9836-CFB2ABC75EB0}">
      <dgm:prSet/>
      <dgm:spPr/>
      <dgm:t>
        <a:bodyPr/>
        <a:lstStyle/>
        <a:p>
          <a:endParaRPr lang="en-US"/>
        </a:p>
      </dgm:t>
    </dgm:pt>
    <dgm:pt modelId="{033827F6-D081-42AC-849F-A02821E63644}">
      <dgm:prSet/>
      <dgm:spPr/>
      <dgm:t>
        <a:bodyPr/>
        <a:lstStyle/>
        <a:p>
          <a:r>
            <a:rPr lang="en-GB" b="1" dirty="0"/>
            <a:t>Parent with </a:t>
          </a:r>
          <a:r>
            <a:rPr lang="en-GB" b="1" i="1" dirty="0"/>
            <a:t>Mental Illness</a:t>
          </a:r>
          <a:r>
            <a:rPr lang="en-GB" b="1" dirty="0"/>
            <a:t> </a:t>
          </a:r>
          <a:endParaRPr lang="en-US" dirty="0"/>
        </a:p>
      </dgm:t>
    </dgm:pt>
    <dgm:pt modelId="{92D93A6D-5D74-4E23-8EE9-C35CF24DD113}" type="parTrans" cxnId="{7A186D45-6DB3-4413-8350-8B3E5C217B69}">
      <dgm:prSet/>
      <dgm:spPr/>
      <dgm:t>
        <a:bodyPr/>
        <a:lstStyle/>
        <a:p>
          <a:endParaRPr lang="en-US"/>
        </a:p>
      </dgm:t>
    </dgm:pt>
    <dgm:pt modelId="{46112DAE-5A4D-4E82-9FD3-662932A599A8}" type="sibTrans" cxnId="{7A186D45-6DB3-4413-8350-8B3E5C217B69}">
      <dgm:prSet/>
      <dgm:spPr/>
      <dgm:t>
        <a:bodyPr/>
        <a:lstStyle/>
        <a:p>
          <a:endParaRPr lang="en-US"/>
        </a:p>
      </dgm:t>
    </dgm:pt>
    <dgm:pt modelId="{B0130B57-EC7B-4B97-A43A-708DF0AB29B0}">
      <dgm:prSet/>
      <dgm:spPr/>
      <dgm:t>
        <a:bodyPr/>
        <a:lstStyle/>
        <a:p>
          <a:r>
            <a:rPr lang="en-GB" b="1" dirty="0"/>
            <a:t>Problematic </a:t>
          </a:r>
          <a:r>
            <a:rPr lang="en-GB" b="1" i="1" dirty="0"/>
            <a:t>Drinking</a:t>
          </a:r>
          <a:endParaRPr lang="en-US" i="1" dirty="0"/>
        </a:p>
      </dgm:t>
    </dgm:pt>
    <dgm:pt modelId="{F08E30AD-A7F4-40E3-B356-953DC5B750A2}" type="parTrans" cxnId="{CCE2BF65-02A8-4591-A69E-6B9072E10D69}">
      <dgm:prSet/>
      <dgm:spPr/>
      <dgm:t>
        <a:bodyPr/>
        <a:lstStyle/>
        <a:p>
          <a:endParaRPr lang="en-US"/>
        </a:p>
      </dgm:t>
    </dgm:pt>
    <dgm:pt modelId="{52A7B0FC-98F3-4AFF-AB53-897E44CFD5AB}" type="sibTrans" cxnId="{CCE2BF65-02A8-4591-A69E-6B9072E10D69}">
      <dgm:prSet/>
      <dgm:spPr/>
      <dgm:t>
        <a:bodyPr/>
        <a:lstStyle/>
        <a:p>
          <a:endParaRPr lang="en-US"/>
        </a:p>
      </dgm:t>
    </dgm:pt>
    <dgm:pt modelId="{324B7584-63A1-463C-8037-6284CD9B6597}">
      <dgm:prSet/>
      <dgm:spPr/>
      <dgm:t>
        <a:bodyPr/>
        <a:lstStyle/>
        <a:p>
          <a:r>
            <a:rPr lang="en-GB" b="1" i="1" dirty="0"/>
            <a:t>Parental Separation</a:t>
          </a:r>
          <a:r>
            <a:rPr lang="en-GB" b="1" dirty="0"/>
            <a:t>/ Still residing together</a:t>
          </a:r>
          <a:endParaRPr lang="en-US" dirty="0"/>
        </a:p>
      </dgm:t>
    </dgm:pt>
    <dgm:pt modelId="{DA0105AC-AED2-4BC6-8E91-0C558077FB7D}" type="parTrans" cxnId="{CD248AA1-07C1-4F42-BC35-E32D79CAB317}">
      <dgm:prSet/>
      <dgm:spPr/>
      <dgm:t>
        <a:bodyPr/>
        <a:lstStyle/>
        <a:p>
          <a:endParaRPr lang="en-US"/>
        </a:p>
      </dgm:t>
    </dgm:pt>
    <dgm:pt modelId="{4136FAAE-8DFB-4573-A459-17F793B1274D}" type="sibTrans" cxnId="{CD248AA1-07C1-4F42-BC35-E32D79CAB317}">
      <dgm:prSet/>
      <dgm:spPr/>
      <dgm:t>
        <a:bodyPr/>
        <a:lstStyle/>
        <a:p>
          <a:endParaRPr lang="en-US"/>
        </a:p>
      </dgm:t>
    </dgm:pt>
    <dgm:pt modelId="{5CB1A51D-F5A4-4922-98C8-5900B44E7AC3}">
      <dgm:prSet/>
      <dgm:spPr/>
      <dgm:t>
        <a:bodyPr/>
        <a:lstStyle/>
        <a:p>
          <a:pPr>
            <a:defRPr b="1"/>
          </a:pPr>
          <a:r>
            <a:rPr lang="en-GB" b="1" dirty="0"/>
            <a:t>(CDC, 2020)</a:t>
          </a:r>
          <a:endParaRPr lang="en-US" dirty="0"/>
        </a:p>
      </dgm:t>
    </dgm:pt>
    <dgm:pt modelId="{1D4B9AFF-060E-4667-8CD2-ABABD7E17584}" type="parTrans" cxnId="{A0657A56-7F71-49A8-AE46-5A3FB1E0F2E3}">
      <dgm:prSet/>
      <dgm:spPr/>
      <dgm:t>
        <a:bodyPr/>
        <a:lstStyle/>
        <a:p>
          <a:endParaRPr lang="en-US"/>
        </a:p>
      </dgm:t>
    </dgm:pt>
    <dgm:pt modelId="{1233BE2C-E5E8-4767-93A2-774575A940A7}" type="sibTrans" cxnId="{A0657A56-7F71-49A8-AE46-5A3FB1E0F2E3}">
      <dgm:prSet/>
      <dgm:spPr/>
      <dgm:t>
        <a:bodyPr/>
        <a:lstStyle/>
        <a:p>
          <a:endParaRPr lang="en-US"/>
        </a:p>
      </dgm:t>
    </dgm:pt>
    <dgm:pt modelId="{C31F0977-D984-4DF7-B8E4-4E37B01E71A7}" type="pres">
      <dgm:prSet presAssocID="{A4CCA6E3-A719-4941-91E5-F1B0BAECF2C6}" presName="hierChild1" presStyleCnt="0">
        <dgm:presLayoutVars>
          <dgm:chPref val="1"/>
          <dgm:dir/>
          <dgm:animOne val="branch"/>
          <dgm:animLvl val="lvl"/>
          <dgm:resizeHandles/>
        </dgm:presLayoutVars>
      </dgm:prSet>
      <dgm:spPr/>
    </dgm:pt>
    <dgm:pt modelId="{C250256C-5F2F-4DE1-8F6C-2BFC438A60F5}" type="pres">
      <dgm:prSet presAssocID="{867CDE4A-4751-40D4-AE1E-820BA787A261}" presName="hierRoot1" presStyleCnt="0"/>
      <dgm:spPr/>
    </dgm:pt>
    <dgm:pt modelId="{9740AC6D-7C52-4567-A2FE-D5B3A63B8B1B}" type="pres">
      <dgm:prSet presAssocID="{867CDE4A-4751-40D4-AE1E-820BA787A261}" presName="composite" presStyleCnt="0"/>
      <dgm:spPr/>
    </dgm:pt>
    <dgm:pt modelId="{8E07D354-326C-45AD-82FB-4A549188DB13}" type="pres">
      <dgm:prSet presAssocID="{867CDE4A-4751-40D4-AE1E-820BA787A261}" presName="background" presStyleLbl="node0" presStyleIdx="0" presStyleCnt="4"/>
      <dgm:spPr/>
    </dgm:pt>
    <dgm:pt modelId="{6781757C-697E-4440-B1A8-91B3BAC70931}" type="pres">
      <dgm:prSet presAssocID="{867CDE4A-4751-40D4-AE1E-820BA787A261}" presName="text" presStyleLbl="fgAcc0" presStyleIdx="0" presStyleCnt="4">
        <dgm:presLayoutVars>
          <dgm:chPref val="3"/>
        </dgm:presLayoutVars>
      </dgm:prSet>
      <dgm:spPr/>
    </dgm:pt>
    <dgm:pt modelId="{9968DB13-0927-4275-876A-3962C8A0E384}" type="pres">
      <dgm:prSet presAssocID="{867CDE4A-4751-40D4-AE1E-820BA787A261}" presName="hierChild2" presStyleCnt="0"/>
      <dgm:spPr/>
    </dgm:pt>
    <dgm:pt modelId="{54C7EAA0-138A-454D-AE91-9624D9194543}" type="pres">
      <dgm:prSet presAssocID="{1BB92424-0C3C-4CFD-B816-3FFAC6BF36EE}" presName="hierRoot1" presStyleCnt="0"/>
      <dgm:spPr/>
    </dgm:pt>
    <dgm:pt modelId="{EBC755CD-5898-46EF-BC4F-BCA0D2DA8800}" type="pres">
      <dgm:prSet presAssocID="{1BB92424-0C3C-4CFD-B816-3FFAC6BF36EE}" presName="composite" presStyleCnt="0"/>
      <dgm:spPr/>
    </dgm:pt>
    <dgm:pt modelId="{BCA5BE86-0A21-4A48-96E0-4B81459A5AB1}" type="pres">
      <dgm:prSet presAssocID="{1BB92424-0C3C-4CFD-B816-3FFAC6BF36EE}" presName="background" presStyleLbl="node0" presStyleIdx="1" presStyleCnt="4"/>
      <dgm:spPr/>
    </dgm:pt>
    <dgm:pt modelId="{8998E93B-0BA7-4EAE-9A32-5ECD62B43B34}" type="pres">
      <dgm:prSet presAssocID="{1BB92424-0C3C-4CFD-B816-3FFAC6BF36EE}" presName="text" presStyleLbl="fgAcc0" presStyleIdx="1" presStyleCnt="4">
        <dgm:presLayoutVars>
          <dgm:chPref val="3"/>
        </dgm:presLayoutVars>
      </dgm:prSet>
      <dgm:spPr/>
    </dgm:pt>
    <dgm:pt modelId="{1A443324-EF14-4318-95A6-CD2D829CBE91}" type="pres">
      <dgm:prSet presAssocID="{1BB92424-0C3C-4CFD-B816-3FFAC6BF36EE}" presName="hierChild2" presStyleCnt="0"/>
      <dgm:spPr/>
    </dgm:pt>
    <dgm:pt modelId="{40C0CB40-B219-4AB1-8319-E79482D9A08D}" type="pres">
      <dgm:prSet presAssocID="{ACCEED29-150F-495F-9A53-E0B577884ED8}" presName="hierRoot1" presStyleCnt="0"/>
      <dgm:spPr/>
    </dgm:pt>
    <dgm:pt modelId="{DAB1E1C7-90CE-43A9-A4E0-F0C005DA7602}" type="pres">
      <dgm:prSet presAssocID="{ACCEED29-150F-495F-9A53-E0B577884ED8}" presName="composite" presStyleCnt="0"/>
      <dgm:spPr/>
    </dgm:pt>
    <dgm:pt modelId="{DDB92D8D-3019-449D-A8A8-580E842E50B8}" type="pres">
      <dgm:prSet presAssocID="{ACCEED29-150F-495F-9A53-E0B577884ED8}" presName="background" presStyleLbl="node0" presStyleIdx="2" presStyleCnt="4"/>
      <dgm:spPr/>
    </dgm:pt>
    <dgm:pt modelId="{D7B32B04-17F5-4A7D-8436-E8E87A20CF68}" type="pres">
      <dgm:prSet presAssocID="{ACCEED29-150F-495F-9A53-E0B577884ED8}" presName="text" presStyleLbl="fgAcc0" presStyleIdx="2" presStyleCnt="4">
        <dgm:presLayoutVars>
          <dgm:chPref val="3"/>
        </dgm:presLayoutVars>
      </dgm:prSet>
      <dgm:spPr/>
    </dgm:pt>
    <dgm:pt modelId="{08AA7C31-BDAC-4588-A197-D243D865999B}" type="pres">
      <dgm:prSet presAssocID="{ACCEED29-150F-495F-9A53-E0B577884ED8}" presName="hierChild2" presStyleCnt="0"/>
      <dgm:spPr/>
    </dgm:pt>
    <dgm:pt modelId="{39B66BC8-D892-407D-8A35-DAEB5866EC72}" type="pres">
      <dgm:prSet presAssocID="{92D93A6D-5D74-4E23-8EE9-C35CF24DD113}" presName="Name10" presStyleLbl="parChTrans1D2" presStyleIdx="0" presStyleCnt="3"/>
      <dgm:spPr/>
    </dgm:pt>
    <dgm:pt modelId="{0D40C404-6FAE-4D43-8CE2-28DC2920C9B3}" type="pres">
      <dgm:prSet presAssocID="{033827F6-D081-42AC-849F-A02821E63644}" presName="hierRoot2" presStyleCnt="0"/>
      <dgm:spPr/>
    </dgm:pt>
    <dgm:pt modelId="{B52C3B3F-1441-4224-884C-85DB26E237BA}" type="pres">
      <dgm:prSet presAssocID="{033827F6-D081-42AC-849F-A02821E63644}" presName="composite2" presStyleCnt="0"/>
      <dgm:spPr/>
    </dgm:pt>
    <dgm:pt modelId="{5B478ADE-2472-4656-AE37-EBB9B0C1F758}" type="pres">
      <dgm:prSet presAssocID="{033827F6-D081-42AC-849F-A02821E63644}" presName="background2" presStyleLbl="node2" presStyleIdx="0" presStyleCnt="3"/>
      <dgm:spPr/>
    </dgm:pt>
    <dgm:pt modelId="{1AEA9151-CA63-46EF-9062-EB3453823D85}" type="pres">
      <dgm:prSet presAssocID="{033827F6-D081-42AC-849F-A02821E63644}" presName="text2" presStyleLbl="fgAcc2" presStyleIdx="0" presStyleCnt="3">
        <dgm:presLayoutVars>
          <dgm:chPref val="3"/>
        </dgm:presLayoutVars>
      </dgm:prSet>
      <dgm:spPr/>
    </dgm:pt>
    <dgm:pt modelId="{29EF2593-C558-4204-A99E-F20A1EFFFB6E}" type="pres">
      <dgm:prSet presAssocID="{033827F6-D081-42AC-849F-A02821E63644}" presName="hierChild3" presStyleCnt="0"/>
      <dgm:spPr/>
    </dgm:pt>
    <dgm:pt modelId="{0F2AEC02-6CE9-4160-865E-F2222E3BD658}" type="pres">
      <dgm:prSet presAssocID="{F08E30AD-A7F4-40E3-B356-953DC5B750A2}" presName="Name10" presStyleLbl="parChTrans1D2" presStyleIdx="1" presStyleCnt="3"/>
      <dgm:spPr/>
    </dgm:pt>
    <dgm:pt modelId="{47653ED9-8BC9-48E0-9987-684241E486E7}" type="pres">
      <dgm:prSet presAssocID="{B0130B57-EC7B-4B97-A43A-708DF0AB29B0}" presName="hierRoot2" presStyleCnt="0"/>
      <dgm:spPr/>
    </dgm:pt>
    <dgm:pt modelId="{49DBC920-3157-4157-9E59-29E761975066}" type="pres">
      <dgm:prSet presAssocID="{B0130B57-EC7B-4B97-A43A-708DF0AB29B0}" presName="composite2" presStyleCnt="0"/>
      <dgm:spPr/>
    </dgm:pt>
    <dgm:pt modelId="{EE5C36BC-EA27-49D0-B103-ACEDADD280C0}" type="pres">
      <dgm:prSet presAssocID="{B0130B57-EC7B-4B97-A43A-708DF0AB29B0}" presName="background2" presStyleLbl="node2" presStyleIdx="1" presStyleCnt="3"/>
      <dgm:spPr/>
    </dgm:pt>
    <dgm:pt modelId="{778AF5DB-A1AE-4AC3-9245-24C40D2614E6}" type="pres">
      <dgm:prSet presAssocID="{B0130B57-EC7B-4B97-A43A-708DF0AB29B0}" presName="text2" presStyleLbl="fgAcc2" presStyleIdx="1" presStyleCnt="3">
        <dgm:presLayoutVars>
          <dgm:chPref val="3"/>
        </dgm:presLayoutVars>
      </dgm:prSet>
      <dgm:spPr/>
    </dgm:pt>
    <dgm:pt modelId="{4CAB770E-F10E-426E-AC13-EB519E826419}" type="pres">
      <dgm:prSet presAssocID="{B0130B57-EC7B-4B97-A43A-708DF0AB29B0}" presName="hierChild3" presStyleCnt="0"/>
      <dgm:spPr/>
    </dgm:pt>
    <dgm:pt modelId="{A0D60AA8-D3D5-45AF-87F8-7EE1945AD7DC}" type="pres">
      <dgm:prSet presAssocID="{DA0105AC-AED2-4BC6-8E91-0C558077FB7D}" presName="Name10" presStyleLbl="parChTrans1D2" presStyleIdx="2" presStyleCnt="3"/>
      <dgm:spPr/>
    </dgm:pt>
    <dgm:pt modelId="{D3AF4328-059B-426A-B90C-82736836A4D0}" type="pres">
      <dgm:prSet presAssocID="{324B7584-63A1-463C-8037-6284CD9B6597}" presName="hierRoot2" presStyleCnt="0"/>
      <dgm:spPr/>
    </dgm:pt>
    <dgm:pt modelId="{0A4D33CE-47A1-44B2-8AAB-1E4246801F80}" type="pres">
      <dgm:prSet presAssocID="{324B7584-63A1-463C-8037-6284CD9B6597}" presName="composite2" presStyleCnt="0"/>
      <dgm:spPr/>
    </dgm:pt>
    <dgm:pt modelId="{886946F1-1179-4635-AFC6-B443CA4927AA}" type="pres">
      <dgm:prSet presAssocID="{324B7584-63A1-463C-8037-6284CD9B6597}" presName="background2" presStyleLbl="node2" presStyleIdx="2" presStyleCnt="3"/>
      <dgm:spPr/>
    </dgm:pt>
    <dgm:pt modelId="{E11BCE8A-86B4-4048-A2D2-EA45A0C74501}" type="pres">
      <dgm:prSet presAssocID="{324B7584-63A1-463C-8037-6284CD9B6597}" presName="text2" presStyleLbl="fgAcc2" presStyleIdx="2" presStyleCnt="3">
        <dgm:presLayoutVars>
          <dgm:chPref val="3"/>
        </dgm:presLayoutVars>
      </dgm:prSet>
      <dgm:spPr/>
    </dgm:pt>
    <dgm:pt modelId="{AE0A234A-89ED-4526-80ED-C17DE8FF0E39}" type="pres">
      <dgm:prSet presAssocID="{324B7584-63A1-463C-8037-6284CD9B6597}" presName="hierChild3" presStyleCnt="0"/>
      <dgm:spPr/>
    </dgm:pt>
    <dgm:pt modelId="{F7BFA2E5-D5AB-4368-9B6C-A505E38E94C3}" type="pres">
      <dgm:prSet presAssocID="{5CB1A51D-F5A4-4922-98C8-5900B44E7AC3}" presName="hierRoot1" presStyleCnt="0"/>
      <dgm:spPr/>
    </dgm:pt>
    <dgm:pt modelId="{595CB84A-91EF-401C-A72C-8137782F4A8B}" type="pres">
      <dgm:prSet presAssocID="{5CB1A51D-F5A4-4922-98C8-5900B44E7AC3}" presName="composite" presStyleCnt="0"/>
      <dgm:spPr/>
    </dgm:pt>
    <dgm:pt modelId="{D1D471DD-E03B-406D-A8BF-FC9F2FE11048}" type="pres">
      <dgm:prSet presAssocID="{5CB1A51D-F5A4-4922-98C8-5900B44E7AC3}" presName="background" presStyleLbl="node0" presStyleIdx="3" presStyleCnt="4"/>
      <dgm:spPr/>
    </dgm:pt>
    <dgm:pt modelId="{A86A9ACA-9F8B-4B62-86F4-30B5DB791CAC}" type="pres">
      <dgm:prSet presAssocID="{5CB1A51D-F5A4-4922-98C8-5900B44E7AC3}" presName="text" presStyleLbl="fgAcc0" presStyleIdx="3" presStyleCnt="4">
        <dgm:presLayoutVars>
          <dgm:chPref val="3"/>
        </dgm:presLayoutVars>
      </dgm:prSet>
      <dgm:spPr/>
    </dgm:pt>
    <dgm:pt modelId="{3D5C64B7-941A-44D1-8E6C-769655B40827}" type="pres">
      <dgm:prSet presAssocID="{5CB1A51D-F5A4-4922-98C8-5900B44E7AC3}" presName="hierChild2" presStyleCnt="0"/>
      <dgm:spPr/>
    </dgm:pt>
  </dgm:ptLst>
  <dgm:cxnLst>
    <dgm:cxn modelId="{12193E0B-1303-42A7-8D6F-207F9487391F}" type="presOf" srcId="{867CDE4A-4751-40D4-AE1E-820BA787A261}" destId="{6781757C-697E-4440-B1A8-91B3BAC70931}" srcOrd="0" destOrd="0" presId="urn:microsoft.com/office/officeart/2005/8/layout/hierarchy1"/>
    <dgm:cxn modelId="{0E26C427-7960-4672-91E9-D07109B717D8}" type="presOf" srcId="{DA0105AC-AED2-4BC6-8E91-0C558077FB7D}" destId="{A0D60AA8-D3D5-45AF-87F8-7EE1945AD7DC}" srcOrd="0" destOrd="0" presId="urn:microsoft.com/office/officeart/2005/8/layout/hierarchy1"/>
    <dgm:cxn modelId="{2C31EA5D-FA2A-44BE-BDB5-81EEF8993584}" type="presOf" srcId="{324B7584-63A1-463C-8037-6284CD9B6597}" destId="{E11BCE8A-86B4-4048-A2D2-EA45A0C74501}" srcOrd="0" destOrd="0" presId="urn:microsoft.com/office/officeart/2005/8/layout/hierarchy1"/>
    <dgm:cxn modelId="{7A186D45-6DB3-4413-8350-8B3E5C217B69}" srcId="{ACCEED29-150F-495F-9A53-E0B577884ED8}" destId="{033827F6-D081-42AC-849F-A02821E63644}" srcOrd="0" destOrd="0" parTransId="{92D93A6D-5D74-4E23-8EE9-C35CF24DD113}" sibTransId="{46112DAE-5A4D-4E82-9FD3-662932A599A8}"/>
    <dgm:cxn modelId="{CCE2BF65-02A8-4591-A69E-6B9072E10D69}" srcId="{ACCEED29-150F-495F-9A53-E0B577884ED8}" destId="{B0130B57-EC7B-4B97-A43A-708DF0AB29B0}" srcOrd="1" destOrd="0" parTransId="{F08E30AD-A7F4-40E3-B356-953DC5B750A2}" sibTransId="{52A7B0FC-98F3-4AFF-AB53-897E44CFD5AB}"/>
    <dgm:cxn modelId="{A0657A56-7F71-49A8-AE46-5A3FB1E0F2E3}" srcId="{A4CCA6E3-A719-4941-91E5-F1B0BAECF2C6}" destId="{5CB1A51D-F5A4-4922-98C8-5900B44E7AC3}" srcOrd="3" destOrd="0" parTransId="{1D4B9AFF-060E-4667-8CD2-ABABD7E17584}" sibTransId="{1233BE2C-E5E8-4767-93A2-774575A940A7}"/>
    <dgm:cxn modelId="{F200BE59-8F5B-4313-97BC-216A58137297}" type="presOf" srcId="{ACCEED29-150F-495F-9A53-E0B577884ED8}" destId="{D7B32B04-17F5-4A7D-8436-E8E87A20CF68}" srcOrd="0" destOrd="0" presId="urn:microsoft.com/office/officeart/2005/8/layout/hierarchy1"/>
    <dgm:cxn modelId="{20AC737C-7662-4722-9836-CFB2ABC75EB0}" srcId="{A4CCA6E3-A719-4941-91E5-F1B0BAECF2C6}" destId="{ACCEED29-150F-495F-9A53-E0B577884ED8}" srcOrd="2" destOrd="0" parTransId="{1ADC4A0D-6AD1-429C-A55A-56AC94524145}" sibTransId="{C44F251F-4694-464F-9F00-19091EDF4AB4}"/>
    <dgm:cxn modelId="{620AE986-9762-453D-B29E-3EC95F92020C}" type="presOf" srcId="{1BB92424-0C3C-4CFD-B816-3FFAC6BF36EE}" destId="{8998E93B-0BA7-4EAE-9A32-5ECD62B43B34}" srcOrd="0" destOrd="0" presId="urn:microsoft.com/office/officeart/2005/8/layout/hierarchy1"/>
    <dgm:cxn modelId="{1D06658A-F1F5-4F13-9DAF-78F49CA77763}" type="presOf" srcId="{A4CCA6E3-A719-4941-91E5-F1B0BAECF2C6}" destId="{C31F0977-D984-4DF7-B8E4-4E37B01E71A7}" srcOrd="0" destOrd="0" presId="urn:microsoft.com/office/officeart/2005/8/layout/hierarchy1"/>
    <dgm:cxn modelId="{CD248AA1-07C1-4F42-BC35-E32D79CAB317}" srcId="{ACCEED29-150F-495F-9A53-E0B577884ED8}" destId="{324B7584-63A1-463C-8037-6284CD9B6597}" srcOrd="2" destOrd="0" parTransId="{DA0105AC-AED2-4BC6-8E91-0C558077FB7D}" sibTransId="{4136FAAE-8DFB-4573-A459-17F793B1274D}"/>
    <dgm:cxn modelId="{446DADB1-0A56-4075-8361-5BCEF7395950}" type="presOf" srcId="{B0130B57-EC7B-4B97-A43A-708DF0AB29B0}" destId="{778AF5DB-A1AE-4AC3-9245-24C40D2614E6}" srcOrd="0" destOrd="0" presId="urn:microsoft.com/office/officeart/2005/8/layout/hierarchy1"/>
    <dgm:cxn modelId="{5A5113B6-02DB-48C0-AFD9-6858ACE5B558}" srcId="{A4CCA6E3-A719-4941-91E5-F1B0BAECF2C6}" destId="{867CDE4A-4751-40D4-AE1E-820BA787A261}" srcOrd="0" destOrd="0" parTransId="{59507294-4D03-44FD-A4BF-10B94AEDDAF9}" sibTransId="{0A0791D8-B388-4E72-AD3E-53F1FAC16B75}"/>
    <dgm:cxn modelId="{7AC4F8BD-5A61-4BFB-A1C0-33D02E0C5D24}" type="presOf" srcId="{F08E30AD-A7F4-40E3-B356-953DC5B750A2}" destId="{0F2AEC02-6CE9-4160-865E-F2222E3BD658}" srcOrd="0" destOrd="0" presId="urn:microsoft.com/office/officeart/2005/8/layout/hierarchy1"/>
    <dgm:cxn modelId="{69AD89CB-0D44-4A1B-9DB5-F454431D2D33}" type="presOf" srcId="{033827F6-D081-42AC-849F-A02821E63644}" destId="{1AEA9151-CA63-46EF-9062-EB3453823D85}" srcOrd="0" destOrd="0" presId="urn:microsoft.com/office/officeart/2005/8/layout/hierarchy1"/>
    <dgm:cxn modelId="{2942CFE2-3342-4C71-8FA4-483C3F3E7A55}" type="presOf" srcId="{92D93A6D-5D74-4E23-8EE9-C35CF24DD113}" destId="{39B66BC8-D892-407D-8A35-DAEB5866EC72}" srcOrd="0" destOrd="0" presId="urn:microsoft.com/office/officeart/2005/8/layout/hierarchy1"/>
    <dgm:cxn modelId="{A5F65FE5-CA66-4F2B-815C-70FE98E6FCB7}" srcId="{A4CCA6E3-A719-4941-91E5-F1B0BAECF2C6}" destId="{1BB92424-0C3C-4CFD-B816-3FFAC6BF36EE}" srcOrd="1" destOrd="0" parTransId="{8BB14FC7-4723-4E80-8447-D8BADF74B034}" sibTransId="{39779319-7A12-49BE-871F-B640A4AF9B16}"/>
    <dgm:cxn modelId="{62F1A6F7-DBAD-43FA-9334-72A1F1D99F8C}" type="presOf" srcId="{5CB1A51D-F5A4-4922-98C8-5900B44E7AC3}" destId="{A86A9ACA-9F8B-4B62-86F4-30B5DB791CAC}" srcOrd="0" destOrd="0" presId="urn:microsoft.com/office/officeart/2005/8/layout/hierarchy1"/>
    <dgm:cxn modelId="{37597E49-2552-459C-A592-3E632E72C283}" type="presParOf" srcId="{C31F0977-D984-4DF7-B8E4-4E37B01E71A7}" destId="{C250256C-5F2F-4DE1-8F6C-2BFC438A60F5}" srcOrd="0" destOrd="0" presId="urn:microsoft.com/office/officeart/2005/8/layout/hierarchy1"/>
    <dgm:cxn modelId="{B9050AA4-3469-49BF-BE20-877EB354FA9F}" type="presParOf" srcId="{C250256C-5F2F-4DE1-8F6C-2BFC438A60F5}" destId="{9740AC6D-7C52-4567-A2FE-D5B3A63B8B1B}" srcOrd="0" destOrd="0" presId="urn:microsoft.com/office/officeart/2005/8/layout/hierarchy1"/>
    <dgm:cxn modelId="{DCE6CDCC-E7D1-4185-9CC1-EF705C76AF2E}" type="presParOf" srcId="{9740AC6D-7C52-4567-A2FE-D5B3A63B8B1B}" destId="{8E07D354-326C-45AD-82FB-4A549188DB13}" srcOrd="0" destOrd="0" presId="urn:microsoft.com/office/officeart/2005/8/layout/hierarchy1"/>
    <dgm:cxn modelId="{8933D769-175B-4BCB-9C59-9B05EAE5697F}" type="presParOf" srcId="{9740AC6D-7C52-4567-A2FE-D5B3A63B8B1B}" destId="{6781757C-697E-4440-B1A8-91B3BAC70931}" srcOrd="1" destOrd="0" presId="urn:microsoft.com/office/officeart/2005/8/layout/hierarchy1"/>
    <dgm:cxn modelId="{4F2817D7-910E-4717-A016-1C2E50C64221}" type="presParOf" srcId="{C250256C-5F2F-4DE1-8F6C-2BFC438A60F5}" destId="{9968DB13-0927-4275-876A-3962C8A0E384}" srcOrd="1" destOrd="0" presId="urn:microsoft.com/office/officeart/2005/8/layout/hierarchy1"/>
    <dgm:cxn modelId="{86572DE3-6C66-424C-A4EA-D69A9C6D0AD7}" type="presParOf" srcId="{C31F0977-D984-4DF7-B8E4-4E37B01E71A7}" destId="{54C7EAA0-138A-454D-AE91-9624D9194543}" srcOrd="1" destOrd="0" presId="urn:microsoft.com/office/officeart/2005/8/layout/hierarchy1"/>
    <dgm:cxn modelId="{CA2B6453-8B40-4064-A536-F5542303C1C3}" type="presParOf" srcId="{54C7EAA0-138A-454D-AE91-9624D9194543}" destId="{EBC755CD-5898-46EF-BC4F-BCA0D2DA8800}" srcOrd="0" destOrd="0" presId="urn:microsoft.com/office/officeart/2005/8/layout/hierarchy1"/>
    <dgm:cxn modelId="{C20E6658-8574-4A0B-8AF2-823336D1789A}" type="presParOf" srcId="{EBC755CD-5898-46EF-BC4F-BCA0D2DA8800}" destId="{BCA5BE86-0A21-4A48-96E0-4B81459A5AB1}" srcOrd="0" destOrd="0" presId="urn:microsoft.com/office/officeart/2005/8/layout/hierarchy1"/>
    <dgm:cxn modelId="{C5D4A163-DA5E-41B4-AC3D-687E72995F8F}" type="presParOf" srcId="{EBC755CD-5898-46EF-BC4F-BCA0D2DA8800}" destId="{8998E93B-0BA7-4EAE-9A32-5ECD62B43B34}" srcOrd="1" destOrd="0" presId="urn:microsoft.com/office/officeart/2005/8/layout/hierarchy1"/>
    <dgm:cxn modelId="{1CB78046-FD83-4F6B-8800-7FA6882A235A}" type="presParOf" srcId="{54C7EAA0-138A-454D-AE91-9624D9194543}" destId="{1A443324-EF14-4318-95A6-CD2D829CBE91}" srcOrd="1" destOrd="0" presId="urn:microsoft.com/office/officeart/2005/8/layout/hierarchy1"/>
    <dgm:cxn modelId="{1FF2EFA2-D571-4BF4-B083-05C7317AFE64}" type="presParOf" srcId="{C31F0977-D984-4DF7-B8E4-4E37B01E71A7}" destId="{40C0CB40-B219-4AB1-8319-E79482D9A08D}" srcOrd="2" destOrd="0" presId="urn:microsoft.com/office/officeart/2005/8/layout/hierarchy1"/>
    <dgm:cxn modelId="{074C9531-E3AA-404F-A77A-71CEDDE705E7}" type="presParOf" srcId="{40C0CB40-B219-4AB1-8319-E79482D9A08D}" destId="{DAB1E1C7-90CE-43A9-A4E0-F0C005DA7602}" srcOrd="0" destOrd="0" presId="urn:microsoft.com/office/officeart/2005/8/layout/hierarchy1"/>
    <dgm:cxn modelId="{AB48B8FD-C05A-40A2-A5DE-9C045A55514E}" type="presParOf" srcId="{DAB1E1C7-90CE-43A9-A4E0-F0C005DA7602}" destId="{DDB92D8D-3019-449D-A8A8-580E842E50B8}" srcOrd="0" destOrd="0" presId="urn:microsoft.com/office/officeart/2005/8/layout/hierarchy1"/>
    <dgm:cxn modelId="{16D8249D-E3B6-43D1-AAD2-EE4CC1607BB3}" type="presParOf" srcId="{DAB1E1C7-90CE-43A9-A4E0-F0C005DA7602}" destId="{D7B32B04-17F5-4A7D-8436-E8E87A20CF68}" srcOrd="1" destOrd="0" presId="urn:microsoft.com/office/officeart/2005/8/layout/hierarchy1"/>
    <dgm:cxn modelId="{964C80E4-EB0F-43ED-BAA9-48D026A61763}" type="presParOf" srcId="{40C0CB40-B219-4AB1-8319-E79482D9A08D}" destId="{08AA7C31-BDAC-4588-A197-D243D865999B}" srcOrd="1" destOrd="0" presId="urn:microsoft.com/office/officeart/2005/8/layout/hierarchy1"/>
    <dgm:cxn modelId="{B466061F-3683-48DC-8439-E8863012A5D7}" type="presParOf" srcId="{08AA7C31-BDAC-4588-A197-D243D865999B}" destId="{39B66BC8-D892-407D-8A35-DAEB5866EC72}" srcOrd="0" destOrd="0" presId="urn:microsoft.com/office/officeart/2005/8/layout/hierarchy1"/>
    <dgm:cxn modelId="{6AA9741D-5550-436C-957A-CB4CF8792B98}" type="presParOf" srcId="{08AA7C31-BDAC-4588-A197-D243D865999B}" destId="{0D40C404-6FAE-4D43-8CE2-28DC2920C9B3}" srcOrd="1" destOrd="0" presId="urn:microsoft.com/office/officeart/2005/8/layout/hierarchy1"/>
    <dgm:cxn modelId="{4F5D8E36-0411-421D-98B4-1622521419E6}" type="presParOf" srcId="{0D40C404-6FAE-4D43-8CE2-28DC2920C9B3}" destId="{B52C3B3F-1441-4224-884C-85DB26E237BA}" srcOrd="0" destOrd="0" presId="urn:microsoft.com/office/officeart/2005/8/layout/hierarchy1"/>
    <dgm:cxn modelId="{BFFD2CA3-2C7E-4B5F-92C7-5CCA6A2A1BE0}" type="presParOf" srcId="{B52C3B3F-1441-4224-884C-85DB26E237BA}" destId="{5B478ADE-2472-4656-AE37-EBB9B0C1F758}" srcOrd="0" destOrd="0" presId="urn:microsoft.com/office/officeart/2005/8/layout/hierarchy1"/>
    <dgm:cxn modelId="{476C5712-6B69-42F3-99BD-A12A08BD4C8D}" type="presParOf" srcId="{B52C3B3F-1441-4224-884C-85DB26E237BA}" destId="{1AEA9151-CA63-46EF-9062-EB3453823D85}" srcOrd="1" destOrd="0" presId="urn:microsoft.com/office/officeart/2005/8/layout/hierarchy1"/>
    <dgm:cxn modelId="{92219074-6AF2-40B8-90BD-3E3FBA7E91A7}" type="presParOf" srcId="{0D40C404-6FAE-4D43-8CE2-28DC2920C9B3}" destId="{29EF2593-C558-4204-A99E-F20A1EFFFB6E}" srcOrd="1" destOrd="0" presId="urn:microsoft.com/office/officeart/2005/8/layout/hierarchy1"/>
    <dgm:cxn modelId="{551DC5B5-3F18-4981-8BC4-A28E1176F968}" type="presParOf" srcId="{08AA7C31-BDAC-4588-A197-D243D865999B}" destId="{0F2AEC02-6CE9-4160-865E-F2222E3BD658}" srcOrd="2" destOrd="0" presId="urn:microsoft.com/office/officeart/2005/8/layout/hierarchy1"/>
    <dgm:cxn modelId="{0EFBBB8E-941F-457A-A42B-157423543C87}" type="presParOf" srcId="{08AA7C31-BDAC-4588-A197-D243D865999B}" destId="{47653ED9-8BC9-48E0-9987-684241E486E7}" srcOrd="3" destOrd="0" presId="urn:microsoft.com/office/officeart/2005/8/layout/hierarchy1"/>
    <dgm:cxn modelId="{42FC029E-5093-4F4D-B0F3-71613B855504}" type="presParOf" srcId="{47653ED9-8BC9-48E0-9987-684241E486E7}" destId="{49DBC920-3157-4157-9E59-29E761975066}" srcOrd="0" destOrd="0" presId="urn:microsoft.com/office/officeart/2005/8/layout/hierarchy1"/>
    <dgm:cxn modelId="{8FA88C26-0264-4197-AC65-92EB856796D0}" type="presParOf" srcId="{49DBC920-3157-4157-9E59-29E761975066}" destId="{EE5C36BC-EA27-49D0-B103-ACEDADD280C0}" srcOrd="0" destOrd="0" presId="urn:microsoft.com/office/officeart/2005/8/layout/hierarchy1"/>
    <dgm:cxn modelId="{0A708A7E-15D7-475C-ACC5-8F141503A39B}" type="presParOf" srcId="{49DBC920-3157-4157-9E59-29E761975066}" destId="{778AF5DB-A1AE-4AC3-9245-24C40D2614E6}" srcOrd="1" destOrd="0" presId="urn:microsoft.com/office/officeart/2005/8/layout/hierarchy1"/>
    <dgm:cxn modelId="{7747D88B-E86A-4B4F-AFE2-4F54DEE930FB}" type="presParOf" srcId="{47653ED9-8BC9-48E0-9987-684241E486E7}" destId="{4CAB770E-F10E-426E-AC13-EB519E826419}" srcOrd="1" destOrd="0" presId="urn:microsoft.com/office/officeart/2005/8/layout/hierarchy1"/>
    <dgm:cxn modelId="{FD1EF2CA-CC6D-47DA-A0C2-6CE4D4DD575E}" type="presParOf" srcId="{08AA7C31-BDAC-4588-A197-D243D865999B}" destId="{A0D60AA8-D3D5-45AF-87F8-7EE1945AD7DC}" srcOrd="4" destOrd="0" presId="urn:microsoft.com/office/officeart/2005/8/layout/hierarchy1"/>
    <dgm:cxn modelId="{15B026D0-A401-4365-A2C7-70EA408F2A88}" type="presParOf" srcId="{08AA7C31-BDAC-4588-A197-D243D865999B}" destId="{D3AF4328-059B-426A-B90C-82736836A4D0}" srcOrd="5" destOrd="0" presId="urn:microsoft.com/office/officeart/2005/8/layout/hierarchy1"/>
    <dgm:cxn modelId="{4B8DADDD-B678-4FB6-92E8-2B47C94C6ADC}" type="presParOf" srcId="{D3AF4328-059B-426A-B90C-82736836A4D0}" destId="{0A4D33CE-47A1-44B2-8AAB-1E4246801F80}" srcOrd="0" destOrd="0" presId="urn:microsoft.com/office/officeart/2005/8/layout/hierarchy1"/>
    <dgm:cxn modelId="{7AAE808C-D6D7-4D7C-9BCF-2A1B7FB9BEFF}" type="presParOf" srcId="{0A4D33CE-47A1-44B2-8AAB-1E4246801F80}" destId="{886946F1-1179-4635-AFC6-B443CA4927AA}" srcOrd="0" destOrd="0" presId="urn:microsoft.com/office/officeart/2005/8/layout/hierarchy1"/>
    <dgm:cxn modelId="{44891FB6-1E09-442C-9840-4F00F0609A7B}" type="presParOf" srcId="{0A4D33CE-47A1-44B2-8AAB-1E4246801F80}" destId="{E11BCE8A-86B4-4048-A2D2-EA45A0C74501}" srcOrd="1" destOrd="0" presId="urn:microsoft.com/office/officeart/2005/8/layout/hierarchy1"/>
    <dgm:cxn modelId="{F9C9BD5F-A4B3-4807-9412-08E39CBDADD2}" type="presParOf" srcId="{D3AF4328-059B-426A-B90C-82736836A4D0}" destId="{AE0A234A-89ED-4526-80ED-C17DE8FF0E39}" srcOrd="1" destOrd="0" presId="urn:microsoft.com/office/officeart/2005/8/layout/hierarchy1"/>
    <dgm:cxn modelId="{5A2EA607-A047-4565-9AC5-35DB4D950778}" type="presParOf" srcId="{C31F0977-D984-4DF7-B8E4-4E37B01E71A7}" destId="{F7BFA2E5-D5AB-4368-9B6C-A505E38E94C3}" srcOrd="3" destOrd="0" presId="urn:microsoft.com/office/officeart/2005/8/layout/hierarchy1"/>
    <dgm:cxn modelId="{270C8C82-13CD-4551-9984-221B4E2881DF}" type="presParOf" srcId="{F7BFA2E5-D5AB-4368-9B6C-A505E38E94C3}" destId="{595CB84A-91EF-401C-A72C-8137782F4A8B}" srcOrd="0" destOrd="0" presId="urn:microsoft.com/office/officeart/2005/8/layout/hierarchy1"/>
    <dgm:cxn modelId="{699FE629-26F6-4A7D-AC20-20990C4A09BA}" type="presParOf" srcId="{595CB84A-91EF-401C-A72C-8137782F4A8B}" destId="{D1D471DD-E03B-406D-A8BF-FC9F2FE11048}" srcOrd="0" destOrd="0" presId="urn:microsoft.com/office/officeart/2005/8/layout/hierarchy1"/>
    <dgm:cxn modelId="{F4651364-441C-4CC7-9ACD-623D61982980}" type="presParOf" srcId="{595CB84A-91EF-401C-A72C-8137782F4A8B}" destId="{A86A9ACA-9F8B-4B62-86F4-30B5DB791CAC}" srcOrd="1" destOrd="0" presId="urn:microsoft.com/office/officeart/2005/8/layout/hierarchy1"/>
    <dgm:cxn modelId="{CEB34ADF-9924-40D1-BD2A-98D64C3BBE6E}" type="presParOf" srcId="{F7BFA2E5-D5AB-4368-9B6C-A505E38E94C3}" destId="{3D5C64B7-941A-44D1-8E6C-769655B40827}"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22A3178-F038-42AA-A6B4-32ACD7451D45}"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480B357-853F-49F2-86CF-1E4791354663}">
      <dgm:prSet/>
      <dgm:spPr/>
      <dgm:t>
        <a:bodyPr/>
        <a:lstStyle/>
        <a:p>
          <a:r>
            <a:rPr lang="en-GB" b="1" dirty="0"/>
            <a:t>High Quality Interpersonal Skills in order to Work with Young People (Young, 1999, p94)</a:t>
          </a:r>
          <a:endParaRPr lang="en-US" dirty="0"/>
        </a:p>
      </dgm:t>
    </dgm:pt>
    <dgm:pt modelId="{34B5D089-9EC7-49CD-950D-FDA8B9A878E9}" type="parTrans" cxnId="{6863478E-A562-4DEF-B5EC-91104E257129}">
      <dgm:prSet/>
      <dgm:spPr/>
      <dgm:t>
        <a:bodyPr/>
        <a:lstStyle/>
        <a:p>
          <a:endParaRPr lang="en-US"/>
        </a:p>
      </dgm:t>
    </dgm:pt>
    <dgm:pt modelId="{03190F5E-430C-471C-A63B-491D8839BC48}" type="sibTrans" cxnId="{6863478E-A562-4DEF-B5EC-91104E257129}">
      <dgm:prSet/>
      <dgm:spPr/>
      <dgm:t>
        <a:bodyPr/>
        <a:lstStyle/>
        <a:p>
          <a:endParaRPr lang="en-US"/>
        </a:p>
      </dgm:t>
    </dgm:pt>
    <dgm:pt modelId="{1A600136-811E-49A0-9E4B-BD5E2AB0FF92}">
      <dgm:prSet/>
      <dgm:spPr/>
      <dgm:t>
        <a:bodyPr/>
        <a:lstStyle/>
        <a:p>
          <a:r>
            <a:rPr lang="en-GB" b="1" dirty="0"/>
            <a:t>Mindful that Youth Work is delivered on the </a:t>
          </a:r>
          <a:r>
            <a:rPr lang="en-GB" b="1" i="1" dirty="0"/>
            <a:t>Values</a:t>
          </a:r>
          <a:r>
            <a:rPr lang="en-GB" b="1" dirty="0"/>
            <a:t> of those set out in CWYVS (2018,p5) '</a:t>
          </a:r>
          <a:r>
            <a:rPr lang="en-GB" b="1" i="1" dirty="0"/>
            <a:t>The Five Pillars Of Youth Work Practice'.</a:t>
          </a:r>
          <a:endParaRPr lang="en-US" i="1" dirty="0"/>
        </a:p>
      </dgm:t>
    </dgm:pt>
    <dgm:pt modelId="{195A7147-9F71-44D3-94C5-8ADCE3211BF2}" type="parTrans" cxnId="{0A3ABBB0-21F5-428C-A51B-295CF39F625A}">
      <dgm:prSet/>
      <dgm:spPr/>
      <dgm:t>
        <a:bodyPr/>
        <a:lstStyle/>
        <a:p>
          <a:endParaRPr lang="en-US"/>
        </a:p>
      </dgm:t>
    </dgm:pt>
    <dgm:pt modelId="{867AD16E-DA51-44B2-A481-930DEC122519}" type="sibTrans" cxnId="{0A3ABBB0-21F5-428C-A51B-295CF39F625A}">
      <dgm:prSet/>
      <dgm:spPr/>
      <dgm:t>
        <a:bodyPr/>
        <a:lstStyle/>
        <a:p>
          <a:endParaRPr lang="en-US"/>
        </a:p>
      </dgm:t>
    </dgm:pt>
    <dgm:pt modelId="{412C2800-E60B-46AB-ADC7-D806DF029FDE}" type="pres">
      <dgm:prSet presAssocID="{922A3178-F038-42AA-A6B4-32ACD7451D45}" presName="root" presStyleCnt="0">
        <dgm:presLayoutVars>
          <dgm:dir/>
          <dgm:resizeHandles val="exact"/>
        </dgm:presLayoutVars>
      </dgm:prSet>
      <dgm:spPr/>
    </dgm:pt>
    <dgm:pt modelId="{13AC4EC1-BA00-4EB4-82B0-4DF2E88E9627}" type="pres">
      <dgm:prSet presAssocID="{7480B357-853F-49F2-86CF-1E4791354663}" presName="compNode" presStyleCnt="0"/>
      <dgm:spPr/>
    </dgm:pt>
    <dgm:pt modelId="{1BC60692-EEA4-4572-80E7-9EE8C4E69E3D}" type="pres">
      <dgm:prSet presAssocID="{7480B357-853F-49F2-86CF-1E479135466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CAFA2505-071A-4AC5-BAA5-96EFD78236EF}" type="pres">
      <dgm:prSet presAssocID="{7480B357-853F-49F2-86CF-1E4791354663}" presName="spaceRect" presStyleCnt="0"/>
      <dgm:spPr/>
    </dgm:pt>
    <dgm:pt modelId="{D4D0026A-1300-4367-9E6C-DB1C9ACC471B}" type="pres">
      <dgm:prSet presAssocID="{7480B357-853F-49F2-86CF-1E4791354663}" presName="textRect" presStyleLbl="revTx" presStyleIdx="0" presStyleCnt="2">
        <dgm:presLayoutVars>
          <dgm:chMax val="1"/>
          <dgm:chPref val="1"/>
        </dgm:presLayoutVars>
      </dgm:prSet>
      <dgm:spPr/>
    </dgm:pt>
    <dgm:pt modelId="{97408171-2F4F-4C21-BB12-4CB2D9805759}" type="pres">
      <dgm:prSet presAssocID="{03190F5E-430C-471C-A63B-491D8839BC48}" presName="sibTrans" presStyleCnt="0"/>
      <dgm:spPr/>
    </dgm:pt>
    <dgm:pt modelId="{D218827C-A5FA-4C20-A7CA-1D53DB8B5AA2}" type="pres">
      <dgm:prSet presAssocID="{1A600136-811E-49A0-9E4B-BD5E2AB0FF92}" presName="compNode" presStyleCnt="0"/>
      <dgm:spPr/>
    </dgm:pt>
    <dgm:pt modelId="{1AD94722-1685-449A-BB40-72D6E4322C07}" type="pres">
      <dgm:prSet presAssocID="{1A600136-811E-49A0-9E4B-BD5E2AB0FF92}"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F074BC59-2C98-4190-8F88-2895822F6A76}" type="pres">
      <dgm:prSet presAssocID="{1A600136-811E-49A0-9E4B-BD5E2AB0FF92}" presName="spaceRect" presStyleCnt="0"/>
      <dgm:spPr/>
    </dgm:pt>
    <dgm:pt modelId="{ACCC0BC2-7DE6-40B2-8AFC-A5FE95F0BAF3}" type="pres">
      <dgm:prSet presAssocID="{1A600136-811E-49A0-9E4B-BD5E2AB0FF92}" presName="textRect" presStyleLbl="revTx" presStyleIdx="1" presStyleCnt="2">
        <dgm:presLayoutVars>
          <dgm:chMax val="1"/>
          <dgm:chPref val="1"/>
        </dgm:presLayoutVars>
      </dgm:prSet>
      <dgm:spPr/>
    </dgm:pt>
  </dgm:ptLst>
  <dgm:cxnLst>
    <dgm:cxn modelId="{5C5C0620-EEAD-4FDE-9705-FB6E74358D06}" type="presOf" srcId="{922A3178-F038-42AA-A6B4-32ACD7451D45}" destId="{412C2800-E60B-46AB-ADC7-D806DF029FDE}" srcOrd="0" destOrd="0" presId="urn:microsoft.com/office/officeart/2018/2/layout/IconLabelList"/>
    <dgm:cxn modelId="{80C43086-A39F-46FC-A1ED-91D80D70D56C}" type="presOf" srcId="{7480B357-853F-49F2-86CF-1E4791354663}" destId="{D4D0026A-1300-4367-9E6C-DB1C9ACC471B}" srcOrd="0" destOrd="0" presId="urn:microsoft.com/office/officeart/2018/2/layout/IconLabelList"/>
    <dgm:cxn modelId="{6863478E-A562-4DEF-B5EC-91104E257129}" srcId="{922A3178-F038-42AA-A6B4-32ACD7451D45}" destId="{7480B357-853F-49F2-86CF-1E4791354663}" srcOrd="0" destOrd="0" parTransId="{34B5D089-9EC7-49CD-950D-FDA8B9A878E9}" sibTransId="{03190F5E-430C-471C-A63B-491D8839BC48}"/>
    <dgm:cxn modelId="{0A3ABBB0-21F5-428C-A51B-295CF39F625A}" srcId="{922A3178-F038-42AA-A6B4-32ACD7451D45}" destId="{1A600136-811E-49A0-9E4B-BD5E2AB0FF92}" srcOrd="1" destOrd="0" parTransId="{195A7147-9F71-44D3-94C5-8ADCE3211BF2}" sibTransId="{867AD16E-DA51-44B2-A481-930DEC122519}"/>
    <dgm:cxn modelId="{2C3B19EA-239B-4016-B44D-531FF11B1580}" type="presOf" srcId="{1A600136-811E-49A0-9E4B-BD5E2AB0FF92}" destId="{ACCC0BC2-7DE6-40B2-8AFC-A5FE95F0BAF3}" srcOrd="0" destOrd="0" presId="urn:microsoft.com/office/officeart/2018/2/layout/IconLabelList"/>
    <dgm:cxn modelId="{40E413A7-91F8-4A57-92F2-F432C79575E2}" type="presParOf" srcId="{412C2800-E60B-46AB-ADC7-D806DF029FDE}" destId="{13AC4EC1-BA00-4EB4-82B0-4DF2E88E9627}" srcOrd="0" destOrd="0" presId="urn:microsoft.com/office/officeart/2018/2/layout/IconLabelList"/>
    <dgm:cxn modelId="{CE100348-4DB9-453F-9C0D-E2327F981039}" type="presParOf" srcId="{13AC4EC1-BA00-4EB4-82B0-4DF2E88E9627}" destId="{1BC60692-EEA4-4572-80E7-9EE8C4E69E3D}" srcOrd="0" destOrd="0" presId="urn:microsoft.com/office/officeart/2018/2/layout/IconLabelList"/>
    <dgm:cxn modelId="{6330F486-C7FC-4362-AAA3-F91C82760387}" type="presParOf" srcId="{13AC4EC1-BA00-4EB4-82B0-4DF2E88E9627}" destId="{CAFA2505-071A-4AC5-BAA5-96EFD78236EF}" srcOrd="1" destOrd="0" presId="urn:microsoft.com/office/officeart/2018/2/layout/IconLabelList"/>
    <dgm:cxn modelId="{ED28FDD6-3C91-47D7-BA85-6F51ED4ED356}" type="presParOf" srcId="{13AC4EC1-BA00-4EB4-82B0-4DF2E88E9627}" destId="{D4D0026A-1300-4367-9E6C-DB1C9ACC471B}" srcOrd="2" destOrd="0" presId="urn:microsoft.com/office/officeart/2018/2/layout/IconLabelList"/>
    <dgm:cxn modelId="{EBA96F8D-2FD2-4B68-A0DB-6E41A682C096}" type="presParOf" srcId="{412C2800-E60B-46AB-ADC7-D806DF029FDE}" destId="{97408171-2F4F-4C21-BB12-4CB2D9805759}" srcOrd="1" destOrd="0" presId="urn:microsoft.com/office/officeart/2018/2/layout/IconLabelList"/>
    <dgm:cxn modelId="{31B7ACDF-45F2-4551-B109-67A6823C5D18}" type="presParOf" srcId="{412C2800-E60B-46AB-ADC7-D806DF029FDE}" destId="{D218827C-A5FA-4C20-A7CA-1D53DB8B5AA2}" srcOrd="2" destOrd="0" presId="urn:microsoft.com/office/officeart/2018/2/layout/IconLabelList"/>
    <dgm:cxn modelId="{9B8AA7F0-E6A4-4AC1-BAA9-F97CDDF6C4F3}" type="presParOf" srcId="{D218827C-A5FA-4C20-A7CA-1D53DB8B5AA2}" destId="{1AD94722-1685-449A-BB40-72D6E4322C07}" srcOrd="0" destOrd="0" presId="urn:microsoft.com/office/officeart/2018/2/layout/IconLabelList"/>
    <dgm:cxn modelId="{29F34EA8-DAD2-40D7-B6E2-B6B27D3038EF}" type="presParOf" srcId="{D218827C-A5FA-4C20-A7CA-1D53DB8B5AA2}" destId="{F074BC59-2C98-4190-8F88-2895822F6A76}" srcOrd="1" destOrd="0" presId="urn:microsoft.com/office/officeart/2018/2/layout/IconLabelList"/>
    <dgm:cxn modelId="{12A5D40B-3404-4325-BAD2-61F1C5DE38E4}" type="presParOf" srcId="{D218827C-A5FA-4C20-A7CA-1D53DB8B5AA2}" destId="{ACCC0BC2-7DE6-40B2-8AFC-A5FE95F0BAF3}"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87F74389-3024-46EC-91C2-5FCF4B32FB9A}"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2E812E34-9305-4A57-BBE1-08BCFB3CBA42}">
      <dgm:prSet/>
      <dgm:spPr/>
      <dgm:t>
        <a:bodyPr/>
        <a:lstStyle/>
        <a:p>
          <a:pPr>
            <a:lnSpc>
              <a:spcPct val="100000"/>
            </a:lnSpc>
          </a:pPr>
          <a:r>
            <a:rPr lang="en-GB" b="1" dirty="0"/>
            <a:t>Learnt Importance of </a:t>
          </a:r>
          <a:r>
            <a:rPr lang="en-GB" b="1" i="1" dirty="0"/>
            <a:t>Boundaries</a:t>
          </a:r>
          <a:r>
            <a:rPr lang="en-GB" b="1" dirty="0"/>
            <a:t> and keeping Professional Judgement and Opinions to the Youth Worker Role to </a:t>
          </a:r>
          <a:r>
            <a:rPr lang="en-GB" b="1" i="1" dirty="0"/>
            <a:t>avoid potential ethical issues</a:t>
          </a:r>
          <a:endParaRPr lang="en-US" i="1" dirty="0"/>
        </a:p>
      </dgm:t>
    </dgm:pt>
    <dgm:pt modelId="{FD2288BC-787A-4349-9288-20DE4EEB43F8}" type="parTrans" cxnId="{2D10F282-6459-4391-9D09-A7C104D6476B}">
      <dgm:prSet/>
      <dgm:spPr/>
      <dgm:t>
        <a:bodyPr/>
        <a:lstStyle/>
        <a:p>
          <a:endParaRPr lang="en-US"/>
        </a:p>
      </dgm:t>
    </dgm:pt>
    <dgm:pt modelId="{EE0009BD-D449-40C0-BD12-41F91D5F07E9}" type="sibTrans" cxnId="{2D10F282-6459-4391-9D09-A7C104D6476B}">
      <dgm:prSet/>
      <dgm:spPr/>
      <dgm:t>
        <a:bodyPr/>
        <a:lstStyle/>
        <a:p>
          <a:endParaRPr lang="en-US"/>
        </a:p>
      </dgm:t>
    </dgm:pt>
    <dgm:pt modelId="{F982BDA1-F08D-47F4-884F-3163B2BEDBE5}">
      <dgm:prSet/>
      <dgm:spPr/>
      <dgm:t>
        <a:bodyPr/>
        <a:lstStyle/>
        <a:p>
          <a:pPr>
            <a:lnSpc>
              <a:spcPct val="100000"/>
            </a:lnSpc>
          </a:pPr>
          <a:r>
            <a:rPr lang="en-GB" b="1" i="1" dirty="0"/>
            <a:t>Respect</a:t>
          </a:r>
          <a:r>
            <a:rPr lang="en-GB" b="1" dirty="0"/>
            <a:t> the Role of Teachers - Although many struggle with different attitudes </a:t>
          </a:r>
          <a:endParaRPr lang="en-US" dirty="0"/>
        </a:p>
      </dgm:t>
    </dgm:pt>
    <dgm:pt modelId="{596E4FFE-43F1-42B7-AFB2-21C1A4FFC6D3}" type="parTrans" cxnId="{809D4E34-D66A-4045-B2A4-FD2A496A917A}">
      <dgm:prSet/>
      <dgm:spPr/>
      <dgm:t>
        <a:bodyPr/>
        <a:lstStyle/>
        <a:p>
          <a:endParaRPr lang="en-US"/>
        </a:p>
      </dgm:t>
    </dgm:pt>
    <dgm:pt modelId="{B945CC1E-7991-4794-B027-42F992826DB2}" type="sibTrans" cxnId="{809D4E34-D66A-4045-B2A4-FD2A496A917A}">
      <dgm:prSet/>
      <dgm:spPr/>
      <dgm:t>
        <a:bodyPr/>
        <a:lstStyle/>
        <a:p>
          <a:endParaRPr lang="en-US"/>
        </a:p>
      </dgm:t>
    </dgm:pt>
    <dgm:pt modelId="{CE91C377-2930-4CAF-A76A-DDD59CA8D88E}">
      <dgm:prSet/>
      <dgm:spPr/>
      <dgm:t>
        <a:bodyPr/>
        <a:lstStyle/>
        <a:p>
          <a:pPr>
            <a:lnSpc>
              <a:spcPct val="100000"/>
            </a:lnSpc>
          </a:pPr>
          <a:r>
            <a:rPr lang="en-GB" b="1" dirty="0"/>
            <a:t>My </a:t>
          </a:r>
          <a:r>
            <a:rPr lang="en-GB" b="1" i="1" dirty="0"/>
            <a:t>Own Qualities</a:t>
          </a:r>
          <a:r>
            <a:rPr lang="en-GB" b="1" dirty="0"/>
            <a:t> are Support Skills – Happy within my role- Developing Counselling Skills</a:t>
          </a:r>
          <a:endParaRPr lang="en-US" dirty="0"/>
        </a:p>
      </dgm:t>
    </dgm:pt>
    <dgm:pt modelId="{51CFDBEE-B00B-472E-99D6-FEA352CED7E1}" type="parTrans" cxnId="{C2A913B3-7E97-4308-9812-9CA4CBB9771D}">
      <dgm:prSet/>
      <dgm:spPr/>
      <dgm:t>
        <a:bodyPr/>
        <a:lstStyle/>
        <a:p>
          <a:endParaRPr lang="en-US"/>
        </a:p>
      </dgm:t>
    </dgm:pt>
    <dgm:pt modelId="{6F3B1F13-9124-4747-BAEF-A522B7FA1A63}" type="sibTrans" cxnId="{C2A913B3-7E97-4308-9812-9CA4CBB9771D}">
      <dgm:prSet/>
      <dgm:spPr/>
      <dgm:t>
        <a:bodyPr/>
        <a:lstStyle/>
        <a:p>
          <a:endParaRPr lang="en-US"/>
        </a:p>
      </dgm:t>
    </dgm:pt>
    <dgm:pt modelId="{8B6028F9-71EC-4A31-9A1C-15F8DF658892}">
      <dgm:prSet/>
      <dgm:spPr/>
      <dgm:t>
        <a:bodyPr/>
        <a:lstStyle/>
        <a:p>
          <a:pPr>
            <a:lnSpc>
              <a:spcPct val="100000"/>
            </a:lnSpc>
          </a:pPr>
          <a:r>
            <a:rPr lang="en-GB" b="1" dirty="0"/>
            <a:t>Claire's </a:t>
          </a:r>
          <a:r>
            <a:rPr lang="en-GB" b="1" i="1" dirty="0"/>
            <a:t>own reflective learning</a:t>
          </a:r>
          <a:r>
            <a:rPr lang="en-GB" b="1" dirty="0"/>
            <a:t>- acknowledging that this negative situation has been used as a </a:t>
          </a:r>
          <a:r>
            <a:rPr lang="en-GB" b="1" i="1" dirty="0"/>
            <a:t>turning point</a:t>
          </a:r>
          <a:r>
            <a:rPr lang="en-GB" b="1" dirty="0"/>
            <a:t> to face issues and work towards goals.</a:t>
          </a:r>
          <a:endParaRPr lang="en-US" dirty="0"/>
        </a:p>
      </dgm:t>
    </dgm:pt>
    <dgm:pt modelId="{E619895E-489F-476A-94CA-25EAC1B57D0A}" type="parTrans" cxnId="{70BE6F23-2AC4-4B02-BC50-4071271C15D2}">
      <dgm:prSet/>
      <dgm:spPr/>
      <dgm:t>
        <a:bodyPr/>
        <a:lstStyle/>
        <a:p>
          <a:endParaRPr lang="en-US"/>
        </a:p>
      </dgm:t>
    </dgm:pt>
    <dgm:pt modelId="{DE43F7C5-2954-4D13-B7A0-1B1030829413}" type="sibTrans" cxnId="{70BE6F23-2AC4-4B02-BC50-4071271C15D2}">
      <dgm:prSet/>
      <dgm:spPr/>
      <dgm:t>
        <a:bodyPr/>
        <a:lstStyle/>
        <a:p>
          <a:endParaRPr lang="en-US"/>
        </a:p>
      </dgm:t>
    </dgm:pt>
    <dgm:pt modelId="{43A8E146-8C1C-487C-8CF9-40BCE22E70C1}">
      <dgm:prSet/>
      <dgm:spPr/>
      <dgm:t>
        <a:bodyPr/>
        <a:lstStyle/>
        <a:p>
          <a:pPr rtl="0">
            <a:lnSpc>
              <a:spcPct val="100000"/>
            </a:lnSpc>
          </a:pPr>
          <a:r>
            <a:rPr lang="en-GB" b="1" dirty="0"/>
            <a:t>Young people </a:t>
          </a:r>
          <a:r>
            <a:rPr lang="en-GB" b="1" i="1" dirty="0"/>
            <a:t>need help</a:t>
          </a:r>
          <a:r>
            <a:rPr lang="en-GB" b="1" dirty="0"/>
            <a:t> and </a:t>
          </a:r>
          <a:r>
            <a:rPr lang="en-GB" b="1" i="1" dirty="0"/>
            <a:t>guidance </a:t>
          </a:r>
          <a:r>
            <a:rPr lang="en-GB" b="1" dirty="0"/>
            <a:t>to make sure they make the right choices  that will not impact them later</a:t>
          </a:r>
          <a:r>
            <a:rPr lang="en-GB" b="1" dirty="0">
              <a:latin typeface="Avenir Next LT Pro"/>
            </a:rPr>
            <a:t> in life.</a:t>
          </a:r>
          <a:endParaRPr lang="en-US" dirty="0"/>
        </a:p>
      </dgm:t>
    </dgm:pt>
    <dgm:pt modelId="{E0590EDF-F635-409A-A692-89935805401C}" type="parTrans" cxnId="{EEB47D6F-2059-4EE6-9D32-F5A41F00FD23}">
      <dgm:prSet/>
      <dgm:spPr/>
      <dgm:t>
        <a:bodyPr/>
        <a:lstStyle/>
        <a:p>
          <a:endParaRPr lang="en-US"/>
        </a:p>
      </dgm:t>
    </dgm:pt>
    <dgm:pt modelId="{36116C66-227E-4BCC-82AD-9B80F9D23FCF}" type="sibTrans" cxnId="{EEB47D6F-2059-4EE6-9D32-F5A41F00FD23}">
      <dgm:prSet/>
      <dgm:spPr/>
      <dgm:t>
        <a:bodyPr/>
        <a:lstStyle/>
        <a:p>
          <a:endParaRPr lang="en-US"/>
        </a:p>
      </dgm:t>
    </dgm:pt>
    <dgm:pt modelId="{8D3282A2-5652-4FAC-9015-DCC6745E1339}" type="pres">
      <dgm:prSet presAssocID="{87F74389-3024-46EC-91C2-5FCF4B32FB9A}" presName="vert0" presStyleCnt="0">
        <dgm:presLayoutVars>
          <dgm:dir/>
          <dgm:animOne val="branch"/>
          <dgm:animLvl val="lvl"/>
        </dgm:presLayoutVars>
      </dgm:prSet>
      <dgm:spPr/>
    </dgm:pt>
    <dgm:pt modelId="{F3E85789-D804-4FAE-930D-85C36C52E61D}" type="pres">
      <dgm:prSet presAssocID="{2E812E34-9305-4A57-BBE1-08BCFB3CBA42}" presName="thickLine" presStyleLbl="alignNode1" presStyleIdx="0" presStyleCnt="5"/>
      <dgm:spPr/>
    </dgm:pt>
    <dgm:pt modelId="{87FBE564-CA44-47A0-9573-6C235519B0C8}" type="pres">
      <dgm:prSet presAssocID="{2E812E34-9305-4A57-BBE1-08BCFB3CBA42}" presName="horz1" presStyleCnt="0"/>
      <dgm:spPr/>
    </dgm:pt>
    <dgm:pt modelId="{7A53F867-682A-41C3-8E49-A95C2021FE14}" type="pres">
      <dgm:prSet presAssocID="{2E812E34-9305-4A57-BBE1-08BCFB3CBA42}" presName="tx1" presStyleLbl="revTx" presStyleIdx="0" presStyleCnt="5"/>
      <dgm:spPr/>
    </dgm:pt>
    <dgm:pt modelId="{EC18F0D6-2F2F-48F3-85BA-01F47560065C}" type="pres">
      <dgm:prSet presAssocID="{2E812E34-9305-4A57-BBE1-08BCFB3CBA42}" presName="vert1" presStyleCnt="0"/>
      <dgm:spPr/>
    </dgm:pt>
    <dgm:pt modelId="{F90C5767-225E-48FF-A676-4E4DEF1E613C}" type="pres">
      <dgm:prSet presAssocID="{F982BDA1-F08D-47F4-884F-3163B2BEDBE5}" presName="thickLine" presStyleLbl="alignNode1" presStyleIdx="1" presStyleCnt="5"/>
      <dgm:spPr/>
    </dgm:pt>
    <dgm:pt modelId="{5B6CC704-7A8F-42B8-9F8C-1A51907BDEE1}" type="pres">
      <dgm:prSet presAssocID="{F982BDA1-F08D-47F4-884F-3163B2BEDBE5}" presName="horz1" presStyleCnt="0"/>
      <dgm:spPr/>
    </dgm:pt>
    <dgm:pt modelId="{C046F42A-C826-4FD8-9A32-1100F4E89E5F}" type="pres">
      <dgm:prSet presAssocID="{F982BDA1-F08D-47F4-884F-3163B2BEDBE5}" presName="tx1" presStyleLbl="revTx" presStyleIdx="1" presStyleCnt="5"/>
      <dgm:spPr/>
    </dgm:pt>
    <dgm:pt modelId="{DBF3549B-C73D-4518-91B6-6D75F75103A2}" type="pres">
      <dgm:prSet presAssocID="{F982BDA1-F08D-47F4-884F-3163B2BEDBE5}" presName="vert1" presStyleCnt="0"/>
      <dgm:spPr/>
    </dgm:pt>
    <dgm:pt modelId="{C4425B70-7F5C-4854-B317-6AE4D0F42EE6}" type="pres">
      <dgm:prSet presAssocID="{CE91C377-2930-4CAF-A76A-DDD59CA8D88E}" presName="thickLine" presStyleLbl="alignNode1" presStyleIdx="2" presStyleCnt="5"/>
      <dgm:spPr/>
    </dgm:pt>
    <dgm:pt modelId="{7B8DBCEA-E6B1-4912-83C4-7214D3834A6E}" type="pres">
      <dgm:prSet presAssocID="{CE91C377-2930-4CAF-A76A-DDD59CA8D88E}" presName="horz1" presStyleCnt="0"/>
      <dgm:spPr/>
    </dgm:pt>
    <dgm:pt modelId="{6383608F-8C0A-43F7-9B07-37B5FC2BE3EC}" type="pres">
      <dgm:prSet presAssocID="{CE91C377-2930-4CAF-A76A-DDD59CA8D88E}" presName="tx1" presStyleLbl="revTx" presStyleIdx="2" presStyleCnt="5"/>
      <dgm:spPr/>
    </dgm:pt>
    <dgm:pt modelId="{23F18549-BDD3-41D9-B739-B43B5CBC96A2}" type="pres">
      <dgm:prSet presAssocID="{CE91C377-2930-4CAF-A76A-DDD59CA8D88E}" presName="vert1" presStyleCnt="0"/>
      <dgm:spPr/>
    </dgm:pt>
    <dgm:pt modelId="{9CADD720-4738-4CF4-BBE2-4077F58B876A}" type="pres">
      <dgm:prSet presAssocID="{8B6028F9-71EC-4A31-9A1C-15F8DF658892}" presName="thickLine" presStyleLbl="alignNode1" presStyleIdx="3" presStyleCnt="5"/>
      <dgm:spPr/>
    </dgm:pt>
    <dgm:pt modelId="{65D47A59-C8F2-4FE8-84F6-7F3D8CFF4B3B}" type="pres">
      <dgm:prSet presAssocID="{8B6028F9-71EC-4A31-9A1C-15F8DF658892}" presName="horz1" presStyleCnt="0"/>
      <dgm:spPr/>
    </dgm:pt>
    <dgm:pt modelId="{508411F4-16E1-4248-97D5-46777C35A309}" type="pres">
      <dgm:prSet presAssocID="{8B6028F9-71EC-4A31-9A1C-15F8DF658892}" presName="tx1" presStyleLbl="revTx" presStyleIdx="3" presStyleCnt="5"/>
      <dgm:spPr/>
    </dgm:pt>
    <dgm:pt modelId="{BF367449-5DCE-44B5-994A-243AB14A459F}" type="pres">
      <dgm:prSet presAssocID="{8B6028F9-71EC-4A31-9A1C-15F8DF658892}" presName="vert1" presStyleCnt="0"/>
      <dgm:spPr/>
    </dgm:pt>
    <dgm:pt modelId="{63A15C60-EE8A-4D25-8465-EF8853571D92}" type="pres">
      <dgm:prSet presAssocID="{43A8E146-8C1C-487C-8CF9-40BCE22E70C1}" presName="thickLine" presStyleLbl="alignNode1" presStyleIdx="4" presStyleCnt="5"/>
      <dgm:spPr/>
    </dgm:pt>
    <dgm:pt modelId="{B1D2C7CB-30F5-44B3-9D10-E1D3017A3F98}" type="pres">
      <dgm:prSet presAssocID="{43A8E146-8C1C-487C-8CF9-40BCE22E70C1}" presName="horz1" presStyleCnt="0"/>
      <dgm:spPr/>
    </dgm:pt>
    <dgm:pt modelId="{7A59FB92-F1A3-4820-ADA2-6A5D088475FE}" type="pres">
      <dgm:prSet presAssocID="{43A8E146-8C1C-487C-8CF9-40BCE22E70C1}" presName="tx1" presStyleLbl="revTx" presStyleIdx="4" presStyleCnt="5"/>
      <dgm:spPr/>
    </dgm:pt>
    <dgm:pt modelId="{47B0F93D-C75A-4BB4-94D1-1F601DFC2487}" type="pres">
      <dgm:prSet presAssocID="{43A8E146-8C1C-487C-8CF9-40BCE22E70C1}" presName="vert1" presStyleCnt="0"/>
      <dgm:spPr/>
    </dgm:pt>
  </dgm:ptLst>
  <dgm:cxnLst>
    <dgm:cxn modelId="{9BA91314-23F4-4D23-9624-DCA334636D49}" type="presOf" srcId="{8B6028F9-71EC-4A31-9A1C-15F8DF658892}" destId="{508411F4-16E1-4248-97D5-46777C35A309}" srcOrd="0" destOrd="0" presId="urn:microsoft.com/office/officeart/2008/layout/LinedList"/>
    <dgm:cxn modelId="{70BE6F23-2AC4-4B02-BC50-4071271C15D2}" srcId="{87F74389-3024-46EC-91C2-5FCF4B32FB9A}" destId="{8B6028F9-71EC-4A31-9A1C-15F8DF658892}" srcOrd="3" destOrd="0" parTransId="{E619895E-489F-476A-94CA-25EAC1B57D0A}" sibTransId="{DE43F7C5-2954-4D13-B7A0-1B1030829413}"/>
    <dgm:cxn modelId="{A3B79833-4B50-4976-9212-E0D23EB80EA8}" type="presOf" srcId="{CE91C377-2930-4CAF-A76A-DDD59CA8D88E}" destId="{6383608F-8C0A-43F7-9B07-37B5FC2BE3EC}" srcOrd="0" destOrd="0" presId="urn:microsoft.com/office/officeart/2008/layout/LinedList"/>
    <dgm:cxn modelId="{809D4E34-D66A-4045-B2A4-FD2A496A917A}" srcId="{87F74389-3024-46EC-91C2-5FCF4B32FB9A}" destId="{F982BDA1-F08D-47F4-884F-3163B2BEDBE5}" srcOrd="1" destOrd="0" parTransId="{596E4FFE-43F1-42B7-AFB2-21C1A4FFC6D3}" sibTransId="{B945CC1E-7991-4794-B027-42F992826DB2}"/>
    <dgm:cxn modelId="{72F48F44-74BC-4FDC-B9E5-014810634C10}" type="presOf" srcId="{43A8E146-8C1C-487C-8CF9-40BCE22E70C1}" destId="{7A59FB92-F1A3-4820-ADA2-6A5D088475FE}" srcOrd="0" destOrd="0" presId="urn:microsoft.com/office/officeart/2008/layout/LinedList"/>
    <dgm:cxn modelId="{EEB47D6F-2059-4EE6-9D32-F5A41F00FD23}" srcId="{87F74389-3024-46EC-91C2-5FCF4B32FB9A}" destId="{43A8E146-8C1C-487C-8CF9-40BCE22E70C1}" srcOrd="4" destOrd="0" parTransId="{E0590EDF-F635-409A-A692-89935805401C}" sibTransId="{36116C66-227E-4BCC-82AD-9B80F9D23FCF}"/>
    <dgm:cxn modelId="{4C88027C-F406-4230-9F31-08F419C15CF3}" type="presOf" srcId="{87F74389-3024-46EC-91C2-5FCF4B32FB9A}" destId="{8D3282A2-5652-4FAC-9015-DCC6745E1339}" srcOrd="0" destOrd="0" presId="urn:microsoft.com/office/officeart/2008/layout/LinedList"/>
    <dgm:cxn modelId="{A2BD1881-56A9-4383-8D76-7C678B02AF06}" type="presOf" srcId="{2E812E34-9305-4A57-BBE1-08BCFB3CBA42}" destId="{7A53F867-682A-41C3-8E49-A95C2021FE14}" srcOrd="0" destOrd="0" presId="urn:microsoft.com/office/officeart/2008/layout/LinedList"/>
    <dgm:cxn modelId="{2D10F282-6459-4391-9D09-A7C104D6476B}" srcId="{87F74389-3024-46EC-91C2-5FCF4B32FB9A}" destId="{2E812E34-9305-4A57-BBE1-08BCFB3CBA42}" srcOrd="0" destOrd="0" parTransId="{FD2288BC-787A-4349-9288-20DE4EEB43F8}" sibTransId="{EE0009BD-D449-40C0-BD12-41F91D5F07E9}"/>
    <dgm:cxn modelId="{DC5B82AD-FE08-42F5-9EEF-3013674B2898}" type="presOf" srcId="{F982BDA1-F08D-47F4-884F-3163B2BEDBE5}" destId="{C046F42A-C826-4FD8-9A32-1100F4E89E5F}" srcOrd="0" destOrd="0" presId="urn:microsoft.com/office/officeart/2008/layout/LinedList"/>
    <dgm:cxn modelId="{C2A913B3-7E97-4308-9812-9CA4CBB9771D}" srcId="{87F74389-3024-46EC-91C2-5FCF4B32FB9A}" destId="{CE91C377-2930-4CAF-A76A-DDD59CA8D88E}" srcOrd="2" destOrd="0" parTransId="{51CFDBEE-B00B-472E-99D6-FEA352CED7E1}" sibTransId="{6F3B1F13-9124-4747-BAEF-A522B7FA1A63}"/>
    <dgm:cxn modelId="{DB115338-6CFE-424A-A3E9-8F61E4B69017}" type="presParOf" srcId="{8D3282A2-5652-4FAC-9015-DCC6745E1339}" destId="{F3E85789-D804-4FAE-930D-85C36C52E61D}" srcOrd="0" destOrd="0" presId="urn:microsoft.com/office/officeart/2008/layout/LinedList"/>
    <dgm:cxn modelId="{0B260D55-B986-42FA-B303-D00A56EC45BC}" type="presParOf" srcId="{8D3282A2-5652-4FAC-9015-DCC6745E1339}" destId="{87FBE564-CA44-47A0-9573-6C235519B0C8}" srcOrd="1" destOrd="0" presId="urn:microsoft.com/office/officeart/2008/layout/LinedList"/>
    <dgm:cxn modelId="{FC30CDA9-1C43-447E-8DF7-B79DF4D8DA1C}" type="presParOf" srcId="{87FBE564-CA44-47A0-9573-6C235519B0C8}" destId="{7A53F867-682A-41C3-8E49-A95C2021FE14}" srcOrd="0" destOrd="0" presId="urn:microsoft.com/office/officeart/2008/layout/LinedList"/>
    <dgm:cxn modelId="{FE279492-0119-4A2C-883B-E0B6D570EF9C}" type="presParOf" srcId="{87FBE564-CA44-47A0-9573-6C235519B0C8}" destId="{EC18F0D6-2F2F-48F3-85BA-01F47560065C}" srcOrd="1" destOrd="0" presId="urn:microsoft.com/office/officeart/2008/layout/LinedList"/>
    <dgm:cxn modelId="{0637A63C-E665-4B79-AA64-DF3ABCE562C1}" type="presParOf" srcId="{8D3282A2-5652-4FAC-9015-DCC6745E1339}" destId="{F90C5767-225E-48FF-A676-4E4DEF1E613C}" srcOrd="2" destOrd="0" presId="urn:microsoft.com/office/officeart/2008/layout/LinedList"/>
    <dgm:cxn modelId="{52966A03-406A-4FCD-B28B-2CEFA7041A20}" type="presParOf" srcId="{8D3282A2-5652-4FAC-9015-DCC6745E1339}" destId="{5B6CC704-7A8F-42B8-9F8C-1A51907BDEE1}" srcOrd="3" destOrd="0" presId="urn:microsoft.com/office/officeart/2008/layout/LinedList"/>
    <dgm:cxn modelId="{503B6C53-4668-4EE6-BCE1-C08425D75FC2}" type="presParOf" srcId="{5B6CC704-7A8F-42B8-9F8C-1A51907BDEE1}" destId="{C046F42A-C826-4FD8-9A32-1100F4E89E5F}" srcOrd="0" destOrd="0" presId="urn:microsoft.com/office/officeart/2008/layout/LinedList"/>
    <dgm:cxn modelId="{34C1F88D-7BEF-406F-8F89-5D1AA3BFF578}" type="presParOf" srcId="{5B6CC704-7A8F-42B8-9F8C-1A51907BDEE1}" destId="{DBF3549B-C73D-4518-91B6-6D75F75103A2}" srcOrd="1" destOrd="0" presId="urn:microsoft.com/office/officeart/2008/layout/LinedList"/>
    <dgm:cxn modelId="{522289D6-CF6F-4CA2-9C2C-F1FA73D38764}" type="presParOf" srcId="{8D3282A2-5652-4FAC-9015-DCC6745E1339}" destId="{C4425B70-7F5C-4854-B317-6AE4D0F42EE6}" srcOrd="4" destOrd="0" presId="urn:microsoft.com/office/officeart/2008/layout/LinedList"/>
    <dgm:cxn modelId="{4217AB4E-5AB9-4FCB-A14D-31AF10A4C38A}" type="presParOf" srcId="{8D3282A2-5652-4FAC-9015-DCC6745E1339}" destId="{7B8DBCEA-E6B1-4912-83C4-7214D3834A6E}" srcOrd="5" destOrd="0" presId="urn:microsoft.com/office/officeart/2008/layout/LinedList"/>
    <dgm:cxn modelId="{7BD2626A-CBE7-4748-B360-2826B887C2D0}" type="presParOf" srcId="{7B8DBCEA-E6B1-4912-83C4-7214D3834A6E}" destId="{6383608F-8C0A-43F7-9B07-37B5FC2BE3EC}" srcOrd="0" destOrd="0" presId="urn:microsoft.com/office/officeart/2008/layout/LinedList"/>
    <dgm:cxn modelId="{5BEE142D-7B58-48F8-8924-F5639394D264}" type="presParOf" srcId="{7B8DBCEA-E6B1-4912-83C4-7214D3834A6E}" destId="{23F18549-BDD3-41D9-B739-B43B5CBC96A2}" srcOrd="1" destOrd="0" presId="urn:microsoft.com/office/officeart/2008/layout/LinedList"/>
    <dgm:cxn modelId="{1A1A2289-F675-40C8-BFDE-BCD4BB7F12F8}" type="presParOf" srcId="{8D3282A2-5652-4FAC-9015-DCC6745E1339}" destId="{9CADD720-4738-4CF4-BBE2-4077F58B876A}" srcOrd="6" destOrd="0" presId="urn:microsoft.com/office/officeart/2008/layout/LinedList"/>
    <dgm:cxn modelId="{52FD92B5-96B0-4BF1-A65F-5212AC1FF05F}" type="presParOf" srcId="{8D3282A2-5652-4FAC-9015-DCC6745E1339}" destId="{65D47A59-C8F2-4FE8-84F6-7F3D8CFF4B3B}" srcOrd="7" destOrd="0" presId="urn:microsoft.com/office/officeart/2008/layout/LinedList"/>
    <dgm:cxn modelId="{CAD72FFB-32DE-4AA0-A760-E7B127B26B6A}" type="presParOf" srcId="{65D47A59-C8F2-4FE8-84F6-7F3D8CFF4B3B}" destId="{508411F4-16E1-4248-97D5-46777C35A309}" srcOrd="0" destOrd="0" presId="urn:microsoft.com/office/officeart/2008/layout/LinedList"/>
    <dgm:cxn modelId="{C90DF3A4-456C-413F-8409-2CA6698E0448}" type="presParOf" srcId="{65D47A59-C8F2-4FE8-84F6-7F3D8CFF4B3B}" destId="{BF367449-5DCE-44B5-994A-243AB14A459F}" srcOrd="1" destOrd="0" presId="urn:microsoft.com/office/officeart/2008/layout/LinedList"/>
    <dgm:cxn modelId="{F3063195-1F4B-439C-BC85-C9BB54AB3170}" type="presParOf" srcId="{8D3282A2-5652-4FAC-9015-DCC6745E1339}" destId="{63A15C60-EE8A-4D25-8465-EF8853571D92}" srcOrd="8" destOrd="0" presId="urn:microsoft.com/office/officeart/2008/layout/LinedList"/>
    <dgm:cxn modelId="{519EF318-DE96-42FC-9C53-0A2E855233B0}" type="presParOf" srcId="{8D3282A2-5652-4FAC-9015-DCC6745E1339}" destId="{B1D2C7CB-30F5-44B3-9D10-E1D3017A3F98}" srcOrd="9" destOrd="0" presId="urn:microsoft.com/office/officeart/2008/layout/LinedList"/>
    <dgm:cxn modelId="{C79C89F4-79C8-441C-8BF7-3422D2074C17}" type="presParOf" srcId="{B1D2C7CB-30F5-44B3-9D10-E1D3017A3F98}" destId="{7A59FB92-F1A3-4820-ADA2-6A5D088475FE}" srcOrd="0" destOrd="0" presId="urn:microsoft.com/office/officeart/2008/layout/LinedList"/>
    <dgm:cxn modelId="{A3CD9A66-E4FA-4198-AA4D-3BBFA08248FB}" type="presParOf" srcId="{B1D2C7CB-30F5-44B3-9D10-E1D3017A3F98}" destId="{47B0F93D-C75A-4BB4-94D1-1F601DFC248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C049D502-4946-4EB9-8C52-E1BB9FE229A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B1334A4-BEFF-4898-9664-3E41C65CFC41}">
      <dgm:prSet/>
      <dgm:spPr/>
      <dgm:t>
        <a:bodyPr/>
        <a:lstStyle/>
        <a:p>
          <a:pPr>
            <a:lnSpc>
              <a:spcPct val="100000"/>
            </a:lnSpc>
          </a:pPr>
          <a:r>
            <a:rPr lang="en-GB" b="1"/>
            <a:t>Ensure same support given</a:t>
          </a:r>
          <a:endParaRPr lang="en-US"/>
        </a:p>
      </dgm:t>
    </dgm:pt>
    <dgm:pt modelId="{D856AA4F-E1E6-45CA-8405-D81DFBB1A09E}" type="parTrans" cxnId="{F60AD111-1987-4182-A931-D6BC91F18DD6}">
      <dgm:prSet/>
      <dgm:spPr/>
      <dgm:t>
        <a:bodyPr/>
        <a:lstStyle/>
        <a:p>
          <a:endParaRPr lang="en-US"/>
        </a:p>
      </dgm:t>
    </dgm:pt>
    <dgm:pt modelId="{5EA1EEAF-018C-491A-925B-2718E2C822B1}" type="sibTrans" cxnId="{F60AD111-1987-4182-A931-D6BC91F18DD6}">
      <dgm:prSet/>
      <dgm:spPr/>
      <dgm:t>
        <a:bodyPr/>
        <a:lstStyle/>
        <a:p>
          <a:endParaRPr lang="en-US"/>
        </a:p>
      </dgm:t>
    </dgm:pt>
    <dgm:pt modelId="{9B1B661E-D758-4ADF-9AA6-94B67BF71C93}">
      <dgm:prSet/>
      <dgm:spPr/>
      <dgm:t>
        <a:bodyPr/>
        <a:lstStyle/>
        <a:p>
          <a:pPr>
            <a:lnSpc>
              <a:spcPct val="100000"/>
            </a:lnSpc>
          </a:pPr>
          <a:r>
            <a:rPr lang="en-GB" b="1"/>
            <a:t>Escalating Issues- Raise and Contact Safeguarding team and ensure that I follow all correct safeguarding and Child Protection Policies</a:t>
          </a:r>
          <a:endParaRPr lang="en-US"/>
        </a:p>
      </dgm:t>
    </dgm:pt>
    <dgm:pt modelId="{8DFA3F38-E25A-4ECF-80B1-C963BB578449}" type="parTrans" cxnId="{2887B351-C5C0-4437-AFE3-26C742EB36FF}">
      <dgm:prSet/>
      <dgm:spPr/>
      <dgm:t>
        <a:bodyPr/>
        <a:lstStyle/>
        <a:p>
          <a:endParaRPr lang="en-US"/>
        </a:p>
      </dgm:t>
    </dgm:pt>
    <dgm:pt modelId="{B7E4C042-5B28-42C6-8485-9E511E83BAE1}" type="sibTrans" cxnId="{2887B351-C5C0-4437-AFE3-26C742EB36FF}">
      <dgm:prSet/>
      <dgm:spPr/>
      <dgm:t>
        <a:bodyPr/>
        <a:lstStyle/>
        <a:p>
          <a:endParaRPr lang="en-US"/>
        </a:p>
      </dgm:t>
    </dgm:pt>
    <dgm:pt modelId="{F8481F5D-A72B-4F9E-BAFF-0E6E36097D2D}">
      <dgm:prSet/>
      <dgm:spPr/>
      <dgm:t>
        <a:bodyPr/>
        <a:lstStyle/>
        <a:p>
          <a:pPr>
            <a:lnSpc>
              <a:spcPct val="100000"/>
            </a:lnSpc>
          </a:pPr>
          <a:r>
            <a:rPr lang="en-GB" b="1"/>
            <a:t>Develop counselling skills </a:t>
          </a:r>
          <a:endParaRPr lang="en-US"/>
        </a:p>
      </dgm:t>
    </dgm:pt>
    <dgm:pt modelId="{3A44E366-5D1F-42A5-8C92-3CE17F8A608D}" type="parTrans" cxnId="{1403EA17-3740-47FD-AF2D-DC69684D8BFD}">
      <dgm:prSet/>
      <dgm:spPr/>
      <dgm:t>
        <a:bodyPr/>
        <a:lstStyle/>
        <a:p>
          <a:endParaRPr lang="en-US"/>
        </a:p>
      </dgm:t>
    </dgm:pt>
    <dgm:pt modelId="{DB88D1CB-C9AA-4E50-A2CC-C8CA0A85D555}" type="sibTrans" cxnId="{1403EA17-3740-47FD-AF2D-DC69684D8BFD}">
      <dgm:prSet/>
      <dgm:spPr/>
      <dgm:t>
        <a:bodyPr/>
        <a:lstStyle/>
        <a:p>
          <a:endParaRPr lang="en-US"/>
        </a:p>
      </dgm:t>
    </dgm:pt>
    <dgm:pt modelId="{E6DFE817-0D6D-478D-B17C-1FD89730199B}" type="pres">
      <dgm:prSet presAssocID="{C049D502-4946-4EB9-8C52-E1BB9FE229A8}" presName="root" presStyleCnt="0">
        <dgm:presLayoutVars>
          <dgm:dir/>
          <dgm:resizeHandles val="exact"/>
        </dgm:presLayoutVars>
      </dgm:prSet>
      <dgm:spPr/>
    </dgm:pt>
    <dgm:pt modelId="{117D16B9-2731-47D2-9A1D-EEAA4924CF0E}" type="pres">
      <dgm:prSet presAssocID="{CB1334A4-BEFF-4898-9664-3E41C65CFC41}" presName="compNode" presStyleCnt="0"/>
      <dgm:spPr/>
    </dgm:pt>
    <dgm:pt modelId="{D4F95257-50AB-46E5-9547-BCBE28B16B7C}" type="pres">
      <dgm:prSet presAssocID="{CB1334A4-BEFF-4898-9664-3E41C65CFC41}" presName="bgRect" presStyleLbl="bgShp" presStyleIdx="0" presStyleCnt="3"/>
      <dgm:spPr/>
    </dgm:pt>
    <dgm:pt modelId="{DF60B0E4-0463-4125-B15F-F9245BE3011B}" type="pres">
      <dgm:prSet presAssocID="{CB1334A4-BEFF-4898-9664-3E41C65CFC4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EBAF7E6C-AC9C-4371-9B76-4CAE32C1F92B}" type="pres">
      <dgm:prSet presAssocID="{CB1334A4-BEFF-4898-9664-3E41C65CFC41}" presName="spaceRect" presStyleCnt="0"/>
      <dgm:spPr/>
    </dgm:pt>
    <dgm:pt modelId="{686F1EE6-A34F-4910-886A-C38827F5326F}" type="pres">
      <dgm:prSet presAssocID="{CB1334A4-BEFF-4898-9664-3E41C65CFC41}" presName="parTx" presStyleLbl="revTx" presStyleIdx="0" presStyleCnt="3">
        <dgm:presLayoutVars>
          <dgm:chMax val="0"/>
          <dgm:chPref val="0"/>
        </dgm:presLayoutVars>
      </dgm:prSet>
      <dgm:spPr/>
    </dgm:pt>
    <dgm:pt modelId="{A1F96EA1-4448-4D80-8189-D3DF5BB11205}" type="pres">
      <dgm:prSet presAssocID="{5EA1EEAF-018C-491A-925B-2718E2C822B1}" presName="sibTrans" presStyleCnt="0"/>
      <dgm:spPr/>
    </dgm:pt>
    <dgm:pt modelId="{C3891B8A-B424-45CC-98A5-1FEA82C839DA}" type="pres">
      <dgm:prSet presAssocID="{9B1B661E-D758-4ADF-9AA6-94B67BF71C93}" presName="compNode" presStyleCnt="0"/>
      <dgm:spPr/>
    </dgm:pt>
    <dgm:pt modelId="{B694DE4F-CDF4-4F77-8DA9-6C86733EBF8E}" type="pres">
      <dgm:prSet presAssocID="{9B1B661E-D758-4ADF-9AA6-94B67BF71C93}" presName="bgRect" presStyleLbl="bgShp" presStyleIdx="1" presStyleCnt="3"/>
      <dgm:spPr/>
    </dgm:pt>
    <dgm:pt modelId="{99CCA8AA-7677-4AEC-898A-544D5B2E224B}" type="pres">
      <dgm:prSet presAssocID="{9B1B661E-D758-4ADF-9AA6-94B67BF71C9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arning"/>
        </a:ext>
      </dgm:extLst>
    </dgm:pt>
    <dgm:pt modelId="{3C0D5ABF-6B6B-4F64-AC6C-D48ECFB11315}" type="pres">
      <dgm:prSet presAssocID="{9B1B661E-D758-4ADF-9AA6-94B67BF71C93}" presName="spaceRect" presStyleCnt="0"/>
      <dgm:spPr/>
    </dgm:pt>
    <dgm:pt modelId="{B6DC0346-47E5-4F54-B58E-1B61AABA1A93}" type="pres">
      <dgm:prSet presAssocID="{9B1B661E-D758-4ADF-9AA6-94B67BF71C93}" presName="parTx" presStyleLbl="revTx" presStyleIdx="1" presStyleCnt="3">
        <dgm:presLayoutVars>
          <dgm:chMax val="0"/>
          <dgm:chPref val="0"/>
        </dgm:presLayoutVars>
      </dgm:prSet>
      <dgm:spPr/>
    </dgm:pt>
    <dgm:pt modelId="{56022FD2-8B17-4D4F-865F-9470675F9EE6}" type="pres">
      <dgm:prSet presAssocID="{B7E4C042-5B28-42C6-8485-9E511E83BAE1}" presName="sibTrans" presStyleCnt="0"/>
      <dgm:spPr/>
    </dgm:pt>
    <dgm:pt modelId="{CFCD4CC7-61CF-4390-87A2-5713B145FAE3}" type="pres">
      <dgm:prSet presAssocID="{F8481F5D-A72B-4F9E-BAFF-0E6E36097D2D}" presName="compNode" presStyleCnt="0"/>
      <dgm:spPr/>
    </dgm:pt>
    <dgm:pt modelId="{8F636661-9816-4003-9A9F-EFC5A011DE4D}" type="pres">
      <dgm:prSet presAssocID="{F8481F5D-A72B-4F9E-BAFF-0E6E36097D2D}" presName="bgRect" presStyleLbl="bgShp" presStyleIdx="2" presStyleCnt="3"/>
      <dgm:spPr/>
    </dgm:pt>
    <dgm:pt modelId="{56842443-D586-4D30-A884-65DD47E484BA}" type="pres">
      <dgm:prSet presAssocID="{F8481F5D-A72B-4F9E-BAFF-0E6E36097D2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5B9089B4-8F24-4F16-9682-63DECEB0F561}" type="pres">
      <dgm:prSet presAssocID="{F8481F5D-A72B-4F9E-BAFF-0E6E36097D2D}" presName="spaceRect" presStyleCnt="0"/>
      <dgm:spPr/>
    </dgm:pt>
    <dgm:pt modelId="{965CB934-EFFF-4157-BC50-3315FBE718D0}" type="pres">
      <dgm:prSet presAssocID="{F8481F5D-A72B-4F9E-BAFF-0E6E36097D2D}" presName="parTx" presStyleLbl="revTx" presStyleIdx="2" presStyleCnt="3">
        <dgm:presLayoutVars>
          <dgm:chMax val="0"/>
          <dgm:chPref val="0"/>
        </dgm:presLayoutVars>
      </dgm:prSet>
      <dgm:spPr/>
    </dgm:pt>
  </dgm:ptLst>
  <dgm:cxnLst>
    <dgm:cxn modelId="{F60AD111-1987-4182-A931-D6BC91F18DD6}" srcId="{C049D502-4946-4EB9-8C52-E1BB9FE229A8}" destId="{CB1334A4-BEFF-4898-9664-3E41C65CFC41}" srcOrd="0" destOrd="0" parTransId="{D856AA4F-E1E6-45CA-8405-D81DFBB1A09E}" sibTransId="{5EA1EEAF-018C-491A-925B-2718E2C822B1}"/>
    <dgm:cxn modelId="{1403EA17-3740-47FD-AF2D-DC69684D8BFD}" srcId="{C049D502-4946-4EB9-8C52-E1BB9FE229A8}" destId="{F8481F5D-A72B-4F9E-BAFF-0E6E36097D2D}" srcOrd="2" destOrd="0" parTransId="{3A44E366-5D1F-42A5-8C92-3CE17F8A608D}" sibTransId="{DB88D1CB-C9AA-4E50-A2CC-C8CA0A85D555}"/>
    <dgm:cxn modelId="{1C8A5035-BB19-4CA7-B3F8-9385FA5F0ABF}" type="presOf" srcId="{F8481F5D-A72B-4F9E-BAFF-0E6E36097D2D}" destId="{965CB934-EFFF-4157-BC50-3315FBE718D0}" srcOrd="0" destOrd="0" presId="urn:microsoft.com/office/officeart/2018/2/layout/IconVerticalSolidList"/>
    <dgm:cxn modelId="{2887B351-C5C0-4437-AFE3-26C742EB36FF}" srcId="{C049D502-4946-4EB9-8C52-E1BB9FE229A8}" destId="{9B1B661E-D758-4ADF-9AA6-94B67BF71C93}" srcOrd="1" destOrd="0" parTransId="{8DFA3F38-E25A-4ECF-80B1-C963BB578449}" sibTransId="{B7E4C042-5B28-42C6-8485-9E511E83BAE1}"/>
    <dgm:cxn modelId="{04B02681-86CA-4A1C-8072-AECE1129A014}" type="presOf" srcId="{CB1334A4-BEFF-4898-9664-3E41C65CFC41}" destId="{686F1EE6-A34F-4910-886A-C38827F5326F}" srcOrd="0" destOrd="0" presId="urn:microsoft.com/office/officeart/2018/2/layout/IconVerticalSolidList"/>
    <dgm:cxn modelId="{E7179C90-917A-425E-8F6C-8E8ED15FAC39}" type="presOf" srcId="{9B1B661E-D758-4ADF-9AA6-94B67BF71C93}" destId="{B6DC0346-47E5-4F54-B58E-1B61AABA1A93}" srcOrd="0" destOrd="0" presId="urn:microsoft.com/office/officeart/2018/2/layout/IconVerticalSolidList"/>
    <dgm:cxn modelId="{91463AFF-5B09-4DE4-9088-B0CBD140EE6C}" type="presOf" srcId="{C049D502-4946-4EB9-8C52-E1BB9FE229A8}" destId="{E6DFE817-0D6D-478D-B17C-1FD89730199B}" srcOrd="0" destOrd="0" presId="urn:microsoft.com/office/officeart/2018/2/layout/IconVerticalSolidList"/>
    <dgm:cxn modelId="{217C0C9C-861F-4933-BCE9-B3E0FB3B0CFF}" type="presParOf" srcId="{E6DFE817-0D6D-478D-B17C-1FD89730199B}" destId="{117D16B9-2731-47D2-9A1D-EEAA4924CF0E}" srcOrd="0" destOrd="0" presId="urn:microsoft.com/office/officeart/2018/2/layout/IconVerticalSolidList"/>
    <dgm:cxn modelId="{A0189DBA-EC33-48E9-8A85-B508A3B54D17}" type="presParOf" srcId="{117D16B9-2731-47D2-9A1D-EEAA4924CF0E}" destId="{D4F95257-50AB-46E5-9547-BCBE28B16B7C}" srcOrd="0" destOrd="0" presId="urn:microsoft.com/office/officeart/2018/2/layout/IconVerticalSolidList"/>
    <dgm:cxn modelId="{DC867E93-11E4-455E-BE1C-3B76F6AFCFE4}" type="presParOf" srcId="{117D16B9-2731-47D2-9A1D-EEAA4924CF0E}" destId="{DF60B0E4-0463-4125-B15F-F9245BE3011B}" srcOrd="1" destOrd="0" presId="urn:microsoft.com/office/officeart/2018/2/layout/IconVerticalSolidList"/>
    <dgm:cxn modelId="{28A66E8F-0E21-4DEB-A457-198CAC1CD137}" type="presParOf" srcId="{117D16B9-2731-47D2-9A1D-EEAA4924CF0E}" destId="{EBAF7E6C-AC9C-4371-9B76-4CAE32C1F92B}" srcOrd="2" destOrd="0" presId="urn:microsoft.com/office/officeart/2018/2/layout/IconVerticalSolidList"/>
    <dgm:cxn modelId="{E1EF3F6D-70EF-4E4E-970D-4449A386B87D}" type="presParOf" srcId="{117D16B9-2731-47D2-9A1D-EEAA4924CF0E}" destId="{686F1EE6-A34F-4910-886A-C38827F5326F}" srcOrd="3" destOrd="0" presId="urn:microsoft.com/office/officeart/2018/2/layout/IconVerticalSolidList"/>
    <dgm:cxn modelId="{0B871435-B5CC-4038-B45D-3F563EA65045}" type="presParOf" srcId="{E6DFE817-0D6D-478D-B17C-1FD89730199B}" destId="{A1F96EA1-4448-4D80-8189-D3DF5BB11205}" srcOrd="1" destOrd="0" presId="urn:microsoft.com/office/officeart/2018/2/layout/IconVerticalSolidList"/>
    <dgm:cxn modelId="{32EF505C-C4F3-4D59-B7C9-3C82A0599611}" type="presParOf" srcId="{E6DFE817-0D6D-478D-B17C-1FD89730199B}" destId="{C3891B8A-B424-45CC-98A5-1FEA82C839DA}" srcOrd="2" destOrd="0" presId="urn:microsoft.com/office/officeart/2018/2/layout/IconVerticalSolidList"/>
    <dgm:cxn modelId="{F65D940F-624D-4E0E-BD5C-F2F494786DED}" type="presParOf" srcId="{C3891B8A-B424-45CC-98A5-1FEA82C839DA}" destId="{B694DE4F-CDF4-4F77-8DA9-6C86733EBF8E}" srcOrd="0" destOrd="0" presId="urn:microsoft.com/office/officeart/2018/2/layout/IconVerticalSolidList"/>
    <dgm:cxn modelId="{CD01E5D5-EA2C-41EC-B539-15D8C8A49068}" type="presParOf" srcId="{C3891B8A-B424-45CC-98A5-1FEA82C839DA}" destId="{99CCA8AA-7677-4AEC-898A-544D5B2E224B}" srcOrd="1" destOrd="0" presId="urn:microsoft.com/office/officeart/2018/2/layout/IconVerticalSolidList"/>
    <dgm:cxn modelId="{5DCB3739-2B7D-45E9-A043-90E4B573CBB3}" type="presParOf" srcId="{C3891B8A-B424-45CC-98A5-1FEA82C839DA}" destId="{3C0D5ABF-6B6B-4F64-AC6C-D48ECFB11315}" srcOrd="2" destOrd="0" presId="urn:microsoft.com/office/officeart/2018/2/layout/IconVerticalSolidList"/>
    <dgm:cxn modelId="{1554687E-90BA-4D1F-8E2C-C68410280F12}" type="presParOf" srcId="{C3891B8A-B424-45CC-98A5-1FEA82C839DA}" destId="{B6DC0346-47E5-4F54-B58E-1B61AABA1A93}" srcOrd="3" destOrd="0" presId="urn:microsoft.com/office/officeart/2018/2/layout/IconVerticalSolidList"/>
    <dgm:cxn modelId="{93694016-0584-4DE1-88ED-627826DC01AD}" type="presParOf" srcId="{E6DFE817-0D6D-478D-B17C-1FD89730199B}" destId="{56022FD2-8B17-4D4F-865F-9470675F9EE6}" srcOrd="3" destOrd="0" presId="urn:microsoft.com/office/officeart/2018/2/layout/IconVerticalSolidList"/>
    <dgm:cxn modelId="{702F20EE-7D2B-43C6-91AC-C1AB6664D3B1}" type="presParOf" srcId="{E6DFE817-0D6D-478D-B17C-1FD89730199B}" destId="{CFCD4CC7-61CF-4390-87A2-5713B145FAE3}" srcOrd="4" destOrd="0" presId="urn:microsoft.com/office/officeart/2018/2/layout/IconVerticalSolidList"/>
    <dgm:cxn modelId="{627F2AF9-C0C9-4CD9-B68D-93EEAE8ABD1A}" type="presParOf" srcId="{CFCD4CC7-61CF-4390-87A2-5713B145FAE3}" destId="{8F636661-9816-4003-9A9F-EFC5A011DE4D}" srcOrd="0" destOrd="0" presId="urn:microsoft.com/office/officeart/2018/2/layout/IconVerticalSolidList"/>
    <dgm:cxn modelId="{C9D51533-EA52-4383-BF3C-69DA4D83C5A9}" type="presParOf" srcId="{CFCD4CC7-61CF-4390-87A2-5713B145FAE3}" destId="{56842443-D586-4D30-A884-65DD47E484BA}" srcOrd="1" destOrd="0" presId="urn:microsoft.com/office/officeart/2018/2/layout/IconVerticalSolidList"/>
    <dgm:cxn modelId="{4BF7F368-AC97-4195-B38F-6AE73496725B}" type="presParOf" srcId="{CFCD4CC7-61CF-4390-87A2-5713B145FAE3}" destId="{5B9089B4-8F24-4F16-9682-63DECEB0F561}" srcOrd="2" destOrd="0" presId="urn:microsoft.com/office/officeart/2018/2/layout/IconVerticalSolidList"/>
    <dgm:cxn modelId="{D3357AAC-BF1E-45CC-8779-9DB95B35FDA8}" type="presParOf" srcId="{CFCD4CC7-61CF-4390-87A2-5713B145FAE3}" destId="{965CB934-EFFF-4157-BC50-3315FBE718D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E5E363-7238-4388-9DEA-637CAEE8AFE8}">
      <dsp:nvSpPr>
        <dsp:cNvPr id="0" name=""/>
        <dsp:cNvSpPr/>
      </dsp:nvSpPr>
      <dsp:spPr>
        <a:xfrm>
          <a:off x="3078" y="1124700"/>
          <a:ext cx="2197737" cy="1395563"/>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5D8079-A47C-4BFB-903B-687531ACD7F3}">
      <dsp:nvSpPr>
        <dsp:cNvPr id="0" name=""/>
        <dsp:cNvSpPr/>
      </dsp:nvSpPr>
      <dsp:spPr>
        <a:xfrm>
          <a:off x="247271" y="1356684"/>
          <a:ext cx="2197737" cy="1395563"/>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latin typeface="Arial"/>
              <a:cs typeface="Arial"/>
            </a:rPr>
            <a:t>10 Minute Presentation</a:t>
          </a:r>
          <a:endParaRPr lang="en-US" sz="2000" b="1" kern="1200" dirty="0">
            <a:latin typeface="Arial"/>
            <a:cs typeface="Arial"/>
          </a:endParaRPr>
        </a:p>
      </dsp:txBody>
      <dsp:txXfrm>
        <a:off x="288146" y="1397559"/>
        <a:ext cx="2115987" cy="1313813"/>
      </dsp:txXfrm>
    </dsp:sp>
    <dsp:sp modelId="{798A10E2-2177-437E-805B-5E153AA3EC71}">
      <dsp:nvSpPr>
        <dsp:cNvPr id="0" name=""/>
        <dsp:cNvSpPr/>
      </dsp:nvSpPr>
      <dsp:spPr>
        <a:xfrm>
          <a:off x="2689201" y="1124700"/>
          <a:ext cx="2197737" cy="1395563"/>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4708D4-BE82-4A9C-8237-31036ABB4BC0}">
      <dsp:nvSpPr>
        <dsp:cNvPr id="0" name=""/>
        <dsp:cNvSpPr/>
      </dsp:nvSpPr>
      <dsp:spPr>
        <a:xfrm>
          <a:off x="2933394" y="1356684"/>
          <a:ext cx="2197737" cy="1395563"/>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latin typeface="Arial"/>
              <a:cs typeface="Arial"/>
            </a:rPr>
            <a:t>Exploring 'Critical Incident' (Using Gibbs (1988)</a:t>
          </a:r>
          <a:endParaRPr lang="en-US" sz="2000" b="1" kern="1200" dirty="0">
            <a:latin typeface="Arial"/>
            <a:cs typeface="Arial"/>
          </a:endParaRPr>
        </a:p>
      </dsp:txBody>
      <dsp:txXfrm>
        <a:off x="2974269" y="1397559"/>
        <a:ext cx="2115987" cy="1313813"/>
      </dsp:txXfrm>
    </dsp:sp>
    <dsp:sp modelId="{4A0CA372-961A-4D4A-8FFE-89E8D5BBF252}">
      <dsp:nvSpPr>
        <dsp:cNvPr id="0" name=""/>
        <dsp:cNvSpPr/>
      </dsp:nvSpPr>
      <dsp:spPr>
        <a:xfrm>
          <a:off x="5375324" y="1124700"/>
          <a:ext cx="2197737" cy="1395563"/>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752A3E-B1E7-4923-A47B-CFAE0AF9703E}">
      <dsp:nvSpPr>
        <dsp:cNvPr id="0" name=""/>
        <dsp:cNvSpPr/>
      </dsp:nvSpPr>
      <dsp:spPr>
        <a:xfrm>
          <a:off x="5619517" y="1356684"/>
          <a:ext cx="2197737" cy="1395563"/>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b="1" kern="1200" dirty="0">
              <a:latin typeface="Arial"/>
              <a:cs typeface="Arial"/>
            </a:rPr>
            <a:t>Conclusion</a:t>
          </a:r>
        </a:p>
      </dsp:txBody>
      <dsp:txXfrm>
        <a:off x="5660392" y="1397559"/>
        <a:ext cx="2115987" cy="1313813"/>
      </dsp:txXfrm>
    </dsp:sp>
    <dsp:sp modelId="{7909AC7E-5FCF-4AC7-9969-7A75902CF75B}">
      <dsp:nvSpPr>
        <dsp:cNvPr id="0" name=""/>
        <dsp:cNvSpPr/>
      </dsp:nvSpPr>
      <dsp:spPr>
        <a:xfrm>
          <a:off x="8061447" y="1124700"/>
          <a:ext cx="2197737" cy="1395563"/>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0B1B97-46E0-4360-AF54-0555572D9162}">
      <dsp:nvSpPr>
        <dsp:cNvPr id="0" name=""/>
        <dsp:cNvSpPr/>
      </dsp:nvSpPr>
      <dsp:spPr>
        <a:xfrm>
          <a:off x="8305640" y="1356684"/>
          <a:ext cx="2197737" cy="1395563"/>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b="1" kern="1200" dirty="0">
              <a:latin typeface="Arial"/>
              <a:cs typeface="Arial"/>
            </a:rPr>
            <a:t>Action Plan </a:t>
          </a:r>
        </a:p>
      </dsp:txBody>
      <dsp:txXfrm>
        <a:off x="8346515" y="1397559"/>
        <a:ext cx="2115987" cy="131381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4720CD-B108-4E4D-ADDA-BC67DD46C3C4}">
      <dsp:nvSpPr>
        <dsp:cNvPr id="0" name=""/>
        <dsp:cNvSpPr/>
      </dsp:nvSpPr>
      <dsp:spPr>
        <a:xfrm>
          <a:off x="3078" y="1124700"/>
          <a:ext cx="2197737" cy="139556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9BB7CA-88F1-4ADA-824F-1BFD797D8A0F}">
      <dsp:nvSpPr>
        <dsp:cNvPr id="0" name=""/>
        <dsp:cNvSpPr/>
      </dsp:nvSpPr>
      <dsp:spPr>
        <a:xfrm>
          <a:off x="247271" y="1356684"/>
          <a:ext cx="2197737" cy="139556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venir Next LT Pro"/>
              <a:cs typeface="Arial"/>
            </a:rPr>
            <a:t>Year 11 Student </a:t>
          </a:r>
          <a:endParaRPr lang="en-US" sz="1400" kern="1200" dirty="0">
            <a:latin typeface="Avenir Next LT Pro"/>
            <a:cs typeface="Arial"/>
          </a:endParaRPr>
        </a:p>
      </dsp:txBody>
      <dsp:txXfrm>
        <a:off x="288146" y="1397559"/>
        <a:ext cx="2115987" cy="1313813"/>
      </dsp:txXfrm>
    </dsp:sp>
    <dsp:sp modelId="{B163A1C8-925E-4C32-9ABA-BC8BD6D8B480}">
      <dsp:nvSpPr>
        <dsp:cNvPr id="0" name=""/>
        <dsp:cNvSpPr/>
      </dsp:nvSpPr>
      <dsp:spPr>
        <a:xfrm>
          <a:off x="2689201" y="1124700"/>
          <a:ext cx="2197737" cy="139556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47DB09-8AFB-425F-802A-C9C073EB8D72}">
      <dsp:nvSpPr>
        <dsp:cNvPr id="0" name=""/>
        <dsp:cNvSpPr/>
      </dsp:nvSpPr>
      <dsp:spPr>
        <a:xfrm>
          <a:off x="2933394" y="1356684"/>
          <a:ext cx="2197737" cy="139556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venir Next LT Pro"/>
              <a:cs typeface="Arial"/>
            </a:rPr>
            <a:t>Family background includes parent with </a:t>
          </a:r>
          <a:r>
            <a:rPr lang="en-GB" sz="1400" b="1" i="1" kern="1200" dirty="0">
              <a:latin typeface="Avenir Next LT Pro"/>
              <a:cs typeface="Arial"/>
            </a:rPr>
            <a:t>Mental illness </a:t>
          </a:r>
          <a:r>
            <a:rPr lang="en-GB" sz="1400" b="1" kern="1200" dirty="0">
              <a:latin typeface="Avenir Next LT Pro"/>
              <a:cs typeface="Arial"/>
            </a:rPr>
            <a:t>who uses alcohol to deal with Loss</a:t>
          </a:r>
          <a:endParaRPr lang="en-US" sz="1400" kern="1200" dirty="0">
            <a:latin typeface="Avenir Next LT Pro"/>
            <a:cs typeface="Arial"/>
          </a:endParaRPr>
        </a:p>
      </dsp:txBody>
      <dsp:txXfrm>
        <a:off x="2974269" y="1397559"/>
        <a:ext cx="2115987" cy="1313813"/>
      </dsp:txXfrm>
    </dsp:sp>
    <dsp:sp modelId="{3064BECD-6982-498A-AEDC-26720CC4DB3E}">
      <dsp:nvSpPr>
        <dsp:cNvPr id="0" name=""/>
        <dsp:cNvSpPr/>
      </dsp:nvSpPr>
      <dsp:spPr>
        <a:xfrm>
          <a:off x="5375324" y="1124700"/>
          <a:ext cx="2197737" cy="139556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895F3A-DC17-45A6-B5E2-A077F4892F42}">
      <dsp:nvSpPr>
        <dsp:cNvPr id="0" name=""/>
        <dsp:cNvSpPr/>
      </dsp:nvSpPr>
      <dsp:spPr>
        <a:xfrm>
          <a:off x="5619517" y="1356684"/>
          <a:ext cx="2197737" cy="139556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venir Next LT Pro"/>
              <a:cs typeface="Arial"/>
            </a:rPr>
            <a:t>Mother and Father separated - '</a:t>
          </a:r>
          <a:r>
            <a:rPr lang="en-GB" sz="1400" b="1" i="1" kern="1200" dirty="0">
              <a:latin typeface="Avenir Next LT Pro"/>
              <a:cs typeface="Arial"/>
            </a:rPr>
            <a:t>toxic relationship'</a:t>
          </a:r>
          <a:r>
            <a:rPr lang="en-GB" sz="1400" b="1" kern="1200" dirty="0">
              <a:latin typeface="Avenir Next LT Pro"/>
              <a:cs typeface="Arial"/>
            </a:rPr>
            <a:t> - Father </a:t>
          </a:r>
          <a:r>
            <a:rPr lang="en-GB" sz="1400" b="1" i="1" kern="1200" dirty="0">
              <a:latin typeface="Avenir Next LT Pro"/>
              <a:cs typeface="Arial"/>
            </a:rPr>
            <a:t>Still</a:t>
          </a:r>
          <a:r>
            <a:rPr lang="en-GB" sz="1400" b="1" kern="1200" dirty="0">
              <a:latin typeface="Avenir Next LT Pro"/>
              <a:cs typeface="Arial"/>
            </a:rPr>
            <a:t> lives in the same household to ensure Children are cared for.</a:t>
          </a:r>
          <a:endParaRPr lang="en-US" sz="1400" kern="1200" dirty="0">
            <a:latin typeface="Avenir Next LT Pro"/>
            <a:cs typeface="Arial"/>
          </a:endParaRPr>
        </a:p>
      </dsp:txBody>
      <dsp:txXfrm>
        <a:off x="5660392" y="1397559"/>
        <a:ext cx="2115987" cy="1313813"/>
      </dsp:txXfrm>
    </dsp:sp>
    <dsp:sp modelId="{63299271-EA42-4986-A205-C51329CCE6A3}">
      <dsp:nvSpPr>
        <dsp:cNvPr id="0" name=""/>
        <dsp:cNvSpPr/>
      </dsp:nvSpPr>
      <dsp:spPr>
        <a:xfrm>
          <a:off x="8061447" y="1124700"/>
          <a:ext cx="2197737" cy="139556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C975B7-4CD2-4F06-8852-FF079FCFF70B}">
      <dsp:nvSpPr>
        <dsp:cNvPr id="0" name=""/>
        <dsp:cNvSpPr/>
      </dsp:nvSpPr>
      <dsp:spPr>
        <a:xfrm>
          <a:off x="8305640" y="1356684"/>
          <a:ext cx="2197737" cy="139556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venir Next LT Pro"/>
              <a:cs typeface="Arial"/>
            </a:rPr>
            <a:t>I </a:t>
          </a:r>
          <a:r>
            <a:rPr lang="en-GB" sz="1400" b="1" i="1" kern="1200" dirty="0">
              <a:latin typeface="Avenir Next LT Pro"/>
              <a:cs typeface="Arial"/>
            </a:rPr>
            <a:t>know</a:t>
          </a:r>
          <a:r>
            <a:rPr lang="en-GB" sz="1400" b="1" kern="1200" dirty="0">
              <a:latin typeface="Avenir Next LT Pro"/>
              <a:cs typeface="Arial"/>
            </a:rPr>
            <a:t> Claire and family </a:t>
          </a:r>
          <a:r>
            <a:rPr lang="en-GB" sz="1400" b="1" i="1" kern="1200" dirty="0">
              <a:latin typeface="Avenir Next LT Pro"/>
              <a:cs typeface="Arial"/>
            </a:rPr>
            <a:t>personally </a:t>
          </a:r>
          <a:r>
            <a:rPr lang="en-GB" sz="1400" b="1" kern="1200" dirty="0">
              <a:latin typeface="Avenir Next LT Pro"/>
              <a:cs typeface="Arial"/>
            </a:rPr>
            <a:t>and within my youth work role. </a:t>
          </a:r>
          <a:endParaRPr lang="en-US" sz="1400" kern="1200" dirty="0">
            <a:latin typeface="Avenir Next LT Pro"/>
            <a:cs typeface="Arial"/>
          </a:endParaRPr>
        </a:p>
      </dsp:txBody>
      <dsp:txXfrm>
        <a:off x="8346515" y="1397559"/>
        <a:ext cx="2115987" cy="131381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37188F-5D62-4568-88FD-6246B726B8A1}">
      <dsp:nvSpPr>
        <dsp:cNvPr id="0" name=""/>
        <dsp:cNvSpPr/>
      </dsp:nvSpPr>
      <dsp:spPr>
        <a:xfrm>
          <a:off x="1282" y="271606"/>
          <a:ext cx="4501667" cy="285855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DAD54C-10E3-42D9-BA4A-F26EEEE75048}">
      <dsp:nvSpPr>
        <dsp:cNvPr id="0" name=""/>
        <dsp:cNvSpPr/>
      </dsp:nvSpPr>
      <dsp:spPr>
        <a:xfrm>
          <a:off x="501467" y="746782"/>
          <a:ext cx="4501667" cy="285855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t>Claire had just received her GCSE Results and had come back that morning to the support room. It was clear she was angry and upset and stated that the teacher who taught her the subject for this grade had said to her '</a:t>
          </a:r>
          <a:r>
            <a:rPr lang="en-GB" sz="1600" b="1" i="1" kern="1200" dirty="0"/>
            <a:t>why are you crying, it's your own fault you had this grade', which made</a:t>
          </a:r>
          <a:r>
            <a:rPr lang="en-GB" sz="1600" b="1" kern="1200" dirty="0"/>
            <a:t> Claire snap at the teacher. The teacher then started shouting at Claire telling her the grades are the worst grades he had seen for this particular year.</a:t>
          </a:r>
          <a:endParaRPr lang="en-US" sz="1600" kern="1200" dirty="0"/>
        </a:p>
      </dsp:txBody>
      <dsp:txXfrm>
        <a:off x="585191" y="830506"/>
        <a:ext cx="4334219" cy="2691110"/>
      </dsp:txXfrm>
    </dsp:sp>
    <dsp:sp modelId="{E964DFF2-5394-41D8-ADE7-D4959D1FFF0B}">
      <dsp:nvSpPr>
        <dsp:cNvPr id="0" name=""/>
        <dsp:cNvSpPr/>
      </dsp:nvSpPr>
      <dsp:spPr>
        <a:xfrm>
          <a:off x="5503320" y="271606"/>
          <a:ext cx="4501667" cy="285855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C355F9-ACEE-49A3-A918-941F046769D0}">
      <dsp:nvSpPr>
        <dsp:cNvPr id="0" name=""/>
        <dsp:cNvSpPr/>
      </dsp:nvSpPr>
      <dsp:spPr>
        <a:xfrm>
          <a:off x="6003505" y="746782"/>
          <a:ext cx="4501667" cy="285855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t>Because of this Claire questioned </a:t>
          </a:r>
          <a:r>
            <a:rPr lang="en-GB" sz="1600" b="1" i="1" kern="1200" dirty="0"/>
            <a:t>why </a:t>
          </a:r>
          <a:r>
            <a:rPr lang="en-GB" sz="1600" b="1" kern="1200" dirty="0"/>
            <a:t>the teachers were so horrible to her when she was</a:t>
          </a:r>
          <a:r>
            <a:rPr lang="en-GB" sz="1600" kern="1200" dirty="0"/>
            <a:t> </a:t>
          </a:r>
          <a:r>
            <a:rPr lang="en-GB" sz="1600" b="1" kern="1200" dirty="0"/>
            <a:t>clearly upset and asked </a:t>
          </a:r>
          <a:r>
            <a:rPr lang="en-GB" sz="1600" b="1" i="1" kern="1200" dirty="0"/>
            <a:t>why</a:t>
          </a:r>
          <a:r>
            <a:rPr lang="en-GB" sz="1600" b="1" kern="1200" dirty="0"/>
            <a:t> we were so different.</a:t>
          </a:r>
          <a:endParaRPr lang="en-US" sz="1600" kern="1200" dirty="0"/>
        </a:p>
      </dsp:txBody>
      <dsp:txXfrm>
        <a:off x="6087229" y="830506"/>
        <a:ext cx="4334219" cy="269111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A6A40E-4223-40E3-A716-44581CEB3757}">
      <dsp:nvSpPr>
        <dsp:cNvPr id="0" name=""/>
        <dsp:cNvSpPr/>
      </dsp:nvSpPr>
      <dsp:spPr>
        <a:xfrm>
          <a:off x="0" y="1198324"/>
          <a:ext cx="2954940" cy="1876387"/>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8CCD801-6543-439A-9B0D-A56A860D72FB}">
      <dsp:nvSpPr>
        <dsp:cNvPr id="0" name=""/>
        <dsp:cNvSpPr/>
      </dsp:nvSpPr>
      <dsp:spPr>
        <a:xfrm>
          <a:off x="328326" y="1510234"/>
          <a:ext cx="2954940" cy="1876387"/>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We began to discuss the '</a:t>
          </a:r>
          <a:r>
            <a:rPr lang="en-GB" sz="1400" b="1" i="1" kern="1200" dirty="0"/>
            <a:t>bigger picture</a:t>
          </a:r>
          <a:r>
            <a:rPr lang="en-GB" sz="1400" b="1" kern="1200" dirty="0"/>
            <a:t>' looking at future aims and goals, yet Claire's</a:t>
          </a:r>
          <a:r>
            <a:rPr lang="en-GB" sz="1400" b="1" i="1" kern="1200" dirty="0"/>
            <a:t> self-esteem</a:t>
          </a:r>
          <a:r>
            <a:rPr lang="en-GB" sz="1400" b="1" kern="1200" dirty="0"/>
            <a:t> had been affected and her </a:t>
          </a:r>
          <a:r>
            <a:rPr lang="en-GB" sz="1400" b="1" i="1" kern="1200" dirty="0"/>
            <a:t>self perception</a:t>
          </a:r>
          <a:r>
            <a:rPr lang="en-GB" sz="1400" b="1" kern="1200" dirty="0"/>
            <a:t> was </a:t>
          </a:r>
          <a:r>
            <a:rPr lang="en-GB" sz="1400" b="1" i="1" kern="1200" dirty="0"/>
            <a:t>'to follow mums footsteps and have a baby'.</a:t>
          </a:r>
          <a:endParaRPr lang="en-US" sz="1400" kern="1200" dirty="0"/>
        </a:p>
      </dsp:txBody>
      <dsp:txXfrm>
        <a:off x="383283" y="1565191"/>
        <a:ext cx="2845026" cy="1766473"/>
      </dsp:txXfrm>
    </dsp:sp>
    <dsp:sp modelId="{4C5456C4-3218-4301-AD32-E7A6A963DE73}">
      <dsp:nvSpPr>
        <dsp:cNvPr id="0" name=""/>
        <dsp:cNvSpPr/>
      </dsp:nvSpPr>
      <dsp:spPr>
        <a:xfrm>
          <a:off x="3611594" y="1198324"/>
          <a:ext cx="2954940" cy="1876387"/>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423DCC-5D31-4893-BAE8-057CE0E857D5}">
      <dsp:nvSpPr>
        <dsp:cNvPr id="0" name=""/>
        <dsp:cNvSpPr/>
      </dsp:nvSpPr>
      <dsp:spPr>
        <a:xfrm>
          <a:off x="3939920" y="1510234"/>
          <a:ext cx="2954940" cy="1876387"/>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Claire disclosed home issues including her </a:t>
          </a:r>
          <a:r>
            <a:rPr lang="en-GB" sz="1400" b="1" i="1" kern="1200" dirty="0"/>
            <a:t>mother's drinking problem</a:t>
          </a:r>
          <a:r>
            <a:rPr lang="en-GB" sz="1400" b="1" kern="1200" dirty="0"/>
            <a:t> and</a:t>
          </a:r>
          <a:r>
            <a:rPr lang="en-GB" sz="1400" b="1" i="1" kern="1200" dirty="0"/>
            <a:t> 'Toxic' relationship.</a:t>
          </a:r>
          <a:r>
            <a:rPr lang="en-GB" sz="1400" b="1" kern="1200" dirty="0"/>
            <a:t> </a:t>
          </a:r>
          <a:endParaRPr lang="en-US" sz="1400" kern="1200" dirty="0"/>
        </a:p>
      </dsp:txBody>
      <dsp:txXfrm>
        <a:off x="3994877" y="1565191"/>
        <a:ext cx="2845026" cy="1766473"/>
      </dsp:txXfrm>
    </dsp:sp>
    <dsp:sp modelId="{468E8EB5-AE7F-4F31-A3BB-FE9C4AE6F930}">
      <dsp:nvSpPr>
        <dsp:cNvPr id="0" name=""/>
        <dsp:cNvSpPr/>
      </dsp:nvSpPr>
      <dsp:spPr>
        <a:xfrm>
          <a:off x="7223188" y="1198324"/>
          <a:ext cx="2954940" cy="1876387"/>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20F5B0-BADA-4E46-AB1F-9940C5DE5A7C}">
      <dsp:nvSpPr>
        <dsp:cNvPr id="0" name=""/>
        <dsp:cNvSpPr/>
      </dsp:nvSpPr>
      <dsp:spPr>
        <a:xfrm>
          <a:off x="7551515" y="1510234"/>
          <a:ext cx="2954940" cy="1876387"/>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Advice was given to Claire to help her with </a:t>
          </a:r>
          <a:r>
            <a:rPr lang="en-GB" sz="1400" b="1" i="1" kern="1200" dirty="0"/>
            <a:t>emotional issues</a:t>
          </a:r>
          <a:r>
            <a:rPr lang="en-GB" sz="1400" b="1" kern="1200" dirty="0"/>
            <a:t> that were evidently impacting on her </a:t>
          </a:r>
          <a:r>
            <a:rPr lang="en-GB" sz="1400" b="1" i="1" kern="1200" dirty="0"/>
            <a:t>wellbeing</a:t>
          </a:r>
          <a:r>
            <a:rPr lang="en-GB" sz="1400" b="1" kern="1200" dirty="0"/>
            <a:t> and s</a:t>
          </a:r>
          <a:r>
            <a:rPr lang="en-GB" sz="1400" b="1" i="1" kern="1200" dirty="0"/>
            <a:t>chool-work.</a:t>
          </a:r>
          <a:endParaRPr lang="en-US" sz="1400" kern="1200" dirty="0"/>
        </a:p>
      </dsp:txBody>
      <dsp:txXfrm>
        <a:off x="7606472" y="1565191"/>
        <a:ext cx="2845026" cy="176647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5ABD2A-964D-4E97-967A-935AF71D860D}">
      <dsp:nvSpPr>
        <dsp:cNvPr id="0" name=""/>
        <dsp:cNvSpPr/>
      </dsp:nvSpPr>
      <dsp:spPr>
        <a:xfrm>
          <a:off x="1282" y="271606"/>
          <a:ext cx="4501667" cy="2858558"/>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CF2231E-3512-4942-B46D-CE0E22B9AE48}">
      <dsp:nvSpPr>
        <dsp:cNvPr id="0" name=""/>
        <dsp:cNvSpPr/>
      </dsp:nvSpPr>
      <dsp:spPr>
        <a:xfrm>
          <a:off x="501467" y="746782"/>
          <a:ext cx="4501667" cy="2858558"/>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1" kern="1200" dirty="0"/>
            <a:t>Managed to calm Claire down with Hot chocolate and using my </a:t>
          </a:r>
          <a:r>
            <a:rPr lang="en-GB" sz="2300" b="1" i="1" kern="1200" dirty="0"/>
            <a:t>existing counselling skills</a:t>
          </a:r>
          <a:r>
            <a:rPr lang="en-GB" sz="2300" b="1" kern="1200" dirty="0"/>
            <a:t>.</a:t>
          </a:r>
          <a:endParaRPr lang="en-US" sz="2300" kern="1200" dirty="0"/>
        </a:p>
      </dsp:txBody>
      <dsp:txXfrm>
        <a:off x="585191" y="830506"/>
        <a:ext cx="4334219" cy="2691110"/>
      </dsp:txXfrm>
    </dsp:sp>
    <dsp:sp modelId="{FFED67F7-B13A-4568-82C1-7B0A9F8CE1BE}">
      <dsp:nvSpPr>
        <dsp:cNvPr id="0" name=""/>
        <dsp:cNvSpPr/>
      </dsp:nvSpPr>
      <dsp:spPr>
        <a:xfrm>
          <a:off x="5503320" y="271606"/>
          <a:ext cx="4501667" cy="2858558"/>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D3C54E-2CEE-46FB-B490-327FA49AB341}">
      <dsp:nvSpPr>
        <dsp:cNvPr id="0" name=""/>
        <dsp:cNvSpPr/>
      </dsp:nvSpPr>
      <dsp:spPr>
        <a:xfrm>
          <a:off x="6003505" y="746782"/>
          <a:ext cx="4501667" cy="2858558"/>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1" i="1" kern="1200" dirty="0"/>
            <a:t>Signpost</a:t>
          </a:r>
          <a:r>
            <a:rPr lang="en-GB" sz="2300" b="1" kern="1200" dirty="0"/>
            <a:t>  to other professionals such as </a:t>
          </a:r>
          <a:r>
            <a:rPr lang="en-GB" sz="2300" b="1" i="1" kern="1200" dirty="0"/>
            <a:t>GP, School Counsellor</a:t>
          </a:r>
          <a:r>
            <a:rPr lang="en-GB" sz="2300" b="1" kern="1200" dirty="0"/>
            <a:t> and self- help </a:t>
          </a:r>
          <a:r>
            <a:rPr lang="en-GB" sz="2300" b="1" i="1" kern="1200" dirty="0" err="1"/>
            <a:t>Youngminds</a:t>
          </a:r>
          <a:r>
            <a:rPr lang="en-GB" sz="2300" b="1" kern="1200" dirty="0"/>
            <a:t> (2020) website</a:t>
          </a:r>
          <a:endParaRPr lang="en-US" sz="2300" kern="1200" dirty="0"/>
        </a:p>
      </dsp:txBody>
      <dsp:txXfrm>
        <a:off x="6087229" y="830506"/>
        <a:ext cx="4334219" cy="269111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7EF41D-4D81-48D3-B4D7-C0C930237828}">
      <dsp:nvSpPr>
        <dsp:cNvPr id="0" name=""/>
        <dsp:cNvSpPr/>
      </dsp:nvSpPr>
      <dsp:spPr>
        <a:xfrm>
          <a:off x="3183225" y="806518"/>
          <a:ext cx="622465" cy="91440"/>
        </a:xfrm>
        <a:custGeom>
          <a:avLst/>
          <a:gdLst/>
          <a:ahLst/>
          <a:cxnLst/>
          <a:rect l="0" t="0" r="0" b="0"/>
          <a:pathLst>
            <a:path>
              <a:moveTo>
                <a:pt x="0" y="45720"/>
              </a:moveTo>
              <a:lnTo>
                <a:pt x="622465" y="45720"/>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78131" y="848972"/>
        <a:ext cx="32653" cy="6530"/>
      </dsp:txXfrm>
    </dsp:sp>
    <dsp:sp modelId="{30899C80-6910-4C6E-9C2F-89E8E5CA2A9C}">
      <dsp:nvSpPr>
        <dsp:cNvPr id="0" name=""/>
        <dsp:cNvSpPr/>
      </dsp:nvSpPr>
      <dsp:spPr>
        <a:xfrm>
          <a:off x="345607" y="413"/>
          <a:ext cx="2839417" cy="1703650"/>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134" tIns="146045" rIns="139134" bIns="146045" numCol="1" spcCol="1270" anchor="ctr" anchorCtr="0">
          <a:noAutofit/>
        </a:bodyPr>
        <a:lstStyle/>
        <a:p>
          <a:pPr marL="0" lvl="0" indent="0" algn="ctr" defTabSz="889000">
            <a:lnSpc>
              <a:spcPct val="90000"/>
            </a:lnSpc>
            <a:spcBef>
              <a:spcPct val="0"/>
            </a:spcBef>
            <a:spcAft>
              <a:spcPct val="35000"/>
            </a:spcAft>
            <a:buNone/>
            <a:defRPr cap="all"/>
          </a:pPr>
          <a:r>
            <a:rPr lang="en-GB" sz="2000" b="1" kern="1200">
              <a:latin typeface="Arial"/>
              <a:cs typeface="Arial"/>
            </a:rPr>
            <a:t>Angry – Conflict of Roles and Judgment </a:t>
          </a:r>
          <a:endParaRPr lang="en-US" sz="2000" b="1" kern="1200">
            <a:latin typeface="Arial"/>
            <a:cs typeface="Arial"/>
          </a:endParaRPr>
        </a:p>
      </dsp:txBody>
      <dsp:txXfrm>
        <a:off x="345607" y="413"/>
        <a:ext cx="2839417" cy="1703650"/>
      </dsp:txXfrm>
    </dsp:sp>
    <dsp:sp modelId="{A78E65F8-1E2C-4287-B084-34CE4EDA89E3}">
      <dsp:nvSpPr>
        <dsp:cNvPr id="0" name=""/>
        <dsp:cNvSpPr/>
      </dsp:nvSpPr>
      <dsp:spPr>
        <a:xfrm>
          <a:off x="6675708" y="806518"/>
          <a:ext cx="622465" cy="91440"/>
        </a:xfrm>
        <a:custGeom>
          <a:avLst/>
          <a:gdLst/>
          <a:ahLst/>
          <a:cxnLst/>
          <a:rect l="0" t="0" r="0" b="0"/>
          <a:pathLst>
            <a:path>
              <a:moveTo>
                <a:pt x="0" y="45720"/>
              </a:moveTo>
              <a:lnTo>
                <a:pt x="622465" y="45720"/>
              </a:lnTo>
            </a:path>
          </a:pathLst>
        </a:custGeom>
        <a:noFill/>
        <a:ln w="6350" cap="flat" cmpd="sng" algn="ctr">
          <a:solidFill>
            <a:schemeClr val="accent5">
              <a:hueOff val="380372"/>
              <a:satOff val="-2028"/>
              <a:lumOff val="-1863"/>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970615" y="848972"/>
        <a:ext cx="32653" cy="6530"/>
      </dsp:txXfrm>
    </dsp:sp>
    <dsp:sp modelId="{005740A5-F2AB-44AD-9246-33294BFDDE8E}">
      <dsp:nvSpPr>
        <dsp:cNvPr id="0" name=""/>
        <dsp:cNvSpPr/>
      </dsp:nvSpPr>
      <dsp:spPr>
        <a:xfrm>
          <a:off x="3838091" y="413"/>
          <a:ext cx="2839417" cy="1703650"/>
        </a:xfrm>
        <a:prstGeom prst="rect">
          <a:avLst/>
        </a:prstGeom>
        <a:solidFill>
          <a:schemeClr val="accent5">
            <a:hueOff val="304297"/>
            <a:satOff val="-1622"/>
            <a:lumOff val="-14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134" tIns="146045" rIns="139134" bIns="146045" numCol="1" spcCol="1270" anchor="ctr" anchorCtr="0">
          <a:noAutofit/>
        </a:bodyPr>
        <a:lstStyle/>
        <a:p>
          <a:pPr marL="0" lvl="0" indent="0" algn="ctr" defTabSz="889000">
            <a:lnSpc>
              <a:spcPct val="90000"/>
            </a:lnSpc>
            <a:spcBef>
              <a:spcPct val="0"/>
            </a:spcBef>
            <a:spcAft>
              <a:spcPct val="35000"/>
            </a:spcAft>
            <a:buNone/>
            <a:defRPr cap="all"/>
          </a:pPr>
          <a:r>
            <a:rPr lang="en-GB" sz="2000" b="1" kern="1200">
              <a:latin typeface="Arial"/>
              <a:cs typeface="Arial"/>
            </a:rPr>
            <a:t>Sympathetic and Empathetic- Quality youth workers need</a:t>
          </a:r>
          <a:endParaRPr lang="en-US" sz="2000" b="1" kern="1200">
            <a:latin typeface="Arial"/>
            <a:cs typeface="Arial"/>
          </a:endParaRPr>
        </a:p>
      </dsp:txBody>
      <dsp:txXfrm>
        <a:off x="3838091" y="413"/>
        <a:ext cx="2839417" cy="1703650"/>
      </dsp:txXfrm>
    </dsp:sp>
    <dsp:sp modelId="{171599C4-F837-44AA-BBD7-0D493B47263E}">
      <dsp:nvSpPr>
        <dsp:cNvPr id="0" name=""/>
        <dsp:cNvSpPr/>
      </dsp:nvSpPr>
      <dsp:spPr>
        <a:xfrm>
          <a:off x="1765316" y="1702263"/>
          <a:ext cx="6984966" cy="622465"/>
        </a:xfrm>
        <a:custGeom>
          <a:avLst/>
          <a:gdLst/>
          <a:ahLst/>
          <a:cxnLst/>
          <a:rect l="0" t="0" r="0" b="0"/>
          <a:pathLst>
            <a:path>
              <a:moveTo>
                <a:pt x="6984966" y="0"/>
              </a:moveTo>
              <a:lnTo>
                <a:pt x="6984966" y="328332"/>
              </a:lnTo>
              <a:lnTo>
                <a:pt x="0" y="328332"/>
              </a:lnTo>
              <a:lnTo>
                <a:pt x="0" y="622465"/>
              </a:lnTo>
            </a:path>
          </a:pathLst>
        </a:custGeom>
        <a:noFill/>
        <a:ln w="6350" cap="flat" cmpd="sng" algn="ctr">
          <a:solidFill>
            <a:schemeClr val="accent5">
              <a:hueOff val="760744"/>
              <a:satOff val="-4056"/>
              <a:lumOff val="-372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82414" y="2010231"/>
        <a:ext cx="350771" cy="6530"/>
      </dsp:txXfrm>
    </dsp:sp>
    <dsp:sp modelId="{B696560E-9F03-4BC3-8777-58CD6887EF0C}">
      <dsp:nvSpPr>
        <dsp:cNvPr id="0" name=""/>
        <dsp:cNvSpPr/>
      </dsp:nvSpPr>
      <dsp:spPr>
        <a:xfrm>
          <a:off x="7330574" y="413"/>
          <a:ext cx="2839417" cy="1703650"/>
        </a:xfrm>
        <a:prstGeom prst="rect">
          <a:avLst/>
        </a:prstGeom>
        <a:solidFill>
          <a:schemeClr val="accent5">
            <a:hueOff val="608595"/>
            <a:satOff val="-3244"/>
            <a:lumOff val="-298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134" tIns="146045" rIns="139134" bIns="146045" numCol="1" spcCol="1270" anchor="ctr" anchorCtr="0">
          <a:noAutofit/>
        </a:bodyPr>
        <a:lstStyle/>
        <a:p>
          <a:pPr marL="0" lvl="0" indent="0" algn="ctr" defTabSz="889000">
            <a:lnSpc>
              <a:spcPct val="90000"/>
            </a:lnSpc>
            <a:spcBef>
              <a:spcPct val="0"/>
            </a:spcBef>
            <a:spcAft>
              <a:spcPct val="35000"/>
            </a:spcAft>
            <a:buNone/>
            <a:defRPr cap="all"/>
          </a:pPr>
          <a:r>
            <a:rPr lang="en-GB" sz="2000" b="1" kern="1200">
              <a:latin typeface="Arial"/>
              <a:cs typeface="Arial"/>
            </a:rPr>
            <a:t>Concerned- Potential negative situation arising- need to diffuse</a:t>
          </a:r>
          <a:endParaRPr lang="en-US" sz="2000" b="1" kern="1200">
            <a:latin typeface="Arial"/>
            <a:cs typeface="Arial"/>
          </a:endParaRPr>
        </a:p>
      </dsp:txBody>
      <dsp:txXfrm>
        <a:off x="7330574" y="413"/>
        <a:ext cx="2839417" cy="1703650"/>
      </dsp:txXfrm>
    </dsp:sp>
    <dsp:sp modelId="{2F8D54B7-F3D0-462F-B5CD-7B3B0E6E6ADB}">
      <dsp:nvSpPr>
        <dsp:cNvPr id="0" name=""/>
        <dsp:cNvSpPr/>
      </dsp:nvSpPr>
      <dsp:spPr>
        <a:xfrm>
          <a:off x="3183225" y="3163234"/>
          <a:ext cx="622465" cy="91440"/>
        </a:xfrm>
        <a:custGeom>
          <a:avLst/>
          <a:gdLst/>
          <a:ahLst/>
          <a:cxnLst/>
          <a:rect l="0" t="0" r="0" b="0"/>
          <a:pathLst>
            <a:path>
              <a:moveTo>
                <a:pt x="0" y="45720"/>
              </a:moveTo>
              <a:lnTo>
                <a:pt x="622465" y="45720"/>
              </a:lnTo>
            </a:path>
          </a:pathLst>
        </a:custGeom>
        <a:noFill/>
        <a:ln w="6350" cap="flat" cmpd="sng" algn="ctr">
          <a:solidFill>
            <a:schemeClr val="accent5">
              <a:hueOff val="1141116"/>
              <a:satOff val="-6083"/>
              <a:lumOff val="-5588"/>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78131" y="3205689"/>
        <a:ext cx="32653" cy="6530"/>
      </dsp:txXfrm>
    </dsp:sp>
    <dsp:sp modelId="{FCC41196-4928-4095-A2A9-279293E7B513}">
      <dsp:nvSpPr>
        <dsp:cNvPr id="0" name=""/>
        <dsp:cNvSpPr/>
      </dsp:nvSpPr>
      <dsp:spPr>
        <a:xfrm>
          <a:off x="345607" y="2357129"/>
          <a:ext cx="2839417" cy="1703650"/>
        </a:xfrm>
        <a:prstGeom prst="rect">
          <a:avLst/>
        </a:prstGeom>
        <a:solidFill>
          <a:schemeClr val="accent5">
            <a:hueOff val="912893"/>
            <a:satOff val="-4867"/>
            <a:lumOff val="-4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134" tIns="146045" rIns="139134" bIns="146045" numCol="1" spcCol="1270" anchor="ctr" anchorCtr="0">
          <a:noAutofit/>
        </a:bodyPr>
        <a:lstStyle/>
        <a:p>
          <a:pPr marL="0" lvl="0" indent="0" algn="ctr" defTabSz="889000">
            <a:lnSpc>
              <a:spcPct val="90000"/>
            </a:lnSpc>
            <a:spcBef>
              <a:spcPct val="0"/>
            </a:spcBef>
            <a:spcAft>
              <a:spcPct val="35000"/>
            </a:spcAft>
            <a:buNone/>
            <a:defRPr cap="all"/>
          </a:pPr>
          <a:r>
            <a:rPr lang="en-GB" sz="2000" b="1" kern="1200">
              <a:latin typeface="Arial"/>
              <a:cs typeface="Arial"/>
            </a:rPr>
            <a:t>Strong need to support – Identifying Claire's 'Needs' </a:t>
          </a:r>
          <a:endParaRPr lang="en-US" sz="2000" b="1" kern="1200">
            <a:latin typeface="Arial"/>
            <a:cs typeface="Arial"/>
          </a:endParaRPr>
        </a:p>
      </dsp:txBody>
      <dsp:txXfrm>
        <a:off x="345607" y="2357129"/>
        <a:ext cx="2839417" cy="1703650"/>
      </dsp:txXfrm>
    </dsp:sp>
    <dsp:sp modelId="{C51E215A-B597-4B85-9E76-EC8BD865CF45}">
      <dsp:nvSpPr>
        <dsp:cNvPr id="0" name=""/>
        <dsp:cNvSpPr/>
      </dsp:nvSpPr>
      <dsp:spPr>
        <a:xfrm>
          <a:off x="6675708" y="3163234"/>
          <a:ext cx="622465" cy="91440"/>
        </a:xfrm>
        <a:custGeom>
          <a:avLst/>
          <a:gdLst/>
          <a:ahLst/>
          <a:cxnLst/>
          <a:rect l="0" t="0" r="0" b="0"/>
          <a:pathLst>
            <a:path>
              <a:moveTo>
                <a:pt x="0" y="45720"/>
              </a:moveTo>
              <a:lnTo>
                <a:pt x="622465" y="45720"/>
              </a:lnTo>
            </a:path>
          </a:pathLst>
        </a:custGeom>
        <a:noFill/>
        <a:ln w="6350" cap="flat" cmpd="sng" algn="ctr">
          <a:solidFill>
            <a:schemeClr val="accent5">
              <a:hueOff val="1521487"/>
              <a:satOff val="-8111"/>
              <a:lumOff val="-745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970615" y="3205689"/>
        <a:ext cx="32653" cy="6530"/>
      </dsp:txXfrm>
    </dsp:sp>
    <dsp:sp modelId="{949FC62E-1CFE-4107-A3E8-D5C21F987711}">
      <dsp:nvSpPr>
        <dsp:cNvPr id="0" name=""/>
        <dsp:cNvSpPr/>
      </dsp:nvSpPr>
      <dsp:spPr>
        <a:xfrm>
          <a:off x="3838091" y="2357129"/>
          <a:ext cx="2839417" cy="1703650"/>
        </a:xfrm>
        <a:prstGeom prst="rect">
          <a:avLst/>
        </a:prstGeom>
        <a:solidFill>
          <a:schemeClr val="accent5">
            <a:hueOff val="1217190"/>
            <a:satOff val="-6489"/>
            <a:lumOff val="-5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134" tIns="146045" rIns="139134" bIns="146045" numCol="1" spcCol="1270" anchor="ctr" anchorCtr="0">
          <a:noAutofit/>
        </a:bodyPr>
        <a:lstStyle/>
        <a:p>
          <a:pPr marL="0" lvl="0" indent="0" algn="ctr" defTabSz="889000">
            <a:lnSpc>
              <a:spcPct val="90000"/>
            </a:lnSpc>
            <a:spcBef>
              <a:spcPct val="0"/>
            </a:spcBef>
            <a:spcAft>
              <a:spcPct val="35000"/>
            </a:spcAft>
            <a:buNone/>
            <a:defRPr cap="all"/>
          </a:pPr>
          <a:r>
            <a:rPr lang="en-GB" sz="2000" b="1" kern="1200">
              <a:latin typeface="Arial"/>
              <a:cs typeface="Arial"/>
            </a:rPr>
            <a:t>Educate – Non-judgemental advice and signposting information.</a:t>
          </a:r>
          <a:endParaRPr lang="en-US" sz="2000" b="1" kern="1200">
            <a:latin typeface="Arial"/>
            <a:cs typeface="Arial"/>
          </a:endParaRPr>
        </a:p>
      </dsp:txBody>
      <dsp:txXfrm>
        <a:off x="3838091" y="2357129"/>
        <a:ext cx="2839417" cy="1703650"/>
      </dsp:txXfrm>
    </dsp:sp>
    <dsp:sp modelId="{B79AF474-FABC-4DA4-94CA-CE7B7B1CE340}">
      <dsp:nvSpPr>
        <dsp:cNvPr id="0" name=""/>
        <dsp:cNvSpPr/>
      </dsp:nvSpPr>
      <dsp:spPr>
        <a:xfrm>
          <a:off x="7330574" y="2357129"/>
          <a:ext cx="2839417" cy="1703650"/>
        </a:xfrm>
        <a:prstGeom prst="rect">
          <a:avLst/>
        </a:prstGeom>
        <a:solidFill>
          <a:schemeClr val="accent5">
            <a:hueOff val="1521487"/>
            <a:satOff val="-8111"/>
            <a:lumOff val="-7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134" tIns="146045" rIns="139134" bIns="146045" numCol="1" spcCol="1270" anchor="ctr" anchorCtr="0">
          <a:noAutofit/>
        </a:bodyPr>
        <a:lstStyle/>
        <a:p>
          <a:pPr marL="0" lvl="0" indent="0" algn="ctr" defTabSz="889000">
            <a:lnSpc>
              <a:spcPct val="90000"/>
            </a:lnSpc>
            <a:spcBef>
              <a:spcPct val="0"/>
            </a:spcBef>
            <a:spcAft>
              <a:spcPct val="35000"/>
            </a:spcAft>
            <a:buNone/>
            <a:defRPr cap="all"/>
          </a:pPr>
          <a:r>
            <a:rPr lang="en-GB" sz="2000" b="1" kern="1200">
              <a:latin typeface="Arial"/>
              <a:cs typeface="Arial"/>
            </a:rPr>
            <a:t>Boundaries – Careful not to ask personal questions</a:t>
          </a:r>
        </a:p>
      </dsp:txBody>
      <dsp:txXfrm>
        <a:off x="7330574" y="2357129"/>
        <a:ext cx="2839417" cy="170365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A6A8F8-223E-4C6C-96CB-6BD3D35E5069}">
      <dsp:nvSpPr>
        <dsp:cNvPr id="0" name=""/>
        <dsp:cNvSpPr/>
      </dsp:nvSpPr>
      <dsp:spPr>
        <a:xfrm>
          <a:off x="484281" y="1089"/>
          <a:ext cx="2980591" cy="178835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1" kern="1200" dirty="0">
              <a:latin typeface="Arial"/>
              <a:cs typeface="Arial"/>
            </a:rPr>
            <a:t>Teachers role vs Youth Workers Role</a:t>
          </a:r>
          <a:endParaRPr lang="en-US" sz="2500" b="1" kern="1200" dirty="0">
            <a:latin typeface="Arial"/>
            <a:cs typeface="Arial"/>
          </a:endParaRPr>
        </a:p>
      </dsp:txBody>
      <dsp:txXfrm>
        <a:off x="484281" y="1089"/>
        <a:ext cx="2980591" cy="1788354"/>
      </dsp:txXfrm>
    </dsp:sp>
    <dsp:sp modelId="{48508E35-D35D-4139-8F44-43EC23BB5994}">
      <dsp:nvSpPr>
        <dsp:cNvPr id="0" name=""/>
        <dsp:cNvSpPr/>
      </dsp:nvSpPr>
      <dsp:spPr>
        <a:xfrm>
          <a:off x="3762932" y="1089"/>
          <a:ext cx="2980591" cy="1788354"/>
        </a:xfrm>
        <a:prstGeom prst="rect">
          <a:avLst/>
        </a:prstGeom>
        <a:solidFill>
          <a:schemeClr val="accent5">
            <a:hueOff val="304297"/>
            <a:satOff val="-1622"/>
            <a:lumOff val="-14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1" kern="1200" dirty="0">
              <a:latin typeface="Arial"/>
              <a:cs typeface="Arial"/>
            </a:rPr>
            <a:t>Aces and Barriers to effective Learning </a:t>
          </a:r>
          <a:endParaRPr lang="en-US" sz="2500" b="1" kern="1200" dirty="0">
            <a:latin typeface="Arial"/>
            <a:cs typeface="Arial"/>
          </a:endParaRPr>
        </a:p>
      </dsp:txBody>
      <dsp:txXfrm>
        <a:off x="3762932" y="1089"/>
        <a:ext cx="2980591" cy="1788354"/>
      </dsp:txXfrm>
    </dsp:sp>
    <dsp:sp modelId="{80F2F977-20EC-4004-8804-2FA51FFB493E}">
      <dsp:nvSpPr>
        <dsp:cNvPr id="0" name=""/>
        <dsp:cNvSpPr/>
      </dsp:nvSpPr>
      <dsp:spPr>
        <a:xfrm>
          <a:off x="7041582" y="1089"/>
          <a:ext cx="2980591" cy="1788354"/>
        </a:xfrm>
        <a:prstGeom prst="rect">
          <a:avLst/>
        </a:prstGeom>
        <a:solidFill>
          <a:schemeClr val="accent5">
            <a:hueOff val="608595"/>
            <a:satOff val="-3244"/>
            <a:lumOff val="-298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1" kern="1200" dirty="0">
              <a:latin typeface="Arial"/>
              <a:cs typeface="Arial"/>
            </a:rPr>
            <a:t>Strong Youth Work Qualities </a:t>
          </a:r>
          <a:endParaRPr lang="en-US" sz="2500" b="1" kern="1200" dirty="0">
            <a:latin typeface="Arial"/>
            <a:cs typeface="Arial"/>
          </a:endParaRPr>
        </a:p>
      </dsp:txBody>
      <dsp:txXfrm>
        <a:off x="7041582" y="1089"/>
        <a:ext cx="2980591" cy="1788354"/>
      </dsp:txXfrm>
    </dsp:sp>
    <dsp:sp modelId="{F04DE26E-EE38-4C3D-AB2E-F50115F0E89E}">
      <dsp:nvSpPr>
        <dsp:cNvPr id="0" name=""/>
        <dsp:cNvSpPr/>
      </dsp:nvSpPr>
      <dsp:spPr>
        <a:xfrm>
          <a:off x="484281" y="2087503"/>
          <a:ext cx="2980591" cy="1788354"/>
        </a:xfrm>
        <a:prstGeom prst="rect">
          <a:avLst/>
        </a:prstGeom>
        <a:solidFill>
          <a:schemeClr val="accent5">
            <a:hueOff val="912893"/>
            <a:satOff val="-4867"/>
            <a:lumOff val="-4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1" kern="1200" dirty="0">
              <a:latin typeface="Arial"/>
              <a:cs typeface="Arial"/>
            </a:rPr>
            <a:t>Management of Boundaries and Dual/ Multiple Roles </a:t>
          </a:r>
          <a:endParaRPr lang="en-US" sz="2500" b="1" kern="1200" dirty="0">
            <a:latin typeface="Arial"/>
            <a:cs typeface="Arial"/>
          </a:endParaRPr>
        </a:p>
      </dsp:txBody>
      <dsp:txXfrm>
        <a:off x="484281" y="2087503"/>
        <a:ext cx="2980591" cy="1788354"/>
      </dsp:txXfrm>
    </dsp:sp>
    <dsp:sp modelId="{D1B8480C-F48C-43EB-AB8E-E71B91B81D77}">
      <dsp:nvSpPr>
        <dsp:cNvPr id="0" name=""/>
        <dsp:cNvSpPr/>
      </dsp:nvSpPr>
      <dsp:spPr>
        <a:xfrm>
          <a:off x="3762932" y="2087503"/>
          <a:ext cx="2980591" cy="1788354"/>
        </a:xfrm>
        <a:prstGeom prst="rect">
          <a:avLst/>
        </a:prstGeom>
        <a:solidFill>
          <a:schemeClr val="accent5">
            <a:hueOff val="1217190"/>
            <a:satOff val="-6489"/>
            <a:lumOff val="-5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1" kern="1200" dirty="0">
              <a:latin typeface="Arial"/>
              <a:cs typeface="Arial"/>
            </a:rPr>
            <a:t>Diffusing the situation and avoiding alternative Outcome</a:t>
          </a:r>
          <a:endParaRPr lang="en-US" sz="2500" b="1" kern="1200" dirty="0">
            <a:latin typeface="Arial"/>
            <a:cs typeface="Arial"/>
          </a:endParaRPr>
        </a:p>
      </dsp:txBody>
      <dsp:txXfrm>
        <a:off x="3762932" y="2087503"/>
        <a:ext cx="2980591" cy="1788354"/>
      </dsp:txXfrm>
    </dsp:sp>
    <dsp:sp modelId="{4B40063C-E960-4D53-8C2B-6D10F29F7E52}">
      <dsp:nvSpPr>
        <dsp:cNvPr id="0" name=""/>
        <dsp:cNvSpPr/>
      </dsp:nvSpPr>
      <dsp:spPr>
        <a:xfrm>
          <a:off x="7041582" y="2087503"/>
          <a:ext cx="2980591" cy="1788354"/>
        </a:xfrm>
        <a:prstGeom prst="rect">
          <a:avLst/>
        </a:prstGeom>
        <a:solidFill>
          <a:schemeClr val="accent5">
            <a:hueOff val="1521487"/>
            <a:satOff val="-8111"/>
            <a:lumOff val="-7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1" kern="1200" dirty="0">
              <a:latin typeface="Arial"/>
              <a:cs typeface="Arial"/>
            </a:rPr>
            <a:t>Assumptions and Judgements- We CANNOT do it! </a:t>
          </a:r>
          <a:endParaRPr lang="en-US" sz="2500" b="1" kern="1200" dirty="0">
            <a:latin typeface="Arial"/>
            <a:cs typeface="Arial"/>
          </a:endParaRPr>
        </a:p>
      </dsp:txBody>
      <dsp:txXfrm>
        <a:off x="7041582" y="2087503"/>
        <a:ext cx="2980591" cy="178835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D60AA8-D3D5-45AF-87F8-7EE1945AD7DC}">
      <dsp:nvSpPr>
        <dsp:cNvPr id="0" name=""/>
        <dsp:cNvSpPr/>
      </dsp:nvSpPr>
      <dsp:spPr>
        <a:xfrm>
          <a:off x="6479827" y="1594638"/>
          <a:ext cx="2688461" cy="639731"/>
        </a:xfrm>
        <a:custGeom>
          <a:avLst/>
          <a:gdLst/>
          <a:ahLst/>
          <a:cxnLst/>
          <a:rect l="0" t="0" r="0" b="0"/>
          <a:pathLst>
            <a:path>
              <a:moveTo>
                <a:pt x="0" y="0"/>
              </a:moveTo>
              <a:lnTo>
                <a:pt x="0" y="435958"/>
              </a:lnTo>
              <a:lnTo>
                <a:pt x="2688461" y="435958"/>
              </a:lnTo>
              <a:lnTo>
                <a:pt x="2688461" y="639731"/>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F2AEC02-6CE9-4160-865E-F2222E3BD658}">
      <dsp:nvSpPr>
        <dsp:cNvPr id="0" name=""/>
        <dsp:cNvSpPr/>
      </dsp:nvSpPr>
      <dsp:spPr>
        <a:xfrm>
          <a:off x="6434107" y="1594638"/>
          <a:ext cx="91440" cy="639731"/>
        </a:xfrm>
        <a:custGeom>
          <a:avLst/>
          <a:gdLst/>
          <a:ahLst/>
          <a:cxnLst/>
          <a:rect l="0" t="0" r="0" b="0"/>
          <a:pathLst>
            <a:path>
              <a:moveTo>
                <a:pt x="45720" y="0"/>
              </a:moveTo>
              <a:lnTo>
                <a:pt x="45720" y="639731"/>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9B66BC8-D892-407D-8A35-DAEB5866EC72}">
      <dsp:nvSpPr>
        <dsp:cNvPr id="0" name=""/>
        <dsp:cNvSpPr/>
      </dsp:nvSpPr>
      <dsp:spPr>
        <a:xfrm>
          <a:off x="3791366" y="1594638"/>
          <a:ext cx="2688461" cy="639731"/>
        </a:xfrm>
        <a:custGeom>
          <a:avLst/>
          <a:gdLst/>
          <a:ahLst/>
          <a:cxnLst/>
          <a:rect l="0" t="0" r="0" b="0"/>
          <a:pathLst>
            <a:path>
              <a:moveTo>
                <a:pt x="2688461" y="0"/>
              </a:moveTo>
              <a:lnTo>
                <a:pt x="2688461" y="435958"/>
              </a:lnTo>
              <a:lnTo>
                <a:pt x="0" y="435958"/>
              </a:lnTo>
              <a:lnTo>
                <a:pt x="0" y="639731"/>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E07D354-326C-45AD-82FB-4A549188DB13}">
      <dsp:nvSpPr>
        <dsp:cNvPr id="0" name=""/>
        <dsp:cNvSpPr/>
      </dsp:nvSpPr>
      <dsp:spPr>
        <a:xfrm>
          <a:off x="3080" y="197860"/>
          <a:ext cx="2199649" cy="139677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81757C-697E-4440-B1A8-91B3BAC70931}">
      <dsp:nvSpPr>
        <dsp:cNvPr id="0" name=""/>
        <dsp:cNvSpPr/>
      </dsp:nvSpPr>
      <dsp:spPr>
        <a:xfrm>
          <a:off x="247486" y="430045"/>
          <a:ext cx="2199649" cy="139677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defRPr b="1"/>
          </a:pPr>
          <a:r>
            <a:rPr lang="en-GB" sz="1700" b="1" kern="1200" dirty="0"/>
            <a:t>Underlying issues - '</a:t>
          </a:r>
          <a:r>
            <a:rPr lang="en-GB" sz="1700" b="1" i="1" kern="1200" dirty="0"/>
            <a:t>Risk Factors'</a:t>
          </a:r>
          <a:r>
            <a:rPr lang="en-GB" sz="1700" b="1" kern="1200" dirty="0"/>
            <a:t> which </a:t>
          </a:r>
          <a:r>
            <a:rPr lang="en-GB" sz="1700" b="1" i="1" kern="1200" dirty="0"/>
            <a:t>Impact</a:t>
          </a:r>
          <a:r>
            <a:rPr lang="en-GB" sz="1700" b="1" kern="1200" dirty="0"/>
            <a:t> on education and Learning.</a:t>
          </a:r>
          <a:endParaRPr lang="en-US" sz="1700" kern="1200" dirty="0"/>
        </a:p>
      </dsp:txBody>
      <dsp:txXfrm>
        <a:off x="288396" y="470955"/>
        <a:ext cx="2117829" cy="1314957"/>
      </dsp:txXfrm>
    </dsp:sp>
    <dsp:sp modelId="{BCA5BE86-0A21-4A48-96E0-4B81459A5AB1}">
      <dsp:nvSpPr>
        <dsp:cNvPr id="0" name=""/>
        <dsp:cNvSpPr/>
      </dsp:nvSpPr>
      <dsp:spPr>
        <a:xfrm>
          <a:off x="2691541" y="197860"/>
          <a:ext cx="2199649" cy="139677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98E93B-0BA7-4EAE-9A32-5ECD62B43B34}">
      <dsp:nvSpPr>
        <dsp:cNvPr id="0" name=""/>
        <dsp:cNvSpPr/>
      </dsp:nvSpPr>
      <dsp:spPr>
        <a:xfrm>
          <a:off x="2935947" y="430045"/>
          <a:ext cx="2199649" cy="139677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defRPr b="1"/>
          </a:pPr>
          <a:r>
            <a:rPr lang="en-GB" sz="1700" b="1" i="1" kern="1200" dirty="0"/>
            <a:t>Family Factors</a:t>
          </a:r>
          <a:r>
            <a:rPr lang="en-GB" sz="1700" b="1" kern="1200" dirty="0"/>
            <a:t> and </a:t>
          </a:r>
          <a:r>
            <a:rPr lang="en-GB" sz="1700" b="1" i="1" kern="1200" dirty="0"/>
            <a:t>Stressors</a:t>
          </a:r>
          <a:r>
            <a:rPr lang="en-GB" sz="1700" b="1" kern="1200" dirty="0"/>
            <a:t> (Coleman, 2011, p212)</a:t>
          </a:r>
          <a:endParaRPr lang="en-US" sz="1700" kern="1200" dirty="0"/>
        </a:p>
      </dsp:txBody>
      <dsp:txXfrm>
        <a:off x="2976857" y="470955"/>
        <a:ext cx="2117829" cy="1314957"/>
      </dsp:txXfrm>
    </dsp:sp>
    <dsp:sp modelId="{DDB92D8D-3019-449D-A8A8-580E842E50B8}">
      <dsp:nvSpPr>
        <dsp:cNvPr id="0" name=""/>
        <dsp:cNvSpPr/>
      </dsp:nvSpPr>
      <dsp:spPr>
        <a:xfrm>
          <a:off x="5380002" y="197860"/>
          <a:ext cx="2199649" cy="139677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B32B04-17F5-4A7D-8436-E8E87A20CF68}">
      <dsp:nvSpPr>
        <dsp:cNvPr id="0" name=""/>
        <dsp:cNvSpPr/>
      </dsp:nvSpPr>
      <dsp:spPr>
        <a:xfrm>
          <a:off x="5624408" y="430045"/>
          <a:ext cx="2199649" cy="139677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defRPr b="1"/>
          </a:pPr>
          <a:r>
            <a:rPr lang="en-GB" sz="1700" b="1" kern="1200" dirty="0"/>
            <a:t>Claire</a:t>
          </a:r>
          <a:r>
            <a:rPr lang="en-GB" sz="1700" b="1" i="1" kern="1200" dirty="0"/>
            <a:t> more</a:t>
          </a:r>
          <a:r>
            <a:rPr lang="en-GB" sz="1700" b="1" kern="1200" dirty="0"/>
            <a:t> than 3 'ACES' that have been i</a:t>
          </a:r>
          <a:r>
            <a:rPr lang="en-GB" sz="1700" b="1" i="1" kern="1200" dirty="0"/>
            <a:t>dentified </a:t>
          </a:r>
          <a:endParaRPr lang="en-US" sz="1700" i="1" kern="1200" dirty="0"/>
        </a:p>
      </dsp:txBody>
      <dsp:txXfrm>
        <a:off x="5665318" y="470955"/>
        <a:ext cx="2117829" cy="1314957"/>
      </dsp:txXfrm>
    </dsp:sp>
    <dsp:sp modelId="{5B478ADE-2472-4656-AE37-EBB9B0C1F758}">
      <dsp:nvSpPr>
        <dsp:cNvPr id="0" name=""/>
        <dsp:cNvSpPr/>
      </dsp:nvSpPr>
      <dsp:spPr>
        <a:xfrm>
          <a:off x="2691541" y="2234369"/>
          <a:ext cx="2199649" cy="139677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EA9151-CA63-46EF-9062-EB3453823D85}">
      <dsp:nvSpPr>
        <dsp:cNvPr id="0" name=""/>
        <dsp:cNvSpPr/>
      </dsp:nvSpPr>
      <dsp:spPr>
        <a:xfrm>
          <a:off x="2935947" y="2466554"/>
          <a:ext cx="2199649" cy="139677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dirty="0"/>
            <a:t>Parent with </a:t>
          </a:r>
          <a:r>
            <a:rPr lang="en-GB" sz="1700" b="1" i="1" kern="1200" dirty="0"/>
            <a:t>Mental Illness</a:t>
          </a:r>
          <a:r>
            <a:rPr lang="en-GB" sz="1700" b="1" kern="1200" dirty="0"/>
            <a:t> </a:t>
          </a:r>
          <a:endParaRPr lang="en-US" sz="1700" kern="1200" dirty="0"/>
        </a:p>
      </dsp:txBody>
      <dsp:txXfrm>
        <a:off x="2976857" y="2507464"/>
        <a:ext cx="2117829" cy="1314957"/>
      </dsp:txXfrm>
    </dsp:sp>
    <dsp:sp modelId="{EE5C36BC-EA27-49D0-B103-ACEDADD280C0}">
      <dsp:nvSpPr>
        <dsp:cNvPr id="0" name=""/>
        <dsp:cNvSpPr/>
      </dsp:nvSpPr>
      <dsp:spPr>
        <a:xfrm>
          <a:off x="5380002" y="2234369"/>
          <a:ext cx="2199649" cy="139677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8AF5DB-A1AE-4AC3-9245-24C40D2614E6}">
      <dsp:nvSpPr>
        <dsp:cNvPr id="0" name=""/>
        <dsp:cNvSpPr/>
      </dsp:nvSpPr>
      <dsp:spPr>
        <a:xfrm>
          <a:off x="5624408" y="2466554"/>
          <a:ext cx="2199649" cy="139677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dirty="0"/>
            <a:t>Problematic </a:t>
          </a:r>
          <a:r>
            <a:rPr lang="en-GB" sz="1700" b="1" i="1" kern="1200" dirty="0"/>
            <a:t>Drinking</a:t>
          </a:r>
          <a:endParaRPr lang="en-US" sz="1700" i="1" kern="1200" dirty="0"/>
        </a:p>
      </dsp:txBody>
      <dsp:txXfrm>
        <a:off x="5665318" y="2507464"/>
        <a:ext cx="2117829" cy="1314957"/>
      </dsp:txXfrm>
    </dsp:sp>
    <dsp:sp modelId="{886946F1-1179-4635-AFC6-B443CA4927AA}">
      <dsp:nvSpPr>
        <dsp:cNvPr id="0" name=""/>
        <dsp:cNvSpPr/>
      </dsp:nvSpPr>
      <dsp:spPr>
        <a:xfrm>
          <a:off x="8068463" y="2234369"/>
          <a:ext cx="2199649" cy="139677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11BCE8A-86B4-4048-A2D2-EA45A0C74501}">
      <dsp:nvSpPr>
        <dsp:cNvPr id="0" name=""/>
        <dsp:cNvSpPr/>
      </dsp:nvSpPr>
      <dsp:spPr>
        <a:xfrm>
          <a:off x="8312869" y="2466554"/>
          <a:ext cx="2199649" cy="139677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i="1" kern="1200" dirty="0"/>
            <a:t>Parental Separation</a:t>
          </a:r>
          <a:r>
            <a:rPr lang="en-GB" sz="1700" b="1" kern="1200" dirty="0"/>
            <a:t>/ Still residing together</a:t>
          </a:r>
          <a:endParaRPr lang="en-US" sz="1700" kern="1200" dirty="0"/>
        </a:p>
      </dsp:txBody>
      <dsp:txXfrm>
        <a:off x="8353779" y="2507464"/>
        <a:ext cx="2117829" cy="1314957"/>
      </dsp:txXfrm>
    </dsp:sp>
    <dsp:sp modelId="{D1D471DD-E03B-406D-A8BF-FC9F2FE11048}">
      <dsp:nvSpPr>
        <dsp:cNvPr id="0" name=""/>
        <dsp:cNvSpPr/>
      </dsp:nvSpPr>
      <dsp:spPr>
        <a:xfrm>
          <a:off x="8068463" y="197860"/>
          <a:ext cx="2199649" cy="139677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6A9ACA-9F8B-4B62-86F4-30B5DB791CAC}">
      <dsp:nvSpPr>
        <dsp:cNvPr id="0" name=""/>
        <dsp:cNvSpPr/>
      </dsp:nvSpPr>
      <dsp:spPr>
        <a:xfrm>
          <a:off x="8312869" y="430045"/>
          <a:ext cx="2199649" cy="139677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defRPr b="1"/>
          </a:pPr>
          <a:r>
            <a:rPr lang="en-GB" sz="1700" b="1" kern="1200" dirty="0"/>
            <a:t>(CDC, 2020)</a:t>
          </a:r>
          <a:endParaRPr lang="en-US" sz="1700" kern="1200" dirty="0"/>
        </a:p>
      </dsp:txBody>
      <dsp:txXfrm>
        <a:off x="8353779" y="470955"/>
        <a:ext cx="2117829" cy="131495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C60692-EEA4-4572-80E7-9EE8C4E69E3D}">
      <dsp:nvSpPr>
        <dsp:cNvPr id="0" name=""/>
        <dsp:cNvSpPr/>
      </dsp:nvSpPr>
      <dsp:spPr>
        <a:xfrm>
          <a:off x="1747800" y="611608"/>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4D0026A-1300-4367-9E6C-DB1C9ACC471B}">
      <dsp:nvSpPr>
        <dsp:cNvPr id="0" name=""/>
        <dsp:cNvSpPr/>
      </dsp:nvSpPr>
      <dsp:spPr>
        <a:xfrm>
          <a:off x="559800" y="3025915"/>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b="1" kern="1200" dirty="0"/>
            <a:t>High Quality Interpersonal Skills in order to Work with Young People (Young, 1999, p94)</a:t>
          </a:r>
          <a:endParaRPr lang="en-US" sz="1600" kern="1200" dirty="0"/>
        </a:p>
      </dsp:txBody>
      <dsp:txXfrm>
        <a:off x="559800" y="3025915"/>
        <a:ext cx="4320000" cy="720000"/>
      </dsp:txXfrm>
    </dsp:sp>
    <dsp:sp modelId="{1AD94722-1685-449A-BB40-72D6E4322C07}">
      <dsp:nvSpPr>
        <dsp:cNvPr id="0" name=""/>
        <dsp:cNvSpPr/>
      </dsp:nvSpPr>
      <dsp:spPr>
        <a:xfrm>
          <a:off x="6823800" y="611608"/>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CC0BC2-7DE6-40B2-8AFC-A5FE95F0BAF3}">
      <dsp:nvSpPr>
        <dsp:cNvPr id="0" name=""/>
        <dsp:cNvSpPr/>
      </dsp:nvSpPr>
      <dsp:spPr>
        <a:xfrm>
          <a:off x="5635800" y="3025915"/>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b="1" kern="1200" dirty="0"/>
            <a:t>Mindful that Youth Work is delivered on the </a:t>
          </a:r>
          <a:r>
            <a:rPr lang="en-GB" sz="1600" b="1" i="1" kern="1200" dirty="0"/>
            <a:t>Values</a:t>
          </a:r>
          <a:r>
            <a:rPr lang="en-GB" sz="1600" b="1" kern="1200" dirty="0"/>
            <a:t> of those set out in CWYVS (2018,p5) '</a:t>
          </a:r>
          <a:r>
            <a:rPr lang="en-GB" sz="1600" b="1" i="1" kern="1200" dirty="0"/>
            <a:t>The Five Pillars Of Youth Work Practice'.</a:t>
          </a:r>
          <a:endParaRPr lang="en-US" sz="1600" i="1" kern="1200" dirty="0"/>
        </a:p>
      </dsp:txBody>
      <dsp:txXfrm>
        <a:off x="5635800" y="3025915"/>
        <a:ext cx="4320000" cy="72000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E85789-D804-4FAE-930D-85C36C52E61D}">
      <dsp:nvSpPr>
        <dsp:cNvPr id="0" name=""/>
        <dsp:cNvSpPr/>
      </dsp:nvSpPr>
      <dsp:spPr>
        <a:xfrm>
          <a:off x="0" y="676"/>
          <a:ext cx="681228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53F867-682A-41C3-8E49-A95C2021FE14}">
      <dsp:nvSpPr>
        <dsp:cNvPr id="0" name=""/>
        <dsp:cNvSpPr/>
      </dsp:nvSpPr>
      <dsp:spPr>
        <a:xfrm>
          <a:off x="0" y="676"/>
          <a:ext cx="6812280" cy="1107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100000"/>
            </a:lnSpc>
            <a:spcBef>
              <a:spcPct val="0"/>
            </a:spcBef>
            <a:spcAft>
              <a:spcPct val="35000"/>
            </a:spcAft>
            <a:buNone/>
          </a:pPr>
          <a:r>
            <a:rPr lang="en-GB" sz="2000" b="1" kern="1200" dirty="0"/>
            <a:t>Learnt Importance of </a:t>
          </a:r>
          <a:r>
            <a:rPr lang="en-GB" sz="2000" b="1" i="1" kern="1200" dirty="0"/>
            <a:t>Boundaries</a:t>
          </a:r>
          <a:r>
            <a:rPr lang="en-GB" sz="2000" b="1" kern="1200" dirty="0"/>
            <a:t> and keeping Professional Judgement and Opinions to the Youth Worker Role to </a:t>
          </a:r>
          <a:r>
            <a:rPr lang="en-GB" sz="2000" b="1" i="1" kern="1200" dirty="0"/>
            <a:t>avoid potential ethical issues</a:t>
          </a:r>
          <a:endParaRPr lang="en-US" sz="2000" i="1" kern="1200" dirty="0"/>
        </a:p>
      </dsp:txBody>
      <dsp:txXfrm>
        <a:off x="0" y="676"/>
        <a:ext cx="6812280" cy="1107982"/>
      </dsp:txXfrm>
    </dsp:sp>
    <dsp:sp modelId="{F90C5767-225E-48FF-A676-4E4DEF1E613C}">
      <dsp:nvSpPr>
        <dsp:cNvPr id="0" name=""/>
        <dsp:cNvSpPr/>
      </dsp:nvSpPr>
      <dsp:spPr>
        <a:xfrm>
          <a:off x="0" y="1108658"/>
          <a:ext cx="681228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46F42A-C826-4FD8-9A32-1100F4E89E5F}">
      <dsp:nvSpPr>
        <dsp:cNvPr id="0" name=""/>
        <dsp:cNvSpPr/>
      </dsp:nvSpPr>
      <dsp:spPr>
        <a:xfrm>
          <a:off x="0" y="1108658"/>
          <a:ext cx="6812280" cy="1107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100000"/>
            </a:lnSpc>
            <a:spcBef>
              <a:spcPct val="0"/>
            </a:spcBef>
            <a:spcAft>
              <a:spcPct val="35000"/>
            </a:spcAft>
            <a:buNone/>
          </a:pPr>
          <a:r>
            <a:rPr lang="en-GB" sz="2000" b="1" i="1" kern="1200" dirty="0"/>
            <a:t>Respect</a:t>
          </a:r>
          <a:r>
            <a:rPr lang="en-GB" sz="2000" b="1" kern="1200" dirty="0"/>
            <a:t> the Role of Teachers - Although many struggle with different attitudes </a:t>
          </a:r>
          <a:endParaRPr lang="en-US" sz="2000" kern="1200" dirty="0"/>
        </a:p>
      </dsp:txBody>
      <dsp:txXfrm>
        <a:off x="0" y="1108658"/>
        <a:ext cx="6812280" cy="1107982"/>
      </dsp:txXfrm>
    </dsp:sp>
    <dsp:sp modelId="{C4425B70-7F5C-4854-B317-6AE4D0F42EE6}">
      <dsp:nvSpPr>
        <dsp:cNvPr id="0" name=""/>
        <dsp:cNvSpPr/>
      </dsp:nvSpPr>
      <dsp:spPr>
        <a:xfrm>
          <a:off x="0" y="2216640"/>
          <a:ext cx="681228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83608F-8C0A-43F7-9B07-37B5FC2BE3EC}">
      <dsp:nvSpPr>
        <dsp:cNvPr id="0" name=""/>
        <dsp:cNvSpPr/>
      </dsp:nvSpPr>
      <dsp:spPr>
        <a:xfrm>
          <a:off x="0" y="2216640"/>
          <a:ext cx="6812280" cy="1107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100000"/>
            </a:lnSpc>
            <a:spcBef>
              <a:spcPct val="0"/>
            </a:spcBef>
            <a:spcAft>
              <a:spcPct val="35000"/>
            </a:spcAft>
            <a:buNone/>
          </a:pPr>
          <a:r>
            <a:rPr lang="en-GB" sz="2000" b="1" kern="1200" dirty="0"/>
            <a:t>My </a:t>
          </a:r>
          <a:r>
            <a:rPr lang="en-GB" sz="2000" b="1" i="1" kern="1200" dirty="0"/>
            <a:t>Own Qualities</a:t>
          </a:r>
          <a:r>
            <a:rPr lang="en-GB" sz="2000" b="1" kern="1200" dirty="0"/>
            <a:t> are Support Skills – Happy within my role- Developing Counselling Skills</a:t>
          </a:r>
          <a:endParaRPr lang="en-US" sz="2000" kern="1200" dirty="0"/>
        </a:p>
      </dsp:txBody>
      <dsp:txXfrm>
        <a:off x="0" y="2216640"/>
        <a:ext cx="6812280" cy="1107982"/>
      </dsp:txXfrm>
    </dsp:sp>
    <dsp:sp modelId="{9CADD720-4738-4CF4-BBE2-4077F58B876A}">
      <dsp:nvSpPr>
        <dsp:cNvPr id="0" name=""/>
        <dsp:cNvSpPr/>
      </dsp:nvSpPr>
      <dsp:spPr>
        <a:xfrm>
          <a:off x="0" y="3324623"/>
          <a:ext cx="681228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08411F4-16E1-4248-97D5-46777C35A309}">
      <dsp:nvSpPr>
        <dsp:cNvPr id="0" name=""/>
        <dsp:cNvSpPr/>
      </dsp:nvSpPr>
      <dsp:spPr>
        <a:xfrm>
          <a:off x="0" y="3324623"/>
          <a:ext cx="6812280" cy="1107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100000"/>
            </a:lnSpc>
            <a:spcBef>
              <a:spcPct val="0"/>
            </a:spcBef>
            <a:spcAft>
              <a:spcPct val="35000"/>
            </a:spcAft>
            <a:buNone/>
          </a:pPr>
          <a:r>
            <a:rPr lang="en-GB" sz="2000" b="1" kern="1200" dirty="0"/>
            <a:t>Claire's </a:t>
          </a:r>
          <a:r>
            <a:rPr lang="en-GB" sz="2000" b="1" i="1" kern="1200" dirty="0"/>
            <a:t>own reflective learning</a:t>
          </a:r>
          <a:r>
            <a:rPr lang="en-GB" sz="2000" b="1" kern="1200" dirty="0"/>
            <a:t>- acknowledging that this negative situation has been used as a </a:t>
          </a:r>
          <a:r>
            <a:rPr lang="en-GB" sz="2000" b="1" i="1" kern="1200" dirty="0"/>
            <a:t>turning point</a:t>
          </a:r>
          <a:r>
            <a:rPr lang="en-GB" sz="2000" b="1" kern="1200" dirty="0"/>
            <a:t> to face issues and work towards goals.</a:t>
          </a:r>
          <a:endParaRPr lang="en-US" sz="2000" kern="1200" dirty="0"/>
        </a:p>
      </dsp:txBody>
      <dsp:txXfrm>
        <a:off x="0" y="3324623"/>
        <a:ext cx="6812280" cy="1107982"/>
      </dsp:txXfrm>
    </dsp:sp>
    <dsp:sp modelId="{63A15C60-EE8A-4D25-8465-EF8853571D92}">
      <dsp:nvSpPr>
        <dsp:cNvPr id="0" name=""/>
        <dsp:cNvSpPr/>
      </dsp:nvSpPr>
      <dsp:spPr>
        <a:xfrm>
          <a:off x="0" y="4432605"/>
          <a:ext cx="6812280"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59FB92-F1A3-4820-ADA2-6A5D088475FE}">
      <dsp:nvSpPr>
        <dsp:cNvPr id="0" name=""/>
        <dsp:cNvSpPr/>
      </dsp:nvSpPr>
      <dsp:spPr>
        <a:xfrm>
          <a:off x="0" y="4432605"/>
          <a:ext cx="6812280" cy="1107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100000"/>
            </a:lnSpc>
            <a:spcBef>
              <a:spcPct val="0"/>
            </a:spcBef>
            <a:spcAft>
              <a:spcPct val="35000"/>
            </a:spcAft>
            <a:buNone/>
          </a:pPr>
          <a:r>
            <a:rPr lang="en-GB" sz="2000" b="1" kern="1200" dirty="0"/>
            <a:t>Young people </a:t>
          </a:r>
          <a:r>
            <a:rPr lang="en-GB" sz="2000" b="1" i="1" kern="1200" dirty="0"/>
            <a:t>need help</a:t>
          </a:r>
          <a:r>
            <a:rPr lang="en-GB" sz="2000" b="1" kern="1200" dirty="0"/>
            <a:t> and </a:t>
          </a:r>
          <a:r>
            <a:rPr lang="en-GB" sz="2000" b="1" i="1" kern="1200" dirty="0"/>
            <a:t>guidance </a:t>
          </a:r>
          <a:r>
            <a:rPr lang="en-GB" sz="2000" b="1" kern="1200" dirty="0"/>
            <a:t>to make sure they make the right choices  that will not impact them later</a:t>
          </a:r>
          <a:r>
            <a:rPr lang="en-GB" sz="2000" b="1" kern="1200" dirty="0">
              <a:latin typeface="Avenir Next LT Pro"/>
            </a:rPr>
            <a:t> in life.</a:t>
          </a:r>
          <a:endParaRPr lang="en-US" sz="2000" kern="1200" dirty="0"/>
        </a:p>
      </dsp:txBody>
      <dsp:txXfrm>
        <a:off x="0" y="4432605"/>
        <a:ext cx="6812280" cy="110798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F95257-50AB-46E5-9547-BCBE28B16B7C}">
      <dsp:nvSpPr>
        <dsp:cNvPr id="0" name=""/>
        <dsp:cNvSpPr/>
      </dsp:nvSpPr>
      <dsp:spPr>
        <a:xfrm>
          <a:off x="0" y="664"/>
          <a:ext cx="6830568" cy="155410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60B0E4-0463-4125-B15F-F9245BE3011B}">
      <dsp:nvSpPr>
        <dsp:cNvPr id="0" name=""/>
        <dsp:cNvSpPr/>
      </dsp:nvSpPr>
      <dsp:spPr>
        <a:xfrm>
          <a:off x="470115" y="350336"/>
          <a:ext cx="854755" cy="8547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86F1EE6-A34F-4910-886A-C38827F5326F}">
      <dsp:nvSpPr>
        <dsp:cNvPr id="0" name=""/>
        <dsp:cNvSpPr/>
      </dsp:nvSpPr>
      <dsp:spPr>
        <a:xfrm>
          <a:off x="1794986" y="664"/>
          <a:ext cx="5035581" cy="1554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476" tIns="164476" rIns="164476" bIns="164476" numCol="1" spcCol="1270" anchor="ctr" anchorCtr="0">
          <a:noAutofit/>
        </a:bodyPr>
        <a:lstStyle/>
        <a:p>
          <a:pPr marL="0" lvl="0" indent="0" algn="l" defTabSz="844550">
            <a:lnSpc>
              <a:spcPct val="100000"/>
            </a:lnSpc>
            <a:spcBef>
              <a:spcPct val="0"/>
            </a:spcBef>
            <a:spcAft>
              <a:spcPct val="35000"/>
            </a:spcAft>
            <a:buNone/>
          </a:pPr>
          <a:r>
            <a:rPr lang="en-GB" sz="1900" b="1" kern="1200"/>
            <a:t>Ensure same support given</a:t>
          </a:r>
          <a:endParaRPr lang="en-US" sz="1900" kern="1200"/>
        </a:p>
      </dsp:txBody>
      <dsp:txXfrm>
        <a:off x="1794986" y="664"/>
        <a:ext cx="5035581" cy="1554100"/>
      </dsp:txXfrm>
    </dsp:sp>
    <dsp:sp modelId="{B694DE4F-CDF4-4F77-8DA9-6C86733EBF8E}">
      <dsp:nvSpPr>
        <dsp:cNvPr id="0" name=""/>
        <dsp:cNvSpPr/>
      </dsp:nvSpPr>
      <dsp:spPr>
        <a:xfrm>
          <a:off x="0" y="1943289"/>
          <a:ext cx="6830568" cy="155410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CCA8AA-7677-4AEC-898A-544D5B2E224B}">
      <dsp:nvSpPr>
        <dsp:cNvPr id="0" name=""/>
        <dsp:cNvSpPr/>
      </dsp:nvSpPr>
      <dsp:spPr>
        <a:xfrm>
          <a:off x="470115" y="2292962"/>
          <a:ext cx="854755" cy="8547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6DC0346-47E5-4F54-B58E-1B61AABA1A93}">
      <dsp:nvSpPr>
        <dsp:cNvPr id="0" name=""/>
        <dsp:cNvSpPr/>
      </dsp:nvSpPr>
      <dsp:spPr>
        <a:xfrm>
          <a:off x="1794986" y="1943289"/>
          <a:ext cx="5035581" cy="1554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476" tIns="164476" rIns="164476" bIns="164476" numCol="1" spcCol="1270" anchor="ctr" anchorCtr="0">
          <a:noAutofit/>
        </a:bodyPr>
        <a:lstStyle/>
        <a:p>
          <a:pPr marL="0" lvl="0" indent="0" algn="l" defTabSz="844550">
            <a:lnSpc>
              <a:spcPct val="100000"/>
            </a:lnSpc>
            <a:spcBef>
              <a:spcPct val="0"/>
            </a:spcBef>
            <a:spcAft>
              <a:spcPct val="35000"/>
            </a:spcAft>
            <a:buNone/>
          </a:pPr>
          <a:r>
            <a:rPr lang="en-GB" sz="1900" b="1" kern="1200"/>
            <a:t>Escalating Issues- Raise and Contact Safeguarding team and ensure that I follow all correct safeguarding and Child Protection Policies</a:t>
          </a:r>
          <a:endParaRPr lang="en-US" sz="1900" kern="1200"/>
        </a:p>
      </dsp:txBody>
      <dsp:txXfrm>
        <a:off x="1794986" y="1943289"/>
        <a:ext cx="5035581" cy="1554100"/>
      </dsp:txXfrm>
    </dsp:sp>
    <dsp:sp modelId="{8F636661-9816-4003-9A9F-EFC5A011DE4D}">
      <dsp:nvSpPr>
        <dsp:cNvPr id="0" name=""/>
        <dsp:cNvSpPr/>
      </dsp:nvSpPr>
      <dsp:spPr>
        <a:xfrm>
          <a:off x="0" y="3885915"/>
          <a:ext cx="6830568" cy="155410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842443-D586-4D30-A884-65DD47E484BA}">
      <dsp:nvSpPr>
        <dsp:cNvPr id="0" name=""/>
        <dsp:cNvSpPr/>
      </dsp:nvSpPr>
      <dsp:spPr>
        <a:xfrm>
          <a:off x="470115" y="4235587"/>
          <a:ext cx="854755" cy="8547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5CB934-EFFF-4157-BC50-3315FBE718D0}">
      <dsp:nvSpPr>
        <dsp:cNvPr id="0" name=""/>
        <dsp:cNvSpPr/>
      </dsp:nvSpPr>
      <dsp:spPr>
        <a:xfrm>
          <a:off x="1794986" y="3885915"/>
          <a:ext cx="5035581" cy="1554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476" tIns="164476" rIns="164476" bIns="164476" numCol="1" spcCol="1270" anchor="ctr" anchorCtr="0">
          <a:noAutofit/>
        </a:bodyPr>
        <a:lstStyle/>
        <a:p>
          <a:pPr marL="0" lvl="0" indent="0" algn="l" defTabSz="844550">
            <a:lnSpc>
              <a:spcPct val="100000"/>
            </a:lnSpc>
            <a:spcBef>
              <a:spcPct val="0"/>
            </a:spcBef>
            <a:spcAft>
              <a:spcPct val="35000"/>
            </a:spcAft>
            <a:buNone/>
          </a:pPr>
          <a:r>
            <a:rPr lang="en-GB" sz="1900" b="1" kern="1200"/>
            <a:t>Develop counselling skills </a:t>
          </a:r>
          <a:endParaRPr lang="en-US" sz="1900" kern="1200"/>
        </a:p>
      </dsp:txBody>
      <dsp:txXfrm>
        <a:off x="1794986" y="3885915"/>
        <a:ext cx="5035581" cy="155410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3/20/2020</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746641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3/20/2020</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1325041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3/20/2020</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7816096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3/20/2020</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7233279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3/20/2020</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0996263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3/20/2020</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5444677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3/20/2020</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1061918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3/20/2020</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3210947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3/20/2020</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0994627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3/20/2020</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8892257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3/20/2020</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6712436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3/20/2020</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719439458"/>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48D77BC-2899-47CF-95D5-70177625B793}"/>
              </a:ext>
            </a:extLst>
          </p:cNvPr>
          <p:cNvPicPr>
            <a:picLocks noChangeAspect="1"/>
          </p:cNvPicPr>
          <p:nvPr/>
        </p:nvPicPr>
        <p:blipFill rotWithShape="1">
          <a:blip r:embed="rId2"/>
          <a:srcRect t="17049" r="9091" b="9900"/>
          <a:stretch/>
        </p:blipFill>
        <p:spPr>
          <a:xfrm>
            <a:off x="20" y="10"/>
            <a:ext cx="12191981" cy="6857990"/>
          </a:xfrm>
          <a:prstGeom prst="rect">
            <a:avLst/>
          </a:prstGeom>
        </p:spPr>
      </p:pic>
      <p:sp>
        <p:nvSpPr>
          <p:cNvPr id="40" name="Rectangle 39">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bg1">
                  <a:alpha val="46000"/>
                </a:schemeClr>
              </a:gs>
              <a:gs pos="21000">
                <a:schemeClr val="bg1">
                  <a:alpha val="30000"/>
                </a:schemeClr>
              </a:gs>
              <a:gs pos="0">
                <a:schemeClr val="bg1">
                  <a:alpha val="0"/>
                </a:schemeClr>
              </a:gs>
              <a:gs pos="100000">
                <a:schemeClr val="bg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04553" y="3091928"/>
            <a:ext cx="9078562" cy="2387600"/>
          </a:xfrm>
        </p:spPr>
        <p:txBody>
          <a:bodyPr>
            <a:normAutofit/>
          </a:bodyPr>
          <a:lstStyle/>
          <a:p>
            <a:r>
              <a:rPr lang="en-GB" sz="6600" b="1">
                <a:latin typeface="Avenir Next LT Pro"/>
                <a:cs typeface="Calibri Light"/>
              </a:rPr>
              <a:t>PRESENTATION FOR MODULE SJYW4013</a:t>
            </a:r>
            <a:endParaRPr lang="en-GB" sz="6600" b="1">
              <a:latin typeface="Avenir Next LT Pro"/>
            </a:endParaRPr>
          </a:p>
        </p:txBody>
      </p:sp>
      <p:sp>
        <p:nvSpPr>
          <p:cNvPr id="42" name="Rectangle: Rounded Corners 41">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404553" y="5624945"/>
            <a:ext cx="9078562" cy="592975"/>
          </a:xfrm>
        </p:spPr>
        <p:txBody>
          <a:bodyPr vert="horz" lIns="91440" tIns="45720" rIns="91440" bIns="45720" rtlCol="0" anchor="ctr">
            <a:normAutofit/>
          </a:bodyPr>
          <a:lstStyle/>
          <a:p>
            <a:r>
              <a:rPr lang="en-GB" b="1">
                <a:latin typeface="Arial"/>
                <a:cs typeface="Calibri"/>
              </a:rPr>
              <a:t>Laura Morrissey John: 1904214 (23rd March 2020)</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9">
            <a:extLst>
              <a:ext uri="{FF2B5EF4-FFF2-40B4-BE49-F238E27FC236}">
                <a16:creationId xmlns:a16="http://schemas.microsoft.com/office/drawing/2014/main" id="{81D377EB-C9D2-4ED0-86A6-740A297E3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7EACF4-A526-49A0-ABEC-270C7FDD977B}"/>
              </a:ext>
            </a:extLst>
          </p:cNvPr>
          <p:cNvSpPr>
            <a:spLocks noGrp="1"/>
          </p:cNvSpPr>
          <p:nvPr>
            <p:ph type="title"/>
          </p:nvPr>
        </p:nvSpPr>
        <p:spPr>
          <a:xfrm>
            <a:off x="841248" y="685800"/>
            <a:ext cx="10506456" cy="1157005"/>
          </a:xfrm>
        </p:spPr>
        <p:txBody>
          <a:bodyPr anchor="b">
            <a:normAutofit/>
          </a:bodyPr>
          <a:lstStyle/>
          <a:p>
            <a:r>
              <a:rPr lang="en-GB" sz="4100"/>
              <a:t>         </a:t>
            </a:r>
            <a:r>
              <a:rPr lang="en-GB" sz="4100" b="1"/>
              <a:t>  Overview Of today's Presentation</a:t>
            </a:r>
          </a:p>
        </p:txBody>
      </p:sp>
      <p:sp>
        <p:nvSpPr>
          <p:cNvPr id="22" name="Rectangle 21">
            <a:extLst>
              <a:ext uri="{FF2B5EF4-FFF2-40B4-BE49-F238E27FC236}">
                <a16:creationId xmlns:a16="http://schemas.microsoft.com/office/drawing/2014/main" id="{066346BE-FDB4-4772-A696-0719490AB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093"/>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958056"/>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11" name="Content Placeholder 2">
            <a:extLst>
              <a:ext uri="{FF2B5EF4-FFF2-40B4-BE49-F238E27FC236}">
                <a16:creationId xmlns:a16="http://schemas.microsoft.com/office/drawing/2014/main" id="{845E4ACB-2012-455C-9ABE-FC7EBBD82E1A}"/>
              </a:ext>
            </a:extLst>
          </p:cNvPr>
          <p:cNvGraphicFramePr>
            <a:graphicFrameLocks noGrp="1"/>
          </p:cNvGraphicFramePr>
          <p:nvPr>
            <p:ph idx="1"/>
            <p:extLst>
              <p:ext uri="{D42A27DB-BD31-4B8C-83A1-F6EECF244321}">
                <p14:modId xmlns:p14="http://schemas.microsoft.com/office/powerpoint/2010/main" val="4092708679"/>
              </p:ext>
            </p:extLst>
          </p:nvPr>
        </p:nvGraphicFramePr>
        <p:xfrm>
          <a:off x="838200" y="2295252"/>
          <a:ext cx="10506456" cy="38769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231062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0" name="Rectangle 79">
            <a:extLst>
              <a:ext uri="{FF2B5EF4-FFF2-40B4-BE49-F238E27FC236}">
                <a16:creationId xmlns:a16="http://schemas.microsoft.com/office/drawing/2014/main" id="{81D377EB-C9D2-4ED0-86A6-740A297E3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BAF3E2-1800-4F18-B794-EC1E6B27BC2A}"/>
              </a:ext>
            </a:extLst>
          </p:cNvPr>
          <p:cNvSpPr>
            <a:spLocks noGrp="1"/>
          </p:cNvSpPr>
          <p:nvPr>
            <p:ph type="title"/>
          </p:nvPr>
        </p:nvSpPr>
        <p:spPr>
          <a:xfrm>
            <a:off x="841248" y="685800"/>
            <a:ext cx="10506456" cy="1157005"/>
          </a:xfrm>
        </p:spPr>
        <p:txBody>
          <a:bodyPr anchor="b">
            <a:normAutofit/>
          </a:bodyPr>
          <a:lstStyle/>
          <a:p>
            <a:r>
              <a:rPr lang="en-GB" sz="4400" b="1"/>
              <a:t> </a:t>
            </a:r>
            <a:r>
              <a:rPr lang="en-GB" sz="4400" b="1">
                <a:latin typeface="Avenir Next LT Pro"/>
                <a:cs typeface="Arial"/>
              </a:rPr>
              <a:t>Background Information on Claire.</a:t>
            </a:r>
          </a:p>
        </p:txBody>
      </p:sp>
      <p:sp>
        <p:nvSpPr>
          <p:cNvPr id="82" name="Rectangle 81">
            <a:extLst>
              <a:ext uri="{FF2B5EF4-FFF2-40B4-BE49-F238E27FC236}">
                <a16:creationId xmlns:a16="http://schemas.microsoft.com/office/drawing/2014/main" id="{066346BE-FDB4-4772-A696-0719490AB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093"/>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4" name="Rectangle 83">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958056"/>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24" name="Content Placeholder 2">
            <a:extLst>
              <a:ext uri="{FF2B5EF4-FFF2-40B4-BE49-F238E27FC236}">
                <a16:creationId xmlns:a16="http://schemas.microsoft.com/office/drawing/2014/main" id="{64277738-EF37-44E6-8DF0-E2CF8D26CCBA}"/>
              </a:ext>
            </a:extLst>
          </p:cNvPr>
          <p:cNvGraphicFramePr>
            <a:graphicFrameLocks noGrp="1"/>
          </p:cNvGraphicFramePr>
          <p:nvPr>
            <p:ph idx="1"/>
            <p:extLst>
              <p:ext uri="{D42A27DB-BD31-4B8C-83A1-F6EECF244321}">
                <p14:modId xmlns:p14="http://schemas.microsoft.com/office/powerpoint/2010/main" val="654368775"/>
              </p:ext>
            </p:extLst>
          </p:nvPr>
        </p:nvGraphicFramePr>
        <p:xfrm>
          <a:off x="838200" y="2295252"/>
          <a:ext cx="10506456" cy="38769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039568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5DCB5928-DC7D-4612-9922-441966E156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Freeform: Shape 14">
            <a:extLst>
              <a:ext uri="{FF2B5EF4-FFF2-40B4-BE49-F238E27FC236}">
                <a16:creationId xmlns:a16="http://schemas.microsoft.com/office/drawing/2014/main" id="{682C1161-1736-45EC-99B7-33F3CAE9D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7" name="Freeform: Shape 16">
            <a:extLst>
              <a:ext uri="{FF2B5EF4-FFF2-40B4-BE49-F238E27FC236}">
                <a16:creationId xmlns:a16="http://schemas.microsoft.com/office/drawing/2014/main" id="{84D4DDB8-B68F-45B0-9F62-C4279996F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421EFC6-FB68-4C2C-939D-81E08E0B63A8}"/>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b="1" dirty="0"/>
              <a:t>Gibbs Reflective Cycle (1988) </a:t>
            </a:r>
          </a:p>
        </p:txBody>
      </p:sp>
      <p:sp>
        <p:nvSpPr>
          <p:cNvPr id="19" name="Rectangle 18">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Rectangle 20">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A screenshot of a cell phone&#10;&#10;Description generated with very high confidence">
            <a:extLst>
              <a:ext uri="{FF2B5EF4-FFF2-40B4-BE49-F238E27FC236}">
                <a16:creationId xmlns:a16="http://schemas.microsoft.com/office/drawing/2014/main" id="{A8349B9A-1DDF-42D4-8FE7-7571AE48A38F}"/>
              </a:ext>
            </a:extLst>
          </p:cNvPr>
          <p:cNvPicPr>
            <a:picLocks noGrp="1" noChangeAspect="1"/>
          </p:cNvPicPr>
          <p:nvPr>
            <p:ph idx="1"/>
          </p:nvPr>
        </p:nvPicPr>
        <p:blipFill>
          <a:blip r:embed="rId2"/>
          <a:stretch>
            <a:fillRect/>
          </a:stretch>
        </p:blipFill>
        <p:spPr>
          <a:xfrm>
            <a:off x="5414356" y="1382657"/>
            <a:ext cx="6408836" cy="3941433"/>
          </a:xfrm>
          <a:prstGeom prst="rect">
            <a:avLst/>
          </a:prstGeom>
        </p:spPr>
      </p:pic>
    </p:spTree>
    <p:extLst>
      <p:ext uri="{BB962C8B-B14F-4D97-AF65-F5344CB8AC3E}">
        <p14:creationId xmlns:p14="http://schemas.microsoft.com/office/powerpoint/2010/main" val="5700219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81D377EB-C9D2-4ED0-86A6-740A297E3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23DD1E-5C3D-44F3-9E0F-531A31A3C964}"/>
              </a:ext>
            </a:extLst>
          </p:cNvPr>
          <p:cNvSpPr>
            <a:spLocks noGrp="1"/>
          </p:cNvSpPr>
          <p:nvPr>
            <p:ph type="title"/>
          </p:nvPr>
        </p:nvSpPr>
        <p:spPr>
          <a:xfrm>
            <a:off x="841248" y="685800"/>
            <a:ext cx="10506456" cy="1157005"/>
          </a:xfrm>
        </p:spPr>
        <p:txBody>
          <a:bodyPr anchor="b">
            <a:normAutofit/>
          </a:bodyPr>
          <a:lstStyle/>
          <a:p>
            <a:r>
              <a:rPr lang="en-GB" sz="4800" b="1">
                <a:latin typeface="Arial"/>
                <a:cs typeface="Arial"/>
              </a:rPr>
              <a:t>Critical Incident </a:t>
            </a:r>
          </a:p>
        </p:txBody>
      </p:sp>
      <p:sp>
        <p:nvSpPr>
          <p:cNvPr id="41" name="Rectangle 40">
            <a:extLst>
              <a:ext uri="{FF2B5EF4-FFF2-40B4-BE49-F238E27FC236}">
                <a16:creationId xmlns:a16="http://schemas.microsoft.com/office/drawing/2014/main" id="{066346BE-FDB4-4772-A696-0719490AB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093"/>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3" name="Rectangle 42">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958056"/>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70E98969-C059-484C-860C-D02ABFCFC286}"/>
              </a:ext>
            </a:extLst>
          </p:cNvPr>
          <p:cNvGraphicFramePr>
            <a:graphicFrameLocks noGrp="1"/>
          </p:cNvGraphicFramePr>
          <p:nvPr>
            <p:ph idx="1"/>
            <p:extLst>
              <p:ext uri="{D42A27DB-BD31-4B8C-83A1-F6EECF244321}">
                <p14:modId xmlns:p14="http://schemas.microsoft.com/office/powerpoint/2010/main" val="1445368734"/>
              </p:ext>
            </p:extLst>
          </p:nvPr>
        </p:nvGraphicFramePr>
        <p:xfrm>
          <a:off x="838200" y="2295252"/>
          <a:ext cx="10506456" cy="38769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126885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AFF8D2E5-2C4E-47B1-930B-6C82B7C3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169594-6D03-4706-9D89-D17BD0B26832}"/>
              </a:ext>
            </a:extLst>
          </p:cNvPr>
          <p:cNvSpPr>
            <a:spLocks noGrp="1"/>
          </p:cNvSpPr>
          <p:nvPr>
            <p:ph type="title"/>
          </p:nvPr>
        </p:nvSpPr>
        <p:spPr>
          <a:xfrm>
            <a:off x="841248" y="251312"/>
            <a:ext cx="10506456" cy="1010264"/>
          </a:xfrm>
        </p:spPr>
        <p:txBody>
          <a:bodyPr anchor="ctr">
            <a:normAutofit/>
          </a:bodyPr>
          <a:lstStyle/>
          <a:p>
            <a:endParaRPr lang="en-GB" dirty="0"/>
          </a:p>
        </p:txBody>
      </p:sp>
      <p:sp>
        <p:nvSpPr>
          <p:cNvPr id="32" name="Rectangle 31">
            <a:extLst>
              <a:ext uri="{FF2B5EF4-FFF2-40B4-BE49-F238E27FC236}">
                <a16:creationId xmlns:a16="http://schemas.microsoft.com/office/drawing/2014/main" id="{801E4ADA-0EA9-4930-846E-3C11E8BED6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17618"/>
            <a:ext cx="128016" cy="6314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4" name="Rectangle 33">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380864"/>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49B5B359-053F-4A30-BEB1-000F67C930F8}"/>
              </a:ext>
            </a:extLst>
          </p:cNvPr>
          <p:cNvGraphicFramePr>
            <a:graphicFrameLocks noGrp="1"/>
          </p:cNvGraphicFramePr>
          <p:nvPr>
            <p:ph idx="1"/>
            <p:extLst>
              <p:ext uri="{D42A27DB-BD31-4B8C-83A1-F6EECF244321}">
                <p14:modId xmlns:p14="http://schemas.microsoft.com/office/powerpoint/2010/main" val="169463580"/>
              </p:ext>
            </p:extLst>
          </p:nvPr>
        </p:nvGraphicFramePr>
        <p:xfrm>
          <a:off x="838200" y="1650222"/>
          <a:ext cx="10506456" cy="45849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152857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81D377EB-C9D2-4ED0-86A6-740A297E3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A5F0CC-AD1C-4F45-ACBA-0B8A33B27757}"/>
              </a:ext>
            </a:extLst>
          </p:cNvPr>
          <p:cNvSpPr>
            <a:spLocks noGrp="1"/>
          </p:cNvSpPr>
          <p:nvPr>
            <p:ph type="title"/>
          </p:nvPr>
        </p:nvSpPr>
        <p:spPr>
          <a:xfrm>
            <a:off x="841248" y="685800"/>
            <a:ext cx="10506456" cy="1157005"/>
          </a:xfrm>
        </p:spPr>
        <p:txBody>
          <a:bodyPr anchor="b">
            <a:normAutofit/>
          </a:bodyPr>
          <a:lstStyle/>
          <a:p>
            <a:endParaRPr lang="en-GB" sz="4800"/>
          </a:p>
        </p:txBody>
      </p:sp>
      <p:sp>
        <p:nvSpPr>
          <p:cNvPr id="23" name="Rectangle 22">
            <a:extLst>
              <a:ext uri="{FF2B5EF4-FFF2-40B4-BE49-F238E27FC236}">
                <a16:creationId xmlns:a16="http://schemas.microsoft.com/office/drawing/2014/main" id="{066346BE-FDB4-4772-A696-0719490AB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093"/>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Rectangle 24">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958056"/>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ECFAB302-FAE5-4ABE-AA6F-DAD6CA75D458}"/>
              </a:ext>
            </a:extLst>
          </p:cNvPr>
          <p:cNvGraphicFramePr>
            <a:graphicFrameLocks noGrp="1"/>
          </p:cNvGraphicFramePr>
          <p:nvPr>
            <p:ph idx="1"/>
            <p:extLst>
              <p:ext uri="{D42A27DB-BD31-4B8C-83A1-F6EECF244321}">
                <p14:modId xmlns:p14="http://schemas.microsoft.com/office/powerpoint/2010/main" val="2009606683"/>
              </p:ext>
            </p:extLst>
          </p:nvPr>
        </p:nvGraphicFramePr>
        <p:xfrm>
          <a:off x="838200" y="2295252"/>
          <a:ext cx="10506456" cy="38769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931818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7">
            <a:extLst>
              <a:ext uri="{FF2B5EF4-FFF2-40B4-BE49-F238E27FC236}">
                <a16:creationId xmlns:a16="http://schemas.microsoft.com/office/drawing/2014/main" id="{5ACC6BB2-28F8-4405-829D-0562733BEE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6" name="Freeform: Shape 29">
            <a:extLst>
              <a:ext uri="{FF2B5EF4-FFF2-40B4-BE49-F238E27FC236}">
                <a16:creationId xmlns:a16="http://schemas.microsoft.com/office/drawing/2014/main" id="{5C2E53F0-AD54-4A55-99A0-EC896CE3C2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7" name="Freeform: Shape 31">
            <a:extLst>
              <a:ext uri="{FF2B5EF4-FFF2-40B4-BE49-F238E27FC236}">
                <a16:creationId xmlns:a16="http://schemas.microsoft.com/office/drawing/2014/main" id="{D15F19F8-85EE-477A-ACBA-4B6D06978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8C9FAFA-5866-48EE-AADC-D8089B8DB748}"/>
              </a:ext>
            </a:extLst>
          </p:cNvPr>
          <p:cNvSpPr>
            <a:spLocks noGrp="1"/>
          </p:cNvSpPr>
          <p:nvPr>
            <p:ph type="title"/>
          </p:nvPr>
        </p:nvSpPr>
        <p:spPr>
          <a:xfrm>
            <a:off x="838200" y="253397"/>
            <a:ext cx="10515600" cy="1273233"/>
          </a:xfrm>
        </p:spPr>
        <p:txBody>
          <a:bodyPr>
            <a:normAutofit/>
          </a:bodyPr>
          <a:lstStyle/>
          <a:p>
            <a:r>
              <a:rPr lang="en-GB"/>
              <a:t>                    </a:t>
            </a:r>
            <a:r>
              <a:rPr lang="en-GB" b="1"/>
              <a:t>My Feelings </a:t>
            </a:r>
          </a:p>
        </p:txBody>
      </p:sp>
      <p:sp>
        <p:nvSpPr>
          <p:cNvPr id="34" name="Rectangle 33">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797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96E93B1E-8658-4836-9E47-036CD5F98287}"/>
              </a:ext>
            </a:extLst>
          </p:cNvPr>
          <p:cNvGraphicFramePr>
            <a:graphicFrameLocks noGrp="1"/>
          </p:cNvGraphicFramePr>
          <p:nvPr>
            <p:ph idx="1"/>
            <p:extLst>
              <p:ext uri="{D42A27DB-BD31-4B8C-83A1-F6EECF244321}">
                <p14:modId xmlns:p14="http://schemas.microsoft.com/office/powerpoint/2010/main" val="2180598551"/>
              </p:ext>
            </p:extLst>
          </p:nvPr>
        </p:nvGraphicFramePr>
        <p:xfrm>
          <a:off x="838200" y="2184158"/>
          <a:ext cx="10515600" cy="40611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202237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81D377EB-C9D2-4ED0-86A6-740A297E3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8BDBA7-5EFA-474C-9F45-5353D0C514FF}"/>
              </a:ext>
            </a:extLst>
          </p:cNvPr>
          <p:cNvSpPr>
            <a:spLocks noGrp="1"/>
          </p:cNvSpPr>
          <p:nvPr>
            <p:ph type="title"/>
          </p:nvPr>
        </p:nvSpPr>
        <p:spPr>
          <a:xfrm>
            <a:off x="841248" y="685800"/>
            <a:ext cx="10506456" cy="1157005"/>
          </a:xfrm>
        </p:spPr>
        <p:txBody>
          <a:bodyPr anchor="b">
            <a:normAutofit/>
          </a:bodyPr>
          <a:lstStyle/>
          <a:p>
            <a:r>
              <a:rPr lang="en-GB" sz="4800" b="1"/>
              <a:t>6 key Points</a:t>
            </a:r>
            <a:r>
              <a:rPr lang="en-GB" sz="4800"/>
              <a:t> </a:t>
            </a:r>
            <a:endParaRPr lang="en-US" sz="4800"/>
          </a:p>
        </p:txBody>
      </p:sp>
      <p:sp>
        <p:nvSpPr>
          <p:cNvPr id="30" name="Rectangle 29">
            <a:extLst>
              <a:ext uri="{FF2B5EF4-FFF2-40B4-BE49-F238E27FC236}">
                <a16:creationId xmlns:a16="http://schemas.microsoft.com/office/drawing/2014/main" id="{066346BE-FDB4-4772-A696-0719490AB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093"/>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 name="Rectangle 31">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958056"/>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C9F775D0-C12A-48EE-B18C-B14F74E6A31E}"/>
              </a:ext>
            </a:extLst>
          </p:cNvPr>
          <p:cNvGraphicFramePr>
            <a:graphicFrameLocks noGrp="1"/>
          </p:cNvGraphicFramePr>
          <p:nvPr>
            <p:ph idx="1"/>
            <p:extLst>
              <p:ext uri="{D42A27DB-BD31-4B8C-83A1-F6EECF244321}">
                <p14:modId xmlns:p14="http://schemas.microsoft.com/office/powerpoint/2010/main" val="1604294398"/>
              </p:ext>
            </p:extLst>
          </p:nvPr>
        </p:nvGraphicFramePr>
        <p:xfrm>
          <a:off x="838200" y="2295252"/>
          <a:ext cx="10506456" cy="38769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77110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8380AD67-C5CA-4918-B4BB-C359BB03E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A434CF-D7BA-45CB-B97D-1E1E6885E990}"/>
              </a:ext>
            </a:extLst>
          </p:cNvPr>
          <p:cNvSpPr>
            <a:spLocks noGrp="1"/>
          </p:cNvSpPr>
          <p:nvPr>
            <p:ph type="title"/>
          </p:nvPr>
        </p:nvSpPr>
        <p:spPr>
          <a:xfrm>
            <a:off x="5080216" y="1076324"/>
            <a:ext cx="6272784" cy="1535051"/>
          </a:xfrm>
        </p:spPr>
        <p:txBody>
          <a:bodyPr vert="horz" lIns="91440" tIns="45720" rIns="91440" bIns="45720" rtlCol="0" anchor="b">
            <a:normAutofit/>
          </a:bodyPr>
          <a:lstStyle/>
          <a:p>
            <a:r>
              <a:rPr lang="en-US" sz="3300" b="1"/>
              <a:t>Key Point 1: Defining the Role of Teacher and Youth Worker</a:t>
            </a:r>
          </a:p>
        </p:txBody>
      </p:sp>
      <p:pic>
        <p:nvPicPr>
          <p:cNvPr id="4" name="Picture 4" descr="A close up of a logo&#10;&#10;Description generated with high confidence">
            <a:extLst>
              <a:ext uri="{FF2B5EF4-FFF2-40B4-BE49-F238E27FC236}">
                <a16:creationId xmlns:a16="http://schemas.microsoft.com/office/drawing/2014/main" id="{58459149-1D63-43AD-8768-AF313ADA9456}"/>
              </a:ext>
            </a:extLst>
          </p:cNvPr>
          <p:cNvPicPr>
            <a:picLocks noGrp="1" noChangeAspect="1"/>
          </p:cNvPicPr>
          <p:nvPr>
            <p:ph idx="1"/>
          </p:nvPr>
        </p:nvPicPr>
        <p:blipFill rotWithShape="1">
          <a:blip r:embed="rId2"/>
          <a:srcRect l="9548" r="5411"/>
          <a:stretch/>
        </p:blipFill>
        <p:spPr>
          <a:xfrm>
            <a:off x="100661" y="10"/>
            <a:ext cx="4404664" cy="6857990"/>
          </a:xfrm>
          <a:prstGeom prst="rect">
            <a:avLst/>
          </a:prstGeom>
        </p:spPr>
      </p:pic>
      <p:sp>
        <p:nvSpPr>
          <p:cNvPr id="22" name="Rectangle 21">
            <a:extLst>
              <a:ext uri="{FF2B5EF4-FFF2-40B4-BE49-F238E27FC236}">
                <a16:creationId xmlns:a16="http://schemas.microsoft.com/office/drawing/2014/main" id="{EABAD4DA-87BA-4F70-9EF0-45C6BCF17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17960"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915128D9-2797-47FA-B6FE-EC24E6B84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926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21F34A31-4244-4841-8232-A48B99CDBA42}"/>
              </a:ext>
            </a:extLst>
          </p:cNvPr>
          <p:cNvSpPr txBox="1"/>
          <p:nvPr/>
        </p:nvSpPr>
        <p:spPr>
          <a:xfrm>
            <a:off x="4830186" y="3215225"/>
            <a:ext cx="6272784" cy="282568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marL="285750" indent="-228600">
              <a:spcAft>
                <a:spcPts val="600"/>
              </a:spcAft>
              <a:buFont typeface="Arial" panose="020B0604020202020204" pitchFamily="34" charset="0"/>
              <a:buChar char="•"/>
            </a:pPr>
            <a:r>
              <a:rPr lang="en-US" sz="1500" b="1" dirty="0"/>
              <a:t>Differentiating Roles between Teachers and Youth Workers </a:t>
            </a:r>
          </a:p>
          <a:p>
            <a:pPr marL="285750" indent="-228600">
              <a:spcAft>
                <a:spcPts val="600"/>
              </a:spcAft>
              <a:buFont typeface="Arial" panose="020B0604020202020204" pitchFamily="34" charset="0"/>
              <a:buChar char="•"/>
            </a:pPr>
            <a:endParaRPr lang="en-US" sz="1500" b="1"/>
          </a:p>
          <a:p>
            <a:pPr marL="285750" indent="-228600">
              <a:spcAft>
                <a:spcPts val="600"/>
              </a:spcAft>
              <a:buFont typeface="Arial" panose="020B0604020202020204" pitchFamily="34" charset="0"/>
              <a:buChar char="•"/>
            </a:pPr>
            <a:r>
              <a:rPr lang="en-US" sz="1500" b="1" dirty="0"/>
              <a:t>Teachers: To </a:t>
            </a:r>
            <a:r>
              <a:rPr lang="en-US" sz="1500" b="1" i="1" dirty="0"/>
              <a:t>educate</a:t>
            </a:r>
            <a:r>
              <a:rPr lang="en-US" sz="1500" b="1" dirty="0"/>
              <a:t> and work with a </a:t>
            </a:r>
            <a:r>
              <a:rPr lang="en-US" sz="1500" b="1" i="1" dirty="0"/>
              <a:t>Curriculum</a:t>
            </a:r>
          </a:p>
          <a:p>
            <a:pPr marL="285750" indent="-228600">
              <a:spcAft>
                <a:spcPts val="600"/>
              </a:spcAft>
              <a:buFont typeface="Arial" panose="020B0604020202020204" pitchFamily="34" charset="0"/>
              <a:buChar char="•"/>
            </a:pPr>
            <a:endParaRPr lang="en-US" sz="1500" b="1"/>
          </a:p>
          <a:p>
            <a:pPr marL="285750" indent="-228600">
              <a:spcAft>
                <a:spcPts val="600"/>
              </a:spcAft>
              <a:buFont typeface="Arial" panose="020B0604020202020204" pitchFamily="34" charset="0"/>
              <a:buChar char="•"/>
            </a:pPr>
            <a:r>
              <a:rPr lang="en-US" sz="1500" b="1" dirty="0"/>
              <a:t>Youth Workers: Role is to </a:t>
            </a:r>
            <a:r>
              <a:rPr lang="en-US" sz="1500" b="1" i="1" dirty="0"/>
              <a:t>educate</a:t>
            </a:r>
            <a:r>
              <a:rPr lang="en-US" sz="1500" b="1" dirty="0"/>
              <a:t> Young people where the </a:t>
            </a:r>
            <a:r>
              <a:rPr lang="en-US" sz="1500" b="1" i="1" dirty="0"/>
              <a:t>Values, Principles and Purposes</a:t>
            </a:r>
            <a:r>
              <a:rPr lang="en-US" sz="1500" b="1" dirty="0"/>
              <a:t> are set within </a:t>
            </a:r>
            <a:r>
              <a:rPr lang="en-US" sz="1500" b="1" i="1" dirty="0"/>
              <a:t>policies </a:t>
            </a:r>
            <a:r>
              <a:rPr lang="en-US" sz="1500" b="1" dirty="0"/>
              <a:t>and </a:t>
            </a:r>
            <a:r>
              <a:rPr lang="en-US" sz="1500" b="1" i="1" dirty="0"/>
              <a:t>Framework</a:t>
            </a:r>
            <a:r>
              <a:rPr lang="en-US" sz="1500" b="1" dirty="0"/>
              <a:t> such as the National Occupational Standards (NOS, 2012), Principles and Purposes of Youth Work (CWYVS, 2018) and the Youth Work Strategy For Wales ( 2019)</a:t>
            </a:r>
          </a:p>
        </p:txBody>
      </p:sp>
      <p:sp>
        <p:nvSpPr>
          <p:cNvPr id="3" name="TextBox 2">
            <a:extLst>
              <a:ext uri="{FF2B5EF4-FFF2-40B4-BE49-F238E27FC236}">
                <a16:creationId xmlns:a16="http://schemas.microsoft.com/office/drawing/2014/main" id="{D187DBCF-A5D2-4523-8BD3-324FAAAEE160}"/>
              </a:ext>
            </a:extLst>
          </p:cNvPr>
          <p:cNvSpPr txBox="1"/>
          <p:nvPr/>
        </p:nvSpPr>
        <p:spPr>
          <a:xfrm flipV="1">
            <a:off x="-4232695" y="809280"/>
            <a:ext cx="3289540" cy="6589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Tree>
    <p:extLst>
      <p:ext uri="{BB962C8B-B14F-4D97-AF65-F5344CB8AC3E}">
        <p14:creationId xmlns:p14="http://schemas.microsoft.com/office/powerpoint/2010/main" val="17197489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3">
            <a:extLst>
              <a:ext uri="{FF2B5EF4-FFF2-40B4-BE49-F238E27FC236}">
                <a16:creationId xmlns:a16="http://schemas.microsoft.com/office/drawing/2014/main" id="{2029D5AD-8348-4446-B191-6A9B6FE0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Freeform: Shape 15">
            <a:extLst>
              <a:ext uri="{FF2B5EF4-FFF2-40B4-BE49-F238E27FC236}">
                <a16:creationId xmlns:a16="http://schemas.microsoft.com/office/drawing/2014/main" id="{A3F395A2-2B64-4749-BD93-2F159C7E1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8" name="Freeform: Shape 17">
            <a:extLst>
              <a:ext uri="{FF2B5EF4-FFF2-40B4-BE49-F238E27FC236}">
                <a16:creationId xmlns:a16="http://schemas.microsoft.com/office/drawing/2014/main" id="{5CF0135B-EAB8-4CA0-896C-2D897ECD2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1E26CA0-8D7D-45F0-B927-E3D308467CDA}"/>
              </a:ext>
            </a:extLst>
          </p:cNvPr>
          <p:cNvSpPr>
            <a:spLocks noGrp="1"/>
          </p:cNvSpPr>
          <p:nvPr>
            <p:ph type="title"/>
          </p:nvPr>
        </p:nvSpPr>
        <p:spPr>
          <a:xfrm>
            <a:off x="838200" y="253397"/>
            <a:ext cx="10515600" cy="1273233"/>
          </a:xfrm>
        </p:spPr>
        <p:txBody>
          <a:bodyPr>
            <a:normAutofit/>
          </a:bodyPr>
          <a:lstStyle/>
          <a:p>
            <a:r>
              <a:rPr lang="en-GB" b="1" dirty="0"/>
              <a:t>For Example...</a:t>
            </a:r>
          </a:p>
        </p:txBody>
      </p:sp>
      <p:sp>
        <p:nvSpPr>
          <p:cNvPr id="20" name="Rectangle 19">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52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C3355EB-9A59-4A19-B58F-94CC7712BB41}"/>
              </a:ext>
            </a:extLst>
          </p:cNvPr>
          <p:cNvSpPr>
            <a:spLocks noGrp="1"/>
          </p:cNvSpPr>
          <p:nvPr>
            <p:ph idx="1"/>
          </p:nvPr>
        </p:nvSpPr>
        <p:spPr>
          <a:xfrm>
            <a:off x="838200" y="2478024"/>
            <a:ext cx="10515600" cy="3694176"/>
          </a:xfrm>
        </p:spPr>
        <p:txBody>
          <a:bodyPr vert="horz" lIns="91440" tIns="45720" rIns="91440" bIns="45720" rtlCol="0" anchor="t">
            <a:normAutofit/>
          </a:bodyPr>
          <a:lstStyle/>
          <a:p>
            <a:pPr>
              <a:lnSpc>
                <a:spcPct val="100000"/>
              </a:lnSpc>
            </a:pPr>
            <a:r>
              <a:rPr lang="en-GB" sz="1700" b="1" dirty="0">
                <a:latin typeface="Avenir Next LT Pro"/>
                <a:cs typeface="Arial"/>
              </a:rPr>
              <a:t>''The way young people are viewed and treated depend on social position and roles'' </a:t>
            </a:r>
          </a:p>
          <a:p>
            <a:pPr marL="0" indent="0">
              <a:lnSpc>
                <a:spcPct val="100000"/>
              </a:lnSpc>
              <a:buNone/>
            </a:pPr>
            <a:r>
              <a:rPr lang="en-GB" sz="1700" b="1" dirty="0">
                <a:latin typeface="Avenir Next LT Pro"/>
                <a:cs typeface="Arial"/>
              </a:rPr>
              <a:t>                                                  (Harrison and Wise, 2008, p17)</a:t>
            </a:r>
          </a:p>
          <a:p>
            <a:pPr marL="0" indent="0">
              <a:lnSpc>
                <a:spcPct val="100000"/>
              </a:lnSpc>
              <a:buNone/>
            </a:pPr>
            <a:endParaRPr lang="en-GB" sz="1700" b="1" dirty="0">
              <a:latin typeface="Avenir Next LT Pro"/>
              <a:cs typeface="Arial"/>
            </a:endParaRPr>
          </a:p>
          <a:p>
            <a:pPr marL="0" indent="0">
              <a:lnSpc>
                <a:spcPct val="100000"/>
              </a:lnSpc>
              <a:buNone/>
            </a:pPr>
            <a:r>
              <a:rPr lang="en-GB" sz="1700" b="1" dirty="0">
                <a:latin typeface="Avenir Next LT Pro"/>
                <a:cs typeface="Arial"/>
              </a:rPr>
              <a:t>For Example...</a:t>
            </a:r>
          </a:p>
          <a:p>
            <a:pPr>
              <a:lnSpc>
                <a:spcPct val="100000"/>
              </a:lnSpc>
            </a:pPr>
            <a:r>
              <a:rPr lang="en-GB" sz="1700" b="1" dirty="0">
                <a:latin typeface="Avenir Next LT Pro"/>
                <a:cs typeface="Arial"/>
              </a:rPr>
              <a:t>A school Teacher may see a Young person as a '</a:t>
            </a:r>
            <a:r>
              <a:rPr lang="en-GB" sz="1700" b="1" i="1" dirty="0">
                <a:latin typeface="Avenir Next LT Pro"/>
                <a:cs typeface="Arial"/>
              </a:rPr>
              <a:t>Pupil'</a:t>
            </a:r>
          </a:p>
          <a:p>
            <a:pPr>
              <a:lnSpc>
                <a:spcPct val="100000"/>
              </a:lnSpc>
            </a:pPr>
            <a:r>
              <a:rPr lang="en-GB" sz="1700" b="1" dirty="0">
                <a:latin typeface="Avenir Next LT Pro"/>
                <a:cs typeface="Arial"/>
              </a:rPr>
              <a:t>A Doctor may see a Young Person as a '</a:t>
            </a:r>
            <a:r>
              <a:rPr lang="en-GB" sz="1700" b="1" i="1" dirty="0">
                <a:latin typeface="Avenir Next LT Pro"/>
                <a:cs typeface="Arial"/>
              </a:rPr>
              <a:t>Patient'</a:t>
            </a:r>
          </a:p>
          <a:p>
            <a:pPr>
              <a:lnSpc>
                <a:spcPct val="100000"/>
              </a:lnSpc>
            </a:pPr>
            <a:r>
              <a:rPr lang="en-GB" sz="1700" b="1" dirty="0">
                <a:latin typeface="Avenir Next LT Pro"/>
                <a:cs typeface="Arial"/>
              </a:rPr>
              <a:t>Youth Worker will see a Young Person as a '</a:t>
            </a:r>
            <a:r>
              <a:rPr lang="en-GB" sz="1700" b="1" i="1" dirty="0">
                <a:latin typeface="Avenir Next LT Pro"/>
                <a:cs typeface="Arial"/>
              </a:rPr>
              <a:t>Young Person'</a:t>
            </a:r>
          </a:p>
          <a:p>
            <a:pPr marL="0" indent="0">
              <a:lnSpc>
                <a:spcPct val="100000"/>
              </a:lnSpc>
              <a:buNone/>
            </a:pPr>
            <a:r>
              <a:rPr lang="en-GB" sz="1700" b="1" dirty="0">
                <a:latin typeface="Avenir Next LT Pro"/>
                <a:cs typeface="Arial"/>
              </a:rPr>
              <a:t>                                                                               (Lewis, 2019)</a:t>
            </a:r>
          </a:p>
          <a:p>
            <a:pPr marL="0" indent="0">
              <a:lnSpc>
                <a:spcPct val="100000"/>
              </a:lnSpc>
              <a:buNone/>
            </a:pPr>
            <a:r>
              <a:rPr lang="en-GB" sz="1700" dirty="0"/>
              <a:t>            </a:t>
            </a:r>
          </a:p>
        </p:txBody>
      </p:sp>
    </p:spTree>
    <p:extLst>
      <p:ext uri="{BB962C8B-B14F-4D97-AF65-F5344CB8AC3E}">
        <p14:creationId xmlns:p14="http://schemas.microsoft.com/office/powerpoint/2010/main" val="3456123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92468898-5A6E-4D55-85EC-308E785EE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80D658-26D0-45F5-A2CA-976283940709}"/>
              </a:ext>
            </a:extLst>
          </p:cNvPr>
          <p:cNvSpPr>
            <a:spLocks noGrp="1"/>
          </p:cNvSpPr>
          <p:nvPr>
            <p:ph type="title"/>
          </p:nvPr>
        </p:nvSpPr>
        <p:spPr>
          <a:xfrm>
            <a:off x="429768" y="411480"/>
            <a:ext cx="11201400" cy="1106424"/>
          </a:xfrm>
        </p:spPr>
        <p:txBody>
          <a:bodyPr>
            <a:normAutofit/>
          </a:bodyPr>
          <a:lstStyle/>
          <a:p>
            <a:r>
              <a:rPr lang="en-GB" sz="3600" b="1">
                <a:latin typeface="Avenir Next LT Pro"/>
                <a:cs typeface="Arial"/>
              </a:rPr>
              <a:t>Key Point 2: Aces and Learning Barriers </a:t>
            </a:r>
          </a:p>
        </p:txBody>
      </p:sp>
      <p:sp>
        <p:nvSpPr>
          <p:cNvPr id="37" name="Rectangle 36">
            <a:extLst>
              <a:ext uri="{FF2B5EF4-FFF2-40B4-BE49-F238E27FC236}">
                <a16:creationId xmlns:a16="http://schemas.microsoft.com/office/drawing/2014/main" id="{3E23A947-2D45-4208-AE2B-64948C87A3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98458"/>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A screenshot of a cell phone&#10;&#10;Description generated with very high confidence">
            <a:extLst>
              <a:ext uri="{FF2B5EF4-FFF2-40B4-BE49-F238E27FC236}">
                <a16:creationId xmlns:a16="http://schemas.microsoft.com/office/drawing/2014/main" id="{234B9103-DE2E-4169-8D36-112F7F8C4423}"/>
              </a:ext>
            </a:extLst>
          </p:cNvPr>
          <p:cNvPicPr>
            <a:picLocks noChangeAspect="1"/>
          </p:cNvPicPr>
          <p:nvPr/>
        </p:nvPicPr>
        <p:blipFill>
          <a:blip r:embed="rId2"/>
          <a:stretch>
            <a:fillRect/>
          </a:stretch>
        </p:blipFill>
        <p:spPr>
          <a:xfrm>
            <a:off x="429768" y="1866336"/>
            <a:ext cx="6702552" cy="4222607"/>
          </a:xfrm>
          <a:prstGeom prst="rect">
            <a:avLst/>
          </a:prstGeom>
        </p:spPr>
      </p:pic>
      <p:sp useBgFill="1">
        <p:nvSpPr>
          <p:cNvPr id="39" name="Rectangle 38">
            <a:extLst>
              <a:ext uri="{FF2B5EF4-FFF2-40B4-BE49-F238E27FC236}">
                <a16:creationId xmlns:a16="http://schemas.microsoft.com/office/drawing/2014/main" id="{E5BBB0F9-6A59-4D02-A9C7-A2D6516684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3801" y="1721922"/>
            <a:ext cx="4218432" cy="4520560"/>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Content Placeholder 7">
            <a:extLst>
              <a:ext uri="{FF2B5EF4-FFF2-40B4-BE49-F238E27FC236}">
                <a16:creationId xmlns:a16="http://schemas.microsoft.com/office/drawing/2014/main" id="{D7FF218D-FBD1-4977-911B-2FE2CF07B77B}"/>
              </a:ext>
            </a:extLst>
          </p:cNvPr>
          <p:cNvSpPr>
            <a:spLocks noGrp="1"/>
          </p:cNvSpPr>
          <p:nvPr>
            <p:ph idx="1"/>
          </p:nvPr>
        </p:nvSpPr>
        <p:spPr>
          <a:xfrm>
            <a:off x="7938752" y="2020824"/>
            <a:ext cx="3455097" cy="3959352"/>
          </a:xfrm>
        </p:spPr>
        <p:txBody>
          <a:bodyPr vert="horz" lIns="91440" tIns="45720" rIns="91440" bIns="45720" rtlCol="0" anchor="ctr">
            <a:normAutofit/>
          </a:bodyPr>
          <a:lstStyle/>
          <a:p>
            <a:r>
              <a:rPr lang="en-US" sz="1700" b="1" dirty="0">
                <a:latin typeface="Avenir Next LT Pro"/>
                <a:cs typeface="Arial"/>
              </a:rPr>
              <a:t>The Role of the Youth Worker as stated within the National Occupational Standards (NOS, 2012) States that Youth Workers need to </a:t>
            </a:r>
            <a:r>
              <a:rPr lang="en-US" sz="1700" b="1" i="1" dirty="0">
                <a:latin typeface="Avenir Next LT Pro"/>
                <a:cs typeface="Arial"/>
              </a:rPr>
              <a:t>'Safeguard Young People's Welfare' </a:t>
            </a:r>
          </a:p>
          <a:p>
            <a:r>
              <a:rPr lang="en-US" sz="1700" b="1" i="1" dirty="0">
                <a:latin typeface="Avenir Next LT Pro"/>
                <a:cs typeface="Arial"/>
              </a:rPr>
              <a:t>Signpost advice</a:t>
            </a:r>
            <a:r>
              <a:rPr lang="en-US" sz="1700" b="1" dirty="0">
                <a:latin typeface="Avenir Next LT Pro"/>
                <a:cs typeface="Arial"/>
              </a:rPr>
              <a:t> to Young People (CWYVS, 2018)</a:t>
            </a:r>
          </a:p>
        </p:txBody>
      </p:sp>
    </p:spTree>
    <p:extLst>
      <p:ext uri="{BB962C8B-B14F-4D97-AF65-F5344CB8AC3E}">
        <p14:creationId xmlns:p14="http://schemas.microsoft.com/office/powerpoint/2010/main" val="40612932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31">
            <a:extLst>
              <a:ext uri="{FF2B5EF4-FFF2-40B4-BE49-F238E27FC236}">
                <a16:creationId xmlns:a16="http://schemas.microsoft.com/office/drawing/2014/main" id="{5ACC6BB2-28F8-4405-829D-0562733BEE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4" name="Freeform: Shape 33">
            <a:extLst>
              <a:ext uri="{FF2B5EF4-FFF2-40B4-BE49-F238E27FC236}">
                <a16:creationId xmlns:a16="http://schemas.microsoft.com/office/drawing/2014/main" id="{5C2E53F0-AD54-4A55-99A0-EC896CE3C2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6" name="Freeform: Shape 35">
            <a:extLst>
              <a:ext uri="{FF2B5EF4-FFF2-40B4-BE49-F238E27FC236}">
                <a16:creationId xmlns:a16="http://schemas.microsoft.com/office/drawing/2014/main" id="{D15F19F8-85EE-477A-ACBA-4B6D06978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71386DE-C8EF-4E93-A614-F67DE2EB7E1C}"/>
              </a:ext>
            </a:extLst>
          </p:cNvPr>
          <p:cNvSpPr>
            <a:spLocks noGrp="1"/>
          </p:cNvSpPr>
          <p:nvPr>
            <p:ph type="title"/>
          </p:nvPr>
        </p:nvSpPr>
        <p:spPr>
          <a:xfrm>
            <a:off x="838200" y="253397"/>
            <a:ext cx="10515600" cy="1273233"/>
          </a:xfrm>
        </p:spPr>
        <p:txBody>
          <a:bodyPr>
            <a:normAutofit/>
          </a:bodyPr>
          <a:lstStyle/>
          <a:p>
            <a:endParaRPr lang="en-GB"/>
          </a:p>
        </p:txBody>
      </p:sp>
      <p:sp>
        <p:nvSpPr>
          <p:cNvPr id="38" name="Rectangle 37">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797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A9DED647-8206-4BC0-BB60-A3B5C6CC1DA4}"/>
              </a:ext>
            </a:extLst>
          </p:cNvPr>
          <p:cNvGraphicFramePr>
            <a:graphicFrameLocks noGrp="1"/>
          </p:cNvGraphicFramePr>
          <p:nvPr>
            <p:ph idx="1"/>
            <p:extLst>
              <p:ext uri="{D42A27DB-BD31-4B8C-83A1-F6EECF244321}">
                <p14:modId xmlns:p14="http://schemas.microsoft.com/office/powerpoint/2010/main" val="285286136"/>
              </p:ext>
            </p:extLst>
          </p:nvPr>
        </p:nvGraphicFramePr>
        <p:xfrm>
          <a:off x="838200" y="2184158"/>
          <a:ext cx="10515600" cy="40611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998775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90D01200-0224-43C5-AB38-FB4D16B73F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AEAC5E-77C5-4B81-A243-54A3A244CCFD}"/>
              </a:ext>
            </a:extLst>
          </p:cNvPr>
          <p:cNvSpPr>
            <a:spLocks noGrp="1"/>
          </p:cNvSpPr>
          <p:nvPr>
            <p:ph type="title"/>
          </p:nvPr>
        </p:nvSpPr>
        <p:spPr>
          <a:xfrm>
            <a:off x="612648" y="1078992"/>
            <a:ext cx="6268770" cy="1536192"/>
          </a:xfrm>
        </p:spPr>
        <p:txBody>
          <a:bodyPr anchor="b">
            <a:normAutofit/>
          </a:bodyPr>
          <a:lstStyle/>
          <a:p>
            <a:r>
              <a:rPr lang="en-GB" sz="4400" b="1"/>
              <a:t>Key Point 3: Strong Youth Work Qualities</a:t>
            </a:r>
            <a:r>
              <a:rPr lang="en-GB" sz="4400"/>
              <a:t> </a:t>
            </a:r>
          </a:p>
        </p:txBody>
      </p:sp>
      <p:sp>
        <p:nvSpPr>
          <p:cNvPr id="35" name="Rectangle 34">
            <a:extLst>
              <a:ext uri="{FF2B5EF4-FFF2-40B4-BE49-F238E27FC236}">
                <a16:creationId xmlns:a16="http://schemas.microsoft.com/office/drawing/2014/main" id="{728A44A4-A002-4A88-9FC9-1D0566C97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7" name="Rectangle 36">
            <a:extLst>
              <a:ext uri="{FF2B5EF4-FFF2-40B4-BE49-F238E27FC236}">
                <a16:creationId xmlns:a16="http://schemas.microsoft.com/office/drawing/2014/main" id="{3E7D5C7B-DD16-401B-85CE-4AAA2A4F5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Content Placeholder 7">
            <a:extLst>
              <a:ext uri="{FF2B5EF4-FFF2-40B4-BE49-F238E27FC236}">
                <a16:creationId xmlns:a16="http://schemas.microsoft.com/office/drawing/2014/main" id="{8A21C820-CBA3-43E4-810A-586905688466}"/>
              </a:ext>
            </a:extLst>
          </p:cNvPr>
          <p:cNvSpPr>
            <a:spLocks noGrp="1"/>
          </p:cNvSpPr>
          <p:nvPr>
            <p:ph idx="1"/>
          </p:nvPr>
        </p:nvSpPr>
        <p:spPr>
          <a:xfrm>
            <a:off x="612648" y="3355848"/>
            <a:ext cx="6268770" cy="2825496"/>
          </a:xfrm>
        </p:spPr>
        <p:txBody>
          <a:bodyPr vert="horz" lIns="91440" tIns="45720" rIns="91440" bIns="45720" rtlCol="0" anchor="t">
            <a:normAutofit/>
          </a:bodyPr>
          <a:lstStyle/>
          <a:p>
            <a:r>
              <a:rPr lang="en-US" sz="1800" b="1" dirty="0"/>
              <a:t>Rogers (1951) states that </a:t>
            </a:r>
            <a:r>
              <a:rPr lang="en-US" sz="1800" b="1" i="1" dirty="0"/>
              <a:t>ALL</a:t>
            </a:r>
            <a:r>
              <a:rPr lang="en-US" sz="1800" b="1" dirty="0"/>
              <a:t> Youth Workers  need to possess Qualities such as Empathy and Congruence, with 'positive and unconditional regard' so we cannot act upon our own personal Judgements</a:t>
            </a:r>
          </a:p>
          <a:p>
            <a:r>
              <a:rPr lang="en-US" sz="1800" b="1" dirty="0"/>
              <a:t>Core Humanistic Conditions (Harrison and Wise, 2008, p108)</a:t>
            </a:r>
          </a:p>
        </p:txBody>
      </p:sp>
      <p:pic>
        <p:nvPicPr>
          <p:cNvPr id="4" name="Picture 4" descr="A picture containing text, newspaper, stop, sign&#10;&#10;Description generated with very high confidence">
            <a:extLst>
              <a:ext uri="{FF2B5EF4-FFF2-40B4-BE49-F238E27FC236}">
                <a16:creationId xmlns:a16="http://schemas.microsoft.com/office/drawing/2014/main" id="{421C39F3-8849-4A38-A33B-99B3BAF18419}"/>
              </a:ext>
            </a:extLst>
          </p:cNvPr>
          <p:cNvPicPr>
            <a:picLocks noChangeAspect="1"/>
          </p:cNvPicPr>
          <p:nvPr/>
        </p:nvPicPr>
        <p:blipFill>
          <a:blip r:embed="rId2"/>
          <a:stretch>
            <a:fillRect/>
          </a:stretch>
        </p:blipFill>
        <p:spPr>
          <a:xfrm>
            <a:off x="7494066" y="1694476"/>
            <a:ext cx="4237686" cy="3393525"/>
          </a:xfrm>
          <a:prstGeom prst="rect">
            <a:avLst/>
          </a:prstGeom>
        </p:spPr>
      </p:pic>
    </p:spTree>
    <p:extLst>
      <p:ext uri="{BB962C8B-B14F-4D97-AF65-F5344CB8AC3E}">
        <p14:creationId xmlns:p14="http://schemas.microsoft.com/office/powerpoint/2010/main" val="21655014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9">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98C3A7-08A9-4495-89B0-3F7FF474BF14}"/>
              </a:ext>
            </a:extLst>
          </p:cNvPr>
          <p:cNvSpPr>
            <a:spLocks noGrp="1"/>
          </p:cNvSpPr>
          <p:nvPr>
            <p:ph type="title"/>
          </p:nvPr>
        </p:nvSpPr>
        <p:spPr>
          <a:xfrm>
            <a:off x="841248" y="256032"/>
            <a:ext cx="10506456" cy="1014984"/>
          </a:xfrm>
        </p:spPr>
        <p:txBody>
          <a:bodyPr anchor="b">
            <a:normAutofit/>
          </a:bodyPr>
          <a:lstStyle/>
          <a:p>
            <a:endParaRPr lang="en-GB"/>
          </a:p>
        </p:txBody>
      </p:sp>
      <p:sp>
        <p:nvSpPr>
          <p:cNvPr id="7" name="Rectangle 11">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9144"/>
          </a:xfrm>
          <a:prstGeom prst="rect">
            <a:avLst/>
          </a:prstGeom>
          <a:solidFill>
            <a:schemeClr val="tx1">
              <a:lumMod val="65000"/>
              <a:lumOff val="35000"/>
              <a:alpha val="30000"/>
            </a:schemeClr>
          </a:solidFill>
          <a:ln w="9525">
            <a:solidFill>
              <a:schemeClr val="tx1">
                <a:lumMod val="65000"/>
                <a:lumOff val="35000"/>
                <a:alpha val="3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Rectangle 13">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9" name="Content Placeholder 2">
            <a:extLst>
              <a:ext uri="{FF2B5EF4-FFF2-40B4-BE49-F238E27FC236}">
                <a16:creationId xmlns:a16="http://schemas.microsoft.com/office/drawing/2014/main" id="{DF384AE0-EA04-43E0-A3E1-FB858479C156}"/>
              </a:ext>
            </a:extLst>
          </p:cNvPr>
          <p:cNvGraphicFramePr>
            <a:graphicFrameLocks noGrp="1"/>
          </p:cNvGraphicFramePr>
          <p:nvPr>
            <p:ph idx="1"/>
            <p:extLst>
              <p:ext uri="{D42A27DB-BD31-4B8C-83A1-F6EECF244321}">
                <p14:modId xmlns:p14="http://schemas.microsoft.com/office/powerpoint/2010/main" val="2414892481"/>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221419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E45CA849-654C-4173-AD99-B3A2528275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98933F-59A6-453B-85B6-31C619442038}"/>
              </a:ext>
            </a:extLst>
          </p:cNvPr>
          <p:cNvSpPr>
            <a:spLocks noGrp="1"/>
          </p:cNvSpPr>
          <p:nvPr>
            <p:ph type="title"/>
          </p:nvPr>
        </p:nvSpPr>
        <p:spPr>
          <a:xfrm>
            <a:off x="429768" y="411480"/>
            <a:ext cx="11201400" cy="1106424"/>
          </a:xfrm>
        </p:spPr>
        <p:txBody>
          <a:bodyPr>
            <a:normAutofit/>
          </a:bodyPr>
          <a:lstStyle/>
          <a:p>
            <a:r>
              <a:rPr lang="en-GB" sz="3600" b="1"/>
              <a:t>Key Point 4: Management of Boundaries and Dual/Multiple Roles </a:t>
            </a:r>
          </a:p>
        </p:txBody>
      </p:sp>
      <p:sp>
        <p:nvSpPr>
          <p:cNvPr id="35" name="Rectangle 34">
            <a:extLst>
              <a:ext uri="{FF2B5EF4-FFF2-40B4-BE49-F238E27FC236}">
                <a16:creationId xmlns:a16="http://schemas.microsoft.com/office/drawing/2014/main" id="{3E23A947-2D45-4208-AE2B-64948C87A3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87931"/>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A close up of a sign&#10;&#10;Description generated with high confidence">
            <a:extLst>
              <a:ext uri="{FF2B5EF4-FFF2-40B4-BE49-F238E27FC236}">
                <a16:creationId xmlns:a16="http://schemas.microsoft.com/office/drawing/2014/main" id="{D83A913C-07A2-48FC-97A4-27134DEA270C}"/>
              </a:ext>
            </a:extLst>
          </p:cNvPr>
          <p:cNvPicPr>
            <a:picLocks noChangeAspect="1"/>
          </p:cNvPicPr>
          <p:nvPr/>
        </p:nvPicPr>
        <p:blipFill rotWithShape="1">
          <a:blip r:embed="rId2"/>
          <a:srcRect l="6216" r="10724"/>
          <a:stretch/>
        </p:blipFill>
        <p:spPr>
          <a:xfrm>
            <a:off x="429768" y="1721922"/>
            <a:ext cx="6704891" cy="4520559"/>
          </a:xfrm>
          <a:prstGeom prst="rect">
            <a:avLst/>
          </a:prstGeom>
        </p:spPr>
      </p:pic>
      <p:sp useBgFill="1">
        <p:nvSpPr>
          <p:cNvPr id="37" name="Rectangle 36">
            <a:extLst>
              <a:ext uri="{FF2B5EF4-FFF2-40B4-BE49-F238E27FC236}">
                <a16:creationId xmlns:a16="http://schemas.microsoft.com/office/drawing/2014/main" id="{E5BBB0F9-6A59-4D02-A9C7-A2D6516684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3801" y="1721922"/>
            <a:ext cx="4218432" cy="4520560"/>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Content Placeholder 7">
            <a:extLst>
              <a:ext uri="{FF2B5EF4-FFF2-40B4-BE49-F238E27FC236}">
                <a16:creationId xmlns:a16="http://schemas.microsoft.com/office/drawing/2014/main" id="{27E73528-BF6F-4300-932B-BD1B21810B1E}"/>
              </a:ext>
            </a:extLst>
          </p:cNvPr>
          <p:cNvSpPr>
            <a:spLocks noGrp="1"/>
          </p:cNvSpPr>
          <p:nvPr>
            <p:ph idx="1"/>
          </p:nvPr>
        </p:nvSpPr>
        <p:spPr>
          <a:xfrm>
            <a:off x="7938752" y="2020824"/>
            <a:ext cx="3455097" cy="3959352"/>
          </a:xfrm>
        </p:spPr>
        <p:txBody>
          <a:bodyPr anchor="ctr">
            <a:normAutofit/>
          </a:bodyPr>
          <a:lstStyle/>
          <a:p>
            <a:r>
              <a:rPr lang="en-US" sz="1700" b="1" dirty="0"/>
              <a:t>Personally knowing someone outside your profession for example means that we take on </a:t>
            </a:r>
            <a:r>
              <a:rPr lang="en-US" sz="1700" b="1" i="1" dirty="0"/>
              <a:t>Multiple</a:t>
            </a:r>
            <a:r>
              <a:rPr lang="en-US" sz="1700" b="1" dirty="0"/>
              <a:t> or </a:t>
            </a:r>
            <a:r>
              <a:rPr lang="en-US" sz="1700" b="1" i="1" dirty="0"/>
              <a:t>Dual Roles</a:t>
            </a:r>
            <a:r>
              <a:rPr lang="en-US" sz="1700" b="1" dirty="0"/>
              <a:t> (Banks, 2010, Pp 50, 78)</a:t>
            </a:r>
          </a:p>
          <a:p>
            <a:r>
              <a:rPr lang="en-US" sz="1700" b="1" dirty="0"/>
              <a:t>Knowing Our Limits, we need to </a:t>
            </a:r>
            <a:r>
              <a:rPr lang="en-US" sz="1700" b="1" i="1" dirty="0"/>
              <a:t>separate</a:t>
            </a:r>
            <a:r>
              <a:rPr lang="en-US" sz="1700" b="1" dirty="0"/>
              <a:t> both work and private life with the need to '</a:t>
            </a:r>
            <a:r>
              <a:rPr lang="en-US" sz="1700" b="1" i="1" dirty="0"/>
              <a:t>Detach'</a:t>
            </a:r>
            <a:r>
              <a:rPr lang="en-US" sz="1700" b="1" dirty="0"/>
              <a:t> (Gardner, 2020)</a:t>
            </a:r>
          </a:p>
        </p:txBody>
      </p:sp>
    </p:spTree>
    <p:extLst>
      <p:ext uri="{BB962C8B-B14F-4D97-AF65-F5344CB8AC3E}">
        <p14:creationId xmlns:p14="http://schemas.microsoft.com/office/powerpoint/2010/main" val="29060943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2468898-5A6E-4D55-85EC-308E785EE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EF625B-0EA1-45AA-A080-EC57BC069AE1}"/>
              </a:ext>
            </a:extLst>
          </p:cNvPr>
          <p:cNvSpPr>
            <a:spLocks noGrp="1"/>
          </p:cNvSpPr>
          <p:nvPr>
            <p:ph type="title"/>
          </p:nvPr>
        </p:nvSpPr>
        <p:spPr>
          <a:xfrm>
            <a:off x="429768" y="411480"/>
            <a:ext cx="11201400" cy="1106424"/>
          </a:xfrm>
        </p:spPr>
        <p:txBody>
          <a:bodyPr>
            <a:normAutofit/>
          </a:bodyPr>
          <a:lstStyle/>
          <a:p>
            <a:r>
              <a:rPr lang="en-GB" sz="3600" b="1" dirty="0"/>
              <a:t>Key Point 5: Diffusing situation and avoiding alternative outcomes </a:t>
            </a:r>
          </a:p>
        </p:txBody>
      </p:sp>
      <p:sp>
        <p:nvSpPr>
          <p:cNvPr id="13" name="Rectangle 12">
            <a:extLst>
              <a:ext uri="{FF2B5EF4-FFF2-40B4-BE49-F238E27FC236}">
                <a16:creationId xmlns:a16="http://schemas.microsoft.com/office/drawing/2014/main" id="{3E23A947-2D45-4208-AE2B-64948C87A3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98458"/>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A drawing of a face&#10;&#10;Description generated with high confidence">
            <a:extLst>
              <a:ext uri="{FF2B5EF4-FFF2-40B4-BE49-F238E27FC236}">
                <a16:creationId xmlns:a16="http://schemas.microsoft.com/office/drawing/2014/main" id="{28C303E4-D924-44BE-9109-348ED1A59961}"/>
              </a:ext>
            </a:extLst>
          </p:cNvPr>
          <p:cNvPicPr>
            <a:picLocks noChangeAspect="1"/>
          </p:cNvPicPr>
          <p:nvPr/>
        </p:nvPicPr>
        <p:blipFill>
          <a:blip r:embed="rId2"/>
          <a:stretch>
            <a:fillRect/>
          </a:stretch>
        </p:blipFill>
        <p:spPr>
          <a:xfrm>
            <a:off x="429768" y="2170579"/>
            <a:ext cx="6702552" cy="3614121"/>
          </a:xfrm>
          <a:prstGeom prst="rect">
            <a:avLst/>
          </a:prstGeom>
        </p:spPr>
      </p:pic>
      <p:sp useBgFill="1">
        <p:nvSpPr>
          <p:cNvPr id="15" name="Rectangle 14">
            <a:extLst>
              <a:ext uri="{FF2B5EF4-FFF2-40B4-BE49-F238E27FC236}">
                <a16:creationId xmlns:a16="http://schemas.microsoft.com/office/drawing/2014/main" id="{E5BBB0F9-6A59-4D02-A9C7-A2D6516684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3801" y="1721922"/>
            <a:ext cx="4218432" cy="4520560"/>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Content Placeholder 7">
            <a:extLst>
              <a:ext uri="{FF2B5EF4-FFF2-40B4-BE49-F238E27FC236}">
                <a16:creationId xmlns:a16="http://schemas.microsoft.com/office/drawing/2014/main" id="{CDD81DC8-2F31-43D1-97E0-DD76E36D69CD}"/>
              </a:ext>
            </a:extLst>
          </p:cNvPr>
          <p:cNvSpPr>
            <a:spLocks noGrp="1"/>
          </p:cNvSpPr>
          <p:nvPr>
            <p:ph idx="1"/>
          </p:nvPr>
        </p:nvSpPr>
        <p:spPr>
          <a:xfrm>
            <a:off x="7938752" y="2020824"/>
            <a:ext cx="3455097" cy="3959352"/>
          </a:xfrm>
        </p:spPr>
        <p:txBody>
          <a:bodyPr anchor="ctr">
            <a:normAutofit/>
          </a:bodyPr>
          <a:lstStyle/>
          <a:p>
            <a:r>
              <a:rPr lang="en-US" sz="1700" b="1" dirty="0"/>
              <a:t>Duty To ensure that Claire was OK</a:t>
            </a:r>
          </a:p>
          <a:p>
            <a:r>
              <a:rPr lang="en-US" sz="1700" b="1" dirty="0"/>
              <a:t>Need to see the </a:t>
            </a:r>
            <a:r>
              <a:rPr lang="en-US" sz="1700" b="1" i="1" dirty="0"/>
              <a:t>bigger Picture</a:t>
            </a:r>
            <a:r>
              <a:rPr lang="en-US" sz="1700" b="1" dirty="0"/>
              <a:t>- Identified Claire's Aim's and Goals and how to achieve them (NOS,2012)</a:t>
            </a:r>
          </a:p>
          <a:p>
            <a:r>
              <a:rPr lang="en-US" sz="1700" b="1" dirty="0"/>
              <a:t>USING Counselling and empathy skills </a:t>
            </a:r>
          </a:p>
          <a:p>
            <a:r>
              <a:rPr lang="en-US" sz="1700" b="1" dirty="0"/>
              <a:t>Signposting advice and Support </a:t>
            </a:r>
          </a:p>
        </p:txBody>
      </p:sp>
    </p:spTree>
    <p:extLst>
      <p:ext uri="{BB962C8B-B14F-4D97-AF65-F5344CB8AC3E}">
        <p14:creationId xmlns:p14="http://schemas.microsoft.com/office/powerpoint/2010/main" val="13283381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92468898-5A6E-4D55-85EC-308E785EE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04F4A1-645F-4C99-B414-DCE0EDC73BBA}"/>
              </a:ext>
            </a:extLst>
          </p:cNvPr>
          <p:cNvSpPr>
            <a:spLocks noGrp="1"/>
          </p:cNvSpPr>
          <p:nvPr>
            <p:ph type="title"/>
          </p:nvPr>
        </p:nvSpPr>
        <p:spPr>
          <a:xfrm>
            <a:off x="429768" y="411480"/>
            <a:ext cx="11201400" cy="1106424"/>
          </a:xfrm>
        </p:spPr>
        <p:txBody>
          <a:bodyPr>
            <a:normAutofit/>
          </a:bodyPr>
          <a:lstStyle/>
          <a:p>
            <a:r>
              <a:rPr lang="en-GB" sz="3600" b="1"/>
              <a:t>Key Point 6: Assumptions and Judgements ….</a:t>
            </a:r>
          </a:p>
        </p:txBody>
      </p:sp>
      <p:sp>
        <p:nvSpPr>
          <p:cNvPr id="26" name="Rectangle 25">
            <a:extLst>
              <a:ext uri="{FF2B5EF4-FFF2-40B4-BE49-F238E27FC236}">
                <a16:creationId xmlns:a16="http://schemas.microsoft.com/office/drawing/2014/main" id="{3E23A947-2D45-4208-AE2B-64948C87A3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98458"/>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A picture containing table&#10;&#10;Description generated with very high confidence">
            <a:extLst>
              <a:ext uri="{FF2B5EF4-FFF2-40B4-BE49-F238E27FC236}">
                <a16:creationId xmlns:a16="http://schemas.microsoft.com/office/drawing/2014/main" id="{F5FD04B1-8AD4-4798-A18B-723931D271B6}"/>
              </a:ext>
            </a:extLst>
          </p:cNvPr>
          <p:cNvPicPr>
            <a:picLocks noChangeAspect="1"/>
          </p:cNvPicPr>
          <p:nvPr/>
        </p:nvPicPr>
        <p:blipFill>
          <a:blip r:embed="rId2"/>
          <a:stretch>
            <a:fillRect/>
          </a:stretch>
        </p:blipFill>
        <p:spPr>
          <a:xfrm>
            <a:off x="429768" y="2100925"/>
            <a:ext cx="6702552" cy="3753429"/>
          </a:xfrm>
          <a:prstGeom prst="rect">
            <a:avLst/>
          </a:prstGeom>
        </p:spPr>
      </p:pic>
      <p:sp useBgFill="1">
        <p:nvSpPr>
          <p:cNvPr id="28" name="Rectangle 27">
            <a:extLst>
              <a:ext uri="{FF2B5EF4-FFF2-40B4-BE49-F238E27FC236}">
                <a16:creationId xmlns:a16="http://schemas.microsoft.com/office/drawing/2014/main" id="{E5BBB0F9-6A59-4D02-A9C7-A2D6516684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3801" y="1721922"/>
            <a:ext cx="4218432" cy="4520560"/>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Content Placeholder 7">
            <a:extLst>
              <a:ext uri="{FF2B5EF4-FFF2-40B4-BE49-F238E27FC236}">
                <a16:creationId xmlns:a16="http://schemas.microsoft.com/office/drawing/2014/main" id="{B3C0E60C-056E-45B9-9E5A-2140FD4ADD55}"/>
              </a:ext>
            </a:extLst>
          </p:cNvPr>
          <p:cNvSpPr>
            <a:spLocks noGrp="1"/>
          </p:cNvSpPr>
          <p:nvPr>
            <p:ph idx="1"/>
          </p:nvPr>
        </p:nvSpPr>
        <p:spPr>
          <a:xfrm>
            <a:off x="7938752" y="2020824"/>
            <a:ext cx="3455097" cy="3959352"/>
          </a:xfrm>
        </p:spPr>
        <p:txBody>
          <a:bodyPr anchor="ctr">
            <a:normAutofit lnSpcReduction="10000"/>
          </a:bodyPr>
          <a:lstStyle/>
          <a:p>
            <a:pPr>
              <a:lnSpc>
                <a:spcPct val="100000"/>
              </a:lnSpc>
            </a:pPr>
            <a:r>
              <a:rPr lang="en-US" sz="1700" b="1" dirty="0"/>
              <a:t>Conflict Within Roles </a:t>
            </a:r>
            <a:endParaRPr lang="en-US" sz="1700" b="1"/>
          </a:p>
          <a:p>
            <a:pPr>
              <a:lnSpc>
                <a:spcPct val="100000"/>
              </a:lnSpc>
            </a:pPr>
            <a:r>
              <a:rPr lang="en-US" sz="1700" b="1" dirty="0"/>
              <a:t>Professional Judgments that I</a:t>
            </a:r>
            <a:r>
              <a:rPr lang="en-US" sz="1700" b="1" i="1" dirty="0"/>
              <a:t>nform</a:t>
            </a:r>
            <a:r>
              <a:rPr lang="en-US" sz="1700" b="1" dirty="0"/>
              <a:t> Professional Practice (Gardner, 2020)</a:t>
            </a:r>
            <a:endParaRPr lang="en-US" sz="1700" b="1"/>
          </a:p>
          <a:p>
            <a:pPr>
              <a:lnSpc>
                <a:spcPct val="100000"/>
              </a:lnSpc>
            </a:pPr>
            <a:r>
              <a:rPr lang="en-US" sz="1700" b="1" dirty="0"/>
              <a:t>Unable to </a:t>
            </a:r>
            <a:r>
              <a:rPr lang="en-US" sz="1700" b="1" i="1" dirty="0"/>
              <a:t>Control</a:t>
            </a:r>
            <a:r>
              <a:rPr lang="en-US" sz="1700" b="1" dirty="0"/>
              <a:t> how other professionals talk to Young People </a:t>
            </a:r>
            <a:endParaRPr lang="en-US" sz="1700" b="1"/>
          </a:p>
          <a:p>
            <a:pPr>
              <a:lnSpc>
                <a:spcPct val="100000"/>
              </a:lnSpc>
            </a:pPr>
            <a:r>
              <a:rPr lang="en-US" sz="1700" b="1" dirty="0"/>
              <a:t>Need to </a:t>
            </a:r>
            <a:r>
              <a:rPr lang="en-US" sz="1700" b="1" i="1" dirty="0"/>
              <a:t>Respect</a:t>
            </a:r>
            <a:r>
              <a:rPr lang="en-US" sz="1700" b="1" dirty="0"/>
              <a:t> the Roles </a:t>
            </a:r>
            <a:endParaRPr lang="en-US" sz="1700" b="1"/>
          </a:p>
          <a:p>
            <a:pPr marL="0" indent="0">
              <a:lnSpc>
                <a:spcPct val="100000"/>
              </a:lnSpc>
              <a:buNone/>
            </a:pPr>
            <a:r>
              <a:rPr lang="en-US" sz="1700" b="1" dirty="0"/>
              <a:t>                                 (Hunt, 2020)</a:t>
            </a:r>
            <a:endParaRPr lang="en-US" sz="1700" b="1"/>
          </a:p>
          <a:p>
            <a:pPr marL="0" indent="0">
              <a:lnSpc>
                <a:spcPct val="100000"/>
              </a:lnSpc>
              <a:buNone/>
            </a:pPr>
            <a:r>
              <a:rPr lang="en-US" sz="1700" b="1" dirty="0"/>
              <a:t>NOS </a:t>
            </a:r>
            <a:r>
              <a:rPr lang="en-US" sz="1700" b="1"/>
              <a:t>(201</a:t>
            </a:r>
            <a:r>
              <a:rPr lang="en-GB" sz="1700" b="1"/>
              <a:t>2) </a:t>
            </a:r>
          </a:p>
          <a:p>
            <a:pPr marL="0" indent="0">
              <a:lnSpc>
                <a:spcPct val="100000"/>
              </a:lnSpc>
              <a:buNone/>
            </a:pPr>
            <a:r>
              <a:rPr lang="en-US" sz="1700" b="1"/>
              <a:t>States </a:t>
            </a:r>
            <a:r>
              <a:rPr lang="en-US" sz="1700" b="1" dirty="0"/>
              <a:t>we </a:t>
            </a:r>
            <a:r>
              <a:rPr lang="en-US" sz="1700" b="1" i="1" dirty="0"/>
              <a:t>must </a:t>
            </a:r>
            <a:r>
              <a:rPr lang="en-US" sz="1700" b="1" dirty="0"/>
              <a:t>work within our Framework and Policies </a:t>
            </a:r>
            <a:endParaRPr lang="en-US" sz="1700" b="1"/>
          </a:p>
        </p:txBody>
      </p:sp>
    </p:spTree>
    <p:extLst>
      <p:ext uri="{BB962C8B-B14F-4D97-AF65-F5344CB8AC3E}">
        <p14:creationId xmlns:p14="http://schemas.microsoft.com/office/powerpoint/2010/main" val="34442758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3">
            <a:extLst>
              <a:ext uri="{FF2B5EF4-FFF2-40B4-BE49-F238E27FC236}">
                <a16:creationId xmlns:a16="http://schemas.microsoft.com/office/drawing/2014/main" id="{81E1224E-6618-482E-BE87-321A7FC1CD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3A2CDC-D06B-4963-9968-9FA5EE3A08E4}"/>
              </a:ext>
            </a:extLst>
          </p:cNvPr>
          <p:cNvSpPr>
            <a:spLocks noGrp="1"/>
          </p:cNvSpPr>
          <p:nvPr>
            <p:ph type="title"/>
          </p:nvPr>
        </p:nvSpPr>
        <p:spPr>
          <a:xfrm>
            <a:off x="659234" y="957447"/>
            <a:ext cx="3383280" cy="4943105"/>
          </a:xfrm>
        </p:spPr>
        <p:txBody>
          <a:bodyPr anchor="ctr">
            <a:normAutofit/>
          </a:bodyPr>
          <a:lstStyle/>
          <a:p>
            <a:r>
              <a:rPr lang="en-GB" b="1"/>
              <a:t>Conclusion/ What I have Learnt</a:t>
            </a:r>
          </a:p>
        </p:txBody>
      </p:sp>
      <p:sp>
        <p:nvSpPr>
          <p:cNvPr id="20" name="Rectangle 15">
            <a:extLst>
              <a:ext uri="{FF2B5EF4-FFF2-40B4-BE49-F238E27FC236}">
                <a16:creationId xmlns:a16="http://schemas.microsoft.com/office/drawing/2014/main" id="{066346BE-FDB4-4772-A696-0719490AB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38126"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Rectangle 17">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9234" y="6163056"/>
            <a:ext cx="338328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9" name="Content Placeholder 2">
            <a:extLst>
              <a:ext uri="{FF2B5EF4-FFF2-40B4-BE49-F238E27FC236}">
                <a16:creationId xmlns:a16="http://schemas.microsoft.com/office/drawing/2014/main" id="{239BA96E-A29B-4BE4-8E5D-D21FFEB361D1}"/>
              </a:ext>
            </a:extLst>
          </p:cNvPr>
          <p:cNvGraphicFramePr>
            <a:graphicFrameLocks noGrp="1"/>
          </p:cNvGraphicFramePr>
          <p:nvPr>
            <p:ph idx="1"/>
            <p:extLst>
              <p:ext uri="{D42A27DB-BD31-4B8C-83A1-F6EECF244321}">
                <p14:modId xmlns:p14="http://schemas.microsoft.com/office/powerpoint/2010/main" val="3970388094"/>
              </p:ext>
            </p:extLst>
          </p:nvPr>
        </p:nvGraphicFramePr>
        <p:xfrm>
          <a:off x="4553712" y="621792"/>
          <a:ext cx="6812280" cy="55412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016213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8">
            <a:extLst>
              <a:ext uri="{FF2B5EF4-FFF2-40B4-BE49-F238E27FC236}">
                <a16:creationId xmlns:a16="http://schemas.microsoft.com/office/drawing/2014/main" id="{44AD29B6-BF3B-4407-9E75-52DF8E3B2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20">
            <a:extLst>
              <a:ext uri="{FF2B5EF4-FFF2-40B4-BE49-F238E27FC236}">
                <a16:creationId xmlns:a16="http://schemas.microsoft.com/office/drawing/2014/main" id="{55F8BA08-3E38-4B70-B93A-74F08E0922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260019"/>
            <a:ext cx="11167447" cy="5933012"/>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B577874-6C2A-43B3-A6B9-3BB19C7C7987}"/>
              </a:ext>
            </a:extLst>
          </p:cNvPr>
          <p:cNvSpPr>
            <a:spLocks noGrp="1"/>
          </p:cNvSpPr>
          <p:nvPr>
            <p:ph type="title"/>
          </p:nvPr>
        </p:nvSpPr>
        <p:spPr>
          <a:xfrm>
            <a:off x="1045029" y="507160"/>
            <a:ext cx="2993571" cy="5438730"/>
          </a:xfrm>
        </p:spPr>
        <p:txBody>
          <a:bodyPr>
            <a:normAutofit/>
          </a:bodyPr>
          <a:lstStyle/>
          <a:p>
            <a:r>
              <a:rPr lang="en-GB" sz="3200" b="1"/>
              <a:t>Action Plan </a:t>
            </a:r>
          </a:p>
        </p:txBody>
      </p:sp>
      <p:sp>
        <p:nvSpPr>
          <p:cNvPr id="18" name="Rectangle 22">
            <a:extLst>
              <a:ext uri="{FF2B5EF4-FFF2-40B4-BE49-F238E27FC236}">
                <a16:creationId xmlns:a16="http://schemas.microsoft.com/office/drawing/2014/main" id="{357F1B33-79AB-4A71-8CEC-4546D709B8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2874481"/>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0CB52E28-3503-40A7-B17C-4BAFEF12BD6C}"/>
              </a:ext>
            </a:extLst>
          </p:cNvPr>
          <p:cNvGraphicFramePr>
            <a:graphicFrameLocks noGrp="1"/>
          </p:cNvGraphicFramePr>
          <p:nvPr>
            <p:ph idx="1"/>
            <p:extLst>
              <p:ext uri="{D42A27DB-BD31-4B8C-83A1-F6EECF244321}">
                <p14:modId xmlns:p14="http://schemas.microsoft.com/office/powerpoint/2010/main" val="2516844542"/>
              </p:ext>
            </p:extLst>
          </p:nvPr>
        </p:nvGraphicFramePr>
        <p:xfrm>
          <a:off x="4526280" y="512064"/>
          <a:ext cx="6830568" cy="54406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342111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029D5AD-8348-4446-B191-6A9B6FE0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 name="Freeform: Shape 9">
            <a:extLst>
              <a:ext uri="{FF2B5EF4-FFF2-40B4-BE49-F238E27FC236}">
                <a16:creationId xmlns:a16="http://schemas.microsoft.com/office/drawing/2014/main" id="{A3F395A2-2B64-4749-BD93-2F159C7E1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7" name="Freeform: Shape 11">
            <a:extLst>
              <a:ext uri="{FF2B5EF4-FFF2-40B4-BE49-F238E27FC236}">
                <a16:creationId xmlns:a16="http://schemas.microsoft.com/office/drawing/2014/main" id="{5CF0135B-EAB8-4CA0-896C-2D897ECD2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6A1CE9-48A2-484C-B85B-BFD1D07073AC}"/>
              </a:ext>
            </a:extLst>
          </p:cNvPr>
          <p:cNvSpPr>
            <a:spLocks noGrp="1"/>
          </p:cNvSpPr>
          <p:nvPr>
            <p:ph type="title"/>
          </p:nvPr>
        </p:nvSpPr>
        <p:spPr>
          <a:xfrm>
            <a:off x="838200" y="253397"/>
            <a:ext cx="10515600" cy="1273233"/>
          </a:xfrm>
        </p:spPr>
        <p:txBody>
          <a:bodyPr>
            <a:normAutofit/>
          </a:bodyPr>
          <a:lstStyle/>
          <a:p>
            <a:r>
              <a:rPr lang="en-GB" b="1" dirty="0"/>
              <a:t>Reference List</a:t>
            </a:r>
          </a:p>
        </p:txBody>
      </p:sp>
      <p:sp>
        <p:nvSpPr>
          <p:cNvPr id="9" name="Rectangle 13">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52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37CD551-0FCC-4363-8F58-28100AD121F9}"/>
              </a:ext>
            </a:extLst>
          </p:cNvPr>
          <p:cNvSpPr>
            <a:spLocks noGrp="1"/>
          </p:cNvSpPr>
          <p:nvPr>
            <p:ph idx="1"/>
          </p:nvPr>
        </p:nvSpPr>
        <p:spPr>
          <a:xfrm>
            <a:off x="838200" y="1989194"/>
            <a:ext cx="10515600" cy="4930628"/>
          </a:xfrm>
        </p:spPr>
        <p:txBody>
          <a:bodyPr vert="horz" lIns="91440" tIns="45720" rIns="91440" bIns="45720" rtlCol="0" anchor="t">
            <a:noAutofit/>
          </a:bodyPr>
          <a:lstStyle/>
          <a:p>
            <a:pPr>
              <a:lnSpc>
                <a:spcPct val="100000"/>
              </a:lnSpc>
            </a:pPr>
            <a:r>
              <a:rPr lang="en-GB" sz="2000" b="1" dirty="0"/>
              <a:t>References</a:t>
            </a:r>
            <a:endParaRPr lang="en-GB" sz="2000" b="1"/>
          </a:p>
          <a:p>
            <a:pPr>
              <a:lnSpc>
                <a:spcPct val="100000"/>
              </a:lnSpc>
            </a:pPr>
            <a:r>
              <a:rPr lang="en-GB" sz="2000" b="1" dirty="0">
                <a:ea typeface="+mn-lt"/>
                <a:cs typeface="+mn-lt"/>
              </a:rPr>
              <a:t>Banks, S., 2010. </a:t>
            </a:r>
            <a:r>
              <a:rPr lang="en-GB" sz="2000" b="1" i="1" dirty="0">
                <a:ea typeface="+mn-lt"/>
                <a:cs typeface="+mn-lt"/>
              </a:rPr>
              <a:t>Ethical Issues In Youth Work</a:t>
            </a:r>
            <a:r>
              <a:rPr lang="en-GB" sz="2000" b="1" dirty="0">
                <a:ea typeface="+mn-lt"/>
                <a:cs typeface="+mn-lt"/>
              </a:rPr>
              <a:t>. 2nd ed. Oxon: Routledge, pp.50,78.</a:t>
            </a:r>
            <a:endParaRPr lang="en-GB" sz="2000" b="1" dirty="0"/>
          </a:p>
          <a:p>
            <a:pPr>
              <a:lnSpc>
                <a:spcPct val="100000"/>
              </a:lnSpc>
            </a:pPr>
            <a:r>
              <a:rPr lang="en-GB" sz="2000" b="1" dirty="0">
                <a:ea typeface="+mn-lt"/>
                <a:cs typeface="+mn-lt"/>
              </a:rPr>
              <a:t>Cdc.gov. 2019. </a:t>
            </a:r>
            <a:r>
              <a:rPr lang="en-GB" sz="2000" b="1" i="1" dirty="0">
                <a:ea typeface="+mn-lt"/>
                <a:cs typeface="+mn-lt"/>
              </a:rPr>
              <a:t>Adverse Childhood Experiences (Aces)</a:t>
            </a:r>
            <a:r>
              <a:rPr lang="en-GB" sz="2000" b="1" dirty="0">
                <a:ea typeface="+mn-lt"/>
                <a:cs typeface="+mn-lt"/>
              </a:rPr>
              <a:t>. [online] Available at: &lt;https://www.cdc.gov/violenceprevention/childabuseandneglect/acestudy/index.html&gt; [Accessed 18 March 2020].</a:t>
            </a:r>
            <a:endParaRPr lang="en-GB" sz="2000" b="1" dirty="0"/>
          </a:p>
          <a:p>
            <a:pPr>
              <a:lnSpc>
                <a:spcPct val="100000"/>
              </a:lnSpc>
            </a:pPr>
            <a:r>
              <a:rPr lang="en-GB" sz="2000" b="1" dirty="0">
                <a:ea typeface="+mn-lt"/>
                <a:cs typeface="+mn-lt"/>
              </a:rPr>
              <a:t>Coleman, J., 2011. </a:t>
            </a:r>
            <a:r>
              <a:rPr lang="en-GB" sz="2000" b="1" i="1" dirty="0">
                <a:ea typeface="+mn-lt"/>
                <a:cs typeface="+mn-lt"/>
              </a:rPr>
              <a:t>The Nature Of Adolescence</a:t>
            </a:r>
            <a:r>
              <a:rPr lang="en-GB" sz="2000" b="1" dirty="0">
                <a:ea typeface="+mn-lt"/>
                <a:cs typeface="+mn-lt"/>
              </a:rPr>
              <a:t>. 4th ed. London: Routledge, p.212.</a:t>
            </a:r>
            <a:endParaRPr lang="en-GB" sz="2000" b="1" dirty="0"/>
          </a:p>
          <a:p>
            <a:pPr>
              <a:lnSpc>
                <a:spcPct val="100000"/>
              </a:lnSpc>
            </a:pPr>
            <a:r>
              <a:rPr lang="en-GB" sz="2000" b="1" dirty="0">
                <a:ea typeface="+mn-lt"/>
                <a:cs typeface="+mn-lt"/>
              </a:rPr>
              <a:t>CWVYS.ORG.UK. 2018. </a:t>
            </a:r>
            <a:r>
              <a:rPr lang="en-GB" sz="2000" b="1" i="1" dirty="0">
                <a:ea typeface="+mn-lt"/>
                <a:cs typeface="+mn-lt"/>
              </a:rPr>
              <a:t>YOUTH WORK IN WALES: Principles And Purposes</a:t>
            </a:r>
            <a:r>
              <a:rPr lang="en-GB" sz="2000" b="1" dirty="0">
                <a:ea typeface="+mn-lt"/>
                <a:cs typeface="+mn-lt"/>
              </a:rPr>
              <a:t>. [online] Available at: &lt;http://www.cwvys.org.uk/&gt; [Accessed 18 January 2020].</a:t>
            </a:r>
            <a:endParaRPr lang="en-GB" sz="2000" b="1" dirty="0"/>
          </a:p>
          <a:p>
            <a:pPr>
              <a:lnSpc>
                <a:spcPct val="100000"/>
              </a:lnSpc>
            </a:pPr>
            <a:r>
              <a:rPr lang="en-GB" sz="2000" b="1" dirty="0">
                <a:ea typeface="+mn-lt"/>
                <a:cs typeface="+mn-lt"/>
              </a:rPr>
              <a:t>Gardner, K., 2020. </a:t>
            </a:r>
            <a:r>
              <a:rPr lang="en-GB" sz="2000" b="1" i="1" dirty="0">
                <a:ea typeface="+mn-lt"/>
                <a:cs typeface="+mn-lt"/>
              </a:rPr>
              <a:t>Boundaries</a:t>
            </a:r>
            <a:r>
              <a:rPr lang="en-GB" sz="2000" b="1" dirty="0">
                <a:ea typeface="+mn-lt"/>
                <a:cs typeface="+mn-lt"/>
              </a:rPr>
              <a:t>.</a:t>
            </a:r>
            <a:endParaRPr lang="en-GB" sz="2000" b="1" dirty="0"/>
          </a:p>
          <a:p>
            <a:pPr>
              <a:lnSpc>
                <a:spcPct val="100000"/>
              </a:lnSpc>
            </a:pPr>
            <a:r>
              <a:rPr lang="en-GB" sz="2000" b="1" dirty="0">
                <a:ea typeface="+mn-lt"/>
                <a:cs typeface="+mn-lt"/>
              </a:rPr>
              <a:t>Gardner, K., 2020. </a:t>
            </a:r>
            <a:r>
              <a:rPr lang="en-GB" sz="2000" b="1" i="1" dirty="0">
                <a:ea typeface="+mn-lt"/>
                <a:cs typeface="+mn-lt"/>
              </a:rPr>
              <a:t>Judgement, Triggers And Responses</a:t>
            </a:r>
            <a:r>
              <a:rPr lang="en-GB" sz="2000" b="1" dirty="0">
                <a:ea typeface="+mn-lt"/>
                <a:cs typeface="+mn-lt"/>
              </a:rPr>
              <a:t>.</a:t>
            </a:r>
            <a:endParaRPr lang="en-GB" sz="2000" b="1" dirty="0"/>
          </a:p>
          <a:p>
            <a:pPr>
              <a:lnSpc>
                <a:spcPct val="100000"/>
              </a:lnSpc>
            </a:pPr>
            <a:r>
              <a:rPr lang="en-GB" sz="2000" b="1" dirty="0">
                <a:ea typeface="+mn-lt"/>
                <a:cs typeface="+mn-lt"/>
              </a:rPr>
              <a:t>Gibbs, G., 1988. </a:t>
            </a:r>
            <a:r>
              <a:rPr lang="en-GB" sz="2000" b="1" i="1" dirty="0">
                <a:ea typeface="+mn-lt"/>
                <a:cs typeface="+mn-lt"/>
              </a:rPr>
              <a:t>Learning By Doing</a:t>
            </a:r>
            <a:r>
              <a:rPr lang="en-GB" sz="2000" b="1" dirty="0">
                <a:ea typeface="+mn-lt"/>
                <a:cs typeface="+mn-lt"/>
              </a:rPr>
              <a:t>. oxford: Oxford Polytechnic.</a:t>
            </a:r>
            <a:endParaRPr lang="en-GB" sz="2000" b="1" dirty="0"/>
          </a:p>
          <a:p>
            <a:pPr>
              <a:lnSpc>
                <a:spcPct val="100000"/>
              </a:lnSpc>
            </a:pPr>
            <a:endParaRPr lang="en-GB" sz="900" dirty="0"/>
          </a:p>
          <a:p>
            <a:pPr>
              <a:lnSpc>
                <a:spcPct val="100000"/>
              </a:lnSpc>
            </a:pPr>
            <a:endParaRPr lang="en-GB" sz="900"/>
          </a:p>
        </p:txBody>
      </p:sp>
    </p:spTree>
    <p:extLst>
      <p:ext uri="{BB962C8B-B14F-4D97-AF65-F5344CB8AC3E}">
        <p14:creationId xmlns:p14="http://schemas.microsoft.com/office/powerpoint/2010/main" val="10994226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B3F19-3B24-4A67-A38A-B88B0A1E37EB}"/>
              </a:ext>
            </a:extLst>
          </p:cNvPr>
          <p:cNvSpPr>
            <a:spLocks noGrp="1"/>
          </p:cNvSpPr>
          <p:nvPr>
            <p:ph type="title"/>
          </p:nvPr>
        </p:nvSpPr>
        <p:spPr/>
        <p:txBody>
          <a:bodyPr/>
          <a:lstStyle/>
          <a:p>
            <a:r>
              <a:rPr lang="en-GB" b="1" dirty="0"/>
              <a:t>References Continued</a:t>
            </a:r>
          </a:p>
        </p:txBody>
      </p:sp>
      <p:sp>
        <p:nvSpPr>
          <p:cNvPr id="3" name="Content Placeholder 2">
            <a:extLst>
              <a:ext uri="{FF2B5EF4-FFF2-40B4-BE49-F238E27FC236}">
                <a16:creationId xmlns:a16="http://schemas.microsoft.com/office/drawing/2014/main" id="{B7A99BBE-3A34-47E9-9B13-07505462DC79}"/>
              </a:ext>
            </a:extLst>
          </p:cNvPr>
          <p:cNvSpPr>
            <a:spLocks noGrp="1"/>
          </p:cNvSpPr>
          <p:nvPr>
            <p:ph idx="1"/>
          </p:nvPr>
        </p:nvSpPr>
        <p:spPr/>
        <p:txBody>
          <a:bodyPr vert="horz" lIns="91440" tIns="45720" rIns="91440" bIns="45720" rtlCol="0" anchor="t">
            <a:normAutofit fontScale="62500" lnSpcReduction="20000"/>
          </a:bodyPr>
          <a:lstStyle/>
          <a:p>
            <a:pPr>
              <a:lnSpc>
                <a:spcPct val="100000"/>
              </a:lnSpc>
            </a:pPr>
            <a:r>
              <a:rPr lang="en-GB" b="1" dirty="0">
                <a:ea typeface="+mn-lt"/>
                <a:cs typeface="+mn-lt"/>
              </a:rPr>
              <a:t>GOV.WALES. 2019. </a:t>
            </a:r>
            <a:r>
              <a:rPr lang="en-GB" b="1" i="1" dirty="0">
                <a:ea typeface="+mn-lt"/>
                <a:cs typeface="+mn-lt"/>
              </a:rPr>
              <a:t>Youth Work Strategy 2019</a:t>
            </a:r>
            <a:r>
              <a:rPr lang="en-GB" b="1" dirty="0">
                <a:ea typeface="+mn-lt"/>
                <a:cs typeface="+mn-lt"/>
              </a:rPr>
              <a:t>. [online] Available at: &lt;https://gov.wales/&gt; [Accessed 19 January 2020].</a:t>
            </a:r>
          </a:p>
          <a:p>
            <a:pPr>
              <a:lnSpc>
                <a:spcPct val="100000"/>
              </a:lnSpc>
            </a:pPr>
            <a:r>
              <a:rPr lang="en-GB" b="1" dirty="0">
                <a:ea typeface="+mn-lt"/>
                <a:cs typeface="+mn-lt"/>
              </a:rPr>
              <a:t>Harrison, C. and Wise, R., 2008. </a:t>
            </a:r>
            <a:r>
              <a:rPr lang="en-GB" b="1" i="1" dirty="0">
                <a:ea typeface="+mn-lt"/>
                <a:cs typeface="+mn-lt"/>
              </a:rPr>
              <a:t>Working With Young People</a:t>
            </a:r>
            <a:r>
              <a:rPr lang="en-GB" b="1" dirty="0">
                <a:ea typeface="+mn-lt"/>
                <a:cs typeface="+mn-lt"/>
              </a:rPr>
              <a:t>. London: SAGE Publications, pp.17, 108.</a:t>
            </a:r>
          </a:p>
          <a:p>
            <a:pPr>
              <a:lnSpc>
                <a:spcPct val="100000"/>
              </a:lnSpc>
            </a:pPr>
            <a:r>
              <a:rPr lang="en-GB" b="1" dirty="0">
                <a:ea typeface="+mn-lt"/>
                <a:cs typeface="+mn-lt"/>
              </a:rPr>
              <a:t>Hunt, C., 2020. </a:t>
            </a:r>
            <a:r>
              <a:rPr lang="en-GB" b="1" i="1" dirty="0">
                <a:ea typeface="+mn-lt"/>
                <a:cs typeface="+mn-lt"/>
              </a:rPr>
              <a:t>Supervision</a:t>
            </a:r>
            <a:r>
              <a:rPr lang="en-GB" b="1" dirty="0">
                <a:ea typeface="+mn-lt"/>
                <a:cs typeface="+mn-lt"/>
              </a:rPr>
              <a:t>.</a:t>
            </a:r>
          </a:p>
          <a:p>
            <a:pPr>
              <a:lnSpc>
                <a:spcPct val="100000"/>
              </a:lnSpc>
            </a:pPr>
            <a:r>
              <a:rPr lang="en-GB" b="1" dirty="0">
                <a:ea typeface="+mn-lt"/>
                <a:cs typeface="+mn-lt"/>
              </a:rPr>
              <a:t>Learning and Skills improvement Services, (2012) </a:t>
            </a:r>
            <a:r>
              <a:rPr lang="en-GB" b="1" i="1" dirty="0">
                <a:ea typeface="+mn-lt"/>
                <a:cs typeface="+mn-lt"/>
              </a:rPr>
              <a:t>Youth Work National Occupational Standards.</a:t>
            </a:r>
            <a:r>
              <a:rPr lang="en-GB" b="1" dirty="0">
                <a:ea typeface="+mn-lt"/>
                <a:cs typeface="+mn-lt"/>
              </a:rPr>
              <a:t> London :Learning Skills and Improvement Service.</a:t>
            </a:r>
            <a:endParaRPr lang="en-US" b="1">
              <a:ea typeface="+mn-lt"/>
              <a:cs typeface="+mn-lt"/>
            </a:endParaRPr>
          </a:p>
          <a:p>
            <a:pPr>
              <a:lnSpc>
                <a:spcPct val="100000"/>
              </a:lnSpc>
            </a:pPr>
            <a:r>
              <a:rPr lang="en-GB" b="1" dirty="0">
                <a:ea typeface="+mn-lt"/>
                <a:cs typeface="+mn-lt"/>
              </a:rPr>
              <a:t>Lewis, A., 2019. </a:t>
            </a:r>
            <a:r>
              <a:rPr lang="en-GB" b="1" i="1" dirty="0">
                <a:ea typeface="+mn-lt"/>
                <a:cs typeface="+mn-lt"/>
              </a:rPr>
              <a:t>Defining The Nature, Purpose, Functions And Characteristics Of Youth Work</a:t>
            </a:r>
            <a:r>
              <a:rPr lang="en-GB" b="1" dirty="0">
                <a:ea typeface="+mn-lt"/>
                <a:cs typeface="+mn-lt"/>
              </a:rPr>
              <a:t>.</a:t>
            </a:r>
          </a:p>
          <a:p>
            <a:pPr>
              <a:lnSpc>
                <a:spcPct val="100000"/>
              </a:lnSpc>
            </a:pPr>
            <a:r>
              <a:rPr lang="en-GB" b="1" dirty="0">
                <a:ea typeface="+mn-lt"/>
                <a:cs typeface="+mn-lt"/>
              </a:rPr>
              <a:t>Rogers, C., 1951. </a:t>
            </a:r>
            <a:r>
              <a:rPr lang="en-GB" b="1" i="1" dirty="0">
                <a:ea typeface="+mn-lt"/>
                <a:cs typeface="+mn-lt"/>
              </a:rPr>
              <a:t>Client Centred Therapy</a:t>
            </a:r>
            <a:r>
              <a:rPr lang="en-GB" b="1" dirty="0">
                <a:ea typeface="+mn-lt"/>
                <a:cs typeface="+mn-lt"/>
              </a:rPr>
              <a:t>. London: Constable.</a:t>
            </a:r>
          </a:p>
          <a:p>
            <a:pPr>
              <a:lnSpc>
                <a:spcPct val="100000"/>
              </a:lnSpc>
            </a:pPr>
            <a:r>
              <a:rPr lang="en-GB" b="1" dirty="0">
                <a:ea typeface="+mn-lt"/>
                <a:cs typeface="+mn-lt"/>
              </a:rPr>
              <a:t>Youngminds.co.uk (2020) </a:t>
            </a:r>
          </a:p>
          <a:p>
            <a:pPr>
              <a:lnSpc>
                <a:spcPct val="100000"/>
              </a:lnSpc>
            </a:pPr>
            <a:r>
              <a:rPr lang="en-GB" b="1" dirty="0">
                <a:ea typeface="+mn-lt"/>
                <a:cs typeface="+mn-lt"/>
              </a:rPr>
              <a:t>Young, K., 1999. </a:t>
            </a:r>
            <a:r>
              <a:rPr lang="en-GB" b="1" i="1" dirty="0">
                <a:ea typeface="+mn-lt"/>
                <a:cs typeface="+mn-lt"/>
              </a:rPr>
              <a:t>The Art Of Youth Work</a:t>
            </a:r>
            <a:r>
              <a:rPr lang="en-GB" b="1" dirty="0">
                <a:ea typeface="+mn-lt"/>
                <a:cs typeface="+mn-lt"/>
              </a:rPr>
              <a:t>. Lyme Regis: Russell House, p.94.</a:t>
            </a:r>
            <a:endParaRPr lang="en-GB" b="1" dirty="0"/>
          </a:p>
        </p:txBody>
      </p:sp>
    </p:spTree>
    <p:extLst>
      <p:ext uri="{BB962C8B-B14F-4D97-AF65-F5344CB8AC3E}">
        <p14:creationId xmlns:p14="http://schemas.microsoft.com/office/powerpoint/2010/main" val="3732591826"/>
      </p:ext>
    </p:extLst>
  </p:cSld>
  <p:clrMapOvr>
    <a:masterClrMapping/>
  </p:clrMapOvr>
</p:sld>
</file>

<file path=ppt/theme/theme1.xml><?xml version="1.0" encoding="utf-8"?>
<a:theme xmlns:a="http://schemas.openxmlformats.org/drawingml/2006/main" name="AccentBoxVTI">
  <a:themeElements>
    <a:clrScheme name="AnalogousFromRegularSeedRightStep">
      <a:dk1>
        <a:srgbClr val="000000"/>
      </a:dk1>
      <a:lt1>
        <a:srgbClr val="FFFFFF"/>
      </a:lt1>
      <a:dk2>
        <a:srgbClr val="242E41"/>
      </a:dk2>
      <a:lt2>
        <a:srgbClr val="E8E2E6"/>
      </a:lt2>
      <a:accent1>
        <a:srgbClr val="24B660"/>
      </a:accent1>
      <a:accent2>
        <a:srgbClr val="17B499"/>
      </a:accent2>
      <a:accent3>
        <a:srgbClr val="28ACD7"/>
      </a:accent3>
      <a:accent4>
        <a:srgbClr val="1B58D1"/>
      </a:accent4>
      <a:accent5>
        <a:srgbClr val="4A3DE5"/>
      </a:accent5>
      <a:accent6>
        <a:srgbClr val="7E28D4"/>
      </a:accent6>
      <a:hlink>
        <a:srgbClr val="C24990"/>
      </a:hlink>
      <a:folHlink>
        <a:srgbClr val="7F7F7F"/>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22</Slides>
  <Notes>0</Notes>
  <HiddenSlides>0</HiddenSlides>
  <MMClips>0</MMClip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AccentBoxVTI</vt:lpstr>
      <vt:lpstr>PRESENTATION FOR MODULE SJYW4013</vt:lpstr>
      <vt:lpstr>           Overview Of today's Presentation</vt:lpstr>
      <vt:lpstr> Background Information on Claire.</vt:lpstr>
      <vt:lpstr>Gibbs Reflective Cycle (1988) </vt:lpstr>
      <vt:lpstr>Critical Incident </vt:lpstr>
      <vt:lpstr>PowerPoint Presentation</vt:lpstr>
      <vt:lpstr>PowerPoint Presentation</vt:lpstr>
      <vt:lpstr>                    My Feelings </vt:lpstr>
      <vt:lpstr>6 key Points </vt:lpstr>
      <vt:lpstr>Key Point 1: Defining the Role of Teacher and Youth Worker</vt:lpstr>
      <vt:lpstr>For Example...</vt:lpstr>
      <vt:lpstr>Key Point 2: Aces and Learning Barriers </vt:lpstr>
      <vt:lpstr>PowerPoint Presentation</vt:lpstr>
      <vt:lpstr>Key Point 3: Strong Youth Work Qualities </vt:lpstr>
      <vt:lpstr>PowerPoint Presentation</vt:lpstr>
      <vt:lpstr>Key Point 4: Management of Boundaries and Dual/Multiple Roles </vt:lpstr>
      <vt:lpstr>Key Point 5: Diffusing situation and avoiding alternative outcomes </vt:lpstr>
      <vt:lpstr>Key Point 6: Assumptions and Judgements ….</vt:lpstr>
      <vt:lpstr>Conclusion/ What I have Learnt</vt:lpstr>
      <vt:lpstr>Action Plan </vt:lpstr>
      <vt:lpstr>Reference List</vt:lpstr>
      <vt:lpstr>References Continued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447398683352</cp:lastModifiedBy>
  <cp:revision>1561</cp:revision>
  <dcterms:created xsi:type="dcterms:W3CDTF">2020-03-17T21:32:12Z</dcterms:created>
  <dcterms:modified xsi:type="dcterms:W3CDTF">2020-03-20T12:06:12Z</dcterms:modified>
</cp:coreProperties>
</file>