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9"/>
  </p:notesMasterIdLst>
  <p:handoutMasterIdLst>
    <p:handoutMasterId r:id="rId40"/>
  </p:handoutMasterIdLst>
  <p:sldIdLst>
    <p:sldId id="277" r:id="rId2"/>
    <p:sldId id="332" r:id="rId3"/>
    <p:sldId id="333" r:id="rId4"/>
    <p:sldId id="334" r:id="rId5"/>
    <p:sldId id="335" r:id="rId6"/>
    <p:sldId id="336" r:id="rId7"/>
    <p:sldId id="337" r:id="rId8"/>
    <p:sldId id="338" r:id="rId9"/>
    <p:sldId id="339" r:id="rId10"/>
    <p:sldId id="340" r:id="rId11"/>
    <p:sldId id="341" r:id="rId12"/>
    <p:sldId id="342" r:id="rId13"/>
    <p:sldId id="343" r:id="rId14"/>
    <p:sldId id="344" r:id="rId15"/>
    <p:sldId id="345" r:id="rId16"/>
    <p:sldId id="346" r:id="rId17"/>
    <p:sldId id="347" r:id="rId18"/>
    <p:sldId id="348" r:id="rId19"/>
    <p:sldId id="349" r:id="rId20"/>
    <p:sldId id="350" r:id="rId21"/>
    <p:sldId id="351" r:id="rId22"/>
    <p:sldId id="352" r:id="rId23"/>
    <p:sldId id="353" r:id="rId24"/>
    <p:sldId id="354" r:id="rId25"/>
    <p:sldId id="355" r:id="rId26"/>
    <p:sldId id="356" r:id="rId27"/>
    <p:sldId id="357" r:id="rId28"/>
    <p:sldId id="358" r:id="rId29"/>
    <p:sldId id="359" r:id="rId30"/>
    <p:sldId id="360" r:id="rId31"/>
    <p:sldId id="361" r:id="rId32"/>
    <p:sldId id="362" r:id="rId33"/>
    <p:sldId id="363" r:id="rId34"/>
    <p:sldId id="364" r:id="rId35"/>
    <p:sldId id="365" r:id="rId36"/>
    <p:sldId id="366" r:id="rId37"/>
    <p:sldId id="367" r:id="rId38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57FAE64-4583-4002-82F0-FCB38372BC8B}" v="41" dt="2021-03-11T10:56:56.14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75" autoAdjust="0"/>
    <p:restoredTop sz="93347" autoAdjust="0"/>
  </p:normalViewPr>
  <p:slideViewPr>
    <p:cSldViewPr>
      <p:cViewPr varScale="1">
        <p:scale>
          <a:sx n="68" d="100"/>
          <a:sy n="68" d="100"/>
        </p:scale>
        <p:origin x="1350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57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heme" Target="theme/theme1.xml"/><Relationship Id="rId56" Type="http://schemas.microsoft.com/office/2016/11/relationships/changesInfo" Target="changesInfos/changesInfo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0" Type="http://schemas.openxmlformats.org/officeDocument/2006/relationships/slide" Target="slides/slide19.xml"/><Relationship Id="rId41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iaz Bhatti" userId="a379b8bf-736b-4c00-9451-3a85dd844047" providerId="ADAL" clId="{057FAE64-4583-4002-82F0-FCB38372BC8B}"/>
    <pc:docChg chg="undo custSel addSld delSld modSld">
      <pc:chgData name="Riaz Bhatti" userId="a379b8bf-736b-4c00-9451-3a85dd844047" providerId="ADAL" clId="{057FAE64-4583-4002-82F0-FCB38372BC8B}" dt="2021-03-11T10:59:10.336" v="148" actId="47"/>
      <pc:docMkLst>
        <pc:docMk/>
      </pc:docMkLst>
      <pc:sldChg chg="modSp mod">
        <pc:chgData name="Riaz Bhatti" userId="a379b8bf-736b-4c00-9451-3a85dd844047" providerId="ADAL" clId="{057FAE64-4583-4002-82F0-FCB38372BC8B}" dt="2021-03-11T10:40:55.511" v="112" actId="20577"/>
        <pc:sldMkLst>
          <pc:docMk/>
          <pc:sldMk cId="3602111726" sldId="259"/>
        </pc:sldMkLst>
        <pc:spChg chg="mod">
          <ac:chgData name="Riaz Bhatti" userId="a379b8bf-736b-4c00-9451-3a85dd844047" providerId="ADAL" clId="{057FAE64-4583-4002-82F0-FCB38372BC8B}" dt="2021-03-11T10:40:55.511" v="112" actId="20577"/>
          <ac:spMkLst>
            <pc:docMk/>
            <pc:sldMk cId="3602111726" sldId="259"/>
            <ac:spMk id="7170" creationId="{1984F4D7-2BB5-D74C-9175-E67C4546413D}"/>
          </ac:spMkLst>
        </pc:spChg>
      </pc:sldChg>
      <pc:sldChg chg="modSp">
        <pc:chgData name="Riaz Bhatti" userId="a379b8bf-736b-4c00-9451-3a85dd844047" providerId="ADAL" clId="{057FAE64-4583-4002-82F0-FCB38372BC8B}" dt="2021-03-11T09:35:20.487" v="0" actId="1076"/>
        <pc:sldMkLst>
          <pc:docMk/>
          <pc:sldMk cId="1942869533" sldId="260"/>
        </pc:sldMkLst>
        <pc:spChg chg="mod">
          <ac:chgData name="Riaz Bhatti" userId="a379b8bf-736b-4c00-9451-3a85dd844047" providerId="ADAL" clId="{057FAE64-4583-4002-82F0-FCB38372BC8B}" dt="2021-03-11T09:35:20.487" v="0" actId="1076"/>
          <ac:spMkLst>
            <pc:docMk/>
            <pc:sldMk cId="1942869533" sldId="260"/>
            <ac:spMk id="8194" creationId="{2114150F-5BA8-4141-8331-75977CEFEEF6}"/>
          </ac:spMkLst>
        </pc:spChg>
      </pc:sldChg>
      <pc:sldChg chg="modSp mod">
        <pc:chgData name="Riaz Bhatti" userId="a379b8bf-736b-4c00-9451-3a85dd844047" providerId="ADAL" clId="{057FAE64-4583-4002-82F0-FCB38372BC8B}" dt="2021-03-11T09:37:04.364" v="5" actId="5793"/>
        <pc:sldMkLst>
          <pc:docMk/>
          <pc:sldMk cId="2458797066" sldId="264"/>
        </pc:sldMkLst>
        <pc:spChg chg="mod">
          <ac:chgData name="Riaz Bhatti" userId="a379b8bf-736b-4c00-9451-3a85dd844047" providerId="ADAL" clId="{057FAE64-4583-4002-82F0-FCB38372BC8B}" dt="2021-03-11T09:37:04.364" v="5" actId="5793"/>
          <ac:spMkLst>
            <pc:docMk/>
            <pc:sldMk cId="2458797066" sldId="264"/>
            <ac:spMk id="15362" creationId="{E3B05F8A-333A-2D48-B557-74557B2F62E9}"/>
          </ac:spMkLst>
        </pc:spChg>
        <pc:graphicFrameChg chg="mod">
          <ac:chgData name="Riaz Bhatti" userId="a379b8bf-736b-4c00-9451-3a85dd844047" providerId="ADAL" clId="{057FAE64-4583-4002-82F0-FCB38372BC8B}" dt="2021-03-11T09:36:28.008" v="3" actId="1076"/>
          <ac:graphicFrameMkLst>
            <pc:docMk/>
            <pc:sldMk cId="2458797066" sldId="264"/>
            <ac:graphicFrameMk id="2" creationId="{B9877A62-39CC-AC4B-935D-EDC8E2A616F7}"/>
          </ac:graphicFrameMkLst>
        </pc:graphicFrameChg>
      </pc:sldChg>
      <pc:sldChg chg="del">
        <pc:chgData name="Riaz Bhatti" userId="a379b8bf-736b-4c00-9451-3a85dd844047" providerId="ADAL" clId="{057FAE64-4583-4002-82F0-FCB38372BC8B}" dt="2021-03-11T09:41:42.447" v="18" actId="47"/>
        <pc:sldMkLst>
          <pc:docMk/>
          <pc:sldMk cId="151964681" sldId="265"/>
        </pc:sldMkLst>
      </pc:sldChg>
      <pc:sldChg chg="del">
        <pc:chgData name="Riaz Bhatti" userId="a379b8bf-736b-4c00-9451-3a85dd844047" providerId="ADAL" clId="{057FAE64-4583-4002-82F0-FCB38372BC8B}" dt="2021-03-11T09:43:31.841" v="20" actId="47"/>
        <pc:sldMkLst>
          <pc:docMk/>
          <pc:sldMk cId="466459230" sldId="266"/>
        </pc:sldMkLst>
      </pc:sldChg>
      <pc:sldChg chg="modSp mod">
        <pc:chgData name="Riaz Bhatti" userId="a379b8bf-736b-4c00-9451-3a85dd844047" providerId="ADAL" clId="{057FAE64-4583-4002-82F0-FCB38372BC8B}" dt="2021-03-11T09:44:47.902" v="24" actId="5793"/>
        <pc:sldMkLst>
          <pc:docMk/>
          <pc:sldMk cId="3694206614" sldId="267"/>
        </pc:sldMkLst>
        <pc:spChg chg="mod">
          <ac:chgData name="Riaz Bhatti" userId="a379b8bf-736b-4c00-9451-3a85dd844047" providerId="ADAL" clId="{057FAE64-4583-4002-82F0-FCB38372BC8B}" dt="2021-03-11T09:44:47.902" v="24" actId="5793"/>
          <ac:spMkLst>
            <pc:docMk/>
            <pc:sldMk cId="3694206614" sldId="267"/>
            <ac:spMk id="22530" creationId="{93FC5783-29CC-8640-8571-65019E06FF90}"/>
          </ac:spMkLst>
        </pc:spChg>
      </pc:sldChg>
      <pc:sldChg chg="modSp">
        <pc:chgData name="Riaz Bhatti" userId="a379b8bf-736b-4c00-9451-3a85dd844047" providerId="ADAL" clId="{057FAE64-4583-4002-82F0-FCB38372BC8B}" dt="2021-03-11T09:45:20.163" v="25" actId="1076"/>
        <pc:sldMkLst>
          <pc:docMk/>
          <pc:sldMk cId="93550644" sldId="271"/>
        </pc:sldMkLst>
        <pc:spChg chg="mod">
          <ac:chgData name="Riaz Bhatti" userId="a379b8bf-736b-4c00-9451-3a85dd844047" providerId="ADAL" clId="{057FAE64-4583-4002-82F0-FCB38372BC8B}" dt="2021-03-11T09:45:20.163" v="25" actId="1076"/>
          <ac:spMkLst>
            <pc:docMk/>
            <pc:sldMk cId="93550644" sldId="271"/>
            <ac:spMk id="17411" creationId="{76160ABA-3D54-EA4A-BA77-24DDFA11E0A9}"/>
          </ac:spMkLst>
        </pc:spChg>
      </pc:sldChg>
      <pc:sldChg chg="modSp mod">
        <pc:chgData name="Riaz Bhatti" userId="a379b8bf-736b-4c00-9451-3a85dd844047" providerId="ADAL" clId="{057FAE64-4583-4002-82F0-FCB38372BC8B}" dt="2021-03-11T09:56:08.858" v="50" actId="1076"/>
        <pc:sldMkLst>
          <pc:docMk/>
          <pc:sldMk cId="3673750068" sldId="276"/>
        </pc:sldMkLst>
        <pc:spChg chg="mod">
          <ac:chgData name="Riaz Bhatti" userId="a379b8bf-736b-4c00-9451-3a85dd844047" providerId="ADAL" clId="{057FAE64-4583-4002-82F0-FCB38372BC8B}" dt="2021-03-11T09:56:04.899" v="49" actId="20577"/>
          <ac:spMkLst>
            <pc:docMk/>
            <pc:sldMk cId="3673750068" sldId="276"/>
            <ac:spMk id="38913" creationId="{C5EA3703-CE10-0C43-9206-0DD33BA3BBE2}"/>
          </ac:spMkLst>
        </pc:spChg>
        <pc:spChg chg="mod">
          <ac:chgData name="Riaz Bhatti" userId="a379b8bf-736b-4c00-9451-3a85dd844047" providerId="ADAL" clId="{057FAE64-4583-4002-82F0-FCB38372BC8B}" dt="2021-03-11T09:56:08.858" v="50" actId="1076"/>
          <ac:spMkLst>
            <pc:docMk/>
            <pc:sldMk cId="3673750068" sldId="276"/>
            <ac:spMk id="38914" creationId="{8E4D8EA7-F6C3-2149-8136-563EB77EB8E2}"/>
          </ac:spMkLst>
        </pc:spChg>
      </pc:sldChg>
      <pc:sldChg chg="del">
        <pc:chgData name="Riaz Bhatti" userId="a379b8bf-736b-4c00-9451-3a85dd844047" providerId="ADAL" clId="{057FAE64-4583-4002-82F0-FCB38372BC8B}" dt="2021-03-11T09:46:44.685" v="28" actId="47"/>
        <pc:sldMkLst>
          <pc:docMk/>
          <pc:sldMk cId="2287314008" sldId="280"/>
        </pc:sldMkLst>
      </pc:sldChg>
      <pc:sldChg chg="del">
        <pc:chgData name="Riaz Bhatti" userId="a379b8bf-736b-4c00-9451-3a85dd844047" providerId="ADAL" clId="{057FAE64-4583-4002-82F0-FCB38372BC8B}" dt="2021-03-11T09:46:44.685" v="28" actId="47"/>
        <pc:sldMkLst>
          <pc:docMk/>
          <pc:sldMk cId="2007961818" sldId="281"/>
        </pc:sldMkLst>
      </pc:sldChg>
      <pc:sldChg chg="del">
        <pc:chgData name="Riaz Bhatti" userId="a379b8bf-736b-4c00-9451-3a85dd844047" providerId="ADAL" clId="{057FAE64-4583-4002-82F0-FCB38372BC8B}" dt="2021-03-11T09:46:44.685" v="28" actId="47"/>
        <pc:sldMkLst>
          <pc:docMk/>
          <pc:sldMk cId="4250719025" sldId="282"/>
        </pc:sldMkLst>
      </pc:sldChg>
      <pc:sldChg chg="del">
        <pc:chgData name="Riaz Bhatti" userId="a379b8bf-736b-4c00-9451-3a85dd844047" providerId="ADAL" clId="{057FAE64-4583-4002-82F0-FCB38372BC8B}" dt="2021-03-11T09:46:44.685" v="28" actId="47"/>
        <pc:sldMkLst>
          <pc:docMk/>
          <pc:sldMk cId="3773314793" sldId="283"/>
        </pc:sldMkLst>
      </pc:sldChg>
      <pc:sldChg chg="del">
        <pc:chgData name="Riaz Bhatti" userId="a379b8bf-736b-4c00-9451-3a85dd844047" providerId="ADAL" clId="{057FAE64-4583-4002-82F0-FCB38372BC8B}" dt="2021-03-11T09:46:44.685" v="28" actId="47"/>
        <pc:sldMkLst>
          <pc:docMk/>
          <pc:sldMk cId="1153142044" sldId="284"/>
        </pc:sldMkLst>
      </pc:sldChg>
      <pc:sldChg chg="del">
        <pc:chgData name="Riaz Bhatti" userId="a379b8bf-736b-4c00-9451-3a85dd844047" providerId="ADAL" clId="{057FAE64-4583-4002-82F0-FCB38372BC8B}" dt="2021-03-11T09:46:44.685" v="28" actId="47"/>
        <pc:sldMkLst>
          <pc:docMk/>
          <pc:sldMk cId="3349635698" sldId="285"/>
        </pc:sldMkLst>
      </pc:sldChg>
      <pc:sldChg chg="del">
        <pc:chgData name="Riaz Bhatti" userId="a379b8bf-736b-4c00-9451-3a85dd844047" providerId="ADAL" clId="{057FAE64-4583-4002-82F0-FCB38372BC8B}" dt="2021-03-11T09:56:30.121" v="51" actId="47"/>
        <pc:sldMkLst>
          <pc:docMk/>
          <pc:sldMk cId="1723127872" sldId="286"/>
        </pc:sldMkLst>
      </pc:sldChg>
      <pc:sldChg chg="del">
        <pc:chgData name="Riaz Bhatti" userId="a379b8bf-736b-4c00-9451-3a85dd844047" providerId="ADAL" clId="{057FAE64-4583-4002-82F0-FCB38372BC8B}" dt="2021-03-11T09:56:30.121" v="51" actId="47"/>
        <pc:sldMkLst>
          <pc:docMk/>
          <pc:sldMk cId="3802007543" sldId="287"/>
        </pc:sldMkLst>
      </pc:sldChg>
      <pc:sldChg chg="modSp mod">
        <pc:chgData name="Riaz Bhatti" userId="a379b8bf-736b-4c00-9451-3a85dd844047" providerId="ADAL" clId="{057FAE64-4583-4002-82F0-FCB38372BC8B}" dt="2021-03-11T09:56:41.603" v="52"/>
        <pc:sldMkLst>
          <pc:docMk/>
          <pc:sldMk cId="579643692" sldId="288"/>
        </pc:sldMkLst>
        <pc:spChg chg="mod">
          <ac:chgData name="Riaz Bhatti" userId="a379b8bf-736b-4c00-9451-3a85dd844047" providerId="ADAL" clId="{057FAE64-4583-4002-82F0-FCB38372BC8B}" dt="2021-03-11T09:56:41.603" v="52"/>
          <ac:spMkLst>
            <pc:docMk/>
            <pc:sldMk cId="579643692" sldId="288"/>
            <ac:spMk id="57346" creationId="{F7B456D0-614D-0046-AE2C-1A8709347D26}"/>
          </ac:spMkLst>
        </pc:spChg>
      </pc:sldChg>
      <pc:sldChg chg="del">
        <pc:chgData name="Riaz Bhatti" userId="a379b8bf-736b-4c00-9451-3a85dd844047" providerId="ADAL" clId="{057FAE64-4583-4002-82F0-FCB38372BC8B}" dt="2021-03-11T10:21:41.127" v="64" actId="47"/>
        <pc:sldMkLst>
          <pc:docMk/>
          <pc:sldMk cId="1344669802" sldId="291"/>
        </pc:sldMkLst>
      </pc:sldChg>
      <pc:sldChg chg="del">
        <pc:chgData name="Riaz Bhatti" userId="a379b8bf-736b-4c00-9451-3a85dd844047" providerId="ADAL" clId="{057FAE64-4583-4002-82F0-FCB38372BC8B}" dt="2021-03-11T10:22:15.495" v="65" actId="47"/>
        <pc:sldMkLst>
          <pc:docMk/>
          <pc:sldMk cId="4049850724" sldId="295"/>
        </pc:sldMkLst>
      </pc:sldChg>
      <pc:sldChg chg="del">
        <pc:chgData name="Riaz Bhatti" userId="a379b8bf-736b-4c00-9451-3a85dd844047" providerId="ADAL" clId="{057FAE64-4583-4002-82F0-FCB38372BC8B}" dt="2021-03-11T10:22:15.495" v="65" actId="47"/>
        <pc:sldMkLst>
          <pc:docMk/>
          <pc:sldMk cId="122467589" sldId="296"/>
        </pc:sldMkLst>
      </pc:sldChg>
      <pc:sldChg chg="del">
        <pc:chgData name="Riaz Bhatti" userId="a379b8bf-736b-4c00-9451-3a85dd844047" providerId="ADAL" clId="{057FAE64-4583-4002-82F0-FCB38372BC8B}" dt="2021-03-11T09:41:42.447" v="18" actId="47"/>
        <pc:sldMkLst>
          <pc:docMk/>
          <pc:sldMk cId="257160529" sldId="299"/>
        </pc:sldMkLst>
      </pc:sldChg>
      <pc:sldChg chg="del">
        <pc:chgData name="Riaz Bhatti" userId="a379b8bf-736b-4c00-9451-3a85dd844047" providerId="ADAL" clId="{057FAE64-4583-4002-82F0-FCB38372BC8B}" dt="2021-03-11T09:41:47.091" v="19" actId="47"/>
        <pc:sldMkLst>
          <pc:docMk/>
          <pc:sldMk cId="3650033178" sldId="300"/>
        </pc:sldMkLst>
      </pc:sldChg>
      <pc:sldChg chg="modSp del">
        <pc:chgData name="Riaz Bhatti" userId="a379b8bf-736b-4c00-9451-3a85dd844047" providerId="ADAL" clId="{057FAE64-4583-4002-82F0-FCB38372BC8B}" dt="2021-03-11T09:55:58.433" v="48" actId="47"/>
        <pc:sldMkLst>
          <pc:docMk/>
          <pc:sldMk cId="1689907156" sldId="301"/>
        </pc:sldMkLst>
        <pc:spChg chg="mod">
          <ac:chgData name="Riaz Bhatti" userId="a379b8bf-736b-4c00-9451-3a85dd844047" providerId="ADAL" clId="{057FAE64-4583-4002-82F0-FCB38372BC8B}" dt="2021-03-11T09:45:41.087" v="26" actId="1076"/>
          <ac:spMkLst>
            <pc:docMk/>
            <pc:sldMk cId="1689907156" sldId="301"/>
            <ac:spMk id="36866" creationId="{CDEF944C-87D3-8444-81D7-667C65C0E279}"/>
          </ac:spMkLst>
        </pc:spChg>
      </pc:sldChg>
      <pc:sldChg chg="modSp">
        <pc:chgData name="Riaz Bhatti" userId="a379b8bf-736b-4c00-9451-3a85dd844047" providerId="ADAL" clId="{057FAE64-4583-4002-82F0-FCB38372BC8B}" dt="2021-03-11T09:46:01.183" v="27" actId="1076"/>
        <pc:sldMkLst>
          <pc:docMk/>
          <pc:sldMk cId="1747028270" sldId="303"/>
        </pc:sldMkLst>
        <pc:spChg chg="mod">
          <ac:chgData name="Riaz Bhatti" userId="a379b8bf-736b-4c00-9451-3a85dd844047" providerId="ADAL" clId="{057FAE64-4583-4002-82F0-FCB38372BC8B}" dt="2021-03-11T09:46:01.183" v="27" actId="1076"/>
          <ac:spMkLst>
            <pc:docMk/>
            <pc:sldMk cId="1747028270" sldId="303"/>
            <ac:spMk id="40962" creationId="{43DA14B5-E52A-BF42-B4F4-17D946C30204}"/>
          </ac:spMkLst>
        </pc:spChg>
      </pc:sldChg>
      <pc:sldChg chg="del">
        <pc:chgData name="Riaz Bhatti" userId="a379b8bf-736b-4c00-9451-3a85dd844047" providerId="ADAL" clId="{057FAE64-4583-4002-82F0-FCB38372BC8B}" dt="2021-03-11T09:46:44.685" v="28" actId="47"/>
        <pc:sldMkLst>
          <pc:docMk/>
          <pc:sldMk cId="1934436024" sldId="304"/>
        </pc:sldMkLst>
      </pc:sldChg>
      <pc:sldChg chg="del">
        <pc:chgData name="Riaz Bhatti" userId="a379b8bf-736b-4c00-9451-3a85dd844047" providerId="ADAL" clId="{057FAE64-4583-4002-82F0-FCB38372BC8B}" dt="2021-03-11T09:46:44.685" v="28" actId="47"/>
        <pc:sldMkLst>
          <pc:docMk/>
          <pc:sldMk cId="1365783591" sldId="305"/>
        </pc:sldMkLst>
      </pc:sldChg>
      <pc:sldChg chg="del">
        <pc:chgData name="Riaz Bhatti" userId="a379b8bf-736b-4c00-9451-3a85dd844047" providerId="ADAL" clId="{057FAE64-4583-4002-82F0-FCB38372BC8B}" dt="2021-03-11T10:22:15.495" v="65" actId="47"/>
        <pc:sldMkLst>
          <pc:docMk/>
          <pc:sldMk cId="1737289648" sldId="307"/>
        </pc:sldMkLst>
      </pc:sldChg>
      <pc:sldChg chg="del">
        <pc:chgData name="Riaz Bhatti" userId="a379b8bf-736b-4c00-9451-3a85dd844047" providerId="ADAL" clId="{057FAE64-4583-4002-82F0-FCB38372BC8B}" dt="2021-03-11T09:50:30.588" v="29" actId="47"/>
        <pc:sldMkLst>
          <pc:docMk/>
          <pc:sldMk cId="2502498088" sldId="308"/>
        </pc:sldMkLst>
      </pc:sldChg>
      <pc:sldChg chg="delSp modSp new mod">
        <pc:chgData name="Riaz Bhatti" userId="a379b8bf-736b-4c00-9451-3a85dd844047" providerId="ADAL" clId="{057FAE64-4583-4002-82F0-FCB38372BC8B}" dt="2021-03-11T09:41:30.164" v="17" actId="20577"/>
        <pc:sldMkLst>
          <pc:docMk/>
          <pc:sldMk cId="3267250926" sldId="314"/>
        </pc:sldMkLst>
        <pc:spChg chg="del">
          <ac:chgData name="Riaz Bhatti" userId="a379b8bf-736b-4c00-9451-3a85dd844047" providerId="ADAL" clId="{057FAE64-4583-4002-82F0-FCB38372BC8B}" dt="2021-03-11T09:41:13.582" v="10" actId="478"/>
          <ac:spMkLst>
            <pc:docMk/>
            <pc:sldMk cId="3267250926" sldId="314"/>
            <ac:spMk id="2" creationId="{267C7757-A914-4B4E-9D0C-A2E082386F33}"/>
          </ac:spMkLst>
        </pc:spChg>
        <pc:spChg chg="mod">
          <ac:chgData name="Riaz Bhatti" userId="a379b8bf-736b-4c00-9451-3a85dd844047" providerId="ADAL" clId="{057FAE64-4583-4002-82F0-FCB38372BC8B}" dt="2021-03-11T09:41:30.164" v="17" actId="20577"/>
          <ac:spMkLst>
            <pc:docMk/>
            <pc:sldMk cId="3267250926" sldId="314"/>
            <ac:spMk id="3" creationId="{27EBD86A-B132-4C40-8BDB-D31A290CB471}"/>
          </ac:spMkLst>
        </pc:spChg>
      </pc:sldChg>
      <pc:sldChg chg="modSp new mod">
        <pc:chgData name="Riaz Bhatti" userId="a379b8bf-736b-4c00-9451-3a85dd844047" providerId="ADAL" clId="{057FAE64-4583-4002-82F0-FCB38372BC8B}" dt="2021-03-11T10:03:59.416" v="62" actId="313"/>
        <pc:sldMkLst>
          <pc:docMk/>
          <pc:sldMk cId="2347586940" sldId="315"/>
        </pc:sldMkLst>
        <pc:spChg chg="mod">
          <ac:chgData name="Riaz Bhatti" userId="a379b8bf-736b-4c00-9451-3a85dd844047" providerId="ADAL" clId="{057FAE64-4583-4002-82F0-FCB38372BC8B}" dt="2021-03-11T09:57:37.137" v="54"/>
          <ac:spMkLst>
            <pc:docMk/>
            <pc:sldMk cId="2347586940" sldId="315"/>
            <ac:spMk id="2" creationId="{6E32706E-8C10-455A-8263-9B55C6D45C61}"/>
          </ac:spMkLst>
        </pc:spChg>
        <pc:spChg chg="mod">
          <ac:chgData name="Riaz Bhatti" userId="a379b8bf-736b-4c00-9451-3a85dd844047" providerId="ADAL" clId="{057FAE64-4583-4002-82F0-FCB38372BC8B}" dt="2021-03-11T10:03:59.416" v="62" actId="313"/>
          <ac:spMkLst>
            <pc:docMk/>
            <pc:sldMk cId="2347586940" sldId="315"/>
            <ac:spMk id="3" creationId="{6C0CF91A-1BB1-4C90-9A74-5A3C0DD86B5B}"/>
          </ac:spMkLst>
        </pc:spChg>
      </pc:sldChg>
      <pc:sldChg chg="delSp modSp new mod">
        <pc:chgData name="Riaz Bhatti" userId="a379b8bf-736b-4c00-9451-3a85dd844047" providerId="ADAL" clId="{057FAE64-4583-4002-82F0-FCB38372BC8B}" dt="2021-03-11T10:04:08.638" v="63" actId="20577"/>
        <pc:sldMkLst>
          <pc:docMk/>
          <pc:sldMk cId="3440760861" sldId="316"/>
        </pc:sldMkLst>
        <pc:spChg chg="del">
          <ac:chgData name="Riaz Bhatti" userId="a379b8bf-736b-4c00-9451-3a85dd844047" providerId="ADAL" clId="{057FAE64-4583-4002-82F0-FCB38372BC8B}" dt="2021-03-11T10:03:52.941" v="61" actId="478"/>
          <ac:spMkLst>
            <pc:docMk/>
            <pc:sldMk cId="3440760861" sldId="316"/>
            <ac:spMk id="2" creationId="{9730ACD3-3864-4FC8-9F10-F038051E8B12}"/>
          </ac:spMkLst>
        </pc:spChg>
        <pc:spChg chg="mod">
          <ac:chgData name="Riaz Bhatti" userId="a379b8bf-736b-4c00-9451-3a85dd844047" providerId="ADAL" clId="{057FAE64-4583-4002-82F0-FCB38372BC8B}" dt="2021-03-11T10:04:08.638" v="63" actId="20577"/>
          <ac:spMkLst>
            <pc:docMk/>
            <pc:sldMk cId="3440760861" sldId="316"/>
            <ac:spMk id="3" creationId="{B4B1D1C0-4F47-4E3D-B9F2-C161A59DFFCB}"/>
          </ac:spMkLst>
        </pc:spChg>
      </pc:sldChg>
      <pc:sldChg chg="addSp delSp modSp new mod">
        <pc:chgData name="Riaz Bhatti" userId="a379b8bf-736b-4c00-9451-3a85dd844047" providerId="ADAL" clId="{057FAE64-4583-4002-82F0-FCB38372BC8B}" dt="2021-03-11T10:23:37.249" v="76" actId="14100"/>
        <pc:sldMkLst>
          <pc:docMk/>
          <pc:sldMk cId="2889260901" sldId="317"/>
        </pc:sldMkLst>
        <pc:spChg chg="mod">
          <ac:chgData name="Riaz Bhatti" userId="a379b8bf-736b-4c00-9451-3a85dd844047" providerId="ADAL" clId="{057FAE64-4583-4002-82F0-FCB38372BC8B}" dt="2021-03-11T10:22:34.663" v="72" actId="255"/>
          <ac:spMkLst>
            <pc:docMk/>
            <pc:sldMk cId="2889260901" sldId="317"/>
            <ac:spMk id="2" creationId="{03999441-9DC1-4AAF-8A32-0B9A70F4B091}"/>
          </ac:spMkLst>
        </pc:spChg>
        <pc:spChg chg="del">
          <ac:chgData name="Riaz Bhatti" userId="a379b8bf-736b-4c00-9451-3a85dd844047" providerId="ADAL" clId="{057FAE64-4583-4002-82F0-FCB38372BC8B}" dt="2021-03-11T10:23:27.077" v="73" actId="22"/>
          <ac:spMkLst>
            <pc:docMk/>
            <pc:sldMk cId="2889260901" sldId="317"/>
            <ac:spMk id="3" creationId="{1957C08F-A417-49DD-856C-228A71228CF8}"/>
          </ac:spMkLst>
        </pc:spChg>
        <pc:picChg chg="add mod ord">
          <ac:chgData name="Riaz Bhatti" userId="a379b8bf-736b-4c00-9451-3a85dd844047" providerId="ADAL" clId="{057FAE64-4583-4002-82F0-FCB38372BC8B}" dt="2021-03-11T10:23:37.249" v="76" actId="14100"/>
          <ac:picMkLst>
            <pc:docMk/>
            <pc:sldMk cId="2889260901" sldId="317"/>
            <ac:picMk id="7" creationId="{F2BBD6E5-8CEB-4C83-91A0-09EFC69C97F1}"/>
          </ac:picMkLst>
        </pc:picChg>
      </pc:sldChg>
      <pc:sldChg chg="modSp add mod">
        <pc:chgData name="Riaz Bhatti" userId="a379b8bf-736b-4c00-9451-3a85dd844047" providerId="ADAL" clId="{057FAE64-4583-4002-82F0-FCB38372BC8B}" dt="2021-03-11T10:24:05.566" v="79"/>
        <pc:sldMkLst>
          <pc:docMk/>
          <pc:sldMk cId="2384500141" sldId="318"/>
        </pc:sldMkLst>
        <pc:spChg chg="mod">
          <ac:chgData name="Riaz Bhatti" userId="a379b8bf-736b-4c00-9451-3a85dd844047" providerId="ADAL" clId="{057FAE64-4583-4002-82F0-FCB38372BC8B}" dt="2021-03-11T10:24:05.566" v="79"/>
          <ac:spMkLst>
            <pc:docMk/>
            <pc:sldMk cId="2384500141" sldId="318"/>
            <ac:spMk id="2" creationId="{03999441-9DC1-4AAF-8A32-0B9A70F4B091}"/>
          </ac:spMkLst>
        </pc:spChg>
        <pc:spChg chg="mod">
          <ac:chgData name="Riaz Bhatti" userId="a379b8bf-736b-4c00-9451-3a85dd844047" providerId="ADAL" clId="{057FAE64-4583-4002-82F0-FCB38372BC8B}" dt="2021-03-11T10:24:04.169" v="78" actId="21"/>
          <ac:spMkLst>
            <pc:docMk/>
            <pc:sldMk cId="2384500141" sldId="318"/>
            <ac:spMk id="3" creationId="{1957C08F-A417-49DD-856C-228A71228CF8}"/>
          </ac:spMkLst>
        </pc:spChg>
      </pc:sldChg>
      <pc:sldChg chg="modSp add mod">
        <pc:chgData name="Riaz Bhatti" userId="a379b8bf-736b-4c00-9451-3a85dd844047" providerId="ADAL" clId="{057FAE64-4583-4002-82F0-FCB38372BC8B}" dt="2021-03-11T10:24:23.601" v="83" actId="1076"/>
        <pc:sldMkLst>
          <pc:docMk/>
          <pc:sldMk cId="2434349850" sldId="319"/>
        </pc:sldMkLst>
        <pc:spChg chg="mod">
          <ac:chgData name="Riaz Bhatti" userId="a379b8bf-736b-4c00-9451-3a85dd844047" providerId="ADAL" clId="{057FAE64-4583-4002-82F0-FCB38372BC8B}" dt="2021-03-11T10:24:21.057" v="82"/>
          <ac:spMkLst>
            <pc:docMk/>
            <pc:sldMk cId="2434349850" sldId="319"/>
            <ac:spMk id="2" creationId="{03999441-9DC1-4AAF-8A32-0B9A70F4B091}"/>
          </ac:spMkLst>
        </pc:spChg>
        <pc:spChg chg="mod">
          <ac:chgData name="Riaz Bhatti" userId="a379b8bf-736b-4c00-9451-3a85dd844047" providerId="ADAL" clId="{057FAE64-4583-4002-82F0-FCB38372BC8B}" dt="2021-03-11T10:24:23.601" v="83" actId="1076"/>
          <ac:spMkLst>
            <pc:docMk/>
            <pc:sldMk cId="2434349850" sldId="319"/>
            <ac:spMk id="3" creationId="{1957C08F-A417-49DD-856C-228A71228CF8}"/>
          </ac:spMkLst>
        </pc:spChg>
      </pc:sldChg>
      <pc:sldChg chg="addSp delSp modSp add mod">
        <pc:chgData name="Riaz Bhatti" userId="a379b8bf-736b-4c00-9451-3a85dd844047" providerId="ADAL" clId="{057FAE64-4583-4002-82F0-FCB38372BC8B}" dt="2021-03-11T10:24:40.021" v="88"/>
        <pc:sldMkLst>
          <pc:docMk/>
          <pc:sldMk cId="935164112" sldId="320"/>
        </pc:sldMkLst>
        <pc:spChg chg="add del mod">
          <ac:chgData name="Riaz Bhatti" userId="a379b8bf-736b-4c00-9451-3a85dd844047" providerId="ADAL" clId="{057FAE64-4583-4002-82F0-FCB38372BC8B}" dt="2021-03-11T10:24:40.021" v="88"/>
          <ac:spMkLst>
            <pc:docMk/>
            <pc:sldMk cId="935164112" sldId="320"/>
            <ac:spMk id="2" creationId="{03999441-9DC1-4AAF-8A32-0B9A70F4B091}"/>
          </ac:spMkLst>
        </pc:spChg>
        <pc:spChg chg="mod">
          <ac:chgData name="Riaz Bhatti" userId="a379b8bf-736b-4c00-9451-3a85dd844047" providerId="ADAL" clId="{057FAE64-4583-4002-82F0-FCB38372BC8B}" dt="2021-03-11T10:24:38.936" v="87" actId="21"/>
          <ac:spMkLst>
            <pc:docMk/>
            <pc:sldMk cId="935164112" sldId="320"/>
            <ac:spMk id="3" creationId="{1957C08F-A417-49DD-856C-228A71228CF8}"/>
          </ac:spMkLst>
        </pc:spChg>
      </pc:sldChg>
      <pc:sldChg chg="addSp delSp modSp add mod">
        <pc:chgData name="Riaz Bhatti" userId="a379b8bf-736b-4c00-9451-3a85dd844047" providerId="ADAL" clId="{057FAE64-4583-4002-82F0-FCB38372BC8B}" dt="2021-03-11T10:25:11.928" v="93" actId="14100"/>
        <pc:sldMkLst>
          <pc:docMk/>
          <pc:sldMk cId="3109723853" sldId="321"/>
        </pc:sldMkLst>
        <pc:spChg chg="del">
          <ac:chgData name="Riaz Bhatti" userId="a379b8bf-736b-4c00-9451-3a85dd844047" providerId="ADAL" clId="{057FAE64-4583-4002-82F0-FCB38372BC8B}" dt="2021-03-11T10:25:05.799" v="90" actId="478"/>
          <ac:spMkLst>
            <pc:docMk/>
            <pc:sldMk cId="3109723853" sldId="321"/>
            <ac:spMk id="2" creationId="{03999441-9DC1-4AAF-8A32-0B9A70F4B091}"/>
          </ac:spMkLst>
        </pc:spChg>
        <pc:spChg chg="del">
          <ac:chgData name="Riaz Bhatti" userId="a379b8bf-736b-4c00-9451-3a85dd844047" providerId="ADAL" clId="{057FAE64-4583-4002-82F0-FCB38372BC8B}" dt="2021-03-11T10:24:57.797" v="89" actId="22"/>
          <ac:spMkLst>
            <pc:docMk/>
            <pc:sldMk cId="3109723853" sldId="321"/>
            <ac:spMk id="3" creationId="{1957C08F-A417-49DD-856C-228A71228CF8}"/>
          </ac:spMkLst>
        </pc:spChg>
        <pc:picChg chg="add mod ord">
          <ac:chgData name="Riaz Bhatti" userId="a379b8bf-736b-4c00-9451-3a85dd844047" providerId="ADAL" clId="{057FAE64-4583-4002-82F0-FCB38372BC8B}" dt="2021-03-11T10:25:11.928" v="93" actId="14100"/>
          <ac:picMkLst>
            <pc:docMk/>
            <pc:sldMk cId="3109723853" sldId="321"/>
            <ac:picMk id="7" creationId="{886AAD3F-0CBE-475B-942B-88206DCFE576}"/>
          </ac:picMkLst>
        </pc:picChg>
      </pc:sldChg>
      <pc:sldChg chg="modSp new mod">
        <pc:chgData name="Riaz Bhatti" userId="a379b8bf-736b-4c00-9451-3a85dd844047" providerId="ADAL" clId="{057FAE64-4583-4002-82F0-FCB38372BC8B}" dt="2021-03-11T10:25:26.353" v="97"/>
        <pc:sldMkLst>
          <pc:docMk/>
          <pc:sldMk cId="4268207172" sldId="322"/>
        </pc:sldMkLst>
        <pc:spChg chg="mod">
          <ac:chgData name="Riaz Bhatti" userId="a379b8bf-736b-4c00-9451-3a85dd844047" providerId="ADAL" clId="{057FAE64-4583-4002-82F0-FCB38372BC8B}" dt="2021-03-11T10:25:26.353" v="97"/>
          <ac:spMkLst>
            <pc:docMk/>
            <pc:sldMk cId="4268207172" sldId="322"/>
            <ac:spMk id="2" creationId="{0642DDCB-8462-4E23-9AA4-5E68684ECAD4}"/>
          </ac:spMkLst>
        </pc:spChg>
        <pc:spChg chg="mod">
          <ac:chgData name="Riaz Bhatti" userId="a379b8bf-736b-4c00-9451-3a85dd844047" providerId="ADAL" clId="{057FAE64-4583-4002-82F0-FCB38372BC8B}" dt="2021-03-11T10:25:25.320" v="96" actId="21"/>
          <ac:spMkLst>
            <pc:docMk/>
            <pc:sldMk cId="4268207172" sldId="322"/>
            <ac:spMk id="3" creationId="{76C8BE5A-8C79-4FD3-B3E4-29AA0B0BF874}"/>
          </ac:spMkLst>
        </pc:spChg>
      </pc:sldChg>
      <pc:sldChg chg="addSp delSp modSp new mod">
        <pc:chgData name="Riaz Bhatti" userId="a379b8bf-736b-4c00-9451-3a85dd844047" providerId="ADAL" clId="{057FAE64-4583-4002-82F0-FCB38372BC8B}" dt="2021-03-11T10:25:56.417" v="104" actId="14100"/>
        <pc:sldMkLst>
          <pc:docMk/>
          <pc:sldMk cId="3140305919" sldId="323"/>
        </pc:sldMkLst>
        <pc:spChg chg="del">
          <ac:chgData name="Riaz Bhatti" userId="a379b8bf-736b-4c00-9451-3a85dd844047" providerId="ADAL" clId="{057FAE64-4583-4002-82F0-FCB38372BC8B}" dt="2021-03-11T10:25:46.221" v="99" actId="478"/>
          <ac:spMkLst>
            <pc:docMk/>
            <pc:sldMk cId="3140305919" sldId="323"/>
            <ac:spMk id="2" creationId="{9720CB2B-8B5E-44D0-AF2B-0C577916FBD6}"/>
          </ac:spMkLst>
        </pc:spChg>
        <pc:spChg chg="del mod">
          <ac:chgData name="Riaz Bhatti" userId="a379b8bf-736b-4c00-9451-3a85dd844047" providerId="ADAL" clId="{057FAE64-4583-4002-82F0-FCB38372BC8B}" dt="2021-03-11T10:25:49.351" v="101" actId="22"/>
          <ac:spMkLst>
            <pc:docMk/>
            <pc:sldMk cId="3140305919" sldId="323"/>
            <ac:spMk id="3" creationId="{280ADB5B-880A-4857-BD9B-6C35D10D5EEE}"/>
          </ac:spMkLst>
        </pc:spChg>
        <pc:picChg chg="add mod ord">
          <ac:chgData name="Riaz Bhatti" userId="a379b8bf-736b-4c00-9451-3a85dd844047" providerId="ADAL" clId="{057FAE64-4583-4002-82F0-FCB38372BC8B}" dt="2021-03-11T10:25:56.417" v="104" actId="14100"/>
          <ac:picMkLst>
            <pc:docMk/>
            <pc:sldMk cId="3140305919" sldId="323"/>
            <ac:picMk id="7" creationId="{F5F40C62-7305-410D-B5D0-9587F61E9383}"/>
          </ac:picMkLst>
        </pc:picChg>
      </pc:sldChg>
      <pc:sldChg chg="delSp modSp new mod">
        <pc:chgData name="Riaz Bhatti" userId="a379b8bf-736b-4c00-9451-3a85dd844047" providerId="ADAL" clId="{057FAE64-4583-4002-82F0-FCB38372BC8B}" dt="2021-03-11T10:26:33.829" v="111" actId="1076"/>
        <pc:sldMkLst>
          <pc:docMk/>
          <pc:sldMk cId="4141236500" sldId="324"/>
        </pc:sldMkLst>
        <pc:spChg chg="del">
          <ac:chgData name="Riaz Bhatti" userId="a379b8bf-736b-4c00-9451-3a85dd844047" providerId="ADAL" clId="{057FAE64-4583-4002-82F0-FCB38372BC8B}" dt="2021-03-11T10:26:30.724" v="110" actId="478"/>
          <ac:spMkLst>
            <pc:docMk/>
            <pc:sldMk cId="4141236500" sldId="324"/>
            <ac:spMk id="2" creationId="{9BBAA90F-9CD8-4A10-BDD6-B8C2EB62CE93}"/>
          </ac:spMkLst>
        </pc:spChg>
        <pc:spChg chg="mod">
          <ac:chgData name="Riaz Bhatti" userId="a379b8bf-736b-4c00-9451-3a85dd844047" providerId="ADAL" clId="{057FAE64-4583-4002-82F0-FCB38372BC8B}" dt="2021-03-11T10:26:33.829" v="111" actId="1076"/>
          <ac:spMkLst>
            <pc:docMk/>
            <pc:sldMk cId="4141236500" sldId="324"/>
            <ac:spMk id="3" creationId="{6CA5D290-7C76-40D0-84D7-11C342949523}"/>
          </ac:spMkLst>
        </pc:spChg>
      </pc:sldChg>
      <pc:sldChg chg="addSp delSp modSp new mod">
        <pc:chgData name="Riaz Bhatti" userId="a379b8bf-736b-4c00-9451-3a85dd844047" providerId="ADAL" clId="{057FAE64-4583-4002-82F0-FCB38372BC8B}" dt="2021-03-11T10:49:48.248" v="116" actId="26606"/>
        <pc:sldMkLst>
          <pc:docMk/>
          <pc:sldMk cId="563921113" sldId="325"/>
        </pc:sldMkLst>
        <pc:spChg chg="mod">
          <ac:chgData name="Riaz Bhatti" userId="a379b8bf-736b-4c00-9451-3a85dd844047" providerId="ADAL" clId="{057FAE64-4583-4002-82F0-FCB38372BC8B}" dt="2021-03-11T10:49:48.248" v="116" actId="26606"/>
          <ac:spMkLst>
            <pc:docMk/>
            <pc:sldMk cId="563921113" sldId="325"/>
            <ac:spMk id="2" creationId="{03460A99-E211-4FDE-AF92-E9A29C7A5F0E}"/>
          </ac:spMkLst>
        </pc:spChg>
        <pc:spChg chg="del">
          <ac:chgData name="Riaz Bhatti" userId="a379b8bf-736b-4c00-9451-3a85dd844047" providerId="ADAL" clId="{057FAE64-4583-4002-82F0-FCB38372BC8B}" dt="2021-03-11T10:49:45.630" v="115" actId="22"/>
          <ac:spMkLst>
            <pc:docMk/>
            <pc:sldMk cId="563921113" sldId="325"/>
            <ac:spMk id="3" creationId="{926CFA8F-31DC-4744-B541-4FDAA827E6C1}"/>
          </ac:spMkLst>
        </pc:spChg>
        <pc:spChg chg="mod">
          <ac:chgData name="Riaz Bhatti" userId="a379b8bf-736b-4c00-9451-3a85dd844047" providerId="ADAL" clId="{057FAE64-4583-4002-82F0-FCB38372BC8B}" dt="2021-03-11T10:49:48.248" v="116" actId="26606"/>
          <ac:spMkLst>
            <pc:docMk/>
            <pc:sldMk cId="563921113" sldId="325"/>
            <ac:spMk id="4" creationId="{DAD6805B-728C-46B5-B624-414C1A5F8247}"/>
          </ac:spMkLst>
        </pc:spChg>
        <pc:spChg chg="mod">
          <ac:chgData name="Riaz Bhatti" userId="a379b8bf-736b-4c00-9451-3a85dd844047" providerId="ADAL" clId="{057FAE64-4583-4002-82F0-FCB38372BC8B}" dt="2021-03-11T10:49:48.248" v="116" actId="26606"/>
          <ac:spMkLst>
            <pc:docMk/>
            <pc:sldMk cId="563921113" sldId="325"/>
            <ac:spMk id="5" creationId="{3A3A4505-5B91-464D-A49F-3E83FCD6B1A8}"/>
          </ac:spMkLst>
        </pc:spChg>
        <pc:picChg chg="add mod ord">
          <ac:chgData name="Riaz Bhatti" userId="a379b8bf-736b-4c00-9451-3a85dd844047" providerId="ADAL" clId="{057FAE64-4583-4002-82F0-FCB38372BC8B}" dt="2021-03-11T10:49:48.248" v="116" actId="26606"/>
          <ac:picMkLst>
            <pc:docMk/>
            <pc:sldMk cId="563921113" sldId="325"/>
            <ac:picMk id="7" creationId="{08C1D324-6771-451F-BBAB-C19A5EF8290E}"/>
          </ac:picMkLst>
        </pc:picChg>
      </pc:sldChg>
      <pc:sldChg chg="addSp delSp modSp new mod">
        <pc:chgData name="Riaz Bhatti" userId="a379b8bf-736b-4c00-9451-3a85dd844047" providerId="ADAL" clId="{057FAE64-4583-4002-82F0-FCB38372BC8B}" dt="2021-03-11T10:52:53.424" v="129" actId="14100"/>
        <pc:sldMkLst>
          <pc:docMk/>
          <pc:sldMk cId="574549983" sldId="326"/>
        </pc:sldMkLst>
        <pc:spChg chg="mod">
          <ac:chgData name="Riaz Bhatti" userId="a379b8bf-736b-4c00-9451-3a85dd844047" providerId="ADAL" clId="{057FAE64-4583-4002-82F0-FCB38372BC8B}" dt="2021-03-11T10:52:31.660" v="122"/>
          <ac:spMkLst>
            <pc:docMk/>
            <pc:sldMk cId="574549983" sldId="326"/>
            <ac:spMk id="2" creationId="{63A7B56E-5551-4A4B-AC3D-6300FB055F7B}"/>
          </ac:spMkLst>
        </pc:spChg>
        <pc:spChg chg="del">
          <ac:chgData name="Riaz Bhatti" userId="a379b8bf-736b-4c00-9451-3a85dd844047" providerId="ADAL" clId="{057FAE64-4583-4002-82F0-FCB38372BC8B}" dt="2021-03-11T10:52:10.794" v="118" actId="22"/>
          <ac:spMkLst>
            <pc:docMk/>
            <pc:sldMk cId="574549983" sldId="326"/>
            <ac:spMk id="3" creationId="{3DFA590E-1711-425A-A830-C98C1BAADBAB}"/>
          </ac:spMkLst>
        </pc:spChg>
        <pc:spChg chg="add mod">
          <ac:chgData name="Riaz Bhatti" userId="a379b8bf-736b-4c00-9451-3a85dd844047" providerId="ADAL" clId="{057FAE64-4583-4002-82F0-FCB38372BC8B}" dt="2021-03-11T10:52:38.699" v="124" actId="207"/>
          <ac:spMkLst>
            <pc:docMk/>
            <pc:sldMk cId="574549983" sldId="326"/>
            <ac:spMk id="8" creationId="{4496876B-F53B-4DE7-A614-0B42045968CE}"/>
          </ac:spMkLst>
        </pc:spChg>
        <pc:picChg chg="add del mod ord">
          <ac:chgData name="Riaz Bhatti" userId="a379b8bf-736b-4c00-9451-3a85dd844047" providerId="ADAL" clId="{057FAE64-4583-4002-82F0-FCB38372BC8B}" dt="2021-03-11T10:52:26.441" v="119" actId="478"/>
          <ac:picMkLst>
            <pc:docMk/>
            <pc:sldMk cId="574549983" sldId="326"/>
            <ac:picMk id="7" creationId="{1B071174-B8B6-45D6-8D9C-E5D990E877B1}"/>
          </ac:picMkLst>
        </pc:picChg>
        <pc:picChg chg="add mod">
          <ac:chgData name="Riaz Bhatti" userId="a379b8bf-736b-4c00-9451-3a85dd844047" providerId="ADAL" clId="{057FAE64-4583-4002-82F0-FCB38372BC8B}" dt="2021-03-11T10:52:53.424" v="129" actId="14100"/>
          <ac:picMkLst>
            <pc:docMk/>
            <pc:sldMk cId="574549983" sldId="326"/>
            <ac:picMk id="10" creationId="{1658522F-8555-48CC-9729-C42B8FDE64F8}"/>
          </ac:picMkLst>
        </pc:picChg>
      </pc:sldChg>
      <pc:sldChg chg="addSp delSp modSp new mod">
        <pc:chgData name="Riaz Bhatti" userId="a379b8bf-736b-4c00-9451-3a85dd844047" providerId="ADAL" clId="{057FAE64-4583-4002-82F0-FCB38372BC8B}" dt="2021-03-11T10:56:31.439" v="140" actId="14100"/>
        <pc:sldMkLst>
          <pc:docMk/>
          <pc:sldMk cId="3355813685" sldId="327"/>
        </pc:sldMkLst>
        <pc:spChg chg="mod">
          <ac:chgData name="Riaz Bhatti" userId="a379b8bf-736b-4c00-9451-3a85dd844047" providerId="ADAL" clId="{057FAE64-4583-4002-82F0-FCB38372BC8B}" dt="2021-03-11T10:55:57.294" v="134" actId="255"/>
          <ac:spMkLst>
            <pc:docMk/>
            <pc:sldMk cId="3355813685" sldId="327"/>
            <ac:spMk id="2" creationId="{D6625036-1FB6-4ECC-8A7E-221E2673914D}"/>
          </ac:spMkLst>
        </pc:spChg>
        <pc:spChg chg="add del mod">
          <ac:chgData name="Riaz Bhatti" userId="a379b8bf-736b-4c00-9451-3a85dd844047" providerId="ADAL" clId="{057FAE64-4583-4002-82F0-FCB38372BC8B}" dt="2021-03-11T10:56:26.450" v="138" actId="22"/>
          <ac:spMkLst>
            <pc:docMk/>
            <pc:sldMk cId="3355813685" sldId="327"/>
            <ac:spMk id="3" creationId="{DE11F9E0-EBB1-4C08-940C-3558F69286FA}"/>
          </ac:spMkLst>
        </pc:spChg>
        <pc:spChg chg="add del">
          <ac:chgData name="Riaz Bhatti" userId="a379b8bf-736b-4c00-9451-3a85dd844047" providerId="ADAL" clId="{057FAE64-4583-4002-82F0-FCB38372BC8B}" dt="2021-03-11T10:56:10.251" v="136"/>
          <ac:spMkLst>
            <pc:docMk/>
            <pc:sldMk cId="3355813685" sldId="327"/>
            <ac:spMk id="7" creationId="{434B073A-9F7C-437B-BB69-81779D7E8752}"/>
          </ac:spMkLst>
        </pc:spChg>
        <pc:graphicFrameChg chg="add del mod">
          <ac:chgData name="Riaz Bhatti" userId="a379b8bf-736b-4c00-9451-3a85dd844047" providerId="ADAL" clId="{057FAE64-4583-4002-82F0-FCB38372BC8B}" dt="2021-03-11T10:56:10.251" v="136"/>
          <ac:graphicFrameMkLst>
            <pc:docMk/>
            <pc:sldMk cId="3355813685" sldId="327"/>
            <ac:graphicFrameMk id="6" creationId="{FBFBE723-8953-4146-89FD-1F5DB3575E01}"/>
          </ac:graphicFrameMkLst>
        </pc:graphicFrameChg>
        <pc:picChg chg="add mod ord">
          <ac:chgData name="Riaz Bhatti" userId="a379b8bf-736b-4c00-9451-3a85dd844047" providerId="ADAL" clId="{057FAE64-4583-4002-82F0-FCB38372BC8B}" dt="2021-03-11T10:56:31.439" v="140" actId="14100"/>
          <ac:picMkLst>
            <pc:docMk/>
            <pc:sldMk cId="3355813685" sldId="327"/>
            <ac:picMk id="9" creationId="{2D111213-E0FE-4BCC-86EF-2EA0C3D8628E}"/>
          </ac:picMkLst>
        </pc:picChg>
      </pc:sldChg>
      <pc:sldChg chg="new del">
        <pc:chgData name="Riaz Bhatti" userId="a379b8bf-736b-4c00-9451-3a85dd844047" providerId="ADAL" clId="{057FAE64-4583-4002-82F0-FCB38372BC8B}" dt="2021-03-11T10:59:10.336" v="148" actId="47"/>
        <pc:sldMkLst>
          <pc:docMk/>
          <pc:sldMk cId="1045058182" sldId="328"/>
        </pc:sldMkLst>
      </pc:sldChg>
      <pc:sldChg chg="addSp delSp modSp new">
        <pc:chgData name="Riaz Bhatti" userId="a379b8bf-736b-4c00-9451-3a85dd844047" providerId="ADAL" clId="{057FAE64-4583-4002-82F0-FCB38372BC8B}" dt="2021-03-11T10:56:56.143" v="147" actId="14100"/>
        <pc:sldMkLst>
          <pc:docMk/>
          <pc:sldMk cId="2009059149" sldId="329"/>
        </pc:sldMkLst>
        <pc:spChg chg="del">
          <ac:chgData name="Riaz Bhatti" userId="a379b8bf-736b-4c00-9451-3a85dd844047" providerId="ADAL" clId="{057FAE64-4583-4002-82F0-FCB38372BC8B}" dt="2021-03-11T10:56:47.214" v="143" actId="478"/>
          <ac:spMkLst>
            <pc:docMk/>
            <pc:sldMk cId="2009059149" sldId="329"/>
            <ac:spMk id="2" creationId="{5A51DCBC-132D-494A-B628-B93F0282CCCB}"/>
          </ac:spMkLst>
        </pc:spChg>
        <pc:spChg chg="del">
          <ac:chgData name="Riaz Bhatti" userId="a379b8bf-736b-4c00-9451-3a85dd844047" providerId="ADAL" clId="{057FAE64-4583-4002-82F0-FCB38372BC8B}" dt="2021-03-11T10:56:49.135" v="144"/>
          <ac:spMkLst>
            <pc:docMk/>
            <pc:sldMk cId="2009059149" sldId="329"/>
            <ac:spMk id="3" creationId="{7CBEFA1F-B679-4586-AC6A-9031B08AA660}"/>
          </ac:spMkLst>
        </pc:spChg>
        <pc:picChg chg="add mod">
          <ac:chgData name="Riaz Bhatti" userId="a379b8bf-736b-4c00-9451-3a85dd844047" providerId="ADAL" clId="{057FAE64-4583-4002-82F0-FCB38372BC8B}" dt="2021-03-11T10:56:56.143" v="147" actId="14100"/>
          <ac:picMkLst>
            <pc:docMk/>
            <pc:sldMk cId="2009059149" sldId="329"/>
            <ac:picMk id="6" creationId="{E0014E06-ADB5-4379-A49D-56D6B74B4B6D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09/07/2023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09/07/2023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09/07/2023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09/07/2023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09/07/2023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09/07/2023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09/07/2023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09/07/2023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09/07/2023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09/07/2023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09/07/2023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09/07/2023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rnEFtyMzjOo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.wmf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S4KrIMZpwCY" TargetMode="Externa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smtClean="0"/>
              <a:t>LCBB5008</a:t>
            </a:r>
            <a:endParaRPr lang="en-GB" altLang="en-US" b="1" dirty="0">
              <a:solidFill>
                <a:schemeClr val="accent2"/>
              </a:solidFill>
            </a:endParaRP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Management Economics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- </a:t>
            </a:r>
            <a:r>
              <a:rPr lang="en-GB" altLang="en-US" dirty="0" smtClean="0">
                <a:solidFill>
                  <a:schemeClr val="accent2"/>
                </a:solidFill>
              </a:rPr>
              <a:t>5</a:t>
            </a:r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sz="4800" b="1" dirty="0" smtClean="0">
                <a:solidFill>
                  <a:schemeClr val="accent2"/>
                </a:solidFill>
              </a:rPr>
              <a:t>The Costs of Production in the Short and Long Run </a:t>
            </a:r>
            <a:endParaRPr lang="en-GB" altLang="en-US" sz="4800" b="1" dirty="0">
              <a:solidFill>
                <a:schemeClr val="accent2"/>
              </a:solidFill>
            </a:endParaRPr>
          </a:p>
          <a:p>
            <a:pPr eaLnBrk="1" hangingPunct="1"/>
            <a:endParaRPr lang="en-GB" altLang="en-US" sz="4800" b="1" dirty="0">
              <a:solidFill>
                <a:schemeClr val="accent2"/>
              </a:solidFill>
            </a:endParaRPr>
          </a:p>
          <a:p>
            <a:pPr eaLnBrk="1" hangingPunct="1"/>
            <a:endParaRPr lang="en-GB" altLang="en-US" sz="4800" b="1" dirty="0">
              <a:solidFill>
                <a:schemeClr val="accent2"/>
              </a:solidFill>
            </a:endParaRP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468313" y="1125538"/>
            <a:ext cx="8447087" cy="5327650"/>
          </a:xfrm>
        </p:spPr>
        <p:txBody>
          <a:bodyPr/>
          <a:lstStyle/>
          <a:p>
            <a:pPr marL="609600" indent="-609600">
              <a:buFontTx/>
              <a:buAutoNum type="arabicPeriod"/>
            </a:pPr>
            <a:r>
              <a:rPr lang="en-US" altLang="en-US" sz="2800" smtClean="0"/>
              <a:t>Distinguish between the economic short run and the economic long run.</a:t>
            </a:r>
          </a:p>
          <a:p>
            <a:pPr marL="609600" indent="-609600">
              <a:buFontTx/>
              <a:buAutoNum type="arabicPeriod"/>
            </a:pPr>
            <a:r>
              <a:rPr lang="en-US" altLang="en-US" sz="2800" smtClean="0"/>
              <a:t>Understand the relationship between the marginal product of labour and the average product of labour.</a:t>
            </a:r>
            <a:r>
              <a:rPr lang="en-US" altLang="en-US" sz="2600" smtClean="0"/>
              <a:t> </a:t>
            </a:r>
          </a:p>
          <a:p>
            <a:pPr marL="609600" indent="-609600">
              <a:buFontTx/>
              <a:buAutoNum type="arabicPeriod"/>
            </a:pPr>
            <a:r>
              <a:rPr lang="en-US" altLang="en-US" sz="2400" smtClean="0"/>
              <a:t>Explain and illustrate the relationship between marginal cost and average total cost.</a:t>
            </a:r>
          </a:p>
          <a:p>
            <a:pPr marL="609600" indent="-609600">
              <a:buFontTx/>
              <a:buAutoNum type="arabicPeriod"/>
            </a:pPr>
            <a:r>
              <a:rPr lang="en-US" altLang="en-US" sz="2400" smtClean="0"/>
              <a:t>Graph average total cost, average variable cost, average fixed cost, and marginal cost.</a:t>
            </a:r>
          </a:p>
          <a:p>
            <a:pPr marL="609600" indent="-609600">
              <a:buFontTx/>
              <a:buAutoNum type="arabicPeriod"/>
            </a:pPr>
            <a:r>
              <a:rPr lang="en-US" altLang="en-US" sz="2400" smtClean="0"/>
              <a:t>Understand how firms use the long-run average cost curve to plan.</a:t>
            </a:r>
            <a:endParaRPr lang="en-AU" altLang="en-US" sz="2400" smtClean="0"/>
          </a:p>
          <a:p>
            <a:pPr marL="609600" indent="-609600">
              <a:buFontTx/>
              <a:buAutoNum type="arabicPeriod"/>
            </a:pPr>
            <a:endParaRPr lang="en-US" altLang="en-US" sz="2600" smtClean="0"/>
          </a:p>
          <a:p>
            <a:pPr marL="609600" indent="-609600">
              <a:buFontTx/>
              <a:buNone/>
            </a:pPr>
            <a:endParaRPr lang="en-AU" altLang="en-US" sz="2600" smtClean="0"/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title"/>
          </p:nvPr>
        </p:nvSpPr>
        <p:spPr>
          <a:xfrm>
            <a:off x="1447800" y="304800"/>
            <a:ext cx="7467600" cy="676275"/>
          </a:xfrm>
        </p:spPr>
        <p:txBody>
          <a:bodyPr/>
          <a:lstStyle/>
          <a:p>
            <a:r>
              <a:rPr lang="en-AU" altLang="en-US" smtClean="0">
                <a:solidFill>
                  <a:srgbClr val="002060"/>
                </a:solidFill>
              </a:rPr>
              <a:t>Learning Objectives</a:t>
            </a:r>
          </a:p>
        </p:txBody>
      </p:sp>
    </p:spTree>
    <p:extLst>
      <p:ext uri="{BB962C8B-B14F-4D97-AF65-F5344CB8AC3E}">
        <p14:creationId xmlns:p14="http://schemas.microsoft.com/office/powerpoint/2010/main" val="12305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/>
          <p:cNvSpPr>
            <a:spLocks noGrp="1"/>
          </p:cNvSpPr>
          <p:nvPr>
            <p:ph type="title"/>
          </p:nvPr>
        </p:nvSpPr>
        <p:spPr>
          <a:xfrm>
            <a:off x="0" y="114300"/>
            <a:ext cx="9144000" cy="1104900"/>
          </a:xfrm>
        </p:spPr>
        <p:txBody>
          <a:bodyPr/>
          <a:lstStyle/>
          <a:p>
            <a:r>
              <a:rPr lang="en-GB" altLang="en-US" sz="2400" smtClean="0"/>
              <a:t>Discussion (10 Minutes): Watch the video clip on this slide and discuss the relationship between the cost of production and revenue</a:t>
            </a:r>
          </a:p>
        </p:txBody>
      </p:sp>
      <p:sp>
        <p:nvSpPr>
          <p:cNvPr id="1638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Tx/>
              <a:buNone/>
            </a:pPr>
            <a:r>
              <a:rPr lang="en-GB" altLang="en-US" smtClean="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16388" name="Slide Number Placeholder 4"/>
          <p:cNvSpPr>
            <a:spLocks noGrp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B4BA64B0-1F31-4DB5-9C4D-68A82AC18D1E}" type="slidenum">
              <a:rPr lang="en-US" altLang="en-US" sz="1800" smtClean="0">
                <a:solidFill>
                  <a:schemeClr val="bg1"/>
                </a:solidFill>
                <a:latin typeface="Arial" panose="020B0604020202020204" pitchFamily="34" charset="0"/>
              </a:rPr>
              <a:pPr/>
              <a:t>3</a:t>
            </a:fld>
            <a:endParaRPr lang="en-US" altLang="en-US" sz="1800" smtClean="0">
              <a:solidFill>
                <a:srgbClr val="996633"/>
              </a:solidFill>
              <a:latin typeface="Arial" panose="020B0604020202020204" pitchFamily="34" charset="0"/>
            </a:endParaRPr>
          </a:p>
        </p:txBody>
      </p:sp>
      <p:pic>
        <p:nvPicPr>
          <p:cNvPr id="6" name="rnEFtyMzjOo"/>
          <p:cNvPicPr>
            <a:picLocks noRot="1" noChangeAspect="1"/>
          </p:cNvPicPr>
          <p:nvPr>
            <a:videoFile r:link="rId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447800"/>
            <a:ext cx="9144000" cy="541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46387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Slide Number Placeholder 4"/>
          <p:cNvSpPr>
            <a:spLocks noGrp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50000"/>
              </a:spcBef>
              <a:buClrTx/>
              <a:buSzTx/>
              <a:buFontTx/>
              <a:buNone/>
            </a:pPr>
            <a:fld id="{E86B6826-03EF-41E8-9609-73CC66414EA8}" type="slidenum">
              <a:rPr kumimoji="0" lang="en-US" altLang="en-US" sz="1800" smtClean="0">
                <a:solidFill>
                  <a:schemeClr val="bg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50000"/>
                </a:spcBef>
                <a:buClrTx/>
                <a:buSzTx/>
                <a:buFontTx/>
                <a:buNone/>
              </a:pPr>
              <a:t>4</a:t>
            </a:fld>
            <a:endParaRPr kumimoji="0" lang="en-US" altLang="en-US" sz="1800" smtClean="0">
              <a:solidFill>
                <a:srgbClr val="996633"/>
              </a:solidFill>
              <a:latin typeface="Arial" panose="020B0604020202020204" pitchFamily="34" charset="0"/>
            </a:endParaRPr>
          </a:p>
        </p:txBody>
      </p:sp>
      <p:sp>
        <p:nvSpPr>
          <p:cNvPr id="17412" name="Rectangle 2"/>
          <p:cNvSpPr>
            <a:spLocks noGrp="1" noChangeArrowheads="1"/>
          </p:cNvSpPr>
          <p:nvPr>
            <p:ph type="title"/>
          </p:nvPr>
        </p:nvSpPr>
        <p:spPr>
          <a:xfrm>
            <a:off x="1447800" y="304800"/>
            <a:ext cx="7467600" cy="531813"/>
          </a:xfrm>
        </p:spPr>
        <p:txBody>
          <a:bodyPr/>
          <a:lstStyle/>
          <a:p>
            <a:r>
              <a:rPr lang="en-AU" altLang="en-US" smtClean="0">
                <a:solidFill>
                  <a:srgbClr val="002060"/>
                </a:solidFill>
              </a:rPr>
              <a:t>Economics Costs</a:t>
            </a:r>
            <a:endParaRPr lang="en-US" altLang="en-US" smtClean="0">
              <a:solidFill>
                <a:srgbClr val="002060"/>
              </a:solidFill>
            </a:endParaRP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908050"/>
            <a:ext cx="8447087" cy="4959350"/>
          </a:xfrm>
        </p:spPr>
        <p:txBody>
          <a:bodyPr/>
          <a:lstStyle/>
          <a:p>
            <a:pPr>
              <a:lnSpc>
                <a:spcPct val="90000"/>
              </a:lnSpc>
              <a:spcAft>
                <a:spcPct val="5000"/>
              </a:spcAft>
            </a:pPr>
            <a:r>
              <a:rPr lang="en-US" altLang="en-US" dirty="0" smtClean="0">
                <a:solidFill>
                  <a:srgbClr val="FF0000"/>
                </a:solidFill>
              </a:rPr>
              <a:t>Opportunity cost:  </a:t>
            </a:r>
            <a:r>
              <a:rPr lang="en-US" altLang="en-US" dirty="0" smtClean="0"/>
              <a:t>The highest-valued alternative that must be given up to engage in an activity</a:t>
            </a:r>
            <a:r>
              <a:rPr lang="en-US" altLang="en-US" sz="2400" dirty="0" smtClean="0"/>
              <a:t>.</a:t>
            </a:r>
          </a:p>
          <a:p>
            <a:r>
              <a:rPr lang="en-AU" altLang="en-US" dirty="0" smtClean="0">
                <a:solidFill>
                  <a:srgbClr val="FF0000"/>
                </a:solidFill>
              </a:rPr>
              <a:t>Explicit costs </a:t>
            </a:r>
            <a:r>
              <a:rPr lang="en-US" altLang="en-US" i="1" dirty="0" smtClean="0"/>
              <a:t>A cost that involves spending money.</a:t>
            </a:r>
            <a:endParaRPr lang="en-AU" altLang="en-US" dirty="0" smtClean="0">
              <a:solidFill>
                <a:schemeClr val="tx1"/>
              </a:solidFill>
            </a:endParaRPr>
          </a:p>
          <a:p>
            <a:r>
              <a:rPr lang="en-AU" altLang="en-US" dirty="0" smtClean="0">
                <a:solidFill>
                  <a:srgbClr val="FF0000"/>
                </a:solidFill>
              </a:rPr>
              <a:t>Implicit costs </a:t>
            </a:r>
            <a:r>
              <a:rPr lang="en-US" altLang="en-US" dirty="0" smtClean="0"/>
              <a:t>A non-monetary opportunity cost.</a:t>
            </a:r>
            <a:endParaRPr lang="en-AU" altLang="en-US" dirty="0" smtClean="0">
              <a:solidFill>
                <a:srgbClr val="FF0000"/>
              </a:solidFill>
            </a:endParaRPr>
          </a:p>
          <a:p>
            <a:r>
              <a:rPr lang="en-AU" altLang="en-US" dirty="0" smtClean="0">
                <a:solidFill>
                  <a:srgbClr val="FF0000"/>
                </a:solidFill>
              </a:rPr>
              <a:t>Normal profit is a cost, </a:t>
            </a:r>
            <a:r>
              <a:rPr lang="en-AU" altLang="en-US" dirty="0" smtClean="0">
                <a:solidFill>
                  <a:schemeClr val="tx1"/>
                </a:solidFill>
              </a:rPr>
              <a:t>the minimum payment to retain factors of production by a firm, a fixed cost?</a:t>
            </a:r>
          </a:p>
        </p:txBody>
      </p:sp>
    </p:spTree>
    <p:extLst>
      <p:ext uri="{BB962C8B-B14F-4D97-AF65-F5344CB8AC3E}">
        <p14:creationId xmlns:p14="http://schemas.microsoft.com/office/powerpoint/2010/main" val="309177098"/>
      </p:ext>
    </p:extLst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3" grpId="0" build="p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5" name="Slide Number Placeholder 4"/>
          <p:cNvSpPr>
            <a:spLocks noGrp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50000"/>
              </a:spcBef>
              <a:buClrTx/>
              <a:buSzTx/>
              <a:buFontTx/>
              <a:buNone/>
            </a:pPr>
            <a:fld id="{2A2B2470-D493-407A-812A-1C3E334F0394}" type="slidenum">
              <a:rPr kumimoji="0" lang="en-US" altLang="en-US" sz="1800" smtClean="0">
                <a:solidFill>
                  <a:schemeClr val="bg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50000"/>
                </a:spcBef>
                <a:buClrTx/>
                <a:buSzTx/>
                <a:buFontTx/>
                <a:buNone/>
              </a:pPr>
              <a:t>5</a:t>
            </a:fld>
            <a:endParaRPr kumimoji="0" lang="en-US" altLang="en-US" sz="1800" smtClean="0">
              <a:solidFill>
                <a:srgbClr val="996633"/>
              </a:solidFill>
              <a:latin typeface="Arial" panose="020B0604020202020204" pitchFamily="34" charset="0"/>
            </a:endParaRPr>
          </a:p>
        </p:txBody>
      </p:sp>
      <p:sp>
        <p:nvSpPr>
          <p:cNvPr id="18436" name="Rectangle 2"/>
          <p:cNvSpPr>
            <a:spLocks noGrp="1" noChangeArrowheads="1"/>
          </p:cNvSpPr>
          <p:nvPr>
            <p:ph type="title"/>
          </p:nvPr>
        </p:nvSpPr>
        <p:spPr>
          <a:xfrm>
            <a:off x="465138" y="236538"/>
            <a:ext cx="8229600" cy="693737"/>
          </a:xfrm>
        </p:spPr>
        <p:txBody>
          <a:bodyPr/>
          <a:lstStyle/>
          <a:p>
            <a:r>
              <a:rPr lang="en-AU" altLang="en-US" sz="3200" dirty="0" smtClean="0">
                <a:solidFill>
                  <a:srgbClr val="002060"/>
                </a:solidFill>
              </a:rPr>
              <a:t>Economic, or Pure, Profits</a:t>
            </a:r>
            <a:endParaRPr lang="en-US" altLang="en-US" sz="3200" dirty="0" smtClean="0">
              <a:solidFill>
                <a:srgbClr val="002060"/>
              </a:solidFill>
            </a:endParaRP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0825" y="1523328"/>
            <a:ext cx="8636441" cy="4569967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AU" altLang="en-US" dirty="0" smtClean="0">
                <a:solidFill>
                  <a:schemeClr val="tx1"/>
                </a:solidFill>
              </a:rPr>
              <a:t>Economic profit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AU" altLang="en-US" dirty="0" smtClean="0">
                <a:solidFill>
                  <a:schemeClr val="tx1"/>
                </a:solidFill>
              </a:rPr>
              <a:t>the difference between total revenue and opportunity cost of all inputs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AU" altLang="en-US" dirty="0" smtClean="0">
                <a:solidFill>
                  <a:schemeClr val="tx1"/>
                </a:solidFill>
              </a:rPr>
              <a:t>Accounting vs economic profit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AU" altLang="en-US" dirty="0" smtClean="0">
                <a:solidFill>
                  <a:schemeClr val="tx1"/>
                </a:solidFill>
              </a:rPr>
              <a:t>Accounting profit includes economic profit and all implicit costs</a:t>
            </a:r>
          </a:p>
          <a:p>
            <a:endParaRPr lang="en-US" altLang="en-US" dirty="0" smtClean="0">
              <a:solidFill>
                <a:schemeClr val="tx1"/>
              </a:solidFill>
            </a:endParaRPr>
          </a:p>
        </p:txBody>
      </p:sp>
      <p:grpSp>
        <p:nvGrpSpPr>
          <p:cNvPr id="2" name="Group 4"/>
          <p:cNvGrpSpPr>
            <a:grpSpLocks/>
          </p:cNvGrpSpPr>
          <p:nvPr/>
        </p:nvGrpSpPr>
        <p:grpSpPr bwMode="auto">
          <a:xfrm>
            <a:off x="1447800" y="4940300"/>
            <a:ext cx="7454900" cy="927100"/>
            <a:chOff x="838" y="3148"/>
            <a:chExt cx="4696" cy="584"/>
          </a:xfrm>
        </p:grpSpPr>
        <p:sp>
          <p:nvSpPr>
            <p:cNvPr id="21509" name="Rectangle 5"/>
            <p:cNvSpPr>
              <a:spLocks noChangeArrowheads="1"/>
            </p:cNvSpPr>
            <p:nvPr/>
          </p:nvSpPr>
          <p:spPr bwMode="auto">
            <a:xfrm>
              <a:off x="838" y="3216"/>
              <a:ext cx="1031" cy="516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wrap="none" lIns="90488" tIns="44450" rIns="90488" bIns="44450">
              <a:spAutoFit/>
            </a:bodyPr>
            <a:lstStyle/>
            <a:p>
              <a:pPr algn="ctr">
                <a:defRPr/>
              </a:pPr>
              <a:r>
                <a:rPr lang="en-US" sz="2400" b="1" dirty="0">
                  <a:solidFill>
                    <a:srgbClr val="CC3300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</a:rPr>
                <a:t>Economic</a:t>
              </a:r>
            </a:p>
            <a:p>
              <a:pPr algn="ctr">
                <a:defRPr/>
              </a:pPr>
              <a:r>
                <a:rPr lang="en-US" sz="2400" b="1" dirty="0">
                  <a:solidFill>
                    <a:srgbClr val="CC3300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</a:rPr>
                <a:t>profit</a:t>
              </a:r>
            </a:p>
          </p:txBody>
        </p:sp>
        <p:sp>
          <p:nvSpPr>
            <p:cNvPr id="21510" name="Rectangle 6"/>
            <p:cNvSpPr>
              <a:spLocks noChangeArrowheads="1"/>
            </p:cNvSpPr>
            <p:nvPr/>
          </p:nvSpPr>
          <p:spPr bwMode="auto">
            <a:xfrm>
              <a:off x="2464" y="3216"/>
              <a:ext cx="851" cy="516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wrap="none" lIns="90488" tIns="44450" rIns="90488" bIns="44450">
              <a:spAutoFit/>
            </a:bodyPr>
            <a:lstStyle/>
            <a:p>
              <a:pPr algn="ctr">
                <a:defRPr/>
              </a:pPr>
              <a:r>
                <a:rPr lang="en-US" sz="2400" b="1" dirty="0">
                  <a:solidFill>
                    <a:srgbClr val="CC3300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</a:rPr>
                <a:t>Total</a:t>
              </a:r>
            </a:p>
            <a:p>
              <a:pPr algn="ctr">
                <a:defRPr/>
              </a:pPr>
              <a:r>
                <a:rPr lang="en-US" sz="2400" b="1" dirty="0">
                  <a:solidFill>
                    <a:srgbClr val="CC3300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</a:rPr>
                <a:t>revenue</a:t>
              </a:r>
            </a:p>
          </p:txBody>
        </p:sp>
        <p:sp>
          <p:nvSpPr>
            <p:cNvPr id="21511" name="Rectangle 7"/>
            <p:cNvSpPr>
              <a:spLocks noChangeArrowheads="1"/>
            </p:cNvSpPr>
            <p:nvPr/>
          </p:nvSpPr>
          <p:spPr bwMode="auto">
            <a:xfrm>
              <a:off x="3875" y="3216"/>
              <a:ext cx="1659" cy="516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wrap="none" lIns="90488" tIns="44450" rIns="90488" bIns="44450">
              <a:spAutoFit/>
            </a:bodyPr>
            <a:lstStyle/>
            <a:p>
              <a:pPr algn="ctr">
                <a:defRPr/>
              </a:pPr>
              <a:r>
                <a:rPr lang="en-US" sz="2400" b="1">
                  <a:solidFill>
                    <a:srgbClr val="CC3300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</a:rPr>
                <a:t>Opportunity cost</a:t>
              </a:r>
            </a:p>
            <a:p>
              <a:pPr algn="ctr">
                <a:defRPr/>
              </a:pPr>
              <a:r>
                <a:rPr lang="en-US" sz="2400" b="1">
                  <a:solidFill>
                    <a:srgbClr val="CC3300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</a:rPr>
                <a:t>of all inputs</a:t>
              </a:r>
            </a:p>
          </p:txBody>
        </p:sp>
        <p:sp>
          <p:nvSpPr>
            <p:cNvPr id="18442" name="Text Box 8"/>
            <p:cNvSpPr txBox="1">
              <a:spLocks noChangeArrowheads="1"/>
            </p:cNvSpPr>
            <p:nvPr/>
          </p:nvSpPr>
          <p:spPr bwMode="auto">
            <a:xfrm>
              <a:off x="1958" y="3196"/>
              <a:ext cx="280" cy="4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90000"/>
                <a:buChar char="•"/>
                <a:defRPr kumimoji="1" sz="3200">
                  <a:solidFill>
                    <a:schemeClr val="tx2"/>
                  </a:solidFill>
                  <a:latin typeface="Tahoma" panose="020B0604030504040204" pitchFamily="34" charset="0"/>
                </a:defRPr>
              </a:lvl1pPr>
              <a:lvl2pPr marL="742950" indent="-28575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80000"/>
                <a:buChar char="–"/>
                <a:defRPr kumimoji="1" sz="2400">
                  <a:solidFill>
                    <a:schemeClr val="tx2"/>
                  </a:solidFill>
                  <a:latin typeface="Tahoma" panose="020B0604030504040204" pitchFamily="34" charset="0"/>
                </a:defRPr>
              </a:lvl2pPr>
              <a:lvl3pPr marL="11430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45000"/>
                <a:buFont typeface="Webdings" panose="05030102010509060703" pitchFamily="18" charset="2"/>
                <a:buChar char="&lt;"/>
                <a:defRPr kumimoji="1" sz="2000">
                  <a:solidFill>
                    <a:schemeClr val="tx2"/>
                  </a:solidFill>
                  <a:latin typeface="Tahoma" panose="020B0604030504040204" pitchFamily="34" charset="0"/>
                </a:defRPr>
              </a:lvl3pPr>
              <a:lvl4pPr marL="16002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•"/>
                <a:defRPr kumimoji="1">
                  <a:solidFill>
                    <a:schemeClr val="tx2"/>
                  </a:solidFill>
                  <a:latin typeface="Tahoma" panose="020B0604030504040204" pitchFamily="34" charset="0"/>
                </a:defRPr>
              </a:lvl4pPr>
              <a:lvl5pPr marL="20574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AU" altLang="en-US" sz="3600" b="1">
                  <a:solidFill>
                    <a:srgbClr val="CC3300"/>
                  </a:solidFill>
                  <a:latin typeface="Times New Roman" panose="02020603050405020304" pitchFamily="18" charset="0"/>
                </a:rPr>
                <a:t>=</a:t>
              </a:r>
            </a:p>
          </p:txBody>
        </p:sp>
        <p:sp>
          <p:nvSpPr>
            <p:cNvPr id="18443" name="Text Box 9"/>
            <p:cNvSpPr txBox="1">
              <a:spLocks noChangeArrowheads="1"/>
            </p:cNvSpPr>
            <p:nvPr/>
          </p:nvSpPr>
          <p:spPr bwMode="auto">
            <a:xfrm>
              <a:off x="3446" y="3148"/>
              <a:ext cx="260" cy="4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90000"/>
                <a:buChar char="•"/>
                <a:defRPr kumimoji="1" sz="3200">
                  <a:solidFill>
                    <a:schemeClr val="tx2"/>
                  </a:solidFill>
                  <a:latin typeface="Tahoma" panose="020B0604030504040204" pitchFamily="34" charset="0"/>
                </a:defRPr>
              </a:lvl1pPr>
              <a:lvl2pPr marL="742950" indent="-28575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80000"/>
                <a:buChar char="–"/>
                <a:defRPr kumimoji="1" sz="2400">
                  <a:solidFill>
                    <a:schemeClr val="tx2"/>
                  </a:solidFill>
                  <a:latin typeface="Tahoma" panose="020B0604030504040204" pitchFamily="34" charset="0"/>
                </a:defRPr>
              </a:lvl2pPr>
              <a:lvl3pPr marL="11430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45000"/>
                <a:buFont typeface="Webdings" panose="05030102010509060703" pitchFamily="18" charset="2"/>
                <a:buChar char="&lt;"/>
                <a:defRPr kumimoji="1" sz="2000">
                  <a:solidFill>
                    <a:schemeClr val="tx2"/>
                  </a:solidFill>
                  <a:latin typeface="Tahoma" panose="020B0604030504040204" pitchFamily="34" charset="0"/>
                </a:defRPr>
              </a:lvl3pPr>
              <a:lvl4pPr marL="16002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•"/>
                <a:defRPr kumimoji="1">
                  <a:solidFill>
                    <a:schemeClr val="tx2"/>
                  </a:solidFill>
                  <a:latin typeface="Tahoma" panose="020B0604030504040204" pitchFamily="34" charset="0"/>
                </a:defRPr>
              </a:lvl4pPr>
              <a:lvl5pPr marL="20574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AU" altLang="en-US" sz="3600" b="1">
                  <a:solidFill>
                    <a:srgbClr val="CC33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–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742012513"/>
      </p:ext>
    </p:extLst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7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9" name="Slide Number Placeholder 3"/>
          <p:cNvSpPr>
            <a:spLocks noGrp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50000"/>
              </a:spcBef>
              <a:buClrTx/>
              <a:buSzTx/>
              <a:buFontTx/>
              <a:buNone/>
            </a:pPr>
            <a:fld id="{1D92E544-B0B2-46C9-8EFB-041506A04B72}" type="slidenum">
              <a:rPr kumimoji="0" lang="en-US" altLang="en-US" sz="1800" smtClean="0">
                <a:solidFill>
                  <a:schemeClr val="bg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50000"/>
                </a:spcBef>
                <a:buClrTx/>
                <a:buSzTx/>
                <a:buFontTx/>
                <a:buNone/>
              </a:pPr>
              <a:t>6</a:t>
            </a:fld>
            <a:endParaRPr kumimoji="0" lang="en-US" altLang="en-US" sz="1800" smtClean="0">
              <a:solidFill>
                <a:srgbClr val="996633"/>
              </a:solidFill>
              <a:latin typeface="Arial" panose="020B0604020202020204" pitchFamily="34" charset="0"/>
            </a:endParaRPr>
          </a:p>
        </p:txBody>
      </p:sp>
      <p:sp>
        <p:nvSpPr>
          <p:cNvPr id="26626" name="Rectangle 2"/>
          <p:cNvSpPr>
            <a:spLocks noChangeArrowheads="1"/>
          </p:cNvSpPr>
          <p:nvPr/>
        </p:nvSpPr>
        <p:spPr bwMode="auto">
          <a:xfrm>
            <a:off x="6956425" y="2243138"/>
            <a:ext cx="2058988" cy="2071687"/>
          </a:xfrm>
          <a:prstGeom prst="rect">
            <a:avLst/>
          </a:prstGeom>
          <a:solidFill>
            <a:schemeClr val="tx1"/>
          </a:solidFill>
          <a:ln w="2540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endParaRPr kumimoji="0" lang="en-AU" altLang="en-US" sz="2000">
              <a:solidFill>
                <a:schemeClr val="tx1"/>
              </a:solidFill>
              <a:latin typeface="Times New Roman" panose="02020603050405020304" pitchFamily="18" charset="0"/>
            </a:endParaRPr>
          </a:p>
        </p:txBody>
      </p:sp>
      <p:grpSp>
        <p:nvGrpSpPr>
          <p:cNvPr id="2" name="Group 20"/>
          <p:cNvGrpSpPr>
            <a:grpSpLocks/>
          </p:cNvGrpSpPr>
          <p:nvPr/>
        </p:nvGrpSpPr>
        <p:grpSpPr bwMode="auto">
          <a:xfrm>
            <a:off x="2484438" y="4333875"/>
            <a:ext cx="6527800" cy="1471613"/>
            <a:chOff x="1565" y="2730"/>
            <a:chExt cx="4112" cy="927"/>
          </a:xfrm>
        </p:grpSpPr>
        <p:sp>
          <p:nvSpPr>
            <p:cNvPr id="19477" name="Rectangle 3"/>
            <p:cNvSpPr>
              <a:spLocks noChangeArrowheads="1"/>
            </p:cNvSpPr>
            <p:nvPr/>
          </p:nvSpPr>
          <p:spPr bwMode="auto">
            <a:xfrm>
              <a:off x="1565" y="2730"/>
              <a:ext cx="1286" cy="921"/>
            </a:xfrm>
            <a:prstGeom prst="rect">
              <a:avLst/>
            </a:prstGeom>
            <a:solidFill>
              <a:srgbClr val="FE7F00"/>
            </a:solidFill>
            <a:ln w="25400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90000"/>
                <a:buChar char="•"/>
                <a:defRPr kumimoji="1" sz="3200">
                  <a:solidFill>
                    <a:schemeClr val="tx2"/>
                  </a:solidFill>
                  <a:latin typeface="Tahoma" panose="020B0604030504040204" pitchFamily="34" charset="0"/>
                </a:defRPr>
              </a:lvl1pPr>
              <a:lvl2pPr marL="742950" indent="-28575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80000"/>
                <a:buChar char="–"/>
                <a:defRPr kumimoji="1" sz="2400">
                  <a:solidFill>
                    <a:schemeClr val="tx2"/>
                  </a:solidFill>
                  <a:latin typeface="Tahoma" panose="020B0604030504040204" pitchFamily="34" charset="0"/>
                </a:defRPr>
              </a:lvl2pPr>
              <a:lvl3pPr marL="11430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45000"/>
                <a:buFont typeface="Webdings" panose="05030102010509060703" pitchFamily="18" charset="2"/>
                <a:buChar char="&lt;"/>
                <a:defRPr kumimoji="1" sz="2000">
                  <a:solidFill>
                    <a:schemeClr val="tx2"/>
                  </a:solidFill>
                  <a:latin typeface="Tahoma" panose="020B0604030504040204" pitchFamily="34" charset="0"/>
                </a:defRPr>
              </a:lvl3pPr>
              <a:lvl4pPr marL="16002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•"/>
                <a:defRPr kumimoji="1">
                  <a:solidFill>
                    <a:schemeClr val="tx2"/>
                  </a:solidFill>
                  <a:latin typeface="Tahoma" panose="020B0604030504040204" pitchFamily="34" charset="0"/>
                </a:defRPr>
              </a:lvl4pPr>
              <a:lvl5pPr marL="20574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endParaRPr kumimoji="0" lang="en-AU" altLang="en-US" sz="2000">
                <a:solidFill>
                  <a:schemeClr val="tx1"/>
                </a:solidFill>
                <a:latin typeface="Times New Roman" panose="02020603050405020304" pitchFamily="18" charset="0"/>
              </a:endParaRPr>
            </a:p>
          </p:txBody>
        </p:sp>
        <p:sp>
          <p:nvSpPr>
            <p:cNvPr id="19478" name="Rectangle 4"/>
            <p:cNvSpPr>
              <a:spLocks noChangeArrowheads="1"/>
            </p:cNvSpPr>
            <p:nvPr/>
          </p:nvSpPr>
          <p:spPr bwMode="auto">
            <a:xfrm>
              <a:off x="4391" y="2736"/>
              <a:ext cx="1286" cy="921"/>
            </a:xfrm>
            <a:prstGeom prst="rect">
              <a:avLst/>
            </a:prstGeom>
            <a:solidFill>
              <a:srgbClr val="FE7F00"/>
            </a:solidFill>
            <a:ln w="25400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90000"/>
                <a:buChar char="•"/>
                <a:defRPr kumimoji="1" sz="3200">
                  <a:solidFill>
                    <a:schemeClr val="tx2"/>
                  </a:solidFill>
                  <a:latin typeface="Tahoma" panose="020B0604030504040204" pitchFamily="34" charset="0"/>
                </a:defRPr>
              </a:lvl1pPr>
              <a:lvl2pPr marL="742950" indent="-28575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80000"/>
                <a:buChar char="–"/>
                <a:defRPr kumimoji="1" sz="2400">
                  <a:solidFill>
                    <a:schemeClr val="tx2"/>
                  </a:solidFill>
                  <a:latin typeface="Tahoma" panose="020B0604030504040204" pitchFamily="34" charset="0"/>
                </a:defRPr>
              </a:lvl2pPr>
              <a:lvl3pPr marL="11430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45000"/>
                <a:buFont typeface="Webdings" panose="05030102010509060703" pitchFamily="18" charset="2"/>
                <a:buChar char="&lt;"/>
                <a:defRPr kumimoji="1" sz="2000">
                  <a:solidFill>
                    <a:schemeClr val="tx2"/>
                  </a:solidFill>
                  <a:latin typeface="Tahoma" panose="020B0604030504040204" pitchFamily="34" charset="0"/>
                </a:defRPr>
              </a:lvl3pPr>
              <a:lvl4pPr marL="16002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•"/>
                <a:defRPr kumimoji="1">
                  <a:solidFill>
                    <a:schemeClr val="tx2"/>
                  </a:solidFill>
                  <a:latin typeface="Tahoma" panose="020B0604030504040204" pitchFamily="34" charset="0"/>
                </a:defRPr>
              </a:lvl4pPr>
              <a:lvl5pPr marL="20574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endParaRPr kumimoji="0" lang="en-AU" altLang="en-US" sz="2000">
                <a:solidFill>
                  <a:schemeClr val="tx1"/>
                </a:solidFill>
                <a:latin typeface="Times New Roman" panose="02020603050405020304" pitchFamily="18" charset="0"/>
              </a:endParaRPr>
            </a:p>
          </p:txBody>
        </p:sp>
      </p:grpSp>
      <p:sp>
        <p:nvSpPr>
          <p:cNvPr id="26630" name="Rectangle 6"/>
          <p:cNvSpPr>
            <a:spLocks noChangeArrowheads="1"/>
          </p:cNvSpPr>
          <p:nvPr/>
        </p:nvSpPr>
        <p:spPr bwMode="auto">
          <a:xfrm>
            <a:off x="2479675" y="2222500"/>
            <a:ext cx="2041525" cy="1039813"/>
          </a:xfrm>
          <a:prstGeom prst="rect">
            <a:avLst/>
          </a:prstGeom>
          <a:solidFill>
            <a:srgbClr val="0544B5"/>
          </a:solidFill>
          <a:ln w="2540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endParaRPr kumimoji="0" lang="en-AU" altLang="en-US" sz="2000">
              <a:solidFill>
                <a:schemeClr val="tx1"/>
              </a:solidFill>
              <a:latin typeface="Times New Roman" panose="02020603050405020304" pitchFamily="18" charset="0"/>
            </a:endParaRPr>
          </a:p>
        </p:txBody>
      </p:sp>
      <p:sp>
        <p:nvSpPr>
          <p:cNvPr id="19463" name="Rectangle 7"/>
          <p:cNvSpPr>
            <a:spLocks noChangeArrowheads="1"/>
          </p:cNvSpPr>
          <p:nvPr/>
        </p:nvSpPr>
        <p:spPr bwMode="auto">
          <a:xfrm>
            <a:off x="2678113" y="2327275"/>
            <a:ext cx="1636712" cy="819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2400" b="1">
                <a:solidFill>
                  <a:schemeClr val="bg1"/>
                </a:solidFill>
                <a:latin typeface="Arial" panose="020B0604020202020204" pitchFamily="34" charset="0"/>
              </a:rPr>
              <a:t>Economic</a:t>
            </a:r>
          </a:p>
          <a:p>
            <a:pPr algn="ctr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2400" b="1">
                <a:solidFill>
                  <a:schemeClr val="bg1"/>
                </a:solidFill>
                <a:latin typeface="Arial" panose="020B0604020202020204" pitchFamily="34" charset="0"/>
              </a:rPr>
              <a:t>Profits</a:t>
            </a:r>
          </a:p>
        </p:txBody>
      </p:sp>
      <p:sp>
        <p:nvSpPr>
          <p:cNvPr id="26632" name="Rectangle 8"/>
          <p:cNvSpPr>
            <a:spLocks noChangeArrowheads="1"/>
          </p:cNvSpPr>
          <p:nvPr/>
        </p:nvSpPr>
        <p:spPr bwMode="auto">
          <a:xfrm>
            <a:off x="2498725" y="3228975"/>
            <a:ext cx="2012950" cy="1106488"/>
          </a:xfrm>
          <a:prstGeom prst="rect">
            <a:avLst/>
          </a:prstGeom>
          <a:solidFill>
            <a:srgbClr val="CA2102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lIns="90488" tIns="44450" rIns="90488" bIns="44450">
            <a:spAutoFit/>
          </a:bodyPr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2200" b="1">
                <a:solidFill>
                  <a:schemeClr val="bg1"/>
                </a:solidFill>
                <a:latin typeface="Arial" panose="020B0604020202020204" pitchFamily="34" charset="0"/>
              </a:rPr>
              <a:t>Implicit costs</a:t>
            </a:r>
          </a:p>
          <a:p>
            <a:pPr algn="ctr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2200" b="1">
                <a:solidFill>
                  <a:schemeClr val="bg1"/>
                </a:solidFill>
                <a:latin typeface="Arial" panose="020B0604020202020204" pitchFamily="34" charset="0"/>
              </a:rPr>
              <a:t>(including a</a:t>
            </a:r>
          </a:p>
          <a:p>
            <a:pPr algn="ctr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2200" b="1">
                <a:solidFill>
                  <a:schemeClr val="bg1"/>
                </a:solidFill>
                <a:latin typeface="Arial" panose="020B0604020202020204" pitchFamily="34" charset="0"/>
              </a:rPr>
              <a:t>normal profit)</a:t>
            </a:r>
            <a:endParaRPr kumimoji="0" lang="en-US" altLang="en-US" sz="2200" b="1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  <p:sp>
        <p:nvSpPr>
          <p:cNvPr id="19465" name="Rectangle 9"/>
          <p:cNvSpPr>
            <a:spLocks noChangeArrowheads="1"/>
          </p:cNvSpPr>
          <p:nvPr/>
        </p:nvSpPr>
        <p:spPr bwMode="auto">
          <a:xfrm>
            <a:off x="2828925" y="4630738"/>
            <a:ext cx="1263650" cy="819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2400" b="1">
                <a:solidFill>
                  <a:schemeClr val="bg1"/>
                </a:solidFill>
                <a:latin typeface="Arial" panose="020B0604020202020204" pitchFamily="34" charset="0"/>
              </a:rPr>
              <a:t>Explicit</a:t>
            </a:r>
          </a:p>
          <a:p>
            <a:pPr algn="ctr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2400" b="1">
                <a:solidFill>
                  <a:schemeClr val="bg1"/>
                </a:solidFill>
                <a:latin typeface="Arial" panose="020B0604020202020204" pitchFamily="34" charset="0"/>
              </a:rPr>
              <a:t>Costs</a:t>
            </a:r>
          </a:p>
        </p:txBody>
      </p:sp>
      <p:sp>
        <p:nvSpPr>
          <p:cNvPr id="19466" name="Rectangle 10"/>
          <p:cNvSpPr>
            <a:spLocks noChangeArrowheads="1"/>
          </p:cNvSpPr>
          <p:nvPr/>
        </p:nvSpPr>
        <p:spPr bwMode="auto">
          <a:xfrm>
            <a:off x="6996113" y="4545013"/>
            <a:ext cx="2049462" cy="1093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2200" b="1">
                <a:solidFill>
                  <a:schemeClr val="bg1"/>
                </a:solidFill>
                <a:latin typeface="Arial" panose="020B0604020202020204" pitchFamily="34" charset="0"/>
              </a:rPr>
              <a:t>Accounting</a:t>
            </a:r>
          </a:p>
          <a:p>
            <a:pPr algn="ctr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2200" b="1">
                <a:solidFill>
                  <a:schemeClr val="bg1"/>
                </a:solidFill>
                <a:latin typeface="Arial" panose="020B0604020202020204" pitchFamily="34" charset="0"/>
              </a:rPr>
              <a:t>costs (explicit</a:t>
            </a:r>
          </a:p>
          <a:p>
            <a:pPr algn="ctr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2200" b="1">
                <a:solidFill>
                  <a:schemeClr val="bg1"/>
                </a:solidFill>
                <a:latin typeface="Arial" panose="020B0604020202020204" pitchFamily="34" charset="0"/>
              </a:rPr>
              <a:t>costs only)</a:t>
            </a:r>
          </a:p>
        </p:txBody>
      </p:sp>
      <p:sp>
        <p:nvSpPr>
          <p:cNvPr id="19467" name="Rectangle 11"/>
          <p:cNvSpPr>
            <a:spLocks noChangeArrowheads="1"/>
          </p:cNvSpPr>
          <p:nvPr/>
        </p:nvSpPr>
        <p:spPr bwMode="auto">
          <a:xfrm>
            <a:off x="7054850" y="2865438"/>
            <a:ext cx="1855788" cy="819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2400" b="1">
                <a:solidFill>
                  <a:schemeClr val="bg1"/>
                </a:solidFill>
                <a:latin typeface="Arial" panose="020B0604020202020204" pitchFamily="34" charset="0"/>
              </a:rPr>
              <a:t>Accounting</a:t>
            </a:r>
          </a:p>
          <a:p>
            <a:pPr algn="ctr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2400" b="1">
                <a:solidFill>
                  <a:schemeClr val="bg1"/>
                </a:solidFill>
                <a:latin typeface="Arial" panose="020B0604020202020204" pitchFamily="34" charset="0"/>
              </a:rPr>
              <a:t>Profits</a:t>
            </a:r>
          </a:p>
        </p:txBody>
      </p:sp>
      <p:grpSp>
        <p:nvGrpSpPr>
          <p:cNvPr id="3" name="Group 21"/>
          <p:cNvGrpSpPr>
            <a:grpSpLocks/>
          </p:cNvGrpSpPr>
          <p:nvPr/>
        </p:nvGrpSpPr>
        <p:grpSpPr bwMode="auto">
          <a:xfrm>
            <a:off x="1358900" y="2019300"/>
            <a:ext cx="1042988" cy="3862388"/>
            <a:chOff x="856" y="1272"/>
            <a:chExt cx="657" cy="2433"/>
          </a:xfrm>
        </p:grpSpPr>
        <p:sp>
          <p:nvSpPr>
            <p:cNvPr id="19475" name="Rectangle 12"/>
            <p:cNvSpPr>
              <a:spLocks noChangeArrowheads="1"/>
            </p:cNvSpPr>
            <p:nvPr/>
          </p:nvSpPr>
          <p:spPr bwMode="auto">
            <a:xfrm rot="-5400000">
              <a:off x="-237" y="2365"/>
              <a:ext cx="2433" cy="24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90000"/>
                <a:buChar char="•"/>
                <a:defRPr kumimoji="1" sz="3200">
                  <a:solidFill>
                    <a:schemeClr val="tx2"/>
                  </a:solidFill>
                  <a:latin typeface="Tahoma" panose="020B0604030504040204" pitchFamily="34" charset="0"/>
                </a:defRPr>
              </a:lvl1pPr>
              <a:lvl2pPr marL="742950" indent="-28575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80000"/>
                <a:buChar char="–"/>
                <a:defRPr kumimoji="1" sz="2400">
                  <a:solidFill>
                    <a:schemeClr val="tx2"/>
                  </a:solidFill>
                  <a:latin typeface="Tahoma" panose="020B0604030504040204" pitchFamily="34" charset="0"/>
                </a:defRPr>
              </a:lvl2pPr>
              <a:lvl3pPr marL="11430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45000"/>
                <a:buFont typeface="Webdings" panose="05030102010509060703" pitchFamily="18" charset="2"/>
                <a:buChar char="&lt;"/>
                <a:defRPr kumimoji="1" sz="2000">
                  <a:solidFill>
                    <a:schemeClr val="tx2"/>
                  </a:solidFill>
                  <a:latin typeface="Tahoma" panose="020B0604030504040204" pitchFamily="34" charset="0"/>
                </a:defRPr>
              </a:lvl3pPr>
              <a:lvl4pPr marL="16002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•"/>
                <a:defRPr kumimoji="1">
                  <a:solidFill>
                    <a:schemeClr val="tx2"/>
                  </a:solidFill>
                  <a:latin typeface="Tahoma" panose="020B0604030504040204" pitchFamily="34" charset="0"/>
                </a:defRPr>
              </a:lvl4pPr>
              <a:lvl5pPr marL="20574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US" altLang="en-US" sz="2000" b="1">
                  <a:solidFill>
                    <a:schemeClr val="tx1"/>
                  </a:solidFill>
                  <a:latin typeface="Arial" panose="020B0604020202020204" pitchFamily="34" charset="0"/>
                </a:rPr>
                <a:t>Economic (Opportunity) Costs</a:t>
              </a:r>
              <a:endParaRPr kumimoji="0" lang="en-US" altLang="en-US" sz="2000" b="1">
                <a:solidFill>
                  <a:schemeClr val="bg1"/>
                </a:solidFill>
                <a:latin typeface="Arial" panose="020B0604020202020204" pitchFamily="34" charset="0"/>
              </a:endParaRPr>
            </a:p>
          </p:txBody>
        </p:sp>
        <p:pic>
          <p:nvPicPr>
            <p:cNvPr id="19476" name="Picture 13"/>
            <p:cNvPicPr>
              <a:picLocks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92" y="2067"/>
              <a:ext cx="421" cy="155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pic>
        <p:nvPicPr>
          <p:cNvPr id="19469" name="Picture 14"/>
          <p:cNvPicPr>
            <a:picLocks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6013" y="2211388"/>
            <a:ext cx="668337" cy="3571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470" name="Freeform 15"/>
          <p:cNvSpPr>
            <a:spLocks/>
          </p:cNvSpPr>
          <p:nvPr/>
        </p:nvSpPr>
        <p:spPr bwMode="auto">
          <a:xfrm>
            <a:off x="4622800" y="2246313"/>
            <a:ext cx="623888" cy="3521075"/>
          </a:xfrm>
          <a:custGeom>
            <a:avLst/>
            <a:gdLst>
              <a:gd name="T0" fmla="*/ 2147483646 w 393"/>
              <a:gd name="T1" fmla="*/ 2147483646 h 2218"/>
              <a:gd name="T2" fmla="*/ 2147483646 w 393"/>
              <a:gd name="T3" fmla="*/ 2147483646 h 2218"/>
              <a:gd name="T4" fmla="*/ 2147483646 w 393"/>
              <a:gd name="T5" fmla="*/ 2147483646 h 2218"/>
              <a:gd name="T6" fmla="*/ 2147483646 w 393"/>
              <a:gd name="T7" fmla="*/ 2147483646 h 2218"/>
              <a:gd name="T8" fmla="*/ 2147483646 w 393"/>
              <a:gd name="T9" fmla="*/ 2147483646 h 2218"/>
              <a:gd name="T10" fmla="*/ 2147483646 w 393"/>
              <a:gd name="T11" fmla="*/ 2147483646 h 2218"/>
              <a:gd name="T12" fmla="*/ 2147483646 w 393"/>
              <a:gd name="T13" fmla="*/ 2147483646 h 2218"/>
              <a:gd name="T14" fmla="*/ 2147483646 w 393"/>
              <a:gd name="T15" fmla="*/ 2147483646 h 2218"/>
              <a:gd name="T16" fmla="*/ 2147483646 w 393"/>
              <a:gd name="T17" fmla="*/ 2147483646 h 2218"/>
              <a:gd name="T18" fmla="*/ 2147483646 w 393"/>
              <a:gd name="T19" fmla="*/ 2147483646 h 2218"/>
              <a:gd name="T20" fmla="*/ 2147483646 w 393"/>
              <a:gd name="T21" fmla="*/ 2147483646 h 2218"/>
              <a:gd name="T22" fmla="*/ 2147483646 w 393"/>
              <a:gd name="T23" fmla="*/ 2147483646 h 2218"/>
              <a:gd name="T24" fmla="*/ 2147483646 w 393"/>
              <a:gd name="T25" fmla="*/ 2147483646 h 2218"/>
              <a:gd name="T26" fmla="*/ 2147483646 w 393"/>
              <a:gd name="T27" fmla="*/ 2147483646 h 2218"/>
              <a:gd name="T28" fmla="*/ 2147483646 w 393"/>
              <a:gd name="T29" fmla="*/ 2147483646 h 2218"/>
              <a:gd name="T30" fmla="*/ 2147483646 w 393"/>
              <a:gd name="T31" fmla="*/ 2147483646 h 2218"/>
              <a:gd name="T32" fmla="*/ 2147483646 w 393"/>
              <a:gd name="T33" fmla="*/ 2147483646 h 2218"/>
              <a:gd name="T34" fmla="*/ 2147483646 w 393"/>
              <a:gd name="T35" fmla="*/ 2147483646 h 2218"/>
              <a:gd name="T36" fmla="*/ 2147483646 w 393"/>
              <a:gd name="T37" fmla="*/ 2147483646 h 2218"/>
              <a:gd name="T38" fmla="*/ 2147483646 w 393"/>
              <a:gd name="T39" fmla="*/ 2147483646 h 2218"/>
              <a:gd name="T40" fmla="*/ 2147483646 w 393"/>
              <a:gd name="T41" fmla="*/ 2147483646 h 2218"/>
              <a:gd name="T42" fmla="*/ 2147483646 w 393"/>
              <a:gd name="T43" fmla="*/ 2147483646 h 2218"/>
              <a:gd name="T44" fmla="*/ 2147483646 w 393"/>
              <a:gd name="T45" fmla="*/ 2147483646 h 2218"/>
              <a:gd name="T46" fmla="*/ 2147483646 w 393"/>
              <a:gd name="T47" fmla="*/ 2147483646 h 2218"/>
              <a:gd name="T48" fmla="*/ 2147483646 w 393"/>
              <a:gd name="T49" fmla="*/ 2147483646 h 2218"/>
              <a:gd name="T50" fmla="*/ 2147483646 w 393"/>
              <a:gd name="T51" fmla="*/ 2147483646 h 2218"/>
              <a:gd name="T52" fmla="*/ 2147483646 w 393"/>
              <a:gd name="T53" fmla="*/ 2147483646 h 2218"/>
              <a:gd name="T54" fmla="*/ 2147483646 w 393"/>
              <a:gd name="T55" fmla="*/ 2147483646 h 2218"/>
              <a:gd name="T56" fmla="*/ 2147483646 w 393"/>
              <a:gd name="T57" fmla="*/ 2147483646 h 2218"/>
              <a:gd name="T58" fmla="*/ 2147483646 w 393"/>
              <a:gd name="T59" fmla="*/ 2147483646 h 2218"/>
              <a:gd name="T60" fmla="*/ 2147483646 w 393"/>
              <a:gd name="T61" fmla="*/ 2147483646 h 2218"/>
              <a:gd name="T62" fmla="*/ 2147483646 w 393"/>
              <a:gd name="T63" fmla="*/ 2147483646 h 2218"/>
              <a:gd name="T64" fmla="*/ 2147483646 w 393"/>
              <a:gd name="T65" fmla="*/ 2147483646 h 2218"/>
              <a:gd name="T66" fmla="*/ 2147483646 w 393"/>
              <a:gd name="T67" fmla="*/ 2147483646 h 2218"/>
              <a:gd name="T68" fmla="*/ 2147483646 w 393"/>
              <a:gd name="T69" fmla="*/ 2147483646 h 2218"/>
              <a:gd name="T70" fmla="*/ 2147483646 w 393"/>
              <a:gd name="T71" fmla="*/ 2147483646 h 2218"/>
              <a:gd name="T72" fmla="*/ 2147483646 w 393"/>
              <a:gd name="T73" fmla="*/ 2147483646 h 2218"/>
              <a:gd name="T74" fmla="*/ 2147483646 w 393"/>
              <a:gd name="T75" fmla="*/ 2147483646 h 2218"/>
              <a:gd name="T76" fmla="*/ 2147483646 w 393"/>
              <a:gd name="T77" fmla="*/ 2147483646 h 2218"/>
              <a:gd name="T78" fmla="*/ 2147483646 w 393"/>
              <a:gd name="T79" fmla="*/ 2147483646 h 2218"/>
              <a:gd name="T80" fmla="*/ 2147483646 w 393"/>
              <a:gd name="T81" fmla="*/ 2147483646 h 2218"/>
              <a:gd name="T82" fmla="*/ 2147483646 w 393"/>
              <a:gd name="T83" fmla="*/ 2147483646 h 2218"/>
              <a:gd name="T84" fmla="*/ 2147483646 w 393"/>
              <a:gd name="T85" fmla="*/ 2147483646 h 2218"/>
              <a:gd name="T86" fmla="*/ 2147483646 w 393"/>
              <a:gd name="T87" fmla="*/ 2147483646 h 2218"/>
              <a:gd name="T88" fmla="*/ 2147483646 w 393"/>
              <a:gd name="T89" fmla="*/ 2147483646 h 2218"/>
              <a:gd name="T90" fmla="*/ 2147483646 w 393"/>
              <a:gd name="T91" fmla="*/ 2147483646 h 2218"/>
              <a:gd name="T92" fmla="*/ 2147483646 w 393"/>
              <a:gd name="T93" fmla="*/ 2147483646 h 2218"/>
              <a:gd name="T94" fmla="*/ 2147483646 w 393"/>
              <a:gd name="T95" fmla="*/ 2147483646 h 2218"/>
              <a:gd name="T96" fmla="*/ 2147483646 w 393"/>
              <a:gd name="T97" fmla="*/ 2147483646 h 2218"/>
              <a:gd name="T98" fmla="*/ 2147483646 w 393"/>
              <a:gd name="T99" fmla="*/ 2147483646 h 2218"/>
              <a:gd name="T100" fmla="*/ 2147483646 w 393"/>
              <a:gd name="T101" fmla="*/ 2147483646 h 2218"/>
              <a:gd name="T102" fmla="*/ 2147483646 w 393"/>
              <a:gd name="T103" fmla="*/ 2147483646 h 2218"/>
              <a:gd name="T104" fmla="*/ 2147483646 w 393"/>
              <a:gd name="T105" fmla="*/ 2147483646 h 2218"/>
              <a:gd name="T106" fmla="*/ 2147483646 w 393"/>
              <a:gd name="T107" fmla="*/ 2147483646 h 2218"/>
              <a:gd name="T108" fmla="*/ 2147483646 w 393"/>
              <a:gd name="T109" fmla="*/ 2147483646 h 2218"/>
              <a:gd name="T110" fmla="*/ 2147483646 w 393"/>
              <a:gd name="T111" fmla="*/ 2147483646 h 2218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w 393"/>
              <a:gd name="T169" fmla="*/ 0 h 2218"/>
              <a:gd name="T170" fmla="*/ 393 w 393"/>
              <a:gd name="T171" fmla="*/ 2218 h 2218"/>
            </a:gdLst>
            <a:ahLst/>
            <a:cxnLst>
              <a:cxn ang="T112">
                <a:pos x="T0" y="T1"/>
              </a:cxn>
              <a:cxn ang="T113">
                <a:pos x="T2" y="T3"/>
              </a:cxn>
              <a:cxn ang="T114">
                <a:pos x="T4" y="T5"/>
              </a:cxn>
              <a:cxn ang="T115">
                <a:pos x="T6" y="T7"/>
              </a:cxn>
              <a:cxn ang="T116">
                <a:pos x="T8" y="T9"/>
              </a:cxn>
              <a:cxn ang="T117">
                <a:pos x="T10" y="T11"/>
              </a:cxn>
              <a:cxn ang="T118">
                <a:pos x="T12" y="T13"/>
              </a:cxn>
              <a:cxn ang="T119">
                <a:pos x="T14" y="T15"/>
              </a:cxn>
              <a:cxn ang="T120">
                <a:pos x="T16" y="T17"/>
              </a:cxn>
              <a:cxn ang="T121">
                <a:pos x="T18" y="T19"/>
              </a:cxn>
              <a:cxn ang="T122">
                <a:pos x="T20" y="T21"/>
              </a:cxn>
              <a:cxn ang="T123">
                <a:pos x="T22" y="T23"/>
              </a:cxn>
              <a:cxn ang="T124">
                <a:pos x="T24" y="T25"/>
              </a:cxn>
              <a:cxn ang="T125">
                <a:pos x="T26" y="T27"/>
              </a:cxn>
              <a:cxn ang="T126">
                <a:pos x="T28" y="T29"/>
              </a:cxn>
              <a:cxn ang="T127">
                <a:pos x="T30" y="T31"/>
              </a:cxn>
              <a:cxn ang="T128">
                <a:pos x="T32" y="T33"/>
              </a:cxn>
              <a:cxn ang="T129">
                <a:pos x="T34" y="T35"/>
              </a:cxn>
              <a:cxn ang="T130">
                <a:pos x="T36" y="T37"/>
              </a:cxn>
              <a:cxn ang="T131">
                <a:pos x="T38" y="T39"/>
              </a:cxn>
              <a:cxn ang="T132">
                <a:pos x="T40" y="T41"/>
              </a:cxn>
              <a:cxn ang="T133">
                <a:pos x="T42" y="T43"/>
              </a:cxn>
              <a:cxn ang="T134">
                <a:pos x="T44" y="T45"/>
              </a:cxn>
              <a:cxn ang="T135">
                <a:pos x="T46" y="T47"/>
              </a:cxn>
              <a:cxn ang="T136">
                <a:pos x="T48" y="T49"/>
              </a:cxn>
              <a:cxn ang="T137">
                <a:pos x="T50" y="T51"/>
              </a:cxn>
              <a:cxn ang="T138">
                <a:pos x="T52" y="T53"/>
              </a:cxn>
              <a:cxn ang="T139">
                <a:pos x="T54" y="T55"/>
              </a:cxn>
              <a:cxn ang="T140">
                <a:pos x="T56" y="T57"/>
              </a:cxn>
              <a:cxn ang="T141">
                <a:pos x="T58" y="T59"/>
              </a:cxn>
              <a:cxn ang="T142">
                <a:pos x="T60" y="T61"/>
              </a:cxn>
              <a:cxn ang="T143">
                <a:pos x="T62" y="T63"/>
              </a:cxn>
              <a:cxn ang="T144">
                <a:pos x="T64" y="T65"/>
              </a:cxn>
              <a:cxn ang="T145">
                <a:pos x="T66" y="T67"/>
              </a:cxn>
              <a:cxn ang="T146">
                <a:pos x="T68" y="T69"/>
              </a:cxn>
              <a:cxn ang="T147">
                <a:pos x="T70" y="T71"/>
              </a:cxn>
              <a:cxn ang="T148">
                <a:pos x="T72" y="T73"/>
              </a:cxn>
              <a:cxn ang="T149">
                <a:pos x="T74" y="T75"/>
              </a:cxn>
              <a:cxn ang="T150">
                <a:pos x="T76" y="T77"/>
              </a:cxn>
              <a:cxn ang="T151">
                <a:pos x="T78" y="T79"/>
              </a:cxn>
              <a:cxn ang="T152">
                <a:pos x="T80" y="T81"/>
              </a:cxn>
              <a:cxn ang="T153">
                <a:pos x="T82" y="T83"/>
              </a:cxn>
              <a:cxn ang="T154">
                <a:pos x="T84" y="T85"/>
              </a:cxn>
              <a:cxn ang="T155">
                <a:pos x="T86" y="T87"/>
              </a:cxn>
              <a:cxn ang="T156">
                <a:pos x="T88" y="T89"/>
              </a:cxn>
              <a:cxn ang="T157">
                <a:pos x="T90" y="T91"/>
              </a:cxn>
              <a:cxn ang="T158">
                <a:pos x="T92" y="T93"/>
              </a:cxn>
              <a:cxn ang="T159">
                <a:pos x="T94" y="T95"/>
              </a:cxn>
              <a:cxn ang="T160">
                <a:pos x="T96" y="T97"/>
              </a:cxn>
              <a:cxn ang="T161">
                <a:pos x="T98" y="T99"/>
              </a:cxn>
              <a:cxn ang="T162">
                <a:pos x="T100" y="T101"/>
              </a:cxn>
              <a:cxn ang="T163">
                <a:pos x="T102" y="T103"/>
              </a:cxn>
              <a:cxn ang="T164">
                <a:pos x="T104" y="T105"/>
              </a:cxn>
              <a:cxn ang="T165">
                <a:pos x="T106" y="T107"/>
              </a:cxn>
              <a:cxn ang="T166">
                <a:pos x="T108" y="T109"/>
              </a:cxn>
              <a:cxn ang="T167">
                <a:pos x="T110" y="T111"/>
              </a:cxn>
            </a:cxnLst>
            <a:rect l="T168" t="T169" r="T170" b="T171"/>
            <a:pathLst>
              <a:path w="393" h="2218">
                <a:moveTo>
                  <a:pt x="260" y="1801"/>
                </a:moveTo>
                <a:lnTo>
                  <a:pt x="257" y="1842"/>
                </a:lnTo>
                <a:lnTo>
                  <a:pt x="253" y="1883"/>
                </a:lnTo>
                <a:lnTo>
                  <a:pt x="246" y="1924"/>
                </a:lnTo>
                <a:lnTo>
                  <a:pt x="237" y="1964"/>
                </a:lnTo>
                <a:lnTo>
                  <a:pt x="226" y="2002"/>
                </a:lnTo>
                <a:lnTo>
                  <a:pt x="211" y="2038"/>
                </a:lnTo>
                <a:lnTo>
                  <a:pt x="195" y="2071"/>
                </a:lnTo>
                <a:lnTo>
                  <a:pt x="177" y="2101"/>
                </a:lnTo>
                <a:lnTo>
                  <a:pt x="157" y="2128"/>
                </a:lnTo>
                <a:lnTo>
                  <a:pt x="136" y="2152"/>
                </a:lnTo>
                <a:lnTo>
                  <a:pt x="113" y="2173"/>
                </a:lnTo>
                <a:lnTo>
                  <a:pt x="90" y="2190"/>
                </a:lnTo>
                <a:lnTo>
                  <a:pt x="65" y="2202"/>
                </a:lnTo>
                <a:lnTo>
                  <a:pt x="39" y="2212"/>
                </a:lnTo>
                <a:lnTo>
                  <a:pt x="14" y="2216"/>
                </a:lnTo>
                <a:lnTo>
                  <a:pt x="0" y="2217"/>
                </a:lnTo>
                <a:lnTo>
                  <a:pt x="22" y="2215"/>
                </a:lnTo>
                <a:lnTo>
                  <a:pt x="43" y="2208"/>
                </a:lnTo>
                <a:lnTo>
                  <a:pt x="65" y="2196"/>
                </a:lnTo>
                <a:lnTo>
                  <a:pt x="84" y="2183"/>
                </a:lnTo>
                <a:lnTo>
                  <a:pt x="103" y="2165"/>
                </a:lnTo>
                <a:lnTo>
                  <a:pt x="121" y="2142"/>
                </a:lnTo>
                <a:lnTo>
                  <a:pt x="136" y="2118"/>
                </a:lnTo>
                <a:lnTo>
                  <a:pt x="149" y="2090"/>
                </a:lnTo>
                <a:lnTo>
                  <a:pt x="160" y="2060"/>
                </a:lnTo>
                <a:lnTo>
                  <a:pt x="170" y="2028"/>
                </a:lnTo>
                <a:lnTo>
                  <a:pt x="176" y="1995"/>
                </a:lnTo>
                <a:lnTo>
                  <a:pt x="181" y="1961"/>
                </a:lnTo>
                <a:lnTo>
                  <a:pt x="182" y="1926"/>
                </a:lnTo>
                <a:lnTo>
                  <a:pt x="182" y="1359"/>
                </a:lnTo>
                <a:lnTo>
                  <a:pt x="184" y="1327"/>
                </a:lnTo>
                <a:lnTo>
                  <a:pt x="188" y="1295"/>
                </a:lnTo>
                <a:lnTo>
                  <a:pt x="195" y="1265"/>
                </a:lnTo>
                <a:lnTo>
                  <a:pt x="203" y="1236"/>
                </a:lnTo>
                <a:lnTo>
                  <a:pt x="215" y="1210"/>
                </a:lnTo>
                <a:lnTo>
                  <a:pt x="229" y="1185"/>
                </a:lnTo>
                <a:lnTo>
                  <a:pt x="244" y="1163"/>
                </a:lnTo>
                <a:lnTo>
                  <a:pt x="260" y="1145"/>
                </a:lnTo>
                <a:lnTo>
                  <a:pt x="278" y="1130"/>
                </a:lnTo>
                <a:lnTo>
                  <a:pt x="298" y="1120"/>
                </a:lnTo>
                <a:lnTo>
                  <a:pt x="318" y="1113"/>
                </a:lnTo>
                <a:lnTo>
                  <a:pt x="338" y="1109"/>
                </a:lnTo>
                <a:lnTo>
                  <a:pt x="340" y="1108"/>
                </a:lnTo>
                <a:lnTo>
                  <a:pt x="338" y="1108"/>
                </a:lnTo>
                <a:lnTo>
                  <a:pt x="318" y="1104"/>
                </a:lnTo>
                <a:lnTo>
                  <a:pt x="298" y="1098"/>
                </a:lnTo>
                <a:lnTo>
                  <a:pt x="278" y="1087"/>
                </a:lnTo>
                <a:lnTo>
                  <a:pt x="260" y="1072"/>
                </a:lnTo>
                <a:lnTo>
                  <a:pt x="244" y="1054"/>
                </a:lnTo>
                <a:lnTo>
                  <a:pt x="229" y="1032"/>
                </a:lnTo>
                <a:lnTo>
                  <a:pt x="215" y="1008"/>
                </a:lnTo>
                <a:lnTo>
                  <a:pt x="203" y="981"/>
                </a:lnTo>
                <a:lnTo>
                  <a:pt x="195" y="952"/>
                </a:lnTo>
                <a:lnTo>
                  <a:pt x="188" y="922"/>
                </a:lnTo>
                <a:lnTo>
                  <a:pt x="184" y="890"/>
                </a:lnTo>
                <a:lnTo>
                  <a:pt x="182" y="858"/>
                </a:lnTo>
                <a:lnTo>
                  <a:pt x="182" y="291"/>
                </a:lnTo>
                <a:lnTo>
                  <a:pt x="181" y="258"/>
                </a:lnTo>
                <a:lnTo>
                  <a:pt x="176" y="222"/>
                </a:lnTo>
                <a:lnTo>
                  <a:pt x="170" y="189"/>
                </a:lnTo>
                <a:lnTo>
                  <a:pt x="160" y="157"/>
                </a:lnTo>
                <a:lnTo>
                  <a:pt x="149" y="128"/>
                </a:lnTo>
                <a:lnTo>
                  <a:pt x="136" y="100"/>
                </a:lnTo>
                <a:lnTo>
                  <a:pt x="121" y="75"/>
                </a:lnTo>
                <a:lnTo>
                  <a:pt x="103" y="53"/>
                </a:lnTo>
                <a:lnTo>
                  <a:pt x="84" y="35"/>
                </a:lnTo>
                <a:lnTo>
                  <a:pt x="65" y="21"/>
                </a:lnTo>
                <a:lnTo>
                  <a:pt x="43" y="10"/>
                </a:lnTo>
                <a:lnTo>
                  <a:pt x="22" y="3"/>
                </a:lnTo>
                <a:lnTo>
                  <a:pt x="0" y="0"/>
                </a:lnTo>
                <a:lnTo>
                  <a:pt x="14" y="1"/>
                </a:lnTo>
                <a:lnTo>
                  <a:pt x="39" y="6"/>
                </a:lnTo>
                <a:lnTo>
                  <a:pt x="65" y="14"/>
                </a:lnTo>
                <a:lnTo>
                  <a:pt x="90" y="28"/>
                </a:lnTo>
                <a:lnTo>
                  <a:pt x="113" y="45"/>
                </a:lnTo>
                <a:lnTo>
                  <a:pt x="136" y="66"/>
                </a:lnTo>
                <a:lnTo>
                  <a:pt x="157" y="90"/>
                </a:lnTo>
                <a:lnTo>
                  <a:pt x="177" y="117"/>
                </a:lnTo>
                <a:lnTo>
                  <a:pt x="195" y="147"/>
                </a:lnTo>
                <a:lnTo>
                  <a:pt x="211" y="180"/>
                </a:lnTo>
                <a:lnTo>
                  <a:pt x="226" y="215"/>
                </a:lnTo>
                <a:lnTo>
                  <a:pt x="237" y="253"/>
                </a:lnTo>
                <a:lnTo>
                  <a:pt x="246" y="293"/>
                </a:lnTo>
                <a:lnTo>
                  <a:pt x="253" y="334"/>
                </a:lnTo>
                <a:lnTo>
                  <a:pt x="257" y="374"/>
                </a:lnTo>
                <a:lnTo>
                  <a:pt x="260" y="416"/>
                </a:lnTo>
                <a:lnTo>
                  <a:pt x="260" y="899"/>
                </a:lnTo>
                <a:lnTo>
                  <a:pt x="261" y="929"/>
                </a:lnTo>
                <a:lnTo>
                  <a:pt x="264" y="959"/>
                </a:lnTo>
                <a:lnTo>
                  <a:pt x="271" y="984"/>
                </a:lnTo>
                <a:lnTo>
                  <a:pt x="280" y="1011"/>
                </a:lnTo>
                <a:lnTo>
                  <a:pt x="291" y="1033"/>
                </a:lnTo>
                <a:lnTo>
                  <a:pt x="304" y="1056"/>
                </a:lnTo>
                <a:lnTo>
                  <a:pt x="319" y="1072"/>
                </a:lnTo>
                <a:lnTo>
                  <a:pt x="336" y="1087"/>
                </a:lnTo>
                <a:lnTo>
                  <a:pt x="353" y="1098"/>
                </a:lnTo>
                <a:lnTo>
                  <a:pt x="372" y="1104"/>
                </a:lnTo>
                <a:lnTo>
                  <a:pt x="390" y="1108"/>
                </a:lnTo>
                <a:lnTo>
                  <a:pt x="392" y="1108"/>
                </a:lnTo>
                <a:lnTo>
                  <a:pt x="373" y="1111"/>
                </a:lnTo>
                <a:lnTo>
                  <a:pt x="355" y="1117"/>
                </a:lnTo>
                <a:lnTo>
                  <a:pt x="338" y="1127"/>
                </a:lnTo>
                <a:lnTo>
                  <a:pt x="321" y="1141"/>
                </a:lnTo>
                <a:lnTo>
                  <a:pt x="306" y="1159"/>
                </a:lnTo>
                <a:lnTo>
                  <a:pt x="293" y="1179"/>
                </a:lnTo>
                <a:lnTo>
                  <a:pt x="281" y="1202"/>
                </a:lnTo>
                <a:lnTo>
                  <a:pt x="272" y="1229"/>
                </a:lnTo>
                <a:lnTo>
                  <a:pt x="265" y="1255"/>
                </a:lnTo>
                <a:lnTo>
                  <a:pt x="261" y="1283"/>
                </a:lnTo>
                <a:lnTo>
                  <a:pt x="260" y="1312"/>
                </a:lnTo>
                <a:lnTo>
                  <a:pt x="260" y="1316"/>
                </a:lnTo>
                <a:lnTo>
                  <a:pt x="260" y="1801"/>
                </a:lnTo>
              </a:path>
            </a:pathLst>
          </a:custGeom>
          <a:solidFill>
            <a:srgbClr val="000000"/>
          </a:solidFill>
          <a:ln w="12700" cap="rnd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9471" name="Rectangle 16"/>
          <p:cNvSpPr>
            <a:spLocks noChangeArrowheads="1"/>
          </p:cNvSpPr>
          <p:nvPr/>
        </p:nvSpPr>
        <p:spPr bwMode="auto">
          <a:xfrm>
            <a:off x="5091113" y="3722688"/>
            <a:ext cx="1241425" cy="698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2000" b="1">
                <a:solidFill>
                  <a:schemeClr val="tx1"/>
                </a:solidFill>
                <a:latin typeface="Arial" panose="020B0604020202020204" pitchFamily="34" charset="0"/>
              </a:rPr>
              <a:t>Total</a:t>
            </a:r>
          </a:p>
          <a:p>
            <a:pPr algn="ctr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2000" b="1">
                <a:solidFill>
                  <a:schemeClr val="tx1"/>
                </a:solidFill>
                <a:latin typeface="Arial" panose="020B0604020202020204" pitchFamily="34" charset="0"/>
              </a:rPr>
              <a:t>Revenue</a:t>
            </a:r>
          </a:p>
        </p:txBody>
      </p:sp>
      <p:sp>
        <p:nvSpPr>
          <p:cNvPr id="19472" name="Rectangle 17"/>
          <p:cNvSpPr>
            <a:spLocks noChangeArrowheads="1"/>
          </p:cNvSpPr>
          <p:nvPr/>
        </p:nvSpPr>
        <p:spPr bwMode="auto">
          <a:xfrm>
            <a:off x="2063750" y="841375"/>
            <a:ext cx="2547938" cy="1063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b="1">
                <a:solidFill>
                  <a:srgbClr val="0544B5"/>
                </a:solidFill>
                <a:latin typeface="Arial" panose="020B0604020202020204" pitchFamily="34" charset="0"/>
              </a:rPr>
              <a:t>Profits to an</a:t>
            </a:r>
          </a:p>
          <a:p>
            <a:pPr algn="ctr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b="1">
                <a:solidFill>
                  <a:srgbClr val="0544B5"/>
                </a:solidFill>
                <a:latin typeface="Arial" panose="020B0604020202020204" pitchFamily="34" charset="0"/>
              </a:rPr>
              <a:t>Economist</a:t>
            </a:r>
            <a:endParaRPr kumimoji="0" lang="en-US" altLang="en-US" sz="3600" b="1">
              <a:solidFill>
                <a:srgbClr val="003399"/>
              </a:solidFill>
              <a:latin typeface="Times New Roman" panose="02020603050405020304" pitchFamily="18" charset="0"/>
            </a:endParaRPr>
          </a:p>
        </p:txBody>
      </p:sp>
      <p:sp>
        <p:nvSpPr>
          <p:cNvPr id="19473" name="Rectangle 18"/>
          <p:cNvSpPr>
            <a:spLocks noChangeArrowheads="1"/>
          </p:cNvSpPr>
          <p:nvPr/>
        </p:nvSpPr>
        <p:spPr bwMode="auto">
          <a:xfrm>
            <a:off x="6303963" y="917575"/>
            <a:ext cx="2547937" cy="1063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b="1">
                <a:solidFill>
                  <a:srgbClr val="0544B5"/>
                </a:solidFill>
                <a:latin typeface="Arial" panose="020B0604020202020204" pitchFamily="34" charset="0"/>
              </a:rPr>
              <a:t>Profits to an</a:t>
            </a:r>
          </a:p>
          <a:p>
            <a:pPr algn="ctr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b="1">
                <a:solidFill>
                  <a:srgbClr val="0544B5"/>
                </a:solidFill>
                <a:latin typeface="Arial" panose="020B0604020202020204" pitchFamily="34" charset="0"/>
              </a:rPr>
              <a:t>Accountant</a:t>
            </a:r>
            <a:endParaRPr kumimoji="0" lang="en-US" altLang="en-US" sz="3600" b="1">
              <a:solidFill>
                <a:srgbClr val="003399"/>
              </a:solidFill>
              <a:latin typeface="Times New Roman" panose="02020603050405020304" pitchFamily="18" charset="0"/>
            </a:endParaRPr>
          </a:p>
        </p:txBody>
      </p:sp>
      <p:sp>
        <p:nvSpPr>
          <p:cNvPr id="19474" name="Rectangle 19"/>
          <p:cNvSpPr>
            <a:spLocks noGrp="1" noChangeArrowheads="1"/>
          </p:cNvSpPr>
          <p:nvPr>
            <p:ph type="title"/>
          </p:nvPr>
        </p:nvSpPr>
        <p:spPr>
          <a:xfrm>
            <a:off x="1524000" y="76200"/>
            <a:ext cx="7467600" cy="685800"/>
          </a:xfrm>
        </p:spPr>
        <p:txBody>
          <a:bodyPr/>
          <a:lstStyle/>
          <a:p>
            <a:r>
              <a:rPr lang="en-US" altLang="en-US" sz="3600" smtClean="0">
                <a:solidFill>
                  <a:srgbClr val="002060"/>
                </a:solidFill>
              </a:rPr>
              <a:t>Summary of Costs and Profits</a:t>
            </a:r>
          </a:p>
        </p:txBody>
      </p:sp>
    </p:spTree>
    <p:extLst>
      <p:ext uri="{BB962C8B-B14F-4D97-AF65-F5344CB8AC3E}">
        <p14:creationId xmlns:p14="http://schemas.microsoft.com/office/powerpoint/2010/main" val="1184137921"/>
      </p:ext>
    </p:extLst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66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66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66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6" grpId="0" animBg="1"/>
      <p:bldP spid="26630" grpId="0" animBg="1"/>
      <p:bldP spid="26632" grpId="0" animBg="1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3" name="Slide Number Placeholder 4"/>
          <p:cNvSpPr>
            <a:spLocks noGrp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50000"/>
              </a:spcBef>
              <a:buClrTx/>
              <a:buSzTx/>
              <a:buFontTx/>
              <a:buNone/>
            </a:pPr>
            <a:fld id="{1E9162D3-4EDA-45E7-8C75-C00AC66147F7}" type="slidenum">
              <a:rPr kumimoji="0" lang="en-US" altLang="en-US" sz="1800" smtClean="0">
                <a:solidFill>
                  <a:schemeClr val="bg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50000"/>
                </a:spcBef>
                <a:buClrTx/>
                <a:buSzTx/>
                <a:buFontTx/>
                <a:buNone/>
              </a:pPr>
              <a:t>7</a:t>
            </a:fld>
            <a:endParaRPr kumimoji="0" lang="en-US" altLang="en-US" sz="1800" smtClean="0">
              <a:solidFill>
                <a:srgbClr val="996633"/>
              </a:solidFill>
              <a:latin typeface="Arial" panose="020B0604020202020204" pitchFamily="34" charset="0"/>
            </a:endParaRPr>
          </a:p>
        </p:txBody>
      </p:sp>
      <p:sp>
        <p:nvSpPr>
          <p:cNvPr id="2048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AU" altLang="en-US" smtClean="0">
                <a:solidFill>
                  <a:srgbClr val="002060"/>
                </a:solidFill>
              </a:rPr>
              <a:t>Short and Long Run</a:t>
            </a:r>
            <a:endParaRPr lang="en-US" altLang="en-US" smtClean="0">
              <a:solidFill>
                <a:srgbClr val="002060"/>
              </a:solidFill>
            </a:endParaRPr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smtClean="0"/>
              <a:t>Variable Costs</a:t>
            </a:r>
          </a:p>
          <a:p>
            <a:pPr lvl="1"/>
            <a:r>
              <a:rPr lang="en-US" altLang="en-US" smtClean="0"/>
              <a:t>Factors of production whose quantity can be increased or decreased during a particular period</a:t>
            </a:r>
          </a:p>
          <a:p>
            <a:r>
              <a:rPr lang="en-US" altLang="en-US" smtClean="0"/>
              <a:t>Fixed Costs</a:t>
            </a:r>
          </a:p>
          <a:p>
            <a:pPr lvl="1"/>
            <a:r>
              <a:rPr lang="en-US" altLang="en-US" smtClean="0"/>
              <a:t>Factors of production whose quantity cannot be increased or decreased during a particular period</a:t>
            </a:r>
          </a:p>
        </p:txBody>
      </p:sp>
    </p:spTree>
    <p:extLst>
      <p:ext uri="{BB962C8B-B14F-4D97-AF65-F5344CB8AC3E}">
        <p14:creationId xmlns:p14="http://schemas.microsoft.com/office/powerpoint/2010/main" val="1176839630"/>
      </p:ext>
    </p:extLst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27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1" grpId="0" build="p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7" name="Slide Number Placeholder 4"/>
          <p:cNvSpPr>
            <a:spLocks noGrp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50000"/>
              </a:spcBef>
              <a:buClrTx/>
              <a:buSzTx/>
              <a:buFontTx/>
              <a:buNone/>
            </a:pPr>
            <a:fld id="{0073535B-7E13-44AC-8720-E708F384E3A4}" type="slidenum">
              <a:rPr kumimoji="0" lang="en-US" altLang="en-US" sz="1800" smtClean="0">
                <a:solidFill>
                  <a:schemeClr val="bg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50000"/>
                </a:spcBef>
                <a:buClrTx/>
                <a:buSzTx/>
                <a:buFontTx/>
                <a:buNone/>
              </a:pPr>
              <a:t>8</a:t>
            </a:fld>
            <a:endParaRPr kumimoji="0" lang="en-US" altLang="en-US" sz="1800" smtClean="0">
              <a:solidFill>
                <a:srgbClr val="996633"/>
              </a:solidFill>
              <a:latin typeface="Arial" panose="020B0604020202020204" pitchFamily="34" charset="0"/>
            </a:endParaRPr>
          </a:p>
        </p:txBody>
      </p:sp>
      <p:sp>
        <p:nvSpPr>
          <p:cNvPr id="2150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60412"/>
          </a:xfrm>
        </p:spPr>
        <p:txBody>
          <a:bodyPr/>
          <a:lstStyle/>
          <a:p>
            <a:r>
              <a:rPr lang="en-AU" altLang="en-US" sz="3200" dirty="0" smtClean="0">
                <a:solidFill>
                  <a:srgbClr val="002060"/>
                </a:solidFill>
              </a:rPr>
              <a:t>Short and Long Run (cont.)</a:t>
            </a:r>
            <a:endParaRPr lang="en-US" altLang="en-US" sz="3200" dirty="0" smtClean="0">
              <a:solidFill>
                <a:srgbClr val="002060"/>
              </a:solidFill>
            </a:endParaRPr>
          </a:p>
        </p:txBody>
      </p:sp>
      <p:sp>
        <p:nvSpPr>
          <p:cNvPr id="798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060133"/>
            <a:ext cx="8530134" cy="4817139"/>
          </a:xfrm>
        </p:spPr>
        <p:txBody>
          <a:bodyPr/>
          <a:lstStyle/>
          <a:p>
            <a:pPr marL="0" indent="0">
              <a:buNone/>
            </a:pPr>
            <a:r>
              <a:rPr lang="en-AU" altLang="en-US" b="1" dirty="0" smtClean="0"/>
              <a:t>Short run</a:t>
            </a:r>
          </a:p>
          <a:p>
            <a:pPr lvl="1"/>
            <a:r>
              <a:rPr lang="en-AU" altLang="en-US" dirty="0" smtClean="0"/>
              <a:t>a period of time where at least one factor is fixed, usually capital stock is fixed, and all others are variable.</a:t>
            </a:r>
          </a:p>
          <a:p>
            <a:pPr marL="0" indent="0">
              <a:buNone/>
            </a:pPr>
            <a:r>
              <a:rPr lang="en-AU" altLang="en-US" b="1" dirty="0" smtClean="0"/>
              <a:t>Long run</a:t>
            </a:r>
          </a:p>
          <a:p>
            <a:pPr lvl="1"/>
            <a:r>
              <a:rPr lang="en-AU" altLang="en-US" dirty="0" smtClean="0"/>
              <a:t>a time period where all factors of production, even the capital stock, can be varied</a:t>
            </a:r>
          </a:p>
          <a:p>
            <a:pPr lvl="1"/>
            <a:r>
              <a:rPr lang="en-AU" altLang="en-US" dirty="0" smtClean="0"/>
              <a:t>How long is the short run? The time required for a firm to alter its capital stock. This will vary depending on the nature of the firm</a:t>
            </a:r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2148082584"/>
      </p:ext>
    </p:extLst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98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798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798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798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798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75" grpId="0" build="p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1" name="Slide Number Placeholder 4"/>
          <p:cNvSpPr>
            <a:spLocks noGrp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50000"/>
              </a:spcBef>
              <a:buClrTx/>
              <a:buSzTx/>
              <a:buFontTx/>
              <a:buNone/>
            </a:pPr>
            <a:fld id="{195E2385-DAA1-47F9-8B4E-18BDD8E46B6E}" type="slidenum">
              <a:rPr kumimoji="0" lang="en-US" altLang="en-US" sz="1800" smtClean="0">
                <a:solidFill>
                  <a:schemeClr val="bg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50000"/>
                </a:spcBef>
                <a:buClrTx/>
                <a:buSzTx/>
                <a:buFontTx/>
                <a:buNone/>
              </a:pPr>
              <a:t>9</a:t>
            </a:fld>
            <a:endParaRPr kumimoji="0" lang="en-US" altLang="en-US" sz="1800" smtClean="0">
              <a:solidFill>
                <a:srgbClr val="996633"/>
              </a:solidFill>
              <a:latin typeface="Arial" panose="020B0604020202020204" pitchFamily="34" charset="0"/>
            </a:endParaRPr>
          </a:p>
        </p:txBody>
      </p:sp>
      <p:sp>
        <p:nvSpPr>
          <p:cNvPr id="22532" name="Rectangle 4"/>
          <p:cNvSpPr>
            <a:spLocks noGrp="1" noChangeArrowheads="1"/>
          </p:cNvSpPr>
          <p:nvPr>
            <p:ph type="title"/>
          </p:nvPr>
        </p:nvSpPr>
        <p:spPr>
          <a:xfrm>
            <a:off x="928688" y="188640"/>
            <a:ext cx="7986712" cy="739552"/>
          </a:xfrm>
        </p:spPr>
        <p:txBody>
          <a:bodyPr/>
          <a:lstStyle/>
          <a:p>
            <a:r>
              <a:rPr lang="en-AU" altLang="en-US" dirty="0" smtClean="0">
                <a:solidFill>
                  <a:srgbClr val="002060"/>
                </a:solidFill>
              </a:rPr>
              <a:t>Short-Run Production Costs</a:t>
            </a:r>
            <a:endParaRPr lang="en-US" altLang="en-US" dirty="0" smtClean="0">
              <a:solidFill>
                <a:srgbClr val="002060"/>
              </a:solidFill>
            </a:endParaRPr>
          </a:p>
        </p:txBody>
      </p:sp>
      <p:sp>
        <p:nvSpPr>
          <p:cNvPr id="28677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395536" y="1124744"/>
            <a:ext cx="8494110" cy="4038600"/>
          </a:xfrm>
        </p:spPr>
        <p:txBody>
          <a:bodyPr/>
          <a:lstStyle/>
          <a:p>
            <a:pPr marL="0" indent="0">
              <a:buNone/>
            </a:pPr>
            <a:r>
              <a:rPr lang="en-AU" altLang="en-US" b="1" dirty="0" smtClean="0"/>
              <a:t>Law of Diminishing Returns</a:t>
            </a:r>
          </a:p>
          <a:p>
            <a:pPr lvl="1"/>
            <a:r>
              <a:rPr lang="en-AU" altLang="en-US" dirty="0" smtClean="0"/>
              <a:t>as successive units of a variable resource (say, labour) are added to a fixed resource (say, capital) beyond some point the extra, or marginal product attributable to each additional unit of the variable resource will decline</a:t>
            </a:r>
          </a:p>
          <a:p>
            <a:pPr lvl="1"/>
            <a:r>
              <a:rPr lang="en-AU" altLang="en-US" dirty="0" smtClean="0"/>
              <a:t>Hence, the SR supply curve will be upward sloping for firms and the industry</a:t>
            </a:r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2433735444"/>
      </p:ext>
    </p:extLst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86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2867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2867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7" grpId="0" build="p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5" name="Slide Number Placeholder 2"/>
          <p:cNvSpPr>
            <a:spLocks noGrp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50000"/>
              </a:spcBef>
              <a:buClrTx/>
              <a:buSzTx/>
              <a:buFontTx/>
              <a:buNone/>
            </a:pPr>
            <a:fld id="{070163C6-2999-492C-92D4-568E61945781}" type="slidenum">
              <a:rPr kumimoji="0" lang="en-US" altLang="en-US" sz="1800" smtClean="0">
                <a:solidFill>
                  <a:schemeClr val="bg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50000"/>
                </a:spcBef>
                <a:buClrTx/>
                <a:buSzTx/>
                <a:buFontTx/>
                <a:buNone/>
              </a:pPr>
              <a:t>10</a:t>
            </a:fld>
            <a:endParaRPr kumimoji="0" lang="en-US" altLang="en-US" sz="1800" smtClean="0">
              <a:solidFill>
                <a:srgbClr val="996633"/>
              </a:solidFill>
              <a:latin typeface="Arial" panose="020B0604020202020204" pitchFamily="34" charset="0"/>
            </a:endParaRPr>
          </a:p>
        </p:txBody>
      </p:sp>
      <p:sp>
        <p:nvSpPr>
          <p:cNvPr id="23556" name="Line 2"/>
          <p:cNvSpPr>
            <a:spLocks noChangeShapeType="1"/>
          </p:cNvSpPr>
          <p:nvPr/>
        </p:nvSpPr>
        <p:spPr bwMode="auto">
          <a:xfrm>
            <a:off x="1600200" y="1981200"/>
            <a:ext cx="7458075" cy="31750"/>
          </a:xfrm>
          <a:prstGeom prst="line">
            <a:avLst/>
          </a:prstGeom>
          <a:noFill/>
          <a:ln w="508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9699" name="Rectangle 3"/>
          <p:cNvSpPr>
            <a:spLocks noChangeArrowheads="1"/>
          </p:cNvSpPr>
          <p:nvPr/>
        </p:nvSpPr>
        <p:spPr bwMode="auto">
          <a:xfrm>
            <a:off x="1849438" y="2127250"/>
            <a:ext cx="519112" cy="41052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8" tIns="44450" rIns="90488" bIns="44450">
            <a:spAutoFit/>
          </a:bodyPr>
          <a:lstStyle/>
          <a:p>
            <a:pPr algn="r">
              <a:defRPr/>
            </a:pPr>
            <a:r>
              <a:rPr lang="en-US" sz="24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0</a:t>
            </a:r>
          </a:p>
          <a:p>
            <a:pPr algn="r">
              <a:defRPr/>
            </a:pPr>
            <a:r>
              <a:rPr lang="en-US" sz="24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  1</a:t>
            </a:r>
            <a:endParaRPr lang="en-US" sz="2400">
              <a:solidFill>
                <a:srgbClr val="FC0128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 charset="0"/>
            </a:endParaRPr>
          </a:p>
          <a:p>
            <a:pPr algn="r">
              <a:defRPr/>
            </a:pPr>
            <a:r>
              <a:rPr lang="en-US" sz="24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2</a:t>
            </a:r>
            <a:endParaRPr lang="en-US" sz="2400">
              <a:solidFill>
                <a:srgbClr val="FC0128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 charset="0"/>
            </a:endParaRPr>
          </a:p>
          <a:p>
            <a:pPr algn="r">
              <a:defRPr/>
            </a:pPr>
            <a:r>
              <a:rPr lang="en-US" sz="24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3</a:t>
            </a:r>
          </a:p>
          <a:p>
            <a:pPr algn="r">
              <a:defRPr/>
            </a:pPr>
            <a:r>
              <a:rPr lang="en-US" sz="24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4</a:t>
            </a:r>
          </a:p>
          <a:p>
            <a:pPr algn="r">
              <a:defRPr/>
            </a:pPr>
            <a:r>
              <a:rPr lang="en-US" sz="24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5</a:t>
            </a:r>
          </a:p>
          <a:p>
            <a:pPr algn="r">
              <a:defRPr/>
            </a:pPr>
            <a:r>
              <a:rPr lang="en-US" sz="24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6</a:t>
            </a:r>
          </a:p>
          <a:p>
            <a:pPr algn="r">
              <a:defRPr/>
            </a:pPr>
            <a:r>
              <a:rPr lang="en-US" sz="24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7</a:t>
            </a:r>
          </a:p>
          <a:p>
            <a:pPr algn="r">
              <a:defRPr/>
            </a:pPr>
            <a:r>
              <a:rPr lang="en-US" sz="24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8</a:t>
            </a:r>
          </a:p>
          <a:p>
            <a:pPr algn="r">
              <a:defRPr/>
            </a:pPr>
            <a:r>
              <a:rPr lang="en-US" sz="24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9</a:t>
            </a:r>
          </a:p>
          <a:p>
            <a:pPr algn="r">
              <a:defRPr/>
            </a:pPr>
            <a:endParaRPr lang="en-US" sz="2400">
              <a:effectLst>
                <a:outerShdw blurRad="38100" dist="38100" dir="2700000" algn="tl">
                  <a:srgbClr val="C0C0C0"/>
                </a:outerShdw>
              </a:effectLst>
              <a:latin typeface="Arial" charset="0"/>
            </a:endParaRPr>
          </a:p>
        </p:txBody>
      </p:sp>
      <p:sp>
        <p:nvSpPr>
          <p:cNvPr id="29700" name="Rectangle 4"/>
          <p:cNvSpPr>
            <a:spLocks noChangeArrowheads="1"/>
          </p:cNvSpPr>
          <p:nvPr/>
        </p:nvSpPr>
        <p:spPr bwMode="auto">
          <a:xfrm>
            <a:off x="3775075" y="2127250"/>
            <a:ext cx="688975" cy="41052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8" tIns="44450" rIns="90488" bIns="44450">
            <a:spAutoFit/>
          </a:bodyPr>
          <a:lstStyle/>
          <a:p>
            <a:pPr algn="r">
              <a:defRPr/>
            </a:pPr>
            <a:r>
              <a:rPr lang="en-US" sz="24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  0</a:t>
            </a:r>
          </a:p>
          <a:p>
            <a:pPr algn="r">
              <a:defRPr/>
            </a:pPr>
            <a:r>
              <a:rPr lang="en-US" sz="24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  10</a:t>
            </a:r>
          </a:p>
          <a:p>
            <a:pPr algn="r">
              <a:defRPr/>
            </a:pPr>
            <a:r>
              <a:rPr lang="en-US" sz="24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  25</a:t>
            </a:r>
          </a:p>
          <a:p>
            <a:pPr algn="r">
              <a:defRPr/>
            </a:pPr>
            <a:r>
              <a:rPr lang="en-US" sz="24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37</a:t>
            </a:r>
            <a:endParaRPr lang="en-US" sz="2400">
              <a:solidFill>
                <a:srgbClr val="FC0128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 charset="0"/>
            </a:endParaRPr>
          </a:p>
          <a:p>
            <a:pPr algn="r">
              <a:defRPr/>
            </a:pPr>
            <a:r>
              <a:rPr lang="en-US" sz="24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47</a:t>
            </a:r>
          </a:p>
          <a:p>
            <a:pPr algn="r">
              <a:defRPr/>
            </a:pPr>
            <a:r>
              <a:rPr lang="en-US" sz="24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55</a:t>
            </a:r>
          </a:p>
          <a:p>
            <a:pPr algn="r">
              <a:defRPr/>
            </a:pPr>
            <a:r>
              <a:rPr lang="en-US" sz="24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60</a:t>
            </a:r>
          </a:p>
          <a:p>
            <a:pPr algn="r">
              <a:defRPr/>
            </a:pPr>
            <a:r>
              <a:rPr lang="en-US" sz="24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63</a:t>
            </a:r>
          </a:p>
          <a:p>
            <a:pPr algn="r">
              <a:defRPr/>
            </a:pPr>
            <a:r>
              <a:rPr lang="en-US" sz="24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63</a:t>
            </a:r>
          </a:p>
          <a:p>
            <a:pPr algn="r">
              <a:defRPr/>
            </a:pPr>
            <a:r>
              <a:rPr lang="en-US" sz="24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62</a:t>
            </a:r>
          </a:p>
          <a:p>
            <a:pPr algn="r">
              <a:defRPr/>
            </a:pPr>
            <a:endParaRPr lang="en-US" sz="2400">
              <a:effectLst>
                <a:outerShdw blurRad="38100" dist="38100" dir="2700000" algn="tl">
                  <a:srgbClr val="C0C0C0"/>
                </a:outerShdw>
              </a:effectLst>
              <a:latin typeface="Arial" charset="0"/>
            </a:endParaRPr>
          </a:p>
        </p:txBody>
      </p:sp>
      <p:grpSp>
        <p:nvGrpSpPr>
          <p:cNvPr id="23559" name="Group 5"/>
          <p:cNvGrpSpPr>
            <a:grpSpLocks/>
          </p:cNvGrpSpPr>
          <p:nvPr/>
        </p:nvGrpSpPr>
        <p:grpSpPr bwMode="auto">
          <a:xfrm>
            <a:off x="4419600" y="2286000"/>
            <a:ext cx="549275" cy="454025"/>
            <a:chOff x="3769" y="1527"/>
            <a:chExt cx="346" cy="286"/>
          </a:xfrm>
        </p:grpSpPr>
        <p:sp>
          <p:nvSpPr>
            <p:cNvPr id="23590" name="Rectangle 6"/>
            <p:cNvSpPr>
              <a:spLocks noChangeArrowheads="1"/>
            </p:cNvSpPr>
            <p:nvPr/>
          </p:nvSpPr>
          <p:spPr bwMode="auto">
            <a:xfrm>
              <a:off x="3769" y="1527"/>
              <a:ext cx="262" cy="2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90000"/>
                <a:buChar char="•"/>
                <a:defRPr kumimoji="1" sz="3200">
                  <a:solidFill>
                    <a:schemeClr val="tx2"/>
                  </a:solidFill>
                  <a:latin typeface="Tahoma" panose="020B0604030504040204" pitchFamily="34" charset="0"/>
                </a:defRPr>
              </a:lvl1pPr>
              <a:lvl2pPr marL="742950" indent="-28575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80000"/>
                <a:buChar char="–"/>
                <a:defRPr kumimoji="1" sz="2400">
                  <a:solidFill>
                    <a:schemeClr val="tx2"/>
                  </a:solidFill>
                  <a:latin typeface="Tahoma" panose="020B0604030504040204" pitchFamily="34" charset="0"/>
                </a:defRPr>
              </a:lvl2pPr>
              <a:lvl3pPr marL="11430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45000"/>
                <a:buFont typeface="Webdings" panose="05030102010509060703" pitchFamily="18" charset="2"/>
                <a:buChar char="&lt;"/>
                <a:defRPr kumimoji="1" sz="2000">
                  <a:solidFill>
                    <a:schemeClr val="tx2"/>
                  </a:solidFill>
                  <a:latin typeface="Tahoma" panose="020B0604030504040204" pitchFamily="34" charset="0"/>
                </a:defRPr>
              </a:lvl3pPr>
              <a:lvl4pPr marL="16002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•"/>
                <a:defRPr kumimoji="1">
                  <a:solidFill>
                    <a:schemeClr val="tx2"/>
                  </a:solidFill>
                  <a:latin typeface="Tahoma" panose="020B0604030504040204" pitchFamily="34" charset="0"/>
                </a:defRPr>
              </a:lvl4pPr>
              <a:lvl5pPr marL="20574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US" altLang="en-US" sz="2400">
                  <a:solidFill>
                    <a:srgbClr val="000000"/>
                  </a:solidFill>
                  <a:latin typeface="Arial" panose="020B0604020202020204" pitchFamily="34" charset="0"/>
                </a:rPr>
                <a:t>]</a:t>
              </a:r>
            </a:p>
          </p:txBody>
        </p:sp>
        <p:sp>
          <p:nvSpPr>
            <p:cNvPr id="23591" name="Line 7"/>
            <p:cNvSpPr>
              <a:spLocks noChangeShapeType="1"/>
            </p:cNvSpPr>
            <p:nvPr/>
          </p:nvSpPr>
          <p:spPr bwMode="auto">
            <a:xfrm>
              <a:off x="3899" y="1696"/>
              <a:ext cx="216" cy="0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9704" name="Rectangle 8"/>
          <p:cNvSpPr>
            <a:spLocks noChangeArrowheads="1"/>
          </p:cNvSpPr>
          <p:nvPr/>
        </p:nvSpPr>
        <p:spPr bwMode="auto">
          <a:xfrm>
            <a:off x="7696200" y="2362200"/>
            <a:ext cx="774700" cy="37401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8" tIns="44450" rIns="90488" bIns="44450">
            <a:spAutoFit/>
          </a:bodyPr>
          <a:lstStyle/>
          <a:p>
            <a:pPr algn="r">
              <a:defRPr/>
            </a:pPr>
            <a:r>
              <a:rPr lang="en-US" sz="24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10.0</a:t>
            </a:r>
          </a:p>
          <a:p>
            <a:pPr algn="r">
              <a:defRPr/>
            </a:pPr>
            <a:r>
              <a:rPr lang="en-US" sz="24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12.5</a:t>
            </a:r>
          </a:p>
          <a:p>
            <a:pPr algn="r">
              <a:defRPr/>
            </a:pPr>
            <a:r>
              <a:rPr lang="en-US" sz="24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12.3</a:t>
            </a:r>
          </a:p>
          <a:p>
            <a:pPr algn="r">
              <a:defRPr/>
            </a:pPr>
            <a:r>
              <a:rPr lang="en-US" sz="24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11.8</a:t>
            </a:r>
          </a:p>
          <a:p>
            <a:pPr algn="r">
              <a:defRPr/>
            </a:pPr>
            <a:r>
              <a:rPr lang="en-US" sz="24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11.0</a:t>
            </a:r>
          </a:p>
          <a:p>
            <a:pPr algn="r">
              <a:defRPr/>
            </a:pPr>
            <a:r>
              <a:rPr lang="en-US" sz="24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10.0</a:t>
            </a:r>
          </a:p>
          <a:p>
            <a:pPr algn="r">
              <a:defRPr/>
            </a:pPr>
            <a:r>
              <a:rPr lang="en-US" sz="24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9.0</a:t>
            </a:r>
          </a:p>
          <a:p>
            <a:pPr algn="r">
              <a:defRPr/>
            </a:pPr>
            <a:r>
              <a:rPr lang="en-US" sz="24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7.9</a:t>
            </a:r>
          </a:p>
          <a:p>
            <a:pPr algn="r">
              <a:defRPr/>
            </a:pPr>
            <a:r>
              <a:rPr lang="en-US" sz="24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6.9</a:t>
            </a:r>
          </a:p>
          <a:p>
            <a:pPr algn="r">
              <a:defRPr/>
            </a:pPr>
            <a:endParaRPr lang="en-US" sz="2400">
              <a:effectLst>
                <a:outerShdw blurRad="38100" dist="38100" dir="2700000" algn="tl">
                  <a:srgbClr val="C0C0C0"/>
                </a:outerShdw>
              </a:effectLst>
              <a:latin typeface="Arial" charset="0"/>
            </a:endParaRPr>
          </a:p>
        </p:txBody>
      </p:sp>
      <p:grpSp>
        <p:nvGrpSpPr>
          <p:cNvPr id="23561" name="Group 9"/>
          <p:cNvGrpSpPr>
            <a:grpSpLocks/>
          </p:cNvGrpSpPr>
          <p:nvPr/>
        </p:nvGrpSpPr>
        <p:grpSpPr bwMode="auto">
          <a:xfrm>
            <a:off x="4419600" y="2743200"/>
            <a:ext cx="549275" cy="454025"/>
            <a:chOff x="3769" y="1779"/>
            <a:chExt cx="346" cy="286"/>
          </a:xfrm>
        </p:grpSpPr>
        <p:sp>
          <p:nvSpPr>
            <p:cNvPr id="23588" name="Rectangle 10"/>
            <p:cNvSpPr>
              <a:spLocks noChangeArrowheads="1"/>
            </p:cNvSpPr>
            <p:nvPr/>
          </p:nvSpPr>
          <p:spPr bwMode="auto">
            <a:xfrm>
              <a:off x="3769" y="1779"/>
              <a:ext cx="262" cy="2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90000"/>
                <a:buChar char="•"/>
                <a:defRPr kumimoji="1" sz="3200">
                  <a:solidFill>
                    <a:schemeClr val="tx2"/>
                  </a:solidFill>
                  <a:latin typeface="Tahoma" panose="020B0604030504040204" pitchFamily="34" charset="0"/>
                </a:defRPr>
              </a:lvl1pPr>
              <a:lvl2pPr marL="742950" indent="-28575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80000"/>
                <a:buChar char="–"/>
                <a:defRPr kumimoji="1" sz="2400">
                  <a:solidFill>
                    <a:schemeClr val="tx2"/>
                  </a:solidFill>
                  <a:latin typeface="Tahoma" panose="020B0604030504040204" pitchFamily="34" charset="0"/>
                </a:defRPr>
              </a:lvl2pPr>
              <a:lvl3pPr marL="11430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45000"/>
                <a:buFont typeface="Webdings" panose="05030102010509060703" pitchFamily="18" charset="2"/>
                <a:buChar char="&lt;"/>
                <a:defRPr kumimoji="1" sz="2000">
                  <a:solidFill>
                    <a:schemeClr val="tx2"/>
                  </a:solidFill>
                  <a:latin typeface="Tahoma" panose="020B0604030504040204" pitchFamily="34" charset="0"/>
                </a:defRPr>
              </a:lvl3pPr>
              <a:lvl4pPr marL="16002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•"/>
                <a:defRPr kumimoji="1">
                  <a:solidFill>
                    <a:schemeClr val="tx2"/>
                  </a:solidFill>
                  <a:latin typeface="Tahoma" panose="020B0604030504040204" pitchFamily="34" charset="0"/>
                </a:defRPr>
              </a:lvl4pPr>
              <a:lvl5pPr marL="20574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US" altLang="en-US" sz="2400">
                  <a:solidFill>
                    <a:srgbClr val="000000"/>
                  </a:solidFill>
                  <a:latin typeface="Arial" panose="020B0604020202020204" pitchFamily="34" charset="0"/>
                </a:rPr>
                <a:t>]</a:t>
              </a:r>
            </a:p>
          </p:txBody>
        </p:sp>
        <p:sp>
          <p:nvSpPr>
            <p:cNvPr id="23589" name="Line 11"/>
            <p:cNvSpPr>
              <a:spLocks noChangeShapeType="1"/>
            </p:cNvSpPr>
            <p:nvPr/>
          </p:nvSpPr>
          <p:spPr bwMode="auto">
            <a:xfrm>
              <a:off x="3899" y="1948"/>
              <a:ext cx="216" cy="0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3562" name="Group 12"/>
          <p:cNvGrpSpPr>
            <a:grpSpLocks/>
          </p:cNvGrpSpPr>
          <p:nvPr/>
        </p:nvGrpSpPr>
        <p:grpSpPr bwMode="auto">
          <a:xfrm>
            <a:off x="4419600" y="3124200"/>
            <a:ext cx="609600" cy="454025"/>
            <a:chOff x="3769" y="2031"/>
            <a:chExt cx="346" cy="284"/>
          </a:xfrm>
        </p:grpSpPr>
        <p:sp>
          <p:nvSpPr>
            <p:cNvPr id="23586" name="Rectangle 13"/>
            <p:cNvSpPr>
              <a:spLocks noChangeArrowheads="1"/>
            </p:cNvSpPr>
            <p:nvPr/>
          </p:nvSpPr>
          <p:spPr bwMode="auto">
            <a:xfrm>
              <a:off x="3769" y="2031"/>
              <a:ext cx="262" cy="28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90000"/>
                <a:buChar char="•"/>
                <a:defRPr kumimoji="1" sz="3200">
                  <a:solidFill>
                    <a:schemeClr val="tx2"/>
                  </a:solidFill>
                  <a:latin typeface="Tahoma" panose="020B0604030504040204" pitchFamily="34" charset="0"/>
                </a:defRPr>
              </a:lvl1pPr>
              <a:lvl2pPr marL="742950" indent="-28575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80000"/>
                <a:buChar char="–"/>
                <a:defRPr kumimoji="1" sz="2400">
                  <a:solidFill>
                    <a:schemeClr val="tx2"/>
                  </a:solidFill>
                  <a:latin typeface="Tahoma" panose="020B0604030504040204" pitchFamily="34" charset="0"/>
                </a:defRPr>
              </a:lvl2pPr>
              <a:lvl3pPr marL="11430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45000"/>
                <a:buFont typeface="Webdings" panose="05030102010509060703" pitchFamily="18" charset="2"/>
                <a:buChar char="&lt;"/>
                <a:defRPr kumimoji="1" sz="2000">
                  <a:solidFill>
                    <a:schemeClr val="tx2"/>
                  </a:solidFill>
                  <a:latin typeface="Tahoma" panose="020B0604030504040204" pitchFamily="34" charset="0"/>
                </a:defRPr>
              </a:lvl3pPr>
              <a:lvl4pPr marL="16002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•"/>
                <a:defRPr kumimoji="1">
                  <a:solidFill>
                    <a:schemeClr val="tx2"/>
                  </a:solidFill>
                  <a:latin typeface="Tahoma" panose="020B0604030504040204" pitchFamily="34" charset="0"/>
                </a:defRPr>
              </a:lvl4pPr>
              <a:lvl5pPr marL="20574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US" altLang="en-US" sz="2400">
                  <a:solidFill>
                    <a:srgbClr val="000000"/>
                  </a:solidFill>
                  <a:latin typeface="Arial" panose="020B0604020202020204" pitchFamily="34" charset="0"/>
                </a:rPr>
                <a:t>]</a:t>
              </a:r>
            </a:p>
          </p:txBody>
        </p:sp>
        <p:sp>
          <p:nvSpPr>
            <p:cNvPr id="23587" name="Line 14"/>
            <p:cNvSpPr>
              <a:spLocks noChangeShapeType="1"/>
            </p:cNvSpPr>
            <p:nvPr/>
          </p:nvSpPr>
          <p:spPr bwMode="auto">
            <a:xfrm>
              <a:off x="3899" y="2200"/>
              <a:ext cx="216" cy="0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3563" name="Group 15"/>
          <p:cNvGrpSpPr>
            <a:grpSpLocks/>
          </p:cNvGrpSpPr>
          <p:nvPr/>
        </p:nvGrpSpPr>
        <p:grpSpPr bwMode="auto">
          <a:xfrm>
            <a:off x="4419600" y="3429000"/>
            <a:ext cx="549275" cy="454025"/>
            <a:chOff x="3774" y="2283"/>
            <a:chExt cx="346" cy="286"/>
          </a:xfrm>
        </p:grpSpPr>
        <p:sp>
          <p:nvSpPr>
            <p:cNvPr id="23584" name="Rectangle 16"/>
            <p:cNvSpPr>
              <a:spLocks noChangeArrowheads="1"/>
            </p:cNvSpPr>
            <p:nvPr/>
          </p:nvSpPr>
          <p:spPr bwMode="auto">
            <a:xfrm>
              <a:off x="3774" y="2283"/>
              <a:ext cx="262" cy="2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90000"/>
                <a:buChar char="•"/>
                <a:defRPr kumimoji="1" sz="3200">
                  <a:solidFill>
                    <a:schemeClr val="tx2"/>
                  </a:solidFill>
                  <a:latin typeface="Tahoma" panose="020B0604030504040204" pitchFamily="34" charset="0"/>
                </a:defRPr>
              </a:lvl1pPr>
              <a:lvl2pPr marL="742950" indent="-28575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80000"/>
                <a:buChar char="–"/>
                <a:defRPr kumimoji="1" sz="2400">
                  <a:solidFill>
                    <a:schemeClr val="tx2"/>
                  </a:solidFill>
                  <a:latin typeface="Tahoma" panose="020B0604030504040204" pitchFamily="34" charset="0"/>
                </a:defRPr>
              </a:lvl2pPr>
              <a:lvl3pPr marL="11430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45000"/>
                <a:buFont typeface="Webdings" panose="05030102010509060703" pitchFamily="18" charset="2"/>
                <a:buChar char="&lt;"/>
                <a:defRPr kumimoji="1" sz="2000">
                  <a:solidFill>
                    <a:schemeClr val="tx2"/>
                  </a:solidFill>
                  <a:latin typeface="Tahoma" panose="020B0604030504040204" pitchFamily="34" charset="0"/>
                </a:defRPr>
              </a:lvl3pPr>
              <a:lvl4pPr marL="16002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•"/>
                <a:defRPr kumimoji="1">
                  <a:solidFill>
                    <a:schemeClr val="tx2"/>
                  </a:solidFill>
                  <a:latin typeface="Tahoma" panose="020B0604030504040204" pitchFamily="34" charset="0"/>
                </a:defRPr>
              </a:lvl4pPr>
              <a:lvl5pPr marL="20574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US" altLang="en-US" sz="2400">
                  <a:solidFill>
                    <a:srgbClr val="000000"/>
                  </a:solidFill>
                  <a:latin typeface="Arial" panose="020B0604020202020204" pitchFamily="34" charset="0"/>
                </a:rPr>
                <a:t>]</a:t>
              </a:r>
            </a:p>
          </p:txBody>
        </p:sp>
        <p:sp>
          <p:nvSpPr>
            <p:cNvPr id="23585" name="Line 17"/>
            <p:cNvSpPr>
              <a:spLocks noChangeShapeType="1"/>
            </p:cNvSpPr>
            <p:nvPr/>
          </p:nvSpPr>
          <p:spPr bwMode="auto">
            <a:xfrm>
              <a:off x="3904" y="2452"/>
              <a:ext cx="216" cy="0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3564" name="Group 18"/>
          <p:cNvGrpSpPr>
            <a:grpSpLocks/>
          </p:cNvGrpSpPr>
          <p:nvPr/>
        </p:nvGrpSpPr>
        <p:grpSpPr bwMode="auto">
          <a:xfrm>
            <a:off x="4419600" y="3810000"/>
            <a:ext cx="549275" cy="454025"/>
            <a:chOff x="3764" y="2520"/>
            <a:chExt cx="346" cy="286"/>
          </a:xfrm>
        </p:grpSpPr>
        <p:sp>
          <p:nvSpPr>
            <p:cNvPr id="23582" name="Rectangle 19"/>
            <p:cNvSpPr>
              <a:spLocks noChangeArrowheads="1"/>
            </p:cNvSpPr>
            <p:nvPr/>
          </p:nvSpPr>
          <p:spPr bwMode="auto">
            <a:xfrm>
              <a:off x="3764" y="2520"/>
              <a:ext cx="262" cy="2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90000"/>
                <a:buChar char="•"/>
                <a:defRPr kumimoji="1" sz="3200">
                  <a:solidFill>
                    <a:schemeClr val="tx2"/>
                  </a:solidFill>
                  <a:latin typeface="Tahoma" panose="020B0604030504040204" pitchFamily="34" charset="0"/>
                </a:defRPr>
              </a:lvl1pPr>
              <a:lvl2pPr marL="742950" indent="-28575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80000"/>
                <a:buChar char="–"/>
                <a:defRPr kumimoji="1" sz="2400">
                  <a:solidFill>
                    <a:schemeClr val="tx2"/>
                  </a:solidFill>
                  <a:latin typeface="Tahoma" panose="020B0604030504040204" pitchFamily="34" charset="0"/>
                </a:defRPr>
              </a:lvl2pPr>
              <a:lvl3pPr marL="11430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45000"/>
                <a:buFont typeface="Webdings" panose="05030102010509060703" pitchFamily="18" charset="2"/>
                <a:buChar char="&lt;"/>
                <a:defRPr kumimoji="1" sz="2000">
                  <a:solidFill>
                    <a:schemeClr val="tx2"/>
                  </a:solidFill>
                  <a:latin typeface="Tahoma" panose="020B0604030504040204" pitchFamily="34" charset="0"/>
                </a:defRPr>
              </a:lvl3pPr>
              <a:lvl4pPr marL="16002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•"/>
                <a:defRPr kumimoji="1">
                  <a:solidFill>
                    <a:schemeClr val="tx2"/>
                  </a:solidFill>
                  <a:latin typeface="Tahoma" panose="020B0604030504040204" pitchFamily="34" charset="0"/>
                </a:defRPr>
              </a:lvl4pPr>
              <a:lvl5pPr marL="20574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US" altLang="en-US" sz="2400">
                  <a:solidFill>
                    <a:srgbClr val="000000"/>
                  </a:solidFill>
                  <a:latin typeface="Arial" panose="020B0604020202020204" pitchFamily="34" charset="0"/>
                </a:rPr>
                <a:t>]</a:t>
              </a:r>
            </a:p>
          </p:txBody>
        </p:sp>
        <p:sp>
          <p:nvSpPr>
            <p:cNvPr id="23583" name="Line 20"/>
            <p:cNvSpPr>
              <a:spLocks noChangeShapeType="1"/>
            </p:cNvSpPr>
            <p:nvPr/>
          </p:nvSpPr>
          <p:spPr bwMode="auto">
            <a:xfrm>
              <a:off x="3894" y="2689"/>
              <a:ext cx="216" cy="0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3565" name="Group 21"/>
          <p:cNvGrpSpPr>
            <a:grpSpLocks/>
          </p:cNvGrpSpPr>
          <p:nvPr/>
        </p:nvGrpSpPr>
        <p:grpSpPr bwMode="auto">
          <a:xfrm>
            <a:off x="4419600" y="4267200"/>
            <a:ext cx="549275" cy="454025"/>
            <a:chOff x="3764" y="2772"/>
            <a:chExt cx="346" cy="286"/>
          </a:xfrm>
        </p:grpSpPr>
        <p:sp>
          <p:nvSpPr>
            <p:cNvPr id="23580" name="Rectangle 22"/>
            <p:cNvSpPr>
              <a:spLocks noChangeArrowheads="1"/>
            </p:cNvSpPr>
            <p:nvPr/>
          </p:nvSpPr>
          <p:spPr bwMode="auto">
            <a:xfrm>
              <a:off x="3764" y="2772"/>
              <a:ext cx="262" cy="2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90000"/>
                <a:buChar char="•"/>
                <a:defRPr kumimoji="1" sz="3200">
                  <a:solidFill>
                    <a:schemeClr val="tx2"/>
                  </a:solidFill>
                  <a:latin typeface="Tahoma" panose="020B0604030504040204" pitchFamily="34" charset="0"/>
                </a:defRPr>
              </a:lvl1pPr>
              <a:lvl2pPr marL="742950" indent="-28575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80000"/>
                <a:buChar char="–"/>
                <a:defRPr kumimoji="1" sz="2400">
                  <a:solidFill>
                    <a:schemeClr val="tx2"/>
                  </a:solidFill>
                  <a:latin typeface="Tahoma" panose="020B0604030504040204" pitchFamily="34" charset="0"/>
                </a:defRPr>
              </a:lvl2pPr>
              <a:lvl3pPr marL="11430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45000"/>
                <a:buFont typeface="Webdings" panose="05030102010509060703" pitchFamily="18" charset="2"/>
                <a:buChar char="&lt;"/>
                <a:defRPr kumimoji="1" sz="2000">
                  <a:solidFill>
                    <a:schemeClr val="tx2"/>
                  </a:solidFill>
                  <a:latin typeface="Tahoma" panose="020B0604030504040204" pitchFamily="34" charset="0"/>
                </a:defRPr>
              </a:lvl3pPr>
              <a:lvl4pPr marL="16002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•"/>
                <a:defRPr kumimoji="1">
                  <a:solidFill>
                    <a:schemeClr val="tx2"/>
                  </a:solidFill>
                  <a:latin typeface="Tahoma" panose="020B0604030504040204" pitchFamily="34" charset="0"/>
                </a:defRPr>
              </a:lvl4pPr>
              <a:lvl5pPr marL="20574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US" altLang="en-US" sz="2400">
                  <a:solidFill>
                    <a:srgbClr val="000000"/>
                  </a:solidFill>
                  <a:latin typeface="Arial" panose="020B0604020202020204" pitchFamily="34" charset="0"/>
                </a:rPr>
                <a:t>]</a:t>
              </a:r>
            </a:p>
          </p:txBody>
        </p:sp>
        <p:sp>
          <p:nvSpPr>
            <p:cNvPr id="23581" name="Line 23"/>
            <p:cNvSpPr>
              <a:spLocks noChangeShapeType="1"/>
            </p:cNvSpPr>
            <p:nvPr/>
          </p:nvSpPr>
          <p:spPr bwMode="auto">
            <a:xfrm>
              <a:off x="3894" y="2941"/>
              <a:ext cx="216" cy="0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3566" name="Group 24"/>
          <p:cNvGrpSpPr>
            <a:grpSpLocks/>
          </p:cNvGrpSpPr>
          <p:nvPr/>
        </p:nvGrpSpPr>
        <p:grpSpPr bwMode="auto">
          <a:xfrm>
            <a:off x="4419600" y="4572000"/>
            <a:ext cx="549275" cy="454025"/>
            <a:chOff x="3764" y="3024"/>
            <a:chExt cx="346" cy="286"/>
          </a:xfrm>
        </p:grpSpPr>
        <p:sp>
          <p:nvSpPr>
            <p:cNvPr id="23578" name="Rectangle 25"/>
            <p:cNvSpPr>
              <a:spLocks noChangeArrowheads="1"/>
            </p:cNvSpPr>
            <p:nvPr/>
          </p:nvSpPr>
          <p:spPr bwMode="auto">
            <a:xfrm>
              <a:off x="3764" y="3024"/>
              <a:ext cx="262" cy="2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90000"/>
                <a:buChar char="•"/>
                <a:defRPr kumimoji="1" sz="3200">
                  <a:solidFill>
                    <a:schemeClr val="tx2"/>
                  </a:solidFill>
                  <a:latin typeface="Tahoma" panose="020B0604030504040204" pitchFamily="34" charset="0"/>
                </a:defRPr>
              </a:lvl1pPr>
              <a:lvl2pPr marL="742950" indent="-28575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80000"/>
                <a:buChar char="–"/>
                <a:defRPr kumimoji="1" sz="2400">
                  <a:solidFill>
                    <a:schemeClr val="tx2"/>
                  </a:solidFill>
                  <a:latin typeface="Tahoma" panose="020B0604030504040204" pitchFamily="34" charset="0"/>
                </a:defRPr>
              </a:lvl2pPr>
              <a:lvl3pPr marL="11430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45000"/>
                <a:buFont typeface="Webdings" panose="05030102010509060703" pitchFamily="18" charset="2"/>
                <a:buChar char="&lt;"/>
                <a:defRPr kumimoji="1" sz="2000">
                  <a:solidFill>
                    <a:schemeClr val="tx2"/>
                  </a:solidFill>
                  <a:latin typeface="Tahoma" panose="020B0604030504040204" pitchFamily="34" charset="0"/>
                </a:defRPr>
              </a:lvl3pPr>
              <a:lvl4pPr marL="16002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•"/>
                <a:defRPr kumimoji="1">
                  <a:solidFill>
                    <a:schemeClr val="tx2"/>
                  </a:solidFill>
                  <a:latin typeface="Tahoma" panose="020B0604030504040204" pitchFamily="34" charset="0"/>
                </a:defRPr>
              </a:lvl4pPr>
              <a:lvl5pPr marL="20574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US" altLang="en-US" sz="2400">
                  <a:solidFill>
                    <a:srgbClr val="000000"/>
                  </a:solidFill>
                  <a:latin typeface="Arial" panose="020B0604020202020204" pitchFamily="34" charset="0"/>
                </a:rPr>
                <a:t>]</a:t>
              </a:r>
            </a:p>
          </p:txBody>
        </p:sp>
        <p:sp>
          <p:nvSpPr>
            <p:cNvPr id="23579" name="Line 26"/>
            <p:cNvSpPr>
              <a:spLocks noChangeShapeType="1"/>
            </p:cNvSpPr>
            <p:nvPr/>
          </p:nvSpPr>
          <p:spPr bwMode="auto">
            <a:xfrm>
              <a:off x="3894" y="3193"/>
              <a:ext cx="216" cy="0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3567" name="Group 27"/>
          <p:cNvGrpSpPr>
            <a:grpSpLocks/>
          </p:cNvGrpSpPr>
          <p:nvPr/>
        </p:nvGrpSpPr>
        <p:grpSpPr bwMode="auto">
          <a:xfrm>
            <a:off x="4419600" y="4953000"/>
            <a:ext cx="549275" cy="454025"/>
            <a:chOff x="3764" y="3276"/>
            <a:chExt cx="346" cy="286"/>
          </a:xfrm>
        </p:grpSpPr>
        <p:sp>
          <p:nvSpPr>
            <p:cNvPr id="23576" name="Rectangle 28"/>
            <p:cNvSpPr>
              <a:spLocks noChangeArrowheads="1"/>
            </p:cNvSpPr>
            <p:nvPr/>
          </p:nvSpPr>
          <p:spPr bwMode="auto">
            <a:xfrm>
              <a:off x="3764" y="3276"/>
              <a:ext cx="262" cy="2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90000"/>
                <a:buChar char="•"/>
                <a:defRPr kumimoji="1" sz="3200">
                  <a:solidFill>
                    <a:schemeClr val="tx2"/>
                  </a:solidFill>
                  <a:latin typeface="Tahoma" panose="020B0604030504040204" pitchFamily="34" charset="0"/>
                </a:defRPr>
              </a:lvl1pPr>
              <a:lvl2pPr marL="742950" indent="-28575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80000"/>
                <a:buChar char="–"/>
                <a:defRPr kumimoji="1" sz="2400">
                  <a:solidFill>
                    <a:schemeClr val="tx2"/>
                  </a:solidFill>
                  <a:latin typeface="Tahoma" panose="020B0604030504040204" pitchFamily="34" charset="0"/>
                </a:defRPr>
              </a:lvl2pPr>
              <a:lvl3pPr marL="11430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45000"/>
                <a:buFont typeface="Webdings" panose="05030102010509060703" pitchFamily="18" charset="2"/>
                <a:buChar char="&lt;"/>
                <a:defRPr kumimoji="1" sz="2000">
                  <a:solidFill>
                    <a:schemeClr val="tx2"/>
                  </a:solidFill>
                  <a:latin typeface="Tahoma" panose="020B0604030504040204" pitchFamily="34" charset="0"/>
                </a:defRPr>
              </a:lvl3pPr>
              <a:lvl4pPr marL="16002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•"/>
                <a:defRPr kumimoji="1">
                  <a:solidFill>
                    <a:schemeClr val="tx2"/>
                  </a:solidFill>
                  <a:latin typeface="Tahoma" panose="020B0604030504040204" pitchFamily="34" charset="0"/>
                </a:defRPr>
              </a:lvl4pPr>
              <a:lvl5pPr marL="20574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US" altLang="en-US" sz="2400">
                  <a:solidFill>
                    <a:srgbClr val="000000"/>
                  </a:solidFill>
                  <a:latin typeface="Arial" panose="020B0604020202020204" pitchFamily="34" charset="0"/>
                </a:rPr>
                <a:t>]</a:t>
              </a:r>
            </a:p>
          </p:txBody>
        </p:sp>
        <p:sp>
          <p:nvSpPr>
            <p:cNvPr id="23577" name="Line 29"/>
            <p:cNvSpPr>
              <a:spLocks noChangeShapeType="1"/>
            </p:cNvSpPr>
            <p:nvPr/>
          </p:nvSpPr>
          <p:spPr bwMode="auto">
            <a:xfrm>
              <a:off x="3894" y="3445"/>
              <a:ext cx="216" cy="0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3568" name="Group 30"/>
          <p:cNvGrpSpPr>
            <a:grpSpLocks/>
          </p:cNvGrpSpPr>
          <p:nvPr/>
        </p:nvGrpSpPr>
        <p:grpSpPr bwMode="auto">
          <a:xfrm>
            <a:off x="4419600" y="5334000"/>
            <a:ext cx="549275" cy="454025"/>
            <a:chOff x="3769" y="3510"/>
            <a:chExt cx="346" cy="286"/>
          </a:xfrm>
        </p:grpSpPr>
        <p:sp>
          <p:nvSpPr>
            <p:cNvPr id="23574" name="Rectangle 31"/>
            <p:cNvSpPr>
              <a:spLocks noChangeArrowheads="1"/>
            </p:cNvSpPr>
            <p:nvPr/>
          </p:nvSpPr>
          <p:spPr bwMode="auto">
            <a:xfrm>
              <a:off x="3769" y="3510"/>
              <a:ext cx="262" cy="2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90000"/>
                <a:buChar char="•"/>
                <a:defRPr kumimoji="1" sz="3200">
                  <a:solidFill>
                    <a:schemeClr val="tx2"/>
                  </a:solidFill>
                  <a:latin typeface="Tahoma" panose="020B0604030504040204" pitchFamily="34" charset="0"/>
                </a:defRPr>
              </a:lvl1pPr>
              <a:lvl2pPr marL="742950" indent="-28575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80000"/>
                <a:buChar char="–"/>
                <a:defRPr kumimoji="1" sz="2400">
                  <a:solidFill>
                    <a:schemeClr val="tx2"/>
                  </a:solidFill>
                  <a:latin typeface="Tahoma" panose="020B0604030504040204" pitchFamily="34" charset="0"/>
                </a:defRPr>
              </a:lvl2pPr>
              <a:lvl3pPr marL="11430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45000"/>
                <a:buFont typeface="Webdings" panose="05030102010509060703" pitchFamily="18" charset="2"/>
                <a:buChar char="&lt;"/>
                <a:defRPr kumimoji="1" sz="2000">
                  <a:solidFill>
                    <a:schemeClr val="tx2"/>
                  </a:solidFill>
                  <a:latin typeface="Tahoma" panose="020B0604030504040204" pitchFamily="34" charset="0"/>
                </a:defRPr>
              </a:lvl3pPr>
              <a:lvl4pPr marL="16002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•"/>
                <a:defRPr kumimoji="1">
                  <a:solidFill>
                    <a:schemeClr val="tx2"/>
                  </a:solidFill>
                  <a:latin typeface="Tahoma" panose="020B0604030504040204" pitchFamily="34" charset="0"/>
                </a:defRPr>
              </a:lvl4pPr>
              <a:lvl5pPr marL="20574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US" altLang="en-US" sz="2400">
                  <a:solidFill>
                    <a:srgbClr val="000000"/>
                  </a:solidFill>
                  <a:latin typeface="Arial" panose="020B0604020202020204" pitchFamily="34" charset="0"/>
                </a:rPr>
                <a:t>]</a:t>
              </a:r>
            </a:p>
          </p:txBody>
        </p:sp>
        <p:sp>
          <p:nvSpPr>
            <p:cNvPr id="23575" name="Line 32"/>
            <p:cNvSpPr>
              <a:spLocks noChangeShapeType="1"/>
            </p:cNvSpPr>
            <p:nvPr/>
          </p:nvSpPr>
          <p:spPr bwMode="auto">
            <a:xfrm>
              <a:off x="3899" y="3679"/>
              <a:ext cx="216" cy="0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9729" name="Rectangle 33"/>
          <p:cNvSpPr>
            <a:spLocks noChangeArrowheads="1"/>
          </p:cNvSpPr>
          <p:nvPr/>
        </p:nvSpPr>
        <p:spPr bwMode="auto">
          <a:xfrm>
            <a:off x="1495425" y="152400"/>
            <a:ext cx="1433513" cy="15494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8" tIns="44450" rIns="90488" bIns="44450">
            <a:spAutoFit/>
          </a:bodyPr>
          <a:lstStyle/>
          <a:p>
            <a:pPr algn="ctr">
              <a:defRPr/>
            </a:pPr>
            <a:r>
              <a:rPr lang="en-US" sz="2400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Inputs of </a:t>
            </a:r>
          </a:p>
          <a:p>
            <a:pPr algn="ctr">
              <a:defRPr/>
            </a:pPr>
            <a:r>
              <a:rPr lang="en-US" sz="2400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the</a:t>
            </a:r>
          </a:p>
          <a:p>
            <a:pPr algn="ctr">
              <a:defRPr/>
            </a:pPr>
            <a:r>
              <a:rPr lang="en-US" sz="2400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variable</a:t>
            </a:r>
          </a:p>
          <a:p>
            <a:pPr algn="ctr">
              <a:defRPr/>
            </a:pPr>
            <a:r>
              <a:rPr lang="en-US" sz="2400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resource</a:t>
            </a:r>
            <a:endParaRPr lang="en-US" sz="2400" i="1">
              <a:solidFill>
                <a:srgbClr val="FC0128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 charset="0"/>
            </a:endParaRPr>
          </a:p>
        </p:txBody>
      </p:sp>
      <p:sp>
        <p:nvSpPr>
          <p:cNvPr id="29730" name="Rectangle 34"/>
          <p:cNvSpPr>
            <a:spLocks noChangeArrowheads="1"/>
          </p:cNvSpPr>
          <p:nvPr/>
        </p:nvSpPr>
        <p:spPr bwMode="auto">
          <a:xfrm>
            <a:off x="5737225" y="609600"/>
            <a:ext cx="1352550" cy="11842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8" tIns="44450" rIns="90488" bIns="44450">
            <a:spAutoFit/>
          </a:bodyPr>
          <a:lstStyle/>
          <a:p>
            <a:pPr algn="ctr">
              <a:defRPr/>
            </a:pPr>
            <a:r>
              <a:rPr lang="en-US" sz="2400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Extra or</a:t>
            </a:r>
          </a:p>
          <a:p>
            <a:pPr algn="ctr">
              <a:defRPr/>
            </a:pPr>
            <a:r>
              <a:rPr lang="en-US" sz="2400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marginal</a:t>
            </a:r>
          </a:p>
          <a:p>
            <a:pPr algn="ctr">
              <a:defRPr/>
            </a:pPr>
            <a:r>
              <a:rPr lang="en-US" sz="2400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product</a:t>
            </a:r>
          </a:p>
        </p:txBody>
      </p:sp>
      <p:sp>
        <p:nvSpPr>
          <p:cNvPr id="29731" name="Rectangle 35"/>
          <p:cNvSpPr>
            <a:spLocks noChangeArrowheads="1"/>
          </p:cNvSpPr>
          <p:nvPr/>
        </p:nvSpPr>
        <p:spPr bwMode="auto">
          <a:xfrm>
            <a:off x="7583488" y="854075"/>
            <a:ext cx="1317625" cy="8191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8" tIns="44450" rIns="90488" bIns="44450">
            <a:spAutoFit/>
          </a:bodyPr>
          <a:lstStyle/>
          <a:p>
            <a:pPr algn="ctr">
              <a:defRPr/>
            </a:pPr>
            <a:r>
              <a:rPr lang="en-US" sz="2400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Average</a:t>
            </a:r>
          </a:p>
          <a:p>
            <a:pPr algn="ctr">
              <a:defRPr/>
            </a:pPr>
            <a:r>
              <a:rPr lang="en-US" sz="2400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product</a:t>
            </a:r>
          </a:p>
        </p:txBody>
      </p:sp>
      <p:sp>
        <p:nvSpPr>
          <p:cNvPr id="29732" name="Rectangle 36"/>
          <p:cNvSpPr>
            <a:spLocks noChangeArrowheads="1"/>
          </p:cNvSpPr>
          <p:nvPr/>
        </p:nvSpPr>
        <p:spPr bwMode="auto">
          <a:xfrm>
            <a:off x="3673475" y="914400"/>
            <a:ext cx="1198563" cy="8191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8" tIns="44450" rIns="90488" bIns="44450">
            <a:spAutoFit/>
          </a:bodyPr>
          <a:lstStyle/>
          <a:p>
            <a:pPr algn="ctr">
              <a:defRPr/>
            </a:pPr>
            <a:r>
              <a:rPr lang="en-US" sz="2400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Total </a:t>
            </a:r>
          </a:p>
          <a:p>
            <a:pPr algn="ctr">
              <a:defRPr/>
            </a:pPr>
            <a:r>
              <a:rPr lang="en-US" sz="2400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product</a:t>
            </a:r>
            <a:endParaRPr lang="en-US" sz="2400" i="1">
              <a:solidFill>
                <a:srgbClr val="FC0128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 charset="0"/>
            </a:endParaRPr>
          </a:p>
        </p:txBody>
      </p:sp>
      <p:sp>
        <p:nvSpPr>
          <p:cNvPr id="29733" name="Rectangle 37"/>
          <p:cNvSpPr>
            <a:spLocks noChangeArrowheads="1"/>
          </p:cNvSpPr>
          <p:nvPr/>
        </p:nvSpPr>
        <p:spPr bwMode="auto">
          <a:xfrm>
            <a:off x="5715000" y="2362200"/>
            <a:ext cx="857250" cy="41052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8" tIns="44450" rIns="90488" bIns="44450">
            <a:spAutoFit/>
          </a:bodyPr>
          <a:lstStyle/>
          <a:p>
            <a:pPr algn="r">
              <a:defRPr/>
            </a:pPr>
            <a:r>
              <a:rPr lang="en-US" sz="24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    10</a:t>
            </a:r>
          </a:p>
          <a:p>
            <a:pPr algn="r">
              <a:defRPr/>
            </a:pPr>
            <a:r>
              <a:rPr lang="en-US" sz="24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15</a:t>
            </a:r>
          </a:p>
          <a:p>
            <a:pPr algn="r">
              <a:defRPr/>
            </a:pPr>
            <a:r>
              <a:rPr lang="en-US" sz="24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12</a:t>
            </a:r>
            <a:endParaRPr lang="en-US" sz="2400">
              <a:solidFill>
                <a:srgbClr val="FC0128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 charset="0"/>
            </a:endParaRPr>
          </a:p>
          <a:p>
            <a:pPr algn="r">
              <a:defRPr/>
            </a:pPr>
            <a:r>
              <a:rPr lang="en-US" sz="24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10</a:t>
            </a:r>
          </a:p>
          <a:p>
            <a:pPr algn="r">
              <a:defRPr/>
            </a:pPr>
            <a:r>
              <a:rPr lang="en-US" sz="24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8</a:t>
            </a:r>
          </a:p>
          <a:p>
            <a:pPr algn="r">
              <a:defRPr/>
            </a:pPr>
            <a:r>
              <a:rPr lang="en-US" sz="24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5</a:t>
            </a:r>
          </a:p>
          <a:p>
            <a:pPr algn="r">
              <a:defRPr/>
            </a:pPr>
            <a:r>
              <a:rPr lang="en-US" sz="24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3</a:t>
            </a:r>
          </a:p>
          <a:p>
            <a:pPr algn="r">
              <a:defRPr/>
            </a:pPr>
            <a:r>
              <a:rPr lang="en-US" sz="24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0</a:t>
            </a:r>
          </a:p>
          <a:p>
            <a:pPr algn="r">
              <a:defRPr/>
            </a:pPr>
            <a:r>
              <a:rPr lang="en-US" sz="24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cs typeface="Arial" charset="0"/>
              </a:rPr>
              <a:t>–</a:t>
            </a:r>
            <a:r>
              <a:rPr lang="en-US" sz="24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1</a:t>
            </a:r>
          </a:p>
          <a:p>
            <a:pPr algn="r">
              <a:defRPr/>
            </a:pPr>
            <a:endParaRPr lang="en-US" sz="2400">
              <a:effectLst>
                <a:outerShdw blurRad="38100" dist="38100" dir="2700000" algn="tl">
                  <a:srgbClr val="C0C0C0"/>
                </a:outerShdw>
              </a:effectLst>
              <a:latin typeface="Arial" charset="0"/>
            </a:endParaRPr>
          </a:p>
          <a:p>
            <a:pPr algn="r">
              <a:defRPr/>
            </a:pPr>
            <a:endParaRPr lang="en-US" sz="2400">
              <a:effectLst>
                <a:outerShdw blurRad="38100" dist="38100" dir="2700000" algn="tl">
                  <a:srgbClr val="C0C0C0"/>
                </a:outerShdw>
              </a:effectLst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62203290"/>
      </p:ext>
    </p:extLst>
  </p:cSld>
  <p:clrMapOvr>
    <a:masterClrMapping/>
  </p:clrMapOvr>
  <p:transition>
    <p:random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9" name="Slide Number Placeholder 4"/>
          <p:cNvSpPr>
            <a:spLocks noGrp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50000"/>
              </a:spcBef>
              <a:buClrTx/>
              <a:buSzTx/>
              <a:buFontTx/>
              <a:buNone/>
            </a:pPr>
            <a:fld id="{66B5DEF6-5C5B-4A32-8249-988C8FF6AA57}" type="slidenum">
              <a:rPr kumimoji="0" lang="en-US" altLang="en-US" sz="1800" smtClean="0">
                <a:solidFill>
                  <a:schemeClr val="bg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50000"/>
                </a:spcBef>
                <a:buClrTx/>
                <a:buSzTx/>
                <a:buFontTx/>
                <a:buNone/>
              </a:pPr>
              <a:t>11</a:t>
            </a:fld>
            <a:endParaRPr kumimoji="0" lang="en-US" altLang="en-US" sz="1800" smtClean="0">
              <a:solidFill>
                <a:srgbClr val="996633"/>
              </a:solidFill>
              <a:latin typeface="Arial" panose="020B0604020202020204" pitchFamily="34" charset="0"/>
            </a:endParaRPr>
          </a:p>
        </p:txBody>
      </p:sp>
      <p:sp>
        <p:nvSpPr>
          <p:cNvPr id="24580" name="Rectangle 2"/>
          <p:cNvSpPr>
            <a:spLocks noGrp="1" noChangeArrowheads="1"/>
          </p:cNvSpPr>
          <p:nvPr>
            <p:ph type="title"/>
          </p:nvPr>
        </p:nvSpPr>
        <p:spPr>
          <a:xfrm>
            <a:off x="1043608" y="188640"/>
            <a:ext cx="7915275" cy="671736"/>
          </a:xfrm>
        </p:spPr>
        <p:txBody>
          <a:bodyPr/>
          <a:lstStyle/>
          <a:p>
            <a:r>
              <a:rPr lang="en-US" altLang="en-US" sz="3200" dirty="0" smtClean="0">
                <a:solidFill>
                  <a:srgbClr val="002060"/>
                </a:solidFill>
              </a:rPr>
              <a:t>Short-Run Production Costs</a:t>
            </a:r>
          </a:p>
        </p:txBody>
      </p:sp>
      <p:sp>
        <p:nvSpPr>
          <p:cNvPr id="481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5138" y="1124744"/>
            <a:ext cx="8229600" cy="4320480"/>
          </a:xfrm>
        </p:spPr>
        <p:txBody>
          <a:bodyPr/>
          <a:lstStyle/>
          <a:p>
            <a:pPr marL="0" indent="0">
              <a:lnSpc>
                <a:spcPct val="100000"/>
              </a:lnSpc>
              <a:buNone/>
            </a:pPr>
            <a:r>
              <a:rPr lang="en-US" altLang="en-US" dirty="0" smtClean="0">
                <a:solidFill>
                  <a:schemeClr val="tx1"/>
                </a:solidFill>
              </a:rPr>
              <a:t>Marginal Product (MP)</a:t>
            </a:r>
          </a:p>
          <a:p>
            <a:pPr lvl="1">
              <a:lnSpc>
                <a:spcPct val="100000"/>
              </a:lnSpc>
            </a:pPr>
            <a:r>
              <a:rPr lang="en-US" altLang="en-US" dirty="0" smtClean="0">
                <a:solidFill>
                  <a:schemeClr val="tx1"/>
                </a:solidFill>
              </a:rPr>
              <a:t>additional output resulting from the addition of an extra unit of a resource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altLang="en-US" dirty="0" smtClean="0">
                <a:solidFill>
                  <a:schemeClr val="tx1"/>
                </a:solidFill>
              </a:rPr>
              <a:t>Average Product (AP)</a:t>
            </a:r>
          </a:p>
          <a:p>
            <a:pPr lvl="1">
              <a:lnSpc>
                <a:spcPct val="100000"/>
              </a:lnSpc>
            </a:pPr>
            <a:r>
              <a:rPr lang="en-US" altLang="en-US" dirty="0" smtClean="0">
                <a:solidFill>
                  <a:schemeClr val="tx1"/>
                </a:solidFill>
              </a:rPr>
              <a:t>the total output per unit of resource employed</a:t>
            </a:r>
          </a:p>
          <a:p>
            <a:pPr lvl="1">
              <a:lnSpc>
                <a:spcPct val="100000"/>
              </a:lnSpc>
            </a:pPr>
            <a:r>
              <a:rPr lang="en-US" altLang="en-US" dirty="0" smtClean="0">
                <a:solidFill>
                  <a:schemeClr val="tx1"/>
                </a:solidFill>
              </a:rPr>
              <a:t>total product divided by number of workers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AU" altLang="en-US" dirty="0" smtClean="0"/>
              <a:t>Total Product (TP)</a:t>
            </a:r>
          </a:p>
          <a:p>
            <a:pPr lvl="1">
              <a:lnSpc>
                <a:spcPct val="100000"/>
              </a:lnSpc>
            </a:pPr>
            <a:r>
              <a:rPr lang="en-AU" altLang="en-US" dirty="0" smtClean="0"/>
              <a:t> the total output of a good produced by a firm</a:t>
            </a:r>
          </a:p>
          <a:p>
            <a:pPr>
              <a:lnSpc>
                <a:spcPct val="100000"/>
              </a:lnSpc>
            </a:pPr>
            <a:endParaRPr lang="en-US" altLang="en-US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5658001"/>
      </p:ext>
    </p:extLst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8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481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481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481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481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481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481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131" grpId="0" build="p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3" name="Slide Number Placeholder 3"/>
          <p:cNvSpPr>
            <a:spLocks noGrp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50000"/>
              </a:spcBef>
              <a:buClrTx/>
              <a:buSzTx/>
              <a:buFontTx/>
              <a:buNone/>
            </a:pPr>
            <a:fld id="{A518C0D5-5ED1-44B3-A4F5-51069E9A5CCD}" type="slidenum">
              <a:rPr kumimoji="0" lang="en-US" altLang="en-US" sz="1800" smtClean="0">
                <a:solidFill>
                  <a:schemeClr val="bg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50000"/>
                </a:spcBef>
                <a:buClrTx/>
                <a:buSzTx/>
                <a:buFontTx/>
                <a:buNone/>
              </a:pPr>
              <a:t>12</a:t>
            </a:fld>
            <a:endParaRPr kumimoji="0" lang="en-US" altLang="en-US" sz="1800" smtClean="0">
              <a:solidFill>
                <a:srgbClr val="996633"/>
              </a:solidFill>
              <a:latin typeface="Arial" panose="020B0604020202020204" pitchFamily="34" charset="0"/>
            </a:endParaRPr>
          </a:p>
        </p:txBody>
      </p:sp>
      <p:sp>
        <p:nvSpPr>
          <p:cNvPr id="25604" name="Rectangle 3"/>
          <p:cNvSpPr>
            <a:spLocks noGrp="1" noChangeArrowheads="1"/>
          </p:cNvSpPr>
          <p:nvPr>
            <p:ph type="title"/>
          </p:nvPr>
        </p:nvSpPr>
        <p:spPr>
          <a:xfrm>
            <a:off x="1447800" y="304800"/>
            <a:ext cx="7467600" cy="457200"/>
          </a:xfrm>
        </p:spPr>
        <p:txBody>
          <a:bodyPr/>
          <a:lstStyle/>
          <a:p>
            <a:r>
              <a:rPr lang="en-US" altLang="en-US" sz="3200" dirty="0" smtClean="0">
                <a:solidFill>
                  <a:srgbClr val="002060"/>
                </a:solidFill>
              </a:rPr>
              <a:t>Law of Diminishing Returns</a:t>
            </a:r>
          </a:p>
        </p:txBody>
      </p:sp>
      <p:sp>
        <p:nvSpPr>
          <p:cNvPr id="25605" name="Rectangle 7"/>
          <p:cNvSpPr>
            <a:spLocks noChangeArrowheads="1"/>
          </p:cNvSpPr>
          <p:nvPr/>
        </p:nvSpPr>
        <p:spPr bwMode="auto">
          <a:xfrm rot="-5400000">
            <a:off x="1616869" y="1753394"/>
            <a:ext cx="1958975" cy="363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800">
                <a:solidFill>
                  <a:srgbClr val="000000"/>
                </a:solidFill>
                <a:latin typeface="Arial" panose="020B0604020202020204" pitchFamily="34" charset="0"/>
              </a:rPr>
              <a:t>Total Product, TP</a:t>
            </a:r>
          </a:p>
        </p:txBody>
      </p:sp>
      <p:sp>
        <p:nvSpPr>
          <p:cNvPr id="25606" name="Rectangle 8"/>
          <p:cNvSpPr>
            <a:spLocks noChangeArrowheads="1"/>
          </p:cNvSpPr>
          <p:nvPr/>
        </p:nvSpPr>
        <p:spPr bwMode="auto">
          <a:xfrm>
            <a:off x="3430588" y="3141663"/>
            <a:ext cx="2266950" cy="393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2000">
                <a:solidFill>
                  <a:srgbClr val="000000"/>
                </a:solidFill>
                <a:latin typeface="Arial" panose="020B0604020202020204" pitchFamily="34" charset="0"/>
              </a:rPr>
              <a:t>Quantity of Labour</a:t>
            </a:r>
          </a:p>
        </p:txBody>
      </p:sp>
      <p:sp>
        <p:nvSpPr>
          <p:cNvPr id="25607" name="Rectangle 9"/>
          <p:cNvSpPr>
            <a:spLocks noChangeArrowheads="1"/>
          </p:cNvSpPr>
          <p:nvPr/>
        </p:nvSpPr>
        <p:spPr bwMode="auto">
          <a:xfrm rot="-5400000">
            <a:off x="1106488" y="4292600"/>
            <a:ext cx="2822575" cy="63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800">
                <a:solidFill>
                  <a:srgbClr val="000000"/>
                </a:solidFill>
                <a:latin typeface="Arial" panose="020B0604020202020204" pitchFamily="34" charset="0"/>
              </a:rPr>
              <a:t>Average Product, AP, and</a:t>
            </a:r>
          </a:p>
          <a:p>
            <a:pPr algn="ctr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800">
                <a:solidFill>
                  <a:srgbClr val="000000"/>
                </a:solidFill>
                <a:latin typeface="Arial" panose="020B0604020202020204" pitchFamily="34" charset="0"/>
              </a:rPr>
              <a:t>Marginal Product, MP</a:t>
            </a:r>
          </a:p>
        </p:txBody>
      </p:sp>
      <p:sp>
        <p:nvSpPr>
          <p:cNvPr id="25608" name="Rectangle 10"/>
          <p:cNvSpPr>
            <a:spLocks noChangeArrowheads="1"/>
          </p:cNvSpPr>
          <p:nvPr/>
        </p:nvSpPr>
        <p:spPr bwMode="auto">
          <a:xfrm>
            <a:off x="3124200" y="5638800"/>
            <a:ext cx="2266950" cy="393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2000">
                <a:solidFill>
                  <a:srgbClr val="000000"/>
                </a:solidFill>
                <a:latin typeface="Arial" panose="020B0604020202020204" pitchFamily="34" charset="0"/>
              </a:rPr>
              <a:t>Quantity of Labour</a:t>
            </a:r>
          </a:p>
        </p:txBody>
      </p:sp>
      <p:sp>
        <p:nvSpPr>
          <p:cNvPr id="25609" name="Line 11"/>
          <p:cNvSpPr>
            <a:spLocks noChangeShapeType="1"/>
          </p:cNvSpPr>
          <p:nvPr/>
        </p:nvSpPr>
        <p:spPr bwMode="auto">
          <a:xfrm>
            <a:off x="2790825" y="3048000"/>
            <a:ext cx="3097213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5610" name="Line 13"/>
          <p:cNvSpPr>
            <a:spLocks noChangeShapeType="1"/>
          </p:cNvSpPr>
          <p:nvPr/>
        </p:nvSpPr>
        <p:spPr bwMode="auto">
          <a:xfrm>
            <a:off x="2867025" y="5132388"/>
            <a:ext cx="3097213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5611" name="Line 14"/>
          <p:cNvSpPr>
            <a:spLocks noChangeShapeType="1"/>
          </p:cNvSpPr>
          <p:nvPr/>
        </p:nvSpPr>
        <p:spPr bwMode="auto">
          <a:xfrm flipH="1">
            <a:off x="2887663" y="3276600"/>
            <a:ext cx="7937" cy="2519363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" name="Group 21"/>
          <p:cNvGrpSpPr>
            <a:grpSpLocks/>
          </p:cNvGrpSpPr>
          <p:nvPr/>
        </p:nvGrpSpPr>
        <p:grpSpPr bwMode="auto">
          <a:xfrm>
            <a:off x="3779838" y="4076700"/>
            <a:ext cx="5113337" cy="1884363"/>
            <a:chOff x="2426" y="2575"/>
            <a:chExt cx="2904" cy="1187"/>
          </a:xfrm>
        </p:grpSpPr>
        <p:sp>
          <p:nvSpPr>
            <p:cNvPr id="25620" name="Freeform 5"/>
            <p:cNvSpPr>
              <a:spLocks/>
            </p:cNvSpPr>
            <p:nvPr/>
          </p:nvSpPr>
          <p:spPr bwMode="auto">
            <a:xfrm>
              <a:off x="2426" y="2575"/>
              <a:ext cx="2132" cy="959"/>
            </a:xfrm>
            <a:custGeom>
              <a:avLst/>
              <a:gdLst>
                <a:gd name="T0" fmla="*/ 0 w 1612"/>
                <a:gd name="T1" fmla="*/ 390 h 959"/>
                <a:gd name="T2" fmla="*/ 1268 w 1612"/>
                <a:gd name="T3" fmla="*/ 162 h 959"/>
                <a:gd name="T4" fmla="*/ 1980 w 1612"/>
                <a:gd name="T5" fmla="*/ 76 h 959"/>
                <a:gd name="T6" fmla="*/ 2457 w 1612"/>
                <a:gd name="T7" fmla="*/ 33 h 959"/>
                <a:gd name="T8" fmla="*/ 2933 w 1612"/>
                <a:gd name="T9" fmla="*/ 7 h 959"/>
                <a:gd name="T10" fmla="*/ 3515 w 1612"/>
                <a:gd name="T11" fmla="*/ 0 h 959"/>
                <a:gd name="T12" fmla="*/ 3906 w 1612"/>
                <a:gd name="T13" fmla="*/ 1 h 959"/>
                <a:gd name="T14" fmla="*/ 4298 w 1612"/>
                <a:gd name="T15" fmla="*/ 4 h 959"/>
                <a:gd name="T16" fmla="*/ 5692 w 1612"/>
                <a:gd name="T17" fmla="*/ 28 h 959"/>
                <a:gd name="T18" fmla="*/ 7552 w 1612"/>
                <a:gd name="T19" fmla="*/ 77 h 959"/>
                <a:gd name="T20" fmla="*/ 9745 w 1612"/>
                <a:gd name="T21" fmla="*/ 152 h 959"/>
                <a:gd name="T22" fmla="*/ 13611 w 1612"/>
                <a:gd name="T23" fmla="*/ 307 h 959"/>
                <a:gd name="T24" fmla="*/ 16969 w 1612"/>
                <a:gd name="T25" fmla="*/ 490 h 959"/>
                <a:gd name="T26" fmla="*/ 20270 w 1612"/>
                <a:gd name="T27" fmla="*/ 679 h 959"/>
                <a:gd name="T28" fmla="*/ 26380 w 1612"/>
                <a:gd name="T29" fmla="*/ 958 h 959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w 1612"/>
                <a:gd name="T46" fmla="*/ 0 h 959"/>
                <a:gd name="T47" fmla="*/ 1612 w 1612"/>
                <a:gd name="T48" fmla="*/ 959 h 959"/>
              </a:gdLst>
              <a:ahLst/>
              <a:cxnLst>
                <a:cxn ang="T30">
                  <a:pos x="T0" y="T1"/>
                </a:cxn>
                <a:cxn ang="T31">
                  <a:pos x="T2" y="T3"/>
                </a:cxn>
                <a:cxn ang="T32">
                  <a:pos x="T4" y="T5"/>
                </a:cxn>
                <a:cxn ang="T33">
                  <a:pos x="T6" y="T7"/>
                </a:cxn>
                <a:cxn ang="T34">
                  <a:pos x="T8" y="T9"/>
                </a:cxn>
                <a:cxn ang="T35">
                  <a:pos x="T10" y="T11"/>
                </a:cxn>
                <a:cxn ang="T36">
                  <a:pos x="T12" y="T13"/>
                </a:cxn>
                <a:cxn ang="T37">
                  <a:pos x="T14" y="T15"/>
                </a:cxn>
                <a:cxn ang="T38">
                  <a:pos x="T16" y="T17"/>
                </a:cxn>
                <a:cxn ang="T39">
                  <a:pos x="T18" y="T19"/>
                </a:cxn>
                <a:cxn ang="T40">
                  <a:pos x="T20" y="T21"/>
                </a:cxn>
                <a:cxn ang="T41">
                  <a:pos x="T22" y="T23"/>
                </a:cxn>
                <a:cxn ang="T42">
                  <a:pos x="T24" y="T25"/>
                </a:cxn>
                <a:cxn ang="T43">
                  <a:pos x="T26" y="T27"/>
                </a:cxn>
                <a:cxn ang="T44">
                  <a:pos x="T28" y="T29"/>
                </a:cxn>
              </a:cxnLst>
              <a:rect l="T45" t="T46" r="T47" b="T48"/>
              <a:pathLst>
                <a:path w="1612" h="959">
                  <a:moveTo>
                    <a:pt x="0" y="390"/>
                  </a:moveTo>
                  <a:lnTo>
                    <a:pt x="77" y="162"/>
                  </a:lnTo>
                  <a:lnTo>
                    <a:pt x="121" y="76"/>
                  </a:lnTo>
                  <a:lnTo>
                    <a:pt x="150" y="33"/>
                  </a:lnTo>
                  <a:lnTo>
                    <a:pt x="179" y="7"/>
                  </a:lnTo>
                  <a:lnTo>
                    <a:pt x="215" y="0"/>
                  </a:lnTo>
                  <a:lnTo>
                    <a:pt x="238" y="1"/>
                  </a:lnTo>
                  <a:lnTo>
                    <a:pt x="262" y="4"/>
                  </a:lnTo>
                  <a:lnTo>
                    <a:pt x="348" y="28"/>
                  </a:lnTo>
                  <a:lnTo>
                    <a:pt x="461" y="77"/>
                  </a:lnTo>
                  <a:lnTo>
                    <a:pt x="595" y="152"/>
                  </a:lnTo>
                  <a:lnTo>
                    <a:pt x="831" y="307"/>
                  </a:lnTo>
                  <a:lnTo>
                    <a:pt x="1036" y="490"/>
                  </a:lnTo>
                  <a:lnTo>
                    <a:pt x="1238" y="679"/>
                  </a:lnTo>
                  <a:lnTo>
                    <a:pt x="1611" y="958"/>
                  </a:lnTo>
                </a:path>
              </a:pathLst>
            </a:custGeom>
            <a:noFill/>
            <a:ln w="50800" cap="rnd">
              <a:solidFill>
                <a:srgbClr val="00279F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5621" name="Rectangle 15"/>
            <p:cNvSpPr>
              <a:spLocks noChangeArrowheads="1"/>
            </p:cNvSpPr>
            <p:nvPr/>
          </p:nvSpPr>
          <p:spPr bwMode="auto">
            <a:xfrm>
              <a:off x="4241" y="3240"/>
              <a:ext cx="1089" cy="52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90000"/>
                <a:buChar char="•"/>
                <a:defRPr kumimoji="1" sz="3200">
                  <a:solidFill>
                    <a:schemeClr val="tx2"/>
                  </a:solidFill>
                  <a:latin typeface="Tahoma" panose="020B0604030504040204" pitchFamily="34" charset="0"/>
                </a:defRPr>
              </a:lvl1pPr>
              <a:lvl2pPr marL="742950" indent="-28575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80000"/>
                <a:buChar char="–"/>
                <a:defRPr kumimoji="1" sz="2400">
                  <a:solidFill>
                    <a:schemeClr val="tx2"/>
                  </a:solidFill>
                  <a:latin typeface="Tahoma" panose="020B0604030504040204" pitchFamily="34" charset="0"/>
                </a:defRPr>
              </a:lvl2pPr>
              <a:lvl3pPr marL="11430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45000"/>
                <a:buFont typeface="Webdings" panose="05030102010509060703" pitchFamily="18" charset="2"/>
                <a:buChar char="&lt;"/>
                <a:defRPr kumimoji="1" sz="2000">
                  <a:solidFill>
                    <a:schemeClr val="tx2"/>
                  </a:solidFill>
                  <a:latin typeface="Tahoma" panose="020B0604030504040204" pitchFamily="34" charset="0"/>
                </a:defRPr>
              </a:lvl3pPr>
              <a:lvl4pPr marL="16002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•"/>
                <a:defRPr kumimoji="1">
                  <a:solidFill>
                    <a:schemeClr val="tx2"/>
                  </a:solidFill>
                  <a:latin typeface="Tahoma" panose="020B0604030504040204" pitchFamily="34" charset="0"/>
                </a:defRPr>
              </a:lvl4pPr>
              <a:lvl5pPr marL="20574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US" altLang="en-US" sz="2400">
                  <a:solidFill>
                    <a:srgbClr val="063DE8"/>
                  </a:solidFill>
                  <a:latin typeface="Arial" panose="020B0604020202020204" pitchFamily="34" charset="0"/>
                </a:rPr>
                <a:t>Marginal</a:t>
              </a:r>
            </a:p>
            <a:p>
              <a:pPr algn="ctr">
                <a:lnSpc>
                  <a:spcPct val="10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US" altLang="en-US" sz="2400">
                  <a:solidFill>
                    <a:srgbClr val="063DE8"/>
                  </a:solidFill>
                  <a:latin typeface="Arial" panose="020B0604020202020204" pitchFamily="34" charset="0"/>
                </a:rPr>
                <a:t>Product</a:t>
              </a:r>
            </a:p>
          </p:txBody>
        </p:sp>
      </p:grpSp>
      <p:grpSp>
        <p:nvGrpSpPr>
          <p:cNvPr id="3" name="Group 20"/>
          <p:cNvGrpSpPr>
            <a:grpSpLocks/>
          </p:cNvGrpSpPr>
          <p:nvPr/>
        </p:nvGrpSpPr>
        <p:grpSpPr bwMode="auto">
          <a:xfrm>
            <a:off x="4098925" y="3860800"/>
            <a:ext cx="4433888" cy="828675"/>
            <a:chOff x="2106" y="2609"/>
            <a:chExt cx="2793" cy="522"/>
          </a:xfrm>
        </p:grpSpPr>
        <p:sp>
          <p:nvSpPr>
            <p:cNvPr id="25618" name="Freeform 6"/>
            <p:cNvSpPr>
              <a:spLocks/>
            </p:cNvSpPr>
            <p:nvPr/>
          </p:nvSpPr>
          <p:spPr bwMode="auto">
            <a:xfrm>
              <a:off x="2106" y="2827"/>
              <a:ext cx="1677" cy="294"/>
            </a:xfrm>
            <a:custGeom>
              <a:avLst/>
              <a:gdLst>
                <a:gd name="T0" fmla="*/ 0 w 1677"/>
                <a:gd name="T1" fmla="*/ 197 h 294"/>
                <a:gd name="T2" fmla="*/ 185 w 1677"/>
                <a:gd name="T3" fmla="*/ 110 h 294"/>
                <a:gd name="T4" fmla="*/ 334 w 1677"/>
                <a:gd name="T5" fmla="*/ 49 h 294"/>
                <a:gd name="T6" fmla="*/ 487 w 1677"/>
                <a:gd name="T7" fmla="*/ 4 h 294"/>
                <a:gd name="T8" fmla="*/ 549 w 1677"/>
                <a:gd name="T9" fmla="*/ 0 h 294"/>
                <a:gd name="T10" fmla="*/ 583 w 1677"/>
                <a:gd name="T11" fmla="*/ 0 h 294"/>
                <a:gd name="T12" fmla="*/ 602 w 1677"/>
                <a:gd name="T13" fmla="*/ 0 h 294"/>
                <a:gd name="T14" fmla="*/ 622 w 1677"/>
                <a:gd name="T15" fmla="*/ 0 h 294"/>
                <a:gd name="T16" fmla="*/ 785 w 1677"/>
                <a:gd name="T17" fmla="*/ 13 h 294"/>
                <a:gd name="T18" fmla="*/ 1082 w 1677"/>
                <a:gd name="T19" fmla="*/ 62 h 294"/>
                <a:gd name="T20" fmla="*/ 1239 w 1677"/>
                <a:gd name="T21" fmla="*/ 113 h 294"/>
                <a:gd name="T22" fmla="*/ 1437 w 1677"/>
                <a:gd name="T23" fmla="*/ 191 h 294"/>
                <a:gd name="T24" fmla="*/ 1676 w 1677"/>
                <a:gd name="T25" fmla="*/ 293 h 294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w 1677"/>
                <a:gd name="T40" fmla="*/ 0 h 294"/>
                <a:gd name="T41" fmla="*/ 1677 w 1677"/>
                <a:gd name="T42" fmla="*/ 294 h 294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T39" t="T40" r="T41" b="T42"/>
              <a:pathLst>
                <a:path w="1677" h="294">
                  <a:moveTo>
                    <a:pt x="0" y="197"/>
                  </a:moveTo>
                  <a:lnTo>
                    <a:pt x="185" y="110"/>
                  </a:lnTo>
                  <a:lnTo>
                    <a:pt x="334" y="49"/>
                  </a:lnTo>
                  <a:lnTo>
                    <a:pt x="487" y="4"/>
                  </a:lnTo>
                  <a:lnTo>
                    <a:pt x="549" y="0"/>
                  </a:lnTo>
                  <a:lnTo>
                    <a:pt x="583" y="0"/>
                  </a:lnTo>
                  <a:lnTo>
                    <a:pt x="602" y="0"/>
                  </a:lnTo>
                  <a:lnTo>
                    <a:pt x="622" y="0"/>
                  </a:lnTo>
                  <a:lnTo>
                    <a:pt x="785" y="13"/>
                  </a:lnTo>
                  <a:lnTo>
                    <a:pt x="1082" y="62"/>
                  </a:lnTo>
                  <a:lnTo>
                    <a:pt x="1239" y="113"/>
                  </a:lnTo>
                  <a:lnTo>
                    <a:pt x="1437" y="191"/>
                  </a:lnTo>
                  <a:lnTo>
                    <a:pt x="1676" y="293"/>
                  </a:lnTo>
                </a:path>
              </a:pathLst>
            </a:custGeom>
            <a:noFill/>
            <a:ln w="50800" cap="rnd">
              <a:solidFill>
                <a:srgbClr val="00AE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5619" name="Rectangle 16"/>
            <p:cNvSpPr>
              <a:spLocks noChangeArrowheads="1"/>
            </p:cNvSpPr>
            <p:nvPr/>
          </p:nvSpPr>
          <p:spPr bwMode="auto">
            <a:xfrm>
              <a:off x="3946" y="2609"/>
              <a:ext cx="953" cy="52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90000"/>
                <a:buChar char="•"/>
                <a:defRPr kumimoji="1" sz="3200">
                  <a:solidFill>
                    <a:schemeClr val="tx2"/>
                  </a:solidFill>
                  <a:latin typeface="Tahoma" panose="020B0604030504040204" pitchFamily="34" charset="0"/>
                </a:defRPr>
              </a:lvl1pPr>
              <a:lvl2pPr marL="742950" indent="-28575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80000"/>
                <a:buChar char="–"/>
                <a:defRPr kumimoji="1" sz="2400">
                  <a:solidFill>
                    <a:schemeClr val="tx2"/>
                  </a:solidFill>
                  <a:latin typeface="Tahoma" panose="020B0604030504040204" pitchFamily="34" charset="0"/>
                </a:defRPr>
              </a:lvl2pPr>
              <a:lvl3pPr marL="11430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45000"/>
                <a:buFont typeface="Webdings" panose="05030102010509060703" pitchFamily="18" charset="2"/>
                <a:buChar char="&lt;"/>
                <a:defRPr kumimoji="1" sz="2000">
                  <a:solidFill>
                    <a:schemeClr val="tx2"/>
                  </a:solidFill>
                  <a:latin typeface="Tahoma" panose="020B0604030504040204" pitchFamily="34" charset="0"/>
                </a:defRPr>
              </a:lvl3pPr>
              <a:lvl4pPr marL="16002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•"/>
                <a:defRPr kumimoji="1">
                  <a:solidFill>
                    <a:schemeClr val="tx2"/>
                  </a:solidFill>
                  <a:latin typeface="Tahoma" panose="020B0604030504040204" pitchFamily="34" charset="0"/>
                </a:defRPr>
              </a:lvl4pPr>
              <a:lvl5pPr marL="20574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US" altLang="en-US" sz="2400">
                  <a:solidFill>
                    <a:srgbClr val="00B050"/>
                  </a:solidFill>
                  <a:latin typeface="Arial" panose="020B0604020202020204" pitchFamily="34" charset="0"/>
                </a:rPr>
                <a:t>Average</a:t>
              </a:r>
            </a:p>
            <a:p>
              <a:pPr algn="ctr">
                <a:lnSpc>
                  <a:spcPct val="10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US" altLang="en-US" sz="2400">
                  <a:solidFill>
                    <a:srgbClr val="00B050"/>
                  </a:solidFill>
                  <a:latin typeface="Arial" panose="020B0604020202020204" pitchFamily="34" charset="0"/>
                </a:rPr>
                <a:t>Product</a:t>
              </a:r>
            </a:p>
          </p:txBody>
        </p:sp>
      </p:grpSp>
      <p:grpSp>
        <p:nvGrpSpPr>
          <p:cNvPr id="4" name="Group 19"/>
          <p:cNvGrpSpPr>
            <a:grpSpLocks/>
          </p:cNvGrpSpPr>
          <p:nvPr/>
        </p:nvGrpSpPr>
        <p:grpSpPr bwMode="auto">
          <a:xfrm>
            <a:off x="2987675" y="836613"/>
            <a:ext cx="5372100" cy="2173287"/>
            <a:chOff x="1854" y="528"/>
            <a:chExt cx="3384" cy="1369"/>
          </a:xfrm>
        </p:grpSpPr>
        <p:sp>
          <p:nvSpPr>
            <p:cNvPr id="25616" name="Freeform 4"/>
            <p:cNvSpPr>
              <a:spLocks/>
            </p:cNvSpPr>
            <p:nvPr/>
          </p:nvSpPr>
          <p:spPr bwMode="auto">
            <a:xfrm>
              <a:off x="1854" y="528"/>
              <a:ext cx="2432" cy="1369"/>
            </a:xfrm>
            <a:custGeom>
              <a:avLst/>
              <a:gdLst>
                <a:gd name="T0" fmla="*/ 0 w 1898"/>
                <a:gd name="T1" fmla="*/ 1368 h 1369"/>
                <a:gd name="T2" fmla="*/ 894 w 1898"/>
                <a:gd name="T3" fmla="*/ 1327 h 1369"/>
                <a:gd name="T4" fmla="*/ 2422 w 1898"/>
                <a:gd name="T5" fmla="*/ 1227 h 1369"/>
                <a:gd name="T6" fmla="*/ 3433 w 1898"/>
                <a:gd name="T7" fmla="*/ 1124 h 1369"/>
                <a:gd name="T8" fmla="*/ 4337 w 1898"/>
                <a:gd name="T9" fmla="*/ 1016 h 1369"/>
                <a:gd name="T10" fmla="*/ 6149 w 1898"/>
                <a:gd name="T11" fmla="*/ 764 h 1369"/>
                <a:gd name="T12" fmla="*/ 7290 w 1898"/>
                <a:gd name="T13" fmla="*/ 563 h 1369"/>
                <a:gd name="T14" fmla="*/ 8702 w 1898"/>
                <a:gd name="T15" fmla="*/ 382 h 1369"/>
                <a:gd name="T16" fmla="*/ 10230 w 1898"/>
                <a:gd name="T17" fmla="*/ 232 h 1369"/>
                <a:gd name="T18" fmla="*/ 11152 w 1898"/>
                <a:gd name="T19" fmla="*/ 156 h 1369"/>
                <a:gd name="T20" fmla="*/ 12033 w 1898"/>
                <a:gd name="T21" fmla="*/ 101 h 1369"/>
                <a:gd name="T22" fmla="*/ 12966 w 1898"/>
                <a:gd name="T23" fmla="*/ 67 h 1369"/>
                <a:gd name="T24" fmla="*/ 14200 w 1898"/>
                <a:gd name="T25" fmla="*/ 34 h 1369"/>
                <a:gd name="T26" fmla="*/ 16502 w 1898"/>
                <a:gd name="T27" fmla="*/ 0 h 1369"/>
                <a:gd name="T28" fmla="*/ 16674 w 1898"/>
                <a:gd name="T29" fmla="*/ 0 h 1369"/>
                <a:gd name="T30" fmla="*/ 16892 w 1898"/>
                <a:gd name="T31" fmla="*/ 1 h 1369"/>
                <a:gd name="T32" fmla="*/ 17349 w 1898"/>
                <a:gd name="T33" fmla="*/ 5 h 1369"/>
                <a:gd name="T34" fmla="*/ 18367 w 1898"/>
                <a:gd name="T35" fmla="*/ 20 h 1369"/>
                <a:gd name="T36" fmla="*/ 20218 w 1898"/>
                <a:gd name="T37" fmla="*/ 61 h 1369"/>
                <a:gd name="T38" fmla="*/ 21668 w 1898"/>
                <a:gd name="T39" fmla="*/ 117 h 1369"/>
                <a:gd name="T40" fmla="*/ 22635 w 1898"/>
                <a:gd name="T41" fmla="*/ 161 h 1369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w 1898"/>
                <a:gd name="T64" fmla="*/ 0 h 1369"/>
                <a:gd name="T65" fmla="*/ 1898 w 1898"/>
                <a:gd name="T66" fmla="*/ 1369 h 1369"/>
              </a:gdLst>
              <a:ahLst/>
              <a:cxnLst>
                <a:cxn ang="T42">
                  <a:pos x="T0" y="T1"/>
                </a:cxn>
                <a:cxn ang="T43">
                  <a:pos x="T2" y="T3"/>
                </a:cxn>
                <a:cxn ang="T44">
                  <a:pos x="T4" y="T5"/>
                </a:cxn>
                <a:cxn ang="T45">
                  <a:pos x="T6" y="T7"/>
                </a:cxn>
                <a:cxn ang="T46">
                  <a:pos x="T8" y="T9"/>
                </a:cxn>
                <a:cxn ang="T47">
                  <a:pos x="T10" y="T11"/>
                </a:cxn>
                <a:cxn ang="T48">
                  <a:pos x="T12" y="T13"/>
                </a:cxn>
                <a:cxn ang="T49">
                  <a:pos x="T14" y="T15"/>
                </a:cxn>
                <a:cxn ang="T50">
                  <a:pos x="T16" y="T17"/>
                </a:cxn>
                <a:cxn ang="T51">
                  <a:pos x="T18" y="T19"/>
                </a:cxn>
                <a:cxn ang="T52">
                  <a:pos x="T20" y="T21"/>
                </a:cxn>
                <a:cxn ang="T53">
                  <a:pos x="T22" y="T23"/>
                </a:cxn>
                <a:cxn ang="T54">
                  <a:pos x="T24" y="T25"/>
                </a:cxn>
                <a:cxn ang="T55">
                  <a:pos x="T26" y="T27"/>
                </a:cxn>
                <a:cxn ang="T56">
                  <a:pos x="T28" y="T29"/>
                </a:cxn>
                <a:cxn ang="T57">
                  <a:pos x="T30" y="T31"/>
                </a:cxn>
                <a:cxn ang="T58">
                  <a:pos x="T32" y="T33"/>
                </a:cxn>
                <a:cxn ang="T59">
                  <a:pos x="T34" y="T35"/>
                </a:cxn>
                <a:cxn ang="T60">
                  <a:pos x="T36" y="T37"/>
                </a:cxn>
                <a:cxn ang="T61">
                  <a:pos x="T38" y="T39"/>
                </a:cxn>
                <a:cxn ang="T62">
                  <a:pos x="T40" y="T41"/>
                </a:cxn>
              </a:cxnLst>
              <a:rect l="T63" t="T64" r="T65" b="T66"/>
              <a:pathLst>
                <a:path w="1898" h="1369">
                  <a:moveTo>
                    <a:pt x="0" y="1368"/>
                  </a:moveTo>
                  <a:lnTo>
                    <a:pt x="75" y="1327"/>
                  </a:lnTo>
                  <a:lnTo>
                    <a:pt x="203" y="1227"/>
                  </a:lnTo>
                  <a:lnTo>
                    <a:pt x="288" y="1124"/>
                  </a:lnTo>
                  <a:lnTo>
                    <a:pt x="364" y="1016"/>
                  </a:lnTo>
                  <a:lnTo>
                    <a:pt x="515" y="764"/>
                  </a:lnTo>
                  <a:lnTo>
                    <a:pt x="611" y="563"/>
                  </a:lnTo>
                  <a:lnTo>
                    <a:pt x="729" y="382"/>
                  </a:lnTo>
                  <a:lnTo>
                    <a:pt x="858" y="232"/>
                  </a:lnTo>
                  <a:lnTo>
                    <a:pt x="935" y="156"/>
                  </a:lnTo>
                  <a:lnTo>
                    <a:pt x="1008" y="101"/>
                  </a:lnTo>
                  <a:lnTo>
                    <a:pt x="1087" y="67"/>
                  </a:lnTo>
                  <a:lnTo>
                    <a:pt x="1190" y="34"/>
                  </a:lnTo>
                  <a:lnTo>
                    <a:pt x="1383" y="0"/>
                  </a:lnTo>
                  <a:lnTo>
                    <a:pt x="1398" y="0"/>
                  </a:lnTo>
                  <a:lnTo>
                    <a:pt x="1416" y="1"/>
                  </a:lnTo>
                  <a:lnTo>
                    <a:pt x="1454" y="5"/>
                  </a:lnTo>
                  <a:lnTo>
                    <a:pt x="1540" y="20"/>
                  </a:lnTo>
                  <a:lnTo>
                    <a:pt x="1694" y="61"/>
                  </a:lnTo>
                  <a:lnTo>
                    <a:pt x="1816" y="117"/>
                  </a:lnTo>
                  <a:lnTo>
                    <a:pt x="1897" y="161"/>
                  </a:lnTo>
                </a:path>
              </a:pathLst>
            </a:custGeom>
            <a:noFill/>
            <a:ln w="50800" cap="rnd">
              <a:solidFill>
                <a:srgbClr val="FC0128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5617" name="Rectangle 17"/>
            <p:cNvSpPr>
              <a:spLocks noChangeArrowheads="1"/>
            </p:cNvSpPr>
            <p:nvPr/>
          </p:nvSpPr>
          <p:spPr bwMode="auto">
            <a:xfrm>
              <a:off x="4422" y="624"/>
              <a:ext cx="816" cy="52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90000"/>
                <a:buChar char="•"/>
                <a:defRPr kumimoji="1" sz="3200">
                  <a:solidFill>
                    <a:schemeClr val="tx2"/>
                  </a:solidFill>
                  <a:latin typeface="Tahoma" panose="020B0604030504040204" pitchFamily="34" charset="0"/>
                </a:defRPr>
              </a:lvl1pPr>
              <a:lvl2pPr marL="742950" indent="-28575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80000"/>
                <a:buChar char="–"/>
                <a:defRPr kumimoji="1" sz="2400">
                  <a:solidFill>
                    <a:schemeClr val="tx2"/>
                  </a:solidFill>
                  <a:latin typeface="Tahoma" panose="020B0604030504040204" pitchFamily="34" charset="0"/>
                </a:defRPr>
              </a:lvl2pPr>
              <a:lvl3pPr marL="11430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45000"/>
                <a:buFont typeface="Webdings" panose="05030102010509060703" pitchFamily="18" charset="2"/>
                <a:buChar char="&lt;"/>
                <a:defRPr kumimoji="1" sz="2000">
                  <a:solidFill>
                    <a:schemeClr val="tx2"/>
                  </a:solidFill>
                  <a:latin typeface="Tahoma" panose="020B0604030504040204" pitchFamily="34" charset="0"/>
                </a:defRPr>
              </a:lvl3pPr>
              <a:lvl4pPr marL="16002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•"/>
                <a:defRPr kumimoji="1">
                  <a:solidFill>
                    <a:schemeClr val="tx2"/>
                  </a:solidFill>
                  <a:latin typeface="Tahoma" panose="020B0604030504040204" pitchFamily="34" charset="0"/>
                </a:defRPr>
              </a:lvl4pPr>
              <a:lvl5pPr marL="20574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US" altLang="en-US" sz="2400">
                  <a:solidFill>
                    <a:srgbClr val="FF0000"/>
                  </a:solidFill>
                  <a:latin typeface="Arial" panose="020B0604020202020204" pitchFamily="34" charset="0"/>
                </a:rPr>
                <a:t>Total Output</a:t>
              </a:r>
            </a:p>
          </p:txBody>
        </p:sp>
      </p:grpSp>
      <p:sp>
        <p:nvSpPr>
          <p:cNvPr id="25615" name="Line 18"/>
          <p:cNvSpPr>
            <a:spLocks noChangeShapeType="1"/>
          </p:cNvSpPr>
          <p:nvPr/>
        </p:nvSpPr>
        <p:spPr bwMode="auto">
          <a:xfrm flipH="1">
            <a:off x="2819400" y="838200"/>
            <a:ext cx="0" cy="2214563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9921551"/>
      </p:ext>
    </p:extLst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7" name="Slide Number Placeholder 4"/>
          <p:cNvSpPr>
            <a:spLocks noGrp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50000"/>
              </a:spcBef>
              <a:buClrTx/>
              <a:buSzTx/>
              <a:buFontTx/>
              <a:buNone/>
            </a:pPr>
            <a:fld id="{30DE07B6-0DD5-458C-96D2-A1470DCE2B00}" type="slidenum">
              <a:rPr kumimoji="0" lang="en-US" altLang="en-US" sz="1800" smtClean="0">
                <a:solidFill>
                  <a:schemeClr val="bg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50000"/>
                </a:spcBef>
                <a:buClrTx/>
                <a:buSzTx/>
                <a:buFontTx/>
                <a:buNone/>
              </a:pPr>
              <a:t>13</a:t>
            </a:fld>
            <a:endParaRPr kumimoji="0" lang="en-US" altLang="en-US" sz="1800" smtClean="0">
              <a:solidFill>
                <a:srgbClr val="996633"/>
              </a:solidFill>
              <a:latin typeface="Arial" panose="020B0604020202020204" pitchFamily="34" charset="0"/>
            </a:endParaRPr>
          </a:p>
        </p:txBody>
      </p:sp>
      <p:sp>
        <p:nvSpPr>
          <p:cNvPr id="26628" name="Rectangle 2"/>
          <p:cNvSpPr>
            <a:spLocks noGrp="1" noChangeArrowheads="1"/>
          </p:cNvSpPr>
          <p:nvPr>
            <p:ph type="title"/>
          </p:nvPr>
        </p:nvSpPr>
        <p:spPr>
          <a:xfrm>
            <a:off x="928688" y="381000"/>
            <a:ext cx="7986712" cy="815752"/>
          </a:xfrm>
        </p:spPr>
        <p:txBody>
          <a:bodyPr/>
          <a:lstStyle/>
          <a:p>
            <a:r>
              <a:rPr lang="en-AU" altLang="en-US" sz="3200" dirty="0" smtClean="0">
                <a:solidFill>
                  <a:srgbClr val="002060"/>
                </a:solidFill>
              </a:rPr>
              <a:t>Fixed, Variable &amp; Total Costs</a:t>
            </a:r>
            <a:endParaRPr lang="en-US" altLang="en-US" sz="3200" dirty="0" smtClean="0">
              <a:solidFill>
                <a:srgbClr val="002060"/>
              </a:solidFill>
            </a:endParaRPr>
          </a:p>
        </p:txBody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AU" altLang="en-US" dirty="0" smtClean="0"/>
              <a:t>Fixed costs</a:t>
            </a:r>
          </a:p>
          <a:p>
            <a:pPr lvl="1"/>
            <a:r>
              <a:rPr lang="en-AU" altLang="en-US" dirty="0" smtClean="0"/>
              <a:t>do not vary with changes in output</a:t>
            </a:r>
          </a:p>
          <a:p>
            <a:pPr marL="0" indent="0">
              <a:buNone/>
            </a:pPr>
            <a:r>
              <a:rPr lang="en-AU" altLang="en-US" dirty="0" smtClean="0"/>
              <a:t>Variable costs</a:t>
            </a:r>
          </a:p>
          <a:p>
            <a:pPr lvl="1"/>
            <a:r>
              <a:rPr lang="en-AU" altLang="en-US" dirty="0" smtClean="0"/>
              <a:t>vary with changes in output</a:t>
            </a:r>
          </a:p>
          <a:p>
            <a:pPr marL="0" indent="0">
              <a:buNone/>
            </a:pPr>
            <a:r>
              <a:rPr lang="en-AU" altLang="en-US" dirty="0" smtClean="0"/>
              <a:t>Total costs</a:t>
            </a:r>
          </a:p>
          <a:p>
            <a:pPr lvl="1"/>
            <a:r>
              <a:rPr lang="en-AU" altLang="en-US" dirty="0" smtClean="0"/>
              <a:t>the sum of fixed and variable costs at each level of output</a:t>
            </a:r>
          </a:p>
          <a:p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2808257185"/>
      </p:ext>
    </p:extLst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48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48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348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348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348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348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19" grpId="0" build="p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1" name="Slide Number Placeholder 3"/>
          <p:cNvSpPr>
            <a:spLocks noGrp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50000"/>
              </a:spcBef>
              <a:buClrTx/>
              <a:buSzTx/>
              <a:buFontTx/>
              <a:buNone/>
            </a:pPr>
            <a:fld id="{BA1E514D-75C6-4EAB-A390-D32516AF0299}" type="slidenum">
              <a:rPr kumimoji="0" lang="en-US" altLang="en-US" sz="1800" smtClean="0">
                <a:solidFill>
                  <a:schemeClr val="bg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50000"/>
                </a:spcBef>
                <a:buClrTx/>
                <a:buSzTx/>
                <a:buFontTx/>
                <a:buNone/>
              </a:pPr>
              <a:t>14</a:t>
            </a:fld>
            <a:endParaRPr kumimoji="0" lang="en-US" altLang="en-US" sz="1800" smtClean="0">
              <a:solidFill>
                <a:srgbClr val="996633"/>
              </a:solidFill>
              <a:latin typeface="Arial" panose="020B0604020202020204" pitchFamily="34" charset="0"/>
            </a:endParaRPr>
          </a:p>
        </p:txBody>
      </p:sp>
      <p:sp>
        <p:nvSpPr>
          <p:cNvPr id="27652" name="Rectangle 2"/>
          <p:cNvSpPr>
            <a:spLocks noGrp="1" noChangeArrowheads="1"/>
          </p:cNvSpPr>
          <p:nvPr>
            <p:ph type="title"/>
          </p:nvPr>
        </p:nvSpPr>
        <p:spPr>
          <a:xfrm>
            <a:off x="1447800" y="304800"/>
            <a:ext cx="7467600" cy="685800"/>
          </a:xfrm>
        </p:spPr>
        <p:txBody>
          <a:bodyPr/>
          <a:lstStyle/>
          <a:p>
            <a:r>
              <a:rPr lang="en-AU" altLang="en-US" sz="3200" dirty="0" smtClean="0">
                <a:solidFill>
                  <a:srgbClr val="002060"/>
                </a:solidFill>
              </a:rPr>
              <a:t>Total Costs</a:t>
            </a:r>
            <a:endParaRPr lang="en-US" altLang="en-US" sz="3200" dirty="0" smtClean="0">
              <a:solidFill>
                <a:srgbClr val="002060"/>
              </a:solidFill>
            </a:endParaRPr>
          </a:p>
        </p:txBody>
      </p:sp>
      <p:sp>
        <p:nvSpPr>
          <p:cNvPr id="27653" name="Rectangle 5"/>
          <p:cNvSpPr>
            <a:spLocks noChangeArrowheads="1"/>
          </p:cNvSpPr>
          <p:nvPr/>
        </p:nvSpPr>
        <p:spPr bwMode="auto">
          <a:xfrm>
            <a:off x="7612063" y="5486400"/>
            <a:ext cx="1316037" cy="454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2400">
                <a:solidFill>
                  <a:srgbClr val="000000"/>
                </a:solidFill>
                <a:latin typeface="Arial" panose="020B0604020202020204" pitchFamily="34" charset="0"/>
              </a:rPr>
              <a:t>Quantity</a:t>
            </a:r>
          </a:p>
        </p:txBody>
      </p:sp>
      <p:sp>
        <p:nvSpPr>
          <p:cNvPr id="27654" name="Rectangle 6"/>
          <p:cNvSpPr>
            <a:spLocks noChangeArrowheads="1"/>
          </p:cNvSpPr>
          <p:nvPr/>
        </p:nvSpPr>
        <p:spPr bwMode="auto">
          <a:xfrm rot="-5400000">
            <a:off x="819944" y="3298031"/>
            <a:ext cx="2147888" cy="454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2400">
                <a:solidFill>
                  <a:srgbClr val="000000"/>
                </a:solidFill>
                <a:latin typeface="Arial" panose="020B0604020202020204" pitchFamily="34" charset="0"/>
              </a:rPr>
              <a:t>Costs (dollars)</a:t>
            </a:r>
          </a:p>
        </p:txBody>
      </p:sp>
      <p:grpSp>
        <p:nvGrpSpPr>
          <p:cNvPr id="2" name="Group 26"/>
          <p:cNvGrpSpPr>
            <a:grpSpLocks/>
          </p:cNvGrpSpPr>
          <p:nvPr/>
        </p:nvGrpSpPr>
        <p:grpSpPr bwMode="auto">
          <a:xfrm>
            <a:off x="2211388" y="627063"/>
            <a:ext cx="5402262" cy="5105400"/>
            <a:chOff x="1393" y="395"/>
            <a:chExt cx="3403" cy="3216"/>
          </a:xfrm>
        </p:grpSpPr>
        <p:sp>
          <p:nvSpPr>
            <p:cNvPr id="27672" name="Rectangle 8"/>
            <p:cNvSpPr>
              <a:spLocks noChangeArrowheads="1"/>
            </p:cNvSpPr>
            <p:nvPr/>
          </p:nvSpPr>
          <p:spPr bwMode="auto">
            <a:xfrm>
              <a:off x="4298" y="395"/>
              <a:ext cx="498" cy="40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90000"/>
                <a:buChar char="•"/>
                <a:defRPr kumimoji="1" sz="3200">
                  <a:solidFill>
                    <a:schemeClr val="tx2"/>
                  </a:solidFill>
                  <a:latin typeface="Tahoma" panose="020B0604030504040204" pitchFamily="34" charset="0"/>
                </a:defRPr>
              </a:lvl1pPr>
              <a:lvl2pPr marL="742950" indent="-28575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80000"/>
                <a:buChar char="–"/>
                <a:defRPr kumimoji="1" sz="2400">
                  <a:solidFill>
                    <a:schemeClr val="tx2"/>
                  </a:solidFill>
                  <a:latin typeface="Tahoma" panose="020B0604030504040204" pitchFamily="34" charset="0"/>
                </a:defRPr>
              </a:lvl2pPr>
              <a:lvl3pPr marL="11430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45000"/>
                <a:buFont typeface="Webdings" panose="05030102010509060703" pitchFamily="18" charset="2"/>
                <a:buChar char="&lt;"/>
                <a:defRPr kumimoji="1" sz="2000">
                  <a:solidFill>
                    <a:schemeClr val="tx2"/>
                  </a:solidFill>
                  <a:latin typeface="Tahoma" panose="020B0604030504040204" pitchFamily="34" charset="0"/>
                </a:defRPr>
              </a:lvl3pPr>
              <a:lvl4pPr marL="16002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•"/>
                <a:defRPr kumimoji="1">
                  <a:solidFill>
                    <a:schemeClr val="tx2"/>
                  </a:solidFill>
                  <a:latin typeface="Tahoma" panose="020B0604030504040204" pitchFamily="34" charset="0"/>
                </a:defRPr>
              </a:lvl4pPr>
              <a:lvl5pPr marL="20574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US" altLang="en-US" sz="3600" b="1">
                  <a:solidFill>
                    <a:schemeClr val="tx1"/>
                  </a:solidFill>
                  <a:latin typeface="Arial" panose="020B0604020202020204" pitchFamily="34" charset="0"/>
                </a:rPr>
                <a:t>TC</a:t>
              </a:r>
            </a:p>
          </p:txBody>
        </p:sp>
        <p:grpSp>
          <p:nvGrpSpPr>
            <p:cNvPr id="27673" name="Group 23"/>
            <p:cNvGrpSpPr>
              <a:grpSpLocks/>
            </p:cNvGrpSpPr>
            <p:nvPr/>
          </p:nvGrpSpPr>
          <p:grpSpPr bwMode="auto">
            <a:xfrm>
              <a:off x="1393" y="543"/>
              <a:ext cx="2859" cy="3068"/>
              <a:chOff x="1393" y="543"/>
              <a:chExt cx="2859" cy="3068"/>
            </a:xfrm>
          </p:grpSpPr>
          <p:sp>
            <p:nvSpPr>
              <p:cNvPr id="27674" name="Freeform 7"/>
              <p:cNvSpPr>
                <a:spLocks/>
              </p:cNvSpPr>
              <p:nvPr/>
            </p:nvSpPr>
            <p:spPr bwMode="auto">
              <a:xfrm>
                <a:off x="1393" y="543"/>
                <a:ext cx="2859" cy="2621"/>
              </a:xfrm>
              <a:custGeom>
                <a:avLst/>
                <a:gdLst>
                  <a:gd name="T0" fmla="*/ 0 w 2859"/>
                  <a:gd name="T1" fmla="*/ 2620 h 2621"/>
                  <a:gd name="T2" fmla="*/ 158 w 2859"/>
                  <a:gd name="T3" fmla="*/ 2405 h 2621"/>
                  <a:gd name="T4" fmla="*/ 520 w 2859"/>
                  <a:gd name="T5" fmla="*/ 2092 h 2621"/>
                  <a:gd name="T6" fmla="*/ 669 w 2859"/>
                  <a:gd name="T7" fmla="*/ 1974 h 2621"/>
                  <a:gd name="T8" fmla="*/ 895 w 2859"/>
                  <a:gd name="T9" fmla="*/ 1863 h 2621"/>
                  <a:gd name="T10" fmla="*/ 1234 w 2859"/>
                  <a:gd name="T11" fmla="*/ 1696 h 2621"/>
                  <a:gd name="T12" fmla="*/ 1401 w 2859"/>
                  <a:gd name="T13" fmla="*/ 1594 h 2621"/>
                  <a:gd name="T14" fmla="*/ 1700 w 2859"/>
                  <a:gd name="T15" fmla="*/ 1389 h 2621"/>
                  <a:gd name="T16" fmla="*/ 2103 w 2859"/>
                  <a:gd name="T17" fmla="*/ 1048 h 2621"/>
                  <a:gd name="T18" fmla="*/ 2402 w 2859"/>
                  <a:gd name="T19" fmla="*/ 672 h 2621"/>
                  <a:gd name="T20" fmla="*/ 2858 w 2859"/>
                  <a:gd name="T21" fmla="*/ 0 h 2621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2859"/>
                  <a:gd name="T34" fmla="*/ 0 h 2621"/>
                  <a:gd name="T35" fmla="*/ 2859 w 2859"/>
                  <a:gd name="T36" fmla="*/ 2621 h 2621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2859" h="2621">
                    <a:moveTo>
                      <a:pt x="0" y="2620"/>
                    </a:moveTo>
                    <a:lnTo>
                      <a:pt x="158" y="2405"/>
                    </a:lnTo>
                    <a:lnTo>
                      <a:pt x="520" y="2092"/>
                    </a:lnTo>
                    <a:lnTo>
                      <a:pt x="669" y="1974"/>
                    </a:lnTo>
                    <a:lnTo>
                      <a:pt x="895" y="1863"/>
                    </a:lnTo>
                    <a:lnTo>
                      <a:pt x="1234" y="1696"/>
                    </a:lnTo>
                    <a:lnTo>
                      <a:pt x="1401" y="1594"/>
                    </a:lnTo>
                    <a:lnTo>
                      <a:pt x="1700" y="1389"/>
                    </a:lnTo>
                    <a:lnTo>
                      <a:pt x="2103" y="1048"/>
                    </a:lnTo>
                    <a:lnTo>
                      <a:pt x="2402" y="672"/>
                    </a:lnTo>
                    <a:lnTo>
                      <a:pt x="2858" y="0"/>
                    </a:lnTo>
                  </a:path>
                </a:pathLst>
              </a:custGeom>
              <a:noFill/>
              <a:ln w="38100" cap="rnd">
                <a:solidFill>
                  <a:srgbClr val="043CA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pic>
            <p:nvPicPr>
              <p:cNvPr id="27675" name="Picture 9"/>
              <p:cNvPicPr>
                <a:picLocks noChangeArrowheads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191" y="1654"/>
                <a:ext cx="257" cy="195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27676" name="Rectangle 11"/>
              <p:cNvSpPr>
                <a:spLocks noChangeArrowheads="1"/>
              </p:cNvSpPr>
              <p:nvPr/>
            </p:nvSpPr>
            <p:spPr bwMode="auto">
              <a:xfrm>
                <a:off x="2664" y="2542"/>
                <a:ext cx="572" cy="51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90488" tIns="44450" rIns="90488" bIns="44450">
                <a:spAutoFit/>
              </a:bodyPr>
              <a:lstStyle>
                <a:lvl1pPr>
                  <a:lnSpc>
                    <a:spcPct val="110000"/>
                  </a:lnSpc>
                  <a:spcBef>
                    <a:spcPct val="20000"/>
                  </a:spcBef>
                  <a:buClr>
                    <a:schemeClr val="tx1"/>
                  </a:buClr>
                  <a:buSzPct val="90000"/>
                  <a:buChar char="•"/>
                  <a:defRPr kumimoji="1" sz="3200">
                    <a:solidFill>
                      <a:schemeClr val="tx2"/>
                    </a:solidFill>
                    <a:latin typeface="Tahoma" panose="020B0604030504040204" pitchFamily="34" charset="0"/>
                  </a:defRPr>
                </a:lvl1pPr>
                <a:lvl2pPr marL="742950" indent="-285750">
                  <a:lnSpc>
                    <a:spcPct val="110000"/>
                  </a:lnSpc>
                  <a:spcBef>
                    <a:spcPct val="20000"/>
                  </a:spcBef>
                  <a:buClr>
                    <a:schemeClr val="tx1"/>
                  </a:buClr>
                  <a:buSzPct val="80000"/>
                  <a:buChar char="–"/>
                  <a:defRPr kumimoji="1" sz="2400">
                    <a:solidFill>
                      <a:schemeClr val="tx2"/>
                    </a:solidFill>
                    <a:latin typeface="Tahoma" panose="020B0604030504040204" pitchFamily="34" charset="0"/>
                  </a:defRPr>
                </a:lvl2pPr>
                <a:lvl3pPr marL="1143000" indent="-228600">
                  <a:lnSpc>
                    <a:spcPct val="110000"/>
                  </a:lnSpc>
                  <a:spcBef>
                    <a:spcPct val="20000"/>
                  </a:spcBef>
                  <a:buClr>
                    <a:schemeClr val="tx1"/>
                  </a:buClr>
                  <a:buSzPct val="45000"/>
                  <a:buFont typeface="Webdings" panose="05030102010509060703" pitchFamily="18" charset="2"/>
                  <a:buChar char="&lt;"/>
                  <a:defRPr kumimoji="1" sz="2000">
                    <a:solidFill>
                      <a:schemeClr val="tx2"/>
                    </a:solidFill>
                    <a:latin typeface="Tahoma" panose="020B0604030504040204" pitchFamily="34" charset="0"/>
                  </a:defRPr>
                </a:lvl3pPr>
                <a:lvl4pPr marL="1600200" indent="-228600">
                  <a:lnSpc>
                    <a:spcPct val="110000"/>
                  </a:lnSpc>
                  <a:spcBef>
                    <a:spcPct val="20000"/>
                  </a:spcBef>
                  <a:buClr>
                    <a:schemeClr val="tx1"/>
                  </a:buClr>
                  <a:buChar char="•"/>
                  <a:defRPr kumimoji="1">
                    <a:solidFill>
                      <a:schemeClr val="tx2"/>
                    </a:solidFill>
                    <a:latin typeface="Tahoma" panose="020B0604030504040204" pitchFamily="34" charset="0"/>
                  </a:defRPr>
                </a:lvl4pPr>
                <a:lvl5pPr marL="2057400" indent="-228600">
                  <a:lnSpc>
                    <a:spcPct val="110000"/>
                  </a:lnSpc>
                  <a:spcBef>
                    <a:spcPct val="20000"/>
                  </a:spcBef>
                  <a:buClr>
                    <a:schemeClr val="tx1"/>
                  </a:buClr>
                  <a:buChar char="–"/>
                  <a:defRPr kumimoji="1" sz="1400">
                    <a:solidFill>
                      <a:schemeClr val="tx2"/>
                    </a:solidFill>
                    <a:latin typeface="Tahoma" panose="020B060403050404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20000"/>
                  </a:spcBef>
                  <a:spcAft>
                    <a:spcPct val="0"/>
                  </a:spcAft>
                  <a:buClr>
                    <a:schemeClr val="tx1"/>
                  </a:buClr>
                  <a:buChar char="–"/>
                  <a:defRPr kumimoji="1" sz="1400">
                    <a:solidFill>
                      <a:schemeClr val="tx2"/>
                    </a:solidFill>
                    <a:latin typeface="Tahoma" panose="020B060403050404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20000"/>
                  </a:spcBef>
                  <a:spcAft>
                    <a:spcPct val="0"/>
                  </a:spcAft>
                  <a:buClr>
                    <a:schemeClr val="tx1"/>
                  </a:buClr>
                  <a:buChar char="–"/>
                  <a:defRPr kumimoji="1" sz="1400">
                    <a:solidFill>
                      <a:schemeClr val="tx2"/>
                    </a:solidFill>
                    <a:latin typeface="Tahoma" panose="020B060403050404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20000"/>
                  </a:spcBef>
                  <a:spcAft>
                    <a:spcPct val="0"/>
                  </a:spcAft>
                  <a:buClr>
                    <a:schemeClr val="tx1"/>
                  </a:buClr>
                  <a:buChar char="–"/>
                  <a:defRPr kumimoji="1" sz="1400">
                    <a:solidFill>
                      <a:schemeClr val="tx2"/>
                    </a:solidFill>
                    <a:latin typeface="Tahoma" panose="020B060403050404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20000"/>
                  </a:spcBef>
                  <a:spcAft>
                    <a:spcPct val="0"/>
                  </a:spcAft>
                  <a:buClr>
                    <a:schemeClr val="tx1"/>
                  </a:buClr>
                  <a:buChar char="–"/>
                  <a:defRPr kumimoji="1" sz="1400">
                    <a:solidFill>
                      <a:schemeClr val="tx2"/>
                    </a:solidFill>
                    <a:latin typeface="Tahoma" panose="020B0604030504040204" pitchFamily="34" charset="0"/>
                  </a:defRPr>
                </a:lvl9pPr>
              </a:lstStyle>
              <a:p>
                <a:pPr algn="ctr">
                  <a:lnSpc>
                    <a:spcPct val="100000"/>
                  </a:lnSpc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US" altLang="en-US" sz="2400" b="1">
                    <a:solidFill>
                      <a:srgbClr val="FC0128"/>
                    </a:solidFill>
                    <a:latin typeface="Arial" panose="020B0604020202020204" pitchFamily="34" charset="0"/>
                  </a:rPr>
                  <a:t>Total</a:t>
                </a:r>
              </a:p>
              <a:p>
                <a:pPr algn="ctr">
                  <a:lnSpc>
                    <a:spcPct val="100000"/>
                  </a:lnSpc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US" altLang="en-US" sz="2400" b="1">
                    <a:solidFill>
                      <a:srgbClr val="FC0128"/>
                    </a:solidFill>
                    <a:latin typeface="Arial" panose="020B0604020202020204" pitchFamily="34" charset="0"/>
                  </a:rPr>
                  <a:t>Cost</a:t>
                </a:r>
                <a:endParaRPr kumimoji="0" lang="en-US" altLang="en-US" sz="2800" b="1">
                  <a:solidFill>
                    <a:srgbClr val="FC0128"/>
                  </a:solidFill>
                  <a:latin typeface="Times New Roman" panose="02020603050405020304" pitchFamily="18" charset="0"/>
                </a:endParaRPr>
              </a:p>
            </p:txBody>
          </p:sp>
        </p:grpSp>
      </p:grpSp>
      <p:grpSp>
        <p:nvGrpSpPr>
          <p:cNvPr id="4" name="Group 24"/>
          <p:cNvGrpSpPr>
            <a:grpSpLocks/>
          </p:cNvGrpSpPr>
          <p:nvPr/>
        </p:nvGrpSpPr>
        <p:grpSpPr bwMode="auto">
          <a:xfrm>
            <a:off x="5848350" y="2070100"/>
            <a:ext cx="3219450" cy="566738"/>
            <a:chOff x="3684" y="1304"/>
            <a:chExt cx="2028" cy="357"/>
          </a:xfrm>
        </p:grpSpPr>
        <p:pic>
          <p:nvPicPr>
            <p:cNvPr id="27669" name="Picture 12"/>
            <p:cNvPicPr>
              <a:picLocks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84" y="1306"/>
              <a:ext cx="120" cy="35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7670" name="Rectangle 13"/>
            <p:cNvSpPr>
              <a:spLocks noChangeArrowheads="1"/>
            </p:cNvSpPr>
            <p:nvPr/>
          </p:nvSpPr>
          <p:spPr bwMode="auto">
            <a:xfrm>
              <a:off x="4547" y="1304"/>
              <a:ext cx="1165" cy="2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90000"/>
                <a:buChar char="•"/>
                <a:defRPr kumimoji="1" sz="3200">
                  <a:solidFill>
                    <a:schemeClr val="tx2"/>
                  </a:solidFill>
                  <a:latin typeface="Tahoma" panose="020B0604030504040204" pitchFamily="34" charset="0"/>
                </a:defRPr>
              </a:lvl1pPr>
              <a:lvl2pPr marL="742950" indent="-28575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80000"/>
                <a:buChar char="–"/>
                <a:defRPr kumimoji="1" sz="2400">
                  <a:solidFill>
                    <a:schemeClr val="tx2"/>
                  </a:solidFill>
                  <a:latin typeface="Tahoma" panose="020B0604030504040204" pitchFamily="34" charset="0"/>
                </a:defRPr>
              </a:lvl2pPr>
              <a:lvl3pPr marL="11430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45000"/>
                <a:buFont typeface="Webdings" panose="05030102010509060703" pitchFamily="18" charset="2"/>
                <a:buChar char="&lt;"/>
                <a:defRPr kumimoji="1" sz="2000">
                  <a:solidFill>
                    <a:schemeClr val="tx2"/>
                  </a:solidFill>
                  <a:latin typeface="Tahoma" panose="020B0604030504040204" pitchFamily="34" charset="0"/>
                </a:defRPr>
              </a:lvl3pPr>
              <a:lvl4pPr marL="16002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•"/>
                <a:defRPr kumimoji="1">
                  <a:solidFill>
                    <a:schemeClr val="tx2"/>
                  </a:solidFill>
                  <a:latin typeface="Tahoma" panose="020B0604030504040204" pitchFamily="34" charset="0"/>
                </a:defRPr>
              </a:lvl4pPr>
              <a:lvl5pPr marL="20574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US" altLang="en-US" sz="2400" b="1">
                  <a:solidFill>
                    <a:srgbClr val="FC0128"/>
                  </a:solidFill>
                  <a:latin typeface="Arial" panose="020B0604020202020204" pitchFamily="34" charset="0"/>
                </a:rPr>
                <a:t>Fixed Cost</a:t>
              </a:r>
            </a:p>
          </p:txBody>
        </p:sp>
        <p:sp>
          <p:nvSpPr>
            <p:cNvPr id="27671" name="Line 14"/>
            <p:cNvSpPr>
              <a:spLocks noChangeShapeType="1"/>
            </p:cNvSpPr>
            <p:nvPr/>
          </p:nvSpPr>
          <p:spPr bwMode="auto">
            <a:xfrm flipH="1">
              <a:off x="3804" y="1468"/>
              <a:ext cx="698" cy="0"/>
            </a:xfrm>
            <a:prstGeom prst="line">
              <a:avLst/>
            </a:prstGeom>
            <a:noFill/>
            <a:ln w="25400">
              <a:solidFill>
                <a:srgbClr val="FC0128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7657" name="Group 15"/>
          <p:cNvGrpSpPr>
            <a:grpSpLocks/>
          </p:cNvGrpSpPr>
          <p:nvPr/>
        </p:nvGrpSpPr>
        <p:grpSpPr bwMode="auto">
          <a:xfrm>
            <a:off x="2178050" y="1211263"/>
            <a:ext cx="5135563" cy="4454525"/>
            <a:chOff x="1233" y="763"/>
            <a:chExt cx="3235" cy="2806"/>
          </a:xfrm>
        </p:grpSpPr>
        <p:sp>
          <p:nvSpPr>
            <p:cNvPr id="27667" name="Line 16"/>
            <p:cNvSpPr>
              <a:spLocks noChangeShapeType="1"/>
            </p:cNvSpPr>
            <p:nvPr/>
          </p:nvSpPr>
          <p:spPr bwMode="auto">
            <a:xfrm>
              <a:off x="1233" y="763"/>
              <a:ext cx="0" cy="2796"/>
            </a:xfrm>
            <a:prstGeom prst="line">
              <a:avLst/>
            </a:prstGeom>
            <a:noFill/>
            <a:ln w="381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668" name="Line 17"/>
            <p:cNvSpPr>
              <a:spLocks noChangeShapeType="1"/>
            </p:cNvSpPr>
            <p:nvPr/>
          </p:nvSpPr>
          <p:spPr bwMode="auto">
            <a:xfrm>
              <a:off x="1245" y="3569"/>
              <a:ext cx="3223" cy="0"/>
            </a:xfrm>
            <a:prstGeom prst="line">
              <a:avLst/>
            </a:prstGeom>
            <a:noFill/>
            <a:ln w="381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6" name="Group 25"/>
          <p:cNvGrpSpPr>
            <a:grpSpLocks/>
          </p:cNvGrpSpPr>
          <p:nvPr/>
        </p:nvGrpSpPr>
        <p:grpSpPr bwMode="auto">
          <a:xfrm>
            <a:off x="2224088" y="1460500"/>
            <a:ext cx="6637337" cy="4210050"/>
            <a:chOff x="1401" y="920"/>
            <a:chExt cx="4181" cy="2652"/>
          </a:xfrm>
        </p:grpSpPr>
        <p:grpSp>
          <p:nvGrpSpPr>
            <p:cNvPr id="27662" name="Group 21"/>
            <p:cNvGrpSpPr>
              <a:grpSpLocks/>
            </p:cNvGrpSpPr>
            <p:nvPr/>
          </p:nvGrpSpPr>
          <p:grpSpPr bwMode="auto">
            <a:xfrm>
              <a:off x="1401" y="920"/>
              <a:ext cx="3621" cy="2652"/>
              <a:chOff x="1401" y="920"/>
              <a:chExt cx="3621" cy="2652"/>
            </a:xfrm>
          </p:grpSpPr>
          <p:sp>
            <p:nvSpPr>
              <p:cNvPr id="27664" name="Freeform 3"/>
              <p:cNvSpPr>
                <a:spLocks/>
              </p:cNvSpPr>
              <p:nvPr/>
            </p:nvSpPr>
            <p:spPr bwMode="auto">
              <a:xfrm>
                <a:off x="1401" y="928"/>
                <a:ext cx="2859" cy="2621"/>
              </a:xfrm>
              <a:custGeom>
                <a:avLst/>
                <a:gdLst>
                  <a:gd name="T0" fmla="*/ 0 w 2859"/>
                  <a:gd name="T1" fmla="*/ 2620 h 2621"/>
                  <a:gd name="T2" fmla="*/ 158 w 2859"/>
                  <a:gd name="T3" fmla="*/ 2405 h 2621"/>
                  <a:gd name="T4" fmla="*/ 520 w 2859"/>
                  <a:gd name="T5" fmla="*/ 2092 h 2621"/>
                  <a:gd name="T6" fmla="*/ 669 w 2859"/>
                  <a:gd name="T7" fmla="*/ 1974 h 2621"/>
                  <a:gd name="T8" fmla="*/ 895 w 2859"/>
                  <a:gd name="T9" fmla="*/ 1863 h 2621"/>
                  <a:gd name="T10" fmla="*/ 1234 w 2859"/>
                  <a:gd name="T11" fmla="*/ 1696 h 2621"/>
                  <a:gd name="T12" fmla="*/ 1401 w 2859"/>
                  <a:gd name="T13" fmla="*/ 1594 h 2621"/>
                  <a:gd name="T14" fmla="*/ 1700 w 2859"/>
                  <a:gd name="T15" fmla="*/ 1389 h 2621"/>
                  <a:gd name="T16" fmla="*/ 2103 w 2859"/>
                  <a:gd name="T17" fmla="*/ 1048 h 2621"/>
                  <a:gd name="T18" fmla="*/ 2402 w 2859"/>
                  <a:gd name="T19" fmla="*/ 672 h 2621"/>
                  <a:gd name="T20" fmla="*/ 2858 w 2859"/>
                  <a:gd name="T21" fmla="*/ 0 h 2621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2859"/>
                  <a:gd name="T34" fmla="*/ 0 h 2621"/>
                  <a:gd name="T35" fmla="*/ 2859 w 2859"/>
                  <a:gd name="T36" fmla="*/ 2621 h 2621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2859" h="2621">
                    <a:moveTo>
                      <a:pt x="0" y="2620"/>
                    </a:moveTo>
                    <a:lnTo>
                      <a:pt x="158" y="2405"/>
                    </a:lnTo>
                    <a:lnTo>
                      <a:pt x="520" y="2092"/>
                    </a:lnTo>
                    <a:lnTo>
                      <a:pt x="669" y="1974"/>
                    </a:lnTo>
                    <a:lnTo>
                      <a:pt x="895" y="1863"/>
                    </a:lnTo>
                    <a:lnTo>
                      <a:pt x="1234" y="1696"/>
                    </a:lnTo>
                    <a:lnTo>
                      <a:pt x="1401" y="1594"/>
                    </a:lnTo>
                    <a:lnTo>
                      <a:pt x="1700" y="1389"/>
                    </a:lnTo>
                    <a:lnTo>
                      <a:pt x="2103" y="1048"/>
                    </a:lnTo>
                    <a:lnTo>
                      <a:pt x="2402" y="672"/>
                    </a:lnTo>
                    <a:lnTo>
                      <a:pt x="2858" y="0"/>
                    </a:lnTo>
                  </a:path>
                </a:pathLst>
              </a:custGeom>
              <a:noFill/>
              <a:ln w="38100" cap="rnd">
                <a:solidFill>
                  <a:srgbClr val="063DE8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pic>
            <p:nvPicPr>
              <p:cNvPr id="27665" name="Picture 10"/>
              <p:cNvPicPr>
                <a:picLocks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604" y="1863"/>
                <a:ext cx="262" cy="170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27666" name="Rectangle 18"/>
              <p:cNvSpPr>
                <a:spLocks noChangeArrowheads="1"/>
              </p:cNvSpPr>
              <p:nvPr/>
            </p:nvSpPr>
            <p:spPr bwMode="auto">
              <a:xfrm>
                <a:off x="4332" y="920"/>
                <a:ext cx="690" cy="40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90488" tIns="44450" rIns="90488" bIns="44450">
                <a:spAutoFit/>
              </a:bodyPr>
              <a:lstStyle>
                <a:lvl1pPr>
                  <a:lnSpc>
                    <a:spcPct val="110000"/>
                  </a:lnSpc>
                  <a:spcBef>
                    <a:spcPct val="20000"/>
                  </a:spcBef>
                  <a:buClr>
                    <a:schemeClr val="tx1"/>
                  </a:buClr>
                  <a:buSzPct val="90000"/>
                  <a:buChar char="•"/>
                  <a:defRPr kumimoji="1" sz="3200">
                    <a:solidFill>
                      <a:schemeClr val="tx2"/>
                    </a:solidFill>
                    <a:latin typeface="Tahoma" panose="020B0604030504040204" pitchFamily="34" charset="0"/>
                  </a:defRPr>
                </a:lvl1pPr>
                <a:lvl2pPr marL="742950" indent="-285750">
                  <a:lnSpc>
                    <a:spcPct val="110000"/>
                  </a:lnSpc>
                  <a:spcBef>
                    <a:spcPct val="20000"/>
                  </a:spcBef>
                  <a:buClr>
                    <a:schemeClr val="tx1"/>
                  </a:buClr>
                  <a:buSzPct val="80000"/>
                  <a:buChar char="–"/>
                  <a:defRPr kumimoji="1" sz="2400">
                    <a:solidFill>
                      <a:schemeClr val="tx2"/>
                    </a:solidFill>
                    <a:latin typeface="Tahoma" panose="020B0604030504040204" pitchFamily="34" charset="0"/>
                  </a:defRPr>
                </a:lvl2pPr>
                <a:lvl3pPr marL="1143000" indent="-228600">
                  <a:lnSpc>
                    <a:spcPct val="110000"/>
                  </a:lnSpc>
                  <a:spcBef>
                    <a:spcPct val="20000"/>
                  </a:spcBef>
                  <a:buClr>
                    <a:schemeClr val="tx1"/>
                  </a:buClr>
                  <a:buSzPct val="45000"/>
                  <a:buFont typeface="Webdings" panose="05030102010509060703" pitchFamily="18" charset="2"/>
                  <a:buChar char="&lt;"/>
                  <a:defRPr kumimoji="1" sz="2000">
                    <a:solidFill>
                      <a:schemeClr val="tx2"/>
                    </a:solidFill>
                    <a:latin typeface="Tahoma" panose="020B0604030504040204" pitchFamily="34" charset="0"/>
                  </a:defRPr>
                </a:lvl3pPr>
                <a:lvl4pPr marL="1600200" indent="-228600">
                  <a:lnSpc>
                    <a:spcPct val="110000"/>
                  </a:lnSpc>
                  <a:spcBef>
                    <a:spcPct val="20000"/>
                  </a:spcBef>
                  <a:buClr>
                    <a:schemeClr val="tx1"/>
                  </a:buClr>
                  <a:buChar char="•"/>
                  <a:defRPr kumimoji="1">
                    <a:solidFill>
                      <a:schemeClr val="tx2"/>
                    </a:solidFill>
                    <a:latin typeface="Tahoma" panose="020B0604030504040204" pitchFamily="34" charset="0"/>
                  </a:defRPr>
                </a:lvl4pPr>
                <a:lvl5pPr marL="2057400" indent="-228600">
                  <a:lnSpc>
                    <a:spcPct val="110000"/>
                  </a:lnSpc>
                  <a:spcBef>
                    <a:spcPct val="20000"/>
                  </a:spcBef>
                  <a:buClr>
                    <a:schemeClr val="tx1"/>
                  </a:buClr>
                  <a:buChar char="–"/>
                  <a:defRPr kumimoji="1" sz="1400">
                    <a:solidFill>
                      <a:schemeClr val="tx2"/>
                    </a:solidFill>
                    <a:latin typeface="Tahoma" panose="020B060403050404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20000"/>
                  </a:spcBef>
                  <a:spcAft>
                    <a:spcPct val="0"/>
                  </a:spcAft>
                  <a:buClr>
                    <a:schemeClr val="tx1"/>
                  </a:buClr>
                  <a:buChar char="–"/>
                  <a:defRPr kumimoji="1" sz="1400">
                    <a:solidFill>
                      <a:schemeClr val="tx2"/>
                    </a:solidFill>
                    <a:latin typeface="Tahoma" panose="020B060403050404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20000"/>
                  </a:spcBef>
                  <a:spcAft>
                    <a:spcPct val="0"/>
                  </a:spcAft>
                  <a:buClr>
                    <a:schemeClr val="tx1"/>
                  </a:buClr>
                  <a:buChar char="–"/>
                  <a:defRPr kumimoji="1" sz="1400">
                    <a:solidFill>
                      <a:schemeClr val="tx2"/>
                    </a:solidFill>
                    <a:latin typeface="Tahoma" panose="020B060403050404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20000"/>
                  </a:spcBef>
                  <a:spcAft>
                    <a:spcPct val="0"/>
                  </a:spcAft>
                  <a:buClr>
                    <a:schemeClr val="tx1"/>
                  </a:buClr>
                  <a:buChar char="–"/>
                  <a:defRPr kumimoji="1" sz="1400">
                    <a:solidFill>
                      <a:schemeClr val="tx2"/>
                    </a:solidFill>
                    <a:latin typeface="Tahoma" panose="020B060403050404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20000"/>
                  </a:spcBef>
                  <a:spcAft>
                    <a:spcPct val="0"/>
                  </a:spcAft>
                  <a:buClr>
                    <a:schemeClr val="tx1"/>
                  </a:buClr>
                  <a:buChar char="–"/>
                  <a:defRPr kumimoji="1" sz="1400">
                    <a:solidFill>
                      <a:schemeClr val="tx2"/>
                    </a:solidFill>
                    <a:latin typeface="Tahoma" panose="020B0604030504040204" pitchFamily="34" charset="0"/>
                  </a:defRPr>
                </a:lvl9pPr>
              </a:lstStyle>
              <a:p>
                <a:pPr>
                  <a:lnSpc>
                    <a:spcPct val="100000"/>
                  </a:lnSpc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US" altLang="en-US" sz="3600" b="1">
                    <a:solidFill>
                      <a:schemeClr val="tx1"/>
                    </a:solidFill>
                    <a:latin typeface="Arial" panose="020B0604020202020204" pitchFamily="34" charset="0"/>
                  </a:rPr>
                  <a:t>TVC</a:t>
                </a:r>
              </a:p>
            </p:txBody>
          </p:sp>
        </p:grpSp>
        <p:sp>
          <p:nvSpPr>
            <p:cNvPr id="27663" name="Rectangle 19"/>
            <p:cNvSpPr>
              <a:spLocks noChangeArrowheads="1"/>
            </p:cNvSpPr>
            <p:nvPr/>
          </p:nvSpPr>
          <p:spPr bwMode="auto">
            <a:xfrm>
              <a:off x="3827" y="2526"/>
              <a:ext cx="1755" cy="2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90000"/>
                <a:buChar char="•"/>
                <a:defRPr kumimoji="1" sz="3200">
                  <a:solidFill>
                    <a:schemeClr val="tx2"/>
                  </a:solidFill>
                  <a:latin typeface="Tahoma" panose="020B0604030504040204" pitchFamily="34" charset="0"/>
                </a:defRPr>
              </a:lvl1pPr>
              <a:lvl2pPr marL="742950" indent="-28575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80000"/>
                <a:buChar char="–"/>
                <a:defRPr kumimoji="1" sz="2400">
                  <a:solidFill>
                    <a:schemeClr val="tx2"/>
                  </a:solidFill>
                  <a:latin typeface="Tahoma" panose="020B0604030504040204" pitchFamily="34" charset="0"/>
                </a:defRPr>
              </a:lvl2pPr>
              <a:lvl3pPr marL="11430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45000"/>
                <a:buFont typeface="Webdings" panose="05030102010509060703" pitchFamily="18" charset="2"/>
                <a:buChar char="&lt;"/>
                <a:defRPr kumimoji="1" sz="2000">
                  <a:solidFill>
                    <a:schemeClr val="tx2"/>
                  </a:solidFill>
                  <a:latin typeface="Tahoma" panose="020B0604030504040204" pitchFamily="34" charset="0"/>
                </a:defRPr>
              </a:lvl3pPr>
              <a:lvl4pPr marL="16002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•"/>
                <a:defRPr kumimoji="1">
                  <a:solidFill>
                    <a:schemeClr val="tx2"/>
                  </a:solidFill>
                  <a:latin typeface="Tahoma" panose="020B0604030504040204" pitchFamily="34" charset="0"/>
                </a:defRPr>
              </a:lvl4pPr>
              <a:lvl5pPr marL="20574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US" altLang="en-US" sz="2400" b="1">
                  <a:solidFill>
                    <a:srgbClr val="FC0128"/>
                  </a:solidFill>
                  <a:latin typeface="Arial" panose="020B0604020202020204" pitchFamily="34" charset="0"/>
                </a:rPr>
                <a:t>Variable Cost</a:t>
              </a:r>
            </a:p>
          </p:txBody>
        </p:sp>
      </p:grpSp>
      <p:grpSp>
        <p:nvGrpSpPr>
          <p:cNvPr id="8" name="Group 22"/>
          <p:cNvGrpSpPr>
            <a:grpSpLocks/>
          </p:cNvGrpSpPr>
          <p:nvPr/>
        </p:nvGrpSpPr>
        <p:grpSpPr bwMode="auto">
          <a:xfrm>
            <a:off x="2189163" y="4759325"/>
            <a:ext cx="6249987" cy="638175"/>
            <a:chOff x="1415" y="2998"/>
            <a:chExt cx="3937" cy="402"/>
          </a:xfrm>
        </p:grpSpPr>
        <p:sp>
          <p:nvSpPr>
            <p:cNvPr id="27660" name="Line 4"/>
            <p:cNvSpPr>
              <a:spLocks noChangeShapeType="1"/>
            </p:cNvSpPr>
            <p:nvPr/>
          </p:nvSpPr>
          <p:spPr bwMode="auto">
            <a:xfrm>
              <a:off x="1415" y="3200"/>
              <a:ext cx="3183" cy="0"/>
            </a:xfrm>
            <a:prstGeom prst="line">
              <a:avLst/>
            </a:prstGeom>
            <a:noFill/>
            <a:ln w="38100">
              <a:solidFill>
                <a:srgbClr val="FC0128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661" name="Rectangle 20"/>
            <p:cNvSpPr>
              <a:spLocks noChangeArrowheads="1"/>
            </p:cNvSpPr>
            <p:nvPr/>
          </p:nvSpPr>
          <p:spPr bwMode="auto">
            <a:xfrm>
              <a:off x="4678" y="2998"/>
              <a:ext cx="674" cy="40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90000"/>
                <a:buChar char="•"/>
                <a:defRPr kumimoji="1" sz="3200">
                  <a:solidFill>
                    <a:schemeClr val="tx2"/>
                  </a:solidFill>
                  <a:latin typeface="Tahoma" panose="020B0604030504040204" pitchFamily="34" charset="0"/>
                </a:defRPr>
              </a:lvl1pPr>
              <a:lvl2pPr marL="742950" indent="-28575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80000"/>
                <a:buChar char="–"/>
                <a:defRPr kumimoji="1" sz="2400">
                  <a:solidFill>
                    <a:schemeClr val="tx2"/>
                  </a:solidFill>
                  <a:latin typeface="Tahoma" panose="020B0604030504040204" pitchFamily="34" charset="0"/>
                </a:defRPr>
              </a:lvl2pPr>
              <a:lvl3pPr marL="11430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45000"/>
                <a:buFont typeface="Webdings" panose="05030102010509060703" pitchFamily="18" charset="2"/>
                <a:buChar char="&lt;"/>
                <a:defRPr kumimoji="1" sz="2000">
                  <a:solidFill>
                    <a:schemeClr val="tx2"/>
                  </a:solidFill>
                  <a:latin typeface="Tahoma" panose="020B0604030504040204" pitchFamily="34" charset="0"/>
                </a:defRPr>
              </a:lvl3pPr>
              <a:lvl4pPr marL="16002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•"/>
                <a:defRPr kumimoji="1">
                  <a:solidFill>
                    <a:schemeClr val="tx2"/>
                  </a:solidFill>
                  <a:latin typeface="Tahoma" panose="020B0604030504040204" pitchFamily="34" charset="0"/>
                </a:defRPr>
              </a:lvl4pPr>
              <a:lvl5pPr marL="20574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US" altLang="en-US" sz="3600" b="1">
                  <a:solidFill>
                    <a:schemeClr val="tx1"/>
                  </a:solidFill>
                  <a:latin typeface="Arial" panose="020B0604020202020204" pitchFamily="34" charset="0"/>
                </a:rPr>
                <a:t>TFC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693045544"/>
      </p:ext>
    </p:extLst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5" name="Slide Number Placeholder 4"/>
          <p:cNvSpPr>
            <a:spLocks noGrp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50000"/>
              </a:spcBef>
              <a:buClrTx/>
              <a:buSzTx/>
              <a:buFontTx/>
              <a:buNone/>
            </a:pPr>
            <a:fld id="{82B478EE-86A8-460D-AFF7-C7B32928B52C}" type="slidenum">
              <a:rPr kumimoji="0" lang="en-US" altLang="en-US" sz="1800" smtClean="0">
                <a:solidFill>
                  <a:schemeClr val="bg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50000"/>
                </a:spcBef>
                <a:buClrTx/>
                <a:buSzTx/>
                <a:buFontTx/>
                <a:buNone/>
              </a:pPr>
              <a:t>15</a:t>
            </a:fld>
            <a:endParaRPr kumimoji="0" lang="en-US" altLang="en-US" sz="1800" smtClean="0">
              <a:solidFill>
                <a:srgbClr val="996633"/>
              </a:solidFill>
              <a:latin typeface="Arial" panose="020B0604020202020204" pitchFamily="34" charset="0"/>
            </a:endParaRPr>
          </a:p>
        </p:txBody>
      </p:sp>
      <p:sp>
        <p:nvSpPr>
          <p:cNvPr id="2867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AU" altLang="en-US" sz="3200" dirty="0" smtClean="0">
                <a:solidFill>
                  <a:srgbClr val="002060"/>
                </a:solidFill>
              </a:rPr>
              <a:t>Marginal Costs</a:t>
            </a:r>
            <a:endParaRPr lang="en-US" altLang="en-US" sz="3200" dirty="0" smtClean="0">
              <a:solidFill>
                <a:srgbClr val="002060"/>
              </a:solidFill>
            </a:endParaRPr>
          </a:p>
        </p:txBody>
      </p:sp>
      <p:sp>
        <p:nvSpPr>
          <p:cNvPr id="2867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AU" altLang="en-US" dirty="0" smtClean="0"/>
              <a:t>Marginal Cost (MC)</a:t>
            </a:r>
          </a:p>
          <a:p>
            <a:pPr lvl="1"/>
            <a:r>
              <a:rPr lang="en-AU" altLang="en-US" dirty="0" smtClean="0"/>
              <a:t>the extra, or additional cost of producing one more unit of output</a:t>
            </a:r>
            <a:endParaRPr lang="en-US" altLang="en-US" dirty="0" smtClean="0"/>
          </a:p>
        </p:txBody>
      </p:sp>
      <p:sp>
        <p:nvSpPr>
          <p:cNvPr id="28678" name="Rectangle 5"/>
          <p:cNvSpPr>
            <a:spLocks noChangeArrowheads="1"/>
          </p:cNvSpPr>
          <p:nvPr/>
        </p:nvSpPr>
        <p:spPr bwMode="auto">
          <a:xfrm>
            <a:off x="1600200" y="3754438"/>
            <a:ext cx="3440113" cy="576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b="1">
                <a:solidFill>
                  <a:srgbClr val="CC3300"/>
                </a:solidFill>
                <a:latin typeface="Arial" panose="020B0604020202020204" pitchFamily="34" charset="0"/>
              </a:rPr>
              <a:t>Marginal Cost   =</a:t>
            </a:r>
          </a:p>
        </p:txBody>
      </p:sp>
      <p:sp>
        <p:nvSpPr>
          <p:cNvPr id="28679" name="Rectangle 6"/>
          <p:cNvSpPr>
            <a:spLocks noChangeArrowheads="1"/>
          </p:cNvSpPr>
          <p:nvPr/>
        </p:nvSpPr>
        <p:spPr bwMode="auto">
          <a:xfrm>
            <a:off x="5153025" y="3530600"/>
            <a:ext cx="3990975" cy="515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2800" b="1">
                <a:solidFill>
                  <a:srgbClr val="CC3300"/>
                </a:solidFill>
                <a:latin typeface="Arial" panose="020B0604020202020204" pitchFamily="34" charset="0"/>
              </a:rPr>
              <a:t>Change in Total Costs</a:t>
            </a:r>
          </a:p>
        </p:txBody>
      </p:sp>
      <p:sp>
        <p:nvSpPr>
          <p:cNvPr id="28680" name="Line 7"/>
          <p:cNvSpPr>
            <a:spLocks noChangeShapeType="1"/>
          </p:cNvSpPr>
          <p:nvPr/>
        </p:nvSpPr>
        <p:spPr bwMode="auto">
          <a:xfrm>
            <a:off x="5238750" y="4117975"/>
            <a:ext cx="3725863" cy="0"/>
          </a:xfrm>
          <a:prstGeom prst="line">
            <a:avLst/>
          </a:prstGeom>
          <a:noFill/>
          <a:ln w="50800">
            <a:solidFill>
              <a:srgbClr val="CC33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8681" name="Rectangle 8"/>
          <p:cNvSpPr>
            <a:spLocks noChangeArrowheads="1"/>
          </p:cNvSpPr>
          <p:nvPr/>
        </p:nvSpPr>
        <p:spPr bwMode="auto">
          <a:xfrm>
            <a:off x="5219700" y="4221163"/>
            <a:ext cx="3541713" cy="515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2800" b="1">
                <a:solidFill>
                  <a:srgbClr val="CC3300"/>
                </a:solidFill>
                <a:latin typeface="Arial" panose="020B0604020202020204" pitchFamily="34" charset="0"/>
              </a:rPr>
              <a:t>Change in Quantity</a:t>
            </a:r>
          </a:p>
        </p:txBody>
      </p:sp>
    </p:spTree>
    <p:extLst>
      <p:ext uri="{BB962C8B-B14F-4D97-AF65-F5344CB8AC3E}">
        <p14:creationId xmlns:p14="http://schemas.microsoft.com/office/powerpoint/2010/main" val="3359124279"/>
      </p:ext>
    </p:extLst>
  </p:cSld>
  <p:clrMapOvr>
    <a:masterClrMapping/>
  </p:clrMapOvr>
  <p:transition>
    <p:random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9" name="Slide Number Placeholder 3"/>
          <p:cNvSpPr>
            <a:spLocks noGrp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50000"/>
              </a:spcBef>
              <a:buClrTx/>
              <a:buSzTx/>
              <a:buFontTx/>
              <a:buNone/>
            </a:pPr>
            <a:fld id="{06200960-740E-4FA7-8420-7A67B04D3A69}" type="slidenum">
              <a:rPr kumimoji="0" lang="en-US" altLang="en-US" sz="1800" smtClean="0">
                <a:solidFill>
                  <a:schemeClr val="bg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50000"/>
                </a:spcBef>
                <a:buClrTx/>
                <a:buSzTx/>
                <a:buFontTx/>
                <a:buNone/>
              </a:pPr>
              <a:t>16</a:t>
            </a:fld>
            <a:endParaRPr kumimoji="0" lang="en-US" altLang="en-US" sz="1800" smtClean="0">
              <a:solidFill>
                <a:srgbClr val="996633"/>
              </a:solidFill>
              <a:latin typeface="Arial" panose="020B0604020202020204" pitchFamily="34" charset="0"/>
            </a:endParaRPr>
          </a:p>
        </p:txBody>
      </p:sp>
      <p:sp>
        <p:nvSpPr>
          <p:cNvPr id="29700" name="Rectangle 2"/>
          <p:cNvSpPr>
            <a:spLocks noGrp="1" noChangeArrowheads="1"/>
          </p:cNvSpPr>
          <p:nvPr>
            <p:ph type="title"/>
          </p:nvPr>
        </p:nvSpPr>
        <p:spPr>
          <a:xfrm>
            <a:off x="1447800" y="304800"/>
            <a:ext cx="7467600" cy="685800"/>
          </a:xfrm>
        </p:spPr>
        <p:txBody>
          <a:bodyPr/>
          <a:lstStyle/>
          <a:p>
            <a:r>
              <a:rPr lang="en-AU" altLang="en-US" smtClean="0">
                <a:solidFill>
                  <a:srgbClr val="002060"/>
                </a:solidFill>
              </a:rPr>
              <a:t>Marginal Costs</a:t>
            </a:r>
            <a:endParaRPr lang="en-US" altLang="en-US" smtClean="0">
              <a:solidFill>
                <a:srgbClr val="002060"/>
              </a:solidFill>
            </a:endParaRPr>
          </a:p>
        </p:txBody>
      </p:sp>
      <p:grpSp>
        <p:nvGrpSpPr>
          <p:cNvPr id="29701" name="Group 3"/>
          <p:cNvGrpSpPr>
            <a:grpSpLocks/>
          </p:cNvGrpSpPr>
          <p:nvPr/>
        </p:nvGrpSpPr>
        <p:grpSpPr bwMode="auto">
          <a:xfrm>
            <a:off x="2241550" y="1211263"/>
            <a:ext cx="5135563" cy="4454525"/>
            <a:chOff x="1233" y="763"/>
            <a:chExt cx="3235" cy="2806"/>
          </a:xfrm>
        </p:grpSpPr>
        <p:sp>
          <p:nvSpPr>
            <p:cNvPr id="29717" name="Line 4"/>
            <p:cNvSpPr>
              <a:spLocks noChangeShapeType="1"/>
            </p:cNvSpPr>
            <p:nvPr/>
          </p:nvSpPr>
          <p:spPr bwMode="auto">
            <a:xfrm>
              <a:off x="1233" y="763"/>
              <a:ext cx="0" cy="2796"/>
            </a:xfrm>
            <a:prstGeom prst="line">
              <a:avLst/>
            </a:prstGeom>
            <a:noFill/>
            <a:ln w="381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9718" name="Line 5"/>
            <p:cNvSpPr>
              <a:spLocks noChangeShapeType="1"/>
            </p:cNvSpPr>
            <p:nvPr/>
          </p:nvSpPr>
          <p:spPr bwMode="auto">
            <a:xfrm>
              <a:off x="1245" y="3569"/>
              <a:ext cx="3223" cy="0"/>
            </a:xfrm>
            <a:prstGeom prst="line">
              <a:avLst/>
            </a:prstGeom>
            <a:noFill/>
            <a:ln w="381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9702" name="Rectangle 6"/>
          <p:cNvSpPr>
            <a:spLocks noChangeArrowheads="1"/>
          </p:cNvSpPr>
          <p:nvPr/>
        </p:nvSpPr>
        <p:spPr bwMode="auto">
          <a:xfrm>
            <a:off x="7599363" y="5562600"/>
            <a:ext cx="1316037" cy="454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2400">
                <a:solidFill>
                  <a:srgbClr val="000000"/>
                </a:solidFill>
                <a:latin typeface="Arial" panose="020B0604020202020204" pitchFamily="34" charset="0"/>
              </a:rPr>
              <a:t>Quantity</a:t>
            </a:r>
          </a:p>
        </p:txBody>
      </p:sp>
      <p:sp>
        <p:nvSpPr>
          <p:cNvPr id="29703" name="Rectangle 7"/>
          <p:cNvSpPr>
            <a:spLocks noChangeArrowheads="1"/>
          </p:cNvSpPr>
          <p:nvPr/>
        </p:nvSpPr>
        <p:spPr bwMode="auto">
          <a:xfrm rot="-5400000">
            <a:off x="-352424" y="3292475"/>
            <a:ext cx="4622800" cy="454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2400">
                <a:solidFill>
                  <a:srgbClr val="000000"/>
                </a:solidFill>
                <a:latin typeface="Arial" panose="020B0604020202020204" pitchFamily="34" charset="0"/>
              </a:rPr>
              <a:t>Short-run average costs (dollars)</a:t>
            </a:r>
          </a:p>
        </p:txBody>
      </p:sp>
      <p:grpSp>
        <p:nvGrpSpPr>
          <p:cNvPr id="3" name="Group 16"/>
          <p:cNvGrpSpPr>
            <a:grpSpLocks/>
          </p:cNvGrpSpPr>
          <p:nvPr/>
        </p:nvGrpSpPr>
        <p:grpSpPr bwMode="auto">
          <a:xfrm>
            <a:off x="2339975" y="3429000"/>
            <a:ext cx="5976938" cy="2130425"/>
            <a:chOff x="1632" y="2200"/>
            <a:chExt cx="3765" cy="1342"/>
          </a:xfrm>
        </p:grpSpPr>
        <p:sp>
          <p:nvSpPr>
            <p:cNvPr id="29715" name="Freeform 8"/>
            <p:cNvSpPr>
              <a:spLocks/>
            </p:cNvSpPr>
            <p:nvPr/>
          </p:nvSpPr>
          <p:spPr bwMode="auto">
            <a:xfrm>
              <a:off x="1632" y="2200"/>
              <a:ext cx="2983" cy="1144"/>
            </a:xfrm>
            <a:custGeom>
              <a:avLst/>
              <a:gdLst>
                <a:gd name="T0" fmla="*/ 0 w 2983"/>
                <a:gd name="T1" fmla="*/ 0 h 1144"/>
                <a:gd name="T2" fmla="*/ 125 w 2983"/>
                <a:gd name="T3" fmla="*/ 257 h 1144"/>
                <a:gd name="T4" fmla="*/ 267 w 2983"/>
                <a:gd name="T5" fmla="*/ 457 h 1144"/>
                <a:gd name="T6" fmla="*/ 397 w 2983"/>
                <a:gd name="T7" fmla="*/ 605 h 1144"/>
                <a:gd name="T8" fmla="*/ 493 w 2983"/>
                <a:gd name="T9" fmla="*/ 690 h 1144"/>
                <a:gd name="T10" fmla="*/ 610 w 2983"/>
                <a:gd name="T11" fmla="*/ 751 h 1144"/>
                <a:gd name="T12" fmla="*/ 756 w 2983"/>
                <a:gd name="T13" fmla="*/ 809 h 1144"/>
                <a:gd name="T14" fmla="*/ 1025 w 2983"/>
                <a:gd name="T15" fmla="*/ 883 h 1144"/>
                <a:gd name="T16" fmla="*/ 1607 w 2983"/>
                <a:gd name="T17" fmla="*/ 1009 h 1144"/>
                <a:gd name="T18" fmla="*/ 1985 w 2983"/>
                <a:gd name="T19" fmla="*/ 1055 h 1144"/>
                <a:gd name="T20" fmla="*/ 2571 w 2983"/>
                <a:gd name="T21" fmla="*/ 1114 h 1144"/>
                <a:gd name="T22" fmla="*/ 2982 w 2983"/>
                <a:gd name="T23" fmla="*/ 1143 h 1144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w 2983"/>
                <a:gd name="T37" fmla="*/ 0 h 1144"/>
                <a:gd name="T38" fmla="*/ 2983 w 2983"/>
                <a:gd name="T39" fmla="*/ 1144 h 1144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T36" t="T37" r="T38" b="T39"/>
              <a:pathLst>
                <a:path w="2983" h="1144">
                  <a:moveTo>
                    <a:pt x="0" y="0"/>
                  </a:moveTo>
                  <a:lnTo>
                    <a:pt x="125" y="257"/>
                  </a:lnTo>
                  <a:lnTo>
                    <a:pt x="267" y="457"/>
                  </a:lnTo>
                  <a:lnTo>
                    <a:pt x="397" y="605"/>
                  </a:lnTo>
                  <a:lnTo>
                    <a:pt x="493" y="690"/>
                  </a:lnTo>
                  <a:lnTo>
                    <a:pt x="610" y="751"/>
                  </a:lnTo>
                  <a:lnTo>
                    <a:pt x="756" y="809"/>
                  </a:lnTo>
                  <a:lnTo>
                    <a:pt x="1025" y="883"/>
                  </a:lnTo>
                  <a:lnTo>
                    <a:pt x="1607" y="1009"/>
                  </a:lnTo>
                  <a:lnTo>
                    <a:pt x="1985" y="1055"/>
                  </a:lnTo>
                  <a:lnTo>
                    <a:pt x="2571" y="1114"/>
                  </a:lnTo>
                  <a:lnTo>
                    <a:pt x="2982" y="1143"/>
                  </a:lnTo>
                </a:path>
              </a:pathLst>
            </a:custGeom>
            <a:noFill/>
            <a:ln w="38100" cap="rnd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16" name="Rectangle 9"/>
            <p:cNvSpPr>
              <a:spLocks noChangeArrowheads="1"/>
            </p:cNvSpPr>
            <p:nvPr/>
          </p:nvSpPr>
          <p:spPr bwMode="auto">
            <a:xfrm>
              <a:off x="4771" y="3179"/>
              <a:ext cx="626" cy="36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90000"/>
                <a:buChar char="•"/>
                <a:defRPr kumimoji="1" sz="3200">
                  <a:solidFill>
                    <a:schemeClr val="tx2"/>
                  </a:solidFill>
                  <a:latin typeface="Tahoma" panose="020B0604030504040204" pitchFamily="34" charset="0"/>
                </a:defRPr>
              </a:lvl1pPr>
              <a:lvl2pPr marL="742950" indent="-28575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80000"/>
                <a:buChar char="–"/>
                <a:defRPr kumimoji="1" sz="2400">
                  <a:solidFill>
                    <a:schemeClr val="tx2"/>
                  </a:solidFill>
                  <a:latin typeface="Tahoma" panose="020B0604030504040204" pitchFamily="34" charset="0"/>
                </a:defRPr>
              </a:lvl2pPr>
              <a:lvl3pPr marL="11430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45000"/>
                <a:buFont typeface="Webdings" panose="05030102010509060703" pitchFamily="18" charset="2"/>
                <a:buChar char="&lt;"/>
                <a:defRPr kumimoji="1" sz="2000">
                  <a:solidFill>
                    <a:schemeClr val="tx2"/>
                  </a:solidFill>
                  <a:latin typeface="Tahoma" panose="020B0604030504040204" pitchFamily="34" charset="0"/>
                </a:defRPr>
              </a:lvl3pPr>
              <a:lvl4pPr marL="16002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•"/>
                <a:defRPr kumimoji="1">
                  <a:solidFill>
                    <a:schemeClr val="tx2"/>
                  </a:solidFill>
                  <a:latin typeface="Tahoma" panose="020B0604030504040204" pitchFamily="34" charset="0"/>
                </a:defRPr>
              </a:lvl4pPr>
              <a:lvl5pPr marL="20574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US" altLang="en-US">
                  <a:solidFill>
                    <a:schemeClr val="tx1"/>
                  </a:solidFill>
                  <a:latin typeface="Arial" panose="020B0604020202020204" pitchFamily="34" charset="0"/>
                </a:rPr>
                <a:t>AFC</a:t>
              </a:r>
            </a:p>
          </p:txBody>
        </p:sp>
      </p:grpSp>
      <p:grpSp>
        <p:nvGrpSpPr>
          <p:cNvPr id="4" name="Group 17"/>
          <p:cNvGrpSpPr>
            <a:grpSpLocks/>
          </p:cNvGrpSpPr>
          <p:nvPr/>
        </p:nvGrpSpPr>
        <p:grpSpPr bwMode="auto">
          <a:xfrm>
            <a:off x="2627313" y="2205038"/>
            <a:ext cx="5905500" cy="1895475"/>
            <a:chOff x="1612" y="1858"/>
            <a:chExt cx="3740" cy="741"/>
          </a:xfrm>
        </p:grpSpPr>
        <p:sp>
          <p:nvSpPr>
            <p:cNvPr id="29713" name="Freeform 10"/>
            <p:cNvSpPr>
              <a:spLocks/>
            </p:cNvSpPr>
            <p:nvPr/>
          </p:nvSpPr>
          <p:spPr bwMode="auto">
            <a:xfrm>
              <a:off x="1612" y="2027"/>
              <a:ext cx="3034" cy="572"/>
            </a:xfrm>
            <a:custGeom>
              <a:avLst/>
              <a:gdLst>
                <a:gd name="T0" fmla="*/ 0 w 3034"/>
                <a:gd name="T1" fmla="*/ 360 h 572"/>
                <a:gd name="T2" fmla="*/ 381 w 3034"/>
                <a:gd name="T3" fmla="*/ 458 h 572"/>
                <a:gd name="T4" fmla="*/ 765 w 3034"/>
                <a:gd name="T5" fmla="*/ 514 h 572"/>
                <a:gd name="T6" fmla="*/ 949 w 3034"/>
                <a:gd name="T7" fmla="*/ 541 h 572"/>
                <a:gd name="T8" fmla="*/ 1111 w 3034"/>
                <a:gd name="T9" fmla="*/ 565 h 572"/>
                <a:gd name="T10" fmla="*/ 1279 w 3034"/>
                <a:gd name="T11" fmla="*/ 571 h 572"/>
                <a:gd name="T12" fmla="*/ 1531 w 3034"/>
                <a:gd name="T13" fmla="*/ 523 h 572"/>
                <a:gd name="T14" fmla="*/ 1915 w 3034"/>
                <a:gd name="T15" fmla="*/ 440 h 572"/>
                <a:gd name="T16" fmla="*/ 2292 w 3034"/>
                <a:gd name="T17" fmla="*/ 334 h 572"/>
                <a:gd name="T18" fmla="*/ 2666 w 3034"/>
                <a:gd name="T19" fmla="*/ 188 h 572"/>
                <a:gd name="T20" fmla="*/ 3033 w 3034"/>
                <a:gd name="T21" fmla="*/ 0 h 572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w 3034"/>
                <a:gd name="T34" fmla="*/ 0 h 572"/>
                <a:gd name="T35" fmla="*/ 3034 w 3034"/>
                <a:gd name="T36" fmla="*/ 572 h 572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T33" t="T34" r="T35" b="T36"/>
              <a:pathLst>
                <a:path w="3034" h="572">
                  <a:moveTo>
                    <a:pt x="0" y="360"/>
                  </a:moveTo>
                  <a:lnTo>
                    <a:pt x="381" y="458"/>
                  </a:lnTo>
                  <a:lnTo>
                    <a:pt x="765" y="514"/>
                  </a:lnTo>
                  <a:lnTo>
                    <a:pt x="949" y="541"/>
                  </a:lnTo>
                  <a:lnTo>
                    <a:pt x="1111" y="565"/>
                  </a:lnTo>
                  <a:lnTo>
                    <a:pt x="1279" y="571"/>
                  </a:lnTo>
                  <a:lnTo>
                    <a:pt x="1531" y="523"/>
                  </a:lnTo>
                  <a:lnTo>
                    <a:pt x="1915" y="440"/>
                  </a:lnTo>
                  <a:lnTo>
                    <a:pt x="2292" y="334"/>
                  </a:lnTo>
                  <a:lnTo>
                    <a:pt x="2666" y="188"/>
                  </a:lnTo>
                  <a:lnTo>
                    <a:pt x="3033" y="0"/>
                  </a:lnTo>
                </a:path>
              </a:pathLst>
            </a:custGeom>
            <a:noFill/>
            <a:ln w="38100" cap="rnd">
              <a:solidFill>
                <a:srgbClr val="063DE8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14" name="Rectangle 11"/>
            <p:cNvSpPr>
              <a:spLocks noChangeArrowheads="1"/>
            </p:cNvSpPr>
            <p:nvPr/>
          </p:nvSpPr>
          <p:spPr bwMode="auto">
            <a:xfrm>
              <a:off x="4711" y="1858"/>
              <a:ext cx="641" cy="36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90000"/>
                <a:buChar char="•"/>
                <a:defRPr kumimoji="1" sz="3200">
                  <a:solidFill>
                    <a:schemeClr val="tx2"/>
                  </a:solidFill>
                  <a:latin typeface="Tahoma" panose="020B0604030504040204" pitchFamily="34" charset="0"/>
                </a:defRPr>
              </a:lvl1pPr>
              <a:lvl2pPr marL="742950" indent="-28575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80000"/>
                <a:buChar char="–"/>
                <a:defRPr kumimoji="1" sz="2400">
                  <a:solidFill>
                    <a:schemeClr val="tx2"/>
                  </a:solidFill>
                  <a:latin typeface="Tahoma" panose="020B0604030504040204" pitchFamily="34" charset="0"/>
                </a:defRPr>
              </a:lvl2pPr>
              <a:lvl3pPr marL="11430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45000"/>
                <a:buFont typeface="Webdings" panose="05030102010509060703" pitchFamily="18" charset="2"/>
                <a:buChar char="&lt;"/>
                <a:defRPr kumimoji="1" sz="2000">
                  <a:solidFill>
                    <a:schemeClr val="tx2"/>
                  </a:solidFill>
                  <a:latin typeface="Tahoma" panose="020B0604030504040204" pitchFamily="34" charset="0"/>
                </a:defRPr>
              </a:lvl3pPr>
              <a:lvl4pPr marL="16002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•"/>
                <a:defRPr kumimoji="1">
                  <a:solidFill>
                    <a:schemeClr val="tx2"/>
                  </a:solidFill>
                  <a:latin typeface="Tahoma" panose="020B0604030504040204" pitchFamily="34" charset="0"/>
                </a:defRPr>
              </a:lvl4pPr>
              <a:lvl5pPr marL="20574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US" altLang="en-US">
                  <a:solidFill>
                    <a:schemeClr val="tx1"/>
                  </a:solidFill>
                  <a:latin typeface="Arial" panose="020B0604020202020204" pitchFamily="34" charset="0"/>
                </a:rPr>
                <a:t>AVC</a:t>
              </a:r>
            </a:p>
          </p:txBody>
        </p:sp>
      </p:grpSp>
      <p:grpSp>
        <p:nvGrpSpPr>
          <p:cNvPr id="5" name="Group 18"/>
          <p:cNvGrpSpPr>
            <a:grpSpLocks/>
          </p:cNvGrpSpPr>
          <p:nvPr/>
        </p:nvGrpSpPr>
        <p:grpSpPr bwMode="auto">
          <a:xfrm>
            <a:off x="2844800" y="1844675"/>
            <a:ext cx="5532438" cy="1766888"/>
            <a:chOff x="1792" y="1162"/>
            <a:chExt cx="3485" cy="1113"/>
          </a:xfrm>
        </p:grpSpPr>
        <p:sp>
          <p:nvSpPr>
            <p:cNvPr id="29711" name="Freeform 12"/>
            <p:cNvSpPr>
              <a:spLocks/>
            </p:cNvSpPr>
            <p:nvPr/>
          </p:nvSpPr>
          <p:spPr bwMode="auto">
            <a:xfrm>
              <a:off x="1792" y="1175"/>
              <a:ext cx="2732" cy="1100"/>
            </a:xfrm>
            <a:custGeom>
              <a:avLst/>
              <a:gdLst>
                <a:gd name="T0" fmla="*/ 0 w 2732"/>
                <a:gd name="T1" fmla="*/ 0 h 1100"/>
                <a:gd name="T2" fmla="*/ 153 w 2732"/>
                <a:gd name="T3" fmla="*/ 254 h 1100"/>
                <a:gd name="T4" fmla="*/ 289 w 2732"/>
                <a:gd name="T5" fmla="*/ 445 h 1100"/>
                <a:gd name="T6" fmla="*/ 421 w 2732"/>
                <a:gd name="T7" fmla="*/ 595 h 1100"/>
                <a:gd name="T8" fmla="*/ 614 w 2732"/>
                <a:gd name="T9" fmla="*/ 757 h 1100"/>
                <a:gd name="T10" fmla="*/ 787 w 2732"/>
                <a:gd name="T11" fmla="*/ 864 h 1100"/>
                <a:gd name="T12" fmla="*/ 919 w 2732"/>
                <a:gd name="T13" fmla="*/ 935 h 1100"/>
                <a:gd name="T14" fmla="*/ 1003 w 2732"/>
                <a:gd name="T15" fmla="*/ 978 h 1100"/>
                <a:gd name="T16" fmla="*/ 1075 w 2732"/>
                <a:gd name="T17" fmla="*/ 1009 h 1100"/>
                <a:gd name="T18" fmla="*/ 1207 w 2732"/>
                <a:gd name="T19" fmla="*/ 1051 h 1100"/>
                <a:gd name="T20" fmla="*/ 1351 w 2732"/>
                <a:gd name="T21" fmla="*/ 1087 h 1100"/>
                <a:gd name="T22" fmla="*/ 1507 w 2732"/>
                <a:gd name="T23" fmla="*/ 1099 h 1100"/>
                <a:gd name="T24" fmla="*/ 1711 w 2732"/>
                <a:gd name="T25" fmla="*/ 1045 h 1100"/>
                <a:gd name="T26" fmla="*/ 1921 w 2732"/>
                <a:gd name="T27" fmla="*/ 961 h 1100"/>
                <a:gd name="T28" fmla="*/ 2149 w 2732"/>
                <a:gd name="T29" fmla="*/ 859 h 1100"/>
                <a:gd name="T30" fmla="*/ 2377 w 2732"/>
                <a:gd name="T31" fmla="*/ 745 h 1100"/>
                <a:gd name="T32" fmla="*/ 2575 w 2732"/>
                <a:gd name="T33" fmla="*/ 619 h 1100"/>
                <a:gd name="T34" fmla="*/ 2731 w 2732"/>
                <a:gd name="T35" fmla="*/ 487 h 1100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w 2732"/>
                <a:gd name="T55" fmla="*/ 0 h 1100"/>
                <a:gd name="T56" fmla="*/ 2732 w 2732"/>
                <a:gd name="T57" fmla="*/ 1100 h 1100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T54" t="T55" r="T56" b="T57"/>
              <a:pathLst>
                <a:path w="2732" h="1100">
                  <a:moveTo>
                    <a:pt x="0" y="0"/>
                  </a:moveTo>
                  <a:lnTo>
                    <a:pt x="153" y="254"/>
                  </a:lnTo>
                  <a:lnTo>
                    <a:pt x="289" y="445"/>
                  </a:lnTo>
                  <a:lnTo>
                    <a:pt x="421" y="595"/>
                  </a:lnTo>
                  <a:lnTo>
                    <a:pt x="614" y="757"/>
                  </a:lnTo>
                  <a:lnTo>
                    <a:pt x="787" y="864"/>
                  </a:lnTo>
                  <a:lnTo>
                    <a:pt x="919" y="935"/>
                  </a:lnTo>
                  <a:lnTo>
                    <a:pt x="1003" y="978"/>
                  </a:lnTo>
                  <a:lnTo>
                    <a:pt x="1075" y="1009"/>
                  </a:lnTo>
                  <a:lnTo>
                    <a:pt x="1207" y="1051"/>
                  </a:lnTo>
                  <a:lnTo>
                    <a:pt x="1351" y="1087"/>
                  </a:lnTo>
                  <a:lnTo>
                    <a:pt x="1507" y="1099"/>
                  </a:lnTo>
                  <a:lnTo>
                    <a:pt x="1711" y="1045"/>
                  </a:lnTo>
                  <a:lnTo>
                    <a:pt x="1921" y="961"/>
                  </a:lnTo>
                  <a:lnTo>
                    <a:pt x="2149" y="859"/>
                  </a:lnTo>
                  <a:lnTo>
                    <a:pt x="2377" y="745"/>
                  </a:lnTo>
                  <a:lnTo>
                    <a:pt x="2575" y="619"/>
                  </a:lnTo>
                  <a:lnTo>
                    <a:pt x="2731" y="487"/>
                  </a:lnTo>
                </a:path>
              </a:pathLst>
            </a:custGeom>
            <a:noFill/>
            <a:ln w="38100" cap="rnd">
              <a:solidFill>
                <a:srgbClr val="FC0128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12" name="Rectangle 13"/>
            <p:cNvSpPr>
              <a:spLocks noChangeArrowheads="1"/>
            </p:cNvSpPr>
            <p:nvPr/>
          </p:nvSpPr>
          <p:spPr bwMode="auto">
            <a:xfrm>
              <a:off x="4651" y="1162"/>
              <a:ext cx="626" cy="36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90000"/>
                <a:buChar char="•"/>
                <a:defRPr kumimoji="1" sz="3200">
                  <a:solidFill>
                    <a:schemeClr val="tx2"/>
                  </a:solidFill>
                  <a:latin typeface="Tahoma" panose="020B0604030504040204" pitchFamily="34" charset="0"/>
                </a:defRPr>
              </a:lvl1pPr>
              <a:lvl2pPr marL="742950" indent="-28575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80000"/>
                <a:buChar char="–"/>
                <a:defRPr kumimoji="1" sz="2400">
                  <a:solidFill>
                    <a:schemeClr val="tx2"/>
                  </a:solidFill>
                  <a:latin typeface="Tahoma" panose="020B0604030504040204" pitchFamily="34" charset="0"/>
                </a:defRPr>
              </a:lvl2pPr>
              <a:lvl3pPr marL="11430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45000"/>
                <a:buFont typeface="Webdings" panose="05030102010509060703" pitchFamily="18" charset="2"/>
                <a:buChar char="&lt;"/>
                <a:defRPr kumimoji="1" sz="2000">
                  <a:solidFill>
                    <a:schemeClr val="tx2"/>
                  </a:solidFill>
                  <a:latin typeface="Tahoma" panose="020B0604030504040204" pitchFamily="34" charset="0"/>
                </a:defRPr>
              </a:lvl3pPr>
              <a:lvl4pPr marL="16002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•"/>
                <a:defRPr kumimoji="1">
                  <a:solidFill>
                    <a:schemeClr val="tx2"/>
                  </a:solidFill>
                  <a:latin typeface="Tahoma" panose="020B0604030504040204" pitchFamily="34" charset="0"/>
                </a:defRPr>
              </a:lvl4pPr>
              <a:lvl5pPr marL="20574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US" altLang="en-US">
                  <a:solidFill>
                    <a:schemeClr val="tx1"/>
                  </a:solidFill>
                  <a:latin typeface="Arial" panose="020B0604020202020204" pitchFamily="34" charset="0"/>
                </a:rPr>
                <a:t>ATC</a:t>
              </a:r>
            </a:p>
          </p:txBody>
        </p:sp>
      </p:grpSp>
      <p:grpSp>
        <p:nvGrpSpPr>
          <p:cNvPr id="6" name="Group 19"/>
          <p:cNvGrpSpPr>
            <a:grpSpLocks/>
          </p:cNvGrpSpPr>
          <p:nvPr/>
        </p:nvGrpSpPr>
        <p:grpSpPr bwMode="auto">
          <a:xfrm>
            <a:off x="2782888" y="1004888"/>
            <a:ext cx="4616450" cy="3257550"/>
            <a:chOff x="1753" y="633"/>
            <a:chExt cx="2908" cy="2052"/>
          </a:xfrm>
        </p:grpSpPr>
        <p:sp>
          <p:nvSpPr>
            <p:cNvPr id="29709" name="Freeform 14"/>
            <p:cNvSpPr>
              <a:spLocks/>
            </p:cNvSpPr>
            <p:nvPr/>
          </p:nvSpPr>
          <p:spPr bwMode="auto">
            <a:xfrm>
              <a:off x="1753" y="719"/>
              <a:ext cx="2400" cy="1966"/>
            </a:xfrm>
            <a:custGeom>
              <a:avLst/>
              <a:gdLst>
                <a:gd name="T0" fmla="*/ 0 w 2400"/>
                <a:gd name="T1" fmla="*/ 1724 h 1966"/>
                <a:gd name="T2" fmla="*/ 175 w 2400"/>
                <a:gd name="T3" fmla="*/ 1852 h 1966"/>
                <a:gd name="T4" fmla="*/ 268 w 2400"/>
                <a:gd name="T5" fmla="*/ 1909 h 1966"/>
                <a:gd name="T6" fmla="*/ 424 w 2400"/>
                <a:gd name="T7" fmla="*/ 1952 h 1966"/>
                <a:gd name="T8" fmla="*/ 623 w 2400"/>
                <a:gd name="T9" fmla="*/ 1965 h 1966"/>
                <a:gd name="T10" fmla="*/ 780 w 2400"/>
                <a:gd name="T11" fmla="*/ 1965 h 1966"/>
                <a:gd name="T12" fmla="*/ 929 w 2400"/>
                <a:gd name="T13" fmla="*/ 1940 h 1966"/>
                <a:gd name="T14" fmla="*/ 1082 w 2400"/>
                <a:gd name="T15" fmla="*/ 1899 h 1966"/>
                <a:gd name="T16" fmla="*/ 1235 w 2400"/>
                <a:gd name="T17" fmla="*/ 1829 h 1966"/>
                <a:gd name="T18" fmla="*/ 1377 w 2400"/>
                <a:gd name="T19" fmla="*/ 1734 h 1966"/>
                <a:gd name="T20" fmla="*/ 1484 w 2400"/>
                <a:gd name="T21" fmla="*/ 1621 h 1966"/>
                <a:gd name="T22" fmla="*/ 1588 w 2400"/>
                <a:gd name="T23" fmla="*/ 1465 h 1966"/>
                <a:gd name="T24" fmla="*/ 1771 w 2400"/>
                <a:gd name="T25" fmla="*/ 1172 h 1966"/>
                <a:gd name="T26" fmla="*/ 2053 w 2400"/>
                <a:gd name="T27" fmla="*/ 664 h 1966"/>
                <a:gd name="T28" fmla="*/ 2322 w 2400"/>
                <a:gd name="T29" fmla="*/ 149 h 1966"/>
                <a:gd name="T30" fmla="*/ 2399 w 2400"/>
                <a:gd name="T31" fmla="*/ 0 h 196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w 2400"/>
                <a:gd name="T49" fmla="*/ 0 h 1966"/>
                <a:gd name="T50" fmla="*/ 2400 w 2400"/>
                <a:gd name="T51" fmla="*/ 1966 h 1966"/>
              </a:gdLst>
              <a:ahLst/>
              <a:cxnLst>
                <a:cxn ang="T32">
                  <a:pos x="T0" y="T1"/>
                </a:cxn>
                <a:cxn ang="T33">
                  <a:pos x="T2" y="T3"/>
                </a:cxn>
                <a:cxn ang="T34">
                  <a:pos x="T4" y="T5"/>
                </a:cxn>
                <a:cxn ang="T35">
                  <a:pos x="T6" y="T7"/>
                </a:cxn>
                <a:cxn ang="T36">
                  <a:pos x="T8" y="T9"/>
                </a:cxn>
                <a:cxn ang="T37">
                  <a:pos x="T10" y="T11"/>
                </a:cxn>
                <a:cxn ang="T38">
                  <a:pos x="T12" y="T13"/>
                </a:cxn>
                <a:cxn ang="T39">
                  <a:pos x="T14" y="T15"/>
                </a:cxn>
                <a:cxn ang="T40">
                  <a:pos x="T16" y="T17"/>
                </a:cxn>
                <a:cxn ang="T41">
                  <a:pos x="T18" y="T19"/>
                </a:cxn>
                <a:cxn ang="T42">
                  <a:pos x="T20" y="T21"/>
                </a:cxn>
                <a:cxn ang="T43">
                  <a:pos x="T22" y="T23"/>
                </a:cxn>
                <a:cxn ang="T44">
                  <a:pos x="T24" y="T25"/>
                </a:cxn>
                <a:cxn ang="T45">
                  <a:pos x="T26" y="T27"/>
                </a:cxn>
                <a:cxn ang="T46">
                  <a:pos x="T28" y="T29"/>
                </a:cxn>
                <a:cxn ang="T47">
                  <a:pos x="T30" y="T31"/>
                </a:cxn>
              </a:cxnLst>
              <a:rect l="T48" t="T49" r="T50" b="T51"/>
              <a:pathLst>
                <a:path w="2400" h="1966">
                  <a:moveTo>
                    <a:pt x="0" y="1724"/>
                  </a:moveTo>
                  <a:lnTo>
                    <a:pt x="175" y="1852"/>
                  </a:lnTo>
                  <a:lnTo>
                    <a:pt x="268" y="1909"/>
                  </a:lnTo>
                  <a:lnTo>
                    <a:pt x="424" y="1952"/>
                  </a:lnTo>
                  <a:lnTo>
                    <a:pt x="623" y="1965"/>
                  </a:lnTo>
                  <a:lnTo>
                    <a:pt x="780" y="1965"/>
                  </a:lnTo>
                  <a:lnTo>
                    <a:pt x="929" y="1940"/>
                  </a:lnTo>
                  <a:lnTo>
                    <a:pt x="1082" y="1899"/>
                  </a:lnTo>
                  <a:lnTo>
                    <a:pt x="1235" y="1829"/>
                  </a:lnTo>
                  <a:lnTo>
                    <a:pt x="1377" y="1734"/>
                  </a:lnTo>
                  <a:lnTo>
                    <a:pt x="1484" y="1621"/>
                  </a:lnTo>
                  <a:lnTo>
                    <a:pt x="1588" y="1465"/>
                  </a:lnTo>
                  <a:lnTo>
                    <a:pt x="1771" y="1172"/>
                  </a:lnTo>
                  <a:lnTo>
                    <a:pt x="2053" y="664"/>
                  </a:lnTo>
                  <a:lnTo>
                    <a:pt x="2322" y="149"/>
                  </a:lnTo>
                  <a:lnTo>
                    <a:pt x="2399" y="0"/>
                  </a:lnTo>
                </a:path>
              </a:pathLst>
            </a:custGeom>
            <a:noFill/>
            <a:ln w="38100" cap="rnd">
              <a:solidFill>
                <a:srgbClr val="31650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10" name="Rectangle 15"/>
            <p:cNvSpPr>
              <a:spLocks noChangeArrowheads="1"/>
            </p:cNvSpPr>
            <p:nvPr/>
          </p:nvSpPr>
          <p:spPr bwMode="auto">
            <a:xfrm>
              <a:off x="4149" y="633"/>
              <a:ext cx="512" cy="36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90000"/>
                <a:buChar char="•"/>
                <a:defRPr kumimoji="1" sz="3200">
                  <a:solidFill>
                    <a:schemeClr val="tx2"/>
                  </a:solidFill>
                  <a:latin typeface="Tahoma" panose="020B0604030504040204" pitchFamily="34" charset="0"/>
                </a:defRPr>
              </a:lvl1pPr>
              <a:lvl2pPr marL="742950" indent="-28575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80000"/>
                <a:buChar char="–"/>
                <a:defRPr kumimoji="1" sz="2400">
                  <a:solidFill>
                    <a:schemeClr val="tx2"/>
                  </a:solidFill>
                  <a:latin typeface="Tahoma" panose="020B0604030504040204" pitchFamily="34" charset="0"/>
                </a:defRPr>
              </a:lvl2pPr>
              <a:lvl3pPr marL="11430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45000"/>
                <a:buFont typeface="Webdings" panose="05030102010509060703" pitchFamily="18" charset="2"/>
                <a:buChar char="&lt;"/>
                <a:defRPr kumimoji="1" sz="2000">
                  <a:solidFill>
                    <a:schemeClr val="tx2"/>
                  </a:solidFill>
                  <a:latin typeface="Tahoma" panose="020B0604030504040204" pitchFamily="34" charset="0"/>
                </a:defRPr>
              </a:lvl3pPr>
              <a:lvl4pPr marL="16002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•"/>
                <a:defRPr kumimoji="1">
                  <a:solidFill>
                    <a:schemeClr val="tx2"/>
                  </a:solidFill>
                  <a:latin typeface="Tahoma" panose="020B0604030504040204" pitchFamily="34" charset="0"/>
                </a:defRPr>
              </a:lvl4pPr>
              <a:lvl5pPr marL="20574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US" altLang="en-US">
                  <a:solidFill>
                    <a:schemeClr val="tx1"/>
                  </a:solidFill>
                  <a:latin typeface="Arial" panose="020B0604020202020204" pitchFamily="34" charset="0"/>
                </a:rPr>
                <a:t>MC</a:t>
              </a:r>
            </a:p>
          </p:txBody>
        </p:sp>
      </p:grpSp>
      <p:sp>
        <p:nvSpPr>
          <p:cNvPr id="29708" name="TextBox 23"/>
          <p:cNvSpPr txBox="1">
            <a:spLocks noChangeArrowheads="1"/>
          </p:cNvSpPr>
          <p:nvPr/>
        </p:nvSpPr>
        <p:spPr bwMode="auto">
          <a:xfrm>
            <a:off x="219104" y="5759719"/>
            <a:ext cx="8817392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kumimoji="0" lang="en-AU" altLang="en-US" sz="2000" dirty="0">
                <a:solidFill>
                  <a:schemeClr val="tx1"/>
                </a:solidFill>
                <a:latin typeface="Times New Roman" panose="02020603050405020304" pitchFamily="18" charset="0"/>
              </a:rPr>
              <a:t>The distance between ATC and AVC is AFC so these two curves should converge.</a:t>
            </a:r>
          </a:p>
        </p:txBody>
      </p:sp>
    </p:spTree>
    <p:extLst>
      <p:ext uri="{BB962C8B-B14F-4D97-AF65-F5344CB8AC3E}">
        <p14:creationId xmlns:p14="http://schemas.microsoft.com/office/powerpoint/2010/main" val="1104409150"/>
      </p:ext>
    </p:extLst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3" name="Slide Number Placeholder 4"/>
          <p:cNvSpPr>
            <a:spLocks noGrp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50000"/>
              </a:spcBef>
              <a:buClrTx/>
              <a:buSzTx/>
              <a:buFontTx/>
              <a:buNone/>
            </a:pPr>
            <a:fld id="{91A2E476-72B1-49B2-B95D-9690C84C329B}" type="slidenum">
              <a:rPr kumimoji="0" lang="en-US" altLang="en-US" sz="1800" smtClean="0">
                <a:solidFill>
                  <a:schemeClr val="bg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50000"/>
                </a:spcBef>
                <a:buClrTx/>
                <a:buSzTx/>
                <a:buFontTx/>
                <a:buNone/>
              </a:pPr>
              <a:t>17</a:t>
            </a:fld>
            <a:endParaRPr kumimoji="0" lang="en-US" altLang="en-US" sz="1800" smtClean="0">
              <a:solidFill>
                <a:srgbClr val="996633"/>
              </a:solidFill>
              <a:latin typeface="Arial" panose="020B0604020202020204" pitchFamily="34" charset="0"/>
            </a:endParaRPr>
          </a:p>
        </p:txBody>
      </p:sp>
      <p:sp>
        <p:nvSpPr>
          <p:cNvPr id="30724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285639"/>
            <a:ext cx="8229600" cy="778098"/>
          </a:xfrm>
        </p:spPr>
        <p:txBody>
          <a:bodyPr/>
          <a:lstStyle/>
          <a:p>
            <a:r>
              <a:rPr lang="en-AU" altLang="en-US" sz="3200" dirty="0" smtClean="0">
                <a:solidFill>
                  <a:srgbClr val="002060"/>
                </a:solidFill>
              </a:rPr>
              <a:t>Marginal Costs &amp; Marginal Products</a:t>
            </a:r>
            <a:endParaRPr lang="en-US" altLang="en-US" sz="3200" dirty="0" smtClean="0">
              <a:solidFill>
                <a:srgbClr val="002060"/>
              </a:solidFill>
            </a:endParaRPr>
          </a:p>
        </p:txBody>
      </p:sp>
      <p:sp>
        <p:nvSpPr>
          <p:cNvPr id="583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47998" y="1063737"/>
            <a:ext cx="8663880" cy="4598987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AU" altLang="en-US" dirty="0" smtClean="0"/>
              <a:t>Given the price of the variable resource, increasing returns (marginal product) will be reflected in a declining marginal cost, and diminishing returns (marginal product) in a rising marginal cost.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AU" altLang="en-US" dirty="0" smtClean="0"/>
              <a:t>Marginal costs are driven by variable and not fixed costs.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AU" altLang="en-US" dirty="0" smtClean="0"/>
              <a:t>Marginal costs curve is the supply curve. </a:t>
            </a:r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1257483122"/>
      </p:ext>
    </p:extLst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83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583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583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8371" grpId="0" build="p" autoUpdateAnimBg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1"/>
          <p:cNvSpPr>
            <a:spLocks noGrp="1"/>
          </p:cNvSpPr>
          <p:nvPr>
            <p:ph type="title"/>
          </p:nvPr>
        </p:nvSpPr>
        <p:spPr>
          <a:xfrm>
            <a:off x="611188" y="304801"/>
            <a:ext cx="5329237" cy="603920"/>
          </a:xfrm>
        </p:spPr>
        <p:txBody>
          <a:bodyPr/>
          <a:lstStyle/>
          <a:p>
            <a:r>
              <a:rPr lang="en-AU" altLang="en-US" sz="3200" dirty="0" smtClean="0">
                <a:solidFill>
                  <a:srgbClr val="043CA2"/>
                </a:solidFill>
              </a:rPr>
              <a:t>ADVERTISING</a:t>
            </a:r>
            <a:r>
              <a:rPr lang="en-AU" altLang="en-US" sz="3200" dirty="0" smtClean="0"/>
              <a:t> </a:t>
            </a:r>
          </a:p>
        </p:txBody>
      </p:sp>
      <p:sp>
        <p:nvSpPr>
          <p:cNvPr id="31747" name="Content Placeholder 2"/>
          <p:cNvSpPr>
            <a:spLocks noGrp="1"/>
          </p:cNvSpPr>
          <p:nvPr>
            <p:ph idx="1"/>
          </p:nvPr>
        </p:nvSpPr>
        <p:spPr>
          <a:xfrm>
            <a:off x="72232" y="1196974"/>
            <a:ext cx="5183187" cy="4525962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AU" altLang="en-US" dirty="0" smtClean="0"/>
              <a:t>Advertising is used by firms to change tastes and preferences and so increase demand, and may be P and Q and hence TR.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AU" altLang="en-US" dirty="0" smtClean="0"/>
              <a:t>Fixed or variable costs</a:t>
            </a:r>
          </a:p>
        </p:txBody>
      </p:sp>
      <p:sp>
        <p:nvSpPr>
          <p:cNvPr id="31749" name="Slide Number Placeholder 4"/>
          <p:cNvSpPr>
            <a:spLocks noGrp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50000"/>
              </a:spcBef>
              <a:buClrTx/>
              <a:buSzTx/>
              <a:buFontTx/>
              <a:buNone/>
            </a:pPr>
            <a:fld id="{7DEE8ABA-C390-40A7-B191-4084CA7390AD}" type="slidenum">
              <a:rPr kumimoji="0" lang="en-US" altLang="en-US" sz="1800" smtClean="0">
                <a:solidFill>
                  <a:schemeClr val="bg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50000"/>
                </a:spcBef>
                <a:buClrTx/>
                <a:buSzTx/>
                <a:buFontTx/>
                <a:buNone/>
              </a:pPr>
              <a:t>18</a:t>
            </a:fld>
            <a:endParaRPr kumimoji="0" lang="en-US" altLang="en-US" sz="1800" smtClean="0">
              <a:solidFill>
                <a:srgbClr val="996633"/>
              </a:solidFill>
              <a:latin typeface="Arial" panose="020B0604020202020204" pitchFamily="34" charset="0"/>
            </a:endParaRPr>
          </a:p>
        </p:txBody>
      </p:sp>
      <p:cxnSp>
        <p:nvCxnSpPr>
          <p:cNvPr id="7" name="Straight Connector 6"/>
          <p:cNvCxnSpPr/>
          <p:nvPr/>
        </p:nvCxnSpPr>
        <p:spPr bwMode="auto">
          <a:xfrm rot="5400000">
            <a:off x="4104482" y="3104356"/>
            <a:ext cx="3816350" cy="1587"/>
          </a:xfrm>
          <a:prstGeom prst="line">
            <a:avLst/>
          </a:prstGeom>
          <a:ln w="28575"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1751" name="Straight Connector 8"/>
          <p:cNvCxnSpPr>
            <a:cxnSpLocks noChangeShapeType="1"/>
          </p:cNvCxnSpPr>
          <p:nvPr/>
        </p:nvCxnSpPr>
        <p:spPr bwMode="auto">
          <a:xfrm>
            <a:off x="6011863" y="5013325"/>
            <a:ext cx="2808287" cy="1588"/>
          </a:xfrm>
          <a:prstGeom prst="line">
            <a:avLst/>
          </a:prstGeom>
          <a:noFill/>
          <a:ln w="28575" algn="ctr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1752" name="Straight Connector 10"/>
          <p:cNvCxnSpPr>
            <a:cxnSpLocks noChangeShapeType="1"/>
          </p:cNvCxnSpPr>
          <p:nvPr/>
        </p:nvCxnSpPr>
        <p:spPr bwMode="auto">
          <a:xfrm rot="16200000" flipH="1">
            <a:off x="5976937" y="2744788"/>
            <a:ext cx="2087563" cy="1728788"/>
          </a:xfrm>
          <a:prstGeom prst="line">
            <a:avLst/>
          </a:prstGeom>
          <a:noFill/>
          <a:ln w="28575" algn="ctr">
            <a:solidFill>
              <a:srgbClr val="C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1753" name="Straight Connector 12"/>
          <p:cNvCxnSpPr>
            <a:cxnSpLocks noChangeShapeType="1"/>
          </p:cNvCxnSpPr>
          <p:nvPr/>
        </p:nvCxnSpPr>
        <p:spPr bwMode="auto">
          <a:xfrm rot="16200000" flipH="1">
            <a:off x="6192044" y="1951832"/>
            <a:ext cx="2592387" cy="2089150"/>
          </a:xfrm>
          <a:prstGeom prst="line">
            <a:avLst/>
          </a:prstGeom>
          <a:noFill/>
          <a:ln w="28575" algn="ctr">
            <a:solidFill>
              <a:srgbClr val="C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1754" name="Straight Arrow Connector 14"/>
          <p:cNvCxnSpPr>
            <a:cxnSpLocks noChangeShapeType="1"/>
          </p:cNvCxnSpPr>
          <p:nvPr/>
        </p:nvCxnSpPr>
        <p:spPr bwMode="auto">
          <a:xfrm rot="5400000" flipH="1" flipV="1">
            <a:off x="6192044" y="2385219"/>
            <a:ext cx="2160588" cy="1511300"/>
          </a:xfrm>
          <a:prstGeom prst="straightConnector1">
            <a:avLst/>
          </a:prstGeom>
          <a:noFill/>
          <a:ln w="28575" algn="ctr">
            <a:solidFill>
              <a:schemeClr val="tx1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1755" name="Straight Arrow Connector 16"/>
          <p:cNvCxnSpPr>
            <a:cxnSpLocks noChangeShapeType="1"/>
          </p:cNvCxnSpPr>
          <p:nvPr/>
        </p:nvCxnSpPr>
        <p:spPr bwMode="auto">
          <a:xfrm rot="5400000" flipH="1" flipV="1">
            <a:off x="4211638" y="2708275"/>
            <a:ext cx="2592388" cy="1587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1756" name="Straight Arrow Connector 18"/>
          <p:cNvCxnSpPr>
            <a:cxnSpLocks noChangeShapeType="1"/>
          </p:cNvCxnSpPr>
          <p:nvPr/>
        </p:nvCxnSpPr>
        <p:spPr bwMode="auto">
          <a:xfrm>
            <a:off x="6227763" y="5516563"/>
            <a:ext cx="2520950" cy="1587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</p:spTree>
    <p:extLst>
      <p:ext uri="{BB962C8B-B14F-4D97-AF65-F5344CB8AC3E}">
        <p14:creationId xmlns:p14="http://schemas.microsoft.com/office/powerpoint/2010/main" val="70070107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0" name="Picture 2" descr="http://www.ceosleepout.org.au/wp-content/uploads/2011/03/Qantas2-e130440703378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638" y="333375"/>
            <a:ext cx="4321175" cy="4895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2771" name="Title 1"/>
          <p:cNvSpPr>
            <a:spLocks noGrp="1"/>
          </p:cNvSpPr>
          <p:nvPr>
            <p:ph type="title"/>
          </p:nvPr>
        </p:nvSpPr>
        <p:spPr>
          <a:xfrm>
            <a:off x="467544" y="94224"/>
            <a:ext cx="8447087" cy="603920"/>
          </a:xfrm>
        </p:spPr>
        <p:txBody>
          <a:bodyPr/>
          <a:lstStyle/>
          <a:p>
            <a:r>
              <a:rPr lang="en-AU" altLang="en-US" sz="3200" dirty="0" smtClean="0">
                <a:solidFill>
                  <a:srgbClr val="043CA2"/>
                </a:solidFill>
              </a:rPr>
              <a:t>QANTAS</a:t>
            </a:r>
          </a:p>
        </p:txBody>
      </p:sp>
      <p:sp>
        <p:nvSpPr>
          <p:cNvPr id="32772" name="Content Placeholder 2"/>
          <p:cNvSpPr>
            <a:spLocks noGrp="1"/>
          </p:cNvSpPr>
          <p:nvPr>
            <p:ph idx="1"/>
          </p:nvPr>
        </p:nvSpPr>
        <p:spPr>
          <a:xfrm>
            <a:off x="251520" y="1196975"/>
            <a:ext cx="8496944" cy="4670425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AU" altLang="en-US" dirty="0" smtClean="0"/>
              <a:t>The focus of Qantas adverting seems to be brand promotion rather then encouraging sales.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AU" altLang="en-US" dirty="0" smtClean="0"/>
              <a:t>See for example the huge sums of money spent on sponsor ship, </a:t>
            </a:r>
            <a:r>
              <a:rPr lang="en-AU" altLang="en-US" dirty="0" err="1" smtClean="0"/>
              <a:t>eg</a:t>
            </a:r>
            <a:r>
              <a:rPr lang="en-AU" altLang="en-US" dirty="0" smtClean="0"/>
              <a:t> the Qantas Wallabies, the Australian girls’ choir etc.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AU" altLang="en-US" dirty="0" smtClean="0"/>
              <a:t>So, advertising tends to be a fixed cost.</a:t>
            </a:r>
          </a:p>
        </p:txBody>
      </p:sp>
      <p:sp>
        <p:nvSpPr>
          <p:cNvPr id="32774" name="Slide Number Placeholder 4"/>
          <p:cNvSpPr>
            <a:spLocks noGrp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50000"/>
              </a:spcBef>
              <a:buClrTx/>
              <a:buSzTx/>
              <a:buFontTx/>
              <a:buNone/>
            </a:pPr>
            <a:fld id="{336CCB20-7A98-47DD-A5C4-17754881C28A}" type="slidenum">
              <a:rPr kumimoji="0" lang="en-US" altLang="en-US" sz="1800" smtClean="0">
                <a:solidFill>
                  <a:schemeClr val="bg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50000"/>
                </a:spcBef>
                <a:buClrTx/>
                <a:buSzTx/>
                <a:buFontTx/>
                <a:buNone/>
              </a:pPr>
              <a:t>19</a:t>
            </a:fld>
            <a:endParaRPr kumimoji="0" lang="en-US" altLang="en-US" sz="1800" smtClean="0">
              <a:solidFill>
                <a:srgbClr val="996633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7583802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4" name="Picture 4" descr="http://www.techdigest.tv/virgin%20tex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1500" y="1015318"/>
            <a:ext cx="3035299" cy="40805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3795" name="Title 1"/>
          <p:cNvSpPr>
            <a:spLocks noGrp="1"/>
          </p:cNvSpPr>
          <p:nvPr>
            <p:ph type="title"/>
          </p:nvPr>
        </p:nvSpPr>
        <p:spPr>
          <a:xfrm>
            <a:off x="684213" y="267382"/>
            <a:ext cx="8159750" cy="747936"/>
          </a:xfrm>
        </p:spPr>
        <p:txBody>
          <a:bodyPr/>
          <a:lstStyle/>
          <a:p>
            <a:r>
              <a:rPr lang="en-AU" altLang="en-US" sz="3200" dirty="0" smtClean="0">
                <a:solidFill>
                  <a:srgbClr val="043CA2"/>
                </a:solidFill>
              </a:rPr>
              <a:t>VIRGIN</a:t>
            </a:r>
          </a:p>
        </p:txBody>
      </p:sp>
      <p:sp>
        <p:nvSpPr>
          <p:cNvPr id="33796" name="Content Placeholder 2"/>
          <p:cNvSpPr>
            <a:spLocks noGrp="1"/>
          </p:cNvSpPr>
          <p:nvPr>
            <p:ph idx="1"/>
          </p:nvPr>
        </p:nvSpPr>
        <p:spPr>
          <a:xfrm>
            <a:off x="323529" y="1412875"/>
            <a:ext cx="5327972" cy="4248373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AU" altLang="en-US" dirty="0" smtClean="0"/>
              <a:t>The focus of Virgin adverts seems to be putting bums on seats.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AU" altLang="en-US" dirty="0" smtClean="0"/>
              <a:t>So, extra adverting tends to increase sales.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AU" altLang="en-US" dirty="0" smtClean="0"/>
              <a:t>So, adverting tends to be a variable cost.</a:t>
            </a:r>
          </a:p>
        </p:txBody>
      </p:sp>
      <p:sp>
        <p:nvSpPr>
          <p:cNvPr id="33798" name="Slide Number Placeholder 4"/>
          <p:cNvSpPr>
            <a:spLocks noGrp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50000"/>
              </a:spcBef>
              <a:buClrTx/>
              <a:buSzTx/>
              <a:buFontTx/>
              <a:buNone/>
            </a:pPr>
            <a:fld id="{C1564526-7D5B-4253-B14D-6CD5CD87203B}" type="slidenum">
              <a:rPr kumimoji="0" lang="en-US" altLang="en-US" sz="1800" smtClean="0">
                <a:solidFill>
                  <a:schemeClr val="bg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50000"/>
                </a:spcBef>
                <a:buClrTx/>
                <a:buSzTx/>
                <a:buFontTx/>
                <a:buNone/>
              </a:pPr>
              <a:t>20</a:t>
            </a:fld>
            <a:endParaRPr kumimoji="0" lang="en-US" altLang="en-US" sz="1800" smtClean="0">
              <a:solidFill>
                <a:srgbClr val="996633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7312871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8" name="Picture 2" descr="http://www.eglobaltravelnews.com.au/wp-content/uploads/2010/02/Qantas747-400ERTakeOffK62160-17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113" y="2133600"/>
            <a:ext cx="5886450" cy="472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4819" name="Title 1"/>
          <p:cNvSpPr>
            <a:spLocks noGrp="1"/>
          </p:cNvSpPr>
          <p:nvPr>
            <p:ph type="title"/>
          </p:nvPr>
        </p:nvSpPr>
        <p:spPr>
          <a:xfrm>
            <a:off x="616308" y="175571"/>
            <a:ext cx="8304212" cy="603250"/>
          </a:xfrm>
        </p:spPr>
        <p:txBody>
          <a:bodyPr/>
          <a:lstStyle/>
          <a:p>
            <a:r>
              <a:rPr lang="en-AU" altLang="en-US" sz="3200" dirty="0" smtClean="0">
                <a:solidFill>
                  <a:srgbClr val="043CA2"/>
                </a:solidFill>
              </a:rPr>
              <a:t>PLANE OWNERSHIP</a:t>
            </a:r>
            <a:endParaRPr lang="en-AU" altLang="en-US" sz="3200" dirty="0" smtClean="0"/>
          </a:p>
        </p:txBody>
      </p:sp>
      <p:sp>
        <p:nvSpPr>
          <p:cNvPr id="34820" name="Content Placeholder 2"/>
          <p:cNvSpPr>
            <a:spLocks noGrp="1"/>
          </p:cNvSpPr>
          <p:nvPr>
            <p:ph idx="1"/>
          </p:nvPr>
        </p:nvSpPr>
        <p:spPr>
          <a:xfrm>
            <a:off x="323528" y="1052513"/>
            <a:ext cx="5256584" cy="3240583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AU" altLang="en-US" dirty="0" smtClean="0"/>
              <a:t>Fixed or variable costs?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AU" altLang="en-US" dirty="0" smtClean="0"/>
              <a:t>Until recently Qantas has owned all of its planes.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AU" altLang="en-US" dirty="0" smtClean="0"/>
              <a:t>So, are planes a fixed cost?</a:t>
            </a:r>
          </a:p>
        </p:txBody>
      </p:sp>
      <p:sp>
        <p:nvSpPr>
          <p:cNvPr id="34821" name="Slide Number Placeholder 4"/>
          <p:cNvSpPr>
            <a:spLocks noGrp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50000"/>
              </a:spcBef>
              <a:buClrTx/>
              <a:buSzTx/>
              <a:buFontTx/>
              <a:buNone/>
            </a:pPr>
            <a:fld id="{7B3A042D-3AF5-4BD0-A7D0-545DA045B977}" type="slidenum">
              <a:rPr kumimoji="0" lang="en-US" altLang="en-US" sz="1800" smtClean="0">
                <a:solidFill>
                  <a:schemeClr val="bg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50000"/>
                </a:spcBef>
                <a:buClrTx/>
                <a:buSzTx/>
                <a:buFontTx/>
                <a:buNone/>
              </a:pPr>
              <a:t>21</a:t>
            </a:fld>
            <a:endParaRPr kumimoji="0" lang="en-US" altLang="en-US" sz="1800" dirty="0" smtClean="0">
              <a:solidFill>
                <a:srgbClr val="996633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4813959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2" name="Picture 2" descr="http://t0.gstatic.com/images?q=tbn:ANd9GcQ4dCZxWxf9sG5gSl_f4EAyuxc7aYBCLjKE06BMF-SkLnvIx7D8oQ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6238" y="2560638"/>
            <a:ext cx="6011862" cy="3963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5843" name="Title 1"/>
          <p:cNvSpPr>
            <a:spLocks noGrp="1"/>
          </p:cNvSpPr>
          <p:nvPr>
            <p:ph type="title"/>
          </p:nvPr>
        </p:nvSpPr>
        <p:spPr>
          <a:xfrm>
            <a:off x="395288" y="304800"/>
            <a:ext cx="8520112" cy="661988"/>
          </a:xfrm>
        </p:spPr>
        <p:txBody>
          <a:bodyPr/>
          <a:lstStyle/>
          <a:p>
            <a:r>
              <a:rPr lang="en-AU" altLang="en-US" sz="3200" dirty="0" smtClean="0">
                <a:solidFill>
                  <a:srgbClr val="043CA2"/>
                </a:solidFill>
              </a:rPr>
              <a:t>PLANE OWNERSHIP</a:t>
            </a:r>
          </a:p>
        </p:txBody>
      </p:sp>
      <p:sp>
        <p:nvSpPr>
          <p:cNvPr id="35844" name="Content Placeholder 2"/>
          <p:cNvSpPr>
            <a:spLocks noGrp="1"/>
          </p:cNvSpPr>
          <p:nvPr>
            <p:ph idx="1"/>
          </p:nvPr>
        </p:nvSpPr>
        <p:spPr>
          <a:xfrm>
            <a:off x="179512" y="1268413"/>
            <a:ext cx="8064376" cy="2664643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AU" altLang="en-US" dirty="0" smtClean="0"/>
              <a:t>Fixed or variable costs.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AU" altLang="en-US" dirty="0" smtClean="0"/>
              <a:t>Virgin does not own any of its planes.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AU" altLang="en-US" dirty="0" smtClean="0"/>
              <a:t>So, are planes a variable cost? </a:t>
            </a:r>
          </a:p>
        </p:txBody>
      </p:sp>
      <p:sp>
        <p:nvSpPr>
          <p:cNvPr id="35845" name="Slide Number Placeholder 4"/>
          <p:cNvSpPr>
            <a:spLocks noGrp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50000"/>
              </a:spcBef>
              <a:buClrTx/>
              <a:buSzTx/>
              <a:buFontTx/>
              <a:buNone/>
            </a:pPr>
            <a:fld id="{531D1EF4-DE52-4F47-BC51-74634A3CF3C7}" type="slidenum">
              <a:rPr kumimoji="0" lang="en-US" altLang="en-US" sz="1800" smtClean="0">
                <a:solidFill>
                  <a:schemeClr val="bg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50000"/>
                </a:spcBef>
                <a:buClrTx/>
                <a:buSzTx/>
                <a:buFontTx/>
                <a:buNone/>
              </a:pPr>
              <a:t>22</a:t>
            </a:fld>
            <a:endParaRPr kumimoji="0" lang="en-US" altLang="en-US" sz="1800" smtClean="0">
              <a:solidFill>
                <a:srgbClr val="996633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7819480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7" name="Slide Number Placeholder 4"/>
          <p:cNvSpPr>
            <a:spLocks noGrp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50000"/>
              </a:spcBef>
              <a:buClrTx/>
              <a:buSzTx/>
              <a:buFontTx/>
              <a:buNone/>
            </a:pPr>
            <a:fld id="{DEEAB293-7CBF-4CA1-918B-48E7803DDA22}" type="slidenum">
              <a:rPr kumimoji="0" lang="en-US" altLang="en-US" sz="1800" smtClean="0">
                <a:solidFill>
                  <a:schemeClr val="bg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50000"/>
                </a:spcBef>
                <a:buClrTx/>
                <a:buSzTx/>
                <a:buFontTx/>
                <a:buNone/>
              </a:pPr>
              <a:t>23</a:t>
            </a:fld>
            <a:endParaRPr kumimoji="0" lang="en-US" altLang="en-US" sz="1800" smtClean="0">
              <a:solidFill>
                <a:srgbClr val="996633"/>
              </a:solidFill>
              <a:latin typeface="Arial" panose="020B0604020202020204" pitchFamily="34" charset="0"/>
            </a:endParaRPr>
          </a:p>
        </p:txBody>
      </p:sp>
      <p:sp>
        <p:nvSpPr>
          <p:cNvPr id="36868" name="Rectangle 2"/>
          <p:cNvSpPr>
            <a:spLocks noGrp="1" noChangeArrowheads="1"/>
          </p:cNvSpPr>
          <p:nvPr>
            <p:ph type="title"/>
          </p:nvPr>
        </p:nvSpPr>
        <p:spPr>
          <a:xfrm>
            <a:off x="1331913" y="188640"/>
            <a:ext cx="7812087" cy="954360"/>
          </a:xfrm>
        </p:spPr>
        <p:txBody>
          <a:bodyPr/>
          <a:lstStyle/>
          <a:p>
            <a:r>
              <a:rPr lang="en-AU" altLang="en-US" sz="3200" dirty="0" smtClean="0">
                <a:solidFill>
                  <a:srgbClr val="002060"/>
                </a:solidFill>
              </a:rPr>
              <a:t>Marginal Cost Relationships</a:t>
            </a:r>
            <a:endParaRPr lang="en-US" altLang="en-US" sz="3200" dirty="0" smtClean="0">
              <a:solidFill>
                <a:srgbClr val="002060"/>
              </a:solidFill>
            </a:endParaRPr>
          </a:p>
        </p:txBody>
      </p:sp>
      <p:sp>
        <p:nvSpPr>
          <p:cNvPr id="593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AU" altLang="en-US" smtClean="0"/>
              <a:t>When MC  &gt;  ATC</a:t>
            </a:r>
          </a:p>
          <a:p>
            <a:pPr lvl="1"/>
            <a:r>
              <a:rPr lang="en-AU" altLang="en-US" smtClean="0"/>
              <a:t>ATC increases</a:t>
            </a:r>
          </a:p>
          <a:p>
            <a:r>
              <a:rPr lang="en-AU" altLang="en-US" smtClean="0"/>
              <a:t>When MC  &lt;  AC</a:t>
            </a:r>
          </a:p>
          <a:p>
            <a:pPr lvl="1"/>
            <a:r>
              <a:rPr lang="en-AU" altLang="en-US" smtClean="0"/>
              <a:t>ATC falls</a:t>
            </a:r>
          </a:p>
          <a:p>
            <a:r>
              <a:rPr lang="en-AU" altLang="en-US" smtClean="0"/>
              <a:t>When ATC  =  MC</a:t>
            </a:r>
          </a:p>
          <a:p>
            <a:pPr lvl="1"/>
            <a:r>
              <a:rPr lang="en-AU" altLang="en-US" smtClean="0"/>
              <a:t>ATC is at its minimum</a:t>
            </a:r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590203179"/>
      </p:ext>
    </p:extLst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93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593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593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593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593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593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9395" grpId="0" build="p" autoUpdateAnimBg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1" name="Slide Number Placeholder 4"/>
          <p:cNvSpPr>
            <a:spLocks noGrp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50000"/>
              </a:spcBef>
              <a:buClrTx/>
              <a:buSzTx/>
              <a:buFontTx/>
              <a:buNone/>
            </a:pPr>
            <a:fld id="{635DA6A7-1B6B-4D9A-A6D1-9F14A3F7B67C}" type="slidenum">
              <a:rPr kumimoji="0" lang="en-US" altLang="en-US" sz="1800" smtClean="0">
                <a:solidFill>
                  <a:schemeClr val="bg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50000"/>
                </a:spcBef>
                <a:buClrTx/>
                <a:buSzTx/>
                <a:buFontTx/>
                <a:buNone/>
              </a:pPr>
              <a:t>24</a:t>
            </a:fld>
            <a:endParaRPr kumimoji="0" lang="en-US" altLang="en-US" sz="1800" smtClean="0">
              <a:solidFill>
                <a:srgbClr val="996633"/>
              </a:solidFill>
              <a:latin typeface="Arial" panose="020B0604020202020204" pitchFamily="34" charset="0"/>
            </a:endParaRPr>
          </a:p>
        </p:txBody>
      </p:sp>
      <p:sp>
        <p:nvSpPr>
          <p:cNvPr id="37892" name="Rectangle 2"/>
          <p:cNvSpPr>
            <a:spLocks noGrp="1" noChangeArrowheads="1"/>
          </p:cNvSpPr>
          <p:nvPr>
            <p:ph type="title"/>
          </p:nvPr>
        </p:nvSpPr>
        <p:spPr>
          <a:xfrm>
            <a:off x="1447800" y="188913"/>
            <a:ext cx="6004520" cy="791815"/>
          </a:xfrm>
        </p:spPr>
        <p:txBody>
          <a:bodyPr/>
          <a:lstStyle/>
          <a:p>
            <a:r>
              <a:rPr lang="en-AU" altLang="en-US" sz="3200" dirty="0" smtClean="0">
                <a:solidFill>
                  <a:srgbClr val="002060"/>
                </a:solidFill>
              </a:rPr>
              <a:t>Long-Run Production Costs</a:t>
            </a:r>
            <a:endParaRPr lang="en-US" altLang="en-US" sz="3200" dirty="0" smtClean="0">
              <a:solidFill>
                <a:srgbClr val="002060"/>
              </a:solidFill>
            </a:endParaRPr>
          </a:p>
        </p:txBody>
      </p:sp>
      <p:sp>
        <p:nvSpPr>
          <p:cNvPr id="604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AU" altLang="en-US" dirty="0" smtClean="0"/>
              <a:t>All factors variable </a:t>
            </a:r>
          </a:p>
          <a:p>
            <a:pPr lvl="1"/>
            <a:r>
              <a:rPr lang="en-AU" altLang="en-US" dirty="0" smtClean="0"/>
              <a:t>all costs are variable</a:t>
            </a:r>
          </a:p>
          <a:p>
            <a:pPr marL="0" indent="0">
              <a:buNone/>
            </a:pPr>
            <a:endParaRPr lang="en-AU" altLang="en-US" dirty="0" smtClean="0"/>
          </a:p>
          <a:p>
            <a:pPr marL="0" indent="0">
              <a:buNone/>
            </a:pPr>
            <a:r>
              <a:rPr lang="en-AU" altLang="en-US" dirty="0" smtClean="0"/>
              <a:t>Long-run cost curve</a:t>
            </a:r>
          </a:p>
          <a:p>
            <a:pPr lvl="1"/>
            <a:r>
              <a:rPr lang="en-AU" altLang="en-US" dirty="0" smtClean="0"/>
              <a:t>shape depends on economies of scale</a:t>
            </a:r>
          </a:p>
          <a:p>
            <a:pPr lvl="1"/>
            <a:r>
              <a:rPr lang="en-AU" altLang="en-US" dirty="0" smtClean="0"/>
              <a:t>scale is defined as different levels of plant utilisation</a:t>
            </a:r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2788802899"/>
      </p:ext>
    </p:extLst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04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604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604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604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604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419" grpId="0" build="p" autoUpdateAnimBg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5" name="Slide Number Placeholder 3"/>
          <p:cNvSpPr>
            <a:spLocks noGrp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50000"/>
              </a:spcBef>
              <a:buClrTx/>
              <a:buSzTx/>
              <a:buFontTx/>
              <a:buNone/>
            </a:pPr>
            <a:fld id="{446A38DF-288A-4D69-B510-4A16137E940F}" type="slidenum">
              <a:rPr kumimoji="0" lang="en-US" altLang="en-US" sz="1800" smtClean="0">
                <a:solidFill>
                  <a:schemeClr val="bg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50000"/>
                </a:spcBef>
                <a:buClrTx/>
                <a:buSzTx/>
                <a:buFontTx/>
                <a:buNone/>
              </a:pPr>
              <a:t>25</a:t>
            </a:fld>
            <a:endParaRPr kumimoji="0" lang="en-US" altLang="en-US" sz="1800" smtClean="0">
              <a:solidFill>
                <a:srgbClr val="996633"/>
              </a:solidFill>
              <a:latin typeface="Arial" panose="020B0604020202020204" pitchFamily="34" charset="0"/>
            </a:endParaRPr>
          </a:p>
        </p:txBody>
      </p:sp>
      <p:sp>
        <p:nvSpPr>
          <p:cNvPr id="38916" name="Rectangle 2"/>
          <p:cNvSpPr>
            <a:spLocks noGrp="1" noChangeArrowheads="1"/>
          </p:cNvSpPr>
          <p:nvPr>
            <p:ph type="title"/>
          </p:nvPr>
        </p:nvSpPr>
        <p:spPr>
          <a:xfrm>
            <a:off x="1447800" y="304800"/>
            <a:ext cx="7696200" cy="533400"/>
          </a:xfrm>
        </p:spPr>
        <p:txBody>
          <a:bodyPr/>
          <a:lstStyle/>
          <a:p>
            <a:r>
              <a:rPr lang="en-AU" altLang="en-US" sz="3200" dirty="0" smtClean="0">
                <a:solidFill>
                  <a:srgbClr val="002060"/>
                </a:solidFill>
              </a:rPr>
              <a:t>Long-Run Production Costs (cont.)</a:t>
            </a:r>
            <a:endParaRPr lang="en-US" altLang="en-US" sz="3200" dirty="0" smtClean="0">
              <a:solidFill>
                <a:srgbClr val="002060"/>
              </a:solidFill>
            </a:endParaRPr>
          </a:p>
        </p:txBody>
      </p:sp>
      <p:grpSp>
        <p:nvGrpSpPr>
          <p:cNvPr id="38917" name="Group 3"/>
          <p:cNvGrpSpPr>
            <a:grpSpLocks/>
          </p:cNvGrpSpPr>
          <p:nvPr/>
        </p:nvGrpSpPr>
        <p:grpSpPr bwMode="auto">
          <a:xfrm>
            <a:off x="1987550" y="1431925"/>
            <a:ext cx="6742113" cy="4016375"/>
            <a:chOff x="772" y="886"/>
            <a:chExt cx="4247" cy="2530"/>
          </a:xfrm>
        </p:grpSpPr>
        <p:sp>
          <p:nvSpPr>
            <p:cNvPr id="38931" name="Line 4"/>
            <p:cNvSpPr>
              <a:spLocks noChangeShapeType="1"/>
            </p:cNvSpPr>
            <p:nvPr/>
          </p:nvSpPr>
          <p:spPr bwMode="auto">
            <a:xfrm>
              <a:off x="772" y="886"/>
              <a:ext cx="0" cy="2530"/>
            </a:xfrm>
            <a:prstGeom prst="line">
              <a:avLst/>
            </a:prstGeom>
            <a:noFill/>
            <a:ln w="381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8932" name="Line 5"/>
            <p:cNvSpPr>
              <a:spLocks noChangeShapeType="1"/>
            </p:cNvSpPr>
            <p:nvPr/>
          </p:nvSpPr>
          <p:spPr bwMode="auto">
            <a:xfrm>
              <a:off x="796" y="3414"/>
              <a:ext cx="4223" cy="0"/>
            </a:xfrm>
            <a:prstGeom prst="line">
              <a:avLst/>
            </a:prstGeom>
            <a:noFill/>
            <a:ln w="381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38918" name="Freeform 6"/>
          <p:cNvSpPr>
            <a:spLocks/>
          </p:cNvSpPr>
          <p:nvPr/>
        </p:nvSpPr>
        <p:spPr bwMode="auto">
          <a:xfrm>
            <a:off x="2265363" y="2693988"/>
            <a:ext cx="1101725" cy="617537"/>
          </a:xfrm>
          <a:custGeom>
            <a:avLst/>
            <a:gdLst>
              <a:gd name="T0" fmla="*/ 0 w 694"/>
              <a:gd name="T1" fmla="*/ 0 h 389"/>
              <a:gd name="T2" fmla="*/ 2147483646 w 694"/>
              <a:gd name="T3" fmla="*/ 2147483646 h 389"/>
              <a:gd name="T4" fmla="*/ 2147483646 w 694"/>
              <a:gd name="T5" fmla="*/ 2147483646 h 389"/>
              <a:gd name="T6" fmla="*/ 2147483646 w 694"/>
              <a:gd name="T7" fmla="*/ 2147483646 h 389"/>
              <a:gd name="T8" fmla="*/ 2147483646 w 694"/>
              <a:gd name="T9" fmla="*/ 2147483646 h 389"/>
              <a:gd name="T10" fmla="*/ 2147483646 w 694"/>
              <a:gd name="T11" fmla="*/ 2147483646 h 389"/>
              <a:gd name="T12" fmla="*/ 2147483646 w 694"/>
              <a:gd name="T13" fmla="*/ 2147483646 h 389"/>
              <a:gd name="T14" fmla="*/ 2147483646 w 694"/>
              <a:gd name="T15" fmla="*/ 2147483646 h 389"/>
              <a:gd name="T16" fmla="*/ 2147483646 w 694"/>
              <a:gd name="T17" fmla="*/ 2147483646 h 389"/>
              <a:gd name="T18" fmla="*/ 2147483646 w 694"/>
              <a:gd name="T19" fmla="*/ 2147483646 h 389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w 694"/>
              <a:gd name="T31" fmla="*/ 0 h 389"/>
              <a:gd name="T32" fmla="*/ 694 w 694"/>
              <a:gd name="T33" fmla="*/ 389 h 389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T30" t="T31" r="T32" b="T33"/>
            <a:pathLst>
              <a:path w="694" h="389">
                <a:moveTo>
                  <a:pt x="0" y="0"/>
                </a:moveTo>
                <a:lnTo>
                  <a:pt x="26" y="122"/>
                </a:lnTo>
                <a:lnTo>
                  <a:pt x="52" y="220"/>
                </a:lnTo>
                <a:lnTo>
                  <a:pt x="122" y="300"/>
                </a:lnTo>
                <a:lnTo>
                  <a:pt x="226" y="357"/>
                </a:lnTo>
                <a:lnTo>
                  <a:pt x="348" y="386"/>
                </a:lnTo>
                <a:lnTo>
                  <a:pt x="411" y="388"/>
                </a:lnTo>
                <a:lnTo>
                  <a:pt x="475" y="382"/>
                </a:lnTo>
                <a:lnTo>
                  <a:pt x="594" y="339"/>
                </a:lnTo>
                <a:lnTo>
                  <a:pt x="693" y="253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8919" name="Freeform 7"/>
          <p:cNvSpPr>
            <a:spLocks/>
          </p:cNvSpPr>
          <p:nvPr/>
        </p:nvSpPr>
        <p:spPr bwMode="auto">
          <a:xfrm>
            <a:off x="4749800" y="3832225"/>
            <a:ext cx="1176338" cy="279400"/>
          </a:xfrm>
          <a:custGeom>
            <a:avLst/>
            <a:gdLst>
              <a:gd name="T0" fmla="*/ 0 w 741"/>
              <a:gd name="T1" fmla="*/ 0 h 176"/>
              <a:gd name="T2" fmla="*/ 2147483646 w 741"/>
              <a:gd name="T3" fmla="*/ 2147483646 h 176"/>
              <a:gd name="T4" fmla="*/ 2147483646 w 741"/>
              <a:gd name="T5" fmla="*/ 2147483646 h 176"/>
              <a:gd name="T6" fmla="*/ 2147483646 w 741"/>
              <a:gd name="T7" fmla="*/ 2147483646 h 176"/>
              <a:gd name="T8" fmla="*/ 2147483646 w 741"/>
              <a:gd name="T9" fmla="*/ 2147483646 h 176"/>
              <a:gd name="T10" fmla="*/ 2147483646 w 741"/>
              <a:gd name="T11" fmla="*/ 2147483646 h 176"/>
              <a:gd name="T12" fmla="*/ 2147483646 w 741"/>
              <a:gd name="T13" fmla="*/ 2147483646 h 176"/>
              <a:gd name="T14" fmla="*/ 2147483646 w 741"/>
              <a:gd name="T15" fmla="*/ 2147483646 h 176"/>
              <a:gd name="T16" fmla="*/ 2147483646 w 741"/>
              <a:gd name="T17" fmla="*/ 0 h 17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w 741"/>
              <a:gd name="T28" fmla="*/ 0 h 176"/>
              <a:gd name="T29" fmla="*/ 741 w 741"/>
              <a:gd name="T30" fmla="*/ 176 h 176"/>
            </a:gdLst>
            <a:ahLst/>
            <a:cxnLst>
              <a:cxn ang="T18">
                <a:pos x="T0" y="T1"/>
              </a:cxn>
              <a:cxn ang="T19">
                <a:pos x="T2" y="T3"/>
              </a:cxn>
              <a:cxn ang="T20">
                <a:pos x="T4" y="T5"/>
              </a:cxn>
              <a:cxn ang="T21">
                <a:pos x="T6" y="T7"/>
              </a:cxn>
              <a:cxn ang="T22">
                <a:pos x="T8" y="T9"/>
              </a:cxn>
              <a:cxn ang="T23">
                <a:pos x="T10" y="T11"/>
              </a:cxn>
              <a:cxn ang="T24">
                <a:pos x="T12" y="T13"/>
              </a:cxn>
              <a:cxn ang="T25">
                <a:pos x="T14" y="T15"/>
              </a:cxn>
              <a:cxn ang="T26">
                <a:pos x="T16" y="T17"/>
              </a:cxn>
            </a:cxnLst>
            <a:rect l="T27" t="T28" r="T29" b="T30"/>
            <a:pathLst>
              <a:path w="741" h="176">
                <a:moveTo>
                  <a:pt x="0" y="0"/>
                </a:moveTo>
                <a:lnTo>
                  <a:pt x="65" y="77"/>
                </a:lnTo>
                <a:lnTo>
                  <a:pt x="152" y="132"/>
                </a:lnTo>
                <a:lnTo>
                  <a:pt x="258" y="164"/>
                </a:lnTo>
                <a:lnTo>
                  <a:pt x="370" y="175"/>
                </a:lnTo>
                <a:lnTo>
                  <a:pt x="481" y="165"/>
                </a:lnTo>
                <a:lnTo>
                  <a:pt x="586" y="132"/>
                </a:lnTo>
                <a:lnTo>
                  <a:pt x="673" y="78"/>
                </a:lnTo>
                <a:lnTo>
                  <a:pt x="740" y="0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8920" name="Freeform 8"/>
          <p:cNvSpPr>
            <a:spLocks/>
          </p:cNvSpPr>
          <p:nvPr/>
        </p:nvSpPr>
        <p:spPr bwMode="auto">
          <a:xfrm>
            <a:off x="7192963" y="3019425"/>
            <a:ext cx="923925" cy="549275"/>
          </a:xfrm>
          <a:custGeom>
            <a:avLst/>
            <a:gdLst>
              <a:gd name="T0" fmla="*/ 0 w 582"/>
              <a:gd name="T1" fmla="*/ 2147483646 h 346"/>
              <a:gd name="T2" fmla="*/ 2147483646 w 582"/>
              <a:gd name="T3" fmla="*/ 2147483646 h 346"/>
              <a:gd name="T4" fmla="*/ 2147483646 w 582"/>
              <a:gd name="T5" fmla="*/ 2147483646 h 346"/>
              <a:gd name="T6" fmla="*/ 2147483646 w 582"/>
              <a:gd name="T7" fmla="*/ 2147483646 h 346"/>
              <a:gd name="T8" fmla="*/ 2147483646 w 582"/>
              <a:gd name="T9" fmla="*/ 2147483646 h 346"/>
              <a:gd name="T10" fmla="*/ 2147483646 w 582"/>
              <a:gd name="T11" fmla="*/ 2147483646 h 346"/>
              <a:gd name="T12" fmla="*/ 2147483646 w 582"/>
              <a:gd name="T13" fmla="*/ 2147483646 h 346"/>
              <a:gd name="T14" fmla="*/ 2147483646 w 582"/>
              <a:gd name="T15" fmla="*/ 2147483646 h 346"/>
              <a:gd name="T16" fmla="*/ 2147483646 w 582"/>
              <a:gd name="T17" fmla="*/ 2147483646 h 346"/>
              <a:gd name="T18" fmla="*/ 2147483646 w 582"/>
              <a:gd name="T19" fmla="*/ 2147483646 h 346"/>
              <a:gd name="T20" fmla="*/ 2147483646 w 582"/>
              <a:gd name="T21" fmla="*/ 2147483646 h 346"/>
              <a:gd name="T22" fmla="*/ 2147483646 w 582"/>
              <a:gd name="T23" fmla="*/ 2147483646 h 346"/>
              <a:gd name="T24" fmla="*/ 2147483646 w 582"/>
              <a:gd name="T25" fmla="*/ 0 h 34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w 582"/>
              <a:gd name="T40" fmla="*/ 0 h 346"/>
              <a:gd name="T41" fmla="*/ 582 w 582"/>
              <a:gd name="T42" fmla="*/ 346 h 34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T39" t="T40" r="T41" b="T42"/>
            <a:pathLst>
              <a:path w="582" h="346">
                <a:moveTo>
                  <a:pt x="0" y="239"/>
                </a:moveTo>
                <a:lnTo>
                  <a:pt x="90" y="308"/>
                </a:lnTo>
                <a:lnTo>
                  <a:pt x="195" y="341"/>
                </a:lnTo>
                <a:lnTo>
                  <a:pt x="248" y="345"/>
                </a:lnTo>
                <a:lnTo>
                  <a:pt x="275" y="345"/>
                </a:lnTo>
                <a:lnTo>
                  <a:pt x="302" y="342"/>
                </a:lnTo>
                <a:lnTo>
                  <a:pt x="405" y="312"/>
                </a:lnTo>
                <a:lnTo>
                  <a:pt x="488" y="262"/>
                </a:lnTo>
                <a:lnTo>
                  <a:pt x="548" y="188"/>
                </a:lnTo>
                <a:lnTo>
                  <a:pt x="551" y="138"/>
                </a:lnTo>
                <a:lnTo>
                  <a:pt x="575" y="90"/>
                </a:lnTo>
                <a:lnTo>
                  <a:pt x="581" y="42"/>
                </a:lnTo>
                <a:lnTo>
                  <a:pt x="581" y="0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8921" name="Freeform 9"/>
          <p:cNvSpPr>
            <a:spLocks/>
          </p:cNvSpPr>
          <p:nvPr/>
        </p:nvSpPr>
        <p:spPr bwMode="auto">
          <a:xfrm>
            <a:off x="3346450" y="3238500"/>
            <a:ext cx="1101725" cy="617538"/>
          </a:xfrm>
          <a:custGeom>
            <a:avLst/>
            <a:gdLst>
              <a:gd name="T0" fmla="*/ 0 w 694"/>
              <a:gd name="T1" fmla="*/ 0 h 389"/>
              <a:gd name="T2" fmla="*/ 2147483646 w 694"/>
              <a:gd name="T3" fmla="*/ 2147483646 h 389"/>
              <a:gd name="T4" fmla="*/ 2147483646 w 694"/>
              <a:gd name="T5" fmla="*/ 2147483646 h 389"/>
              <a:gd name="T6" fmla="*/ 2147483646 w 694"/>
              <a:gd name="T7" fmla="*/ 2147483646 h 389"/>
              <a:gd name="T8" fmla="*/ 2147483646 w 694"/>
              <a:gd name="T9" fmla="*/ 2147483646 h 389"/>
              <a:gd name="T10" fmla="*/ 2147483646 w 694"/>
              <a:gd name="T11" fmla="*/ 2147483646 h 389"/>
              <a:gd name="T12" fmla="*/ 2147483646 w 694"/>
              <a:gd name="T13" fmla="*/ 2147483646 h 389"/>
              <a:gd name="T14" fmla="*/ 2147483646 w 694"/>
              <a:gd name="T15" fmla="*/ 2147483646 h 389"/>
              <a:gd name="T16" fmla="*/ 2147483646 w 694"/>
              <a:gd name="T17" fmla="*/ 2147483646 h 389"/>
              <a:gd name="T18" fmla="*/ 2147483646 w 694"/>
              <a:gd name="T19" fmla="*/ 2147483646 h 389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w 694"/>
              <a:gd name="T31" fmla="*/ 0 h 389"/>
              <a:gd name="T32" fmla="*/ 694 w 694"/>
              <a:gd name="T33" fmla="*/ 389 h 389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T30" t="T31" r="T32" b="T33"/>
            <a:pathLst>
              <a:path w="694" h="389">
                <a:moveTo>
                  <a:pt x="0" y="0"/>
                </a:moveTo>
                <a:lnTo>
                  <a:pt x="26" y="122"/>
                </a:lnTo>
                <a:lnTo>
                  <a:pt x="52" y="220"/>
                </a:lnTo>
                <a:lnTo>
                  <a:pt x="122" y="300"/>
                </a:lnTo>
                <a:lnTo>
                  <a:pt x="226" y="357"/>
                </a:lnTo>
                <a:lnTo>
                  <a:pt x="348" y="386"/>
                </a:lnTo>
                <a:lnTo>
                  <a:pt x="411" y="388"/>
                </a:lnTo>
                <a:lnTo>
                  <a:pt x="475" y="382"/>
                </a:lnTo>
                <a:lnTo>
                  <a:pt x="594" y="339"/>
                </a:lnTo>
                <a:lnTo>
                  <a:pt x="693" y="253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8922" name="Freeform 10"/>
          <p:cNvSpPr>
            <a:spLocks/>
          </p:cNvSpPr>
          <p:nvPr/>
        </p:nvSpPr>
        <p:spPr bwMode="auto">
          <a:xfrm>
            <a:off x="6086475" y="3440113"/>
            <a:ext cx="923925" cy="549275"/>
          </a:xfrm>
          <a:custGeom>
            <a:avLst/>
            <a:gdLst>
              <a:gd name="T0" fmla="*/ 0 w 582"/>
              <a:gd name="T1" fmla="*/ 2147483646 h 346"/>
              <a:gd name="T2" fmla="*/ 2147483646 w 582"/>
              <a:gd name="T3" fmla="*/ 2147483646 h 346"/>
              <a:gd name="T4" fmla="*/ 2147483646 w 582"/>
              <a:gd name="T5" fmla="*/ 2147483646 h 346"/>
              <a:gd name="T6" fmla="*/ 2147483646 w 582"/>
              <a:gd name="T7" fmla="*/ 2147483646 h 346"/>
              <a:gd name="T8" fmla="*/ 2147483646 w 582"/>
              <a:gd name="T9" fmla="*/ 2147483646 h 346"/>
              <a:gd name="T10" fmla="*/ 2147483646 w 582"/>
              <a:gd name="T11" fmla="*/ 2147483646 h 346"/>
              <a:gd name="T12" fmla="*/ 2147483646 w 582"/>
              <a:gd name="T13" fmla="*/ 2147483646 h 346"/>
              <a:gd name="T14" fmla="*/ 2147483646 w 582"/>
              <a:gd name="T15" fmla="*/ 2147483646 h 346"/>
              <a:gd name="T16" fmla="*/ 2147483646 w 582"/>
              <a:gd name="T17" fmla="*/ 2147483646 h 346"/>
              <a:gd name="T18" fmla="*/ 2147483646 w 582"/>
              <a:gd name="T19" fmla="*/ 2147483646 h 346"/>
              <a:gd name="T20" fmla="*/ 2147483646 w 582"/>
              <a:gd name="T21" fmla="*/ 2147483646 h 346"/>
              <a:gd name="T22" fmla="*/ 2147483646 w 582"/>
              <a:gd name="T23" fmla="*/ 2147483646 h 346"/>
              <a:gd name="T24" fmla="*/ 2147483646 w 582"/>
              <a:gd name="T25" fmla="*/ 0 h 34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w 582"/>
              <a:gd name="T40" fmla="*/ 0 h 346"/>
              <a:gd name="T41" fmla="*/ 582 w 582"/>
              <a:gd name="T42" fmla="*/ 346 h 34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T39" t="T40" r="T41" b="T42"/>
            <a:pathLst>
              <a:path w="582" h="346">
                <a:moveTo>
                  <a:pt x="0" y="239"/>
                </a:moveTo>
                <a:lnTo>
                  <a:pt x="90" y="308"/>
                </a:lnTo>
                <a:lnTo>
                  <a:pt x="195" y="341"/>
                </a:lnTo>
                <a:lnTo>
                  <a:pt x="248" y="345"/>
                </a:lnTo>
                <a:lnTo>
                  <a:pt x="275" y="345"/>
                </a:lnTo>
                <a:lnTo>
                  <a:pt x="302" y="342"/>
                </a:lnTo>
                <a:lnTo>
                  <a:pt x="405" y="312"/>
                </a:lnTo>
                <a:lnTo>
                  <a:pt x="488" y="262"/>
                </a:lnTo>
                <a:lnTo>
                  <a:pt x="548" y="188"/>
                </a:lnTo>
                <a:lnTo>
                  <a:pt x="551" y="138"/>
                </a:lnTo>
                <a:lnTo>
                  <a:pt x="575" y="90"/>
                </a:lnTo>
                <a:lnTo>
                  <a:pt x="581" y="42"/>
                </a:lnTo>
                <a:lnTo>
                  <a:pt x="581" y="0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1451" name="Rectangle 11"/>
          <p:cNvSpPr>
            <a:spLocks noChangeArrowheads="1"/>
          </p:cNvSpPr>
          <p:nvPr/>
        </p:nvSpPr>
        <p:spPr bwMode="auto">
          <a:xfrm rot="16200000">
            <a:off x="735807" y="3245644"/>
            <a:ext cx="1822450" cy="515937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8" tIns="44450" rIns="90488" bIns="44450">
            <a:spAutoFit/>
          </a:bodyPr>
          <a:lstStyle/>
          <a:p>
            <a:pPr>
              <a:defRPr/>
            </a:pPr>
            <a:r>
              <a:rPr lang="en-US" sz="2800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Unit Costs</a:t>
            </a:r>
          </a:p>
        </p:txBody>
      </p:sp>
      <p:sp>
        <p:nvSpPr>
          <p:cNvPr id="61452" name="Rectangle 12"/>
          <p:cNvSpPr>
            <a:spLocks noChangeArrowheads="1"/>
          </p:cNvSpPr>
          <p:nvPr/>
        </p:nvSpPr>
        <p:spPr bwMode="auto">
          <a:xfrm>
            <a:off x="4649788" y="5486400"/>
            <a:ext cx="1249362" cy="515938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8" tIns="44450" rIns="90488" bIns="44450">
            <a:spAutoFit/>
          </a:bodyPr>
          <a:lstStyle/>
          <a:p>
            <a:pPr>
              <a:defRPr/>
            </a:pPr>
            <a:r>
              <a:rPr lang="en-US" sz="2800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Output</a:t>
            </a:r>
          </a:p>
        </p:txBody>
      </p:sp>
      <p:sp>
        <p:nvSpPr>
          <p:cNvPr id="38925" name="Line 13"/>
          <p:cNvSpPr>
            <a:spLocks noChangeShapeType="1"/>
          </p:cNvSpPr>
          <p:nvPr/>
        </p:nvSpPr>
        <p:spPr bwMode="auto">
          <a:xfrm>
            <a:off x="2887663" y="3375025"/>
            <a:ext cx="0" cy="2001838"/>
          </a:xfrm>
          <a:prstGeom prst="line">
            <a:avLst/>
          </a:prstGeom>
          <a:noFill/>
          <a:ln w="25400">
            <a:solidFill>
              <a:srgbClr val="000000"/>
            </a:solidFill>
            <a:prstDash val="dash"/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926" name="Line 14"/>
          <p:cNvSpPr>
            <a:spLocks noChangeShapeType="1"/>
          </p:cNvSpPr>
          <p:nvPr/>
        </p:nvSpPr>
        <p:spPr bwMode="auto">
          <a:xfrm>
            <a:off x="3983038" y="3919538"/>
            <a:ext cx="0" cy="1466850"/>
          </a:xfrm>
          <a:prstGeom prst="line">
            <a:avLst/>
          </a:prstGeom>
          <a:noFill/>
          <a:ln w="25400">
            <a:solidFill>
              <a:srgbClr val="000000"/>
            </a:solidFill>
            <a:prstDash val="dash"/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927" name="Line 15"/>
          <p:cNvSpPr>
            <a:spLocks noChangeShapeType="1"/>
          </p:cNvSpPr>
          <p:nvPr/>
        </p:nvSpPr>
        <p:spPr bwMode="auto">
          <a:xfrm>
            <a:off x="5345113" y="4148138"/>
            <a:ext cx="0" cy="1238250"/>
          </a:xfrm>
          <a:prstGeom prst="line">
            <a:avLst/>
          </a:prstGeom>
          <a:noFill/>
          <a:ln w="25400">
            <a:solidFill>
              <a:srgbClr val="000000"/>
            </a:solidFill>
            <a:prstDash val="dash"/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928" name="Line 16"/>
          <p:cNvSpPr>
            <a:spLocks noChangeShapeType="1"/>
          </p:cNvSpPr>
          <p:nvPr/>
        </p:nvSpPr>
        <p:spPr bwMode="auto">
          <a:xfrm>
            <a:off x="6478588" y="4052888"/>
            <a:ext cx="0" cy="1333500"/>
          </a:xfrm>
          <a:prstGeom prst="line">
            <a:avLst/>
          </a:prstGeom>
          <a:noFill/>
          <a:ln w="25400">
            <a:solidFill>
              <a:srgbClr val="000000"/>
            </a:solidFill>
            <a:prstDash val="dash"/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929" name="Line 17"/>
          <p:cNvSpPr>
            <a:spLocks noChangeShapeType="1"/>
          </p:cNvSpPr>
          <p:nvPr/>
        </p:nvSpPr>
        <p:spPr bwMode="auto">
          <a:xfrm>
            <a:off x="7612063" y="3633788"/>
            <a:ext cx="0" cy="1752600"/>
          </a:xfrm>
          <a:prstGeom prst="line">
            <a:avLst/>
          </a:prstGeom>
          <a:noFill/>
          <a:ln w="25400">
            <a:solidFill>
              <a:srgbClr val="000000"/>
            </a:solidFill>
            <a:prstDash val="dash"/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1458" name="Rectangle 18"/>
          <p:cNvSpPr>
            <a:spLocks noChangeArrowheads="1"/>
          </p:cNvSpPr>
          <p:nvPr/>
        </p:nvSpPr>
        <p:spPr bwMode="auto">
          <a:xfrm>
            <a:off x="2590800" y="1219200"/>
            <a:ext cx="6096000" cy="1600200"/>
          </a:xfrm>
          <a:prstGeom prst="rect">
            <a:avLst/>
          </a:prstGeom>
          <a:solidFill>
            <a:srgbClr val="CA2102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US" sz="2800">
                <a:solidFill>
                  <a:schemeClr val="bg1"/>
                </a:solidFill>
                <a:latin typeface="Arial" charset="0"/>
              </a:rPr>
              <a:t>For every plant capacity size...</a:t>
            </a:r>
          </a:p>
          <a:p>
            <a:pPr algn="ctr">
              <a:defRPr/>
            </a:pPr>
            <a:r>
              <a:rPr lang="en-US" sz="2800">
                <a:solidFill>
                  <a:schemeClr val="bg1"/>
                </a:solidFill>
                <a:latin typeface="Arial" charset="0"/>
              </a:rPr>
              <a:t>  there is a short-run ATC curve,</a:t>
            </a:r>
            <a:r>
              <a:rPr lang="en-US" sz="280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> </a:t>
            </a:r>
          </a:p>
          <a:p>
            <a:pPr algn="ctr">
              <a:defRPr/>
            </a:pPr>
            <a:r>
              <a:rPr lang="en-US" sz="280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>    </a:t>
            </a:r>
            <a:r>
              <a:rPr lang="en-US" sz="2800">
                <a:solidFill>
                  <a:schemeClr val="bg1"/>
                </a:solidFill>
                <a:latin typeface="Arial" charset="0"/>
              </a:rPr>
              <a:t>and every ATC has a minimum cost</a:t>
            </a:r>
            <a:endParaRPr lang="en-AU" sz="28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4313177"/>
      </p:ext>
    </p:extLst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75"/>
                                        <p:tgtEl>
                                          <p:spTgt spid="614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1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5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75"/>
                                        <p:tgtEl>
                                          <p:spTgt spid="6145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405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5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75"/>
                                        <p:tgtEl>
                                          <p:spTgt spid="6145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58" grpId="0" build="p" autoUpdateAnimBg="0" advAuto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9" name="Slide Number Placeholder 3"/>
          <p:cNvSpPr>
            <a:spLocks noGrp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50000"/>
              </a:spcBef>
              <a:buClrTx/>
              <a:buSzTx/>
              <a:buFontTx/>
              <a:buNone/>
            </a:pPr>
            <a:fld id="{D5CBAA29-9AF2-4149-8DCD-8AF934DD2578}" type="slidenum">
              <a:rPr kumimoji="0" lang="en-US" altLang="en-US" sz="1800" smtClean="0">
                <a:solidFill>
                  <a:schemeClr val="bg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50000"/>
                </a:spcBef>
                <a:buClrTx/>
                <a:buSzTx/>
                <a:buFontTx/>
                <a:buNone/>
              </a:pPr>
              <a:t>26</a:t>
            </a:fld>
            <a:endParaRPr kumimoji="0" lang="en-US" altLang="en-US" sz="1800" smtClean="0">
              <a:solidFill>
                <a:srgbClr val="996633"/>
              </a:solidFill>
              <a:latin typeface="Arial" panose="020B0604020202020204" pitchFamily="34" charset="0"/>
            </a:endParaRPr>
          </a:p>
        </p:txBody>
      </p:sp>
      <p:sp>
        <p:nvSpPr>
          <p:cNvPr id="39940" name="Rectangle 2"/>
          <p:cNvSpPr>
            <a:spLocks noGrp="1" noChangeArrowheads="1"/>
          </p:cNvSpPr>
          <p:nvPr>
            <p:ph type="title"/>
          </p:nvPr>
        </p:nvSpPr>
        <p:spPr>
          <a:xfrm>
            <a:off x="1447800" y="304800"/>
            <a:ext cx="7467600" cy="533400"/>
          </a:xfrm>
        </p:spPr>
        <p:txBody>
          <a:bodyPr/>
          <a:lstStyle/>
          <a:p>
            <a:r>
              <a:rPr lang="en-AU" altLang="en-US" sz="3200" smtClean="0">
                <a:solidFill>
                  <a:srgbClr val="002060"/>
                </a:solidFill>
              </a:rPr>
              <a:t>Long-Run Production Costs</a:t>
            </a:r>
            <a:endParaRPr lang="en-US" altLang="en-US" sz="3200" smtClean="0">
              <a:solidFill>
                <a:srgbClr val="002060"/>
              </a:solidFill>
            </a:endParaRPr>
          </a:p>
        </p:txBody>
      </p:sp>
      <p:sp>
        <p:nvSpPr>
          <p:cNvPr id="39941" name="Rectangle 3"/>
          <p:cNvSpPr>
            <a:spLocks noChangeArrowheads="1"/>
          </p:cNvSpPr>
          <p:nvPr/>
        </p:nvSpPr>
        <p:spPr bwMode="auto">
          <a:xfrm rot="-5400000">
            <a:off x="812007" y="3220244"/>
            <a:ext cx="1822450" cy="515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2800">
                <a:solidFill>
                  <a:srgbClr val="000000"/>
                </a:solidFill>
                <a:latin typeface="Arial" panose="020B0604020202020204" pitchFamily="34" charset="0"/>
              </a:rPr>
              <a:t>Unit Costs</a:t>
            </a:r>
          </a:p>
        </p:txBody>
      </p:sp>
      <p:sp>
        <p:nvSpPr>
          <p:cNvPr id="39942" name="Rectangle 4"/>
          <p:cNvSpPr>
            <a:spLocks noChangeArrowheads="1"/>
          </p:cNvSpPr>
          <p:nvPr/>
        </p:nvSpPr>
        <p:spPr bwMode="auto">
          <a:xfrm>
            <a:off x="4818063" y="5486400"/>
            <a:ext cx="1249362" cy="515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2800">
                <a:solidFill>
                  <a:srgbClr val="000000"/>
                </a:solidFill>
                <a:latin typeface="Arial" panose="020B0604020202020204" pitchFamily="34" charset="0"/>
              </a:rPr>
              <a:t>Output</a:t>
            </a:r>
          </a:p>
        </p:txBody>
      </p:sp>
      <p:sp>
        <p:nvSpPr>
          <p:cNvPr id="39943" name="Line 5"/>
          <p:cNvSpPr>
            <a:spLocks noChangeShapeType="1"/>
          </p:cNvSpPr>
          <p:nvPr/>
        </p:nvSpPr>
        <p:spPr bwMode="auto">
          <a:xfrm>
            <a:off x="3055938" y="3349625"/>
            <a:ext cx="0" cy="2001838"/>
          </a:xfrm>
          <a:prstGeom prst="line">
            <a:avLst/>
          </a:prstGeom>
          <a:noFill/>
          <a:ln w="25400">
            <a:solidFill>
              <a:srgbClr val="000000"/>
            </a:solidFill>
            <a:prstDash val="dash"/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944" name="Line 6"/>
          <p:cNvSpPr>
            <a:spLocks noChangeShapeType="1"/>
          </p:cNvSpPr>
          <p:nvPr/>
        </p:nvSpPr>
        <p:spPr bwMode="auto">
          <a:xfrm>
            <a:off x="4151313" y="3894138"/>
            <a:ext cx="0" cy="1466850"/>
          </a:xfrm>
          <a:prstGeom prst="line">
            <a:avLst/>
          </a:prstGeom>
          <a:noFill/>
          <a:ln w="25400">
            <a:solidFill>
              <a:srgbClr val="000000"/>
            </a:solidFill>
            <a:prstDash val="dash"/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945" name="Line 7"/>
          <p:cNvSpPr>
            <a:spLocks noChangeShapeType="1"/>
          </p:cNvSpPr>
          <p:nvPr/>
        </p:nvSpPr>
        <p:spPr bwMode="auto">
          <a:xfrm>
            <a:off x="5513388" y="4122738"/>
            <a:ext cx="0" cy="1238250"/>
          </a:xfrm>
          <a:prstGeom prst="line">
            <a:avLst/>
          </a:prstGeom>
          <a:noFill/>
          <a:ln w="25400">
            <a:solidFill>
              <a:srgbClr val="000000"/>
            </a:solidFill>
            <a:prstDash val="dash"/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946" name="Line 8"/>
          <p:cNvSpPr>
            <a:spLocks noChangeShapeType="1"/>
          </p:cNvSpPr>
          <p:nvPr/>
        </p:nvSpPr>
        <p:spPr bwMode="auto">
          <a:xfrm>
            <a:off x="6646863" y="4027488"/>
            <a:ext cx="0" cy="1333500"/>
          </a:xfrm>
          <a:prstGeom prst="line">
            <a:avLst/>
          </a:prstGeom>
          <a:noFill/>
          <a:ln w="25400">
            <a:solidFill>
              <a:srgbClr val="000000"/>
            </a:solidFill>
            <a:prstDash val="dash"/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947" name="Line 9"/>
          <p:cNvSpPr>
            <a:spLocks noChangeShapeType="1"/>
          </p:cNvSpPr>
          <p:nvPr/>
        </p:nvSpPr>
        <p:spPr bwMode="auto">
          <a:xfrm>
            <a:off x="7780338" y="3608388"/>
            <a:ext cx="0" cy="1752600"/>
          </a:xfrm>
          <a:prstGeom prst="line">
            <a:avLst/>
          </a:prstGeom>
          <a:noFill/>
          <a:ln w="25400">
            <a:solidFill>
              <a:srgbClr val="000000"/>
            </a:solidFill>
            <a:prstDash val="dash"/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948" name="Freeform 10"/>
          <p:cNvSpPr>
            <a:spLocks/>
          </p:cNvSpPr>
          <p:nvPr/>
        </p:nvSpPr>
        <p:spPr bwMode="auto">
          <a:xfrm>
            <a:off x="2433638" y="2668588"/>
            <a:ext cx="1101725" cy="617537"/>
          </a:xfrm>
          <a:custGeom>
            <a:avLst/>
            <a:gdLst>
              <a:gd name="T0" fmla="*/ 0 w 694"/>
              <a:gd name="T1" fmla="*/ 0 h 389"/>
              <a:gd name="T2" fmla="*/ 2147483646 w 694"/>
              <a:gd name="T3" fmla="*/ 2147483646 h 389"/>
              <a:gd name="T4" fmla="*/ 2147483646 w 694"/>
              <a:gd name="T5" fmla="*/ 2147483646 h 389"/>
              <a:gd name="T6" fmla="*/ 2147483646 w 694"/>
              <a:gd name="T7" fmla="*/ 2147483646 h 389"/>
              <a:gd name="T8" fmla="*/ 2147483646 w 694"/>
              <a:gd name="T9" fmla="*/ 2147483646 h 389"/>
              <a:gd name="T10" fmla="*/ 2147483646 w 694"/>
              <a:gd name="T11" fmla="*/ 2147483646 h 389"/>
              <a:gd name="T12" fmla="*/ 2147483646 w 694"/>
              <a:gd name="T13" fmla="*/ 2147483646 h 389"/>
              <a:gd name="T14" fmla="*/ 2147483646 w 694"/>
              <a:gd name="T15" fmla="*/ 2147483646 h 389"/>
              <a:gd name="T16" fmla="*/ 2147483646 w 694"/>
              <a:gd name="T17" fmla="*/ 2147483646 h 389"/>
              <a:gd name="T18" fmla="*/ 2147483646 w 694"/>
              <a:gd name="T19" fmla="*/ 2147483646 h 389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w 694"/>
              <a:gd name="T31" fmla="*/ 0 h 389"/>
              <a:gd name="T32" fmla="*/ 694 w 694"/>
              <a:gd name="T33" fmla="*/ 389 h 389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T30" t="T31" r="T32" b="T33"/>
            <a:pathLst>
              <a:path w="694" h="389">
                <a:moveTo>
                  <a:pt x="0" y="0"/>
                </a:moveTo>
                <a:lnTo>
                  <a:pt x="26" y="122"/>
                </a:lnTo>
                <a:lnTo>
                  <a:pt x="52" y="220"/>
                </a:lnTo>
                <a:lnTo>
                  <a:pt x="122" y="300"/>
                </a:lnTo>
                <a:lnTo>
                  <a:pt x="226" y="357"/>
                </a:lnTo>
                <a:lnTo>
                  <a:pt x="348" y="386"/>
                </a:lnTo>
                <a:lnTo>
                  <a:pt x="411" y="388"/>
                </a:lnTo>
                <a:lnTo>
                  <a:pt x="475" y="382"/>
                </a:lnTo>
                <a:lnTo>
                  <a:pt x="594" y="339"/>
                </a:lnTo>
                <a:lnTo>
                  <a:pt x="693" y="253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49" name="Freeform 11"/>
          <p:cNvSpPr>
            <a:spLocks/>
          </p:cNvSpPr>
          <p:nvPr/>
        </p:nvSpPr>
        <p:spPr bwMode="auto">
          <a:xfrm>
            <a:off x="5540375" y="4059238"/>
            <a:ext cx="554038" cy="26987"/>
          </a:xfrm>
          <a:custGeom>
            <a:avLst/>
            <a:gdLst>
              <a:gd name="T0" fmla="*/ 0 w 349"/>
              <a:gd name="T1" fmla="*/ 0 h 17"/>
              <a:gd name="T2" fmla="*/ 2147483646 w 349"/>
              <a:gd name="T3" fmla="*/ 2147483646 h 17"/>
              <a:gd name="T4" fmla="*/ 2147483646 w 349"/>
              <a:gd name="T5" fmla="*/ 2147483646 h 17"/>
              <a:gd name="T6" fmla="*/ 2147483646 w 349"/>
              <a:gd name="T7" fmla="*/ 2147483646 h 17"/>
              <a:gd name="T8" fmla="*/ 2147483646 w 349"/>
              <a:gd name="T9" fmla="*/ 2147483646 h 17"/>
              <a:gd name="T10" fmla="*/ 2147483646 w 349"/>
              <a:gd name="T11" fmla="*/ 2147483646 h 17"/>
              <a:gd name="T12" fmla="*/ 2147483646 w 349"/>
              <a:gd name="T13" fmla="*/ 2147483646 h 17"/>
              <a:gd name="T14" fmla="*/ 2147483646 w 349"/>
              <a:gd name="T15" fmla="*/ 2147483646 h 17"/>
              <a:gd name="T16" fmla="*/ 2147483646 w 349"/>
              <a:gd name="T17" fmla="*/ 0 h 17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w 349"/>
              <a:gd name="T28" fmla="*/ 0 h 17"/>
              <a:gd name="T29" fmla="*/ 349 w 349"/>
              <a:gd name="T30" fmla="*/ 17 h 17"/>
            </a:gdLst>
            <a:ahLst/>
            <a:cxnLst>
              <a:cxn ang="T18">
                <a:pos x="T0" y="T1"/>
              </a:cxn>
              <a:cxn ang="T19">
                <a:pos x="T2" y="T3"/>
              </a:cxn>
              <a:cxn ang="T20">
                <a:pos x="T4" y="T5"/>
              </a:cxn>
              <a:cxn ang="T21">
                <a:pos x="T6" y="T7"/>
              </a:cxn>
              <a:cxn ang="T22">
                <a:pos x="T8" y="T9"/>
              </a:cxn>
              <a:cxn ang="T23">
                <a:pos x="T10" y="T11"/>
              </a:cxn>
              <a:cxn ang="T24">
                <a:pos x="T12" y="T13"/>
              </a:cxn>
              <a:cxn ang="T25">
                <a:pos x="T14" y="T15"/>
              </a:cxn>
              <a:cxn ang="T26">
                <a:pos x="T16" y="T17"/>
              </a:cxn>
            </a:cxnLst>
            <a:rect l="T27" t="T28" r="T29" b="T30"/>
            <a:pathLst>
              <a:path w="349" h="17">
                <a:moveTo>
                  <a:pt x="0" y="0"/>
                </a:moveTo>
                <a:lnTo>
                  <a:pt x="31" y="7"/>
                </a:lnTo>
                <a:lnTo>
                  <a:pt x="72" y="12"/>
                </a:lnTo>
                <a:lnTo>
                  <a:pt x="121" y="15"/>
                </a:lnTo>
                <a:lnTo>
                  <a:pt x="174" y="16"/>
                </a:lnTo>
                <a:lnTo>
                  <a:pt x="226" y="15"/>
                </a:lnTo>
                <a:lnTo>
                  <a:pt x="276" y="12"/>
                </a:lnTo>
                <a:lnTo>
                  <a:pt x="317" y="7"/>
                </a:lnTo>
                <a:lnTo>
                  <a:pt x="348" y="0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50" name="Freeform 12"/>
          <p:cNvSpPr>
            <a:spLocks/>
          </p:cNvSpPr>
          <p:nvPr/>
        </p:nvSpPr>
        <p:spPr bwMode="auto">
          <a:xfrm>
            <a:off x="7361238" y="2994025"/>
            <a:ext cx="923925" cy="549275"/>
          </a:xfrm>
          <a:custGeom>
            <a:avLst/>
            <a:gdLst>
              <a:gd name="T0" fmla="*/ 0 w 582"/>
              <a:gd name="T1" fmla="*/ 2147483646 h 346"/>
              <a:gd name="T2" fmla="*/ 2147483646 w 582"/>
              <a:gd name="T3" fmla="*/ 2147483646 h 346"/>
              <a:gd name="T4" fmla="*/ 2147483646 w 582"/>
              <a:gd name="T5" fmla="*/ 2147483646 h 346"/>
              <a:gd name="T6" fmla="*/ 2147483646 w 582"/>
              <a:gd name="T7" fmla="*/ 2147483646 h 346"/>
              <a:gd name="T8" fmla="*/ 2147483646 w 582"/>
              <a:gd name="T9" fmla="*/ 2147483646 h 346"/>
              <a:gd name="T10" fmla="*/ 2147483646 w 582"/>
              <a:gd name="T11" fmla="*/ 2147483646 h 346"/>
              <a:gd name="T12" fmla="*/ 2147483646 w 582"/>
              <a:gd name="T13" fmla="*/ 2147483646 h 346"/>
              <a:gd name="T14" fmla="*/ 2147483646 w 582"/>
              <a:gd name="T15" fmla="*/ 2147483646 h 346"/>
              <a:gd name="T16" fmla="*/ 2147483646 w 582"/>
              <a:gd name="T17" fmla="*/ 2147483646 h 346"/>
              <a:gd name="T18" fmla="*/ 2147483646 w 582"/>
              <a:gd name="T19" fmla="*/ 2147483646 h 346"/>
              <a:gd name="T20" fmla="*/ 2147483646 w 582"/>
              <a:gd name="T21" fmla="*/ 2147483646 h 346"/>
              <a:gd name="T22" fmla="*/ 2147483646 w 582"/>
              <a:gd name="T23" fmla="*/ 2147483646 h 346"/>
              <a:gd name="T24" fmla="*/ 2147483646 w 582"/>
              <a:gd name="T25" fmla="*/ 0 h 34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w 582"/>
              <a:gd name="T40" fmla="*/ 0 h 346"/>
              <a:gd name="T41" fmla="*/ 582 w 582"/>
              <a:gd name="T42" fmla="*/ 346 h 34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T39" t="T40" r="T41" b="T42"/>
            <a:pathLst>
              <a:path w="582" h="346">
                <a:moveTo>
                  <a:pt x="0" y="239"/>
                </a:moveTo>
                <a:lnTo>
                  <a:pt x="90" y="308"/>
                </a:lnTo>
                <a:lnTo>
                  <a:pt x="195" y="341"/>
                </a:lnTo>
                <a:lnTo>
                  <a:pt x="248" y="345"/>
                </a:lnTo>
                <a:lnTo>
                  <a:pt x="275" y="345"/>
                </a:lnTo>
                <a:lnTo>
                  <a:pt x="302" y="342"/>
                </a:lnTo>
                <a:lnTo>
                  <a:pt x="405" y="312"/>
                </a:lnTo>
                <a:lnTo>
                  <a:pt x="488" y="262"/>
                </a:lnTo>
                <a:lnTo>
                  <a:pt x="548" y="188"/>
                </a:lnTo>
                <a:lnTo>
                  <a:pt x="551" y="138"/>
                </a:lnTo>
                <a:lnTo>
                  <a:pt x="575" y="90"/>
                </a:lnTo>
                <a:lnTo>
                  <a:pt x="581" y="42"/>
                </a:lnTo>
                <a:lnTo>
                  <a:pt x="581" y="0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51" name="Freeform 13"/>
          <p:cNvSpPr>
            <a:spLocks/>
          </p:cNvSpPr>
          <p:nvPr/>
        </p:nvSpPr>
        <p:spPr bwMode="auto">
          <a:xfrm>
            <a:off x="3514725" y="3213100"/>
            <a:ext cx="1101725" cy="617538"/>
          </a:xfrm>
          <a:custGeom>
            <a:avLst/>
            <a:gdLst>
              <a:gd name="T0" fmla="*/ 0 w 694"/>
              <a:gd name="T1" fmla="*/ 0 h 389"/>
              <a:gd name="T2" fmla="*/ 2147483646 w 694"/>
              <a:gd name="T3" fmla="*/ 2147483646 h 389"/>
              <a:gd name="T4" fmla="*/ 2147483646 w 694"/>
              <a:gd name="T5" fmla="*/ 2147483646 h 389"/>
              <a:gd name="T6" fmla="*/ 2147483646 w 694"/>
              <a:gd name="T7" fmla="*/ 2147483646 h 389"/>
              <a:gd name="T8" fmla="*/ 2147483646 w 694"/>
              <a:gd name="T9" fmla="*/ 2147483646 h 389"/>
              <a:gd name="T10" fmla="*/ 2147483646 w 694"/>
              <a:gd name="T11" fmla="*/ 2147483646 h 389"/>
              <a:gd name="T12" fmla="*/ 2147483646 w 694"/>
              <a:gd name="T13" fmla="*/ 2147483646 h 389"/>
              <a:gd name="T14" fmla="*/ 2147483646 w 694"/>
              <a:gd name="T15" fmla="*/ 2147483646 h 389"/>
              <a:gd name="T16" fmla="*/ 2147483646 w 694"/>
              <a:gd name="T17" fmla="*/ 2147483646 h 389"/>
              <a:gd name="T18" fmla="*/ 2147483646 w 694"/>
              <a:gd name="T19" fmla="*/ 2147483646 h 389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w 694"/>
              <a:gd name="T31" fmla="*/ 0 h 389"/>
              <a:gd name="T32" fmla="*/ 694 w 694"/>
              <a:gd name="T33" fmla="*/ 389 h 389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T30" t="T31" r="T32" b="T33"/>
            <a:pathLst>
              <a:path w="694" h="389">
                <a:moveTo>
                  <a:pt x="0" y="0"/>
                </a:moveTo>
                <a:lnTo>
                  <a:pt x="26" y="122"/>
                </a:lnTo>
                <a:lnTo>
                  <a:pt x="52" y="220"/>
                </a:lnTo>
                <a:lnTo>
                  <a:pt x="122" y="300"/>
                </a:lnTo>
                <a:lnTo>
                  <a:pt x="226" y="357"/>
                </a:lnTo>
                <a:lnTo>
                  <a:pt x="348" y="386"/>
                </a:lnTo>
                <a:lnTo>
                  <a:pt x="411" y="388"/>
                </a:lnTo>
                <a:lnTo>
                  <a:pt x="475" y="382"/>
                </a:lnTo>
                <a:lnTo>
                  <a:pt x="594" y="339"/>
                </a:lnTo>
                <a:lnTo>
                  <a:pt x="693" y="253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52" name="Freeform 14"/>
          <p:cNvSpPr>
            <a:spLocks/>
          </p:cNvSpPr>
          <p:nvPr/>
        </p:nvSpPr>
        <p:spPr bwMode="auto">
          <a:xfrm>
            <a:off x="6254750" y="3414713"/>
            <a:ext cx="923925" cy="549275"/>
          </a:xfrm>
          <a:custGeom>
            <a:avLst/>
            <a:gdLst>
              <a:gd name="T0" fmla="*/ 0 w 582"/>
              <a:gd name="T1" fmla="*/ 2147483646 h 346"/>
              <a:gd name="T2" fmla="*/ 2147483646 w 582"/>
              <a:gd name="T3" fmla="*/ 2147483646 h 346"/>
              <a:gd name="T4" fmla="*/ 2147483646 w 582"/>
              <a:gd name="T5" fmla="*/ 2147483646 h 346"/>
              <a:gd name="T6" fmla="*/ 2147483646 w 582"/>
              <a:gd name="T7" fmla="*/ 2147483646 h 346"/>
              <a:gd name="T8" fmla="*/ 2147483646 w 582"/>
              <a:gd name="T9" fmla="*/ 2147483646 h 346"/>
              <a:gd name="T10" fmla="*/ 2147483646 w 582"/>
              <a:gd name="T11" fmla="*/ 2147483646 h 346"/>
              <a:gd name="T12" fmla="*/ 2147483646 w 582"/>
              <a:gd name="T13" fmla="*/ 2147483646 h 346"/>
              <a:gd name="T14" fmla="*/ 2147483646 w 582"/>
              <a:gd name="T15" fmla="*/ 2147483646 h 346"/>
              <a:gd name="T16" fmla="*/ 2147483646 w 582"/>
              <a:gd name="T17" fmla="*/ 2147483646 h 346"/>
              <a:gd name="T18" fmla="*/ 2147483646 w 582"/>
              <a:gd name="T19" fmla="*/ 2147483646 h 346"/>
              <a:gd name="T20" fmla="*/ 2147483646 w 582"/>
              <a:gd name="T21" fmla="*/ 2147483646 h 346"/>
              <a:gd name="T22" fmla="*/ 2147483646 w 582"/>
              <a:gd name="T23" fmla="*/ 2147483646 h 346"/>
              <a:gd name="T24" fmla="*/ 2147483646 w 582"/>
              <a:gd name="T25" fmla="*/ 0 h 34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w 582"/>
              <a:gd name="T40" fmla="*/ 0 h 346"/>
              <a:gd name="T41" fmla="*/ 582 w 582"/>
              <a:gd name="T42" fmla="*/ 346 h 34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T39" t="T40" r="T41" b="T42"/>
            <a:pathLst>
              <a:path w="582" h="346">
                <a:moveTo>
                  <a:pt x="0" y="239"/>
                </a:moveTo>
                <a:lnTo>
                  <a:pt x="90" y="308"/>
                </a:lnTo>
                <a:lnTo>
                  <a:pt x="195" y="341"/>
                </a:lnTo>
                <a:lnTo>
                  <a:pt x="248" y="345"/>
                </a:lnTo>
                <a:lnTo>
                  <a:pt x="275" y="345"/>
                </a:lnTo>
                <a:lnTo>
                  <a:pt x="302" y="342"/>
                </a:lnTo>
                <a:lnTo>
                  <a:pt x="405" y="312"/>
                </a:lnTo>
                <a:lnTo>
                  <a:pt x="488" y="262"/>
                </a:lnTo>
                <a:lnTo>
                  <a:pt x="548" y="188"/>
                </a:lnTo>
                <a:lnTo>
                  <a:pt x="551" y="138"/>
                </a:lnTo>
                <a:lnTo>
                  <a:pt x="575" y="90"/>
                </a:lnTo>
                <a:lnTo>
                  <a:pt x="581" y="42"/>
                </a:lnTo>
                <a:lnTo>
                  <a:pt x="581" y="0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53" name="Freeform 15"/>
          <p:cNvSpPr>
            <a:spLocks/>
          </p:cNvSpPr>
          <p:nvPr/>
        </p:nvSpPr>
        <p:spPr bwMode="auto">
          <a:xfrm>
            <a:off x="2586038" y="2800350"/>
            <a:ext cx="1101725" cy="617538"/>
          </a:xfrm>
          <a:custGeom>
            <a:avLst/>
            <a:gdLst>
              <a:gd name="T0" fmla="*/ 0 w 694"/>
              <a:gd name="T1" fmla="*/ 0 h 389"/>
              <a:gd name="T2" fmla="*/ 2147483646 w 694"/>
              <a:gd name="T3" fmla="*/ 2147483646 h 389"/>
              <a:gd name="T4" fmla="*/ 2147483646 w 694"/>
              <a:gd name="T5" fmla="*/ 2147483646 h 389"/>
              <a:gd name="T6" fmla="*/ 2147483646 w 694"/>
              <a:gd name="T7" fmla="*/ 2147483646 h 389"/>
              <a:gd name="T8" fmla="*/ 2147483646 w 694"/>
              <a:gd name="T9" fmla="*/ 2147483646 h 389"/>
              <a:gd name="T10" fmla="*/ 2147483646 w 694"/>
              <a:gd name="T11" fmla="*/ 2147483646 h 389"/>
              <a:gd name="T12" fmla="*/ 2147483646 w 694"/>
              <a:gd name="T13" fmla="*/ 2147483646 h 389"/>
              <a:gd name="T14" fmla="*/ 2147483646 w 694"/>
              <a:gd name="T15" fmla="*/ 2147483646 h 389"/>
              <a:gd name="T16" fmla="*/ 2147483646 w 694"/>
              <a:gd name="T17" fmla="*/ 2147483646 h 389"/>
              <a:gd name="T18" fmla="*/ 2147483646 w 694"/>
              <a:gd name="T19" fmla="*/ 2147483646 h 389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w 694"/>
              <a:gd name="T31" fmla="*/ 0 h 389"/>
              <a:gd name="T32" fmla="*/ 694 w 694"/>
              <a:gd name="T33" fmla="*/ 389 h 389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T30" t="T31" r="T32" b="T33"/>
            <a:pathLst>
              <a:path w="694" h="389">
                <a:moveTo>
                  <a:pt x="0" y="0"/>
                </a:moveTo>
                <a:lnTo>
                  <a:pt x="26" y="122"/>
                </a:lnTo>
                <a:lnTo>
                  <a:pt x="52" y="220"/>
                </a:lnTo>
                <a:lnTo>
                  <a:pt x="122" y="300"/>
                </a:lnTo>
                <a:lnTo>
                  <a:pt x="226" y="357"/>
                </a:lnTo>
                <a:lnTo>
                  <a:pt x="348" y="386"/>
                </a:lnTo>
                <a:lnTo>
                  <a:pt x="411" y="388"/>
                </a:lnTo>
                <a:lnTo>
                  <a:pt x="475" y="382"/>
                </a:lnTo>
                <a:lnTo>
                  <a:pt x="594" y="339"/>
                </a:lnTo>
                <a:lnTo>
                  <a:pt x="693" y="253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54" name="Freeform 16"/>
          <p:cNvSpPr>
            <a:spLocks/>
          </p:cNvSpPr>
          <p:nvPr/>
        </p:nvSpPr>
        <p:spPr bwMode="auto">
          <a:xfrm>
            <a:off x="2738438" y="2911475"/>
            <a:ext cx="1101725" cy="617538"/>
          </a:xfrm>
          <a:custGeom>
            <a:avLst/>
            <a:gdLst>
              <a:gd name="T0" fmla="*/ 0 w 694"/>
              <a:gd name="T1" fmla="*/ 0 h 389"/>
              <a:gd name="T2" fmla="*/ 2147483646 w 694"/>
              <a:gd name="T3" fmla="*/ 2147483646 h 389"/>
              <a:gd name="T4" fmla="*/ 2147483646 w 694"/>
              <a:gd name="T5" fmla="*/ 2147483646 h 389"/>
              <a:gd name="T6" fmla="*/ 2147483646 w 694"/>
              <a:gd name="T7" fmla="*/ 2147483646 h 389"/>
              <a:gd name="T8" fmla="*/ 2147483646 w 694"/>
              <a:gd name="T9" fmla="*/ 2147483646 h 389"/>
              <a:gd name="T10" fmla="*/ 2147483646 w 694"/>
              <a:gd name="T11" fmla="*/ 2147483646 h 389"/>
              <a:gd name="T12" fmla="*/ 2147483646 w 694"/>
              <a:gd name="T13" fmla="*/ 2147483646 h 389"/>
              <a:gd name="T14" fmla="*/ 2147483646 w 694"/>
              <a:gd name="T15" fmla="*/ 2147483646 h 389"/>
              <a:gd name="T16" fmla="*/ 2147483646 w 694"/>
              <a:gd name="T17" fmla="*/ 2147483646 h 389"/>
              <a:gd name="T18" fmla="*/ 2147483646 w 694"/>
              <a:gd name="T19" fmla="*/ 2147483646 h 389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w 694"/>
              <a:gd name="T31" fmla="*/ 0 h 389"/>
              <a:gd name="T32" fmla="*/ 694 w 694"/>
              <a:gd name="T33" fmla="*/ 389 h 389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T30" t="T31" r="T32" b="T33"/>
            <a:pathLst>
              <a:path w="694" h="389">
                <a:moveTo>
                  <a:pt x="0" y="0"/>
                </a:moveTo>
                <a:lnTo>
                  <a:pt x="26" y="122"/>
                </a:lnTo>
                <a:lnTo>
                  <a:pt x="52" y="220"/>
                </a:lnTo>
                <a:lnTo>
                  <a:pt x="122" y="300"/>
                </a:lnTo>
                <a:lnTo>
                  <a:pt x="226" y="357"/>
                </a:lnTo>
                <a:lnTo>
                  <a:pt x="348" y="386"/>
                </a:lnTo>
                <a:lnTo>
                  <a:pt x="411" y="388"/>
                </a:lnTo>
                <a:lnTo>
                  <a:pt x="475" y="382"/>
                </a:lnTo>
                <a:lnTo>
                  <a:pt x="594" y="339"/>
                </a:lnTo>
                <a:lnTo>
                  <a:pt x="693" y="253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55" name="Freeform 17"/>
          <p:cNvSpPr>
            <a:spLocks/>
          </p:cNvSpPr>
          <p:nvPr/>
        </p:nvSpPr>
        <p:spPr bwMode="auto">
          <a:xfrm>
            <a:off x="2890838" y="3001963"/>
            <a:ext cx="1101725" cy="617537"/>
          </a:xfrm>
          <a:custGeom>
            <a:avLst/>
            <a:gdLst>
              <a:gd name="T0" fmla="*/ 0 w 694"/>
              <a:gd name="T1" fmla="*/ 0 h 389"/>
              <a:gd name="T2" fmla="*/ 2147483646 w 694"/>
              <a:gd name="T3" fmla="*/ 2147483646 h 389"/>
              <a:gd name="T4" fmla="*/ 2147483646 w 694"/>
              <a:gd name="T5" fmla="*/ 2147483646 h 389"/>
              <a:gd name="T6" fmla="*/ 2147483646 w 694"/>
              <a:gd name="T7" fmla="*/ 2147483646 h 389"/>
              <a:gd name="T8" fmla="*/ 2147483646 w 694"/>
              <a:gd name="T9" fmla="*/ 2147483646 h 389"/>
              <a:gd name="T10" fmla="*/ 2147483646 w 694"/>
              <a:gd name="T11" fmla="*/ 2147483646 h 389"/>
              <a:gd name="T12" fmla="*/ 2147483646 w 694"/>
              <a:gd name="T13" fmla="*/ 2147483646 h 389"/>
              <a:gd name="T14" fmla="*/ 2147483646 w 694"/>
              <a:gd name="T15" fmla="*/ 2147483646 h 389"/>
              <a:gd name="T16" fmla="*/ 2147483646 w 694"/>
              <a:gd name="T17" fmla="*/ 2147483646 h 389"/>
              <a:gd name="T18" fmla="*/ 2147483646 w 694"/>
              <a:gd name="T19" fmla="*/ 2147483646 h 389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w 694"/>
              <a:gd name="T31" fmla="*/ 0 h 389"/>
              <a:gd name="T32" fmla="*/ 694 w 694"/>
              <a:gd name="T33" fmla="*/ 389 h 389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T30" t="T31" r="T32" b="T33"/>
            <a:pathLst>
              <a:path w="694" h="389">
                <a:moveTo>
                  <a:pt x="0" y="0"/>
                </a:moveTo>
                <a:lnTo>
                  <a:pt x="26" y="122"/>
                </a:lnTo>
                <a:lnTo>
                  <a:pt x="52" y="220"/>
                </a:lnTo>
                <a:lnTo>
                  <a:pt x="122" y="300"/>
                </a:lnTo>
                <a:lnTo>
                  <a:pt x="226" y="357"/>
                </a:lnTo>
                <a:lnTo>
                  <a:pt x="348" y="386"/>
                </a:lnTo>
                <a:lnTo>
                  <a:pt x="411" y="388"/>
                </a:lnTo>
                <a:lnTo>
                  <a:pt x="475" y="382"/>
                </a:lnTo>
                <a:lnTo>
                  <a:pt x="594" y="339"/>
                </a:lnTo>
                <a:lnTo>
                  <a:pt x="693" y="253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56" name="Freeform 18"/>
          <p:cNvSpPr>
            <a:spLocks/>
          </p:cNvSpPr>
          <p:nvPr/>
        </p:nvSpPr>
        <p:spPr bwMode="auto">
          <a:xfrm>
            <a:off x="3043238" y="3071813"/>
            <a:ext cx="1101725" cy="617537"/>
          </a:xfrm>
          <a:custGeom>
            <a:avLst/>
            <a:gdLst>
              <a:gd name="T0" fmla="*/ 0 w 694"/>
              <a:gd name="T1" fmla="*/ 0 h 389"/>
              <a:gd name="T2" fmla="*/ 2147483646 w 694"/>
              <a:gd name="T3" fmla="*/ 2147483646 h 389"/>
              <a:gd name="T4" fmla="*/ 2147483646 w 694"/>
              <a:gd name="T5" fmla="*/ 2147483646 h 389"/>
              <a:gd name="T6" fmla="*/ 2147483646 w 694"/>
              <a:gd name="T7" fmla="*/ 2147483646 h 389"/>
              <a:gd name="T8" fmla="*/ 2147483646 w 694"/>
              <a:gd name="T9" fmla="*/ 2147483646 h 389"/>
              <a:gd name="T10" fmla="*/ 2147483646 w 694"/>
              <a:gd name="T11" fmla="*/ 2147483646 h 389"/>
              <a:gd name="T12" fmla="*/ 2147483646 w 694"/>
              <a:gd name="T13" fmla="*/ 2147483646 h 389"/>
              <a:gd name="T14" fmla="*/ 2147483646 w 694"/>
              <a:gd name="T15" fmla="*/ 2147483646 h 389"/>
              <a:gd name="T16" fmla="*/ 2147483646 w 694"/>
              <a:gd name="T17" fmla="*/ 2147483646 h 389"/>
              <a:gd name="T18" fmla="*/ 2147483646 w 694"/>
              <a:gd name="T19" fmla="*/ 2147483646 h 389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w 694"/>
              <a:gd name="T31" fmla="*/ 0 h 389"/>
              <a:gd name="T32" fmla="*/ 694 w 694"/>
              <a:gd name="T33" fmla="*/ 389 h 389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T30" t="T31" r="T32" b="T33"/>
            <a:pathLst>
              <a:path w="694" h="389">
                <a:moveTo>
                  <a:pt x="0" y="0"/>
                </a:moveTo>
                <a:lnTo>
                  <a:pt x="26" y="122"/>
                </a:lnTo>
                <a:lnTo>
                  <a:pt x="52" y="220"/>
                </a:lnTo>
                <a:lnTo>
                  <a:pt x="122" y="300"/>
                </a:lnTo>
                <a:lnTo>
                  <a:pt x="226" y="357"/>
                </a:lnTo>
                <a:lnTo>
                  <a:pt x="348" y="386"/>
                </a:lnTo>
                <a:lnTo>
                  <a:pt x="411" y="388"/>
                </a:lnTo>
                <a:lnTo>
                  <a:pt x="475" y="382"/>
                </a:lnTo>
                <a:lnTo>
                  <a:pt x="594" y="339"/>
                </a:lnTo>
                <a:lnTo>
                  <a:pt x="693" y="253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57" name="Freeform 19"/>
          <p:cNvSpPr>
            <a:spLocks/>
          </p:cNvSpPr>
          <p:nvPr/>
        </p:nvSpPr>
        <p:spPr bwMode="auto">
          <a:xfrm>
            <a:off x="3195638" y="3121025"/>
            <a:ext cx="1101725" cy="617538"/>
          </a:xfrm>
          <a:custGeom>
            <a:avLst/>
            <a:gdLst>
              <a:gd name="T0" fmla="*/ 0 w 694"/>
              <a:gd name="T1" fmla="*/ 0 h 389"/>
              <a:gd name="T2" fmla="*/ 2147483646 w 694"/>
              <a:gd name="T3" fmla="*/ 2147483646 h 389"/>
              <a:gd name="T4" fmla="*/ 2147483646 w 694"/>
              <a:gd name="T5" fmla="*/ 2147483646 h 389"/>
              <a:gd name="T6" fmla="*/ 2147483646 w 694"/>
              <a:gd name="T7" fmla="*/ 2147483646 h 389"/>
              <a:gd name="T8" fmla="*/ 2147483646 w 694"/>
              <a:gd name="T9" fmla="*/ 2147483646 h 389"/>
              <a:gd name="T10" fmla="*/ 2147483646 w 694"/>
              <a:gd name="T11" fmla="*/ 2147483646 h 389"/>
              <a:gd name="T12" fmla="*/ 2147483646 w 694"/>
              <a:gd name="T13" fmla="*/ 2147483646 h 389"/>
              <a:gd name="T14" fmla="*/ 2147483646 w 694"/>
              <a:gd name="T15" fmla="*/ 2147483646 h 389"/>
              <a:gd name="T16" fmla="*/ 2147483646 w 694"/>
              <a:gd name="T17" fmla="*/ 2147483646 h 389"/>
              <a:gd name="T18" fmla="*/ 2147483646 w 694"/>
              <a:gd name="T19" fmla="*/ 2147483646 h 389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w 694"/>
              <a:gd name="T31" fmla="*/ 0 h 389"/>
              <a:gd name="T32" fmla="*/ 694 w 694"/>
              <a:gd name="T33" fmla="*/ 389 h 389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T30" t="T31" r="T32" b="T33"/>
            <a:pathLst>
              <a:path w="694" h="389">
                <a:moveTo>
                  <a:pt x="0" y="0"/>
                </a:moveTo>
                <a:lnTo>
                  <a:pt x="26" y="122"/>
                </a:lnTo>
                <a:lnTo>
                  <a:pt x="52" y="220"/>
                </a:lnTo>
                <a:lnTo>
                  <a:pt x="122" y="300"/>
                </a:lnTo>
                <a:lnTo>
                  <a:pt x="226" y="357"/>
                </a:lnTo>
                <a:lnTo>
                  <a:pt x="348" y="386"/>
                </a:lnTo>
                <a:lnTo>
                  <a:pt x="411" y="388"/>
                </a:lnTo>
                <a:lnTo>
                  <a:pt x="475" y="382"/>
                </a:lnTo>
                <a:lnTo>
                  <a:pt x="594" y="339"/>
                </a:lnTo>
                <a:lnTo>
                  <a:pt x="693" y="253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58" name="Freeform 20"/>
          <p:cNvSpPr>
            <a:spLocks/>
          </p:cNvSpPr>
          <p:nvPr/>
        </p:nvSpPr>
        <p:spPr bwMode="auto">
          <a:xfrm>
            <a:off x="3348038" y="3149600"/>
            <a:ext cx="1101725" cy="617538"/>
          </a:xfrm>
          <a:custGeom>
            <a:avLst/>
            <a:gdLst>
              <a:gd name="T0" fmla="*/ 0 w 694"/>
              <a:gd name="T1" fmla="*/ 0 h 389"/>
              <a:gd name="T2" fmla="*/ 2147483646 w 694"/>
              <a:gd name="T3" fmla="*/ 2147483646 h 389"/>
              <a:gd name="T4" fmla="*/ 2147483646 w 694"/>
              <a:gd name="T5" fmla="*/ 2147483646 h 389"/>
              <a:gd name="T6" fmla="*/ 2147483646 w 694"/>
              <a:gd name="T7" fmla="*/ 2147483646 h 389"/>
              <a:gd name="T8" fmla="*/ 2147483646 w 694"/>
              <a:gd name="T9" fmla="*/ 2147483646 h 389"/>
              <a:gd name="T10" fmla="*/ 2147483646 w 694"/>
              <a:gd name="T11" fmla="*/ 2147483646 h 389"/>
              <a:gd name="T12" fmla="*/ 2147483646 w 694"/>
              <a:gd name="T13" fmla="*/ 2147483646 h 389"/>
              <a:gd name="T14" fmla="*/ 2147483646 w 694"/>
              <a:gd name="T15" fmla="*/ 2147483646 h 389"/>
              <a:gd name="T16" fmla="*/ 2147483646 w 694"/>
              <a:gd name="T17" fmla="*/ 2147483646 h 389"/>
              <a:gd name="T18" fmla="*/ 2147483646 w 694"/>
              <a:gd name="T19" fmla="*/ 2147483646 h 389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w 694"/>
              <a:gd name="T31" fmla="*/ 0 h 389"/>
              <a:gd name="T32" fmla="*/ 694 w 694"/>
              <a:gd name="T33" fmla="*/ 389 h 389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T30" t="T31" r="T32" b="T33"/>
            <a:pathLst>
              <a:path w="694" h="389">
                <a:moveTo>
                  <a:pt x="0" y="0"/>
                </a:moveTo>
                <a:lnTo>
                  <a:pt x="26" y="122"/>
                </a:lnTo>
                <a:lnTo>
                  <a:pt x="52" y="220"/>
                </a:lnTo>
                <a:lnTo>
                  <a:pt x="122" y="300"/>
                </a:lnTo>
                <a:lnTo>
                  <a:pt x="226" y="357"/>
                </a:lnTo>
                <a:lnTo>
                  <a:pt x="348" y="386"/>
                </a:lnTo>
                <a:lnTo>
                  <a:pt x="411" y="388"/>
                </a:lnTo>
                <a:lnTo>
                  <a:pt x="475" y="382"/>
                </a:lnTo>
                <a:lnTo>
                  <a:pt x="594" y="339"/>
                </a:lnTo>
                <a:lnTo>
                  <a:pt x="693" y="253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59" name="Freeform 21"/>
          <p:cNvSpPr>
            <a:spLocks/>
          </p:cNvSpPr>
          <p:nvPr/>
        </p:nvSpPr>
        <p:spPr bwMode="auto">
          <a:xfrm>
            <a:off x="3667125" y="3303588"/>
            <a:ext cx="1101725" cy="617537"/>
          </a:xfrm>
          <a:custGeom>
            <a:avLst/>
            <a:gdLst>
              <a:gd name="T0" fmla="*/ 0 w 694"/>
              <a:gd name="T1" fmla="*/ 0 h 389"/>
              <a:gd name="T2" fmla="*/ 2147483646 w 694"/>
              <a:gd name="T3" fmla="*/ 2147483646 h 389"/>
              <a:gd name="T4" fmla="*/ 2147483646 w 694"/>
              <a:gd name="T5" fmla="*/ 2147483646 h 389"/>
              <a:gd name="T6" fmla="*/ 2147483646 w 694"/>
              <a:gd name="T7" fmla="*/ 2147483646 h 389"/>
              <a:gd name="T8" fmla="*/ 2147483646 w 694"/>
              <a:gd name="T9" fmla="*/ 2147483646 h 389"/>
              <a:gd name="T10" fmla="*/ 2147483646 w 694"/>
              <a:gd name="T11" fmla="*/ 2147483646 h 389"/>
              <a:gd name="T12" fmla="*/ 2147483646 w 694"/>
              <a:gd name="T13" fmla="*/ 2147483646 h 389"/>
              <a:gd name="T14" fmla="*/ 2147483646 w 694"/>
              <a:gd name="T15" fmla="*/ 2147483646 h 389"/>
              <a:gd name="T16" fmla="*/ 2147483646 w 694"/>
              <a:gd name="T17" fmla="*/ 2147483646 h 389"/>
              <a:gd name="T18" fmla="*/ 2147483646 w 694"/>
              <a:gd name="T19" fmla="*/ 2147483646 h 389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w 694"/>
              <a:gd name="T31" fmla="*/ 0 h 389"/>
              <a:gd name="T32" fmla="*/ 694 w 694"/>
              <a:gd name="T33" fmla="*/ 389 h 389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T30" t="T31" r="T32" b="T33"/>
            <a:pathLst>
              <a:path w="694" h="389">
                <a:moveTo>
                  <a:pt x="0" y="0"/>
                </a:moveTo>
                <a:lnTo>
                  <a:pt x="26" y="122"/>
                </a:lnTo>
                <a:lnTo>
                  <a:pt x="52" y="220"/>
                </a:lnTo>
                <a:lnTo>
                  <a:pt x="122" y="300"/>
                </a:lnTo>
                <a:lnTo>
                  <a:pt x="226" y="357"/>
                </a:lnTo>
                <a:lnTo>
                  <a:pt x="348" y="386"/>
                </a:lnTo>
                <a:lnTo>
                  <a:pt x="411" y="388"/>
                </a:lnTo>
                <a:lnTo>
                  <a:pt x="475" y="382"/>
                </a:lnTo>
                <a:lnTo>
                  <a:pt x="594" y="339"/>
                </a:lnTo>
                <a:lnTo>
                  <a:pt x="693" y="253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60" name="Freeform 22"/>
          <p:cNvSpPr>
            <a:spLocks/>
          </p:cNvSpPr>
          <p:nvPr/>
        </p:nvSpPr>
        <p:spPr bwMode="auto">
          <a:xfrm>
            <a:off x="3819525" y="3332163"/>
            <a:ext cx="1101725" cy="617537"/>
          </a:xfrm>
          <a:custGeom>
            <a:avLst/>
            <a:gdLst>
              <a:gd name="T0" fmla="*/ 0 w 694"/>
              <a:gd name="T1" fmla="*/ 0 h 389"/>
              <a:gd name="T2" fmla="*/ 2147483646 w 694"/>
              <a:gd name="T3" fmla="*/ 2147483646 h 389"/>
              <a:gd name="T4" fmla="*/ 2147483646 w 694"/>
              <a:gd name="T5" fmla="*/ 2147483646 h 389"/>
              <a:gd name="T6" fmla="*/ 2147483646 w 694"/>
              <a:gd name="T7" fmla="*/ 2147483646 h 389"/>
              <a:gd name="T8" fmla="*/ 2147483646 w 694"/>
              <a:gd name="T9" fmla="*/ 2147483646 h 389"/>
              <a:gd name="T10" fmla="*/ 2147483646 w 694"/>
              <a:gd name="T11" fmla="*/ 2147483646 h 389"/>
              <a:gd name="T12" fmla="*/ 2147483646 w 694"/>
              <a:gd name="T13" fmla="*/ 2147483646 h 389"/>
              <a:gd name="T14" fmla="*/ 2147483646 w 694"/>
              <a:gd name="T15" fmla="*/ 2147483646 h 389"/>
              <a:gd name="T16" fmla="*/ 2147483646 w 694"/>
              <a:gd name="T17" fmla="*/ 2147483646 h 389"/>
              <a:gd name="T18" fmla="*/ 2147483646 w 694"/>
              <a:gd name="T19" fmla="*/ 2147483646 h 389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w 694"/>
              <a:gd name="T31" fmla="*/ 0 h 389"/>
              <a:gd name="T32" fmla="*/ 694 w 694"/>
              <a:gd name="T33" fmla="*/ 389 h 389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T30" t="T31" r="T32" b="T33"/>
            <a:pathLst>
              <a:path w="694" h="389">
                <a:moveTo>
                  <a:pt x="0" y="0"/>
                </a:moveTo>
                <a:lnTo>
                  <a:pt x="26" y="122"/>
                </a:lnTo>
                <a:lnTo>
                  <a:pt x="52" y="220"/>
                </a:lnTo>
                <a:lnTo>
                  <a:pt x="122" y="300"/>
                </a:lnTo>
                <a:lnTo>
                  <a:pt x="226" y="357"/>
                </a:lnTo>
                <a:lnTo>
                  <a:pt x="348" y="386"/>
                </a:lnTo>
                <a:lnTo>
                  <a:pt x="411" y="388"/>
                </a:lnTo>
                <a:lnTo>
                  <a:pt x="475" y="382"/>
                </a:lnTo>
                <a:lnTo>
                  <a:pt x="594" y="339"/>
                </a:lnTo>
                <a:lnTo>
                  <a:pt x="693" y="253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61" name="Freeform 23"/>
          <p:cNvSpPr>
            <a:spLocks/>
          </p:cNvSpPr>
          <p:nvPr/>
        </p:nvSpPr>
        <p:spPr bwMode="auto">
          <a:xfrm>
            <a:off x="3971925" y="3381375"/>
            <a:ext cx="1101725" cy="617538"/>
          </a:xfrm>
          <a:custGeom>
            <a:avLst/>
            <a:gdLst>
              <a:gd name="T0" fmla="*/ 0 w 694"/>
              <a:gd name="T1" fmla="*/ 0 h 389"/>
              <a:gd name="T2" fmla="*/ 2147483646 w 694"/>
              <a:gd name="T3" fmla="*/ 2147483646 h 389"/>
              <a:gd name="T4" fmla="*/ 2147483646 w 694"/>
              <a:gd name="T5" fmla="*/ 2147483646 h 389"/>
              <a:gd name="T6" fmla="*/ 2147483646 w 694"/>
              <a:gd name="T7" fmla="*/ 2147483646 h 389"/>
              <a:gd name="T8" fmla="*/ 2147483646 w 694"/>
              <a:gd name="T9" fmla="*/ 2147483646 h 389"/>
              <a:gd name="T10" fmla="*/ 2147483646 w 694"/>
              <a:gd name="T11" fmla="*/ 2147483646 h 389"/>
              <a:gd name="T12" fmla="*/ 2147483646 w 694"/>
              <a:gd name="T13" fmla="*/ 2147483646 h 389"/>
              <a:gd name="T14" fmla="*/ 2147483646 w 694"/>
              <a:gd name="T15" fmla="*/ 2147483646 h 389"/>
              <a:gd name="T16" fmla="*/ 2147483646 w 694"/>
              <a:gd name="T17" fmla="*/ 2147483646 h 389"/>
              <a:gd name="T18" fmla="*/ 2147483646 w 694"/>
              <a:gd name="T19" fmla="*/ 2147483646 h 389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w 694"/>
              <a:gd name="T31" fmla="*/ 0 h 389"/>
              <a:gd name="T32" fmla="*/ 694 w 694"/>
              <a:gd name="T33" fmla="*/ 389 h 389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T30" t="T31" r="T32" b="T33"/>
            <a:pathLst>
              <a:path w="694" h="389">
                <a:moveTo>
                  <a:pt x="0" y="0"/>
                </a:moveTo>
                <a:lnTo>
                  <a:pt x="26" y="122"/>
                </a:lnTo>
                <a:lnTo>
                  <a:pt x="52" y="220"/>
                </a:lnTo>
                <a:lnTo>
                  <a:pt x="122" y="300"/>
                </a:lnTo>
                <a:lnTo>
                  <a:pt x="226" y="357"/>
                </a:lnTo>
                <a:lnTo>
                  <a:pt x="348" y="386"/>
                </a:lnTo>
                <a:lnTo>
                  <a:pt x="411" y="388"/>
                </a:lnTo>
                <a:lnTo>
                  <a:pt x="475" y="382"/>
                </a:lnTo>
                <a:lnTo>
                  <a:pt x="594" y="339"/>
                </a:lnTo>
                <a:lnTo>
                  <a:pt x="693" y="253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62" name="Freeform 24"/>
          <p:cNvSpPr>
            <a:spLocks/>
          </p:cNvSpPr>
          <p:nvPr/>
        </p:nvSpPr>
        <p:spPr bwMode="auto">
          <a:xfrm>
            <a:off x="4124325" y="3409950"/>
            <a:ext cx="1101725" cy="617538"/>
          </a:xfrm>
          <a:custGeom>
            <a:avLst/>
            <a:gdLst>
              <a:gd name="T0" fmla="*/ 0 w 694"/>
              <a:gd name="T1" fmla="*/ 0 h 389"/>
              <a:gd name="T2" fmla="*/ 2147483646 w 694"/>
              <a:gd name="T3" fmla="*/ 2147483646 h 389"/>
              <a:gd name="T4" fmla="*/ 2147483646 w 694"/>
              <a:gd name="T5" fmla="*/ 2147483646 h 389"/>
              <a:gd name="T6" fmla="*/ 2147483646 w 694"/>
              <a:gd name="T7" fmla="*/ 2147483646 h 389"/>
              <a:gd name="T8" fmla="*/ 2147483646 w 694"/>
              <a:gd name="T9" fmla="*/ 2147483646 h 389"/>
              <a:gd name="T10" fmla="*/ 2147483646 w 694"/>
              <a:gd name="T11" fmla="*/ 2147483646 h 389"/>
              <a:gd name="T12" fmla="*/ 2147483646 w 694"/>
              <a:gd name="T13" fmla="*/ 2147483646 h 389"/>
              <a:gd name="T14" fmla="*/ 2147483646 w 694"/>
              <a:gd name="T15" fmla="*/ 2147483646 h 389"/>
              <a:gd name="T16" fmla="*/ 2147483646 w 694"/>
              <a:gd name="T17" fmla="*/ 2147483646 h 389"/>
              <a:gd name="T18" fmla="*/ 2147483646 w 694"/>
              <a:gd name="T19" fmla="*/ 2147483646 h 389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w 694"/>
              <a:gd name="T31" fmla="*/ 0 h 389"/>
              <a:gd name="T32" fmla="*/ 694 w 694"/>
              <a:gd name="T33" fmla="*/ 389 h 389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T30" t="T31" r="T32" b="T33"/>
            <a:pathLst>
              <a:path w="694" h="389">
                <a:moveTo>
                  <a:pt x="0" y="0"/>
                </a:moveTo>
                <a:lnTo>
                  <a:pt x="26" y="122"/>
                </a:lnTo>
                <a:lnTo>
                  <a:pt x="52" y="220"/>
                </a:lnTo>
                <a:lnTo>
                  <a:pt x="122" y="300"/>
                </a:lnTo>
                <a:lnTo>
                  <a:pt x="226" y="357"/>
                </a:lnTo>
                <a:lnTo>
                  <a:pt x="348" y="386"/>
                </a:lnTo>
                <a:lnTo>
                  <a:pt x="411" y="388"/>
                </a:lnTo>
                <a:lnTo>
                  <a:pt x="475" y="382"/>
                </a:lnTo>
                <a:lnTo>
                  <a:pt x="594" y="339"/>
                </a:lnTo>
                <a:lnTo>
                  <a:pt x="693" y="253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63" name="Freeform 25"/>
          <p:cNvSpPr>
            <a:spLocks/>
          </p:cNvSpPr>
          <p:nvPr/>
        </p:nvSpPr>
        <p:spPr bwMode="auto">
          <a:xfrm>
            <a:off x="4276725" y="3417888"/>
            <a:ext cx="1101725" cy="617537"/>
          </a:xfrm>
          <a:custGeom>
            <a:avLst/>
            <a:gdLst>
              <a:gd name="T0" fmla="*/ 0 w 694"/>
              <a:gd name="T1" fmla="*/ 0 h 389"/>
              <a:gd name="T2" fmla="*/ 2147483646 w 694"/>
              <a:gd name="T3" fmla="*/ 2147483646 h 389"/>
              <a:gd name="T4" fmla="*/ 2147483646 w 694"/>
              <a:gd name="T5" fmla="*/ 2147483646 h 389"/>
              <a:gd name="T6" fmla="*/ 2147483646 w 694"/>
              <a:gd name="T7" fmla="*/ 2147483646 h 389"/>
              <a:gd name="T8" fmla="*/ 2147483646 w 694"/>
              <a:gd name="T9" fmla="*/ 2147483646 h 389"/>
              <a:gd name="T10" fmla="*/ 2147483646 w 694"/>
              <a:gd name="T11" fmla="*/ 2147483646 h 389"/>
              <a:gd name="T12" fmla="*/ 2147483646 w 694"/>
              <a:gd name="T13" fmla="*/ 2147483646 h 389"/>
              <a:gd name="T14" fmla="*/ 2147483646 w 694"/>
              <a:gd name="T15" fmla="*/ 2147483646 h 389"/>
              <a:gd name="T16" fmla="*/ 2147483646 w 694"/>
              <a:gd name="T17" fmla="*/ 2147483646 h 389"/>
              <a:gd name="T18" fmla="*/ 2147483646 w 694"/>
              <a:gd name="T19" fmla="*/ 2147483646 h 389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w 694"/>
              <a:gd name="T31" fmla="*/ 0 h 389"/>
              <a:gd name="T32" fmla="*/ 694 w 694"/>
              <a:gd name="T33" fmla="*/ 389 h 389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T30" t="T31" r="T32" b="T33"/>
            <a:pathLst>
              <a:path w="694" h="389">
                <a:moveTo>
                  <a:pt x="0" y="0"/>
                </a:moveTo>
                <a:lnTo>
                  <a:pt x="26" y="122"/>
                </a:lnTo>
                <a:lnTo>
                  <a:pt x="52" y="220"/>
                </a:lnTo>
                <a:lnTo>
                  <a:pt x="122" y="300"/>
                </a:lnTo>
                <a:lnTo>
                  <a:pt x="226" y="357"/>
                </a:lnTo>
                <a:lnTo>
                  <a:pt x="348" y="386"/>
                </a:lnTo>
                <a:lnTo>
                  <a:pt x="411" y="388"/>
                </a:lnTo>
                <a:lnTo>
                  <a:pt x="475" y="382"/>
                </a:lnTo>
                <a:lnTo>
                  <a:pt x="594" y="339"/>
                </a:lnTo>
                <a:lnTo>
                  <a:pt x="693" y="253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64" name="Freeform 26"/>
          <p:cNvSpPr>
            <a:spLocks/>
          </p:cNvSpPr>
          <p:nvPr/>
        </p:nvSpPr>
        <p:spPr bwMode="auto">
          <a:xfrm>
            <a:off x="4429125" y="3405188"/>
            <a:ext cx="1101725" cy="617537"/>
          </a:xfrm>
          <a:custGeom>
            <a:avLst/>
            <a:gdLst>
              <a:gd name="T0" fmla="*/ 0 w 694"/>
              <a:gd name="T1" fmla="*/ 0 h 389"/>
              <a:gd name="T2" fmla="*/ 2147483646 w 694"/>
              <a:gd name="T3" fmla="*/ 2147483646 h 389"/>
              <a:gd name="T4" fmla="*/ 2147483646 w 694"/>
              <a:gd name="T5" fmla="*/ 2147483646 h 389"/>
              <a:gd name="T6" fmla="*/ 2147483646 w 694"/>
              <a:gd name="T7" fmla="*/ 2147483646 h 389"/>
              <a:gd name="T8" fmla="*/ 2147483646 w 694"/>
              <a:gd name="T9" fmla="*/ 2147483646 h 389"/>
              <a:gd name="T10" fmla="*/ 2147483646 w 694"/>
              <a:gd name="T11" fmla="*/ 2147483646 h 389"/>
              <a:gd name="T12" fmla="*/ 2147483646 w 694"/>
              <a:gd name="T13" fmla="*/ 2147483646 h 389"/>
              <a:gd name="T14" fmla="*/ 2147483646 w 694"/>
              <a:gd name="T15" fmla="*/ 2147483646 h 389"/>
              <a:gd name="T16" fmla="*/ 2147483646 w 694"/>
              <a:gd name="T17" fmla="*/ 2147483646 h 389"/>
              <a:gd name="T18" fmla="*/ 2147483646 w 694"/>
              <a:gd name="T19" fmla="*/ 2147483646 h 389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w 694"/>
              <a:gd name="T31" fmla="*/ 0 h 389"/>
              <a:gd name="T32" fmla="*/ 694 w 694"/>
              <a:gd name="T33" fmla="*/ 389 h 389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T30" t="T31" r="T32" b="T33"/>
            <a:pathLst>
              <a:path w="694" h="389">
                <a:moveTo>
                  <a:pt x="0" y="0"/>
                </a:moveTo>
                <a:lnTo>
                  <a:pt x="26" y="122"/>
                </a:lnTo>
                <a:lnTo>
                  <a:pt x="52" y="220"/>
                </a:lnTo>
                <a:lnTo>
                  <a:pt x="122" y="300"/>
                </a:lnTo>
                <a:lnTo>
                  <a:pt x="226" y="357"/>
                </a:lnTo>
                <a:lnTo>
                  <a:pt x="348" y="386"/>
                </a:lnTo>
                <a:lnTo>
                  <a:pt x="411" y="388"/>
                </a:lnTo>
                <a:lnTo>
                  <a:pt x="475" y="382"/>
                </a:lnTo>
                <a:lnTo>
                  <a:pt x="594" y="339"/>
                </a:lnTo>
                <a:lnTo>
                  <a:pt x="693" y="253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65" name="Freeform 27"/>
          <p:cNvSpPr>
            <a:spLocks/>
          </p:cNvSpPr>
          <p:nvPr/>
        </p:nvSpPr>
        <p:spPr bwMode="auto">
          <a:xfrm>
            <a:off x="4581525" y="3454400"/>
            <a:ext cx="1101725" cy="617538"/>
          </a:xfrm>
          <a:custGeom>
            <a:avLst/>
            <a:gdLst>
              <a:gd name="T0" fmla="*/ 0 w 694"/>
              <a:gd name="T1" fmla="*/ 0 h 389"/>
              <a:gd name="T2" fmla="*/ 2147483646 w 694"/>
              <a:gd name="T3" fmla="*/ 2147483646 h 389"/>
              <a:gd name="T4" fmla="*/ 2147483646 w 694"/>
              <a:gd name="T5" fmla="*/ 2147483646 h 389"/>
              <a:gd name="T6" fmla="*/ 2147483646 w 694"/>
              <a:gd name="T7" fmla="*/ 2147483646 h 389"/>
              <a:gd name="T8" fmla="*/ 2147483646 w 694"/>
              <a:gd name="T9" fmla="*/ 2147483646 h 389"/>
              <a:gd name="T10" fmla="*/ 2147483646 w 694"/>
              <a:gd name="T11" fmla="*/ 2147483646 h 389"/>
              <a:gd name="T12" fmla="*/ 2147483646 w 694"/>
              <a:gd name="T13" fmla="*/ 2147483646 h 389"/>
              <a:gd name="T14" fmla="*/ 2147483646 w 694"/>
              <a:gd name="T15" fmla="*/ 2147483646 h 389"/>
              <a:gd name="T16" fmla="*/ 2147483646 w 694"/>
              <a:gd name="T17" fmla="*/ 2147483646 h 389"/>
              <a:gd name="T18" fmla="*/ 2147483646 w 694"/>
              <a:gd name="T19" fmla="*/ 2147483646 h 389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w 694"/>
              <a:gd name="T31" fmla="*/ 0 h 389"/>
              <a:gd name="T32" fmla="*/ 694 w 694"/>
              <a:gd name="T33" fmla="*/ 389 h 389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T30" t="T31" r="T32" b="T33"/>
            <a:pathLst>
              <a:path w="694" h="389">
                <a:moveTo>
                  <a:pt x="0" y="0"/>
                </a:moveTo>
                <a:lnTo>
                  <a:pt x="26" y="122"/>
                </a:lnTo>
                <a:lnTo>
                  <a:pt x="52" y="220"/>
                </a:lnTo>
                <a:lnTo>
                  <a:pt x="122" y="300"/>
                </a:lnTo>
                <a:lnTo>
                  <a:pt x="226" y="357"/>
                </a:lnTo>
                <a:lnTo>
                  <a:pt x="348" y="386"/>
                </a:lnTo>
                <a:lnTo>
                  <a:pt x="411" y="388"/>
                </a:lnTo>
                <a:lnTo>
                  <a:pt x="475" y="382"/>
                </a:lnTo>
                <a:lnTo>
                  <a:pt x="594" y="339"/>
                </a:lnTo>
                <a:lnTo>
                  <a:pt x="693" y="253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66" name="Freeform 28"/>
          <p:cNvSpPr>
            <a:spLocks/>
          </p:cNvSpPr>
          <p:nvPr/>
        </p:nvSpPr>
        <p:spPr bwMode="auto">
          <a:xfrm>
            <a:off x="5316538" y="4022725"/>
            <a:ext cx="519112" cy="57150"/>
          </a:xfrm>
          <a:custGeom>
            <a:avLst/>
            <a:gdLst>
              <a:gd name="T0" fmla="*/ 0 w 327"/>
              <a:gd name="T1" fmla="*/ 0 h 36"/>
              <a:gd name="T2" fmla="*/ 2147483646 w 327"/>
              <a:gd name="T3" fmla="*/ 2147483646 h 36"/>
              <a:gd name="T4" fmla="*/ 2147483646 w 327"/>
              <a:gd name="T5" fmla="*/ 2147483646 h 36"/>
              <a:gd name="T6" fmla="*/ 2147483646 w 327"/>
              <a:gd name="T7" fmla="*/ 2147483646 h 36"/>
              <a:gd name="T8" fmla="*/ 2147483646 w 327"/>
              <a:gd name="T9" fmla="*/ 2147483646 h 36"/>
              <a:gd name="T10" fmla="*/ 2147483646 w 327"/>
              <a:gd name="T11" fmla="*/ 2147483646 h 36"/>
              <a:gd name="T12" fmla="*/ 2147483646 w 327"/>
              <a:gd name="T13" fmla="*/ 2147483646 h 36"/>
              <a:gd name="T14" fmla="*/ 2147483646 w 327"/>
              <a:gd name="T15" fmla="*/ 2147483646 h 36"/>
              <a:gd name="T16" fmla="*/ 2147483646 w 327"/>
              <a:gd name="T17" fmla="*/ 2147483646 h 36"/>
              <a:gd name="T18" fmla="*/ 2147483646 w 327"/>
              <a:gd name="T19" fmla="*/ 2147483646 h 3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w 327"/>
              <a:gd name="T31" fmla="*/ 0 h 36"/>
              <a:gd name="T32" fmla="*/ 327 w 327"/>
              <a:gd name="T33" fmla="*/ 36 h 36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T30" t="T31" r="T32" b="T33"/>
            <a:pathLst>
              <a:path w="327" h="36">
                <a:moveTo>
                  <a:pt x="0" y="0"/>
                </a:moveTo>
                <a:lnTo>
                  <a:pt x="12" y="11"/>
                </a:lnTo>
                <a:lnTo>
                  <a:pt x="24" y="20"/>
                </a:lnTo>
                <a:lnTo>
                  <a:pt x="57" y="27"/>
                </a:lnTo>
                <a:lnTo>
                  <a:pt x="106" y="32"/>
                </a:lnTo>
                <a:lnTo>
                  <a:pt x="164" y="35"/>
                </a:lnTo>
                <a:lnTo>
                  <a:pt x="193" y="35"/>
                </a:lnTo>
                <a:lnTo>
                  <a:pt x="224" y="34"/>
                </a:lnTo>
                <a:lnTo>
                  <a:pt x="280" y="31"/>
                </a:lnTo>
                <a:lnTo>
                  <a:pt x="326" y="23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67" name="Freeform 29"/>
          <p:cNvSpPr>
            <a:spLocks/>
          </p:cNvSpPr>
          <p:nvPr/>
        </p:nvSpPr>
        <p:spPr bwMode="auto">
          <a:xfrm>
            <a:off x="5692775" y="4087813"/>
            <a:ext cx="554038" cy="26987"/>
          </a:xfrm>
          <a:custGeom>
            <a:avLst/>
            <a:gdLst>
              <a:gd name="T0" fmla="*/ 0 w 349"/>
              <a:gd name="T1" fmla="*/ 0 h 17"/>
              <a:gd name="T2" fmla="*/ 2147483646 w 349"/>
              <a:gd name="T3" fmla="*/ 2147483646 h 17"/>
              <a:gd name="T4" fmla="*/ 2147483646 w 349"/>
              <a:gd name="T5" fmla="*/ 2147483646 h 17"/>
              <a:gd name="T6" fmla="*/ 2147483646 w 349"/>
              <a:gd name="T7" fmla="*/ 2147483646 h 17"/>
              <a:gd name="T8" fmla="*/ 2147483646 w 349"/>
              <a:gd name="T9" fmla="*/ 2147483646 h 17"/>
              <a:gd name="T10" fmla="*/ 2147483646 w 349"/>
              <a:gd name="T11" fmla="*/ 2147483646 h 17"/>
              <a:gd name="T12" fmla="*/ 2147483646 w 349"/>
              <a:gd name="T13" fmla="*/ 2147483646 h 17"/>
              <a:gd name="T14" fmla="*/ 2147483646 w 349"/>
              <a:gd name="T15" fmla="*/ 2147483646 h 17"/>
              <a:gd name="T16" fmla="*/ 2147483646 w 349"/>
              <a:gd name="T17" fmla="*/ 0 h 17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w 349"/>
              <a:gd name="T28" fmla="*/ 0 h 17"/>
              <a:gd name="T29" fmla="*/ 349 w 349"/>
              <a:gd name="T30" fmla="*/ 17 h 17"/>
            </a:gdLst>
            <a:ahLst/>
            <a:cxnLst>
              <a:cxn ang="T18">
                <a:pos x="T0" y="T1"/>
              </a:cxn>
              <a:cxn ang="T19">
                <a:pos x="T2" y="T3"/>
              </a:cxn>
              <a:cxn ang="T20">
                <a:pos x="T4" y="T5"/>
              </a:cxn>
              <a:cxn ang="T21">
                <a:pos x="T6" y="T7"/>
              </a:cxn>
              <a:cxn ang="T22">
                <a:pos x="T8" y="T9"/>
              </a:cxn>
              <a:cxn ang="T23">
                <a:pos x="T10" y="T11"/>
              </a:cxn>
              <a:cxn ang="T24">
                <a:pos x="T12" y="T13"/>
              </a:cxn>
              <a:cxn ang="T25">
                <a:pos x="T14" y="T15"/>
              </a:cxn>
              <a:cxn ang="T26">
                <a:pos x="T16" y="T17"/>
              </a:cxn>
            </a:cxnLst>
            <a:rect l="T27" t="T28" r="T29" b="T30"/>
            <a:pathLst>
              <a:path w="349" h="17">
                <a:moveTo>
                  <a:pt x="0" y="0"/>
                </a:moveTo>
                <a:lnTo>
                  <a:pt x="31" y="7"/>
                </a:lnTo>
                <a:lnTo>
                  <a:pt x="72" y="12"/>
                </a:lnTo>
                <a:lnTo>
                  <a:pt x="121" y="15"/>
                </a:lnTo>
                <a:lnTo>
                  <a:pt x="174" y="16"/>
                </a:lnTo>
                <a:lnTo>
                  <a:pt x="226" y="15"/>
                </a:lnTo>
                <a:lnTo>
                  <a:pt x="276" y="12"/>
                </a:lnTo>
                <a:lnTo>
                  <a:pt x="317" y="7"/>
                </a:lnTo>
                <a:lnTo>
                  <a:pt x="348" y="0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68" name="Freeform 30"/>
          <p:cNvSpPr>
            <a:spLocks/>
          </p:cNvSpPr>
          <p:nvPr/>
        </p:nvSpPr>
        <p:spPr bwMode="auto">
          <a:xfrm>
            <a:off x="5845175" y="4054475"/>
            <a:ext cx="554038" cy="26988"/>
          </a:xfrm>
          <a:custGeom>
            <a:avLst/>
            <a:gdLst>
              <a:gd name="T0" fmla="*/ 0 w 349"/>
              <a:gd name="T1" fmla="*/ 0 h 17"/>
              <a:gd name="T2" fmla="*/ 2147483646 w 349"/>
              <a:gd name="T3" fmla="*/ 2147483646 h 17"/>
              <a:gd name="T4" fmla="*/ 2147483646 w 349"/>
              <a:gd name="T5" fmla="*/ 2147483646 h 17"/>
              <a:gd name="T6" fmla="*/ 2147483646 w 349"/>
              <a:gd name="T7" fmla="*/ 2147483646 h 17"/>
              <a:gd name="T8" fmla="*/ 2147483646 w 349"/>
              <a:gd name="T9" fmla="*/ 2147483646 h 17"/>
              <a:gd name="T10" fmla="*/ 2147483646 w 349"/>
              <a:gd name="T11" fmla="*/ 2147483646 h 17"/>
              <a:gd name="T12" fmla="*/ 2147483646 w 349"/>
              <a:gd name="T13" fmla="*/ 2147483646 h 17"/>
              <a:gd name="T14" fmla="*/ 2147483646 w 349"/>
              <a:gd name="T15" fmla="*/ 2147483646 h 17"/>
              <a:gd name="T16" fmla="*/ 2147483646 w 349"/>
              <a:gd name="T17" fmla="*/ 0 h 17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w 349"/>
              <a:gd name="T28" fmla="*/ 0 h 17"/>
              <a:gd name="T29" fmla="*/ 349 w 349"/>
              <a:gd name="T30" fmla="*/ 17 h 17"/>
            </a:gdLst>
            <a:ahLst/>
            <a:cxnLst>
              <a:cxn ang="T18">
                <a:pos x="T0" y="T1"/>
              </a:cxn>
              <a:cxn ang="T19">
                <a:pos x="T2" y="T3"/>
              </a:cxn>
              <a:cxn ang="T20">
                <a:pos x="T4" y="T5"/>
              </a:cxn>
              <a:cxn ang="T21">
                <a:pos x="T6" y="T7"/>
              </a:cxn>
              <a:cxn ang="T22">
                <a:pos x="T8" y="T9"/>
              </a:cxn>
              <a:cxn ang="T23">
                <a:pos x="T10" y="T11"/>
              </a:cxn>
              <a:cxn ang="T24">
                <a:pos x="T12" y="T13"/>
              </a:cxn>
              <a:cxn ang="T25">
                <a:pos x="T14" y="T15"/>
              </a:cxn>
              <a:cxn ang="T26">
                <a:pos x="T16" y="T17"/>
              </a:cxn>
            </a:cxnLst>
            <a:rect l="T27" t="T28" r="T29" b="T30"/>
            <a:pathLst>
              <a:path w="349" h="17">
                <a:moveTo>
                  <a:pt x="0" y="0"/>
                </a:moveTo>
                <a:lnTo>
                  <a:pt x="31" y="7"/>
                </a:lnTo>
                <a:lnTo>
                  <a:pt x="72" y="12"/>
                </a:lnTo>
                <a:lnTo>
                  <a:pt x="121" y="15"/>
                </a:lnTo>
                <a:lnTo>
                  <a:pt x="174" y="16"/>
                </a:lnTo>
                <a:lnTo>
                  <a:pt x="226" y="15"/>
                </a:lnTo>
                <a:lnTo>
                  <a:pt x="276" y="12"/>
                </a:lnTo>
                <a:lnTo>
                  <a:pt x="317" y="7"/>
                </a:lnTo>
                <a:lnTo>
                  <a:pt x="348" y="0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69" name="Freeform 31"/>
          <p:cNvSpPr>
            <a:spLocks/>
          </p:cNvSpPr>
          <p:nvPr/>
        </p:nvSpPr>
        <p:spPr bwMode="auto">
          <a:xfrm>
            <a:off x="6118225" y="3463925"/>
            <a:ext cx="923925" cy="549275"/>
          </a:xfrm>
          <a:custGeom>
            <a:avLst/>
            <a:gdLst>
              <a:gd name="T0" fmla="*/ 0 w 582"/>
              <a:gd name="T1" fmla="*/ 2147483646 h 346"/>
              <a:gd name="T2" fmla="*/ 2147483646 w 582"/>
              <a:gd name="T3" fmla="*/ 2147483646 h 346"/>
              <a:gd name="T4" fmla="*/ 2147483646 w 582"/>
              <a:gd name="T5" fmla="*/ 2147483646 h 346"/>
              <a:gd name="T6" fmla="*/ 2147483646 w 582"/>
              <a:gd name="T7" fmla="*/ 2147483646 h 346"/>
              <a:gd name="T8" fmla="*/ 2147483646 w 582"/>
              <a:gd name="T9" fmla="*/ 2147483646 h 346"/>
              <a:gd name="T10" fmla="*/ 2147483646 w 582"/>
              <a:gd name="T11" fmla="*/ 2147483646 h 346"/>
              <a:gd name="T12" fmla="*/ 2147483646 w 582"/>
              <a:gd name="T13" fmla="*/ 2147483646 h 346"/>
              <a:gd name="T14" fmla="*/ 2147483646 w 582"/>
              <a:gd name="T15" fmla="*/ 2147483646 h 346"/>
              <a:gd name="T16" fmla="*/ 2147483646 w 582"/>
              <a:gd name="T17" fmla="*/ 2147483646 h 346"/>
              <a:gd name="T18" fmla="*/ 2147483646 w 582"/>
              <a:gd name="T19" fmla="*/ 2147483646 h 346"/>
              <a:gd name="T20" fmla="*/ 2147483646 w 582"/>
              <a:gd name="T21" fmla="*/ 2147483646 h 346"/>
              <a:gd name="T22" fmla="*/ 2147483646 w 582"/>
              <a:gd name="T23" fmla="*/ 2147483646 h 346"/>
              <a:gd name="T24" fmla="*/ 2147483646 w 582"/>
              <a:gd name="T25" fmla="*/ 0 h 34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w 582"/>
              <a:gd name="T40" fmla="*/ 0 h 346"/>
              <a:gd name="T41" fmla="*/ 582 w 582"/>
              <a:gd name="T42" fmla="*/ 346 h 34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T39" t="T40" r="T41" b="T42"/>
            <a:pathLst>
              <a:path w="582" h="346">
                <a:moveTo>
                  <a:pt x="0" y="239"/>
                </a:moveTo>
                <a:lnTo>
                  <a:pt x="90" y="308"/>
                </a:lnTo>
                <a:lnTo>
                  <a:pt x="195" y="341"/>
                </a:lnTo>
                <a:lnTo>
                  <a:pt x="248" y="345"/>
                </a:lnTo>
                <a:lnTo>
                  <a:pt x="275" y="345"/>
                </a:lnTo>
                <a:lnTo>
                  <a:pt x="302" y="342"/>
                </a:lnTo>
                <a:lnTo>
                  <a:pt x="405" y="312"/>
                </a:lnTo>
                <a:lnTo>
                  <a:pt x="488" y="262"/>
                </a:lnTo>
                <a:lnTo>
                  <a:pt x="548" y="188"/>
                </a:lnTo>
                <a:lnTo>
                  <a:pt x="551" y="138"/>
                </a:lnTo>
                <a:lnTo>
                  <a:pt x="575" y="90"/>
                </a:lnTo>
                <a:lnTo>
                  <a:pt x="581" y="42"/>
                </a:lnTo>
                <a:lnTo>
                  <a:pt x="581" y="0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70" name="Freeform 32"/>
          <p:cNvSpPr>
            <a:spLocks/>
          </p:cNvSpPr>
          <p:nvPr/>
        </p:nvSpPr>
        <p:spPr bwMode="auto">
          <a:xfrm>
            <a:off x="5981700" y="3492500"/>
            <a:ext cx="923925" cy="549275"/>
          </a:xfrm>
          <a:custGeom>
            <a:avLst/>
            <a:gdLst>
              <a:gd name="T0" fmla="*/ 0 w 582"/>
              <a:gd name="T1" fmla="*/ 2147483646 h 346"/>
              <a:gd name="T2" fmla="*/ 2147483646 w 582"/>
              <a:gd name="T3" fmla="*/ 2147483646 h 346"/>
              <a:gd name="T4" fmla="*/ 2147483646 w 582"/>
              <a:gd name="T5" fmla="*/ 2147483646 h 346"/>
              <a:gd name="T6" fmla="*/ 2147483646 w 582"/>
              <a:gd name="T7" fmla="*/ 2147483646 h 346"/>
              <a:gd name="T8" fmla="*/ 2147483646 w 582"/>
              <a:gd name="T9" fmla="*/ 2147483646 h 346"/>
              <a:gd name="T10" fmla="*/ 2147483646 w 582"/>
              <a:gd name="T11" fmla="*/ 2147483646 h 346"/>
              <a:gd name="T12" fmla="*/ 2147483646 w 582"/>
              <a:gd name="T13" fmla="*/ 2147483646 h 346"/>
              <a:gd name="T14" fmla="*/ 2147483646 w 582"/>
              <a:gd name="T15" fmla="*/ 2147483646 h 346"/>
              <a:gd name="T16" fmla="*/ 2147483646 w 582"/>
              <a:gd name="T17" fmla="*/ 2147483646 h 346"/>
              <a:gd name="T18" fmla="*/ 2147483646 w 582"/>
              <a:gd name="T19" fmla="*/ 2147483646 h 346"/>
              <a:gd name="T20" fmla="*/ 2147483646 w 582"/>
              <a:gd name="T21" fmla="*/ 2147483646 h 346"/>
              <a:gd name="T22" fmla="*/ 2147483646 w 582"/>
              <a:gd name="T23" fmla="*/ 2147483646 h 346"/>
              <a:gd name="T24" fmla="*/ 2147483646 w 582"/>
              <a:gd name="T25" fmla="*/ 0 h 34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w 582"/>
              <a:gd name="T40" fmla="*/ 0 h 346"/>
              <a:gd name="T41" fmla="*/ 582 w 582"/>
              <a:gd name="T42" fmla="*/ 346 h 34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T39" t="T40" r="T41" b="T42"/>
            <a:pathLst>
              <a:path w="582" h="346">
                <a:moveTo>
                  <a:pt x="0" y="239"/>
                </a:moveTo>
                <a:lnTo>
                  <a:pt x="90" y="308"/>
                </a:lnTo>
                <a:lnTo>
                  <a:pt x="195" y="341"/>
                </a:lnTo>
                <a:lnTo>
                  <a:pt x="248" y="345"/>
                </a:lnTo>
                <a:lnTo>
                  <a:pt x="275" y="345"/>
                </a:lnTo>
                <a:lnTo>
                  <a:pt x="302" y="342"/>
                </a:lnTo>
                <a:lnTo>
                  <a:pt x="405" y="312"/>
                </a:lnTo>
                <a:lnTo>
                  <a:pt x="488" y="262"/>
                </a:lnTo>
                <a:lnTo>
                  <a:pt x="548" y="188"/>
                </a:lnTo>
                <a:lnTo>
                  <a:pt x="551" y="138"/>
                </a:lnTo>
                <a:lnTo>
                  <a:pt x="575" y="90"/>
                </a:lnTo>
                <a:lnTo>
                  <a:pt x="581" y="42"/>
                </a:lnTo>
                <a:lnTo>
                  <a:pt x="581" y="0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71" name="Freeform 33"/>
          <p:cNvSpPr>
            <a:spLocks/>
          </p:cNvSpPr>
          <p:nvPr/>
        </p:nvSpPr>
        <p:spPr bwMode="auto">
          <a:xfrm>
            <a:off x="6407150" y="3381375"/>
            <a:ext cx="923925" cy="549275"/>
          </a:xfrm>
          <a:custGeom>
            <a:avLst/>
            <a:gdLst>
              <a:gd name="T0" fmla="*/ 0 w 582"/>
              <a:gd name="T1" fmla="*/ 2147483646 h 346"/>
              <a:gd name="T2" fmla="*/ 2147483646 w 582"/>
              <a:gd name="T3" fmla="*/ 2147483646 h 346"/>
              <a:gd name="T4" fmla="*/ 2147483646 w 582"/>
              <a:gd name="T5" fmla="*/ 2147483646 h 346"/>
              <a:gd name="T6" fmla="*/ 2147483646 w 582"/>
              <a:gd name="T7" fmla="*/ 2147483646 h 346"/>
              <a:gd name="T8" fmla="*/ 2147483646 w 582"/>
              <a:gd name="T9" fmla="*/ 2147483646 h 346"/>
              <a:gd name="T10" fmla="*/ 2147483646 w 582"/>
              <a:gd name="T11" fmla="*/ 2147483646 h 346"/>
              <a:gd name="T12" fmla="*/ 2147483646 w 582"/>
              <a:gd name="T13" fmla="*/ 2147483646 h 346"/>
              <a:gd name="T14" fmla="*/ 2147483646 w 582"/>
              <a:gd name="T15" fmla="*/ 2147483646 h 346"/>
              <a:gd name="T16" fmla="*/ 2147483646 w 582"/>
              <a:gd name="T17" fmla="*/ 2147483646 h 346"/>
              <a:gd name="T18" fmla="*/ 2147483646 w 582"/>
              <a:gd name="T19" fmla="*/ 2147483646 h 346"/>
              <a:gd name="T20" fmla="*/ 2147483646 w 582"/>
              <a:gd name="T21" fmla="*/ 2147483646 h 346"/>
              <a:gd name="T22" fmla="*/ 2147483646 w 582"/>
              <a:gd name="T23" fmla="*/ 2147483646 h 346"/>
              <a:gd name="T24" fmla="*/ 2147483646 w 582"/>
              <a:gd name="T25" fmla="*/ 0 h 34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w 582"/>
              <a:gd name="T40" fmla="*/ 0 h 346"/>
              <a:gd name="T41" fmla="*/ 582 w 582"/>
              <a:gd name="T42" fmla="*/ 346 h 34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T39" t="T40" r="T41" b="T42"/>
            <a:pathLst>
              <a:path w="582" h="346">
                <a:moveTo>
                  <a:pt x="0" y="239"/>
                </a:moveTo>
                <a:lnTo>
                  <a:pt x="90" y="308"/>
                </a:lnTo>
                <a:lnTo>
                  <a:pt x="195" y="341"/>
                </a:lnTo>
                <a:lnTo>
                  <a:pt x="248" y="345"/>
                </a:lnTo>
                <a:lnTo>
                  <a:pt x="275" y="345"/>
                </a:lnTo>
                <a:lnTo>
                  <a:pt x="302" y="342"/>
                </a:lnTo>
                <a:lnTo>
                  <a:pt x="405" y="312"/>
                </a:lnTo>
                <a:lnTo>
                  <a:pt x="488" y="262"/>
                </a:lnTo>
                <a:lnTo>
                  <a:pt x="548" y="188"/>
                </a:lnTo>
                <a:lnTo>
                  <a:pt x="551" y="138"/>
                </a:lnTo>
                <a:lnTo>
                  <a:pt x="575" y="90"/>
                </a:lnTo>
                <a:lnTo>
                  <a:pt x="581" y="42"/>
                </a:lnTo>
                <a:lnTo>
                  <a:pt x="581" y="0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72" name="Freeform 34"/>
          <p:cNvSpPr>
            <a:spLocks/>
          </p:cNvSpPr>
          <p:nvPr/>
        </p:nvSpPr>
        <p:spPr bwMode="auto">
          <a:xfrm>
            <a:off x="6559550" y="3327400"/>
            <a:ext cx="923925" cy="549275"/>
          </a:xfrm>
          <a:custGeom>
            <a:avLst/>
            <a:gdLst>
              <a:gd name="T0" fmla="*/ 0 w 582"/>
              <a:gd name="T1" fmla="*/ 2147483646 h 346"/>
              <a:gd name="T2" fmla="*/ 2147483646 w 582"/>
              <a:gd name="T3" fmla="*/ 2147483646 h 346"/>
              <a:gd name="T4" fmla="*/ 2147483646 w 582"/>
              <a:gd name="T5" fmla="*/ 2147483646 h 346"/>
              <a:gd name="T6" fmla="*/ 2147483646 w 582"/>
              <a:gd name="T7" fmla="*/ 2147483646 h 346"/>
              <a:gd name="T8" fmla="*/ 2147483646 w 582"/>
              <a:gd name="T9" fmla="*/ 2147483646 h 346"/>
              <a:gd name="T10" fmla="*/ 2147483646 w 582"/>
              <a:gd name="T11" fmla="*/ 2147483646 h 346"/>
              <a:gd name="T12" fmla="*/ 2147483646 w 582"/>
              <a:gd name="T13" fmla="*/ 2147483646 h 346"/>
              <a:gd name="T14" fmla="*/ 2147483646 w 582"/>
              <a:gd name="T15" fmla="*/ 2147483646 h 346"/>
              <a:gd name="T16" fmla="*/ 2147483646 w 582"/>
              <a:gd name="T17" fmla="*/ 2147483646 h 346"/>
              <a:gd name="T18" fmla="*/ 2147483646 w 582"/>
              <a:gd name="T19" fmla="*/ 2147483646 h 346"/>
              <a:gd name="T20" fmla="*/ 2147483646 w 582"/>
              <a:gd name="T21" fmla="*/ 2147483646 h 346"/>
              <a:gd name="T22" fmla="*/ 2147483646 w 582"/>
              <a:gd name="T23" fmla="*/ 2147483646 h 346"/>
              <a:gd name="T24" fmla="*/ 2147483646 w 582"/>
              <a:gd name="T25" fmla="*/ 0 h 34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w 582"/>
              <a:gd name="T40" fmla="*/ 0 h 346"/>
              <a:gd name="T41" fmla="*/ 582 w 582"/>
              <a:gd name="T42" fmla="*/ 346 h 34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T39" t="T40" r="T41" b="T42"/>
            <a:pathLst>
              <a:path w="582" h="346">
                <a:moveTo>
                  <a:pt x="0" y="239"/>
                </a:moveTo>
                <a:lnTo>
                  <a:pt x="90" y="308"/>
                </a:lnTo>
                <a:lnTo>
                  <a:pt x="195" y="341"/>
                </a:lnTo>
                <a:lnTo>
                  <a:pt x="248" y="345"/>
                </a:lnTo>
                <a:lnTo>
                  <a:pt x="275" y="345"/>
                </a:lnTo>
                <a:lnTo>
                  <a:pt x="302" y="342"/>
                </a:lnTo>
                <a:lnTo>
                  <a:pt x="405" y="312"/>
                </a:lnTo>
                <a:lnTo>
                  <a:pt x="488" y="262"/>
                </a:lnTo>
                <a:lnTo>
                  <a:pt x="548" y="188"/>
                </a:lnTo>
                <a:lnTo>
                  <a:pt x="551" y="138"/>
                </a:lnTo>
                <a:lnTo>
                  <a:pt x="575" y="90"/>
                </a:lnTo>
                <a:lnTo>
                  <a:pt x="581" y="42"/>
                </a:lnTo>
                <a:lnTo>
                  <a:pt x="581" y="0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73" name="Freeform 35"/>
          <p:cNvSpPr>
            <a:spLocks/>
          </p:cNvSpPr>
          <p:nvPr/>
        </p:nvSpPr>
        <p:spPr bwMode="auto">
          <a:xfrm>
            <a:off x="6711950" y="3273425"/>
            <a:ext cx="923925" cy="549275"/>
          </a:xfrm>
          <a:custGeom>
            <a:avLst/>
            <a:gdLst>
              <a:gd name="T0" fmla="*/ 0 w 582"/>
              <a:gd name="T1" fmla="*/ 2147483646 h 346"/>
              <a:gd name="T2" fmla="*/ 2147483646 w 582"/>
              <a:gd name="T3" fmla="*/ 2147483646 h 346"/>
              <a:gd name="T4" fmla="*/ 2147483646 w 582"/>
              <a:gd name="T5" fmla="*/ 2147483646 h 346"/>
              <a:gd name="T6" fmla="*/ 2147483646 w 582"/>
              <a:gd name="T7" fmla="*/ 2147483646 h 346"/>
              <a:gd name="T8" fmla="*/ 2147483646 w 582"/>
              <a:gd name="T9" fmla="*/ 2147483646 h 346"/>
              <a:gd name="T10" fmla="*/ 2147483646 w 582"/>
              <a:gd name="T11" fmla="*/ 2147483646 h 346"/>
              <a:gd name="T12" fmla="*/ 2147483646 w 582"/>
              <a:gd name="T13" fmla="*/ 2147483646 h 346"/>
              <a:gd name="T14" fmla="*/ 2147483646 w 582"/>
              <a:gd name="T15" fmla="*/ 2147483646 h 346"/>
              <a:gd name="T16" fmla="*/ 2147483646 w 582"/>
              <a:gd name="T17" fmla="*/ 2147483646 h 346"/>
              <a:gd name="T18" fmla="*/ 2147483646 w 582"/>
              <a:gd name="T19" fmla="*/ 2147483646 h 346"/>
              <a:gd name="T20" fmla="*/ 2147483646 w 582"/>
              <a:gd name="T21" fmla="*/ 2147483646 h 346"/>
              <a:gd name="T22" fmla="*/ 2147483646 w 582"/>
              <a:gd name="T23" fmla="*/ 2147483646 h 346"/>
              <a:gd name="T24" fmla="*/ 2147483646 w 582"/>
              <a:gd name="T25" fmla="*/ 0 h 34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w 582"/>
              <a:gd name="T40" fmla="*/ 0 h 346"/>
              <a:gd name="T41" fmla="*/ 582 w 582"/>
              <a:gd name="T42" fmla="*/ 346 h 34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T39" t="T40" r="T41" b="T42"/>
            <a:pathLst>
              <a:path w="582" h="346">
                <a:moveTo>
                  <a:pt x="0" y="239"/>
                </a:moveTo>
                <a:lnTo>
                  <a:pt x="90" y="308"/>
                </a:lnTo>
                <a:lnTo>
                  <a:pt x="195" y="341"/>
                </a:lnTo>
                <a:lnTo>
                  <a:pt x="248" y="345"/>
                </a:lnTo>
                <a:lnTo>
                  <a:pt x="275" y="345"/>
                </a:lnTo>
                <a:lnTo>
                  <a:pt x="302" y="342"/>
                </a:lnTo>
                <a:lnTo>
                  <a:pt x="405" y="312"/>
                </a:lnTo>
                <a:lnTo>
                  <a:pt x="488" y="262"/>
                </a:lnTo>
                <a:lnTo>
                  <a:pt x="548" y="188"/>
                </a:lnTo>
                <a:lnTo>
                  <a:pt x="551" y="138"/>
                </a:lnTo>
                <a:lnTo>
                  <a:pt x="575" y="90"/>
                </a:lnTo>
                <a:lnTo>
                  <a:pt x="581" y="42"/>
                </a:lnTo>
                <a:lnTo>
                  <a:pt x="581" y="0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74" name="Freeform 36"/>
          <p:cNvSpPr>
            <a:spLocks/>
          </p:cNvSpPr>
          <p:nvPr/>
        </p:nvSpPr>
        <p:spPr bwMode="auto">
          <a:xfrm>
            <a:off x="6864350" y="3240088"/>
            <a:ext cx="923925" cy="549275"/>
          </a:xfrm>
          <a:custGeom>
            <a:avLst/>
            <a:gdLst>
              <a:gd name="T0" fmla="*/ 0 w 582"/>
              <a:gd name="T1" fmla="*/ 2147483646 h 346"/>
              <a:gd name="T2" fmla="*/ 2147483646 w 582"/>
              <a:gd name="T3" fmla="*/ 2147483646 h 346"/>
              <a:gd name="T4" fmla="*/ 2147483646 w 582"/>
              <a:gd name="T5" fmla="*/ 2147483646 h 346"/>
              <a:gd name="T6" fmla="*/ 2147483646 w 582"/>
              <a:gd name="T7" fmla="*/ 2147483646 h 346"/>
              <a:gd name="T8" fmla="*/ 2147483646 w 582"/>
              <a:gd name="T9" fmla="*/ 2147483646 h 346"/>
              <a:gd name="T10" fmla="*/ 2147483646 w 582"/>
              <a:gd name="T11" fmla="*/ 2147483646 h 346"/>
              <a:gd name="T12" fmla="*/ 2147483646 w 582"/>
              <a:gd name="T13" fmla="*/ 2147483646 h 346"/>
              <a:gd name="T14" fmla="*/ 2147483646 w 582"/>
              <a:gd name="T15" fmla="*/ 2147483646 h 346"/>
              <a:gd name="T16" fmla="*/ 2147483646 w 582"/>
              <a:gd name="T17" fmla="*/ 2147483646 h 346"/>
              <a:gd name="T18" fmla="*/ 2147483646 w 582"/>
              <a:gd name="T19" fmla="*/ 2147483646 h 346"/>
              <a:gd name="T20" fmla="*/ 2147483646 w 582"/>
              <a:gd name="T21" fmla="*/ 2147483646 h 346"/>
              <a:gd name="T22" fmla="*/ 2147483646 w 582"/>
              <a:gd name="T23" fmla="*/ 2147483646 h 346"/>
              <a:gd name="T24" fmla="*/ 2147483646 w 582"/>
              <a:gd name="T25" fmla="*/ 0 h 34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w 582"/>
              <a:gd name="T40" fmla="*/ 0 h 346"/>
              <a:gd name="T41" fmla="*/ 582 w 582"/>
              <a:gd name="T42" fmla="*/ 346 h 34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T39" t="T40" r="T41" b="T42"/>
            <a:pathLst>
              <a:path w="582" h="346">
                <a:moveTo>
                  <a:pt x="0" y="239"/>
                </a:moveTo>
                <a:lnTo>
                  <a:pt x="90" y="308"/>
                </a:lnTo>
                <a:lnTo>
                  <a:pt x="195" y="341"/>
                </a:lnTo>
                <a:lnTo>
                  <a:pt x="248" y="345"/>
                </a:lnTo>
                <a:lnTo>
                  <a:pt x="275" y="345"/>
                </a:lnTo>
                <a:lnTo>
                  <a:pt x="302" y="342"/>
                </a:lnTo>
                <a:lnTo>
                  <a:pt x="405" y="312"/>
                </a:lnTo>
                <a:lnTo>
                  <a:pt x="488" y="262"/>
                </a:lnTo>
                <a:lnTo>
                  <a:pt x="548" y="188"/>
                </a:lnTo>
                <a:lnTo>
                  <a:pt x="551" y="138"/>
                </a:lnTo>
                <a:lnTo>
                  <a:pt x="575" y="90"/>
                </a:lnTo>
                <a:lnTo>
                  <a:pt x="581" y="42"/>
                </a:lnTo>
                <a:lnTo>
                  <a:pt x="581" y="0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75" name="Freeform 37"/>
          <p:cNvSpPr>
            <a:spLocks/>
          </p:cNvSpPr>
          <p:nvPr/>
        </p:nvSpPr>
        <p:spPr bwMode="auto">
          <a:xfrm>
            <a:off x="7016750" y="3186113"/>
            <a:ext cx="923925" cy="549275"/>
          </a:xfrm>
          <a:custGeom>
            <a:avLst/>
            <a:gdLst>
              <a:gd name="T0" fmla="*/ 0 w 582"/>
              <a:gd name="T1" fmla="*/ 2147483646 h 346"/>
              <a:gd name="T2" fmla="*/ 2147483646 w 582"/>
              <a:gd name="T3" fmla="*/ 2147483646 h 346"/>
              <a:gd name="T4" fmla="*/ 2147483646 w 582"/>
              <a:gd name="T5" fmla="*/ 2147483646 h 346"/>
              <a:gd name="T6" fmla="*/ 2147483646 w 582"/>
              <a:gd name="T7" fmla="*/ 2147483646 h 346"/>
              <a:gd name="T8" fmla="*/ 2147483646 w 582"/>
              <a:gd name="T9" fmla="*/ 2147483646 h 346"/>
              <a:gd name="T10" fmla="*/ 2147483646 w 582"/>
              <a:gd name="T11" fmla="*/ 2147483646 h 346"/>
              <a:gd name="T12" fmla="*/ 2147483646 w 582"/>
              <a:gd name="T13" fmla="*/ 2147483646 h 346"/>
              <a:gd name="T14" fmla="*/ 2147483646 w 582"/>
              <a:gd name="T15" fmla="*/ 2147483646 h 346"/>
              <a:gd name="T16" fmla="*/ 2147483646 w 582"/>
              <a:gd name="T17" fmla="*/ 2147483646 h 346"/>
              <a:gd name="T18" fmla="*/ 2147483646 w 582"/>
              <a:gd name="T19" fmla="*/ 2147483646 h 346"/>
              <a:gd name="T20" fmla="*/ 2147483646 w 582"/>
              <a:gd name="T21" fmla="*/ 2147483646 h 346"/>
              <a:gd name="T22" fmla="*/ 2147483646 w 582"/>
              <a:gd name="T23" fmla="*/ 2147483646 h 346"/>
              <a:gd name="T24" fmla="*/ 2147483646 w 582"/>
              <a:gd name="T25" fmla="*/ 0 h 34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w 582"/>
              <a:gd name="T40" fmla="*/ 0 h 346"/>
              <a:gd name="T41" fmla="*/ 582 w 582"/>
              <a:gd name="T42" fmla="*/ 346 h 34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T39" t="T40" r="T41" b="T42"/>
            <a:pathLst>
              <a:path w="582" h="346">
                <a:moveTo>
                  <a:pt x="0" y="239"/>
                </a:moveTo>
                <a:lnTo>
                  <a:pt x="90" y="308"/>
                </a:lnTo>
                <a:lnTo>
                  <a:pt x="195" y="341"/>
                </a:lnTo>
                <a:lnTo>
                  <a:pt x="248" y="345"/>
                </a:lnTo>
                <a:lnTo>
                  <a:pt x="275" y="345"/>
                </a:lnTo>
                <a:lnTo>
                  <a:pt x="302" y="342"/>
                </a:lnTo>
                <a:lnTo>
                  <a:pt x="405" y="312"/>
                </a:lnTo>
                <a:lnTo>
                  <a:pt x="488" y="262"/>
                </a:lnTo>
                <a:lnTo>
                  <a:pt x="548" y="188"/>
                </a:lnTo>
                <a:lnTo>
                  <a:pt x="551" y="138"/>
                </a:lnTo>
                <a:lnTo>
                  <a:pt x="575" y="90"/>
                </a:lnTo>
                <a:lnTo>
                  <a:pt x="581" y="42"/>
                </a:lnTo>
                <a:lnTo>
                  <a:pt x="581" y="0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76" name="Freeform 38"/>
          <p:cNvSpPr>
            <a:spLocks/>
          </p:cNvSpPr>
          <p:nvPr/>
        </p:nvSpPr>
        <p:spPr bwMode="auto">
          <a:xfrm>
            <a:off x="7169150" y="3111500"/>
            <a:ext cx="923925" cy="549275"/>
          </a:xfrm>
          <a:custGeom>
            <a:avLst/>
            <a:gdLst>
              <a:gd name="T0" fmla="*/ 0 w 582"/>
              <a:gd name="T1" fmla="*/ 2147483646 h 346"/>
              <a:gd name="T2" fmla="*/ 2147483646 w 582"/>
              <a:gd name="T3" fmla="*/ 2147483646 h 346"/>
              <a:gd name="T4" fmla="*/ 2147483646 w 582"/>
              <a:gd name="T5" fmla="*/ 2147483646 h 346"/>
              <a:gd name="T6" fmla="*/ 2147483646 w 582"/>
              <a:gd name="T7" fmla="*/ 2147483646 h 346"/>
              <a:gd name="T8" fmla="*/ 2147483646 w 582"/>
              <a:gd name="T9" fmla="*/ 2147483646 h 346"/>
              <a:gd name="T10" fmla="*/ 2147483646 w 582"/>
              <a:gd name="T11" fmla="*/ 2147483646 h 346"/>
              <a:gd name="T12" fmla="*/ 2147483646 w 582"/>
              <a:gd name="T13" fmla="*/ 2147483646 h 346"/>
              <a:gd name="T14" fmla="*/ 2147483646 w 582"/>
              <a:gd name="T15" fmla="*/ 2147483646 h 346"/>
              <a:gd name="T16" fmla="*/ 2147483646 w 582"/>
              <a:gd name="T17" fmla="*/ 2147483646 h 346"/>
              <a:gd name="T18" fmla="*/ 2147483646 w 582"/>
              <a:gd name="T19" fmla="*/ 2147483646 h 346"/>
              <a:gd name="T20" fmla="*/ 2147483646 w 582"/>
              <a:gd name="T21" fmla="*/ 2147483646 h 346"/>
              <a:gd name="T22" fmla="*/ 2147483646 w 582"/>
              <a:gd name="T23" fmla="*/ 2147483646 h 346"/>
              <a:gd name="T24" fmla="*/ 2147483646 w 582"/>
              <a:gd name="T25" fmla="*/ 0 h 34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w 582"/>
              <a:gd name="T40" fmla="*/ 0 h 346"/>
              <a:gd name="T41" fmla="*/ 582 w 582"/>
              <a:gd name="T42" fmla="*/ 346 h 34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T39" t="T40" r="T41" b="T42"/>
            <a:pathLst>
              <a:path w="582" h="346">
                <a:moveTo>
                  <a:pt x="0" y="239"/>
                </a:moveTo>
                <a:lnTo>
                  <a:pt x="90" y="308"/>
                </a:lnTo>
                <a:lnTo>
                  <a:pt x="195" y="341"/>
                </a:lnTo>
                <a:lnTo>
                  <a:pt x="248" y="345"/>
                </a:lnTo>
                <a:lnTo>
                  <a:pt x="275" y="345"/>
                </a:lnTo>
                <a:lnTo>
                  <a:pt x="302" y="342"/>
                </a:lnTo>
                <a:lnTo>
                  <a:pt x="405" y="312"/>
                </a:lnTo>
                <a:lnTo>
                  <a:pt x="488" y="262"/>
                </a:lnTo>
                <a:lnTo>
                  <a:pt x="548" y="188"/>
                </a:lnTo>
                <a:lnTo>
                  <a:pt x="551" y="138"/>
                </a:lnTo>
                <a:lnTo>
                  <a:pt x="575" y="90"/>
                </a:lnTo>
                <a:lnTo>
                  <a:pt x="581" y="42"/>
                </a:lnTo>
                <a:lnTo>
                  <a:pt x="581" y="0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77" name="Freeform 39"/>
          <p:cNvSpPr>
            <a:spLocks/>
          </p:cNvSpPr>
          <p:nvPr/>
        </p:nvSpPr>
        <p:spPr bwMode="auto">
          <a:xfrm>
            <a:off x="7513638" y="2919413"/>
            <a:ext cx="923925" cy="549275"/>
          </a:xfrm>
          <a:custGeom>
            <a:avLst/>
            <a:gdLst>
              <a:gd name="T0" fmla="*/ 0 w 582"/>
              <a:gd name="T1" fmla="*/ 2147483646 h 346"/>
              <a:gd name="T2" fmla="*/ 2147483646 w 582"/>
              <a:gd name="T3" fmla="*/ 2147483646 h 346"/>
              <a:gd name="T4" fmla="*/ 2147483646 w 582"/>
              <a:gd name="T5" fmla="*/ 2147483646 h 346"/>
              <a:gd name="T6" fmla="*/ 2147483646 w 582"/>
              <a:gd name="T7" fmla="*/ 2147483646 h 346"/>
              <a:gd name="T8" fmla="*/ 2147483646 w 582"/>
              <a:gd name="T9" fmla="*/ 2147483646 h 346"/>
              <a:gd name="T10" fmla="*/ 2147483646 w 582"/>
              <a:gd name="T11" fmla="*/ 2147483646 h 346"/>
              <a:gd name="T12" fmla="*/ 2147483646 w 582"/>
              <a:gd name="T13" fmla="*/ 2147483646 h 346"/>
              <a:gd name="T14" fmla="*/ 2147483646 w 582"/>
              <a:gd name="T15" fmla="*/ 2147483646 h 346"/>
              <a:gd name="T16" fmla="*/ 2147483646 w 582"/>
              <a:gd name="T17" fmla="*/ 2147483646 h 346"/>
              <a:gd name="T18" fmla="*/ 2147483646 w 582"/>
              <a:gd name="T19" fmla="*/ 2147483646 h 346"/>
              <a:gd name="T20" fmla="*/ 2147483646 w 582"/>
              <a:gd name="T21" fmla="*/ 2147483646 h 346"/>
              <a:gd name="T22" fmla="*/ 2147483646 w 582"/>
              <a:gd name="T23" fmla="*/ 2147483646 h 346"/>
              <a:gd name="T24" fmla="*/ 2147483646 w 582"/>
              <a:gd name="T25" fmla="*/ 0 h 34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w 582"/>
              <a:gd name="T40" fmla="*/ 0 h 346"/>
              <a:gd name="T41" fmla="*/ 582 w 582"/>
              <a:gd name="T42" fmla="*/ 346 h 34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T39" t="T40" r="T41" b="T42"/>
            <a:pathLst>
              <a:path w="582" h="346">
                <a:moveTo>
                  <a:pt x="0" y="239"/>
                </a:moveTo>
                <a:lnTo>
                  <a:pt x="90" y="308"/>
                </a:lnTo>
                <a:lnTo>
                  <a:pt x="195" y="341"/>
                </a:lnTo>
                <a:lnTo>
                  <a:pt x="248" y="345"/>
                </a:lnTo>
                <a:lnTo>
                  <a:pt x="275" y="345"/>
                </a:lnTo>
                <a:lnTo>
                  <a:pt x="302" y="342"/>
                </a:lnTo>
                <a:lnTo>
                  <a:pt x="405" y="312"/>
                </a:lnTo>
                <a:lnTo>
                  <a:pt x="488" y="262"/>
                </a:lnTo>
                <a:lnTo>
                  <a:pt x="548" y="188"/>
                </a:lnTo>
                <a:lnTo>
                  <a:pt x="551" y="138"/>
                </a:lnTo>
                <a:lnTo>
                  <a:pt x="575" y="90"/>
                </a:lnTo>
                <a:lnTo>
                  <a:pt x="581" y="42"/>
                </a:lnTo>
                <a:lnTo>
                  <a:pt x="581" y="0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78" name="Freeform 40"/>
          <p:cNvSpPr>
            <a:spLocks/>
          </p:cNvSpPr>
          <p:nvPr/>
        </p:nvSpPr>
        <p:spPr bwMode="auto">
          <a:xfrm>
            <a:off x="7666038" y="2824163"/>
            <a:ext cx="923925" cy="549275"/>
          </a:xfrm>
          <a:custGeom>
            <a:avLst/>
            <a:gdLst>
              <a:gd name="T0" fmla="*/ 0 w 582"/>
              <a:gd name="T1" fmla="*/ 2147483646 h 346"/>
              <a:gd name="T2" fmla="*/ 2147483646 w 582"/>
              <a:gd name="T3" fmla="*/ 2147483646 h 346"/>
              <a:gd name="T4" fmla="*/ 2147483646 w 582"/>
              <a:gd name="T5" fmla="*/ 2147483646 h 346"/>
              <a:gd name="T6" fmla="*/ 2147483646 w 582"/>
              <a:gd name="T7" fmla="*/ 2147483646 h 346"/>
              <a:gd name="T8" fmla="*/ 2147483646 w 582"/>
              <a:gd name="T9" fmla="*/ 2147483646 h 346"/>
              <a:gd name="T10" fmla="*/ 2147483646 w 582"/>
              <a:gd name="T11" fmla="*/ 2147483646 h 346"/>
              <a:gd name="T12" fmla="*/ 2147483646 w 582"/>
              <a:gd name="T13" fmla="*/ 2147483646 h 346"/>
              <a:gd name="T14" fmla="*/ 2147483646 w 582"/>
              <a:gd name="T15" fmla="*/ 2147483646 h 346"/>
              <a:gd name="T16" fmla="*/ 2147483646 w 582"/>
              <a:gd name="T17" fmla="*/ 2147483646 h 346"/>
              <a:gd name="T18" fmla="*/ 2147483646 w 582"/>
              <a:gd name="T19" fmla="*/ 2147483646 h 346"/>
              <a:gd name="T20" fmla="*/ 2147483646 w 582"/>
              <a:gd name="T21" fmla="*/ 2147483646 h 346"/>
              <a:gd name="T22" fmla="*/ 2147483646 w 582"/>
              <a:gd name="T23" fmla="*/ 2147483646 h 346"/>
              <a:gd name="T24" fmla="*/ 2147483646 w 582"/>
              <a:gd name="T25" fmla="*/ 0 h 34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w 582"/>
              <a:gd name="T40" fmla="*/ 0 h 346"/>
              <a:gd name="T41" fmla="*/ 582 w 582"/>
              <a:gd name="T42" fmla="*/ 346 h 34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T39" t="T40" r="T41" b="T42"/>
            <a:pathLst>
              <a:path w="582" h="346">
                <a:moveTo>
                  <a:pt x="0" y="239"/>
                </a:moveTo>
                <a:lnTo>
                  <a:pt x="90" y="308"/>
                </a:lnTo>
                <a:lnTo>
                  <a:pt x="195" y="341"/>
                </a:lnTo>
                <a:lnTo>
                  <a:pt x="248" y="345"/>
                </a:lnTo>
                <a:lnTo>
                  <a:pt x="275" y="345"/>
                </a:lnTo>
                <a:lnTo>
                  <a:pt x="302" y="342"/>
                </a:lnTo>
                <a:lnTo>
                  <a:pt x="405" y="312"/>
                </a:lnTo>
                <a:lnTo>
                  <a:pt x="488" y="262"/>
                </a:lnTo>
                <a:lnTo>
                  <a:pt x="548" y="188"/>
                </a:lnTo>
                <a:lnTo>
                  <a:pt x="551" y="138"/>
                </a:lnTo>
                <a:lnTo>
                  <a:pt x="575" y="90"/>
                </a:lnTo>
                <a:lnTo>
                  <a:pt x="581" y="42"/>
                </a:lnTo>
                <a:lnTo>
                  <a:pt x="581" y="0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79" name="Freeform 41"/>
          <p:cNvSpPr>
            <a:spLocks/>
          </p:cNvSpPr>
          <p:nvPr/>
        </p:nvSpPr>
        <p:spPr bwMode="auto">
          <a:xfrm>
            <a:off x="4727575" y="3435350"/>
            <a:ext cx="1071563" cy="623888"/>
          </a:xfrm>
          <a:custGeom>
            <a:avLst/>
            <a:gdLst>
              <a:gd name="T0" fmla="*/ 0 w 675"/>
              <a:gd name="T1" fmla="*/ 0 h 393"/>
              <a:gd name="T2" fmla="*/ 2147483646 w 675"/>
              <a:gd name="T3" fmla="*/ 2147483646 h 393"/>
              <a:gd name="T4" fmla="*/ 2147483646 w 675"/>
              <a:gd name="T5" fmla="*/ 2147483646 h 393"/>
              <a:gd name="T6" fmla="*/ 2147483646 w 675"/>
              <a:gd name="T7" fmla="*/ 2147483646 h 393"/>
              <a:gd name="T8" fmla="*/ 2147483646 w 675"/>
              <a:gd name="T9" fmla="*/ 2147483646 h 393"/>
              <a:gd name="T10" fmla="*/ 2147483646 w 675"/>
              <a:gd name="T11" fmla="*/ 2147483646 h 393"/>
              <a:gd name="T12" fmla="*/ 2147483646 w 675"/>
              <a:gd name="T13" fmla="*/ 2147483646 h 393"/>
              <a:gd name="T14" fmla="*/ 2147483646 w 675"/>
              <a:gd name="T15" fmla="*/ 2147483646 h 393"/>
              <a:gd name="T16" fmla="*/ 2147483646 w 675"/>
              <a:gd name="T17" fmla="*/ 2147483646 h 393"/>
              <a:gd name="T18" fmla="*/ 2147483646 w 675"/>
              <a:gd name="T19" fmla="*/ 2147483646 h 393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w 675"/>
              <a:gd name="T31" fmla="*/ 0 h 393"/>
              <a:gd name="T32" fmla="*/ 675 w 675"/>
              <a:gd name="T33" fmla="*/ 393 h 393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T30" t="T31" r="T32" b="T33"/>
            <a:pathLst>
              <a:path w="675" h="393">
                <a:moveTo>
                  <a:pt x="0" y="0"/>
                </a:moveTo>
                <a:lnTo>
                  <a:pt x="25" y="124"/>
                </a:lnTo>
                <a:lnTo>
                  <a:pt x="51" y="222"/>
                </a:lnTo>
                <a:lnTo>
                  <a:pt x="119" y="303"/>
                </a:lnTo>
                <a:lnTo>
                  <a:pt x="220" y="361"/>
                </a:lnTo>
                <a:lnTo>
                  <a:pt x="338" y="390"/>
                </a:lnTo>
                <a:lnTo>
                  <a:pt x="400" y="392"/>
                </a:lnTo>
                <a:lnTo>
                  <a:pt x="462" y="386"/>
                </a:lnTo>
                <a:lnTo>
                  <a:pt x="578" y="343"/>
                </a:lnTo>
                <a:lnTo>
                  <a:pt x="674" y="256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80" name="Freeform 42"/>
          <p:cNvSpPr>
            <a:spLocks/>
          </p:cNvSpPr>
          <p:nvPr/>
        </p:nvSpPr>
        <p:spPr bwMode="auto">
          <a:xfrm>
            <a:off x="4876800" y="3463925"/>
            <a:ext cx="1073150" cy="622300"/>
          </a:xfrm>
          <a:custGeom>
            <a:avLst/>
            <a:gdLst>
              <a:gd name="T0" fmla="*/ 0 w 676"/>
              <a:gd name="T1" fmla="*/ 0 h 392"/>
              <a:gd name="T2" fmla="*/ 2147483646 w 676"/>
              <a:gd name="T3" fmla="*/ 2147483646 h 392"/>
              <a:gd name="T4" fmla="*/ 2147483646 w 676"/>
              <a:gd name="T5" fmla="*/ 2147483646 h 392"/>
              <a:gd name="T6" fmla="*/ 2147483646 w 676"/>
              <a:gd name="T7" fmla="*/ 2147483646 h 392"/>
              <a:gd name="T8" fmla="*/ 2147483646 w 676"/>
              <a:gd name="T9" fmla="*/ 2147483646 h 392"/>
              <a:gd name="T10" fmla="*/ 2147483646 w 676"/>
              <a:gd name="T11" fmla="*/ 2147483646 h 392"/>
              <a:gd name="T12" fmla="*/ 2147483646 w 676"/>
              <a:gd name="T13" fmla="*/ 2147483646 h 392"/>
              <a:gd name="T14" fmla="*/ 2147483646 w 676"/>
              <a:gd name="T15" fmla="*/ 2147483646 h 392"/>
              <a:gd name="T16" fmla="*/ 2147483646 w 676"/>
              <a:gd name="T17" fmla="*/ 2147483646 h 392"/>
              <a:gd name="T18" fmla="*/ 2147483646 w 676"/>
              <a:gd name="T19" fmla="*/ 2147483646 h 392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w 676"/>
              <a:gd name="T31" fmla="*/ 0 h 392"/>
              <a:gd name="T32" fmla="*/ 676 w 676"/>
              <a:gd name="T33" fmla="*/ 392 h 392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T30" t="T31" r="T32" b="T33"/>
            <a:pathLst>
              <a:path w="676" h="392">
                <a:moveTo>
                  <a:pt x="0" y="0"/>
                </a:moveTo>
                <a:lnTo>
                  <a:pt x="25" y="123"/>
                </a:lnTo>
                <a:lnTo>
                  <a:pt x="51" y="222"/>
                </a:lnTo>
                <a:lnTo>
                  <a:pt x="119" y="302"/>
                </a:lnTo>
                <a:lnTo>
                  <a:pt x="220" y="360"/>
                </a:lnTo>
                <a:lnTo>
                  <a:pt x="339" y="389"/>
                </a:lnTo>
                <a:lnTo>
                  <a:pt x="400" y="391"/>
                </a:lnTo>
                <a:lnTo>
                  <a:pt x="463" y="385"/>
                </a:lnTo>
                <a:lnTo>
                  <a:pt x="579" y="342"/>
                </a:lnTo>
                <a:lnTo>
                  <a:pt x="675" y="255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81" name="Freeform 43"/>
          <p:cNvSpPr>
            <a:spLocks/>
          </p:cNvSpPr>
          <p:nvPr/>
        </p:nvSpPr>
        <p:spPr bwMode="auto">
          <a:xfrm>
            <a:off x="5054600" y="3471863"/>
            <a:ext cx="1073150" cy="623887"/>
          </a:xfrm>
          <a:custGeom>
            <a:avLst/>
            <a:gdLst>
              <a:gd name="T0" fmla="*/ 0 w 676"/>
              <a:gd name="T1" fmla="*/ 0 h 393"/>
              <a:gd name="T2" fmla="*/ 2147483646 w 676"/>
              <a:gd name="T3" fmla="*/ 2147483646 h 393"/>
              <a:gd name="T4" fmla="*/ 2147483646 w 676"/>
              <a:gd name="T5" fmla="*/ 2147483646 h 393"/>
              <a:gd name="T6" fmla="*/ 2147483646 w 676"/>
              <a:gd name="T7" fmla="*/ 2147483646 h 393"/>
              <a:gd name="T8" fmla="*/ 2147483646 w 676"/>
              <a:gd name="T9" fmla="*/ 2147483646 h 393"/>
              <a:gd name="T10" fmla="*/ 2147483646 w 676"/>
              <a:gd name="T11" fmla="*/ 2147483646 h 393"/>
              <a:gd name="T12" fmla="*/ 2147483646 w 676"/>
              <a:gd name="T13" fmla="*/ 2147483646 h 393"/>
              <a:gd name="T14" fmla="*/ 2147483646 w 676"/>
              <a:gd name="T15" fmla="*/ 2147483646 h 393"/>
              <a:gd name="T16" fmla="*/ 2147483646 w 676"/>
              <a:gd name="T17" fmla="*/ 2147483646 h 393"/>
              <a:gd name="T18" fmla="*/ 2147483646 w 676"/>
              <a:gd name="T19" fmla="*/ 2147483646 h 393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w 676"/>
              <a:gd name="T31" fmla="*/ 0 h 393"/>
              <a:gd name="T32" fmla="*/ 676 w 676"/>
              <a:gd name="T33" fmla="*/ 393 h 393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T30" t="T31" r="T32" b="T33"/>
            <a:pathLst>
              <a:path w="676" h="393">
                <a:moveTo>
                  <a:pt x="0" y="0"/>
                </a:moveTo>
                <a:lnTo>
                  <a:pt x="25" y="124"/>
                </a:lnTo>
                <a:lnTo>
                  <a:pt x="51" y="222"/>
                </a:lnTo>
                <a:lnTo>
                  <a:pt x="119" y="303"/>
                </a:lnTo>
                <a:lnTo>
                  <a:pt x="220" y="361"/>
                </a:lnTo>
                <a:lnTo>
                  <a:pt x="339" y="390"/>
                </a:lnTo>
                <a:lnTo>
                  <a:pt x="400" y="392"/>
                </a:lnTo>
                <a:lnTo>
                  <a:pt x="463" y="386"/>
                </a:lnTo>
                <a:lnTo>
                  <a:pt x="579" y="343"/>
                </a:lnTo>
                <a:lnTo>
                  <a:pt x="675" y="256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82" name="Freeform 44"/>
          <p:cNvSpPr>
            <a:spLocks/>
          </p:cNvSpPr>
          <p:nvPr/>
        </p:nvSpPr>
        <p:spPr bwMode="auto">
          <a:xfrm>
            <a:off x="5222875" y="3479800"/>
            <a:ext cx="1022350" cy="633413"/>
          </a:xfrm>
          <a:custGeom>
            <a:avLst/>
            <a:gdLst>
              <a:gd name="T0" fmla="*/ 0 w 644"/>
              <a:gd name="T1" fmla="*/ 0 h 399"/>
              <a:gd name="T2" fmla="*/ 2147483646 w 644"/>
              <a:gd name="T3" fmla="*/ 2147483646 h 399"/>
              <a:gd name="T4" fmla="*/ 2147483646 w 644"/>
              <a:gd name="T5" fmla="*/ 2147483646 h 399"/>
              <a:gd name="T6" fmla="*/ 2147483646 w 644"/>
              <a:gd name="T7" fmla="*/ 2147483646 h 399"/>
              <a:gd name="T8" fmla="*/ 2147483646 w 644"/>
              <a:gd name="T9" fmla="*/ 2147483646 h 399"/>
              <a:gd name="T10" fmla="*/ 2147483646 w 644"/>
              <a:gd name="T11" fmla="*/ 2147483646 h 399"/>
              <a:gd name="T12" fmla="*/ 2147483646 w 644"/>
              <a:gd name="T13" fmla="*/ 2147483646 h 399"/>
              <a:gd name="T14" fmla="*/ 2147483646 w 644"/>
              <a:gd name="T15" fmla="*/ 2147483646 h 399"/>
              <a:gd name="T16" fmla="*/ 2147483646 w 644"/>
              <a:gd name="T17" fmla="*/ 2147483646 h 399"/>
              <a:gd name="T18" fmla="*/ 2147483646 w 644"/>
              <a:gd name="T19" fmla="*/ 2147483646 h 399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w 644"/>
              <a:gd name="T31" fmla="*/ 0 h 399"/>
              <a:gd name="T32" fmla="*/ 644 w 644"/>
              <a:gd name="T33" fmla="*/ 399 h 399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T30" t="T31" r="T32" b="T33"/>
            <a:pathLst>
              <a:path w="644" h="399">
                <a:moveTo>
                  <a:pt x="0" y="0"/>
                </a:moveTo>
                <a:lnTo>
                  <a:pt x="24" y="125"/>
                </a:lnTo>
                <a:lnTo>
                  <a:pt x="48" y="226"/>
                </a:lnTo>
                <a:lnTo>
                  <a:pt x="113" y="307"/>
                </a:lnTo>
                <a:lnTo>
                  <a:pt x="210" y="366"/>
                </a:lnTo>
                <a:lnTo>
                  <a:pt x="323" y="396"/>
                </a:lnTo>
                <a:lnTo>
                  <a:pt x="381" y="398"/>
                </a:lnTo>
                <a:lnTo>
                  <a:pt x="441" y="391"/>
                </a:lnTo>
                <a:lnTo>
                  <a:pt x="552" y="348"/>
                </a:lnTo>
                <a:lnTo>
                  <a:pt x="643" y="260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83" name="Freeform 45"/>
          <p:cNvSpPr>
            <a:spLocks/>
          </p:cNvSpPr>
          <p:nvPr/>
        </p:nvSpPr>
        <p:spPr bwMode="auto">
          <a:xfrm>
            <a:off x="5865813" y="3479800"/>
            <a:ext cx="923925" cy="549275"/>
          </a:xfrm>
          <a:custGeom>
            <a:avLst/>
            <a:gdLst>
              <a:gd name="T0" fmla="*/ 0 w 582"/>
              <a:gd name="T1" fmla="*/ 2147483646 h 346"/>
              <a:gd name="T2" fmla="*/ 2147483646 w 582"/>
              <a:gd name="T3" fmla="*/ 2147483646 h 346"/>
              <a:gd name="T4" fmla="*/ 2147483646 w 582"/>
              <a:gd name="T5" fmla="*/ 2147483646 h 346"/>
              <a:gd name="T6" fmla="*/ 2147483646 w 582"/>
              <a:gd name="T7" fmla="*/ 2147483646 h 346"/>
              <a:gd name="T8" fmla="*/ 2147483646 w 582"/>
              <a:gd name="T9" fmla="*/ 2147483646 h 346"/>
              <a:gd name="T10" fmla="*/ 2147483646 w 582"/>
              <a:gd name="T11" fmla="*/ 2147483646 h 346"/>
              <a:gd name="T12" fmla="*/ 2147483646 w 582"/>
              <a:gd name="T13" fmla="*/ 2147483646 h 346"/>
              <a:gd name="T14" fmla="*/ 2147483646 w 582"/>
              <a:gd name="T15" fmla="*/ 2147483646 h 346"/>
              <a:gd name="T16" fmla="*/ 2147483646 w 582"/>
              <a:gd name="T17" fmla="*/ 2147483646 h 346"/>
              <a:gd name="T18" fmla="*/ 2147483646 w 582"/>
              <a:gd name="T19" fmla="*/ 2147483646 h 346"/>
              <a:gd name="T20" fmla="*/ 2147483646 w 582"/>
              <a:gd name="T21" fmla="*/ 2147483646 h 346"/>
              <a:gd name="T22" fmla="*/ 2147483646 w 582"/>
              <a:gd name="T23" fmla="*/ 2147483646 h 346"/>
              <a:gd name="T24" fmla="*/ 2147483646 w 582"/>
              <a:gd name="T25" fmla="*/ 0 h 34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w 582"/>
              <a:gd name="T40" fmla="*/ 0 h 346"/>
              <a:gd name="T41" fmla="*/ 582 w 582"/>
              <a:gd name="T42" fmla="*/ 346 h 34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T39" t="T40" r="T41" b="T42"/>
            <a:pathLst>
              <a:path w="582" h="346">
                <a:moveTo>
                  <a:pt x="0" y="239"/>
                </a:moveTo>
                <a:lnTo>
                  <a:pt x="90" y="308"/>
                </a:lnTo>
                <a:lnTo>
                  <a:pt x="195" y="341"/>
                </a:lnTo>
                <a:lnTo>
                  <a:pt x="248" y="345"/>
                </a:lnTo>
                <a:lnTo>
                  <a:pt x="275" y="345"/>
                </a:lnTo>
                <a:lnTo>
                  <a:pt x="302" y="342"/>
                </a:lnTo>
                <a:lnTo>
                  <a:pt x="405" y="312"/>
                </a:lnTo>
                <a:lnTo>
                  <a:pt x="488" y="262"/>
                </a:lnTo>
                <a:lnTo>
                  <a:pt x="548" y="188"/>
                </a:lnTo>
                <a:lnTo>
                  <a:pt x="551" y="138"/>
                </a:lnTo>
                <a:lnTo>
                  <a:pt x="575" y="90"/>
                </a:lnTo>
                <a:lnTo>
                  <a:pt x="581" y="42"/>
                </a:lnTo>
                <a:lnTo>
                  <a:pt x="581" y="0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84" name="Freeform 46"/>
          <p:cNvSpPr>
            <a:spLocks/>
          </p:cNvSpPr>
          <p:nvPr/>
        </p:nvSpPr>
        <p:spPr bwMode="auto">
          <a:xfrm>
            <a:off x="5749925" y="3529013"/>
            <a:ext cx="923925" cy="549275"/>
          </a:xfrm>
          <a:custGeom>
            <a:avLst/>
            <a:gdLst>
              <a:gd name="T0" fmla="*/ 0 w 582"/>
              <a:gd name="T1" fmla="*/ 2147483646 h 346"/>
              <a:gd name="T2" fmla="*/ 2147483646 w 582"/>
              <a:gd name="T3" fmla="*/ 2147483646 h 346"/>
              <a:gd name="T4" fmla="*/ 2147483646 w 582"/>
              <a:gd name="T5" fmla="*/ 2147483646 h 346"/>
              <a:gd name="T6" fmla="*/ 2147483646 w 582"/>
              <a:gd name="T7" fmla="*/ 2147483646 h 346"/>
              <a:gd name="T8" fmla="*/ 2147483646 w 582"/>
              <a:gd name="T9" fmla="*/ 2147483646 h 346"/>
              <a:gd name="T10" fmla="*/ 2147483646 w 582"/>
              <a:gd name="T11" fmla="*/ 2147483646 h 346"/>
              <a:gd name="T12" fmla="*/ 2147483646 w 582"/>
              <a:gd name="T13" fmla="*/ 2147483646 h 346"/>
              <a:gd name="T14" fmla="*/ 2147483646 w 582"/>
              <a:gd name="T15" fmla="*/ 2147483646 h 346"/>
              <a:gd name="T16" fmla="*/ 2147483646 w 582"/>
              <a:gd name="T17" fmla="*/ 2147483646 h 346"/>
              <a:gd name="T18" fmla="*/ 2147483646 w 582"/>
              <a:gd name="T19" fmla="*/ 2147483646 h 346"/>
              <a:gd name="T20" fmla="*/ 2147483646 w 582"/>
              <a:gd name="T21" fmla="*/ 2147483646 h 346"/>
              <a:gd name="T22" fmla="*/ 2147483646 w 582"/>
              <a:gd name="T23" fmla="*/ 2147483646 h 346"/>
              <a:gd name="T24" fmla="*/ 2147483646 w 582"/>
              <a:gd name="T25" fmla="*/ 0 h 34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w 582"/>
              <a:gd name="T40" fmla="*/ 0 h 346"/>
              <a:gd name="T41" fmla="*/ 582 w 582"/>
              <a:gd name="T42" fmla="*/ 346 h 34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T39" t="T40" r="T41" b="T42"/>
            <a:pathLst>
              <a:path w="582" h="346">
                <a:moveTo>
                  <a:pt x="0" y="239"/>
                </a:moveTo>
                <a:lnTo>
                  <a:pt x="90" y="308"/>
                </a:lnTo>
                <a:lnTo>
                  <a:pt x="195" y="341"/>
                </a:lnTo>
                <a:lnTo>
                  <a:pt x="248" y="345"/>
                </a:lnTo>
                <a:lnTo>
                  <a:pt x="275" y="345"/>
                </a:lnTo>
                <a:lnTo>
                  <a:pt x="302" y="342"/>
                </a:lnTo>
                <a:lnTo>
                  <a:pt x="405" y="312"/>
                </a:lnTo>
                <a:lnTo>
                  <a:pt x="488" y="262"/>
                </a:lnTo>
                <a:lnTo>
                  <a:pt x="548" y="188"/>
                </a:lnTo>
                <a:lnTo>
                  <a:pt x="551" y="138"/>
                </a:lnTo>
                <a:lnTo>
                  <a:pt x="575" y="90"/>
                </a:lnTo>
                <a:lnTo>
                  <a:pt x="581" y="42"/>
                </a:lnTo>
                <a:lnTo>
                  <a:pt x="581" y="0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85" name="Freeform 47"/>
          <p:cNvSpPr>
            <a:spLocks/>
          </p:cNvSpPr>
          <p:nvPr/>
        </p:nvSpPr>
        <p:spPr bwMode="auto">
          <a:xfrm>
            <a:off x="5634038" y="3536950"/>
            <a:ext cx="923925" cy="549275"/>
          </a:xfrm>
          <a:custGeom>
            <a:avLst/>
            <a:gdLst>
              <a:gd name="T0" fmla="*/ 0 w 582"/>
              <a:gd name="T1" fmla="*/ 2147483646 h 346"/>
              <a:gd name="T2" fmla="*/ 2147483646 w 582"/>
              <a:gd name="T3" fmla="*/ 2147483646 h 346"/>
              <a:gd name="T4" fmla="*/ 2147483646 w 582"/>
              <a:gd name="T5" fmla="*/ 2147483646 h 346"/>
              <a:gd name="T6" fmla="*/ 2147483646 w 582"/>
              <a:gd name="T7" fmla="*/ 2147483646 h 346"/>
              <a:gd name="T8" fmla="*/ 2147483646 w 582"/>
              <a:gd name="T9" fmla="*/ 2147483646 h 346"/>
              <a:gd name="T10" fmla="*/ 2147483646 w 582"/>
              <a:gd name="T11" fmla="*/ 2147483646 h 346"/>
              <a:gd name="T12" fmla="*/ 2147483646 w 582"/>
              <a:gd name="T13" fmla="*/ 2147483646 h 346"/>
              <a:gd name="T14" fmla="*/ 2147483646 w 582"/>
              <a:gd name="T15" fmla="*/ 2147483646 h 346"/>
              <a:gd name="T16" fmla="*/ 2147483646 w 582"/>
              <a:gd name="T17" fmla="*/ 2147483646 h 346"/>
              <a:gd name="T18" fmla="*/ 2147483646 w 582"/>
              <a:gd name="T19" fmla="*/ 2147483646 h 346"/>
              <a:gd name="T20" fmla="*/ 2147483646 w 582"/>
              <a:gd name="T21" fmla="*/ 2147483646 h 346"/>
              <a:gd name="T22" fmla="*/ 2147483646 w 582"/>
              <a:gd name="T23" fmla="*/ 2147483646 h 346"/>
              <a:gd name="T24" fmla="*/ 2147483646 w 582"/>
              <a:gd name="T25" fmla="*/ 0 h 34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w 582"/>
              <a:gd name="T40" fmla="*/ 0 h 346"/>
              <a:gd name="T41" fmla="*/ 582 w 582"/>
              <a:gd name="T42" fmla="*/ 346 h 34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T39" t="T40" r="T41" b="T42"/>
            <a:pathLst>
              <a:path w="582" h="346">
                <a:moveTo>
                  <a:pt x="0" y="239"/>
                </a:moveTo>
                <a:lnTo>
                  <a:pt x="90" y="308"/>
                </a:lnTo>
                <a:lnTo>
                  <a:pt x="195" y="341"/>
                </a:lnTo>
                <a:lnTo>
                  <a:pt x="248" y="345"/>
                </a:lnTo>
                <a:lnTo>
                  <a:pt x="275" y="345"/>
                </a:lnTo>
                <a:lnTo>
                  <a:pt x="302" y="342"/>
                </a:lnTo>
                <a:lnTo>
                  <a:pt x="405" y="312"/>
                </a:lnTo>
                <a:lnTo>
                  <a:pt x="488" y="262"/>
                </a:lnTo>
                <a:lnTo>
                  <a:pt x="548" y="188"/>
                </a:lnTo>
                <a:lnTo>
                  <a:pt x="551" y="138"/>
                </a:lnTo>
                <a:lnTo>
                  <a:pt x="575" y="90"/>
                </a:lnTo>
                <a:lnTo>
                  <a:pt x="581" y="42"/>
                </a:lnTo>
                <a:lnTo>
                  <a:pt x="581" y="0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86" name="Freeform 48"/>
          <p:cNvSpPr>
            <a:spLocks/>
          </p:cNvSpPr>
          <p:nvPr/>
        </p:nvSpPr>
        <p:spPr bwMode="auto">
          <a:xfrm>
            <a:off x="5518150" y="3544888"/>
            <a:ext cx="923925" cy="549275"/>
          </a:xfrm>
          <a:custGeom>
            <a:avLst/>
            <a:gdLst>
              <a:gd name="T0" fmla="*/ 0 w 582"/>
              <a:gd name="T1" fmla="*/ 2147483646 h 346"/>
              <a:gd name="T2" fmla="*/ 2147483646 w 582"/>
              <a:gd name="T3" fmla="*/ 2147483646 h 346"/>
              <a:gd name="T4" fmla="*/ 2147483646 w 582"/>
              <a:gd name="T5" fmla="*/ 2147483646 h 346"/>
              <a:gd name="T6" fmla="*/ 2147483646 w 582"/>
              <a:gd name="T7" fmla="*/ 2147483646 h 346"/>
              <a:gd name="T8" fmla="*/ 2147483646 w 582"/>
              <a:gd name="T9" fmla="*/ 2147483646 h 346"/>
              <a:gd name="T10" fmla="*/ 2147483646 w 582"/>
              <a:gd name="T11" fmla="*/ 2147483646 h 346"/>
              <a:gd name="T12" fmla="*/ 2147483646 w 582"/>
              <a:gd name="T13" fmla="*/ 2147483646 h 346"/>
              <a:gd name="T14" fmla="*/ 2147483646 w 582"/>
              <a:gd name="T15" fmla="*/ 2147483646 h 346"/>
              <a:gd name="T16" fmla="*/ 2147483646 w 582"/>
              <a:gd name="T17" fmla="*/ 2147483646 h 346"/>
              <a:gd name="T18" fmla="*/ 2147483646 w 582"/>
              <a:gd name="T19" fmla="*/ 2147483646 h 346"/>
              <a:gd name="T20" fmla="*/ 2147483646 w 582"/>
              <a:gd name="T21" fmla="*/ 2147483646 h 346"/>
              <a:gd name="T22" fmla="*/ 2147483646 w 582"/>
              <a:gd name="T23" fmla="*/ 2147483646 h 346"/>
              <a:gd name="T24" fmla="*/ 2147483646 w 582"/>
              <a:gd name="T25" fmla="*/ 0 h 34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w 582"/>
              <a:gd name="T40" fmla="*/ 0 h 346"/>
              <a:gd name="T41" fmla="*/ 582 w 582"/>
              <a:gd name="T42" fmla="*/ 346 h 34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T39" t="T40" r="T41" b="T42"/>
            <a:pathLst>
              <a:path w="582" h="346">
                <a:moveTo>
                  <a:pt x="0" y="239"/>
                </a:moveTo>
                <a:lnTo>
                  <a:pt x="90" y="308"/>
                </a:lnTo>
                <a:lnTo>
                  <a:pt x="195" y="341"/>
                </a:lnTo>
                <a:lnTo>
                  <a:pt x="248" y="345"/>
                </a:lnTo>
                <a:lnTo>
                  <a:pt x="275" y="345"/>
                </a:lnTo>
                <a:lnTo>
                  <a:pt x="302" y="342"/>
                </a:lnTo>
                <a:lnTo>
                  <a:pt x="405" y="312"/>
                </a:lnTo>
                <a:lnTo>
                  <a:pt x="488" y="262"/>
                </a:lnTo>
                <a:lnTo>
                  <a:pt x="548" y="188"/>
                </a:lnTo>
                <a:lnTo>
                  <a:pt x="551" y="138"/>
                </a:lnTo>
                <a:lnTo>
                  <a:pt x="575" y="90"/>
                </a:lnTo>
                <a:lnTo>
                  <a:pt x="581" y="42"/>
                </a:lnTo>
                <a:lnTo>
                  <a:pt x="581" y="0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87" name="Freeform 49"/>
          <p:cNvSpPr>
            <a:spLocks/>
          </p:cNvSpPr>
          <p:nvPr/>
        </p:nvSpPr>
        <p:spPr bwMode="auto">
          <a:xfrm>
            <a:off x="5402263" y="3532188"/>
            <a:ext cx="923925" cy="549275"/>
          </a:xfrm>
          <a:custGeom>
            <a:avLst/>
            <a:gdLst>
              <a:gd name="T0" fmla="*/ 0 w 582"/>
              <a:gd name="T1" fmla="*/ 2147483646 h 346"/>
              <a:gd name="T2" fmla="*/ 2147483646 w 582"/>
              <a:gd name="T3" fmla="*/ 2147483646 h 346"/>
              <a:gd name="T4" fmla="*/ 2147483646 w 582"/>
              <a:gd name="T5" fmla="*/ 2147483646 h 346"/>
              <a:gd name="T6" fmla="*/ 2147483646 w 582"/>
              <a:gd name="T7" fmla="*/ 2147483646 h 346"/>
              <a:gd name="T8" fmla="*/ 2147483646 w 582"/>
              <a:gd name="T9" fmla="*/ 2147483646 h 346"/>
              <a:gd name="T10" fmla="*/ 2147483646 w 582"/>
              <a:gd name="T11" fmla="*/ 2147483646 h 346"/>
              <a:gd name="T12" fmla="*/ 2147483646 w 582"/>
              <a:gd name="T13" fmla="*/ 2147483646 h 346"/>
              <a:gd name="T14" fmla="*/ 2147483646 w 582"/>
              <a:gd name="T15" fmla="*/ 2147483646 h 346"/>
              <a:gd name="T16" fmla="*/ 2147483646 w 582"/>
              <a:gd name="T17" fmla="*/ 2147483646 h 346"/>
              <a:gd name="T18" fmla="*/ 2147483646 w 582"/>
              <a:gd name="T19" fmla="*/ 2147483646 h 346"/>
              <a:gd name="T20" fmla="*/ 2147483646 w 582"/>
              <a:gd name="T21" fmla="*/ 2147483646 h 346"/>
              <a:gd name="T22" fmla="*/ 2147483646 w 582"/>
              <a:gd name="T23" fmla="*/ 2147483646 h 346"/>
              <a:gd name="T24" fmla="*/ 2147483646 w 582"/>
              <a:gd name="T25" fmla="*/ 0 h 34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w 582"/>
              <a:gd name="T40" fmla="*/ 0 h 346"/>
              <a:gd name="T41" fmla="*/ 582 w 582"/>
              <a:gd name="T42" fmla="*/ 346 h 34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T39" t="T40" r="T41" b="T42"/>
            <a:pathLst>
              <a:path w="582" h="346">
                <a:moveTo>
                  <a:pt x="0" y="239"/>
                </a:moveTo>
                <a:lnTo>
                  <a:pt x="90" y="308"/>
                </a:lnTo>
                <a:lnTo>
                  <a:pt x="195" y="341"/>
                </a:lnTo>
                <a:lnTo>
                  <a:pt x="248" y="345"/>
                </a:lnTo>
                <a:lnTo>
                  <a:pt x="275" y="345"/>
                </a:lnTo>
                <a:lnTo>
                  <a:pt x="302" y="342"/>
                </a:lnTo>
                <a:lnTo>
                  <a:pt x="405" y="312"/>
                </a:lnTo>
                <a:lnTo>
                  <a:pt x="488" y="262"/>
                </a:lnTo>
                <a:lnTo>
                  <a:pt x="548" y="188"/>
                </a:lnTo>
                <a:lnTo>
                  <a:pt x="551" y="138"/>
                </a:lnTo>
                <a:lnTo>
                  <a:pt x="575" y="90"/>
                </a:lnTo>
                <a:lnTo>
                  <a:pt x="581" y="42"/>
                </a:lnTo>
                <a:lnTo>
                  <a:pt x="581" y="0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39988" name="Group 50"/>
          <p:cNvGrpSpPr>
            <a:grpSpLocks/>
          </p:cNvGrpSpPr>
          <p:nvPr/>
        </p:nvGrpSpPr>
        <p:grpSpPr bwMode="auto">
          <a:xfrm>
            <a:off x="2155825" y="1406525"/>
            <a:ext cx="6742113" cy="4016375"/>
            <a:chOff x="772" y="886"/>
            <a:chExt cx="4247" cy="2530"/>
          </a:xfrm>
        </p:grpSpPr>
        <p:sp>
          <p:nvSpPr>
            <p:cNvPr id="39990" name="Line 51"/>
            <p:cNvSpPr>
              <a:spLocks noChangeShapeType="1"/>
            </p:cNvSpPr>
            <p:nvPr/>
          </p:nvSpPr>
          <p:spPr bwMode="auto">
            <a:xfrm>
              <a:off x="772" y="886"/>
              <a:ext cx="0" cy="2530"/>
            </a:xfrm>
            <a:prstGeom prst="line">
              <a:avLst/>
            </a:prstGeom>
            <a:noFill/>
            <a:ln w="381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991" name="Line 52"/>
            <p:cNvSpPr>
              <a:spLocks noChangeShapeType="1"/>
            </p:cNvSpPr>
            <p:nvPr/>
          </p:nvSpPr>
          <p:spPr bwMode="auto">
            <a:xfrm>
              <a:off x="796" y="3414"/>
              <a:ext cx="4223" cy="0"/>
            </a:xfrm>
            <a:prstGeom prst="line">
              <a:avLst/>
            </a:prstGeom>
            <a:noFill/>
            <a:ln w="381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62517" name="Rectangle 53"/>
          <p:cNvSpPr>
            <a:spLocks noChangeArrowheads="1"/>
          </p:cNvSpPr>
          <p:nvPr/>
        </p:nvSpPr>
        <p:spPr bwMode="auto">
          <a:xfrm>
            <a:off x="3048000" y="1219200"/>
            <a:ext cx="5486400" cy="1371600"/>
          </a:xfrm>
          <a:prstGeom prst="rect">
            <a:avLst/>
          </a:prstGeom>
          <a:solidFill>
            <a:srgbClr val="CA210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2800">
                <a:solidFill>
                  <a:schemeClr val="bg1"/>
                </a:solidFill>
                <a:latin typeface="Arial" panose="020B0604020202020204" pitchFamily="34" charset="0"/>
              </a:rPr>
              <a:t>An infinite number of such</a:t>
            </a:r>
          </a:p>
          <a:p>
            <a:pPr algn="ctr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2800">
                <a:solidFill>
                  <a:schemeClr val="bg1"/>
                </a:solidFill>
                <a:latin typeface="Arial" panose="020B0604020202020204" pitchFamily="34" charset="0"/>
              </a:rPr>
              <a:t>cost curves can be constructed</a:t>
            </a:r>
            <a:endParaRPr kumimoji="0" lang="en-AU" altLang="en-US" sz="280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93741743"/>
      </p:ext>
    </p:extLst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5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75"/>
                                        <p:tgtEl>
                                          <p:spTgt spid="625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65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5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75"/>
                                        <p:tgtEl>
                                          <p:spTgt spid="625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517" grpId="0" build="p" autoUpdateAnimBg="0" advAuto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3" name="Slide Number Placeholder 3"/>
          <p:cNvSpPr>
            <a:spLocks noGrp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50000"/>
              </a:spcBef>
              <a:buClrTx/>
              <a:buSzTx/>
              <a:buFontTx/>
              <a:buNone/>
            </a:pPr>
            <a:fld id="{468FBF46-9378-4699-AC64-624763588F9E}" type="slidenum">
              <a:rPr kumimoji="0" lang="en-US" altLang="en-US" sz="1800" smtClean="0">
                <a:solidFill>
                  <a:schemeClr val="bg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50000"/>
                </a:spcBef>
                <a:buClrTx/>
                <a:buSzTx/>
                <a:buFontTx/>
                <a:buNone/>
              </a:pPr>
              <a:t>27</a:t>
            </a:fld>
            <a:endParaRPr kumimoji="0" lang="en-US" altLang="en-US" sz="1800" smtClean="0">
              <a:solidFill>
                <a:srgbClr val="996633"/>
              </a:solidFill>
              <a:latin typeface="Arial" panose="020B0604020202020204" pitchFamily="34" charset="0"/>
            </a:endParaRPr>
          </a:p>
        </p:txBody>
      </p:sp>
      <p:sp>
        <p:nvSpPr>
          <p:cNvPr id="40964" name="Rectangle 2"/>
          <p:cNvSpPr>
            <a:spLocks noGrp="1" noChangeArrowheads="1"/>
          </p:cNvSpPr>
          <p:nvPr>
            <p:ph type="title"/>
          </p:nvPr>
        </p:nvSpPr>
        <p:spPr>
          <a:xfrm>
            <a:off x="1430338" y="163513"/>
            <a:ext cx="7467600" cy="609600"/>
          </a:xfrm>
        </p:spPr>
        <p:txBody>
          <a:bodyPr/>
          <a:lstStyle/>
          <a:p>
            <a:r>
              <a:rPr lang="en-AU" altLang="en-US" sz="3200" dirty="0" smtClean="0">
                <a:solidFill>
                  <a:srgbClr val="002060"/>
                </a:solidFill>
              </a:rPr>
              <a:t>Long-Run Production Costs</a:t>
            </a:r>
            <a:endParaRPr lang="en-US" altLang="en-US" sz="3200" dirty="0" smtClean="0">
              <a:solidFill>
                <a:srgbClr val="002060"/>
              </a:solidFill>
            </a:endParaRPr>
          </a:p>
        </p:txBody>
      </p:sp>
      <p:sp>
        <p:nvSpPr>
          <p:cNvPr id="40965" name="Freeform 3"/>
          <p:cNvSpPr>
            <a:spLocks/>
          </p:cNvSpPr>
          <p:nvPr/>
        </p:nvSpPr>
        <p:spPr bwMode="auto">
          <a:xfrm>
            <a:off x="2374900" y="2516188"/>
            <a:ext cx="1101725" cy="617537"/>
          </a:xfrm>
          <a:custGeom>
            <a:avLst/>
            <a:gdLst>
              <a:gd name="T0" fmla="*/ 0 w 694"/>
              <a:gd name="T1" fmla="*/ 0 h 389"/>
              <a:gd name="T2" fmla="*/ 2147483646 w 694"/>
              <a:gd name="T3" fmla="*/ 2147483646 h 389"/>
              <a:gd name="T4" fmla="*/ 2147483646 w 694"/>
              <a:gd name="T5" fmla="*/ 2147483646 h 389"/>
              <a:gd name="T6" fmla="*/ 2147483646 w 694"/>
              <a:gd name="T7" fmla="*/ 2147483646 h 389"/>
              <a:gd name="T8" fmla="*/ 2147483646 w 694"/>
              <a:gd name="T9" fmla="*/ 2147483646 h 389"/>
              <a:gd name="T10" fmla="*/ 2147483646 w 694"/>
              <a:gd name="T11" fmla="*/ 2147483646 h 389"/>
              <a:gd name="T12" fmla="*/ 2147483646 w 694"/>
              <a:gd name="T13" fmla="*/ 2147483646 h 389"/>
              <a:gd name="T14" fmla="*/ 2147483646 w 694"/>
              <a:gd name="T15" fmla="*/ 2147483646 h 389"/>
              <a:gd name="T16" fmla="*/ 2147483646 w 694"/>
              <a:gd name="T17" fmla="*/ 2147483646 h 389"/>
              <a:gd name="T18" fmla="*/ 2147483646 w 694"/>
              <a:gd name="T19" fmla="*/ 2147483646 h 389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w 694"/>
              <a:gd name="T31" fmla="*/ 0 h 389"/>
              <a:gd name="T32" fmla="*/ 694 w 694"/>
              <a:gd name="T33" fmla="*/ 389 h 389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T30" t="T31" r="T32" b="T33"/>
            <a:pathLst>
              <a:path w="694" h="389">
                <a:moveTo>
                  <a:pt x="0" y="0"/>
                </a:moveTo>
                <a:lnTo>
                  <a:pt x="26" y="122"/>
                </a:lnTo>
                <a:lnTo>
                  <a:pt x="52" y="220"/>
                </a:lnTo>
                <a:lnTo>
                  <a:pt x="122" y="300"/>
                </a:lnTo>
                <a:lnTo>
                  <a:pt x="226" y="357"/>
                </a:lnTo>
                <a:lnTo>
                  <a:pt x="348" y="386"/>
                </a:lnTo>
                <a:lnTo>
                  <a:pt x="411" y="388"/>
                </a:lnTo>
                <a:lnTo>
                  <a:pt x="475" y="382"/>
                </a:lnTo>
                <a:lnTo>
                  <a:pt x="594" y="339"/>
                </a:lnTo>
                <a:lnTo>
                  <a:pt x="693" y="253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0966" name="Freeform 4"/>
          <p:cNvSpPr>
            <a:spLocks/>
          </p:cNvSpPr>
          <p:nvPr/>
        </p:nvSpPr>
        <p:spPr bwMode="auto">
          <a:xfrm>
            <a:off x="4859338" y="3654425"/>
            <a:ext cx="1176337" cy="279400"/>
          </a:xfrm>
          <a:custGeom>
            <a:avLst/>
            <a:gdLst>
              <a:gd name="T0" fmla="*/ 0 w 741"/>
              <a:gd name="T1" fmla="*/ 0 h 176"/>
              <a:gd name="T2" fmla="*/ 2147483646 w 741"/>
              <a:gd name="T3" fmla="*/ 2147483646 h 176"/>
              <a:gd name="T4" fmla="*/ 2147483646 w 741"/>
              <a:gd name="T5" fmla="*/ 2147483646 h 176"/>
              <a:gd name="T6" fmla="*/ 2147483646 w 741"/>
              <a:gd name="T7" fmla="*/ 2147483646 h 176"/>
              <a:gd name="T8" fmla="*/ 2147483646 w 741"/>
              <a:gd name="T9" fmla="*/ 2147483646 h 176"/>
              <a:gd name="T10" fmla="*/ 2147483646 w 741"/>
              <a:gd name="T11" fmla="*/ 2147483646 h 176"/>
              <a:gd name="T12" fmla="*/ 2147483646 w 741"/>
              <a:gd name="T13" fmla="*/ 2147483646 h 176"/>
              <a:gd name="T14" fmla="*/ 2147483646 w 741"/>
              <a:gd name="T15" fmla="*/ 2147483646 h 176"/>
              <a:gd name="T16" fmla="*/ 2147483646 w 741"/>
              <a:gd name="T17" fmla="*/ 0 h 17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w 741"/>
              <a:gd name="T28" fmla="*/ 0 h 176"/>
              <a:gd name="T29" fmla="*/ 741 w 741"/>
              <a:gd name="T30" fmla="*/ 176 h 176"/>
            </a:gdLst>
            <a:ahLst/>
            <a:cxnLst>
              <a:cxn ang="T18">
                <a:pos x="T0" y="T1"/>
              </a:cxn>
              <a:cxn ang="T19">
                <a:pos x="T2" y="T3"/>
              </a:cxn>
              <a:cxn ang="T20">
                <a:pos x="T4" y="T5"/>
              </a:cxn>
              <a:cxn ang="T21">
                <a:pos x="T6" y="T7"/>
              </a:cxn>
              <a:cxn ang="T22">
                <a:pos x="T8" y="T9"/>
              </a:cxn>
              <a:cxn ang="T23">
                <a:pos x="T10" y="T11"/>
              </a:cxn>
              <a:cxn ang="T24">
                <a:pos x="T12" y="T13"/>
              </a:cxn>
              <a:cxn ang="T25">
                <a:pos x="T14" y="T15"/>
              </a:cxn>
              <a:cxn ang="T26">
                <a:pos x="T16" y="T17"/>
              </a:cxn>
            </a:cxnLst>
            <a:rect l="T27" t="T28" r="T29" b="T30"/>
            <a:pathLst>
              <a:path w="741" h="176">
                <a:moveTo>
                  <a:pt x="0" y="0"/>
                </a:moveTo>
                <a:lnTo>
                  <a:pt x="65" y="77"/>
                </a:lnTo>
                <a:lnTo>
                  <a:pt x="152" y="132"/>
                </a:lnTo>
                <a:lnTo>
                  <a:pt x="258" y="164"/>
                </a:lnTo>
                <a:lnTo>
                  <a:pt x="370" y="175"/>
                </a:lnTo>
                <a:lnTo>
                  <a:pt x="481" y="165"/>
                </a:lnTo>
                <a:lnTo>
                  <a:pt x="586" y="132"/>
                </a:lnTo>
                <a:lnTo>
                  <a:pt x="673" y="78"/>
                </a:lnTo>
                <a:lnTo>
                  <a:pt x="740" y="0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0967" name="Freeform 5"/>
          <p:cNvSpPr>
            <a:spLocks/>
          </p:cNvSpPr>
          <p:nvPr/>
        </p:nvSpPr>
        <p:spPr bwMode="auto">
          <a:xfrm>
            <a:off x="7302500" y="2841625"/>
            <a:ext cx="923925" cy="549275"/>
          </a:xfrm>
          <a:custGeom>
            <a:avLst/>
            <a:gdLst>
              <a:gd name="T0" fmla="*/ 0 w 582"/>
              <a:gd name="T1" fmla="*/ 2147483646 h 346"/>
              <a:gd name="T2" fmla="*/ 2147483646 w 582"/>
              <a:gd name="T3" fmla="*/ 2147483646 h 346"/>
              <a:gd name="T4" fmla="*/ 2147483646 w 582"/>
              <a:gd name="T5" fmla="*/ 2147483646 h 346"/>
              <a:gd name="T6" fmla="*/ 2147483646 w 582"/>
              <a:gd name="T7" fmla="*/ 2147483646 h 346"/>
              <a:gd name="T8" fmla="*/ 2147483646 w 582"/>
              <a:gd name="T9" fmla="*/ 2147483646 h 346"/>
              <a:gd name="T10" fmla="*/ 2147483646 w 582"/>
              <a:gd name="T11" fmla="*/ 2147483646 h 346"/>
              <a:gd name="T12" fmla="*/ 2147483646 w 582"/>
              <a:gd name="T13" fmla="*/ 2147483646 h 346"/>
              <a:gd name="T14" fmla="*/ 2147483646 w 582"/>
              <a:gd name="T15" fmla="*/ 2147483646 h 346"/>
              <a:gd name="T16" fmla="*/ 2147483646 w 582"/>
              <a:gd name="T17" fmla="*/ 2147483646 h 346"/>
              <a:gd name="T18" fmla="*/ 2147483646 w 582"/>
              <a:gd name="T19" fmla="*/ 2147483646 h 346"/>
              <a:gd name="T20" fmla="*/ 2147483646 w 582"/>
              <a:gd name="T21" fmla="*/ 2147483646 h 346"/>
              <a:gd name="T22" fmla="*/ 2147483646 w 582"/>
              <a:gd name="T23" fmla="*/ 2147483646 h 346"/>
              <a:gd name="T24" fmla="*/ 2147483646 w 582"/>
              <a:gd name="T25" fmla="*/ 0 h 34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w 582"/>
              <a:gd name="T40" fmla="*/ 0 h 346"/>
              <a:gd name="T41" fmla="*/ 582 w 582"/>
              <a:gd name="T42" fmla="*/ 346 h 34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T39" t="T40" r="T41" b="T42"/>
            <a:pathLst>
              <a:path w="582" h="346">
                <a:moveTo>
                  <a:pt x="0" y="239"/>
                </a:moveTo>
                <a:lnTo>
                  <a:pt x="90" y="308"/>
                </a:lnTo>
                <a:lnTo>
                  <a:pt x="195" y="341"/>
                </a:lnTo>
                <a:lnTo>
                  <a:pt x="248" y="345"/>
                </a:lnTo>
                <a:lnTo>
                  <a:pt x="275" y="345"/>
                </a:lnTo>
                <a:lnTo>
                  <a:pt x="302" y="342"/>
                </a:lnTo>
                <a:lnTo>
                  <a:pt x="405" y="312"/>
                </a:lnTo>
                <a:lnTo>
                  <a:pt x="488" y="262"/>
                </a:lnTo>
                <a:lnTo>
                  <a:pt x="548" y="188"/>
                </a:lnTo>
                <a:lnTo>
                  <a:pt x="551" y="138"/>
                </a:lnTo>
                <a:lnTo>
                  <a:pt x="575" y="90"/>
                </a:lnTo>
                <a:lnTo>
                  <a:pt x="581" y="42"/>
                </a:lnTo>
                <a:lnTo>
                  <a:pt x="581" y="0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0968" name="Freeform 6"/>
          <p:cNvSpPr>
            <a:spLocks/>
          </p:cNvSpPr>
          <p:nvPr/>
        </p:nvSpPr>
        <p:spPr bwMode="auto">
          <a:xfrm>
            <a:off x="3455988" y="3060700"/>
            <a:ext cx="1101725" cy="617538"/>
          </a:xfrm>
          <a:custGeom>
            <a:avLst/>
            <a:gdLst>
              <a:gd name="T0" fmla="*/ 0 w 694"/>
              <a:gd name="T1" fmla="*/ 0 h 389"/>
              <a:gd name="T2" fmla="*/ 2147483646 w 694"/>
              <a:gd name="T3" fmla="*/ 2147483646 h 389"/>
              <a:gd name="T4" fmla="*/ 2147483646 w 694"/>
              <a:gd name="T5" fmla="*/ 2147483646 h 389"/>
              <a:gd name="T6" fmla="*/ 2147483646 w 694"/>
              <a:gd name="T7" fmla="*/ 2147483646 h 389"/>
              <a:gd name="T8" fmla="*/ 2147483646 w 694"/>
              <a:gd name="T9" fmla="*/ 2147483646 h 389"/>
              <a:gd name="T10" fmla="*/ 2147483646 w 694"/>
              <a:gd name="T11" fmla="*/ 2147483646 h 389"/>
              <a:gd name="T12" fmla="*/ 2147483646 w 694"/>
              <a:gd name="T13" fmla="*/ 2147483646 h 389"/>
              <a:gd name="T14" fmla="*/ 2147483646 w 694"/>
              <a:gd name="T15" fmla="*/ 2147483646 h 389"/>
              <a:gd name="T16" fmla="*/ 2147483646 w 694"/>
              <a:gd name="T17" fmla="*/ 2147483646 h 389"/>
              <a:gd name="T18" fmla="*/ 2147483646 w 694"/>
              <a:gd name="T19" fmla="*/ 2147483646 h 389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w 694"/>
              <a:gd name="T31" fmla="*/ 0 h 389"/>
              <a:gd name="T32" fmla="*/ 694 w 694"/>
              <a:gd name="T33" fmla="*/ 389 h 389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T30" t="T31" r="T32" b="T33"/>
            <a:pathLst>
              <a:path w="694" h="389">
                <a:moveTo>
                  <a:pt x="0" y="0"/>
                </a:moveTo>
                <a:lnTo>
                  <a:pt x="26" y="122"/>
                </a:lnTo>
                <a:lnTo>
                  <a:pt x="52" y="220"/>
                </a:lnTo>
                <a:lnTo>
                  <a:pt x="122" y="300"/>
                </a:lnTo>
                <a:lnTo>
                  <a:pt x="226" y="357"/>
                </a:lnTo>
                <a:lnTo>
                  <a:pt x="348" y="386"/>
                </a:lnTo>
                <a:lnTo>
                  <a:pt x="411" y="388"/>
                </a:lnTo>
                <a:lnTo>
                  <a:pt x="475" y="382"/>
                </a:lnTo>
                <a:lnTo>
                  <a:pt x="594" y="339"/>
                </a:lnTo>
                <a:lnTo>
                  <a:pt x="693" y="253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0969" name="Freeform 7"/>
          <p:cNvSpPr>
            <a:spLocks/>
          </p:cNvSpPr>
          <p:nvPr/>
        </p:nvSpPr>
        <p:spPr bwMode="auto">
          <a:xfrm>
            <a:off x="6196013" y="3262313"/>
            <a:ext cx="923925" cy="549275"/>
          </a:xfrm>
          <a:custGeom>
            <a:avLst/>
            <a:gdLst>
              <a:gd name="T0" fmla="*/ 0 w 582"/>
              <a:gd name="T1" fmla="*/ 2147483646 h 346"/>
              <a:gd name="T2" fmla="*/ 2147483646 w 582"/>
              <a:gd name="T3" fmla="*/ 2147483646 h 346"/>
              <a:gd name="T4" fmla="*/ 2147483646 w 582"/>
              <a:gd name="T5" fmla="*/ 2147483646 h 346"/>
              <a:gd name="T6" fmla="*/ 2147483646 w 582"/>
              <a:gd name="T7" fmla="*/ 2147483646 h 346"/>
              <a:gd name="T8" fmla="*/ 2147483646 w 582"/>
              <a:gd name="T9" fmla="*/ 2147483646 h 346"/>
              <a:gd name="T10" fmla="*/ 2147483646 w 582"/>
              <a:gd name="T11" fmla="*/ 2147483646 h 346"/>
              <a:gd name="T12" fmla="*/ 2147483646 w 582"/>
              <a:gd name="T13" fmla="*/ 2147483646 h 346"/>
              <a:gd name="T14" fmla="*/ 2147483646 w 582"/>
              <a:gd name="T15" fmla="*/ 2147483646 h 346"/>
              <a:gd name="T16" fmla="*/ 2147483646 w 582"/>
              <a:gd name="T17" fmla="*/ 2147483646 h 346"/>
              <a:gd name="T18" fmla="*/ 2147483646 w 582"/>
              <a:gd name="T19" fmla="*/ 2147483646 h 346"/>
              <a:gd name="T20" fmla="*/ 2147483646 w 582"/>
              <a:gd name="T21" fmla="*/ 2147483646 h 346"/>
              <a:gd name="T22" fmla="*/ 2147483646 w 582"/>
              <a:gd name="T23" fmla="*/ 2147483646 h 346"/>
              <a:gd name="T24" fmla="*/ 2147483646 w 582"/>
              <a:gd name="T25" fmla="*/ 0 h 34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w 582"/>
              <a:gd name="T40" fmla="*/ 0 h 346"/>
              <a:gd name="T41" fmla="*/ 582 w 582"/>
              <a:gd name="T42" fmla="*/ 346 h 34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T39" t="T40" r="T41" b="T42"/>
            <a:pathLst>
              <a:path w="582" h="346">
                <a:moveTo>
                  <a:pt x="0" y="239"/>
                </a:moveTo>
                <a:lnTo>
                  <a:pt x="90" y="308"/>
                </a:lnTo>
                <a:lnTo>
                  <a:pt x="195" y="341"/>
                </a:lnTo>
                <a:lnTo>
                  <a:pt x="248" y="345"/>
                </a:lnTo>
                <a:lnTo>
                  <a:pt x="275" y="345"/>
                </a:lnTo>
                <a:lnTo>
                  <a:pt x="302" y="342"/>
                </a:lnTo>
                <a:lnTo>
                  <a:pt x="405" y="312"/>
                </a:lnTo>
                <a:lnTo>
                  <a:pt x="488" y="262"/>
                </a:lnTo>
                <a:lnTo>
                  <a:pt x="548" y="188"/>
                </a:lnTo>
                <a:lnTo>
                  <a:pt x="551" y="138"/>
                </a:lnTo>
                <a:lnTo>
                  <a:pt x="575" y="90"/>
                </a:lnTo>
                <a:lnTo>
                  <a:pt x="581" y="42"/>
                </a:lnTo>
                <a:lnTo>
                  <a:pt x="581" y="0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0970" name="Freeform 8"/>
          <p:cNvSpPr>
            <a:spLocks/>
          </p:cNvSpPr>
          <p:nvPr/>
        </p:nvSpPr>
        <p:spPr bwMode="auto">
          <a:xfrm>
            <a:off x="2527300" y="2647950"/>
            <a:ext cx="1101725" cy="617538"/>
          </a:xfrm>
          <a:custGeom>
            <a:avLst/>
            <a:gdLst>
              <a:gd name="T0" fmla="*/ 0 w 694"/>
              <a:gd name="T1" fmla="*/ 0 h 389"/>
              <a:gd name="T2" fmla="*/ 2147483646 w 694"/>
              <a:gd name="T3" fmla="*/ 2147483646 h 389"/>
              <a:gd name="T4" fmla="*/ 2147483646 w 694"/>
              <a:gd name="T5" fmla="*/ 2147483646 h 389"/>
              <a:gd name="T6" fmla="*/ 2147483646 w 694"/>
              <a:gd name="T7" fmla="*/ 2147483646 h 389"/>
              <a:gd name="T8" fmla="*/ 2147483646 w 694"/>
              <a:gd name="T9" fmla="*/ 2147483646 h 389"/>
              <a:gd name="T10" fmla="*/ 2147483646 w 694"/>
              <a:gd name="T11" fmla="*/ 2147483646 h 389"/>
              <a:gd name="T12" fmla="*/ 2147483646 w 694"/>
              <a:gd name="T13" fmla="*/ 2147483646 h 389"/>
              <a:gd name="T14" fmla="*/ 2147483646 w 694"/>
              <a:gd name="T15" fmla="*/ 2147483646 h 389"/>
              <a:gd name="T16" fmla="*/ 2147483646 w 694"/>
              <a:gd name="T17" fmla="*/ 2147483646 h 389"/>
              <a:gd name="T18" fmla="*/ 2147483646 w 694"/>
              <a:gd name="T19" fmla="*/ 2147483646 h 389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w 694"/>
              <a:gd name="T31" fmla="*/ 0 h 389"/>
              <a:gd name="T32" fmla="*/ 694 w 694"/>
              <a:gd name="T33" fmla="*/ 389 h 389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T30" t="T31" r="T32" b="T33"/>
            <a:pathLst>
              <a:path w="694" h="389">
                <a:moveTo>
                  <a:pt x="0" y="0"/>
                </a:moveTo>
                <a:lnTo>
                  <a:pt x="26" y="122"/>
                </a:lnTo>
                <a:lnTo>
                  <a:pt x="52" y="220"/>
                </a:lnTo>
                <a:lnTo>
                  <a:pt x="122" y="300"/>
                </a:lnTo>
                <a:lnTo>
                  <a:pt x="226" y="357"/>
                </a:lnTo>
                <a:lnTo>
                  <a:pt x="348" y="386"/>
                </a:lnTo>
                <a:lnTo>
                  <a:pt x="411" y="388"/>
                </a:lnTo>
                <a:lnTo>
                  <a:pt x="475" y="382"/>
                </a:lnTo>
                <a:lnTo>
                  <a:pt x="594" y="339"/>
                </a:lnTo>
                <a:lnTo>
                  <a:pt x="693" y="253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0971" name="Freeform 9"/>
          <p:cNvSpPr>
            <a:spLocks/>
          </p:cNvSpPr>
          <p:nvPr/>
        </p:nvSpPr>
        <p:spPr bwMode="auto">
          <a:xfrm>
            <a:off x="2679700" y="2759075"/>
            <a:ext cx="1101725" cy="617538"/>
          </a:xfrm>
          <a:custGeom>
            <a:avLst/>
            <a:gdLst>
              <a:gd name="T0" fmla="*/ 0 w 694"/>
              <a:gd name="T1" fmla="*/ 0 h 389"/>
              <a:gd name="T2" fmla="*/ 2147483646 w 694"/>
              <a:gd name="T3" fmla="*/ 2147483646 h 389"/>
              <a:gd name="T4" fmla="*/ 2147483646 w 694"/>
              <a:gd name="T5" fmla="*/ 2147483646 h 389"/>
              <a:gd name="T6" fmla="*/ 2147483646 w 694"/>
              <a:gd name="T7" fmla="*/ 2147483646 h 389"/>
              <a:gd name="T8" fmla="*/ 2147483646 w 694"/>
              <a:gd name="T9" fmla="*/ 2147483646 h 389"/>
              <a:gd name="T10" fmla="*/ 2147483646 w 694"/>
              <a:gd name="T11" fmla="*/ 2147483646 h 389"/>
              <a:gd name="T12" fmla="*/ 2147483646 w 694"/>
              <a:gd name="T13" fmla="*/ 2147483646 h 389"/>
              <a:gd name="T14" fmla="*/ 2147483646 w 694"/>
              <a:gd name="T15" fmla="*/ 2147483646 h 389"/>
              <a:gd name="T16" fmla="*/ 2147483646 w 694"/>
              <a:gd name="T17" fmla="*/ 2147483646 h 389"/>
              <a:gd name="T18" fmla="*/ 2147483646 w 694"/>
              <a:gd name="T19" fmla="*/ 2147483646 h 389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w 694"/>
              <a:gd name="T31" fmla="*/ 0 h 389"/>
              <a:gd name="T32" fmla="*/ 694 w 694"/>
              <a:gd name="T33" fmla="*/ 389 h 389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T30" t="T31" r="T32" b="T33"/>
            <a:pathLst>
              <a:path w="694" h="389">
                <a:moveTo>
                  <a:pt x="0" y="0"/>
                </a:moveTo>
                <a:lnTo>
                  <a:pt x="26" y="122"/>
                </a:lnTo>
                <a:lnTo>
                  <a:pt x="52" y="220"/>
                </a:lnTo>
                <a:lnTo>
                  <a:pt x="122" y="300"/>
                </a:lnTo>
                <a:lnTo>
                  <a:pt x="226" y="357"/>
                </a:lnTo>
                <a:lnTo>
                  <a:pt x="348" y="386"/>
                </a:lnTo>
                <a:lnTo>
                  <a:pt x="411" y="388"/>
                </a:lnTo>
                <a:lnTo>
                  <a:pt x="475" y="382"/>
                </a:lnTo>
                <a:lnTo>
                  <a:pt x="594" y="339"/>
                </a:lnTo>
                <a:lnTo>
                  <a:pt x="693" y="253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0972" name="Freeform 10"/>
          <p:cNvSpPr>
            <a:spLocks/>
          </p:cNvSpPr>
          <p:nvPr/>
        </p:nvSpPr>
        <p:spPr bwMode="auto">
          <a:xfrm>
            <a:off x="2832100" y="2849563"/>
            <a:ext cx="1101725" cy="617537"/>
          </a:xfrm>
          <a:custGeom>
            <a:avLst/>
            <a:gdLst>
              <a:gd name="T0" fmla="*/ 0 w 694"/>
              <a:gd name="T1" fmla="*/ 0 h 389"/>
              <a:gd name="T2" fmla="*/ 2147483646 w 694"/>
              <a:gd name="T3" fmla="*/ 2147483646 h 389"/>
              <a:gd name="T4" fmla="*/ 2147483646 w 694"/>
              <a:gd name="T5" fmla="*/ 2147483646 h 389"/>
              <a:gd name="T6" fmla="*/ 2147483646 w 694"/>
              <a:gd name="T7" fmla="*/ 2147483646 h 389"/>
              <a:gd name="T8" fmla="*/ 2147483646 w 694"/>
              <a:gd name="T9" fmla="*/ 2147483646 h 389"/>
              <a:gd name="T10" fmla="*/ 2147483646 w 694"/>
              <a:gd name="T11" fmla="*/ 2147483646 h 389"/>
              <a:gd name="T12" fmla="*/ 2147483646 w 694"/>
              <a:gd name="T13" fmla="*/ 2147483646 h 389"/>
              <a:gd name="T14" fmla="*/ 2147483646 w 694"/>
              <a:gd name="T15" fmla="*/ 2147483646 h 389"/>
              <a:gd name="T16" fmla="*/ 2147483646 w 694"/>
              <a:gd name="T17" fmla="*/ 2147483646 h 389"/>
              <a:gd name="T18" fmla="*/ 2147483646 w 694"/>
              <a:gd name="T19" fmla="*/ 2147483646 h 389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w 694"/>
              <a:gd name="T31" fmla="*/ 0 h 389"/>
              <a:gd name="T32" fmla="*/ 694 w 694"/>
              <a:gd name="T33" fmla="*/ 389 h 389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T30" t="T31" r="T32" b="T33"/>
            <a:pathLst>
              <a:path w="694" h="389">
                <a:moveTo>
                  <a:pt x="0" y="0"/>
                </a:moveTo>
                <a:lnTo>
                  <a:pt x="26" y="122"/>
                </a:lnTo>
                <a:lnTo>
                  <a:pt x="52" y="220"/>
                </a:lnTo>
                <a:lnTo>
                  <a:pt x="122" y="300"/>
                </a:lnTo>
                <a:lnTo>
                  <a:pt x="226" y="357"/>
                </a:lnTo>
                <a:lnTo>
                  <a:pt x="348" y="386"/>
                </a:lnTo>
                <a:lnTo>
                  <a:pt x="411" y="388"/>
                </a:lnTo>
                <a:lnTo>
                  <a:pt x="475" y="382"/>
                </a:lnTo>
                <a:lnTo>
                  <a:pt x="594" y="339"/>
                </a:lnTo>
                <a:lnTo>
                  <a:pt x="693" y="253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0973" name="Freeform 11"/>
          <p:cNvSpPr>
            <a:spLocks/>
          </p:cNvSpPr>
          <p:nvPr/>
        </p:nvSpPr>
        <p:spPr bwMode="auto">
          <a:xfrm>
            <a:off x="2984500" y="2919413"/>
            <a:ext cx="1101725" cy="617537"/>
          </a:xfrm>
          <a:custGeom>
            <a:avLst/>
            <a:gdLst>
              <a:gd name="T0" fmla="*/ 0 w 694"/>
              <a:gd name="T1" fmla="*/ 0 h 389"/>
              <a:gd name="T2" fmla="*/ 2147483646 w 694"/>
              <a:gd name="T3" fmla="*/ 2147483646 h 389"/>
              <a:gd name="T4" fmla="*/ 2147483646 w 694"/>
              <a:gd name="T5" fmla="*/ 2147483646 h 389"/>
              <a:gd name="T6" fmla="*/ 2147483646 w 694"/>
              <a:gd name="T7" fmla="*/ 2147483646 h 389"/>
              <a:gd name="T8" fmla="*/ 2147483646 w 694"/>
              <a:gd name="T9" fmla="*/ 2147483646 h 389"/>
              <a:gd name="T10" fmla="*/ 2147483646 w 694"/>
              <a:gd name="T11" fmla="*/ 2147483646 h 389"/>
              <a:gd name="T12" fmla="*/ 2147483646 w 694"/>
              <a:gd name="T13" fmla="*/ 2147483646 h 389"/>
              <a:gd name="T14" fmla="*/ 2147483646 w 694"/>
              <a:gd name="T15" fmla="*/ 2147483646 h 389"/>
              <a:gd name="T16" fmla="*/ 2147483646 w 694"/>
              <a:gd name="T17" fmla="*/ 2147483646 h 389"/>
              <a:gd name="T18" fmla="*/ 2147483646 w 694"/>
              <a:gd name="T19" fmla="*/ 2147483646 h 389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w 694"/>
              <a:gd name="T31" fmla="*/ 0 h 389"/>
              <a:gd name="T32" fmla="*/ 694 w 694"/>
              <a:gd name="T33" fmla="*/ 389 h 389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T30" t="T31" r="T32" b="T33"/>
            <a:pathLst>
              <a:path w="694" h="389">
                <a:moveTo>
                  <a:pt x="0" y="0"/>
                </a:moveTo>
                <a:lnTo>
                  <a:pt x="26" y="122"/>
                </a:lnTo>
                <a:lnTo>
                  <a:pt x="52" y="220"/>
                </a:lnTo>
                <a:lnTo>
                  <a:pt x="122" y="300"/>
                </a:lnTo>
                <a:lnTo>
                  <a:pt x="226" y="357"/>
                </a:lnTo>
                <a:lnTo>
                  <a:pt x="348" y="386"/>
                </a:lnTo>
                <a:lnTo>
                  <a:pt x="411" y="388"/>
                </a:lnTo>
                <a:lnTo>
                  <a:pt x="475" y="382"/>
                </a:lnTo>
                <a:lnTo>
                  <a:pt x="594" y="339"/>
                </a:lnTo>
                <a:lnTo>
                  <a:pt x="693" y="253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0974" name="Freeform 12"/>
          <p:cNvSpPr>
            <a:spLocks/>
          </p:cNvSpPr>
          <p:nvPr/>
        </p:nvSpPr>
        <p:spPr bwMode="auto">
          <a:xfrm>
            <a:off x="3136900" y="2968625"/>
            <a:ext cx="1101725" cy="617538"/>
          </a:xfrm>
          <a:custGeom>
            <a:avLst/>
            <a:gdLst>
              <a:gd name="T0" fmla="*/ 0 w 694"/>
              <a:gd name="T1" fmla="*/ 0 h 389"/>
              <a:gd name="T2" fmla="*/ 2147483646 w 694"/>
              <a:gd name="T3" fmla="*/ 2147483646 h 389"/>
              <a:gd name="T4" fmla="*/ 2147483646 w 694"/>
              <a:gd name="T5" fmla="*/ 2147483646 h 389"/>
              <a:gd name="T6" fmla="*/ 2147483646 w 694"/>
              <a:gd name="T7" fmla="*/ 2147483646 h 389"/>
              <a:gd name="T8" fmla="*/ 2147483646 w 694"/>
              <a:gd name="T9" fmla="*/ 2147483646 h 389"/>
              <a:gd name="T10" fmla="*/ 2147483646 w 694"/>
              <a:gd name="T11" fmla="*/ 2147483646 h 389"/>
              <a:gd name="T12" fmla="*/ 2147483646 w 694"/>
              <a:gd name="T13" fmla="*/ 2147483646 h 389"/>
              <a:gd name="T14" fmla="*/ 2147483646 w 694"/>
              <a:gd name="T15" fmla="*/ 2147483646 h 389"/>
              <a:gd name="T16" fmla="*/ 2147483646 w 694"/>
              <a:gd name="T17" fmla="*/ 2147483646 h 389"/>
              <a:gd name="T18" fmla="*/ 2147483646 w 694"/>
              <a:gd name="T19" fmla="*/ 2147483646 h 389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w 694"/>
              <a:gd name="T31" fmla="*/ 0 h 389"/>
              <a:gd name="T32" fmla="*/ 694 w 694"/>
              <a:gd name="T33" fmla="*/ 389 h 389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T30" t="T31" r="T32" b="T33"/>
            <a:pathLst>
              <a:path w="694" h="389">
                <a:moveTo>
                  <a:pt x="0" y="0"/>
                </a:moveTo>
                <a:lnTo>
                  <a:pt x="26" y="122"/>
                </a:lnTo>
                <a:lnTo>
                  <a:pt x="52" y="220"/>
                </a:lnTo>
                <a:lnTo>
                  <a:pt x="122" y="300"/>
                </a:lnTo>
                <a:lnTo>
                  <a:pt x="226" y="357"/>
                </a:lnTo>
                <a:lnTo>
                  <a:pt x="348" y="386"/>
                </a:lnTo>
                <a:lnTo>
                  <a:pt x="411" y="388"/>
                </a:lnTo>
                <a:lnTo>
                  <a:pt x="475" y="382"/>
                </a:lnTo>
                <a:lnTo>
                  <a:pt x="594" y="339"/>
                </a:lnTo>
                <a:lnTo>
                  <a:pt x="693" y="253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0975" name="Freeform 13"/>
          <p:cNvSpPr>
            <a:spLocks/>
          </p:cNvSpPr>
          <p:nvPr/>
        </p:nvSpPr>
        <p:spPr bwMode="auto">
          <a:xfrm>
            <a:off x="3289300" y="2997200"/>
            <a:ext cx="1101725" cy="617538"/>
          </a:xfrm>
          <a:custGeom>
            <a:avLst/>
            <a:gdLst>
              <a:gd name="T0" fmla="*/ 0 w 694"/>
              <a:gd name="T1" fmla="*/ 0 h 389"/>
              <a:gd name="T2" fmla="*/ 2147483646 w 694"/>
              <a:gd name="T3" fmla="*/ 2147483646 h 389"/>
              <a:gd name="T4" fmla="*/ 2147483646 w 694"/>
              <a:gd name="T5" fmla="*/ 2147483646 h 389"/>
              <a:gd name="T6" fmla="*/ 2147483646 w 694"/>
              <a:gd name="T7" fmla="*/ 2147483646 h 389"/>
              <a:gd name="T8" fmla="*/ 2147483646 w 694"/>
              <a:gd name="T9" fmla="*/ 2147483646 h 389"/>
              <a:gd name="T10" fmla="*/ 2147483646 w 694"/>
              <a:gd name="T11" fmla="*/ 2147483646 h 389"/>
              <a:gd name="T12" fmla="*/ 2147483646 w 694"/>
              <a:gd name="T13" fmla="*/ 2147483646 h 389"/>
              <a:gd name="T14" fmla="*/ 2147483646 w 694"/>
              <a:gd name="T15" fmla="*/ 2147483646 h 389"/>
              <a:gd name="T16" fmla="*/ 2147483646 w 694"/>
              <a:gd name="T17" fmla="*/ 2147483646 h 389"/>
              <a:gd name="T18" fmla="*/ 2147483646 w 694"/>
              <a:gd name="T19" fmla="*/ 2147483646 h 389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w 694"/>
              <a:gd name="T31" fmla="*/ 0 h 389"/>
              <a:gd name="T32" fmla="*/ 694 w 694"/>
              <a:gd name="T33" fmla="*/ 389 h 389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T30" t="T31" r="T32" b="T33"/>
            <a:pathLst>
              <a:path w="694" h="389">
                <a:moveTo>
                  <a:pt x="0" y="0"/>
                </a:moveTo>
                <a:lnTo>
                  <a:pt x="26" y="122"/>
                </a:lnTo>
                <a:lnTo>
                  <a:pt x="52" y="220"/>
                </a:lnTo>
                <a:lnTo>
                  <a:pt x="122" y="300"/>
                </a:lnTo>
                <a:lnTo>
                  <a:pt x="226" y="357"/>
                </a:lnTo>
                <a:lnTo>
                  <a:pt x="348" y="386"/>
                </a:lnTo>
                <a:lnTo>
                  <a:pt x="411" y="388"/>
                </a:lnTo>
                <a:lnTo>
                  <a:pt x="475" y="382"/>
                </a:lnTo>
                <a:lnTo>
                  <a:pt x="594" y="339"/>
                </a:lnTo>
                <a:lnTo>
                  <a:pt x="693" y="253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0976" name="Freeform 14"/>
          <p:cNvSpPr>
            <a:spLocks/>
          </p:cNvSpPr>
          <p:nvPr/>
        </p:nvSpPr>
        <p:spPr bwMode="auto">
          <a:xfrm>
            <a:off x="3608388" y="3151188"/>
            <a:ext cx="1101725" cy="617537"/>
          </a:xfrm>
          <a:custGeom>
            <a:avLst/>
            <a:gdLst>
              <a:gd name="T0" fmla="*/ 0 w 694"/>
              <a:gd name="T1" fmla="*/ 0 h 389"/>
              <a:gd name="T2" fmla="*/ 2147483646 w 694"/>
              <a:gd name="T3" fmla="*/ 2147483646 h 389"/>
              <a:gd name="T4" fmla="*/ 2147483646 w 694"/>
              <a:gd name="T5" fmla="*/ 2147483646 h 389"/>
              <a:gd name="T6" fmla="*/ 2147483646 w 694"/>
              <a:gd name="T7" fmla="*/ 2147483646 h 389"/>
              <a:gd name="T8" fmla="*/ 2147483646 w 694"/>
              <a:gd name="T9" fmla="*/ 2147483646 h 389"/>
              <a:gd name="T10" fmla="*/ 2147483646 w 694"/>
              <a:gd name="T11" fmla="*/ 2147483646 h 389"/>
              <a:gd name="T12" fmla="*/ 2147483646 w 694"/>
              <a:gd name="T13" fmla="*/ 2147483646 h 389"/>
              <a:gd name="T14" fmla="*/ 2147483646 w 694"/>
              <a:gd name="T15" fmla="*/ 2147483646 h 389"/>
              <a:gd name="T16" fmla="*/ 2147483646 w 694"/>
              <a:gd name="T17" fmla="*/ 2147483646 h 389"/>
              <a:gd name="T18" fmla="*/ 2147483646 w 694"/>
              <a:gd name="T19" fmla="*/ 2147483646 h 389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w 694"/>
              <a:gd name="T31" fmla="*/ 0 h 389"/>
              <a:gd name="T32" fmla="*/ 694 w 694"/>
              <a:gd name="T33" fmla="*/ 389 h 389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T30" t="T31" r="T32" b="T33"/>
            <a:pathLst>
              <a:path w="694" h="389">
                <a:moveTo>
                  <a:pt x="0" y="0"/>
                </a:moveTo>
                <a:lnTo>
                  <a:pt x="26" y="122"/>
                </a:lnTo>
                <a:lnTo>
                  <a:pt x="52" y="220"/>
                </a:lnTo>
                <a:lnTo>
                  <a:pt x="122" y="300"/>
                </a:lnTo>
                <a:lnTo>
                  <a:pt x="226" y="357"/>
                </a:lnTo>
                <a:lnTo>
                  <a:pt x="348" y="386"/>
                </a:lnTo>
                <a:lnTo>
                  <a:pt x="411" y="388"/>
                </a:lnTo>
                <a:lnTo>
                  <a:pt x="475" y="382"/>
                </a:lnTo>
                <a:lnTo>
                  <a:pt x="594" y="339"/>
                </a:lnTo>
                <a:lnTo>
                  <a:pt x="693" y="253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0977" name="Freeform 15"/>
          <p:cNvSpPr>
            <a:spLocks/>
          </p:cNvSpPr>
          <p:nvPr/>
        </p:nvSpPr>
        <p:spPr bwMode="auto">
          <a:xfrm>
            <a:off x="3760788" y="3179763"/>
            <a:ext cx="1101725" cy="617537"/>
          </a:xfrm>
          <a:custGeom>
            <a:avLst/>
            <a:gdLst>
              <a:gd name="T0" fmla="*/ 0 w 694"/>
              <a:gd name="T1" fmla="*/ 0 h 389"/>
              <a:gd name="T2" fmla="*/ 2147483646 w 694"/>
              <a:gd name="T3" fmla="*/ 2147483646 h 389"/>
              <a:gd name="T4" fmla="*/ 2147483646 w 694"/>
              <a:gd name="T5" fmla="*/ 2147483646 h 389"/>
              <a:gd name="T6" fmla="*/ 2147483646 w 694"/>
              <a:gd name="T7" fmla="*/ 2147483646 h 389"/>
              <a:gd name="T8" fmla="*/ 2147483646 w 694"/>
              <a:gd name="T9" fmla="*/ 2147483646 h 389"/>
              <a:gd name="T10" fmla="*/ 2147483646 w 694"/>
              <a:gd name="T11" fmla="*/ 2147483646 h 389"/>
              <a:gd name="T12" fmla="*/ 2147483646 w 694"/>
              <a:gd name="T13" fmla="*/ 2147483646 h 389"/>
              <a:gd name="T14" fmla="*/ 2147483646 w 694"/>
              <a:gd name="T15" fmla="*/ 2147483646 h 389"/>
              <a:gd name="T16" fmla="*/ 2147483646 w 694"/>
              <a:gd name="T17" fmla="*/ 2147483646 h 389"/>
              <a:gd name="T18" fmla="*/ 2147483646 w 694"/>
              <a:gd name="T19" fmla="*/ 2147483646 h 389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w 694"/>
              <a:gd name="T31" fmla="*/ 0 h 389"/>
              <a:gd name="T32" fmla="*/ 694 w 694"/>
              <a:gd name="T33" fmla="*/ 389 h 389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T30" t="T31" r="T32" b="T33"/>
            <a:pathLst>
              <a:path w="694" h="389">
                <a:moveTo>
                  <a:pt x="0" y="0"/>
                </a:moveTo>
                <a:lnTo>
                  <a:pt x="26" y="122"/>
                </a:lnTo>
                <a:lnTo>
                  <a:pt x="52" y="220"/>
                </a:lnTo>
                <a:lnTo>
                  <a:pt x="122" y="300"/>
                </a:lnTo>
                <a:lnTo>
                  <a:pt x="226" y="357"/>
                </a:lnTo>
                <a:lnTo>
                  <a:pt x="348" y="386"/>
                </a:lnTo>
                <a:lnTo>
                  <a:pt x="411" y="388"/>
                </a:lnTo>
                <a:lnTo>
                  <a:pt x="475" y="382"/>
                </a:lnTo>
                <a:lnTo>
                  <a:pt x="594" y="339"/>
                </a:lnTo>
                <a:lnTo>
                  <a:pt x="693" y="253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0978" name="Freeform 16"/>
          <p:cNvSpPr>
            <a:spLocks/>
          </p:cNvSpPr>
          <p:nvPr/>
        </p:nvSpPr>
        <p:spPr bwMode="auto">
          <a:xfrm>
            <a:off x="3913188" y="3228975"/>
            <a:ext cx="1101725" cy="617538"/>
          </a:xfrm>
          <a:custGeom>
            <a:avLst/>
            <a:gdLst>
              <a:gd name="T0" fmla="*/ 0 w 694"/>
              <a:gd name="T1" fmla="*/ 0 h 389"/>
              <a:gd name="T2" fmla="*/ 2147483646 w 694"/>
              <a:gd name="T3" fmla="*/ 2147483646 h 389"/>
              <a:gd name="T4" fmla="*/ 2147483646 w 694"/>
              <a:gd name="T5" fmla="*/ 2147483646 h 389"/>
              <a:gd name="T6" fmla="*/ 2147483646 w 694"/>
              <a:gd name="T7" fmla="*/ 2147483646 h 389"/>
              <a:gd name="T8" fmla="*/ 2147483646 w 694"/>
              <a:gd name="T9" fmla="*/ 2147483646 h 389"/>
              <a:gd name="T10" fmla="*/ 2147483646 w 694"/>
              <a:gd name="T11" fmla="*/ 2147483646 h 389"/>
              <a:gd name="T12" fmla="*/ 2147483646 w 694"/>
              <a:gd name="T13" fmla="*/ 2147483646 h 389"/>
              <a:gd name="T14" fmla="*/ 2147483646 w 694"/>
              <a:gd name="T15" fmla="*/ 2147483646 h 389"/>
              <a:gd name="T16" fmla="*/ 2147483646 w 694"/>
              <a:gd name="T17" fmla="*/ 2147483646 h 389"/>
              <a:gd name="T18" fmla="*/ 2147483646 w 694"/>
              <a:gd name="T19" fmla="*/ 2147483646 h 389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w 694"/>
              <a:gd name="T31" fmla="*/ 0 h 389"/>
              <a:gd name="T32" fmla="*/ 694 w 694"/>
              <a:gd name="T33" fmla="*/ 389 h 389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T30" t="T31" r="T32" b="T33"/>
            <a:pathLst>
              <a:path w="694" h="389">
                <a:moveTo>
                  <a:pt x="0" y="0"/>
                </a:moveTo>
                <a:lnTo>
                  <a:pt x="26" y="122"/>
                </a:lnTo>
                <a:lnTo>
                  <a:pt x="52" y="220"/>
                </a:lnTo>
                <a:lnTo>
                  <a:pt x="122" y="300"/>
                </a:lnTo>
                <a:lnTo>
                  <a:pt x="226" y="357"/>
                </a:lnTo>
                <a:lnTo>
                  <a:pt x="348" y="386"/>
                </a:lnTo>
                <a:lnTo>
                  <a:pt x="411" y="388"/>
                </a:lnTo>
                <a:lnTo>
                  <a:pt x="475" y="382"/>
                </a:lnTo>
                <a:lnTo>
                  <a:pt x="594" y="339"/>
                </a:lnTo>
                <a:lnTo>
                  <a:pt x="693" y="253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0979" name="Freeform 17"/>
          <p:cNvSpPr>
            <a:spLocks/>
          </p:cNvSpPr>
          <p:nvPr/>
        </p:nvSpPr>
        <p:spPr bwMode="auto">
          <a:xfrm>
            <a:off x="4065588" y="3257550"/>
            <a:ext cx="1101725" cy="617538"/>
          </a:xfrm>
          <a:custGeom>
            <a:avLst/>
            <a:gdLst>
              <a:gd name="T0" fmla="*/ 0 w 694"/>
              <a:gd name="T1" fmla="*/ 0 h 389"/>
              <a:gd name="T2" fmla="*/ 2147483646 w 694"/>
              <a:gd name="T3" fmla="*/ 2147483646 h 389"/>
              <a:gd name="T4" fmla="*/ 2147483646 w 694"/>
              <a:gd name="T5" fmla="*/ 2147483646 h 389"/>
              <a:gd name="T6" fmla="*/ 2147483646 w 694"/>
              <a:gd name="T7" fmla="*/ 2147483646 h 389"/>
              <a:gd name="T8" fmla="*/ 2147483646 w 694"/>
              <a:gd name="T9" fmla="*/ 2147483646 h 389"/>
              <a:gd name="T10" fmla="*/ 2147483646 w 694"/>
              <a:gd name="T11" fmla="*/ 2147483646 h 389"/>
              <a:gd name="T12" fmla="*/ 2147483646 w 694"/>
              <a:gd name="T13" fmla="*/ 2147483646 h 389"/>
              <a:gd name="T14" fmla="*/ 2147483646 w 694"/>
              <a:gd name="T15" fmla="*/ 2147483646 h 389"/>
              <a:gd name="T16" fmla="*/ 2147483646 w 694"/>
              <a:gd name="T17" fmla="*/ 2147483646 h 389"/>
              <a:gd name="T18" fmla="*/ 2147483646 w 694"/>
              <a:gd name="T19" fmla="*/ 2147483646 h 389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w 694"/>
              <a:gd name="T31" fmla="*/ 0 h 389"/>
              <a:gd name="T32" fmla="*/ 694 w 694"/>
              <a:gd name="T33" fmla="*/ 389 h 389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T30" t="T31" r="T32" b="T33"/>
            <a:pathLst>
              <a:path w="694" h="389">
                <a:moveTo>
                  <a:pt x="0" y="0"/>
                </a:moveTo>
                <a:lnTo>
                  <a:pt x="26" y="122"/>
                </a:lnTo>
                <a:lnTo>
                  <a:pt x="52" y="220"/>
                </a:lnTo>
                <a:lnTo>
                  <a:pt x="122" y="300"/>
                </a:lnTo>
                <a:lnTo>
                  <a:pt x="226" y="357"/>
                </a:lnTo>
                <a:lnTo>
                  <a:pt x="348" y="386"/>
                </a:lnTo>
                <a:lnTo>
                  <a:pt x="411" y="388"/>
                </a:lnTo>
                <a:lnTo>
                  <a:pt x="475" y="382"/>
                </a:lnTo>
                <a:lnTo>
                  <a:pt x="594" y="339"/>
                </a:lnTo>
                <a:lnTo>
                  <a:pt x="693" y="253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0980" name="Freeform 18"/>
          <p:cNvSpPr>
            <a:spLocks/>
          </p:cNvSpPr>
          <p:nvPr/>
        </p:nvSpPr>
        <p:spPr bwMode="auto">
          <a:xfrm>
            <a:off x="4217988" y="3265488"/>
            <a:ext cx="1101725" cy="617537"/>
          </a:xfrm>
          <a:custGeom>
            <a:avLst/>
            <a:gdLst>
              <a:gd name="T0" fmla="*/ 0 w 694"/>
              <a:gd name="T1" fmla="*/ 0 h 389"/>
              <a:gd name="T2" fmla="*/ 2147483646 w 694"/>
              <a:gd name="T3" fmla="*/ 2147483646 h 389"/>
              <a:gd name="T4" fmla="*/ 2147483646 w 694"/>
              <a:gd name="T5" fmla="*/ 2147483646 h 389"/>
              <a:gd name="T6" fmla="*/ 2147483646 w 694"/>
              <a:gd name="T7" fmla="*/ 2147483646 h 389"/>
              <a:gd name="T8" fmla="*/ 2147483646 w 694"/>
              <a:gd name="T9" fmla="*/ 2147483646 h 389"/>
              <a:gd name="T10" fmla="*/ 2147483646 w 694"/>
              <a:gd name="T11" fmla="*/ 2147483646 h 389"/>
              <a:gd name="T12" fmla="*/ 2147483646 w 694"/>
              <a:gd name="T13" fmla="*/ 2147483646 h 389"/>
              <a:gd name="T14" fmla="*/ 2147483646 w 694"/>
              <a:gd name="T15" fmla="*/ 2147483646 h 389"/>
              <a:gd name="T16" fmla="*/ 2147483646 w 694"/>
              <a:gd name="T17" fmla="*/ 2147483646 h 389"/>
              <a:gd name="T18" fmla="*/ 2147483646 w 694"/>
              <a:gd name="T19" fmla="*/ 2147483646 h 389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w 694"/>
              <a:gd name="T31" fmla="*/ 0 h 389"/>
              <a:gd name="T32" fmla="*/ 694 w 694"/>
              <a:gd name="T33" fmla="*/ 389 h 389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T30" t="T31" r="T32" b="T33"/>
            <a:pathLst>
              <a:path w="694" h="389">
                <a:moveTo>
                  <a:pt x="0" y="0"/>
                </a:moveTo>
                <a:lnTo>
                  <a:pt x="26" y="122"/>
                </a:lnTo>
                <a:lnTo>
                  <a:pt x="52" y="220"/>
                </a:lnTo>
                <a:lnTo>
                  <a:pt x="122" y="300"/>
                </a:lnTo>
                <a:lnTo>
                  <a:pt x="226" y="357"/>
                </a:lnTo>
                <a:lnTo>
                  <a:pt x="348" y="386"/>
                </a:lnTo>
                <a:lnTo>
                  <a:pt x="411" y="388"/>
                </a:lnTo>
                <a:lnTo>
                  <a:pt x="475" y="382"/>
                </a:lnTo>
                <a:lnTo>
                  <a:pt x="594" y="339"/>
                </a:lnTo>
                <a:lnTo>
                  <a:pt x="693" y="253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0981" name="Freeform 19"/>
          <p:cNvSpPr>
            <a:spLocks/>
          </p:cNvSpPr>
          <p:nvPr/>
        </p:nvSpPr>
        <p:spPr bwMode="auto">
          <a:xfrm>
            <a:off x="4370388" y="3252788"/>
            <a:ext cx="1101725" cy="617537"/>
          </a:xfrm>
          <a:custGeom>
            <a:avLst/>
            <a:gdLst>
              <a:gd name="T0" fmla="*/ 0 w 694"/>
              <a:gd name="T1" fmla="*/ 0 h 389"/>
              <a:gd name="T2" fmla="*/ 2147483646 w 694"/>
              <a:gd name="T3" fmla="*/ 2147483646 h 389"/>
              <a:gd name="T4" fmla="*/ 2147483646 w 694"/>
              <a:gd name="T5" fmla="*/ 2147483646 h 389"/>
              <a:gd name="T6" fmla="*/ 2147483646 w 694"/>
              <a:gd name="T7" fmla="*/ 2147483646 h 389"/>
              <a:gd name="T8" fmla="*/ 2147483646 w 694"/>
              <a:gd name="T9" fmla="*/ 2147483646 h 389"/>
              <a:gd name="T10" fmla="*/ 2147483646 w 694"/>
              <a:gd name="T11" fmla="*/ 2147483646 h 389"/>
              <a:gd name="T12" fmla="*/ 2147483646 w 694"/>
              <a:gd name="T13" fmla="*/ 2147483646 h 389"/>
              <a:gd name="T14" fmla="*/ 2147483646 w 694"/>
              <a:gd name="T15" fmla="*/ 2147483646 h 389"/>
              <a:gd name="T16" fmla="*/ 2147483646 w 694"/>
              <a:gd name="T17" fmla="*/ 2147483646 h 389"/>
              <a:gd name="T18" fmla="*/ 2147483646 w 694"/>
              <a:gd name="T19" fmla="*/ 2147483646 h 389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w 694"/>
              <a:gd name="T31" fmla="*/ 0 h 389"/>
              <a:gd name="T32" fmla="*/ 694 w 694"/>
              <a:gd name="T33" fmla="*/ 389 h 389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T30" t="T31" r="T32" b="T33"/>
            <a:pathLst>
              <a:path w="694" h="389">
                <a:moveTo>
                  <a:pt x="0" y="0"/>
                </a:moveTo>
                <a:lnTo>
                  <a:pt x="26" y="122"/>
                </a:lnTo>
                <a:lnTo>
                  <a:pt x="52" y="220"/>
                </a:lnTo>
                <a:lnTo>
                  <a:pt x="122" y="300"/>
                </a:lnTo>
                <a:lnTo>
                  <a:pt x="226" y="357"/>
                </a:lnTo>
                <a:lnTo>
                  <a:pt x="348" y="386"/>
                </a:lnTo>
                <a:lnTo>
                  <a:pt x="411" y="388"/>
                </a:lnTo>
                <a:lnTo>
                  <a:pt x="475" y="382"/>
                </a:lnTo>
                <a:lnTo>
                  <a:pt x="594" y="339"/>
                </a:lnTo>
                <a:lnTo>
                  <a:pt x="693" y="253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0982" name="Freeform 20"/>
          <p:cNvSpPr>
            <a:spLocks/>
          </p:cNvSpPr>
          <p:nvPr/>
        </p:nvSpPr>
        <p:spPr bwMode="auto">
          <a:xfrm>
            <a:off x="4522788" y="3302000"/>
            <a:ext cx="1101725" cy="617538"/>
          </a:xfrm>
          <a:custGeom>
            <a:avLst/>
            <a:gdLst>
              <a:gd name="T0" fmla="*/ 0 w 694"/>
              <a:gd name="T1" fmla="*/ 0 h 389"/>
              <a:gd name="T2" fmla="*/ 2147483646 w 694"/>
              <a:gd name="T3" fmla="*/ 2147483646 h 389"/>
              <a:gd name="T4" fmla="*/ 2147483646 w 694"/>
              <a:gd name="T5" fmla="*/ 2147483646 h 389"/>
              <a:gd name="T6" fmla="*/ 2147483646 w 694"/>
              <a:gd name="T7" fmla="*/ 2147483646 h 389"/>
              <a:gd name="T8" fmla="*/ 2147483646 w 694"/>
              <a:gd name="T9" fmla="*/ 2147483646 h 389"/>
              <a:gd name="T10" fmla="*/ 2147483646 w 694"/>
              <a:gd name="T11" fmla="*/ 2147483646 h 389"/>
              <a:gd name="T12" fmla="*/ 2147483646 w 694"/>
              <a:gd name="T13" fmla="*/ 2147483646 h 389"/>
              <a:gd name="T14" fmla="*/ 2147483646 w 694"/>
              <a:gd name="T15" fmla="*/ 2147483646 h 389"/>
              <a:gd name="T16" fmla="*/ 2147483646 w 694"/>
              <a:gd name="T17" fmla="*/ 2147483646 h 389"/>
              <a:gd name="T18" fmla="*/ 2147483646 w 694"/>
              <a:gd name="T19" fmla="*/ 2147483646 h 389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w 694"/>
              <a:gd name="T31" fmla="*/ 0 h 389"/>
              <a:gd name="T32" fmla="*/ 694 w 694"/>
              <a:gd name="T33" fmla="*/ 389 h 389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T30" t="T31" r="T32" b="T33"/>
            <a:pathLst>
              <a:path w="694" h="389">
                <a:moveTo>
                  <a:pt x="0" y="0"/>
                </a:moveTo>
                <a:lnTo>
                  <a:pt x="26" y="122"/>
                </a:lnTo>
                <a:lnTo>
                  <a:pt x="52" y="220"/>
                </a:lnTo>
                <a:lnTo>
                  <a:pt x="122" y="300"/>
                </a:lnTo>
                <a:lnTo>
                  <a:pt x="226" y="357"/>
                </a:lnTo>
                <a:lnTo>
                  <a:pt x="348" y="386"/>
                </a:lnTo>
                <a:lnTo>
                  <a:pt x="411" y="388"/>
                </a:lnTo>
                <a:lnTo>
                  <a:pt x="475" y="382"/>
                </a:lnTo>
                <a:lnTo>
                  <a:pt x="594" y="339"/>
                </a:lnTo>
                <a:lnTo>
                  <a:pt x="693" y="253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0983" name="Freeform 21"/>
          <p:cNvSpPr>
            <a:spLocks/>
          </p:cNvSpPr>
          <p:nvPr/>
        </p:nvSpPr>
        <p:spPr bwMode="auto">
          <a:xfrm>
            <a:off x="4675188" y="3309938"/>
            <a:ext cx="1101725" cy="617537"/>
          </a:xfrm>
          <a:custGeom>
            <a:avLst/>
            <a:gdLst>
              <a:gd name="T0" fmla="*/ 0 w 694"/>
              <a:gd name="T1" fmla="*/ 0 h 389"/>
              <a:gd name="T2" fmla="*/ 2147483646 w 694"/>
              <a:gd name="T3" fmla="*/ 2147483646 h 389"/>
              <a:gd name="T4" fmla="*/ 2147483646 w 694"/>
              <a:gd name="T5" fmla="*/ 2147483646 h 389"/>
              <a:gd name="T6" fmla="*/ 2147483646 w 694"/>
              <a:gd name="T7" fmla="*/ 2147483646 h 389"/>
              <a:gd name="T8" fmla="*/ 2147483646 w 694"/>
              <a:gd name="T9" fmla="*/ 2147483646 h 389"/>
              <a:gd name="T10" fmla="*/ 2147483646 w 694"/>
              <a:gd name="T11" fmla="*/ 2147483646 h 389"/>
              <a:gd name="T12" fmla="*/ 2147483646 w 694"/>
              <a:gd name="T13" fmla="*/ 2147483646 h 389"/>
              <a:gd name="T14" fmla="*/ 2147483646 w 694"/>
              <a:gd name="T15" fmla="*/ 2147483646 h 389"/>
              <a:gd name="T16" fmla="*/ 2147483646 w 694"/>
              <a:gd name="T17" fmla="*/ 2147483646 h 389"/>
              <a:gd name="T18" fmla="*/ 2147483646 w 694"/>
              <a:gd name="T19" fmla="*/ 2147483646 h 389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w 694"/>
              <a:gd name="T31" fmla="*/ 0 h 389"/>
              <a:gd name="T32" fmla="*/ 694 w 694"/>
              <a:gd name="T33" fmla="*/ 389 h 389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T30" t="T31" r="T32" b="T33"/>
            <a:pathLst>
              <a:path w="694" h="389">
                <a:moveTo>
                  <a:pt x="0" y="0"/>
                </a:moveTo>
                <a:lnTo>
                  <a:pt x="26" y="122"/>
                </a:lnTo>
                <a:lnTo>
                  <a:pt x="52" y="220"/>
                </a:lnTo>
                <a:lnTo>
                  <a:pt x="122" y="300"/>
                </a:lnTo>
                <a:lnTo>
                  <a:pt x="226" y="357"/>
                </a:lnTo>
                <a:lnTo>
                  <a:pt x="348" y="386"/>
                </a:lnTo>
                <a:lnTo>
                  <a:pt x="411" y="388"/>
                </a:lnTo>
                <a:lnTo>
                  <a:pt x="475" y="382"/>
                </a:lnTo>
                <a:lnTo>
                  <a:pt x="594" y="339"/>
                </a:lnTo>
                <a:lnTo>
                  <a:pt x="693" y="253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0984" name="Freeform 22"/>
          <p:cNvSpPr>
            <a:spLocks/>
          </p:cNvSpPr>
          <p:nvPr/>
        </p:nvSpPr>
        <p:spPr bwMode="auto">
          <a:xfrm>
            <a:off x="5011738" y="3683000"/>
            <a:ext cx="1176337" cy="279400"/>
          </a:xfrm>
          <a:custGeom>
            <a:avLst/>
            <a:gdLst>
              <a:gd name="T0" fmla="*/ 0 w 741"/>
              <a:gd name="T1" fmla="*/ 0 h 176"/>
              <a:gd name="T2" fmla="*/ 2147483646 w 741"/>
              <a:gd name="T3" fmla="*/ 2147483646 h 176"/>
              <a:gd name="T4" fmla="*/ 2147483646 w 741"/>
              <a:gd name="T5" fmla="*/ 2147483646 h 176"/>
              <a:gd name="T6" fmla="*/ 2147483646 w 741"/>
              <a:gd name="T7" fmla="*/ 2147483646 h 176"/>
              <a:gd name="T8" fmla="*/ 2147483646 w 741"/>
              <a:gd name="T9" fmla="*/ 2147483646 h 176"/>
              <a:gd name="T10" fmla="*/ 2147483646 w 741"/>
              <a:gd name="T11" fmla="*/ 2147483646 h 176"/>
              <a:gd name="T12" fmla="*/ 2147483646 w 741"/>
              <a:gd name="T13" fmla="*/ 2147483646 h 176"/>
              <a:gd name="T14" fmla="*/ 2147483646 w 741"/>
              <a:gd name="T15" fmla="*/ 2147483646 h 176"/>
              <a:gd name="T16" fmla="*/ 2147483646 w 741"/>
              <a:gd name="T17" fmla="*/ 0 h 17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w 741"/>
              <a:gd name="T28" fmla="*/ 0 h 176"/>
              <a:gd name="T29" fmla="*/ 741 w 741"/>
              <a:gd name="T30" fmla="*/ 176 h 176"/>
            </a:gdLst>
            <a:ahLst/>
            <a:cxnLst>
              <a:cxn ang="T18">
                <a:pos x="T0" y="T1"/>
              </a:cxn>
              <a:cxn ang="T19">
                <a:pos x="T2" y="T3"/>
              </a:cxn>
              <a:cxn ang="T20">
                <a:pos x="T4" y="T5"/>
              </a:cxn>
              <a:cxn ang="T21">
                <a:pos x="T6" y="T7"/>
              </a:cxn>
              <a:cxn ang="T22">
                <a:pos x="T8" y="T9"/>
              </a:cxn>
              <a:cxn ang="T23">
                <a:pos x="T10" y="T11"/>
              </a:cxn>
              <a:cxn ang="T24">
                <a:pos x="T12" y="T13"/>
              </a:cxn>
              <a:cxn ang="T25">
                <a:pos x="T14" y="T15"/>
              </a:cxn>
              <a:cxn ang="T26">
                <a:pos x="T16" y="T17"/>
              </a:cxn>
            </a:cxnLst>
            <a:rect l="T27" t="T28" r="T29" b="T30"/>
            <a:pathLst>
              <a:path w="741" h="176">
                <a:moveTo>
                  <a:pt x="0" y="0"/>
                </a:moveTo>
                <a:lnTo>
                  <a:pt x="65" y="77"/>
                </a:lnTo>
                <a:lnTo>
                  <a:pt x="152" y="132"/>
                </a:lnTo>
                <a:lnTo>
                  <a:pt x="258" y="164"/>
                </a:lnTo>
                <a:lnTo>
                  <a:pt x="370" y="175"/>
                </a:lnTo>
                <a:lnTo>
                  <a:pt x="481" y="165"/>
                </a:lnTo>
                <a:lnTo>
                  <a:pt x="586" y="132"/>
                </a:lnTo>
                <a:lnTo>
                  <a:pt x="673" y="78"/>
                </a:lnTo>
                <a:lnTo>
                  <a:pt x="740" y="0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0985" name="Freeform 23"/>
          <p:cNvSpPr>
            <a:spLocks/>
          </p:cNvSpPr>
          <p:nvPr/>
        </p:nvSpPr>
        <p:spPr bwMode="auto">
          <a:xfrm>
            <a:off x="5164138" y="3649663"/>
            <a:ext cx="1176337" cy="279400"/>
          </a:xfrm>
          <a:custGeom>
            <a:avLst/>
            <a:gdLst>
              <a:gd name="T0" fmla="*/ 0 w 741"/>
              <a:gd name="T1" fmla="*/ 0 h 176"/>
              <a:gd name="T2" fmla="*/ 2147483646 w 741"/>
              <a:gd name="T3" fmla="*/ 2147483646 h 176"/>
              <a:gd name="T4" fmla="*/ 2147483646 w 741"/>
              <a:gd name="T5" fmla="*/ 2147483646 h 176"/>
              <a:gd name="T6" fmla="*/ 2147483646 w 741"/>
              <a:gd name="T7" fmla="*/ 2147483646 h 176"/>
              <a:gd name="T8" fmla="*/ 2147483646 w 741"/>
              <a:gd name="T9" fmla="*/ 2147483646 h 176"/>
              <a:gd name="T10" fmla="*/ 2147483646 w 741"/>
              <a:gd name="T11" fmla="*/ 2147483646 h 176"/>
              <a:gd name="T12" fmla="*/ 2147483646 w 741"/>
              <a:gd name="T13" fmla="*/ 2147483646 h 176"/>
              <a:gd name="T14" fmla="*/ 2147483646 w 741"/>
              <a:gd name="T15" fmla="*/ 2147483646 h 176"/>
              <a:gd name="T16" fmla="*/ 2147483646 w 741"/>
              <a:gd name="T17" fmla="*/ 0 h 17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w 741"/>
              <a:gd name="T28" fmla="*/ 0 h 176"/>
              <a:gd name="T29" fmla="*/ 741 w 741"/>
              <a:gd name="T30" fmla="*/ 176 h 176"/>
            </a:gdLst>
            <a:ahLst/>
            <a:cxnLst>
              <a:cxn ang="T18">
                <a:pos x="T0" y="T1"/>
              </a:cxn>
              <a:cxn ang="T19">
                <a:pos x="T2" y="T3"/>
              </a:cxn>
              <a:cxn ang="T20">
                <a:pos x="T4" y="T5"/>
              </a:cxn>
              <a:cxn ang="T21">
                <a:pos x="T6" y="T7"/>
              </a:cxn>
              <a:cxn ang="T22">
                <a:pos x="T8" y="T9"/>
              </a:cxn>
              <a:cxn ang="T23">
                <a:pos x="T10" y="T11"/>
              </a:cxn>
              <a:cxn ang="T24">
                <a:pos x="T12" y="T13"/>
              </a:cxn>
              <a:cxn ang="T25">
                <a:pos x="T14" y="T15"/>
              </a:cxn>
              <a:cxn ang="T26">
                <a:pos x="T16" y="T17"/>
              </a:cxn>
            </a:cxnLst>
            <a:rect l="T27" t="T28" r="T29" b="T30"/>
            <a:pathLst>
              <a:path w="741" h="176">
                <a:moveTo>
                  <a:pt x="0" y="0"/>
                </a:moveTo>
                <a:lnTo>
                  <a:pt x="65" y="77"/>
                </a:lnTo>
                <a:lnTo>
                  <a:pt x="152" y="132"/>
                </a:lnTo>
                <a:lnTo>
                  <a:pt x="258" y="164"/>
                </a:lnTo>
                <a:lnTo>
                  <a:pt x="370" y="175"/>
                </a:lnTo>
                <a:lnTo>
                  <a:pt x="481" y="165"/>
                </a:lnTo>
                <a:lnTo>
                  <a:pt x="586" y="132"/>
                </a:lnTo>
                <a:lnTo>
                  <a:pt x="673" y="78"/>
                </a:lnTo>
                <a:lnTo>
                  <a:pt x="740" y="0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0986" name="Freeform 24"/>
          <p:cNvSpPr>
            <a:spLocks/>
          </p:cNvSpPr>
          <p:nvPr/>
        </p:nvSpPr>
        <p:spPr bwMode="auto">
          <a:xfrm>
            <a:off x="5316538" y="3657600"/>
            <a:ext cx="1176337" cy="279400"/>
          </a:xfrm>
          <a:custGeom>
            <a:avLst/>
            <a:gdLst>
              <a:gd name="T0" fmla="*/ 0 w 741"/>
              <a:gd name="T1" fmla="*/ 0 h 176"/>
              <a:gd name="T2" fmla="*/ 2147483646 w 741"/>
              <a:gd name="T3" fmla="*/ 2147483646 h 176"/>
              <a:gd name="T4" fmla="*/ 2147483646 w 741"/>
              <a:gd name="T5" fmla="*/ 2147483646 h 176"/>
              <a:gd name="T6" fmla="*/ 2147483646 w 741"/>
              <a:gd name="T7" fmla="*/ 2147483646 h 176"/>
              <a:gd name="T8" fmla="*/ 2147483646 w 741"/>
              <a:gd name="T9" fmla="*/ 2147483646 h 176"/>
              <a:gd name="T10" fmla="*/ 2147483646 w 741"/>
              <a:gd name="T11" fmla="*/ 2147483646 h 176"/>
              <a:gd name="T12" fmla="*/ 2147483646 w 741"/>
              <a:gd name="T13" fmla="*/ 2147483646 h 176"/>
              <a:gd name="T14" fmla="*/ 2147483646 w 741"/>
              <a:gd name="T15" fmla="*/ 2147483646 h 176"/>
              <a:gd name="T16" fmla="*/ 2147483646 w 741"/>
              <a:gd name="T17" fmla="*/ 0 h 17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w 741"/>
              <a:gd name="T28" fmla="*/ 0 h 176"/>
              <a:gd name="T29" fmla="*/ 741 w 741"/>
              <a:gd name="T30" fmla="*/ 176 h 176"/>
            </a:gdLst>
            <a:ahLst/>
            <a:cxnLst>
              <a:cxn ang="T18">
                <a:pos x="T0" y="T1"/>
              </a:cxn>
              <a:cxn ang="T19">
                <a:pos x="T2" y="T3"/>
              </a:cxn>
              <a:cxn ang="T20">
                <a:pos x="T4" y="T5"/>
              </a:cxn>
              <a:cxn ang="T21">
                <a:pos x="T6" y="T7"/>
              </a:cxn>
              <a:cxn ang="T22">
                <a:pos x="T8" y="T9"/>
              </a:cxn>
              <a:cxn ang="T23">
                <a:pos x="T10" y="T11"/>
              </a:cxn>
              <a:cxn ang="T24">
                <a:pos x="T12" y="T13"/>
              </a:cxn>
              <a:cxn ang="T25">
                <a:pos x="T14" y="T15"/>
              </a:cxn>
              <a:cxn ang="T26">
                <a:pos x="T16" y="T17"/>
              </a:cxn>
            </a:cxnLst>
            <a:rect l="T27" t="T28" r="T29" b="T30"/>
            <a:pathLst>
              <a:path w="741" h="176">
                <a:moveTo>
                  <a:pt x="0" y="0"/>
                </a:moveTo>
                <a:lnTo>
                  <a:pt x="65" y="77"/>
                </a:lnTo>
                <a:lnTo>
                  <a:pt x="152" y="132"/>
                </a:lnTo>
                <a:lnTo>
                  <a:pt x="258" y="164"/>
                </a:lnTo>
                <a:lnTo>
                  <a:pt x="370" y="175"/>
                </a:lnTo>
                <a:lnTo>
                  <a:pt x="481" y="165"/>
                </a:lnTo>
                <a:lnTo>
                  <a:pt x="586" y="132"/>
                </a:lnTo>
                <a:lnTo>
                  <a:pt x="673" y="78"/>
                </a:lnTo>
                <a:lnTo>
                  <a:pt x="740" y="0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0987" name="Freeform 25"/>
          <p:cNvSpPr>
            <a:spLocks/>
          </p:cNvSpPr>
          <p:nvPr/>
        </p:nvSpPr>
        <p:spPr bwMode="auto">
          <a:xfrm>
            <a:off x="5468938" y="3644900"/>
            <a:ext cx="1176337" cy="279400"/>
          </a:xfrm>
          <a:custGeom>
            <a:avLst/>
            <a:gdLst>
              <a:gd name="T0" fmla="*/ 0 w 741"/>
              <a:gd name="T1" fmla="*/ 0 h 176"/>
              <a:gd name="T2" fmla="*/ 2147483646 w 741"/>
              <a:gd name="T3" fmla="*/ 2147483646 h 176"/>
              <a:gd name="T4" fmla="*/ 2147483646 w 741"/>
              <a:gd name="T5" fmla="*/ 2147483646 h 176"/>
              <a:gd name="T6" fmla="*/ 2147483646 w 741"/>
              <a:gd name="T7" fmla="*/ 2147483646 h 176"/>
              <a:gd name="T8" fmla="*/ 2147483646 w 741"/>
              <a:gd name="T9" fmla="*/ 2147483646 h 176"/>
              <a:gd name="T10" fmla="*/ 2147483646 w 741"/>
              <a:gd name="T11" fmla="*/ 2147483646 h 176"/>
              <a:gd name="T12" fmla="*/ 2147483646 w 741"/>
              <a:gd name="T13" fmla="*/ 2147483646 h 176"/>
              <a:gd name="T14" fmla="*/ 2147483646 w 741"/>
              <a:gd name="T15" fmla="*/ 2147483646 h 176"/>
              <a:gd name="T16" fmla="*/ 2147483646 w 741"/>
              <a:gd name="T17" fmla="*/ 0 h 17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w 741"/>
              <a:gd name="T28" fmla="*/ 0 h 176"/>
              <a:gd name="T29" fmla="*/ 741 w 741"/>
              <a:gd name="T30" fmla="*/ 176 h 176"/>
            </a:gdLst>
            <a:ahLst/>
            <a:cxnLst>
              <a:cxn ang="T18">
                <a:pos x="T0" y="T1"/>
              </a:cxn>
              <a:cxn ang="T19">
                <a:pos x="T2" y="T3"/>
              </a:cxn>
              <a:cxn ang="T20">
                <a:pos x="T4" y="T5"/>
              </a:cxn>
              <a:cxn ang="T21">
                <a:pos x="T6" y="T7"/>
              </a:cxn>
              <a:cxn ang="T22">
                <a:pos x="T8" y="T9"/>
              </a:cxn>
              <a:cxn ang="T23">
                <a:pos x="T10" y="T11"/>
              </a:cxn>
              <a:cxn ang="T24">
                <a:pos x="T12" y="T13"/>
              </a:cxn>
              <a:cxn ang="T25">
                <a:pos x="T14" y="T15"/>
              </a:cxn>
              <a:cxn ang="T26">
                <a:pos x="T16" y="T17"/>
              </a:cxn>
            </a:cxnLst>
            <a:rect l="T27" t="T28" r="T29" b="T30"/>
            <a:pathLst>
              <a:path w="741" h="176">
                <a:moveTo>
                  <a:pt x="0" y="0"/>
                </a:moveTo>
                <a:lnTo>
                  <a:pt x="65" y="77"/>
                </a:lnTo>
                <a:lnTo>
                  <a:pt x="152" y="132"/>
                </a:lnTo>
                <a:lnTo>
                  <a:pt x="258" y="164"/>
                </a:lnTo>
                <a:lnTo>
                  <a:pt x="370" y="175"/>
                </a:lnTo>
                <a:lnTo>
                  <a:pt x="481" y="165"/>
                </a:lnTo>
                <a:lnTo>
                  <a:pt x="586" y="132"/>
                </a:lnTo>
                <a:lnTo>
                  <a:pt x="673" y="78"/>
                </a:lnTo>
                <a:lnTo>
                  <a:pt x="740" y="0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0988" name="Freeform 26"/>
          <p:cNvSpPr>
            <a:spLocks/>
          </p:cNvSpPr>
          <p:nvPr/>
        </p:nvSpPr>
        <p:spPr bwMode="auto">
          <a:xfrm>
            <a:off x="6059488" y="3311525"/>
            <a:ext cx="923925" cy="549275"/>
          </a:xfrm>
          <a:custGeom>
            <a:avLst/>
            <a:gdLst>
              <a:gd name="T0" fmla="*/ 0 w 582"/>
              <a:gd name="T1" fmla="*/ 2147483646 h 346"/>
              <a:gd name="T2" fmla="*/ 2147483646 w 582"/>
              <a:gd name="T3" fmla="*/ 2147483646 h 346"/>
              <a:gd name="T4" fmla="*/ 2147483646 w 582"/>
              <a:gd name="T5" fmla="*/ 2147483646 h 346"/>
              <a:gd name="T6" fmla="*/ 2147483646 w 582"/>
              <a:gd name="T7" fmla="*/ 2147483646 h 346"/>
              <a:gd name="T8" fmla="*/ 2147483646 w 582"/>
              <a:gd name="T9" fmla="*/ 2147483646 h 346"/>
              <a:gd name="T10" fmla="*/ 2147483646 w 582"/>
              <a:gd name="T11" fmla="*/ 2147483646 h 346"/>
              <a:gd name="T12" fmla="*/ 2147483646 w 582"/>
              <a:gd name="T13" fmla="*/ 2147483646 h 346"/>
              <a:gd name="T14" fmla="*/ 2147483646 w 582"/>
              <a:gd name="T15" fmla="*/ 2147483646 h 346"/>
              <a:gd name="T16" fmla="*/ 2147483646 w 582"/>
              <a:gd name="T17" fmla="*/ 2147483646 h 346"/>
              <a:gd name="T18" fmla="*/ 2147483646 w 582"/>
              <a:gd name="T19" fmla="*/ 2147483646 h 346"/>
              <a:gd name="T20" fmla="*/ 2147483646 w 582"/>
              <a:gd name="T21" fmla="*/ 2147483646 h 346"/>
              <a:gd name="T22" fmla="*/ 2147483646 w 582"/>
              <a:gd name="T23" fmla="*/ 2147483646 h 346"/>
              <a:gd name="T24" fmla="*/ 2147483646 w 582"/>
              <a:gd name="T25" fmla="*/ 0 h 34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w 582"/>
              <a:gd name="T40" fmla="*/ 0 h 346"/>
              <a:gd name="T41" fmla="*/ 582 w 582"/>
              <a:gd name="T42" fmla="*/ 346 h 34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T39" t="T40" r="T41" b="T42"/>
            <a:pathLst>
              <a:path w="582" h="346">
                <a:moveTo>
                  <a:pt x="0" y="239"/>
                </a:moveTo>
                <a:lnTo>
                  <a:pt x="90" y="308"/>
                </a:lnTo>
                <a:lnTo>
                  <a:pt x="195" y="341"/>
                </a:lnTo>
                <a:lnTo>
                  <a:pt x="248" y="345"/>
                </a:lnTo>
                <a:lnTo>
                  <a:pt x="275" y="345"/>
                </a:lnTo>
                <a:lnTo>
                  <a:pt x="302" y="342"/>
                </a:lnTo>
                <a:lnTo>
                  <a:pt x="405" y="312"/>
                </a:lnTo>
                <a:lnTo>
                  <a:pt x="488" y="262"/>
                </a:lnTo>
                <a:lnTo>
                  <a:pt x="548" y="188"/>
                </a:lnTo>
                <a:lnTo>
                  <a:pt x="551" y="138"/>
                </a:lnTo>
                <a:lnTo>
                  <a:pt x="575" y="90"/>
                </a:lnTo>
                <a:lnTo>
                  <a:pt x="581" y="42"/>
                </a:lnTo>
                <a:lnTo>
                  <a:pt x="581" y="0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0989" name="Freeform 27"/>
          <p:cNvSpPr>
            <a:spLocks/>
          </p:cNvSpPr>
          <p:nvPr/>
        </p:nvSpPr>
        <p:spPr bwMode="auto">
          <a:xfrm>
            <a:off x="5922963" y="3340100"/>
            <a:ext cx="923925" cy="549275"/>
          </a:xfrm>
          <a:custGeom>
            <a:avLst/>
            <a:gdLst>
              <a:gd name="T0" fmla="*/ 0 w 582"/>
              <a:gd name="T1" fmla="*/ 2147483646 h 346"/>
              <a:gd name="T2" fmla="*/ 2147483646 w 582"/>
              <a:gd name="T3" fmla="*/ 2147483646 h 346"/>
              <a:gd name="T4" fmla="*/ 2147483646 w 582"/>
              <a:gd name="T5" fmla="*/ 2147483646 h 346"/>
              <a:gd name="T6" fmla="*/ 2147483646 w 582"/>
              <a:gd name="T7" fmla="*/ 2147483646 h 346"/>
              <a:gd name="T8" fmla="*/ 2147483646 w 582"/>
              <a:gd name="T9" fmla="*/ 2147483646 h 346"/>
              <a:gd name="T10" fmla="*/ 2147483646 w 582"/>
              <a:gd name="T11" fmla="*/ 2147483646 h 346"/>
              <a:gd name="T12" fmla="*/ 2147483646 w 582"/>
              <a:gd name="T13" fmla="*/ 2147483646 h 346"/>
              <a:gd name="T14" fmla="*/ 2147483646 w 582"/>
              <a:gd name="T15" fmla="*/ 2147483646 h 346"/>
              <a:gd name="T16" fmla="*/ 2147483646 w 582"/>
              <a:gd name="T17" fmla="*/ 2147483646 h 346"/>
              <a:gd name="T18" fmla="*/ 2147483646 w 582"/>
              <a:gd name="T19" fmla="*/ 2147483646 h 346"/>
              <a:gd name="T20" fmla="*/ 2147483646 w 582"/>
              <a:gd name="T21" fmla="*/ 2147483646 h 346"/>
              <a:gd name="T22" fmla="*/ 2147483646 w 582"/>
              <a:gd name="T23" fmla="*/ 2147483646 h 346"/>
              <a:gd name="T24" fmla="*/ 2147483646 w 582"/>
              <a:gd name="T25" fmla="*/ 0 h 34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w 582"/>
              <a:gd name="T40" fmla="*/ 0 h 346"/>
              <a:gd name="T41" fmla="*/ 582 w 582"/>
              <a:gd name="T42" fmla="*/ 346 h 34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T39" t="T40" r="T41" b="T42"/>
            <a:pathLst>
              <a:path w="582" h="346">
                <a:moveTo>
                  <a:pt x="0" y="239"/>
                </a:moveTo>
                <a:lnTo>
                  <a:pt x="90" y="308"/>
                </a:lnTo>
                <a:lnTo>
                  <a:pt x="195" y="341"/>
                </a:lnTo>
                <a:lnTo>
                  <a:pt x="248" y="345"/>
                </a:lnTo>
                <a:lnTo>
                  <a:pt x="275" y="345"/>
                </a:lnTo>
                <a:lnTo>
                  <a:pt x="302" y="342"/>
                </a:lnTo>
                <a:lnTo>
                  <a:pt x="405" y="312"/>
                </a:lnTo>
                <a:lnTo>
                  <a:pt x="488" y="262"/>
                </a:lnTo>
                <a:lnTo>
                  <a:pt x="548" y="188"/>
                </a:lnTo>
                <a:lnTo>
                  <a:pt x="551" y="138"/>
                </a:lnTo>
                <a:lnTo>
                  <a:pt x="575" y="90"/>
                </a:lnTo>
                <a:lnTo>
                  <a:pt x="581" y="42"/>
                </a:lnTo>
                <a:lnTo>
                  <a:pt x="581" y="0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0990" name="Freeform 28"/>
          <p:cNvSpPr>
            <a:spLocks/>
          </p:cNvSpPr>
          <p:nvPr/>
        </p:nvSpPr>
        <p:spPr bwMode="auto">
          <a:xfrm>
            <a:off x="6348413" y="3228975"/>
            <a:ext cx="923925" cy="549275"/>
          </a:xfrm>
          <a:custGeom>
            <a:avLst/>
            <a:gdLst>
              <a:gd name="T0" fmla="*/ 0 w 582"/>
              <a:gd name="T1" fmla="*/ 2147483646 h 346"/>
              <a:gd name="T2" fmla="*/ 2147483646 w 582"/>
              <a:gd name="T3" fmla="*/ 2147483646 h 346"/>
              <a:gd name="T4" fmla="*/ 2147483646 w 582"/>
              <a:gd name="T5" fmla="*/ 2147483646 h 346"/>
              <a:gd name="T6" fmla="*/ 2147483646 w 582"/>
              <a:gd name="T7" fmla="*/ 2147483646 h 346"/>
              <a:gd name="T8" fmla="*/ 2147483646 w 582"/>
              <a:gd name="T9" fmla="*/ 2147483646 h 346"/>
              <a:gd name="T10" fmla="*/ 2147483646 w 582"/>
              <a:gd name="T11" fmla="*/ 2147483646 h 346"/>
              <a:gd name="T12" fmla="*/ 2147483646 w 582"/>
              <a:gd name="T13" fmla="*/ 2147483646 h 346"/>
              <a:gd name="T14" fmla="*/ 2147483646 w 582"/>
              <a:gd name="T15" fmla="*/ 2147483646 h 346"/>
              <a:gd name="T16" fmla="*/ 2147483646 w 582"/>
              <a:gd name="T17" fmla="*/ 2147483646 h 346"/>
              <a:gd name="T18" fmla="*/ 2147483646 w 582"/>
              <a:gd name="T19" fmla="*/ 2147483646 h 346"/>
              <a:gd name="T20" fmla="*/ 2147483646 w 582"/>
              <a:gd name="T21" fmla="*/ 2147483646 h 346"/>
              <a:gd name="T22" fmla="*/ 2147483646 w 582"/>
              <a:gd name="T23" fmla="*/ 2147483646 h 346"/>
              <a:gd name="T24" fmla="*/ 2147483646 w 582"/>
              <a:gd name="T25" fmla="*/ 0 h 34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w 582"/>
              <a:gd name="T40" fmla="*/ 0 h 346"/>
              <a:gd name="T41" fmla="*/ 582 w 582"/>
              <a:gd name="T42" fmla="*/ 346 h 34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T39" t="T40" r="T41" b="T42"/>
            <a:pathLst>
              <a:path w="582" h="346">
                <a:moveTo>
                  <a:pt x="0" y="239"/>
                </a:moveTo>
                <a:lnTo>
                  <a:pt x="90" y="308"/>
                </a:lnTo>
                <a:lnTo>
                  <a:pt x="195" y="341"/>
                </a:lnTo>
                <a:lnTo>
                  <a:pt x="248" y="345"/>
                </a:lnTo>
                <a:lnTo>
                  <a:pt x="275" y="345"/>
                </a:lnTo>
                <a:lnTo>
                  <a:pt x="302" y="342"/>
                </a:lnTo>
                <a:lnTo>
                  <a:pt x="405" y="312"/>
                </a:lnTo>
                <a:lnTo>
                  <a:pt x="488" y="262"/>
                </a:lnTo>
                <a:lnTo>
                  <a:pt x="548" y="188"/>
                </a:lnTo>
                <a:lnTo>
                  <a:pt x="551" y="138"/>
                </a:lnTo>
                <a:lnTo>
                  <a:pt x="575" y="90"/>
                </a:lnTo>
                <a:lnTo>
                  <a:pt x="581" y="42"/>
                </a:lnTo>
                <a:lnTo>
                  <a:pt x="581" y="0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0991" name="Freeform 29"/>
          <p:cNvSpPr>
            <a:spLocks/>
          </p:cNvSpPr>
          <p:nvPr/>
        </p:nvSpPr>
        <p:spPr bwMode="auto">
          <a:xfrm>
            <a:off x="6500813" y="3175000"/>
            <a:ext cx="923925" cy="549275"/>
          </a:xfrm>
          <a:custGeom>
            <a:avLst/>
            <a:gdLst>
              <a:gd name="T0" fmla="*/ 0 w 582"/>
              <a:gd name="T1" fmla="*/ 2147483646 h 346"/>
              <a:gd name="T2" fmla="*/ 2147483646 w 582"/>
              <a:gd name="T3" fmla="*/ 2147483646 h 346"/>
              <a:gd name="T4" fmla="*/ 2147483646 w 582"/>
              <a:gd name="T5" fmla="*/ 2147483646 h 346"/>
              <a:gd name="T6" fmla="*/ 2147483646 w 582"/>
              <a:gd name="T7" fmla="*/ 2147483646 h 346"/>
              <a:gd name="T8" fmla="*/ 2147483646 w 582"/>
              <a:gd name="T9" fmla="*/ 2147483646 h 346"/>
              <a:gd name="T10" fmla="*/ 2147483646 w 582"/>
              <a:gd name="T11" fmla="*/ 2147483646 h 346"/>
              <a:gd name="T12" fmla="*/ 2147483646 w 582"/>
              <a:gd name="T13" fmla="*/ 2147483646 h 346"/>
              <a:gd name="T14" fmla="*/ 2147483646 w 582"/>
              <a:gd name="T15" fmla="*/ 2147483646 h 346"/>
              <a:gd name="T16" fmla="*/ 2147483646 w 582"/>
              <a:gd name="T17" fmla="*/ 2147483646 h 346"/>
              <a:gd name="T18" fmla="*/ 2147483646 w 582"/>
              <a:gd name="T19" fmla="*/ 2147483646 h 346"/>
              <a:gd name="T20" fmla="*/ 2147483646 w 582"/>
              <a:gd name="T21" fmla="*/ 2147483646 h 346"/>
              <a:gd name="T22" fmla="*/ 2147483646 w 582"/>
              <a:gd name="T23" fmla="*/ 2147483646 h 346"/>
              <a:gd name="T24" fmla="*/ 2147483646 w 582"/>
              <a:gd name="T25" fmla="*/ 0 h 34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w 582"/>
              <a:gd name="T40" fmla="*/ 0 h 346"/>
              <a:gd name="T41" fmla="*/ 582 w 582"/>
              <a:gd name="T42" fmla="*/ 346 h 34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T39" t="T40" r="T41" b="T42"/>
            <a:pathLst>
              <a:path w="582" h="346">
                <a:moveTo>
                  <a:pt x="0" y="239"/>
                </a:moveTo>
                <a:lnTo>
                  <a:pt x="90" y="308"/>
                </a:lnTo>
                <a:lnTo>
                  <a:pt x="195" y="341"/>
                </a:lnTo>
                <a:lnTo>
                  <a:pt x="248" y="345"/>
                </a:lnTo>
                <a:lnTo>
                  <a:pt x="275" y="345"/>
                </a:lnTo>
                <a:lnTo>
                  <a:pt x="302" y="342"/>
                </a:lnTo>
                <a:lnTo>
                  <a:pt x="405" y="312"/>
                </a:lnTo>
                <a:lnTo>
                  <a:pt x="488" y="262"/>
                </a:lnTo>
                <a:lnTo>
                  <a:pt x="548" y="188"/>
                </a:lnTo>
                <a:lnTo>
                  <a:pt x="551" y="138"/>
                </a:lnTo>
                <a:lnTo>
                  <a:pt x="575" y="90"/>
                </a:lnTo>
                <a:lnTo>
                  <a:pt x="581" y="42"/>
                </a:lnTo>
                <a:lnTo>
                  <a:pt x="581" y="0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0992" name="Freeform 30"/>
          <p:cNvSpPr>
            <a:spLocks/>
          </p:cNvSpPr>
          <p:nvPr/>
        </p:nvSpPr>
        <p:spPr bwMode="auto">
          <a:xfrm>
            <a:off x="6653213" y="3121025"/>
            <a:ext cx="923925" cy="549275"/>
          </a:xfrm>
          <a:custGeom>
            <a:avLst/>
            <a:gdLst>
              <a:gd name="T0" fmla="*/ 0 w 582"/>
              <a:gd name="T1" fmla="*/ 2147483646 h 346"/>
              <a:gd name="T2" fmla="*/ 2147483646 w 582"/>
              <a:gd name="T3" fmla="*/ 2147483646 h 346"/>
              <a:gd name="T4" fmla="*/ 2147483646 w 582"/>
              <a:gd name="T5" fmla="*/ 2147483646 h 346"/>
              <a:gd name="T6" fmla="*/ 2147483646 w 582"/>
              <a:gd name="T7" fmla="*/ 2147483646 h 346"/>
              <a:gd name="T8" fmla="*/ 2147483646 w 582"/>
              <a:gd name="T9" fmla="*/ 2147483646 h 346"/>
              <a:gd name="T10" fmla="*/ 2147483646 w 582"/>
              <a:gd name="T11" fmla="*/ 2147483646 h 346"/>
              <a:gd name="T12" fmla="*/ 2147483646 w 582"/>
              <a:gd name="T13" fmla="*/ 2147483646 h 346"/>
              <a:gd name="T14" fmla="*/ 2147483646 w 582"/>
              <a:gd name="T15" fmla="*/ 2147483646 h 346"/>
              <a:gd name="T16" fmla="*/ 2147483646 w 582"/>
              <a:gd name="T17" fmla="*/ 2147483646 h 346"/>
              <a:gd name="T18" fmla="*/ 2147483646 w 582"/>
              <a:gd name="T19" fmla="*/ 2147483646 h 346"/>
              <a:gd name="T20" fmla="*/ 2147483646 w 582"/>
              <a:gd name="T21" fmla="*/ 2147483646 h 346"/>
              <a:gd name="T22" fmla="*/ 2147483646 w 582"/>
              <a:gd name="T23" fmla="*/ 2147483646 h 346"/>
              <a:gd name="T24" fmla="*/ 2147483646 w 582"/>
              <a:gd name="T25" fmla="*/ 0 h 34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w 582"/>
              <a:gd name="T40" fmla="*/ 0 h 346"/>
              <a:gd name="T41" fmla="*/ 582 w 582"/>
              <a:gd name="T42" fmla="*/ 346 h 34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T39" t="T40" r="T41" b="T42"/>
            <a:pathLst>
              <a:path w="582" h="346">
                <a:moveTo>
                  <a:pt x="0" y="239"/>
                </a:moveTo>
                <a:lnTo>
                  <a:pt x="90" y="308"/>
                </a:lnTo>
                <a:lnTo>
                  <a:pt x="195" y="341"/>
                </a:lnTo>
                <a:lnTo>
                  <a:pt x="248" y="345"/>
                </a:lnTo>
                <a:lnTo>
                  <a:pt x="275" y="345"/>
                </a:lnTo>
                <a:lnTo>
                  <a:pt x="302" y="342"/>
                </a:lnTo>
                <a:lnTo>
                  <a:pt x="405" y="312"/>
                </a:lnTo>
                <a:lnTo>
                  <a:pt x="488" y="262"/>
                </a:lnTo>
                <a:lnTo>
                  <a:pt x="548" y="188"/>
                </a:lnTo>
                <a:lnTo>
                  <a:pt x="551" y="138"/>
                </a:lnTo>
                <a:lnTo>
                  <a:pt x="575" y="90"/>
                </a:lnTo>
                <a:lnTo>
                  <a:pt x="581" y="42"/>
                </a:lnTo>
                <a:lnTo>
                  <a:pt x="581" y="0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0993" name="Freeform 31"/>
          <p:cNvSpPr>
            <a:spLocks/>
          </p:cNvSpPr>
          <p:nvPr/>
        </p:nvSpPr>
        <p:spPr bwMode="auto">
          <a:xfrm>
            <a:off x="6805613" y="3087688"/>
            <a:ext cx="923925" cy="549275"/>
          </a:xfrm>
          <a:custGeom>
            <a:avLst/>
            <a:gdLst>
              <a:gd name="T0" fmla="*/ 0 w 582"/>
              <a:gd name="T1" fmla="*/ 2147483646 h 346"/>
              <a:gd name="T2" fmla="*/ 2147483646 w 582"/>
              <a:gd name="T3" fmla="*/ 2147483646 h 346"/>
              <a:gd name="T4" fmla="*/ 2147483646 w 582"/>
              <a:gd name="T5" fmla="*/ 2147483646 h 346"/>
              <a:gd name="T6" fmla="*/ 2147483646 w 582"/>
              <a:gd name="T7" fmla="*/ 2147483646 h 346"/>
              <a:gd name="T8" fmla="*/ 2147483646 w 582"/>
              <a:gd name="T9" fmla="*/ 2147483646 h 346"/>
              <a:gd name="T10" fmla="*/ 2147483646 w 582"/>
              <a:gd name="T11" fmla="*/ 2147483646 h 346"/>
              <a:gd name="T12" fmla="*/ 2147483646 w 582"/>
              <a:gd name="T13" fmla="*/ 2147483646 h 346"/>
              <a:gd name="T14" fmla="*/ 2147483646 w 582"/>
              <a:gd name="T15" fmla="*/ 2147483646 h 346"/>
              <a:gd name="T16" fmla="*/ 2147483646 w 582"/>
              <a:gd name="T17" fmla="*/ 2147483646 h 346"/>
              <a:gd name="T18" fmla="*/ 2147483646 w 582"/>
              <a:gd name="T19" fmla="*/ 2147483646 h 346"/>
              <a:gd name="T20" fmla="*/ 2147483646 w 582"/>
              <a:gd name="T21" fmla="*/ 2147483646 h 346"/>
              <a:gd name="T22" fmla="*/ 2147483646 w 582"/>
              <a:gd name="T23" fmla="*/ 2147483646 h 346"/>
              <a:gd name="T24" fmla="*/ 2147483646 w 582"/>
              <a:gd name="T25" fmla="*/ 0 h 34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w 582"/>
              <a:gd name="T40" fmla="*/ 0 h 346"/>
              <a:gd name="T41" fmla="*/ 582 w 582"/>
              <a:gd name="T42" fmla="*/ 346 h 34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T39" t="T40" r="T41" b="T42"/>
            <a:pathLst>
              <a:path w="582" h="346">
                <a:moveTo>
                  <a:pt x="0" y="239"/>
                </a:moveTo>
                <a:lnTo>
                  <a:pt x="90" y="308"/>
                </a:lnTo>
                <a:lnTo>
                  <a:pt x="195" y="341"/>
                </a:lnTo>
                <a:lnTo>
                  <a:pt x="248" y="345"/>
                </a:lnTo>
                <a:lnTo>
                  <a:pt x="275" y="345"/>
                </a:lnTo>
                <a:lnTo>
                  <a:pt x="302" y="342"/>
                </a:lnTo>
                <a:lnTo>
                  <a:pt x="405" y="312"/>
                </a:lnTo>
                <a:lnTo>
                  <a:pt x="488" y="262"/>
                </a:lnTo>
                <a:lnTo>
                  <a:pt x="548" y="188"/>
                </a:lnTo>
                <a:lnTo>
                  <a:pt x="551" y="138"/>
                </a:lnTo>
                <a:lnTo>
                  <a:pt x="575" y="90"/>
                </a:lnTo>
                <a:lnTo>
                  <a:pt x="581" y="42"/>
                </a:lnTo>
                <a:lnTo>
                  <a:pt x="581" y="0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0994" name="Freeform 32"/>
          <p:cNvSpPr>
            <a:spLocks/>
          </p:cNvSpPr>
          <p:nvPr/>
        </p:nvSpPr>
        <p:spPr bwMode="auto">
          <a:xfrm>
            <a:off x="6958013" y="3033713"/>
            <a:ext cx="923925" cy="549275"/>
          </a:xfrm>
          <a:custGeom>
            <a:avLst/>
            <a:gdLst>
              <a:gd name="T0" fmla="*/ 0 w 582"/>
              <a:gd name="T1" fmla="*/ 2147483646 h 346"/>
              <a:gd name="T2" fmla="*/ 2147483646 w 582"/>
              <a:gd name="T3" fmla="*/ 2147483646 h 346"/>
              <a:gd name="T4" fmla="*/ 2147483646 w 582"/>
              <a:gd name="T5" fmla="*/ 2147483646 h 346"/>
              <a:gd name="T6" fmla="*/ 2147483646 w 582"/>
              <a:gd name="T7" fmla="*/ 2147483646 h 346"/>
              <a:gd name="T8" fmla="*/ 2147483646 w 582"/>
              <a:gd name="T9" fmla="*/ 2147483646 h 346"/>
              <a:gd name="T10" fmla="*/ 2147483646 w 582"/>
              <a:gd name="T11" fmla="*/ 2147483646 h 346"/>
              <a:gd name="T12" fmla="*/ 2147483646 w 582"/>
              <a:gd name="T13" fmla="*/ 2147483646 h 346"/>
              <a:gd name="T14" fmla="*/ 2147483646 w 582"/>
              <a:gd name="T15" fmla="*/ 2147483646 h 346"/>
              <a:gd name="T16" fmla="*/ 2147483646 w 582"/>
              <a:gd name="T17" fmla="*/ 2147483646 h 346"/>
              <a:gd name="T18" fmla="*/ 2147483646 w 582"/>
              <a:gd name="T19" fmla="*/ 2147483646 h 346"/>
              <a:gd name="T20" fmla="*/ 2147483646 w 582"/>
              <a:gd name="T21" fmla="*/ 2147483646 h 346"/>
              <a:gd name="T22" fmla="*/ 2147483646 w 582"/>
              <a:gd name="T23" fmla="*/ 2147483646 h 346"/>
              <a:gd name="T24" fmla="*/ 2147483646 w 582"/>
              <a:gd name="T25" fmla="*/ 0 h 34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w 582"/>
              <a:gd name="T40" fmla="*/ 0 h 346"/>
              <a:gd name="T41" fmla="*/ 582 w 582"/>
              <a:gd name="T42" fmla="*/ 346 h 34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T39" t="T40" r="T41" b="T42"/>
            <a:pathLst>
              <a:path w="582" h="346">
                <a:moveTo>
                  <a:pt x="0" y="239"/>
                </a:moveTo>
                <a:lnTo>
                  <a:pt x="90" y="308"/>
                </a:lnTo>
                <a:lnTo>
                  <a:pt x="195" y="341"/>
                </a:lnTo>
                <a:lnTo>
                  <a:pt x="248" y="345"/>
                </a:lnTo>
                <a:lnTo>
                  <a:pt x="275" y="345"/>
                </a:lnTo>
                <a:lnTo>
                  <a:pt x="302" y="342"/>
                </a:lnTo>
                <a:lnTo>
                  <a:pt x="405" y="312"/>
                </a:lnTo>
                <a:lnTo>
                  <a:pt x="488" y="262"/>
                </a:lnTo>
                <a:lnTo>
                  <a:pt x="548" y="188"/>
                </a:lnTo>
                <a:lnTo>
                  <a:pt x="551" y="138"/>
                </a:lnTo>
                <a:lnTo>
                  <a:pt x="575" y="90"/>
                </a:lnTo>
                <a:lnTo>
                  <a:pt x="581" y="42"/>
                </a:lnTo>
                <a:lnTo>
                  <a:pt x="581" y="0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0995" name="Freeform 33"/>
          <p:cNvSpPr>
            <a:spLocks/>
          </p:cNvSpPr>
          <p:nvPr/>
        </p:nvSpPr>
        <p:spPr bwMode="auto">
          <a:xfrm>
            <a:off x="7110413" y="2959100"/>
            <a:ext cx="923925" cy="549275"/>
          </a:xfrm>
          <a:custGeom>
            <a:avLst/>
            <a:gdLst>
              <a:gd name="T0" fmla="*/ 0 w 582"/>
              <a:gd name="T1" fmla="*/ 2147483646 h 346"/>
              <a:gd name="T2" fmla="*/ 2147483646 w 582"/>
              <a:gd name="T3" fmla="*/ 2147483646 h 346"/>
              <a:gd name="T4" fmla="*/ 2147483646 w 582"/>
              <a:gd name="T5" fmla="*/ 2147483646 h 346"/>
              <a:gd name="T6" fmla="*/ 2147483646 w 582"/>
              <a:gd name="T7" fmla="*/ 2147483646 h 346"/>
              <a:gd name="T8" fmla="*/ 2147483646 w 582"/>
              <a:gd name="T9" fmla="*/ 2147483646 h 346"/>
              <a:gd name="T10" fmla="*/ 2147483646 w 582"/>
              <a:gd name="T11" fmla="*/ 2147483646 h 346"/>
              <a:gd name="T12" fmla="*/ 2147483646 w 582"/>
              <a:gd name="T13" fmla="*/ 2147483646 h 346"/>
              <a:gd name="T14" fmla="*/ 2147483646 w 582"/>
              <a:gd name="T15" fmla="*/ 2147483646 h 346"/>
              <a:gd name="T16" fmla="*/ 2147483646 w 582"/>
              <a:gd name="T17" fmla="*/ 2147483646 h 346"/>
              <a:gd name="T18" fmla="*/ 2147483646 w 582"/>
              <a:gd name="T19" fmla="*/ 2147483646 h 346"/>
              <a:gd name="T20" fmla="*/ 2147483646 w 582"/>
              <a:gd name="T21" fmla="*/ 2147483646 h 346"/>
              <a:gd name="T22" fmla="*/ 2147483646 w 582"/>
              <a:gd name="T23" fmla="*/ 2147483646 h 346"/>
              <a:gd name="T24" fmla="*/ 2147483646 w 582"/>
              <a:gd name="T25" fmla="*/ 0 h 34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w 582"/>
              <a:gd name="T40" fmla="*/ 0 h 346"/>
              <a:gd name="T41" fmla="*/ 582 w 582"/>
              <a:gd name="T42" fmla="*/ 346 h 34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T39" t="T40" r="T41" b="T42"/>
            <a:pathLst>
              <a:path w="582" h="346">
                <a:moveTo>
                  <a:pt x="0" y="239"/>
                </a:moveTo>
                <a:lnTo>
                  <a:pt x="90" y="308"/>
                </a:lnTo>
                <a:lnTo>
                  <a:pt x="195" y="341"/>
                </a:lnTo>
                <a:lnTo>
                  <a:pt x="248" y="345"/>
                </a:lnTo>
                <a:lnTo>
                  <a:pt x="275" y="345"/>
                </a:lnTo>
                <a:lnTo>
                  <a:pt x="302" y="342"/>
                </a:lnTo>
                <a:lnTo>
                  <a:pt x="405" y="312"/>
                </a:lnTo>
                <a:lnTo>
                  <a:pt x="488" y="262"/>
                </a:lnTo>
                <a:lnTo>
                  <a:pt x="548" y="188"/>
                </a:lnTo>
                <a:lnTo>
                  <a:pt x="551" y="138"/>
                </a:lnTo>
                <a:lnTo>
                  <a:pt x="575" y="90"/>
                </a:lnTo>
                <a:lnTo>
                  <a:pt x="581" y="42"/>
                </a:lnTo>
                <a:lnTo>
                  <a:pt x="581" y="0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0996" name="Freeform 34"/>
          <p:cNvSpPr>
            <a:spLocks/>
          </p:cNvSpPr>
          <p:nvPr/>
        </p:nvSpPr>
        <p:spPr bwMode="auto">
          <a:xfrm>
            <a:off x="7454900" y="2767013"/>
            <a:ext cx="923925" cy="549275"/>
          </a:xfrm>
          <a:custGeom>
            <a:avLst/>
            <a:gdLst>
              <a:gd name="T0" fmla="*/ 0 w 582"/>
              <a:gd name="T1" fmla="*/ 2147483646 h 346"/>
              <a:gd name="T2" fmla="*/ 2147483646 w 582"/>
              <a:gd name="T3" fmla="*/ 2147483646 h 346"/>
              <a:gd name="T4" fmla="*/ 2147483646 w 582"/>
              <a:gd name="T5" fmla="*/ 2147483646 h 346"/>
              <a:gd name="T6" fmla="*/ 2147483646 w 582"/>
              <a:gd name="T7" fmla="*/ 2147483646 h 346"/>
              <a:gd name="T8" fmla="*/ 2147483646 w 582"/>
              <a:gd name="T9" fmla="*/ 2147483646 h 346"/>
              <a:gd name="T10" fmla="*/ 2147483646 w 582"/>
              <a:gd name="T11" fmla="*/ 2147483646 h 346"/>
              <a:gd name="T12" fmla="*/ 2147483646 w 582"/>
              <a:gd name="T13" fmla="*/ 2147483646 h 346"/>
              <a:gd name="T14" fmla="*/ 2147483646 w 582"/>
              <a:gd name="T15" fmla="*/ 2147483646 h 346"/>
              <a:gd name="T16" fmla="*/ 2147483646 w 582"/>
              <a:gd name="T17" fmla="*/ 2147483646 h 346"/>
              <a:gd name="T18" fmla="*/ 2147483646 w 582"/>
              <a:gd name="T19" fmla="*/ 2147483646 h 346"/>
              <a:gd name="T20" fmla="*/ 2147483646 w 582"/>
              <a:gd name="T21" fmla="*/ 2147483646 h 346"/>
              <a:gd name="T22" fmla="*/ 2147483646 w 582"/>
              <a:gd name="T23" fmla="*/ 2147483646 h 346"/>
              <a:gd name="T24" fmla="*/ 2147483646 w 582"/>
              <a:gd name="T25" fmla="*/ 0 h 34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w 582"/>
              <a:gd name="T40" fmla="*/ 0 h 346"/>
              <a:gd name="T41" fmla="*/ 582 w 582"/>
              <a:gd name="T42" fmla="*/ 346 h 34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T39" t="T40" r="T41" b="T42"/>
            <a:pathLst>
              <a:path w="582" h="346">
                <a:moveTo>
                  <a:pt x="0" y="239"/>
                </a:moveTo>
                <a:lnTo>
                  <a:pt x="90" y="308"/>
                </a:lnTo>
                <a:lnTo>
                  <a:pt x="195" y="341"/>
                </a:lnTo>
                <a:lnTo>
                  <a:pt x="248" y="345"/>
                </a:lnTo>
                <a:lnTo>
                  <a:pt x="275" y="345"/>
                </a:lnTo>
                <a:lnTo>
                  <a:pt x="302" y="342"/>
                </a:lnTo>
                <a:lnTo>
                  <a:pt x="405" y="312"/>
                </a:lnTo>
                <a:lnTo>
                  <a:pt x="488" y="262"/>
                </a:lnTo>
                <a:lnTo>
                  <a:pt x="548" y="188"/>
                </a:lnTo>
                <a:lnTo>
                  <a:pt x="551" y="138"/>
                </a:lnTo>
                <a:lnTo>
                  <a:pt x="575" y="90"/>
                </a:lnTo>
                <a:lnTo>
                  <a:pt x="581" y="42"/>
                </a:lnTo>
                <a:lnTo>
                  <a:pt x="581" y="0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0997" name="Freeform 35"/>
          <p:cNvSpPr>
            <a:spLocks/>
          </p:cNvSpPr>
          <p:nvPr/>
        </p:nvSpPr>
        <p:spPr bwMode="auto">
          <a:xfrm>
            <a:off x="7607300" y="2671763"/>
            <a:ext cx="923925" cy="549275"/>
          </a:xfrm>
          <a:custGeom>
            <a:avLst/>
            <a:gdLst>
              <a:gd name="T0" fmla="*/ 0 w 582"/>
              <a:gd name="T1" fmla="*/ 2147483646 h 346"/>
              <a:gd name="T2" fmla="*/ 2147483646 w 582"/>
              <a:gd name="T3" fmla="*/ 2147483646 h 346"/>
              <a:gd name="T4" fmla="*/ 2147483646 w 582"/>
              <a:gd name="T5" fmla="*/ 2147483646 h 346"/>
              <a:gd name="T6" fmla="*/ 2147483646 w 582"/>
              <a:gd name="T7" fmla="*/ 2147483646 h 346"/>
              <a:gd name="T8" fmla="*/ 2147483646 w 582"/>
              <a:gd name="T9" fmla="*/ 2147483646 h 346"/>
              <a:gd name="T10" fmla="*/ 2147483646 w 582"/>
              <a:gd name="T11" fmla="*/ 2147483646 h 346"/>
              <a:gd name="T12" fmla="*/ 2147483646 w 582"/>
              <a:gd name="T13" fmla="*/ 2147483646 h 346"/>
              <a:gd name="T14" fmla="*/ 2147483646 w 582"/>
              <a:gd name="T15" fmla="*/ 2147483646 h 346"/>
              <a:gd name="T16" fmla="*/ 2147483646 w 582"/>
              <a:gd name="T17" fmla="*/ 2147483646 h 346"/>
              <a:gd name="T18" fmla="*/ 2147483646 w 582"/>
              <a:gd name="T19" fmla="*/ 2147483646 h 346"/>
              <a:gd name="T20" fmla="*/ 2147483646 w 582"/>
              <a:gd name="T21" fmla="*/ 2147483646 h 346"/>
              <a:gd name="T22" fmla="*/ 2147483646 w 582"/>
              <a:gd name="T23" fmla="*/ 2147483646 h 346"/>
              <a:gd name="T24" fmla="*/ 2147483646 w 582"/>
              <a:gd name="T25" fmla="*/ 0 h 34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w 582"/>
              <a:gd name="T40" fmla="*/ 0 h 346"/>
              <a:gd name="T41" fmla="*/ 582 w 582"/>
              <a:gd name="T42" fmla="*/ 346 h 34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T39" t="T40" r="T41" b="T42"/>
            <a:pathLst>
              <a:path w="582" h="346">
                <a:moveTo>
                  <a:pt x="0" y="239"/>
                </a:moveTo>
                <a:lnTo>
                  <a:pt x="90" y="308"/>
                </a:lnTo>
                <a:lnTo>
                  <a:pt x="195" y="341"/>
                </a:lnTo>
                <a:lnTo>
                  <a:pt x="248" y="345"/>
                </a:lnTo>
                <a:lnTo>
                  <a:pt x="275" y="345"/>
                </a:lnTo>
                <a:lnTo>
                  <a:pt x="302" y="342"/>
                </a:lnTo>
                <a:lnTo>
                  <a:pt x="405" y="312"/>
                </a:lnTo>
                <a:lnTo>
                  <a:pt x="488" y="262"/>
                </a:lnTo>
                <a:lnTo>
                  <a:pt x="548" y="188"/>
                </a:lnTo>
                <a:lnTo>
                  <a:pt x="551" y="138"/>
                </a:lnTo>
                <a:lnTo>
                  <a:pt x="575" y="90"/>
                </a:lnTo>
                <a:lnTo>
                  <a:pt x="581" y="42"/>
                </a:lnTo>
                <a:lnTo>
                  <a:pt x="581" y="0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0998" name="Freeform 36"/>
          <p:cNvSpPr>
            <a:spLocks/>
          </p:cNvSpPr>
          <p:nvPr/>
        </p:nvSpPr>
        <p:spPr bwMode="auto">
          <a:xfrm>
            <a:off x="2271713" y="2800350"/>
            <a:ext cx="6226175" cy="1174750"/>
          </a:xfrm>
          <a:custGeom>
            <a:avLst/>
            <a:gdLst>
              <a:gd name="T0" fmla="*/ 0 w 3922"/>
              <a:gd name="T1" fmla="*/ 0 h 740"/>
              <a:gd name="T2" fmla="*/ 2147483646 w 3922"/>
              <a:gd name="T3" fmla="*/ 2147483646 h 740"/>
              <a:gd name="T4" fmla="*/ 2147483646 w 3922"/>
              <a:gd name="T5" fmla="*/ 2147483646 h 740"/>
              <a:gd name="T6" fmla="*/ 2147483646 w 3922"/>
              <a:gd name="T7" fmla="*/ 2147483646 h 740"/>
              <a:gd name="T8" fmla="*/ 2147483646 w 3922"/>
              <a:gd name="T9" fmla="*/ 2147483646 h 740"/>
              <a:gd name="T10" fmla="*/ 2147483646 w 3922"/>
              <a:gd name="T11" fmla="*/ 2147483646 h 740"/>
              <a:gd name="T12" fmla="*/ 2147483646 w 3922"/>
              <a:gd name="T13" fmla="*/ 2147483646 h 740"/>
              <a:gd name="T14" fmla="*/ 2147483646 w 3922"/>
              <a:gd name="T15" fmla="*/ 2147483646 h 740"/>
              <a:gd name="T16" fmla="*/ 2147483646 w 3922"/>
              <a:gd name="T17" fmla="*/ 2147483646 h 740"/>
              <a:gd name="T18" fmla="*/ 2147483646 w 3922"/>
              <a:gd name="T19" fmla="*/ 2147483646 h 740"/>
              <a:gd name="T20" fmla="*/ 2147483646 w 3922"/>
              <a:gd name="T21" fmla="*/ 2147483646 h 740"/>
              <a:gd name="T22" fmla="*/ 2147483646 w 3922"/>
              <a:gd name="T23" fmla="*/ 2147483646 h 740"/>
              <a:gd name="T24" fmla="*/ 2147483646 w 3922"/>
              <a:gd name="T25" fmla="*/ 2147483646 h 740"/>
              <a:gd name="T26" fmla="*/ 2147483646 w 3922"/>
              <a:gd name="T27" fmla="*/ 2147483646 h 740"/>
              <a:gd name="T28" fmla="*/ 2147483646 w 3922"/>
              <a:gd name="T29" fmla="*/ 2147483646 h 740"/>
              <a:gd name="T30" fmla="*/ 2147483646 w 3922"/>
              <a:gd name="T31" fmla="*/ 2147483646 h 740"/>
              <a:gd name="T32" fmla="*/ 2147483646 w 3922"/>
              <a:gd name="T33" fmla="*/ 2147483646 h 740"/>
              <a:gd name="T34" fmla="*/ 2147483646 w 3922"/>
              <a:gd name="T35" fmla="*/ 2147483646 h 740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w 3922"/>
              <a:gd name="T55" fmla="*/ 0 h 740"/>
              <a:gd name="T56" fmla="*/ 3922 w 3922"/>
              <a:gd name="T57" fmla="*/ 740 h 740"/>
            </a:gdLst>
            <a:ahLst/>
            <a:cxnLst>
              <a:cxn ang="T36">
                <a:pos x="T0" y="T1"/>
              </a:cxn>
              <a:cxn ang="T37">
                <a:pos x="T2" y="T3"/>
              </a:cxn>
              <a:cxn ang="T38">
                <a:pos x="T4" y="T5"/>
              </a:cxn>
              <a:cxn ang="T39">
                <a:pos x="T6" y="T7"/>
              </a:cxn>
              <a:cxn ang="T40">
                <a:pos x="T8" y="T9"/>
              </a:cxn>
              <a:cxn ang="T41">
                <a:pos x="T10" y="T11"/>
              </a:cxn>
              <a:cxn ang="T42">
                <a:pos x="T12" y="T13"/>
              </a:cxn>
              <a:cxn ang="T43">
                <a:pos x="T14" y="T15"/>
              </a:cxn>
              <a:cxn ang="T44">
                <a:pos x="T16" y="T17"/>
              </a:cxn>
              <a:cxn ang="T45">
                <a:pos x="T18" y="T19"/>
              </a:cxn>
              <a:cxn ang="T46">
                <a:pos x="T20" y="T21"/>
              </a:cxn>
              <a:cxn ang="T47">
                <a:pos x="T22" y="T23"/>
              </a:cxn>
              <a:cxn ang="T48">
                <a:pos x="T24" y="T25"/>
              </a:cxn>
              <a:cxn ang="T49">
                <a:pos x="T26" y="T27"/>
              </a:cxn>
              <a:cxn ang="T50">
                <a:pos x="T28" y="T29"/>
              </a:cxn>
              <a:cxn ang="T51">
                <a:pos x="T30" y="T31"/>
              </a:cxn>
              <a:cxn ang="T52">
                <a:pos x="T32" y="T33"/>
              </a:cxn>
              <a:cxn ang="T53">
                <a:pos x="T34" y="T35"/>
              </a:cxn>
            </a:cxnLst>
            <a:rect l="T54" t="T55" r="T56" b="T57"/>
            <a:pathLst>
              <a:path w="3922" h="740">
                <a:moveTo>
                  <a:pt x="0" y="0"/>
                </a:moveTo>
                <a:lnTo>
                  <a:pt x="214" y="162"/>
                </a:lnTo>
                <a:lnTo>
                  <a:pt x="439" y="305"/>
                </a:lnTo>
                <a:lnTo>
                  <a:pt x="673" y="427"/>
                </a:lnTo>
                <a:lnTo>
                  <a:pt x="915" y="530"/>
                </a:lnTo>
                <a:lnTo>
                  <a:pt x="1162" y="611"/>
                </a:lnTo>
                <a:lnTo>
                  <a:pt x="1415" y="673"/>
                </a:lnTo>
                <a:lnTo>
                  <a:pt x="1672" y="715"/>
                </a:lnTo>
                <a:lnTo>
                  <a:pt x="1932" y="737"/>
                </a:lnTo>
                <a:lnTo>
                  <a:pt x="2060" y="739"/>
                </a:lnTo>
                <a:lnTo>
                  <a:pt x="2191" y="738"/>
                </a:lnTo>
                <a:lnTo>
                  <a:pt x="2450" y="719"/>
                </a:lnTo>
                <a:lnTo>
                  <a:pt x="2707" y="678"/>
                </a:lnTo>
                <a:lnTo>
                  <a:pt x="2962" y="616"/>
                </a:lnTo>
                <a:lnTo>
                  <a:pt x="3212" y="535"/>
                </a:lnTo>
                <a:lnTo>
                  <a:pt x="3455" y="431"/>
                </a:lnTo>
                <a:lnTo>
                  <a:pt x="3692" y="307"/>
                </a:lnTo>
                <a:lnTo>
                  <a:pt x="3921" y="162"/>
                </a:lnTo>
              </a:path>
            </a:pathLst>
          </a:custGeom>
          <a:noFill/>
          <a:ln w="50800" cap="rnd">
            <a:solidFill>
              <a:srgbClr val="063DE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3525" name="Rectangle 37"/>
          <p:cNvSpPr>
            <a:spLocks noChangeArrowheads="1"/>
          </p:cNvSpPr>
          <p:nvPr/>
        </p:nvSpPr>
        <p:spPr bwMode="auto">
          <a:xfrm rot="16200000">
            <a:off x="942182" y="3067844"/>
            <a:ext cx="1822450" cy="515937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8" tIns="44450" rIns="90488" bIns="44450">
            <a:spAutoFit/>
          </a:bodyPr>
          <a:lstStyle/>
          <a:p>
            <a:pPr>
              <a:defRPr/>
            </a:pPr>
            <a:r>
              <a:rPr lang="en-US" sz="2800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Unit Costs</a:t>
            </a:r>
          </a:p>
        </p:txBody>
      </p:sp>
      <p:sp>
        <p:nvSpPr>
          <p:cNvPr id="63526" name="Rectangle 38"/>
          <p:cNvSpPr>
            <a:spLocks noChangeArrowheads="1"/>
          </p:cNvSpPr>
          <p:nvPr/>
        </p:nvSpPr>
        <p:spPr bwMode="auto">
          <a:xfrm>
            <a:off x="5035550" y="5486400"/>
            <a:ext cx="1249363" cy="515938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8" tIns="44450" rIns="90488" bIns="44450">
            <a:spAutoFit/>
          </a:bodyPr>
          <a:lstStyle/>
          <a:p>
            <a:pPr>
              <a:defRPr/>
            </a:pPr>
            <a:r>
              <a:rPr lang="en-US" sz="2800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Output</a:t>
            </a:r>
          </a:p>
        </p:txBody>
      </p:sp>
      <p:grpSp>
        <p:nvGrpSpPr>
          <p:cNvPr id="41001" name="Group 39"/>
          <p:cNvGrpSpPr>
            <a:grpSpLocks/>
          </p:cNvGrpSpPr>
          <p:nvPr/>
        </p:nvGrpSpPr>
        <p:grpSpPr bwMode="auto">
          <a:xfrm>
            <a:off x="2097088" y="1254125"/>
            <a:ext cx="6742112" cy="4016375"/>
            <a:chOff x="772" y="886"/>
            <a:chExt cx="4247" cy="2530"/>
          </a:xfrm>
        </p:grpSpPr>
        <p:sp>
          <p:nvSpPr>
            <p:cNvPr id="41003" name="Line 40"/>
            <p:cNvSpPr>
              <a:spLocks noChangeShapeType="1"/>
            </p:cNvSpPr>
            <p:nvPr/>
          </p:nvSpPr>
          <p:spPr bwMode="auto">
            <a:xfrm>
              <a:off x="772" y="886"/>
              <a:ext cx="0" cy="2530"/>
            </a:xfrm>
            <a:prstGeom prst="line">
              <a:avLst/>
            </a:prstGeom>
            <a:noFill/>
            <a:ln w="381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004" name="Line 41"/>
            <p:cNvSpPr>
              <a:spLocks noChangeShapeType="1"/>
            </p:cNvSpPr>
            <p:nvPr/>
          </p:nvSpPr>
          <p:spPr bwMode="auto">
            <a:xfrm>
              <a:off x="796" y="3414"/>
              <a:ext cx="4223" cy="0"/>
            </a:xfrm>
            <a:prstGeom prst="line">
              <a:avLst/>
            </a:prstGeom>
            <a:noFill/>
            <a:ln w="381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63530" name="Rectangle 42"/>
          <p:cNvSpPr>
            <a:spLocks noChangeArrowheads="1"/>
          </p:cNvSpPr>
          <p:nvPr/>
        </p:nvSpPr>
        <p:spPr bwMode="auto">
          <a:xfrm>
            <a:off x="3240088" y="1066800"/>
            <a:ext cx="5486400" cy="1371600"/>
          </a:xfrm>
          <a:prstGeom prst="rect">
            <a:avLst/>
          </a:prstGeom>
          <a:solidFill>
            <a:srgbClr val="CA210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2800">
                <a:solidFill>
                  <a:schemeClr val="bg1"/>
                </a:solidFill>
                <a:latin typeface="Arial" panose="020B0604020202020204" pitchFamily="34" charset="0"/>
              </a:rPr>
              <a:t>The long-run ATC just </a:t>
            </a:r>
          </a:p>
          <a:p>
            <a:pPr algn="ctr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2800">
                <a:solidFill>
                  <a:schemeClr val="bg1"/>
                </a:solidFill>
                <a:latin typeface="Arial" panose="020B0604020202020204" pitchFamily="34" charset="0"/>
              </a:rPr>
              <a:t>‘envelops’ all the short-run ATC</a:t>
            </a:r>
          </a:p>
          <a:p>
            <a:pPr algn="ctr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2800">
                <a:solidFill>
                  <a:schemeClr val="bg1"/>
                </a:solidFill>
                <a:latin typeface="Arial" panose="020B0604020202020204" pitchFamily="34" charset="0"/>
              </a:rPr>
              <a:t> curves</a:t>
            </a:r>
            <a:endParaRPr kumimoji="0" lang="en-AU" altLang="en-US" sz="2800">
              <a:solidFill>
                <a:schemeClr val="tx1"/>
              </a:solidFill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49286119"/>
      </p:ext>
    </p:extLst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5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75"/>
                                        <p:tgtEl>
                                          <p:spTgt spid="635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35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5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75"/>
                                        <p:tgtEl>
                                          <p:spTgt spid="635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345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5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75"/>
                                        <p:tgtEl>
                                          <p:spTgt spid="635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530" grpId="0" build="p" autoUpdateAnimBg="0" advAuto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7" name="Slide Number Placeholder 3"/>
          <p:cNvSpPr>
            <a:spLocks noGrp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50000"/>
              </a:spcBef>
              <a:buClrTx/>
              <a:buSzTx/>
              <a:buFontTx/>
              <a:buNone/>
            </a:pPr>
            <a:fld id="{68E50BE7-8588-4255-A6A8-64D463F7699C}" type="slidenum">
              <a:rPr kumimoji="0" lang="en-US" altLang="en-US" sz="1800" smtClean="0">
                <a:solidFill>
                  <a:schemeClr val="bg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50000"/>
                </a:spcBef>
                <a:buClrTx/>
                <a:buSzTx/>
                <a:buFontTx/>
                <a:buNone/>
              </a:pPr>
              <a:t>28</a:t>
            </a:fld>
            <a:endParaRPr kumimoji="0" lang="en-US" altLang="en-US" sz="1800" smtClean="0">
              <a:solidFill>
                <a:srgbClr val="996633"/>
              </a:solidFill>
              <a:latin typeface="Arial" panose="020B0604020202020204" pitchFamily="34" charset="0"/>
            </a:endParaRPr>
          </a:p>
        </p:txBody>
      </p:sp>
      <p:sp>
        <p:nvSpPr>
          <p:cNvPr id="41988" name="Rectangle 2"/>
          <p:cNvSpPr>
            <a:spLocks noGrp="1" noChangeArrowheads="1"/>
          </p:cNvSpPr>
          <p:nvPr>
            <p:ph type="title"/>
          </p:nvPr>
        </p:nvSpPr>
        <p:spPr>
          <a:xfrm>
            <a:off x="1447800" y="304800"/>
            <a:ext cx="7467600" cy="609600"/>
          </a:xfrm>
        </p:spPr>
        <p:txBody>
          <a:bodyPr/>
          <a:lstStyle/>
          <a:p>
            <a:r>
              <a:rPr lang="en-AU" altLang="en-US" sz="3200" smtClean="0">
                <a:solidFill>
                  <a:srgbClr val="002060"/>
                </a:solidFill>
              </a:rPr>
              <a:t>Long-Run Production Costs</a:t>
            </a:r>
            <a:endParaRPr lang="en-US" altLang="en-US" sz="3200" smtClean="0">
              <a:solidFill>
                <a:srgbClr val="002060"/>
              </a:solidFill>
            </a:endParaRPr>
          </a:p>
        </p:txBody>
      </p:sp>
      <p:sp>
        <p:nvSpPr>
          <p:cNvPr id="41989" name="Freeform 3"/>
          <p:cNvSpPr>
            <a:spLocks/>
          </p:cNvSpPr>
          <p:nvPr/>
        </p:nvSpPr>
        <p:spPr bwMode="auto">
          <a:xfrm>
            <a:off x="1981200" y="2765425"/>
            <a:ext cx="6226175" cy="1174750"/>
          </a:xfrm>
          <a:custGeom>
            <a:avLst/>
            <a:gdLst>
              <a:gd name="T0" fmla="*/ 0 w 3922"/>
              <a:gd name="T1" fmla="*/ 0 h 740"/>
              <a:gd name="T2" fmla="*/ 2147483646 w 3922"/>
              <a:gd name="T3" fmla="*/ 2147483646 h 740"/>
              <a:gd name="T4" fmla="*/ 2147483646 w 3922"/>
              <a:gd name="T5" fmla="*/ 2147483646 h 740"/>
              <a:gd name="T6" fmla="*/ 2147483646 w 3922"/>
              <a:gd name="T7" fmla="*/ 2147483646 h 740"/>
              <a:gd name="T8" fmla="*/ 2147483646 w 3922"/>
              <a:gd name="T9" fmla="*/ 2147483646 h 740"/>
              <a:gd name="T10" fmla="*/ 2147483646 w 3922"/>
              <a:gd name="T11" fmla="*/ 2147483646 h 740"/>
              <a:gd name="T12" fmla="*/ 2147483646 w 3922"/>
              <a:gd name="T13" fmla="*/ 2147483646 h 740"/>
              <a:gd name="T14" fmla="*/ 2147483646 w 3922"/>
              <a:gd name="T15" fmla="*/ 2147483646 h 740"/>
              <a:gd name="T16" fmla="*/ 2147483646 w 3922"/>
              <a:gd name="T17" fmla="*/ 2147483646 h 740"/>
              <a:gd name="T18" fmla="*/ 2147483646 w 3922"/>
              <a:gd name="T19" fmla="*/ 2147483646 h 740"/>
              <a:gd name="T20" fmla="*/ 2147483646 w 3922"/>
              <a:gd name="T21" fmla="*/ 2147483646 h 740"/>
              <a:gd name="T22" fmla="*/ 2147483646 w 3922"/>
              <a:gd name="T23" fmla="*/ 2147483646 h 740"/>
              <a:gd name="T24" fmla="*/ 2147483646 w 3922"/>
              <a:gd name="T25" fmla="*/ 2147483646 h 740"/>
              <a:gd name="T26" fmla="*/ 2147483646 w 3922"/>
              <a:gd name="T27" fmla="*/ 2147483646 h 740"/>
              <a:gd name="T28" fmla="*/ 2147483646 w 3922"/>
              <a:gd name="T29" fmla="*/ 2147483646 h 740"/>
              <a:gd name="T30" fmla="*/ 2147483646 w 3922"/>
              <a:gd name="T31" fmla="*/ 2147483646 h 740"/>
              <a:gd name="T32" fmla="*/ 2147483646 w 3922"/>
              <a:gd name="T33" fmla="*/ 2147483646 h 740"/>
              <a:gd name="T34" fmla="*/ 2147483646 w 3922"/>
              <a:gd name="T35" fmla="*/ 2147483646 h 740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w 3922"/>
              <a:gd name="T55" fmla="*/ 0 h 740"/>
              <a:gd name="T56" fmla="*/ 3922 w 3922"/>
              <a:gd name="T57" fmla="*/ 740 h 740"/>
            </a:gdLst>
            <a:ahLst/>
            <a:cxnLst>
              <a:cxn ang="T36">
                <a:pos x="T0" y="T1"/>
              </a:cxn>
              <a:cxn ang="T37">
                <a:pos x="T2" y="T3"/>
              </a:cxn>
              <a:cxn ang="T38">
                <a:pos x="T4" y="T5"/>
              </a:cxn>
              <a:cxn ang="T39">
                <a:pos x="T6" y="T7"/>
              </a:cxn>
              <a:cxn ang="T40">
                <a:pos x="T8" y="T9"/>
              </a:cxn>
              <a:cxn ang="T41">
                <a:pos x="T10" y="T11"/>
              </a:cxn>
              <a:cxn ang="T42">
                <a:pos x="T12" y="T13"/>
              </a:cxn>
              <a:cxn ang="T43">
                <a:pos x="T14" y="T15"/>
              </a:cxn>
              <a:cxn ang="T44">
                <a:pos x="T16" y="T17"/>
              </a:cxn>
              <a:cxn ang="T45">
                <a:pos x="T18" y="T19"/>
              </a:cxn>
              <a:cxn ang="T46">
                <a:pos x="T20" y="T21"/>
              </a:cxn>
              <a:cxn ang="T47">
                <a:pos x="T22" y="T23"/>
              </a:cxn>
              <a:cxn ang="T48">
                <a:pos x="T24" y="T25"/>
              </a:cxn>
              <a:cxn ang="T49">
                <a:pos x="T26" y="T27"/>
              </a:cxn>
              <a:cxn ang="T50">
                <a:pos x="T28" y="T29"/>
              </a:cxn>
              <a:cxn ang="T51">
                <a:pos x="T30" y="T31"/>
              </a:cxn>
              <a:cxn ang="T52">
                <a:pos x="T32" y="T33"/>
              </a:cxn>
              <a:cxn ang="T53">
                <a:pos x="T34" y="T35"/>
              </a:cxn>
            </a:cxnLst>
            <a:rect l="T54" t="T55" r="T56" b="T57"/>
            <a:pathLst>
              <a:path w="3922" h="740">
                <a:moveTo>
                  <a:pt x="0" y="0"/>
                </a:moveTo>
                <a:lnTo>
                  <a:pt x="214" y="162"/>
                </a:lnTo>
                <a:lnTo>
                  <a:pt x="439" y="305"/>
                </a:lnTo>
                <a:lnTo>
                  <a:pt x="673" y="427"/>
                </a:lnTo>
                <a:lnTo>
                  <a:pt x="915" y="530"/>
                </a:lnTo>
                <a:lnTo>
                  <a:pt x="1162" y="611"/>
                </a:lnTo>
                <a:lnTo>
                  <a:pt x="1415" y="673"/>
                </a:lnTo>
                <a:lnTo>
                  <a:pt x="1672" y="715"/>
                </a:lnTo>
                <a:lnTo>
                  <a:pt x="1932" y="737"/>
                </a:lnTo>
                <a:lnTo>
                  <a:pt x="2060" y="739"/>
                </a:lnTo>
                <a:lnTo>
                  <a:pt x="2191" y="738"/>
                </a:lnTo>
                <a:lnTo>
                  <a:pt x="2450" y="719"/>
                </a:lnTo>
                <a:lnTo>
                  <a:pt x="2707" y="678"/>
                </a:lnTo>
                <a:lnTo>
                  <a:pt x="2962" y="616"/>
                </a:lnTo>
                <a:lnTo>
                  <a:pt x="3212" y="535"/>
                </a:lnTo>
                <a:lnTo>
                  <a:pt x="3455" y="431"/>
                </a:lnTo>
                <a:lnTo>
                  <a:pt x="3692" y="307"/>
                </a:lnTo>
                <a:lnTo>
                  <a:pt x="3921" y="162"/>
                </a:lnTo>
              </a:path>
            </a:pathLst>
          </a:custGeom>
          <a:noFill/>
          <a:ln w="38100" cap="rnd">
            <a:solidFill>
              <a:srgbClr val="063DE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1990" name="Rectangle 4"/>
          <p:cNvSpPr>
            <a:spLocks noChangeArrowheads="1"/>
          </p:cNvSpPr>
          <p:nvPr/>
        </p:nvSpPr>
        <p:spPr bwMode="auto">
          <a:xfrm>
            <a:off x="6019800" y="2251075"/>
            <a:ext cx="2728913" cy="576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>
                <a:solidFill>
                  <a:srgbClr val="0544B5"/>
                </a:solidFill>
                <a:latin typeface="Arial" panose="020B0604020202020204" pitchFamily="34" charset="0"/>
              </a:rPr>
              <a:t>Long-run ATC</a:t>
            </a:r>
          </a:p>
        </p:txBody>
      </p:sp>
      <p:sp>
        <p:nvSpPr>
          <p:cNvPr id="41991" name="Rectangle 5"/>
          <p:cNvSpPr>
            <a:spLocks noChangeArrowheads="1"/>
          </p:cNvSpPr>
          <p:nvPr/>
        </p:nvSpPr>
        <p:spPr bwMode="auto">
          <a:xfrm rot="-5400000">
            <a:off x="651669" y="3032919"/>
            <a:ext cx="1822450" cy="515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2800">
                <a:solidFill>
                  <a:srgbClr val="000000"/>
                </a:solidFill>
                <a:latin typeface="Arial" panose="020B0604020202020204" pitchFamily="34" charset="0"/>
              </a:rPr>
              <a:t>Unit Costs</a:t>
            </a:r>
          </a:p>
        </p:txBody>
      </p:sp>
      <p:sp>
        <p:nvSpPr>
          <p:cNvPr id="41992" name="Rectangle 6"/>
          <p:cNvSpPr>
            <a:spLocks noChangeArrowheads="1"/>
          </p:cNvSpPr>
          <p:nvPr/>
        </p:nvSpPr>
        <p:spPr bwMode="auto">
          <a:xfrm>
            <a:off x="4745038" y="5451475"/>
            <a:ext cx="1249362" cy="515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2800">
                <a:solidFill>
                  <a:srgbClr val="000000"/>
                </a:solidFill>
                <a:latin typeface="Arial" panose="020B0604020202020204" pitchFamily="34" charset="0"/>
              </a:rPr>
              <a:t>Output</a:t>
            </a:r>
          </a:p>
        </p:txBody>
      </p:sp>
      <p:grpSp>
        <p:nvGrpSpPr>
          <p:cNvPr id="41993" name="Group 7"/>
          <p:cNvGrpSpPr>
            <a:grpSpLocks/>
          </p:cNvGrpSpPr>
          <p:nvPr/>
        </p:nvGrpSpPr>
        <p:grpSpPr bwMode="auto">
          <a:xfrm>
            <a:off x="1806575" y="1219200"/>
            <a:ext cx="6742113" cy="4016375"/>
            <a:chOff x="772" y="886"/>
            <a:chExt cx="4247" cy="2530"/>
          </a:xfrm>
        </p:grpSpPr>
        <p:sp>
          <p:nvSpPr>
            <p:cNvPr id="41994" name="Line 8"/>
            <p:cNvSpPr>
              <a:spLocks noChangeShapeType="1"/>
            </p:cNvSpPr>
            <p:nvPr/>
          </p:nvSpPr>
          <p:spPr bwMode="auto">
            <a:xfrm>
              <a:off x="772" y="886"/>
              <a:ext cx="0" cy="2530"/>
            </a:xfrm>
            <a:prstGeom prst="line">
              <a:avLst/>
            </a:prstGeom>
            <a:noFill/>
            <a:ln w="381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995" name="Line 9"/>
            <p:cNvSpPr>
              <a:spLocks noChangeShapeType="1"/>
            </p:cNvSpPr>
            <p:nvPr/>
          </p:nvSpPr>
          <p:spPr bwMode="auto">
            <a:xfrm>
              <a:off x="796" y="3414"/>
              <a:ext cx="4223" cy="0"/>
            </a:xfrm>
            <a:prstGeom prst="line">
              <a:avLst/>
            </a:prstGeom>
            <a:noFill/>
            <a:ln w="381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1739547318"/>
      </p:ext>
    </p:extLst>
  </p:cSld>
  <p:clrMapOvr>
    <a:masterClrMapping/>
  </p:clrMapOvr>
  <p:transition>
    <p:random/>
  </p:transition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1" name="Slide Number Placeholder 4"/>
          <p:cNvSpPr>
            <a:spLocks noGrp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50000"/>
              </a:spcBef>
              <a:buClrTx/>
              <a:buSzTx/>
              <a:buFontTx/>
              <a:buNone/>
            </a:pPr>
            <a:fld id="{6A86AC58-BFF5-4012-BE5B-F6D6C67209B8}" type="slidenum">
              <a:rPr kumimoji="0" lang="en-US" altLang="en-US" sz="1800" smtClean="0">
                <a:solidFill>
                  <a:schemeClr val="bg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50000"/>
                </a:spcBef>
                <a:buClrTx/>
                <a:buSzTx/>
                <a:buFontTx/>
                <a:buNone/>
              </a:pPr>
              <a:t>29</a:t>
            </a:fld>
            <a:endParaRPr kumimoji="0" lang="en-US" altLang="en-US" sz="1800" smtClean="0">
              <a:solidFill>
                <a:srgbClr val="996633"/>
              </a:solidFill>
              <a:latin typeface="Arial" panose="020B0604020202020204" pitchFamily="34" charset="0"/>
            </a:endParaRPr>
          </a:p>
        </p:txBody>
      </p:sp>
      <p:sp>
        <p:nvSpPr>
          <p:cNvPr id="43012" name="Rectangle 2"/>
          <p:cNvSpPr>
            <a:spLocks noGrp="1" noChangeArrowheads="1"/>
          </p:cNvSpPr>
          <p:nvPr>
            <p:ph type="title"/>
          </p:nvPr>
        </p:nvSpPr>
        <p:spPr>
          <a:xfrm>
            <a:off x="785813" y="381000"/>
            <a:ext cx="8129587" cy="743744"/>
          </a:xfrm>
        </p:spPr>
        <p:txBody>
          <a:bodyPr/>
          <a:lstStyle/>
          <a:p>
            <a:r>
              <a:rPr lang="en-AU" altLang="en-US" sz="3200" dirty="0" smtClean="0">
                <a:solidFill>
                  <a:srgbClr val="002060"/>
                </a:solidFill>
              </a:rPr>
              <a:t>Economies and Diseconomies of Scale</a:t>
            </a:r>
            <a:endParaRPr lang="en-US" altLang="en-US" sz="3200" dirty="0" smtClean="0">
              <a:solidFill>
                <a:srgbClr val="002060"/>
              </a:solidFill>
            </a:endParaRPr>
          </a:p>
        </p:txBody>
      </p:sp>
      <p:sp>
        <p:nvSpPr>
          <p:cNvPr id="655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4213" y="1124744"/>
            <a:ext cx="8231187" cy="4679950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AU" altLang="en-US" dirty="0" smtClean="0">
                <a:solidFill>
                  <a:srgbClr val="CC3300"/>
                </a:solidFill>
              </a:rPr>
              <a:t>Internal economies of scale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AU" altLang="en-US" dirty="0" smtClean="0">
                <a:solidFill>
                  <a:srgbClr val="CC3300"/>
                </a:solidFill>
              </a:rPr>
              <a:t>External economies of scale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AU" altLang="en-US" dirty="0" smtClean="0">
                <a:solidFill>
                  <a:srgbClr val="CC3300"/>
                </a:solidFill>
              </a:rPr>
              <a:t>Economies of scale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AU" altLang="en-US" dirty="0" smtClean="0"/>
              <a:t>ATC falls as plant size increases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AU" altLang="en-US" dirty="0" smtClean="0">
                <a:solidFill>
                  <a:srgbClr val="CC3300"/>
                </a:solidFill>
              </a:rPr>
              <a:t>Diseconomies of scale</a:t>
            </a:r>
            <a:endParaRPr lang="en-AU" altLang="en-US" dirty="0" smtClean="0"/>
          </a:p>
          <a:p>
            <a:pPr lvl="1">
              <a:buFont typeface="Wingdings" panose="05000000000000000000" pitchFamily="2" charset="2"/>
              <a:buChar char="§"/>
            </a:pPr>
            <a:r>
              <a:rPr lang="en-AU" altLang="en-US" dirty="0" smtClean="0"/>
              <a:t>ATC increases as plant size increases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AU" altLang="en-US" dirty="0" smtClean="0">
                <a:solidFill>
                  <a:srgbClr val="CC3300"/>
                </a:solidFill>
              </a:rPr>
              <a:t>Constant returns of scale</a:t>
            </a:r>
            <a:endParaRPr lang="en-AU" altLang="en-US" dirty="0" smtClean="0"/>
          </a:p>
          <a:p>
            <a:pPr lvl="1">
              <a:buFont typeface="Wingdings" panose="05000000000000000000" pitchFamily="2" charset="2"/>
              <a:buChar char="§"/>
            </a:pPr>
            <a:r>
              <a:rPr lang="en-AU" altLang="en-US" dirty="0" smtClean="0"/>
              <a:t>ATC constant as plant size increases</a:t>
            </a:r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3466518635"/>
      </p:ext>
    </p:extLst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55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55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55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655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655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655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655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655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39" grpId="0" build="p" autoUpdateAnimBg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034" name="Picture 9" descr="http://t0.gstatic.com/images?q=tbn:ANd9GcRyLTKmTAI3Hd4Jrp5lE7eVRynnF6-WUzRykXcfZgxwH_MbP2hzt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3" y="4868863"/>
            <a:ext cx="4711700" cy="1728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4035" name="Slide Number Placeholder 4"/>
          <p:cNvSpPr>
            <a:spLocks noGrp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50000"/>
              </a:spcBef>
              <a:buClrTx/>
              <a:buSzTx/>
              <a:buFontTx/>
              <a:buNone/>
            </a:pPr>
            <a:fld id="{C5C55E7D-2E97-4A39-B82F-6B289BB054A3}" type="slidenum">
              <a:rPr kumimoji="0" lang="en-US" altLang="en-US" sz="1800" smtClean="0">
                <a:solidFill>
                  <a:schemeClr val="bg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50000"/>
                </a:spcBef>
                <a:buClrTx/>
                <a:buSzTx/>
                <a:buFontTx/>
                <a:buNone/>
              </a:pPr>
              <a:t>30</a:t>
            </a:fld>
            <a:endParaRPr kumimoji="0" lang="en-US" altLang="en-US" sz="1800" smtClean="0">
              <a:solidFill>
                <a:srgbClr val="996633"/>
              </a:solidFill>
              <a:latin typeface="Arial" panose="020B0604020202020204" pitchFamily="34" charset="0"/>
            </a:endParaRPr>
          </a:p>
        </p:txBody>
      </p:sp>
      <p:sp>
        <p:nvSpPr>
          <p:cNvPr id="44036" name="Rectangle 2"/>
          <p:cNvSpPr>
            <a:spLocks noGrp="1" noChangeArrowheads="1"/>
          </p:cNvSpPr>
          <p:nvPr>
            <p:ph type="title"/>
          </p:nvPr>
        </p:nvSpPr>
        <p:spPr>
          <a:xfrm>
            <a:off x="529733" y="123826"/>
            <a:ext cx="8229600" cy="693737"/>
          </a:xfrm>
        </p:spPr>
        <p:txBody>
          <a:bodyPr/>
          <a:lstStyle/>
          <a:p>
            <a:r>
              <a:rPr lang="en-AU" altLang="en-US" sz="3200" dirty="0" smtClean="0">
                <a:solidFill>
                  <a:srgbClr val="002060"/>
                </a:solidFill>
              </a:rPr>
              <a:t>Economies and Diseconomies of Scale</a:t>
            </a:r>
            <a:endParaRPr lang="en-US" altLang="en-US" sz="3200" dirty="0" smtClean="0">
              <a:solidFill>
                <a:srgbClr val="002060"/>
              </a:solidFill>
            </a:endParaRPr>
          </a:p>
        </p:txBody>
      </p:sp>
      <p:sp>
        <p:nvSpPr>
          <p:cNvPr id="665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750" y="1196975"/>
            <a:ext cx="8375650" cy="4670425"/>
          </a:xfrm>
        </p:spPr>
        <p:txBody>
          <a:bodyPr/>
          <a:lstStyle/>
          <a:p>
            <a:pPr marL="0" indent="0">
              <a:lnSpc>
                <a:spcPct val="100000"/>
              </a:lnSpc>
              <a:buNone/>
            </a:pPr>
            <a:r>
              <a:rPr lang="en-AU" altLang="en-US" dirty="0" smtClean="0"/>
              <a:t>Internal economies of scale arise from:</a:t>
            </a:r>
          </a:p>
          <a:p>
            <a:pPr lvl="1">
              <a:lnSpc>
                <a:spcPct val="100000"/>
              </a:lnSpc>
            </a:pPr>
            <a:r>
              <a:rPr lang="en-US" altLang="en-US" dirty="0" err="1" smtClean="0">
                <a:solidFill>
                  <a:schemeClr val="tx1"/>
                </a:solidFill>
              </a:rPr>
              <a:t>Labour</a:t>
            </a:r>
            <a:r>
              <a:rPr lang="en-US" altLang="en-US" dirty="0" smtClean="0">
                <a:solidFill>
                  <a:schemeClr val="tx1"/>
                </a:solidFill>
              </a:rPr>
              <a:t> </a:t>
            </a:r>
            <a:r>
              <a:rPr lang="en-US" altLang="en-US" dirty="0" err="1" smtClean="0">
                <a:solidFill>
                  <a:schemeClr val="tx1"/>
                </a:solidFill>
              </a:rPr>
              <a:t>specialisation</a:t>
            </a:r>
            <a:endParaRPr lang="en-US" altLang="en-US" dirty="0" smtClean="0">
              <a:solidFill>
                <a:schemeClr val="tx1"/>
              </a:solidFill>
            </a:endParaRPr>
          </a:p>
          <a:p>
            <a:pPr lvl="1">
              <a:lnSpc>
                <a:spcPct val="100000"/>
              </a:lnSpc>
            </a:pPr>
            <a:r>
              <a:rPr lang="en-US" altLang="en-US" dirty="0" smtClean="0">
                <a:solidFill>
                  <a:schemeClr val="tx1"/>
                </a:solidFill>
              </a:rPr>
              <a:t>Managerial </a:t>
            </a:r>
            <a:r>
              <a:rPr lang="en-US" altLang="en-US" dirty="0" err="1" smtClean="0">
                <a:solidFill>
                  <a:schemeClr val="tx1"/>
                </a:solidFill>
              </a:rPr>
              <a:t>specialisation</a:t>
            </a:r>
            <a:endParaRPr lang="en-US" altLang="en-US" dirty="0" smtClean="0">
              <a:solidFill>
                <a:schemeClr val="tx1"/>
              </a:solidFill>
            </a:endParaRPr>
          </a:p>
          <a:p>
            <a:pPr lvl="1">
              <a:lnSpc>
                <a:spcPct val="100000"/>
              </a:lnSpc>
            </a:pPr>
            <a:r>
              <a:rPr lang="en-US" altLang="en-US" dirty="0" smtClean="0">
                <a:solidFill>
                  <a:schemeClr val="tx1"/>
                </a:solidFill>
              </a:rPr>
              <a:t>Efficient use of capital</a:t>
            </a:r>
          </a:p>
          <a:p>
            <a:pPr lvl="1">
              <a:lnSpc>
                <a:spcPct val="100000"/>
              </a:lnSpc>
            </a:pPr>
            <a:r>
              <a:rPr lang="en-US" altLang="en-US" dirty="0" smtClean="0">
                <a:solidFill>
                  <a:schemeClr val="tx1"/>
                </a:solidFill>
              </a:rPr>
              <a:t>By-products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altLang="en-US" dirty="0" smtClean="0">
                <a:solidFill>
                  <a:schemeClr val="tx1"/>
                </a:solidFill>
              </a:rPr>
              <a:t>A good example is a car factory</a:t>
            </a:r>
            <a:r>
              <a:rPr lang="en-AU" altLang="en-US" b="1" dirty="0" smtClean="0"/>
              <a:t> </a:t>
            </a:r>
            <a:endParaRPr lang="en-AU" altLang="en-US" dirty="0" smtClean="0"/>
          </a:p>
          <a:p>
            <a:pPr marL="0" indent="0">
              <a:lnSpc>
                <a:spcPct val="100000"/>
              </a:lnSpc>
              <a:buNone/>
            </a:pPr>
            <a:r>
              <a:rPr lang="en-AU" altLang="en-US" sz="2400" u="sng" dirty="0" smtClean="0">
                <a:hlinkClick r:id="rId3"/>
              </a:rPr>
              <a:t>http://www.youtube.com/watch?v=S4KrIMZpwCY</a:t>
            </a:r>
            <a:r>
              <a:rPr lang="en-AU" altLang="en-US" sz="2400" dirty="0" smtClean="0"/>
              <a:t> </a:t>
            </a:r>
          </a:p>
        </p:txBody>
      </p:sp>
      <p:pic>
        <p:nvPicPr>
          <p:cNvPr id="44038" name="Picture 7" descr="http://t2.gstatic.com/images?q=tbn:ANd9GcQMXXQy81XOEn7px8rHdZ6-vpuUvV1wp8s4GwyykfXMmCvxVQdvx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9700" y="1700213"/>
            <a:ext cx="2895600" cy="1925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4039" name="Picture 9" descr="http://t0.gstatic.com/images?q=tbn:ANd9GcQLcees-CCnibJKPkyPh9Qqs7lBhCQCcOSwxgzdh-E8-tR51m-buQ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9338" y="4508500"/>
            <a:ext cx="4302125" cy="2349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72063794"/>
      </p:ext>
    </p:extLst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65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665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665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665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665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665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665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3" grpId="0" build="p" autoUpdateAnimBg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AU" altLang="en-US" sz="3200" dirty="0" smtClean="0">
                <a:solidFill>
                  <a:srgbClr val="002060"/>
                </a:solidFill>
              </a:rPr>
              <a:t>Economies and Diseconomies of Scale</a:t>
            </a:r>
            <a:endParaRPr lang="en-AU" altLang="en-US" sz="3200" dirty="0" smtClean="0"/>
          </a:p>
        </p:txBody>
      </p:sp>
      <p:sp>
        <p:nvSpPr>
          <p:cNvPr id="45060" name="Slide Number Placeholder 3"/>
          <p:cNvSpPr>
            <a:spLocks noGrp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50000"/>
              </a:spcBef>
              <a:buClrTx/>
              <a:buSzTx/>
              <a:buFontTx/>
              <a:buNone/>
            </a:pPr>
            <a:fld id="{5A7ECC12-9E17-4208-8AF0-E0C89015EC66}" type="slidenum">
              <a:rPr kumimoji="0" lang="en-US" altLang="en-US" sz="1800" smtClean="0">
                <a:solidFill>
                  <a:schemeClr val="bg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50000"/>
                </a:spcBef>
                <a:buClrTx/>
                <a:buSzTx/>
                <a:buFontTx/>
                <a:buNone/>
              </a:pPr>
              <a:t>31</a:t>
            </a:fld>
            <a:endParaRPr kumimoji="0" lang="en-US" altLang="en-US" sz="1800" smtClean="0">
              <a:solidFill>
                <a:srgbClr val="996633"/>
              </a:solidFill>
              <a:latin typeface="Arial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04031" y="1048014"/>
            <a:ext cx="8135938" cy="516413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457200" indent="-4572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Font typeface="Wingdings" panose="05000000000000000000" pitchFamily="2" charset="2"/>
              <a:buChar char="§"/>
              <a:defRPr/>
            </a:pPr>
            <a:r>
              <a:rPr kumimoji="1" lang="en-AU" sz="3200" dirty="0">
                <a:solidFill>
                  <a:schemeClr val="tx2"/>
                </a:solidFill>
                <a:latin typeface="+mn-lt"/>
              </a:rPr>
              <a:t>External economies of scale arise from the development of networks and clusters, which increase productivity and lower costs by making better use of infrastructure or knowledge</a:t>
            </a:r>
          </a:p>
          <a:p>
            <a:pPr marL="457200" indent="-4572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Font typeface="Wingdings" panose="05000000000000000000" pitchFamily="2" charset="2"/>
              <a:buChar char="§"/>
              <a:defRPr/>
            </a:pPr>
            <a:r>
              <a:rPr kumimoji="1" lang="en-AU" sz="3200" dirty="0">
                <a:solidFill>
                  <a:schemeClr val="tx2"/>
                </a:solidFill>
                <a:latin typeface="+mn-lt"/>
              </a:rPr>
              <a:t>Also know as agglomeration economies</a:t>
            </a:r>
          </a:p>
          <a:p>
            <a:pPr marL="457200" indent="-4572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Font typeface="Wingdings" panose="05000000000000000000" pitchFamily="2" charset="2"/>
              <a:buChar char="§"/>
              <a:defRPr/>
            </a:pPr>
            <a:r>
              <a:rPr kumimoji="1" lang="en-US" sz="3200" dirty="0">
                <a:solidFill>
                  <a:schemeClr val="tx2"/>
                </a:solidFill>
                <a:latin typeface="+mn-lt"/>
              </a:rPr>
              <a:t>A good example is the network of component firms that surround a car factory.</a:t>
            </a:r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191477630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3" name="Slide Number Placeholder 3"/>
          <p:cNvSpPr>
            <a:spLocks noGrp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50000"/>
              </a:spcBef>
              <a:buClrTx/>
              <a:buSzTx/>
              <a:buFontTx/>
              <a:buNone/>
            </a:pPr>
            <a:fld id="{60148A44-F913-4658-A6A4-7C8AED4DC58C}" type="slidenum">
              <a:rPr kumimoji="0" lang="en-US" altLang="en-US" sz="1800" smtClean="0">
                <a:solidFill>
                  <a:schemeClr val="bg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50000"/>
                </a:spcBef>
                <a:buClrTx/>
                <a:buSzTx/>
                <a:buFontTx/>
                <a:buNone/>
              </a:pPr>
              <a:t>32</a:t>
            </a:fld>
            <a:endParaRPr kumimoji="0" lang="en-US" altLang="en-US" sz="1800" smtClean="0">
              <a:solidFill>
                <a:srgbClr val="996633"/>
              </a:solidFill>
              <a:latin typeface="Arial" panose="020B0604020202020204" pitchFamily="34" charset="0"/>
            </a:endParaRPr>
          </a:p>
        </p:txBody>
      </p:sp>
      <p:grpSp>
        <p:nvGrpSpPr>
          <p:cNvPr id="2" name="Group 21"/>
          <p:cNvGrpSpPr>
            <a:grpSpLocks/>
          </p:cNvGrpSpPr>
          <p:nvPr/>
        </p:nvGrpSpPr>
        <p:grpSpPr bwMode="auto">
          <a:xfrm>
            <a:off x="6935788" y="1252538"/>
            <a:ext cx="1881187" cy="3981450"/>
            <a:chOff x="4369" y="789"/>
            <a:chExt cx="1185" cy="2508"/>
          </a:xfrm>
        </p:grpSpPr>
        <p:sp>
          <p:nvSpPr>
            <p:cNvPr id="46102" name="Rectangle 3"/>
            <p:cNvSpPr>
              <a:spLocks noChangeArrowheads="1"/>
            </p:cNvSpPr>
            <p:nvPr/>
          </p:nvSpPr>
          <p:spPr bwMode="auto">
            <a:xfrm>
              <a:off x="4383" y="789"/>
              <a:ext cx="1171" cy="2508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90000"/>
                <a:buChar char="•"/>
                <a:defRPr kumimoji="1" sz="3200">
                  <a:solidFill>
                    <a:schemeClr val="tx2"/>
                  </a:solidFill>
                  <a:latin typeface="Tahoma" panose="020B0604030504040204" pitchFamily="34" charset="0"/>
                </a:defRPr>
              </a:lvl1pPr>
              <a:lvl2pPr marL="742950" indent="-28575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80000"/>
                <a:buChar char="–"/>
                <a:defRPr kumimoji="1" sz="2400">
                  <a:solidFill>
                    <a:schemeClr val="tx2"/>
                  </a:solidFill>
                  <a:latin typeface="Tahoma" panose="020B0604030504040204" pitchFamily="34" charset="0"/>
                </a:defRPr>
              </a:lvl2pPr>
              <a:lvl3pPr marL="11430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45000"/>
                <a:buFont typeface="Webdings" panose="05030102010509060703" pitchFamily="18" charset="2"/>
                <a:buChar char="&lt;"/>
                <a:defRPr kumimoji="1" sz="2000">
                  <a:solidFill>
                    <a:schemeClr val="tx2"/>
                  </a:solidFill>
                  <a:latin typeface="Tahoma" panose="020B0604030504040204" pitchFamily="34" charset="0"/>
                </a:defRPr>
              </a:lvl3pPr>
              <a:lvl4pPr marL="16002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•"/>
                <a:defRPr kumimoji="1">
                  <a:solidFill>
                    <a:schemeClr val="tx2"/>
                  </a:solidFill>
                  <a:latin typeface="Tahoma" panose="020B0604030504040204" pitchFamily="34" charset="0"/>
                </a:defRPr>
              </a:lvl4pPr>
              <a:lvl5pPr marL="20574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endParaRPr kumimoji="0" lang="en-AU" altLang="en-US" sz="2000">
                <a:solidFill>
                  <a:schemeClr val="tx1"/>
                </a:solidFill>
                <a:latin typeface="Times New Roman" panose="02020603050405020304" pitchFamily="18" charset="0"/>
              </a:endParaRPr>
            </a:p>
          </p:txBody>
        </p:sp>
        <p:sp>
          <p:nvSpPr>
            <p:cNvPr id="46103" name="Rectangle 10"/>
            <p:cNvSpPr>
              <a:spLocks noChangeArrowheads="1"/>
            </p:cNvSpPr>
            <p:nvPr/>
          </p:nvSpPr>
          <p:spPr bwMode="auto">
            <a:xfrm>
              <a:off x="4369" y="895"/>
              <a:ext cx="1166" cy="46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90000"/>
                <a:buChar char="•"/>
                <a:defRPr kumimoji="1" sz="3200">
                  <a:solidFill>
                    <a:schemeClr val="tx2"/>
                  </a:solidFill>
                  <a:latin typeface="Tahoma" panose="020B0604030504040204" pitchFamily="34" charset="0"/>
                </a:defRPr>
              </a:lvl1pPr>
              <a:lvl2pPr marL="742950" indent="-28575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80000"/>
                <a:buChar char="–"/>
                <a:defRPr kumimoji="1" sz="2400">
                  <a:solidFill>
                    <a:schemeClr val="tx2"/>
                  </a:solidFill>
                  <a:latin typeface="Tahoma" panose="020B0604030504040204" pitchFamily="34" charset="0"/>
                </a:defRPr>
              </a:lvl2pPr>
              <a:lvl3pPr marL="11430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45000"/>
                <a:buFont typeface="Webdings" panose="05030102010509060703" pitchFamily="18" charset="2"/>
                <a:buChar char="&lt;"/>
                <a:defRPr kumimoji="1" sz="2000">
                  <a:solidFill>
                    <a:schemeClr val="tx2"/>
                  </a:solidFill>
                  <a:latin typeface="Tahoma" panose="020B0604030504040204" pitchFamily="34" charset="0"/>
                </a:defRPr>
              </a:lvl3pPr>
              <a:lvl4pPr marL="16002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•"/>
                <a:defRPr kumimoji="1">
                  <a:solidFill>
                    <a:schemeClr val="tx2"/>
                  </a:solidFill>
                  <a:latin typeface="Tahoma" panose="020B0604030504040204" pitchFamily="34" charset="0"/>
                </a:defRPr>
              </a:lvl4pPr>
              <a:lvl5pPr marL="20574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US" altLang="en-US" sz="2100">
                  <a:solidFill>
                    <a:srgbClr val="000000"/>
                  </a:solidFill>
                  <a:latin typeface="Arial" panose="020B0604020202020204" pitchFamily="34" charset="0"/>
                </a:rPr>
                <a:t>Diseconomies</a:t>
              </a:r>
            </a:p>
            <a:p>
              <a:pPr algn="ctr">
                <a:lnSpc>
                  <a:spcPct val="10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US" altLang="en-US" sz="2100">
                  <a:solidFill>
                    <a:srgbClr val="000000"/>
                  </a:solidFill>
                  <a:latin typeface="Arial" panose="020B0604020202020204" pitchFamily="34" charset="0"/>
                </a:rPr>
                <a:t>of scale</a:t>
              </a:r>
            </a:p>
          </p:txBody>
        </p:sp>
      </p:grpSp>
      <p:grpSp>
        <p:nvGrpSpPr>
          <p:cNvPr id="3" name="Group 20"/>
          <p:cNvGrpSpPr>
            <a:grpSpLocks/>
          </p:cNvGrpSpPr>
          <p:nvPr/>
        </p:nvGrpSpPr>
        <p:grpSpPr bwMode="auto">
          <a:xfrm>
            <a:off x="3511550" y="1252538"/>
            <a:ext cx="3443288" cy="3981450"/>
            <a:chOff x="2212" y="789"/>
            <a:chExt cx="2169" cy="2508"/>
          </a:xfrm>
        </p:grpSpPr>
        <p:sp>
          <p:nvSpPr>
            <p:cNvPr id="46100" name="Rectangle 4"/>
            <p:cNvSpPr>
              <a:spLocks noChangeArrowheads="1"/>
            </p:cNvSpPr>
            <p:nvPr/>
          </p:nvSpPr>
          <p:spPr bwMode="auto">
            <a:xfrm>
              <a:off x="2212" y="789"/>
              <a:ext cx="2169" cy="2508"/>
            </a:xfrm>
            <a:prstGeom prst="rect">
              <a:avLst/>
            </a:prstGeom>
            <a:solidFill>
              <a:srgbClr val="CA210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90000"/>
                <a:buChar char="•"/>
                <a:defRPr kumimoji="1" sz="3200">
                  <a:solidFill>
                    <a:schemeClr val="tx2"/>
                  </a:solidFill>
                  <a:latin typeface="Tahoma" panose="020B0604030504040204" pitchFamily="34" charset="0"/>
                </a:defRPr>
              </a:lvl1pPr>
              <a:lvl2pPr marL="742950" indent="-28575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80000"/>
                <a:buChar char="–"/>
                <a:defRPr kumimoji="1" sz="2400">
                  <a:solidFill>
                    <a:schemeClr val="tx2"/>
                  </a:solidFill>
                  <a:latin typeface="Tahoma" panose="020B0604030504040204" pitchFamily="34" charset="0"/>
                </a:defRPr>
              </a:lvl2pPr>
              <a:lvl3pPr marL="11430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45000"/>
                <a:buFont typeface="Webdings" panose="05030102010509060703" pitchFamily="18" charset="2"/>
                <a:buChar char="&lt;"/>
                <a:defRPr kumimoji="1" sz="2000">
                  <a:solidFill>
                    <a:schemeClr val="tx2"/>
                  </a:solidFill>
                  <a:latin typeface="Tahoma" panose="020B0604030504040204" pitchFamily="34" charset="0"/>
                </a:defRPr>
              </a:lvl3pPr>
              <a:lvl4pPr marL="16002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•"/>
                <a:defRPr kumimoji="1">
                  <a:solidFill>
                    <a:schemeClr val="tx2"/>
                  </a:solidFill>
                  <a:latin typeface="Tahoma" panose="020B0604030504040204" pitchFamily="34" charset="0"/>
                </a:defRPr>
              </a:lvl4pPr>
              <a:lvl5pPr marL="20574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endParaRPr kumimoji="0" lang="en-AU" altLang="en-US" sz="2000">
                <a:solidFill>
                  <a:schemeClr val="tx1"/>
                </a:solidFill>
                <a:latin typeface="Times New Roman" panose="02020603050405020304" pitchFamily="18" charset="0"/>
              </a:endParaRPr>
            </a:p>
          </p:txBody>
        </p:sp>
        <p:sp>
          <p:nvSpPr>
            <p:cNvPr id="46101" name="Rectangle 11"/>
            <p:cNvSpPr>
              <a:spLocks noChangeArrowheads="1"/>
            </p:cNvSpPr>
            <p:nvPr/>
          </p:nvSpPr>
          <p:spPr bwMode="auto">
            <a:xfrm>
              <a:off x="2594" y="895"/>
              <a:ext cx="1354" cy="46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90000"/>
                <a:buChar char="•"/>
                <a:defRPr kumimoji="1" sz="3200">
                  <a:solidFill>
                    <a:schemeClr val="tx2"/>
                  </a:solidFill>
                  <a:latin typeface="Tahoma" panose="020B0604030504040204" pitchFamily="34" charset="0"/>
                </a:defRPr>
              </a:lvl1pPr>
              <a:lvl2pPr marL="742950" indent="-28575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80000"/>
                <a:buChar char="–"/>
                <a:defRPr kumimoji="1" sz="2400">
                  <a:solidFill>
                    <a:schemeClr val="tx2"/>
                  </a:solidFill>
                  <a:latin typeface="Tahoma" panose="020B0604030504040204" pitchFamily="34" charset="0"/>
                </a:defRPr>
              </a:lvl2pPr>
              <a:lvl3pPr marL="11430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45000"/>
                <a:buFont typeface="Webdings" panose="05030102010509060703" pitchFamily="18" charset="2"/>
                <a:buChar char="&lt;"/>
                <a:defRPr kumimoji="1" sz="2000">
                  <a:solidFill>
                    <a:schemeClr val="tx2"/>
                  </a:solidFill>
                  <a:latin typeface="Tahoma" panose="020B0604030504040204" pitchFamily="34" charset="0"/>
                </a:defRPr>
              </a:lvl3pPr>
              <a:lvl4pPr marL="16002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•"/>
                <a:defRPr kumimoji="1">
                  <a:solidFill>
                    <a:schemeClr val="tx2"/>
                  </a:solidFill>
                  <a:latin typeface="Tahoma" panose="020B0604030504040204" pitchFamily="34" charset="0"/>
                </a:defRPr>
              </a:lvl4pPr>
              <a:lvl5pPr marL="20574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US" altLang="en-US" sz="2100">
                  <a:solidFill>
                    <a:srgbClr val="000000"/>
                  </a:solidFill>
                  <a:latin typeface="Arial" panose="020B0604020202020204" pitchFamily="34" charset="0"/>
                </a:rPr>
                <a:t>Constant returns</a:t>
              </a:r>
            </a:p>
            <a:p>
              <a:pPr algn="ctr">
                <a:lnSpc>
                  <a:spcPct val="10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US" altLang="en-US" sz="2100">
                  <a:solidFill>
                    <a:srgbClr val="000000"/>
                  </a:solidFill>
                  <a:latin typeface="Arial" panose="020B0604020202020204" pitchFamily="34" charset="0"/>
                </a:rPr>
                <a:t>to scale</a:t>
              </a:r>
            </a:p>
          </p:txBody>
        </p:sp>
      </p:grpSp>
      <p:grpSp>
        <p:nvGrpSpPr>
          <p:cNvPr id="4" name="Group 19"/>
          <p:cNvGrpSpPr>
            <a:grpSpLocks/>
          </p:cNvGrpSpPr>
          <p:nvPr/>
        </p:nvGrpSpPr>
        <p:grpSpPr bwMode="auto">
          <a:xfrm>
            <a:off x="1905000" y="1241425"/>
            <a:ext cx="1651000" cy="3981450"/>
            <a:chOff x="1200" y="782"/>
            <a:chExt cx="1040" cy="2508"/>
          </a:xfrm>
        </p:grpSpPr>
        <p:sp>
          <p:nvSpPr>
            <p:cNvPr id="46098" name="Rectangle 5"/>
            <p:cNvSpPr>
              <a:spLocks noChangeArrowheads="1"/>
            </p:cNvSpPr>
            <p:nvPr/>
          </p:nvSpPr>
          <p:spPr bwMode="auto">
            <a:xfrm>
              <a:off x="1200" y="782"/>
              <a:ext cx="1040" cy="2508"/>
            </a:xfrm>
            <a:prstGeom prst="rect">
              <a:avLst/>
            </a:prstGeom>
            <a:solidFill>
              <a:srgbClr val="FE7F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90000"/>
                <a:buChar char="•"/>
                <a:defRPr kumimoji="1" sz="3200">
                  <a:solidFill>
                    <a:schemeClr val="tx2"/>
                  </a:solidFill>
                  <a:latin typeface="Tahoma" panose="020B0604030504040204" pitchFamily="34" charset="0"/>
                </a:defRPr>
              </a:lvl1pPr>
              <a:lvl2pPr marL="742950" indent="-28575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80000"/>
                <a:buChar char="–"/>
                <a:defRPr kumimoji="1" sz="2400">
                  <a:solidFill>
                    <a:schemeClr val="tx2"/>
                  </a:solidFill>
                  <a:latin typeface="Tahoma" panose="020B0604030504040204" pitchFamily="34" charset="0"/>
                </a:defRPr>
              </a:lvl2pPr>
              <a:lvl3pPr marL="11430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45000"/>
                <a:buFont typeface="Webdings" panose="05030102010509060703" pitchFamily="18" charset="2"/>
                <a:buChar char="&lt;"/>
                <a:defRPr kumimoji="1" sz="2000">
                  <a:solidFill>
                    <a:schemeClr val="tx2"/>
                  </a:solidFill>
                  <a:latin typeface="Tahoma" panose="020B0604030504040204" pitchFamily="34" charset="0"/>
                </a:defRPr>
              </a:lvl3pPr>
              <a:lvl4pPr marL="16002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•"/>
                <a:defRPr kumimoji="1">
                  <a:solidFill>
                    <a:schemeClr val="tx2"/>
                  </a:solidFill>
                  <a:latin typeface="Tahoma" panose="020B0604030504040204" pitchFamily="34" charset="0"/>
                </a:defRPr>
              </a:lvl4pPr>
              <a:lvl5pPr marL="20574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endParaRPr kumimoji="0" lang="en-AU" altLang="en-US" sz="2000">
                <a:solidFill>
                  <a:schemeClr val="tx1"/>
                </a:solidFill>
                <a:latin typeface="Times New Roman" panose="02020603050405020304" pitchFamily="18" charset="0"/>
              </a:endParaRPr>
            </a:p>
          </p:txBody>
        </p:sp>
        <p:sp>
          <p:nvSpPr>
            <p:cNvPr id="46099" name="Rectangle 9"/>
            <p:cNvSpPr>
              <a:spLocks noChangeArrowheads="1"/>
            </p:cNvSpPr>
            <p:nvPr/>
          </p:nvSpPr>
          <p:spPr bwMode="auto">
            <a:xfrm>
              <a:off x="1234" y="903"/>
              <a:ext cx="943" cy="46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90000"/>
                <a:buChar char="•"/>
                <a:defRPr kumimoji="1" sz="3200">
                  <a:solidFill>
                    <a:schemeClr val="tx2"/>
                  </a:solidFill>
                  <a:latin typeface="Tahoma" panose="020B0604030504040204" pitchFamily="34" charset="0"/>
                </a:defRPr>
              </a:lvl1pPr>
              <a:lvl2pPr marL="742950" indent="-28575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80000"/>
                <a:buChar char="–"/>
                <a:defRPr kumimoji="1" sz="2400">
                  <a:solidFill>
                    <a:schemeClr val="tx2"/>
                  </a:solidFill>
                  <a:latin typeface="Tahoma" panose="020B0604030504040204" pitchFamily="34" charset="0"/>
                </a:defRPr>
              </a:lvl2pPr>
              <a:lvl3pPr marL="11430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45000"/>
                <a:buFont typeface="Webdings" panose="05030102010509060703" pitchFamily="18" charset="2"/>
                <a:buChar char="&lt;"/>
                <a:defRPr kumimoji="1" sz="2000">
                  <a:solidFill>
                    <a:schemeClr val="tx2"/>
                  </a:solidFill>
                  <a:latin typeface="Tahoma" panose="020B0604030504040204" pitchFamily="34" charset="0"/>
                </a:defRPr>
              </a:lvl3pPr>
              <a:lvl4pPr marL="16002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•"/>
                <a:defRPr kumimoji="1">
                  <a:solidFill>
                    <a:schemeClr val="tx2"/>
                  </a:solidFill>
                  <a:latin typeface="Tahoma" panose="020B0604030504040204" pitchFamily="34" charset="0"/>
                </a:defRPr>
              </a:lvl4pPr>
              <a:lvl5pPr marL="20574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US" altLang="en-US" sz="2100">
                  <a:solidFill>
                    <a:schemeClr val="tx1"/>
                  </a:solidFill>
                  <a:latin typeface="Arial" panose="020B0604020202020204" pitchFamily="34" charset="0"/>
                </a:rPr>
                <a:t>Economies</a:t>
              </a:r>
            </a:p>
            <a:p>
              <a:pPr algn="ctr">
                <a:lnSpc>
                  <a:spcPct val="10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US" altLang="en-US" sz="2100">
                  <a:solidFill>
                    <a:schemeClr val="tx1"/>
                  </a:solidFill>
                  <a:latin typeface="Arial" panose="020B0604020202020204" pitchFamily="34" charset="0"/>
                </a:rPr>
                <a:t>of scale</a:t>
              </a:r>
            </a:p>
          </p:txBody>
        </p:sp>
      </p:grpSp>
      <p:sp>
        <p:nvSpPr>
          <p:cNvPr id="46087" name="Rectangle 2"/>
          <p:cNvSpPr>
            <a:spLocks noGrp="1" noChangeArrowheads="1"/>
          </p:cNvSpPr>
          <p:nvPr>
            <p:ph type="title"/>
          </p:nvPr>
        </p:nvSpPr>
        <p:spPr>
          <a:xfrm>
            <a:off x="1447800" y="304800"/>
            <a:ext cx="7467600" cy="609600"/>
          </a:xfrm>
        </p:spPr>
        <p:txBody>
          <a:bodyPr/>
          <a:lstStyle/>
          <a:p>
            <a:r>
              <a:rPr lang="en-AU" altLang="en-US" sz="3200" dirty="0" smtClean="0">
                <a:solidFill>
                  <a:srgbClr val="002060"/>
                </a:solidFill>
              </a:rPr>
              <a:t>Long-Run ATC Curves</a:t>
            </a:r>
            <a:endParaRPr lang="en-US" altLang="en-US" sz="3200" dirty="0" smtClean="0">
              <a:solidFill>
                <a:srgbClr val="002060"/>
              </a:solidFill>
            </a:endParaRPr>
          </a:p>
        </p:txBody>
      </p:sp>
      <p:sp>
        <p:nvSpPr>
          <p:cNvPr id="46088" name="Rectangle 6"/>
          <p:cNvSpPr>
            <a:spLocks noChangeArrowheads="1"/>
          </p:cNvSpPr>
          <p:nvPr/>
        </p:nvSpPr>
        <p:spPr bwMode="auto">
          <a:xfrm rot="-5400000">
            <a:off x="691357" y="3028156"/>
            <a:ext cx="1822450" cy="515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2800">
                <a:solidFill>
                  <a:srgbClr val="000000"/>
                </a:solidFill>
                <a:latin typeface="Arial" panose="020B0604020202020204" pitchFamily="34" charset="0"/>
              </a:rPr>
              <a:t>Unit Costs</a:t>
            </a:r>
          </a:p>
        </p:txBody>
      </p:sp>
      <p:sp>
        <p:nvSpPr>
          <p:cNvPr id="46089" name="Rectangle 7"/>
          <p:cNvSpPr>
            <a:spLocks noChangeArrowheads="1"/>
          </p:cNvSpPr>
          <p:nvPr/>
        </p:nvSpPr>
        <p:spPr bwMode="auto">
          <a:xfrm>
            <a:off x="4708524" y="5220947"/>
            <a:ext cx="1249363" cy="515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2800" dirty="0">
                <a:solidFill>
                  <a:srgbClr val="000000"/>
                </a:solidFill>
                <a:latin typeface="Arial" panose="020B0604020202020204" pitchFamily="34" charset="0"/>
              </a:rPr>
              <a:t>Output</a:t>
            </a:r>
          </a:p>
        </p:txBody>
      </p:sp>
      <p:sp>
        <p:nvSpPr>
          <p:cNvPr id="46090" name="Rectangle 8"/>
          <p:cNvSpPr>
            <a:spLocks noChangeArrowheads="1"/>
          </p:cNvSpPr>
          <p:nvPr/>
        </p:nvSpPr>
        <p:spPr bwMode="auto">
          <a:xfrm>
            <a:off x="5791200" y="2232025"/>
            <a:ext cx="2728913" cy="576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>
                <a:solidFill>
                  <a:srgbClr val="0544B5"/>
                </a:solidFill>
                <a:latin typeface="Arial" panose="020B0604020202020204" pitchFamily="34" charset="0"/>
              </a:rPr>
              <a:t>Long-run ATC</a:t>
            </a:r>
          </a:p>
        </p:txBody>
      </p:sp>
      <p:grpSp>
        <p:nvGrpSpPr>
          <p:cNvPr id="46091" name="Group 12"/>
          <p:cNvGrpSpPr>
            <a:grpSpLocks/>
          </p:cNvGrpSpPr>
          <p:nvPr/>
        </p:nvGrpSpPr>
        <p:grpSpPr bwMode="auto">
          <a:xfrm>
            <a:off x="1858963" y="1219200"/>
            <a:ext cx="6942137" cy="3987800"/>
            <a:chOff x="780" y="889"/>
            <a:chExt cx="4373" cy="2512"/>
          </a:xfrm>
        </p:grpSpPr>
        <p:sp>
          <p:nvSpPr>
            <p:cNvPr id="46096" name="Line 13"/>
            <p:cNvSpPr>
              <a:spLocks noChangeShapeType="1"/>
            </p:cNvSpPr>
            <p:nvPr/>
          </p:nvSpPr>
          <p:spPr bwMode="auto">
            <a:xfrm>
              <a:off x="784" y="3401"/>
              <a:ext cx="4369" cy="0"/>
            </a:xfrm>
            <a:prstGeom prst="line">
              <a:avLst/>
            </a:prstGeom>
            <a:noFill/>
            <a:ln w="381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6097" name="Line 14"/>
            <p:cNvSpPr>
              <a:spLocks noChangeShapeType="1"/>
            </p:cNvSpPr>
            <p:nvPr/>
          </p:nvSpPr>
          <p:spPr bwMode="auto">
            <a:xfrm>
              <a:off x="780" y="889"/>
              <a:ext cx="0" cy="2507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6092" name="Group 15"/>
          <p:cNvGrpSpPr>
            <a:grpSpLocks/>
          </p:cNvGrpSpPr>
          <p:nvPr/>
        </p:nvGrpSpPr>
        <p:grpSpPr bwMode="auto">
          <a:xfrm>
            <a:off x="2438400" y="2917825"/>
            <a:ext cx="5716588" cy="1146175"/>
            <a:chOff x="1145" y="1959"/>
            <a:chExt cx="3601" cy="722"/>
          </a:xfrm>
        </p:grpSpPr>
        <p:sp>
          <p:nvSpPr>
            <p:cNvPr id="46093" name="Line 16"/>
            <p:cNvSpPr>
              <a:spLocks noChangeShapeType="1"/>
            </p:cNvSpPr>
            <p:nvPr/>
          </p:nvSpPr>
          <p:spPr bwMode="auto">
            <a:xfrm>
              <a:off x="1905" y="2681"/>
              <a:ext cx="2084" cy="0"/>
            </a:xfrm>
            <a:prstGeom prst="line">
              <a:avLst/>
            </a:prstGeom>
            <a:noFill/>
            <a:ln w="38100">
              <a:solidFill>
                <a:srgbClr val="063DE8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6094" name="Freeform 17"/>
            <p:cNvSpPr>
              <a:spLocks/>
            </p:cNvSpPr>
            <p:nvPr/>
          </p:nvSpPr>
          <p:spPr bwMode="auto">
            <a:xfrm>
              <a:off x="1145" y="1967"/>
              <a:ext cx="742" cy="714"/>
            </a:xfrm>
            <a:custGeom>
              <a:avLst/>
              <a:gdLst>
                <a:gd name="T0" fmla="*/ 0 w 742"/>
                <a:gd name="T1" fmla="*/ 0 h 714"/>
                <a:gd name="T2" fmla="*/ 24 w 742"/>
                <a:gd name="T3" fmla="*/ 137 h 714"/>
                <a:gd name="T4" fmla="*/ 74 w 742"/>
                <a:gd name="T5" fmla="*/ 266 h 714"/>
                <a:gd name="T6" fmla="*/ 144 w 742"/>
                <a:gd name="T7" fmla="*/ 383 h 714"/>
                <a:gd name="T8" fmla="*/ 234 w 742"/>
                <a:gd name="T9" fmla="*/ 486 h 714"/>
                <a:gd name="T10" fmla="*/ 341 w 742"/>
                <a:gd name="T11" fmla="*/ 572 h 714"/>
                <a:gd name="T12" fmla="*/ 462 w 742"/>
                <a:gd name="T13" fmla="*/ 640 h 714"/>
                <a:gd name="T14" fmla="*/ 596 w 742"/>
                <a:gd name="T15" fmla="*/ 688 h 714"/>
                <a:gd name="T16" fmla="*/ 741 w 742"/>
                <a:gd name="T17" fmla="*/ 713 h 714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742"/>
                <a:gd name="T28" fmla="*/ 0 h 714"/>
                <a:gd name="T29" fmla="*/ 742 w 742"/>
                <a:gd name="T30" fmla="*/ 714 h 714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742" h="714">
                  <a:moveTo>
                    <a:pt x="0" y="0"/>
                  </a:moveTo>
                  <a:lnTo>
                    <a:pt x="24" y="137"/>
                  </a:lnTo>
                  <a:lnTo>
                    <a:pt x="74" y="266"/>
                  </a:lnTo>
                  <a:lnTo>
                    <a:pt x="144" y="383"/>
                  </a:lnTo>
                  <a:lnTo>
                    <a:pt x="234" y="486"/>
                  </a:lnTo>
                  <a:lnTo>
                    <a:pt x="341" y="572"/>
                  </a:lnTo>
                  <a:lnTo>
                    <a:pt x="462" y="640"/>
                  </a:lnTo>
                  <a:lnTo>
                    <a:pt x="596" y="688"/>
                  </a:lnTo>
                  <a:lnTo>
                    <a:pt x="741" y="713"/>
                  </a:lnTo>
                </a:path>
              </a:pathLst>
            </a:custGeom>
            <a:noFill/>
            <a:ln w="38100" cap="rnd">
              <a:solidFill>
                <a:srgbClr val="063DE8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6095" name="Freeform 18"/>
            <p:cNvSpPr>
              <a:spLocks/>
            </p:cNvSpPr>
            <p:nvPr/>
          </p:nvSpPr>
          <p:spPr bwMode="auto">
            <a:xfrm>
              <a:off x="4004" y="1959"/>
              <a:ext cx="742" cy="714"/>
            </a:xfrm>
            <a:custGeom>
              <a:avLst/>
              <a:gdLst>
                <a:gd name="T0" fmla="*/ 741 w 742"/>
                <a:gd name="T1" fmla="*/ 0 h 714"/>
                <a:gd name="T2" fmla="*/ 716 w 742"/>
                <a:gd name="T3" fmla="*/ 137 h 714"/>
                <a:gd name="T4" fmla="*/ 667 w 742"/>
                <a:gd name="T5" fmla="*/ 266 h 714"/>
                <a:gd name="T6" fmla="*/ 597 w 742"/>
                <a:gd name="T7" fmla="*/ 383 h 714"/>
                <a:gd name="T8" fmla="*/ 506 w 742"/>
                <a:gd name="T9" fmla="*/ 486 h 714"/>
                <a:gd name="T10" fmla="*/ 400 w 742"/>
                <a:gd name="T11" fmla="*/ 572 h 714"/>
                <a:gd name="T12" fmla="*/ 278 w 742"/>
                <a:gd name="T13" fmla="*/ 640 h 714"/>
                <a:gd name="T14" fmla="*/ 145 w 742"/>
                <a:gd name="T15" fmla="*/ 687 h 714"/>
                <a:gd name="T16" fmla="*/ 0 w 742"/>
                <a:gd name="T17" fmla="*/ 713 h 714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742"/>
                <a:gd name="T28" fmla="*/ 0 h 714"/>
                <a:gd name="T29" fmla="*/ 742 w 742"/>
                <a:gd name="T30" fmla="*/ 714 h 714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742" h="714">
                  <a:moveTo>
                    <a:pt x="741" y="0"/>
                  </a:moveTo>
                  <a:lnTo>
                    <a:pt x="716" y="137"/>
                  </a:lnTo>
                  <a:lnTo>
                    <a:pt x="667" y="266"/>
                  </a:lnTo>
                  <a:lnTo>
                    <a:pt x="597" y="383"/>
                  </a:lnTo>
                  <a:lnTo>
                    <a:pt x="506" y="486"/>
                  </a:lnTo>
                  <a:lnTo>
                    <a:pt x="400" y="572"/>
                  </a:lnTo>
                  <a:lnTo>
                    <a:pt x="278" y="640"/>
                  </a:lnTo>
                  <a:lnTo>
                    <a:pt x="145" y="687"/>
                  </a:lnTo>
                  <a:lnTo>
                    <a:pt x="0" y="713"/>
                  </a:lnTo>
                </a:path>
              </a:pathLst>
            </a:custGeom>
            <a:noFill/>
            <a:ln w="38100" cap="rnd">
              <a:solidFill>
                <a:srgbClr val="063DE8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1086070986"/>
      </p:ext>
    </p:extLst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7" name="Slide Number Placeholder 4"/>
          <p:cNvSpPr>
            <a:spLocks noGrp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50000"/>
              </a:spcBef>
              <a:buClrTx/>
              <a:buSzTx/>
              <a:buFontTx/>
              <a:buNone/>
            </a:pPr>
            <a:fld id="{CFF0275D-3311-462E-8EBF-709FACA1C47A}" type="slidenum">
              <a:rPr kumimoji="0" lang="en-US" altLang="en-US" sz="1800" smtClean="0">
                <a:solidFill>
                  <a:schemeClr val="bg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50000"/>
                </a:spcBef>
                <a:buClrTx/>
                <a:buSzTx/>
                <a:buFontTx/>
                <a:buNone/>
              </a:pPr>
              <a:t>33</a:t>
            </a:fld>
            <a:endParaRPr kumimoji="0" lang="en-US" altLang="en-US" sz="1800" smtClean="0">
              <a:solidFill>
                <a:srgbClr val="996633"/>
              </a:solidFill>
              <a:latin typeface="Arial" panose="020B0604020202020204" pitchFamily="34" charset="0"/>
            </a:endParaRPr>
          </a:p>
        </p:txBody>
      </p:sp>
      <p:sp>
        <p:nvSpPr>
          <p:cNvPr id="4710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r>
              <a:rPr lang="en-AU" altLang="en-US" sz="3200" dirty="0" smtClean="0">
                <a:solidFill>
                  <a:srgbClr val="002060"/>
                </a:solidFill>
              </a:rPr>
              <a:t>Minimum Efficiency Scale</a:t>
            </a:r>
            <a:endParaRPr lang="en-US" altLang="en-US" sz="3200" dirty="0" smtClean="0">
              <a:solidFill>
                <a:srgbClr val="002060"/>
              </a:solidFill>
            </a:endParaRPr>
          </a:p>
        </p:txBody>
      </p:sp>
      <p:sp>
        <p:nvSpPr>
          <p:cNvPr id="747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1521" y="1828800"/>
            <a:ext cx="8663880" cy="3328392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AU" altLang="en-US" dirty="0" smtClean="0"/>
              <a:t>MES is the smallest level of output at which a firm can minimise long-run average costs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AU" altLang="en-US" dirty="0" smtClean="0"/>
              <a:t>Natural monopoly, has a MES that is large than the demand of the industry, so one firm can produce at a lower cost than if two or more firms were in the industry.</a:t>
            </a:r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1195444247"/>
      </p:ext>
    </p:extLst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47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47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55" grpId="0" build="p" autoUpdateAnimBg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19113"/>
          </a:xfrm>
        </p:spPr>
        <p:txBody>
          <a:bodyPr/>
          <a:lstStyle/>
          <a:p>
            <a:r>
              <a:rPr lang="en-AU" altLang="en-US" sz="3200" dirty="0" smtClean="0">
                <a:solidFill>
                  <a:schemeClr val="tx1"/>
                </a:solidFill>
              </a:rPr>
              <a:t>Economies of scope</a:t>
            </a:r>
          </a:p>
        </p:txBody>
      </p:sp>
      <p:sp>
        <p:nvSpPr>
          <p:cNvPr id="48132" name="Slide Number Placeholder 3"/>
          <p:cNvSpPr>
            <a:spLocks noGrp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50000"/>
              </a:spcBef>
              <a:buClrTx/>
              <a:buSzTx/>
              <a:buFontTx/>
              <a:buNone/>
            </a:pPr>
            <a:fld id="{5FB5AEB6-E381-46B1-89B0-C149736A0AE5}" type="slidenum">
              <a:rPr kumimoji="0" lang="en-US" altLang="en-US" sz="1800" smtClean="0">
                <a:solidFill>
                  <a:schemeClr val="bg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50000"/>
                </a:spcBef>
                <a:buClrTx/>
                <a:buSzTx/>
                <a:buFontTx/>
                <a:buNone/>
              </a:pPr>
              <a:t>34</a:t>
            </a:fld>
            <a:endParaRPr kumimoji="0" lang="en-US" altLang="en-US" sz="1800" smtClean="0">
              <a:solidFill>
                <a:srgbClr val="996633"/>
              </a:solidFill>
              <a:latin typeface="Arial" panose="020B0604020202020204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682625" y="908720"/>
            <a:ext cx="7273925" cy="43402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AU" sz="3200" dirty="0">
                <a:latin typeface="+mn-lt"/>
              </a:rPr>
              <a:t>In economies of scope, firms should take cost advantages by providing a variety of related products to make full use of the inputs rather than specializing in the delivery of a single product. Sharing or joint utilization of inputs among similar products are the main reason for economies of scale.</a:t>
            </a:r>
          </a:p>
          <a:p>
            <a:pPr>
              <a:defRPr/>
            </a:pPr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316123839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Title 1"/>
          <p:cNvSpPr>
            <a:spLocks noGrp="1"/>
          </p:cNvSpPr>
          <p:nvPr>
            <p:ph type="title"/>
          </p:nvPr>
        </p:nvSpPr>
        <p:spPr>
          <a:xfrm>
            <a:off x="1447800" y="188913"/>
            <a:ext cx="7467600" cy="647700"/>
          </a:xfrm>
        </p:spPr>
        <p:txBody>
          <a:bodyPr/>
          <a:lstStyle/>
          <a:p>
            <a:r>
              <a:rPr lang="en-AU" altLang="en-US" smtClean="0">
                <a:solidFill>
                  <a:srgbClr val="002060"/>
                </a:solidFill>
              </a:rPr>
              <a:t>Firm/market diagrams</a:t>
            </a:r>
          </a:p>
        </p:txBody>
      </p:sp>
      <p:sp>
        <p:nvSpPr>
          <p:cNvPr id="49156" name="Slide Number Placeholder 3"/>
          <p:cNvSpPr>
            <a:spLocks noGrp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50000"/>
              </a:spcBef>
              <a:buClrTx/>
              <a:buSzTx/>
              <a:buFontTx/>
              <a:buNone/>
            </a:pPr>
            <a:fld id="{5853C5C3-B3EB-451D-BBED-334FFF64EB44}" type="slidenum">
              <a:rPr kumimoji="0" lang="en-US" altLang="en-US" sz="1800" smtClean="0">
                <a:solidFill>
                  <a:schemeClr val="bg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50000"/>
                </a:spcBef>
                <a:buClrTx/>
                <a:buSzTx/>
                <a:buFontTx/>
                <a:buNone/>
              </a:pPr>
              <a:t>35</a:t>
            </a:fld>
            <a:endParaRPr kumimoji="0" lang="en-US" altLang="en-US" sz="1800" smtClean="0">
              <a:solidFill>
                <a:srgbClr val="996633"/>
              </a:solidFill>
              <a:latin typeface="Arial" panose="020B0604020202020204" pitchFamily="34" charset="0"/>
            </a:endParaRPr>
          </a:p>
        </p:txBody>
      </p:sp>
      <p:sp>
        <p:nvSpPr>
          <p:cNvPr id="5" name="Footer Placeholder 2"/>
          <p:cNvSpPr txBox="1">
            <a:spLocks/>
          </p:cNvSpPr>
          <p:nvPr/>
        </p:nvSpPr>
        <p:spPr bwMode="auto">
          <a:xfrm>
            <a:off x="1371600" y="6172200"/>
            <a:ext cx="6477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>
              <a:defRPr/>
            </a:pPr>
            <a:r>
              <a:rPr lang="en-US" sz="1200">
                <a:solidFill>
                  <a:schemeClr val="bg1"/>
                </a:solidFill>
                <a:latin typeface="+mj-lt"/>
                <a:sym typeface="Symbol" pitchFamily="18" charset="2"/>
              </a:rPr>
              <a:t>Copyright  2004 McGraw-Hill Australia Pty Ltd </a:t>
            </a:r>
            <a:br>
              <a:rPr lang="en-US" sz="1200">
                <a:solidFill>
                  <a:schemeClr val="bg1"/>
                </a:solidFill>
                <a:latin typeface="+mj-lt"/>
                <a:sym typeface="Symbol" pitchFamily="18" charset="2"/>
              </a:rPr>
            </a:br>
            <a:r>
              <a:rPr lang="en-US" sz="1200">
                <a:solidFill>
                  <a:schemeClr val="bg1"/>
                </a:solidFill>
                <a:latin typeface="+mj-lt"/>
                <a:sym typeface="Symbol" pitchFamily="18" charset="2"/>
              </a:rPr>
              <a:t>PPTs t/a </a:t>
            </a:r>
            <a:r>
              <a:rPr lang="en-US" sz="1200" i="1">
                <a:solidFill>
                  <a:schemeClr val="bg1"/>
                </a:solidFill>
                <a:latin typeface="+mj-lt"/>
                <a:sym typeface="Symbol" pitchFamily="18" charset="2"/>
              </a:rPr>
              <a:t>Microeconomics 7/e </a:t>
            </a:r>
            <a:r>
              <a:rPr lang="en-US" sz="1200">
                <a:solidFill>
                  <a:schemeClr val="bg1"/>
                </a:solidFill>
                <a:latin typeface="+mj-lt"/>
                <a:sym typeface="Symbol" pitchFamily="18" charset="2"/>
              </a:rPr>
              <a:t>by Jackson and McIver</a:t>
            </a:r>
          </a:p>
          <a:p>
            <a:pPr algn="ctr">
              <a:defRPr/>
            </a:pPr>
            <a:r>
              <a:rPr lang="en-US" sz="1200">
                <a:solidFill>
                  <a:schemeClr val="bg1"/>
                </a:solidFill>
                <a:latin typeface="+mj-lt"/>
                <a:sym typeface="Symbol" pitchFamily="18" charset="2"/>
              </a:rPr>
              <a:t>Slides prepared by Muni Perumal, University of Canberra, Australia.</a:t>
            </a:r>
          </a:p>
          <a:p>
            <a:pPr algn="ctr">
              <a:defRPr/>
            </a:pPr>
            <a:endParaRPr lang="en-US" sz="1000" i="1">
              <a:solidFill>
                <a:schemeClr val="bg1"/>
              </a:solidFill>
              <a:latin typeface="+mj-lt"/>
              <a:sym typeface="Symbol" pitchFamily="18" charset="2"/>
            </a:endParaRPr>
          </a:p>
        </p:txBody>
      </p:sp>
      <p:sp>
        <p:nvSpPr>
          <p:cNvPr id="49158" name="Slide Number Placeholder 3"/>
          <p:cNvSpPr txBox="1">
            <a:spLocks/>
          </p:cNvSpPr>
          <p:nvPr/>
        </p:nvSpPr>
        <p:spPr bwMode="auto">
          <a:xfrm>
            <a:off x="8077200" y="6096000"/>
            <a:ext cx="558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 algn="r">
              <a:lnSpc>
                <a:spcPct val="100000"/>
              </a:lnSpc>
              <a:spcBef>
                <a:spcPct val="50000"/>
              </a:spcBef>
              <a:buClrTx/>
              <a:buSzTx/>
              <a:buFontTx/>
              <a:buNone/>
            </a:pPr>
            <a:fld id="{0F59AF7C-3CC7-4A3A-8B6C-E3BFE88856AE}" type="slidenum">
              <a:rPr kumimoji="0" lang="en-US" altLang="en-US" sz="1800">
                <a:solidFill>
                  <a:schemeClr val="bg1"/>
                </a:solidFill>
                <a:latin typeface="Arial" panose="020B0604020202020204" pitchFamily="34" charset="0"/>
              </a:rPr>
              <a:pPr algn="r">
                <a:lnSpc>
                  <a:spcPct val="100000"/>
                </a:lnSpc>
                <a:spcBef>
                  <a:spcPct val="50000"/>
                </a:spcBef>
                <a:buClrTx/>
                <a:buSzTx/>
                <a:buFontTx/>
                <a:buNone/>
              </a:pPr>
              <a:t>35</a:t>
            </a:fld>
            <a:endParaRPr kumimoji="0" lang="en-US" altLang="en-US" sz="1800">
              <a:solidFill>
                <a:srgbClr val="996633"/>
              </a:solidFill>
              <a:latin typeface="Arial" panose="020B0604020202020204" pitchFamily="34" charset="0"/>
            </a:endParaRPr>
          </a:p>
        </p:txBody>
      </p:sp>
      <p:sp>
        <p:nvSpPr>
          <p:cNvPr id="7" name="Rectangle 2"/>
          <p:cNvSpPr txBox="1">
            <a:spLocks noChangeArrowheads="1"/>
          </p:cNvSpPr>
          <p:nvPr/>
        </p:nvSpPr>
        <p:spPr bwMode="auto">
          <a:xfrm>
            <a:off x="1447800" y="304800"/>
            <a:ext cx="74676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>
              <a:defRPr/>
            </a:pPr>
            <a:endParaRPr kumimoji="1" lang="en-US" sz="4400" b="1" kern="0" dirty="0">
              <a:solidFill>
                <a:srgbClr val="002060"/>
              </a:solidFill>
              <a:latin typeface="+mj-lt"/>
              <a:ea typeface="+mj-ea"/>
              <a:cs typeface="+mj-cs"/>
            </a:endParaRPr>
          </a:p>
        </p:txBody>
      </p:sp>
      <p:grpSp>
        <p:nvGrpSpPr>
          <p:cNvPr id="49160" name="Group 3"/>
          <p:cNvGrpSpPr>
            <a:grpSpLocks/>
          </p:cNvGrpSpPr>
          <p:nvPr/>
        </p:nvGrpSpPr>
        <p:grpSpPr bwMode="auto">
          <a:xfrm>
            <a:off x="395288" y="1211263"/>
            <a:ext cx="4608512" cy="4454525"/>
            <a:chOff x="1233" y="763"/>
            <a:chExt cx="3235" cy="2806"/>
          </a:xfrm>
        </p:grpSpPr>
        <p:sp>
          <p:nvSpPr>
            <p:cNvPr id="49173" name="Line 4"/>
            <p:cNvSpPr>
              <a:spLocks noChangeShapeType="1"/>
            </p:cNvSpPr>
            <p:nvPr/>
          </p:nvSpPr>
          <p:spPr bwMode="auto">
            <a:xfrm>
              <a:off x="1233" y="763"/>
              <a:ext cx="0" cy="2796"/>
            </a:xfrm>
            <a:prstGeom prst="line">
              <a:avLst/>
            </a:prstGeom>
            <a:noFill/>
            <a:ln w="381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174" name="Line 5"/>
            <p:cNvSpPr>
              <a:spLocks noChangeShapeType="1"/>
            </p:cNvSpPr>
            <p:nvPr/>
          </p:nvSpPr>
          <p:spPr bwMode="auto">
            <a:xfrm>
              <a:off x="1245" y="3569"/>
              <a:ext cx="3223" cy="0"/>
            </a:xfrm>
            <a:prstGeom prst="line">
              <a:avLst/>
            </a:prstGeom>
            <a:noFill/>
            <a:ln w="381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49161" name="Freeform 8"/>
          <p:cNvSpPr>
            <a:spLocks/>
          </p:cNvSpPr>
          <p:nvPr/>
        </p:nvSpPr>
        <p:spPr bwMode="auto">
          <a:xfrm>
            <a:off x="395288" y="3429000"/>
            <a:ext cx="4449762" cy="1816100"/>
          </a:xfrm>
          <a:custGeom>
            <a:avLst/>
            <a:gdLst>
              <a:gd name="T0" fmla="*/ 0 w 2983"/>
              <a:gd name="T1" fmla="*/ 0 h 1144"/>
              <a:gd name="T2" fmla="*/ 2147483646 w 2983"/>
              <a:gd name="T3" fmla="*/ 2147483646 h 1144"/>
              <a:gd name="T4" fmla="*/ 2147483646 w 2983"/>
              <a:gd name="T5" fmla="*/ 2147483646 h 1144"/>
              <a:gd name="T6" fmla="*/ 2147483646 w 2983"/>
              <a:gd name="T7" fmla="*/ 2147483646 h 1144"/>
              <a:gd name="T8" fmla="*/ 2147483646 w 2983"/>
              <a:gd name="T9" fmla="*/ 2147483646 h 1144"/>
              <a:gd name="T10" fmla="*/ 2147483646 w 2983"/>
              <a:gd name="T11" fmla="*/ 2147483646 h 1144"/>
              <a:gd name="T12" fmla="*/ 2147483646 w 2983"/>
              <a:gd name="T13" fmla="*/ 2147483646 h 1144"/>
              <a:gd name="T14" fmla="*/ 2147483646 w 2983"/>
              <a:gd name="T15" fmla="*/ 2147483646 h 1144"/>
              <a:gd name="T16" fmla="*/ 2147483646 w 2983"/>
              <a:gd name="T17" fmla="*/ 2147483646 h 1144"/>
              <a:gd name="T18" fmla="*/ 2147483646 w 2983"/>
              <a:gd name="T19" fmla="*/ 2147483646 h 1144"/>
              <a:gd name="T20" fmla="*/ 2147483646 w 2983"/>
              <a:gd name="T21" fmla="*/ 2147483646 h 1144"/>
              <a:gd name="T22" fmla="*/ 2147483646 w 2983"/>
              <a:gd name="T23" fmla="*/ 2147483646 h 1144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w 2983"/>
              <a:gd name="T37" fmla="*/ 0 h 1144"/>
              <a:gd name="T38" fmla="*/ 2983 w 2983"/>
              <a:gd name="T39" fmla="*/ 1144 h 1144"/>
            </a:gdLst>
            <a:ahLst/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T36" t="T37" r="T38" b="T39"/>
            <a:pathLst>
              <a:path w="2983" h="1144">
                <a:moveTo>
                  <a:pt x="0" y="0"/>
                </a:moveTo>
                <a:lnTo>
                  <a:pt x="125" y="257"/>
                </a:lnTo>
                <a:lnTo>
                  <a:pt x="267" y="457"/>
                </a:lnTo>
                <a:lnTo>
                  <a:pt x="397" y="605"/>
                </a:lnTo>
                <a:lnTo>
                  <a:pt x="493" y="690"/>
                </a:lnTo>
                <a:lnTo>
                  <a:pt x="610" y="751"/>
                </a:lnTo>
                <a:lnTo>
                  <a:pt x="756" y="809"/>
                </a:lnTo>
                <a:lnTo>
                  <a:pt x="1025" y="883"/>
                </a:lnTo>
                <a:lnTo>
                  <a:pt x="1607" y="1009"/>
                </a:lnTo>
                <a:lnTo>
                  <a:pt x="1985" y="1055"/>
                </a:lnTo>
                <a:lnTo>
                  <a:pt x="2571" y="1114"/>
                </a:lnTo>
                <a:lnTo>
                  <a:pt x="2982" y="1143"/>
                </a:lnTo>
              </a:path>
            </a:pathLst>
          </a:custGeom>
          <a:noFill/>
          <a:ln w="38100" cap="rnd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9162" name="Freeform 10"/>
          <p:cNvSpPr>
            <a:spLocks/>
          </p:cNvSpPr>
          <p:nvPr/>
        </p:nvSpPr>
        <p:spPr bwMode="auto">
          <a:xfrm>
            <a:off x="539750" y="2708275"/>
            <a:ext cx="4537075" cy="1392238"/>
          </a:xfrm>
          <a:custGeom>
            <a:avLst/>
            <a:gdLst>
              <a:gd name="T0" fmla="*/ 0 w 3034"/>
              <a:gd name="T1" fmla="*/ 2147483646 h 572"/>
              <a:gd name="T2" fmla="*/ 2147483646 w 3034"/>
              <a:gd name="T3" fmla="*/ 2147483646 h 572"/>
              <a:gd name="T4" fmla="*/ 2147483646 w 3034"/>
              <a:gd name="T5" fmla="*/ 2147483646 h 572"/>
              <a:gd name="T6" fmla="*/ 2147483646 w 3034"/>
              <a:gd name="T7" fmla="*/ 2147483646 h 572"/>
              <a:gd name="T8" fmla="*/ 2147483646 w 3034"/>
              <a:gd name="T9" fmla="*/ 2147483646 h 572"/>
              <a:gd name="T10" fmla="*/ 2147483646 w 3034"/>
              <a:gd name="T11" fmla="*/ 2147483646 h 572"/>
              <a:gd name="T12" fmla="*/ 2147483646 w 3034"/>
              <a:gd name="T13" fmla="*/ 2147483646 h 572"/>
              <a:gd name="T14" fmla="*/ 2147483646 w 3034"/>
              <a:gd name="T15" fmla="*/ 2147483646 h 572"/>
              <a:gd name="T16" fmla="*/ 2147483646 w 3034"/>
              <a:gd name="T17" fmla="*/ 2147483646 h 572"/>
              <a:gd name="T18" fmla="*/ 2147483646 w 3034"/>
              <a:gd name="T19" fmla="*/ 2147483646 h 572"/>
              <a:gd name="T20" fmla="*/ 2147483646 w 3034"/>
              <a:gd name="T21" fmla="*/ 0 h 572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w 3034"/>
              <a:gd name="T34" fmla="*/ 0 h 572"/>
              <a:gd name="T35" fmla="*/ 3034 w 3034"/>
              <a:gd name="T36" fmla="*/ 572 h 572"/>
            </a:gdLst>
            <a:ahLst/>
            <a:cxnLst>
              <a:cxn ang="T22">
                <a:pos x="T0" y="T1"/>
              </a:cxn>
              <a:cxn ang="T23">
                <a:pos x="T2" y="T3"/>
              </a:cxn>
              <a:cxn ang="T24">
                <a:pos x="T4" y="T5"/>
              </a:cxn>
              <a:cxn ang="T25">
                <a:pos x="T6" y="T7"/>
              </a:cxn>
              <a:cxn ang="T26">
                <a:pos x="T8" y="T9"/>
              </a:cxn>
              <a:cxn ang="T27">
                <a:pos x="T10" y="T11"/>
              </a:cxn>
              <a:cxn ang="T28">
                <a:pos x="T12" y="T13"/>
              </a:cxn>
              <a:cxn ang="T29">
                <a:pos x="T14" y="T15"/>
              </a:cxn>
              <a:cxn ang="T30">
                <a:pos x="T16" y="T17"/>
              </a:cxn>
              <a:cxn ang="T31">
                <a:pos x="T18" y="T19"/>
              </a:cxn>
              <a:cxn ang="T32">
                <a:pos x="T20" y="T21"/>
              </a:cxn>
            </a:cxnLst>
            <a:rect l="T33" t="T34" r="T35" b="T36"/>
            <a:pathLst>
              <a:path w="3034" h="572">
                <a:moveTo>
                  <a:pt x="0" y="360"/>
                </a:moveTo>
                <a:lnTo>
                  <a:pt x="381" y="458"/>
                </a:lnTo>
                <a:lnTo>
                  <a:pt x="765" y="514"/>
                </a:lnTo>
                <a:lnTo>
                  <a:pt x="949" y="541"/>
                </a:lnTo>
                <a:lnTo>
                  <a:pt x="1111" y="565"/>
                </a:lnTo>
                <a:lnTo>
                  <a:pt x="1279" y="571"/>
                </a:lnTo>
                <a:lnTo>
                  <a:pt x="1531" y="523"/>
                </a:lnTo>
                <a:lnTo>
                  <a:pt x="1915" y="440"/>
                </a:lnTo>
                <a:lnTo>
                  <a:pt x="2292" y="334"/>
                </a:lnTo>
                <a:lnTo>
                  <a:pt x="2666" y="188"/>
                </a:lnTo>
                <a:lnTo>
                  <a:pt x="3033" y="0"/>
                </a:lnTo>
              </a:path>
            </a:pathLst>
          </a:custGeom>
          <a:noFill/>
          <a:ln w="38100" cap="rnd">
            <a:solidFill>
              <a:srgbClr val="063DE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9163" name="Freeform 12"/>
          <p:cNvSpPr>
            <a:spLocks/>
          </p:cNvSpPr>
          <p:nvPr/>
        </p:nvSpPr>
        <p:spPr bwMode="auto">
          <a:xfrm>
            <a:off x="611188" y="1865313"/>
            <a:ext cx="4346575" cy="1746250"/>
          </a:xfrm>
          <a:custGeom>
            <a:avLst/>
            <a:gdLst>
              <a:gd name="T0" fmla="*/ 0 w 2732"/>
              <a:gd name="T1" fmla="*/ 0 h 1100"/>
              <a:gd name="T2" fmla="*/ 2147483646 w 2732"/>
              <a:gd name="T3" fmla="*/ 2147483646 h 1100"/>
              <a:gd name="T4" fmla="*/ 2147483646 w 2732"/>
              <a:gd name="T5" fmla="*/ 2147483646 h 1100"/>
              <a:gd name="T6" fmla="*/ 2147483646 w 2732"/>
              <a:gd name="T7" fmla="*/ 2147483646 h 1100"/>
              <a:gd name="T8" fmla="*/ 2147483646 w 2732"/>
              <a:gd name="T9" fmla="*/ 2147483646 h 1100"/>
              <a:gd name="T10" fmla="*/ 2147483646 w 2732"/>
              <a:gd name="T11" fmla="*/ 2147483646 h 1100"/>
              <a:gd name="T12" fmla="*/ 2147483646 w 2732"/>
              <a:gd name="T13" fmla="*/ 2147483646 h 1100"/>
              <a:gd name="T14" fmla="*/ 2147483646 w 2732"/>
              <a:gd name="T15" fmla="*/ 2147483646 h 1100"/>
              <a:gd name="T16" fmla="*/ 2147483646 w 2732"/>
              <a:gd name="T17" fmla="*/ 2147483646 h 1100"/>
              <a:gd name="T18" fmla="*/ 2147483646 w 2732"/>
              <a:gd name="T19" fmla="*/ 2147483646 h 1100"/>
              <a:gd name="T20" fmla="*/ 2147483646 w 2732"/>
              <a:gd name="T21" fmla="*/ 2147483646 h 1100"/>
              <a:gd name="T22" fmla="*/ 2147483646 w 2732"/>
              <a:gd name="T23" fmla="*/ 2147483646 h 1100"/>
              <a:gd name="T24" fmla="*/ 2147483646 w 2732"/>
              <a:gd name="T25" fmla="*/ 2147483646 h 1100"/>
              <a:gd name="T26" fmla="*/ 2147483646 w 2732"/>
              <a:gd name="T27" fmla="*/ 2147483646 h 1100"/>
              <a:gd name="T28" fmla="*/ 2147483646 w 2732"/>
              <a:gd name="T29" fmla="*/ 2147483646 h 1100"/>
              <a:gd name="T30" fmla="*/ 2147483646 w 2732"/>
              <a:gd name="T31" fmla="*/ 2147483646 h 1100"/>
              <a:gd name="T32" fmla="*/ 2147483646 w 2732"/>
              <a:gd name="T33" fmla="*/ 2147483646 h 1100"/>
              <a:gd name="T34" fmla="*/ 2147483646 w 2732"/>
              <a:gd name="T35" fmla="*/ 2147483646 h 1100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w 2732"/>
              <a:gd name="T55" fmla="*/ 0 h 1100"/>
              <a:gd name="T56" fmla="*/ 2732 w 2732"/>
              <a:gd name="T57" fmla="*/ 1100 h 1100"/>
            </a:gdLst>
            <a:ahLst/>
            <a:cxnLst>
              <a:cxn ang="T36">
                <a:pos x="T0" y="T1"/>
              </a:cxn>
              <a:cxn ang="T37">
                <a:pos x="T2" y="T3"/>
              </a:cxn>
              <a:cxn ang="T38">
                <a:pos x="T4" y="T5"/>
              </a:cxn>
              <a:cxn ang="T39">
                <a:pos x="T6" y="T7"/>
              </a:cxn>
              <a:cxn ang="T40">
                <a:pos x="T8" y="T9"/>
              </a:cxn>
              <a:cxn ang="T41">
                <a:pos x="T10" y="T11"/>
              </a:cxn>
              <a:cxn ang="T42">
                <a:pos x="T12" y="T13"/>
              </a:cxn>
              <a:cxn ang="T43">
                <a:pos x="T14" y="T15"/>
              </a:cxn>
              <a:cxn ang="T44">
                <a:pos x="T16" y="T17"/>
              </a:cxn>
              <a:cxn ang="T45">
                <a:pos x="T18" y="T19"/>
              </a:cxn>
              <a:cxn ang="T46">
                <a:pos x="T20" y="T21"/>
              </a:cxn>
              <a:cxn ang="T47">
                <a:pos x="T22" y="T23"/>
              </a:cxn>
              <a:cxn ang="T48">
                <a:pos x="T24" y="T25"/>
              </a:cxn>
              <a:cxn ang="T49">
                <a:pos x="T26" y="T27"/>
              </a:cxn>
              <a:cxn ang="T50">
                <a:pos x="T28" y="T29"/>
              </a:cxn>
              <a:cxn ang="T51">
                <a:pos x="T30" y="T31"/>
              </a:cxn>
              <a:cxn ang="T52">
                <a:pos x="T32" y="T33"/>
              </a:cxn>
              <a:cxn ang="T53">
                <a:pos x="T34" y="T35"/>
              </a:cxn>
            </a:cxnLst>
            <a:rect l="T54" t="T55" r="T56" b="T57"/>
            <a:pathLst>
              <a:path w="2732" h="1100">
                <a:moveTo>
                  <a:pt x="0" y="0"/>
                </a:moveTo>
                <a:lnTo>
                  <a:pt x="153" y="254"/>
                </a:lnTo>
                <a:lnTo>
                  <a:pt x="289" y="445"/>
                </a:lnTo>
                <a:lnTo>
                  <a:pt x="421" y="595"/>
                </a:lnTo>
                <a:lnTo>
                  <a:pt x="614" y="757"/>
                </a:lnTo>
                <a:lnTo>
                  <a:pt x="787" y="864"/>
                </a:lnTo>
                <a:lnTo>
                  <a:pt x="919" y="935"/>
                </a:lnTo>
                <a:lnTo>
                  <a:pt x="1003" y="978"/>
                </a:lnTo>
                <a:lnTo>
                  <a:pt x="1075" y="1009"/>
                </a:lnTo>
                <a:lnTo>
                  <a:pt x="1207" y="1051"/>
                </a:lnTo>
                <a:lnTo>
                  <a:pt x="1351" y="1087"/>
                </a:lnTo>
                <a:lnTo>
                  <a:pt x="1507" y="1099"/>
                </a:lnTo>
                <a:lnTo>
                  <a:pt x="1711" y="1045"/>
                </a:lnTo>
                <a:lnTo>
                  <a:pt x="1921" y="961"/>
                </a:lnTo>
                <a:lnTo>
                  <a:pt x="2149" y="859"/>
                </a:lnTo>
                <a:lnTo>
                  <a:pt x="2377" y="745"/>
                </a:lnTo>
                <a:lnTo>
                  <a:pt x="2575" y="619"/>
                </a:lnTo>
                <a:lnTo>
                  <a:pt x="2731" y="487"/>
                </a:lnTo>
              </a:path>
            </a:pathLst>
          </a:custGeom>
          <a:noFill/>
          <a:ln w="381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8" name="Group 19"/>
          <p:cNvGrpSpPr>
            <a:grpSpLocks/>
          </p:cNvGrpSpPr>
          <p:nvPr/>
        </p:nvGrpSpPr>
        <p:grpSpPr bwMode="auto">
          <a:xfrm>
            <a:off x="539750" y="981075"/>
            <a:ext cx="4608513" cy="3257550"/>
            <a:chOff x="1753" y="633"/>
            <a:chExt cx="2908" cy="2052"/>
          </a:xfrm>
        </p:grpSpPr>
        <p:sp>
          <p:nvSpPr>
            <p:cNvPr id="49171" name="Freeform 14"/>
            <p:cNvSpPr>
              <a:spLocks/>
            </p:cNvSpPr>
            <p:nvPr/>
          </p:nvSpPr>
          <p:spPr bwMode="auto">
            <a:xfrm>
              <a:off x="1753" y="719"/>
              <a:ext cx="2400" cy="1966"/>
            </a:xfrm>
            <a:custGeom>
              <a:avLst/>
              <a:gdLst>
                <a:gd name="T0" fmla="*/ 0 w 2400"/>
                <a:gd name="T1" fmla="*/ 1724 h 1966"/>
                <a:gd name="T2" fmla="*/ 175 w 2400"/>
                <a:gd name="T3" fmla="*/ 1852 h 1966"/>
                <a:gd name="T4" fmla="*/ 268 w 2400"/>
                <a:gd name="T5" fmla="*/ 1909 h 1966"/>
                <a:gd name="T6" fmla="*/ 424 w 2400"/>
                <a:gd name="T7" fmla="*/ 1952 h 1966"/>
                <a:gd name="T8" fmla="*/ 623 w 2400"/>
                <a:gd name="T9" fmla="*/ 1965 h 1966"/>
                <a:gd name="T10" fmla="*/ 780 w 2400"/>
                <a:gd name="T11" fmla="*/ 1965 h 1966"/>
                <a:gd name="T12" fmla="*/ 929 w 2400"/>
                <a:gd name="T13" fmla="*/ 1940 h 1966"/>
                <a:gd name="T14" fmla="*/ 1082 w 2400"/>
                <a:gd name="T15" fmla="*/ 1899 h 1966"/>
                <a:gd name="T16" fmla="*/ 1235 w 2400"/>
                <a:gd name="T17" fmla="*/ 1829 h 1966"/>
                <a:gd name="T18" fmla="*/ 1377 w 2400"/>
                <a:gd name="T19" fmla="*/ 1734 h 1966"/>
                <a:gd name="T20" fmla="*/ 1484 w 2400"/>
                <a:gd name="T21" fmla="*/ 1621 h 1966"/>
                <a:gd name="T22" fmla="*/ 1588 w 2400"/>
                <a:gd name="T23" fmla="*/ 1465 h 1966"/>
                <a:gd name="T24" fmla="*/ 1771 w 2400"/>
                <a:gd name="T25" fmla="*/ 1172 h 1966"/>
                <a:gd name="T26" fmla="*/ 2053 w 2400"/>
                <a:gd name="T27" fmla="*/ 664 h 1966"/>
                <a:gd name="T28" fmla="*/ 2322 w 2400"/>
                <a:gd name="T29" fmla="*/ 149 h 1966"/>
                <a:gd name="T30" fmla="*/ 2399 w 2400"/>
                <a:gd name="T31" fmla="*/ 0 h 196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w 2400"/>
                <a:gd name="T49" fmla="*/ 0 h 1966"/>
                <a:gd name="T50" fmla="*/ 2400 w 2400"/>
                <a:gd name="T51" fmla="*/ 1966 h 1966"/>
              </a:gdLst>
              <a:ahLst/>
              <a:cxnLst>
                <a:cxn ang="T32">
                  <a:pos x="T0" y="T1"/>
                </a:cxn>
                <a:cxn ang="T33">
                  <a:pos x="T2" y="T3"/>
                </a:cxn>
                <a:cxn ang="T34">
                  <a:pos x="T4" y="T5"/>
                </a:cxn>
                <a:cxn ang="T35">
                  <a:pos x="T6" y="T7"/>
                </a:cxn>
                <a:cxn ang="T36">
                  <a:pos x="T8" y="T9"/>
                </a:cxn>
                <a:cxn ang="T37">
                  <a:pos x="T10" y="T11"/>
                </a:cxn>
                <a:cxn ang="T38">
                  <a:pos x="T12" y="T13"/>
                </a:cxn>
                <a:cxn ang="T39">
                  <a:pos x="T14" y="T15"/>
                </a:cxn>
                <a:cxn ang="T40">
                  <a:pos x="T16" y="T17"/>
                </a:cxn>
                <a:cxn ang="T41">
                  <a:pos x="T18" y="T19"/>
                </a:cxn>
                <a:cxn ang="T42">
                  <a:pos x="T20" y="T21"/>
                </a:cxn>
                <a:cxn ang="T43">
                  <a:pos x="T22" y="T23"/>
                </a:cxn>
                <a:cxn ang="T44">
                  <a:pos x="T24" y="T25"/>
                </a:cxn>
                <a:cxn ang="T45">
                  <a:pos x="T26" y="T27"/>
                </a:cxn>
                <a:cxn ang="T46">
                  <a:pos x="T28" y="T29"/>
                </a:cxn>
                <a:cxn ang="T47">
                  <a:pos x="T30" y="T31"/>
                </a:cxn>
              </a:cxnLst>
              <a:rect l="T48" t="T49" r="T50" b="T51"/>
              <a:pathLst>
                <a:path w="2400" h="1966">
                  <a:moveTo>
                    <a:pt x="0" y="1724"/>
                  </a:moveTo>
                  <a:lnTo>
                    <a:pt x="175" y="1852"/>
                  </a:lnTo>
                  <a:lnTo>
                    <a:pt x="268" y="1909"/>
                  </a:lnTo>
                  <a:lnTo>
                    <a:pt x="424" y="1952"/>
                  </a:lnTo>
                  <a:lnTo>
                    <a:pt x="623" y="1965"/>
                  </a:lnTo>
                  <a:lnTo>
                    <a:pt x="780" y="1965"/>
                  </a:lnTo>
                  <a:lnTo>
                    <a:pt x="929" y="1940"/>
                  </a:lnTo>
                  <a:lnTo>
                    <a:pt x="1082" y="1899"/>
                  </a:lnTo>
                  <a:lnTo>
                    <a:pt x="1235" y="1829"/>
                  </a:lnTo>
                  <a:lnTo>
                    <a:pt x="1377" y="1734"/>
                  </a:lnTo>
                  <a:lnTo>
                    <a:pt x="1484" y="1621"/>
                  </a:lnTo>
                  <a:lnTo>
                    <a:pt x="1588" y="1465"/>
                  </a:lnTo>
                  <a:lnTo>
                    <a:pt x="1771" y="1172"/>
                  </a:lnTo>
                  <a:lnTo>
                    <a:pt x="2053" y="664"/>
                  </a:lnTo>
                  <a:lnTo>
                    <a:pt x="2322" y="149"/>
                  </a:lnTo>
                  <a:lnTo>
                    <a:pt x="2399" y="0"/>
                  </a:lnTo>
                </a:path>
              </a:pathLst>
            </a:custGeom>
            <a:noFill/>
            <a:ln w="38100" cap="rnd">
              <a:solidFill>
                <a:srgbClr val="31650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9172" name="Rectangle 15"/>
            <p:cNvSpPr>
              <a:spLocks noChangeArrowheads="1"/>
            </p:cNvSpPr>
            <p:nvPr/>
          </p:nvSpPr>
          <p:spPr bwMode="auto">
            <a:xfrm>
              <a:off x="4149" y="633"/>
              <a:ext cx="512" cy="36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90000"/>
                <a:buChar char="•"/>
                <a:defRPr kumimoji="1" sz="3200">
                  <a:solidFill>
                    <a:schemeClr val="tx2"/>
                  </a:solidFill>
                  <a:latin typeface="Tahoma" panose="020B0604030504040204" pitchFamily="34" charset="0"/>
                </a:defRPr>
              </a:lvl1pPr>
              <a:lvl2pPr marL="742950" indent="-28575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80000"/>
                <a:buChar char="–"/>
                <a:defRPr kumimoji="1" sz="2400">
                  <a:solidFill>
                    <a:schemeClr val="tx2"/>
                  </a:solidFill>
                  <a:latin typeface="Tahoma" panose="020B0604030504040204" pitchFamily="34" charset="0"/>
                </a:defRPr>
              </a:lvl2pPr>
              <a:lvl3pPr marL="11430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45000"/>
                <a:buFont typeface="Webdings" panose="05030102010509060703" pitchFamily="18" charset="2"/>
                <a:buChar char="&lt;"/>
                <a:defRPr kumimoji="1" sz="2000">
                  <a:solidFill>
                    <a:schemeClr val="tx2"/>
                  </a:solidFill>
                  <a:latin typeface="Tahoma" panose="020B0604030504040204" pitchFamily="34" charset="0"/>
                </a:defRPr>
              </a:lvl3pPr>
              <a:lvl4pPr marL="16002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•"/>
                <a:defRPr kumimoji="1">
                  <a:solidFill>
                    <a:schemeClr val="tx2"/>
                  </a:solidFill>
                  <a:latin typeface="Tahoma" panose="020B0604030504040204" pitchFamily="34" charset="0"/>
                </a:defRPr>
              </a:lvl4pPr>
              <a:lvl5pPr marL="20574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US" altLang="en-US">
                  <a:solidFill>
                    <a:schemeClr val="tx1"/>
                  </a:solidFill>
                  <a:latin typeface="Arial" panose="020B0604020202020204" pitchFamily="34" charset="0"/>
                </a:rPr>
                <a:t>MC</a:t>
              </a:r>
            </a:p>
          </p:txBody>
        </p:sp>
      </p:grpSp>
      <p:grpSp>
        <p:nvGrpSpPr>
          <p:cNvPr id="49165" name="Group 3"/>
          <p:cNvGrpSpPr>
            <a:grpSpLocks/>
          </p:cNvGrpSpPr>
          <p:nvPr/>
        </p:nvGrpSpPr>
        <p:grpSpPr bwMode="auto">
          <a:xfrm>
            <a:off x="5148263" y="1268413"/>
            <a:ext cx="3744912" cy="4454525"/>
            <a:chOff x="1233" y="763"/>
            <a:chExt cx="3235" cy="2806"/>
          </a:xfrm>
        </p:grpSpPr>
        <p:sp>
          <p:nvSpPr>
            <p:cNvPr id="49169" name="Line 4"/>
            <p:cNvSpPr>
              <a:spLocks noChangeShapeType="1"/>
            </p:cNvSpPr>
            <p:nvPr/>
          </p:nvSpPr>
          <p:spPr bwMode="auto">
            <a:xfrm>
              <a:off x="1233" y="763"/>
              <a:ext cx="0" cy="2796"/>
            </a:xfrm>
            <a:prstGeom prst="line">
              <a:avLst/>
            </a:prstGeom>
            <a:noFill/>
            <a:ln w="381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170" name="Line 5"/>
            <p:cNvSpPr>
              <a:spLocks noChangeShapeType="1"/>
            </p:cNvSpPr>
            <p:nvPr/>
          </p:nvSpPr>
          <p:spPr bwMode="auto">
            <a:xfrm>
              <a:off x="1245" y="3569"/>
              <a:ext cx="3223" cy="0"/>
            </a:xfrm>
            <a:prstGeom prst="line">
              <a:avLst/>
            </a:prstGeom>
            <a:noFill/>
            <a:ln w="381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cxnSp>
        <p:nvCxnSpPr>
          <p:cNvPr id="49166" name="Straight Connector 29"/>
          <p:cNvCxnSpPr>
            <a:cxnSpLocks noChangeShapeType="1"/>
          </p:cNvCxnSpPr>
          <p:nvPr/>
        </p:nvCxnSpPr>
        <p:spPr bwMode="auto">
          <a:xfrm rot="16200000" flipH="1">
            <a:off x="5076825" y="1773238"/>
            <a:ext cx="3887787" cy="3455988"/>
          </a:xfrm>
          <a:prstGeom prst="line">
            <a:avLst/>
          </a:prstGeom>
          <a:noFill/>
          <a:ln w="38100" algn="ctr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49167" name="Straight Connector 31"/>
          <p:cNvCxnSpPr>
            <a:cxnSpLocks noChangeShapeType="1"/>
          </p:cNvCxnSpPr>
          <p:nvPr/>
        </p:nvCxnSpPr>
        <p:spPr bwMode="auto">
          <a:xfrm rot="5400000" flipH="1" flipV="1">
            <a:off x="5291932" y="1845469"/>
            <a:ext cx="3600450" cy="3455987"/>
          </a:xfrm>
          <a:prstGeom prst="line">
            <a:avLst/>
          </a:prstGeom>
          <a:noFill/>
          <a:ln w="38100" algn="ctr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49168" name="Straight Connector 38"/>
          <p:cNvCxnSpPr>
            <a:cxnSpLocks noChangeShapeType="1"/>
          </p:cNvCxnSpPr>
          <p:nvPr/>
        </p:nvCxnSpPr>
        <p:spPr bwMode="auto">
          <a:xfrm flipV="1">
            <a:off x="395288" y="3573463"/>
            <a:ext cx="8280400" cy="71437"/>
          </a:xfrm>
          <a:prstGeom prst="line">
            <a:avLst/>
          </a:prstGeom>
          <a:noFill/>
          <a:ln w="38100" algn="ctr">
            <a:solidFill>
              <a:srgbClr val="C61234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</p:spTree>
    <p:extLst>
      <p:ext uri="{BB962C8B-B14F-4D97-AF65-F5344CB8AC3E}">
        <p14:creationId xmlns:p14="http://schemas.microsoft.com/office/powerpoint/2010/main" val="39069517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Tasks (40 Minutes)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58B45E6-64D3-4C5F-BDB6-A1B894EEEA29}" type="datetime1">
              <a:rPr lang="en-GB" altLang="en-US" smtClean="0"/>
              <a:pPr>
                <a:defRPr/>
              </a:pPr>
              <a:t>09/07/2023</a:t>
            </a:fld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FAF5663D-1B9D-48C8-BD8E-835F92F174D7}" type="slidenum">
              <a:rPr lang="en-GB" altLang="en-US" smtClean="0"/>
              <a:pPr>
                <a:defRPr/>
              </a:pPr>
              <a:t>36</a:t>
            </a:fld>
            <a:endParaRPr lang="en-GB" altLang="en-US"/>
          </a:p>
        </p:txBody>
      </p:sp>
      <p:sp>
        <p:nvSpPr>
          <p:cNvPr id="5" name="TextBox 4"/>
          <p:cNvSpPr txBox="1"/>
          <p:nvPr/>
        </p:nvSpPr>
        <p:spPr>
          <a:xfrm>
            <a:off x="250825" y="2060848"/>
            <a:ext cx="8569647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 smtClean="0">
                <a:latin typeface="+mj-lt"/>
              </a:rPr>
              <a:t>Complete the task sheets titled </a:t>
            </a:r>
            <a:r>
              <a:rPr lang="en-GB" sz="4000" smtClean="0">
                <a:latin typeface="+mj-lt"/>
              </a:rPr>
              <a:t>– Tasks 1, 2 &amp; 3. </a:t>
            </a:r>
            <a:r>
              <a:rPr lang="en-GB" sz="4000" dirty="0" smtClean="0">
                <a:latin typeface="+mj-lt"/>
              </a:rPr>
              <a:t>You will find the task sheets on Moodle in week 5 section.</a:t>
            </a:r>
            <a:endParaRPr lang="en-GB" sz="40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91432595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89B958-3B27-400F-8A23-7C690989A1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r>
              <a:rPr lang="en-US" dirty="0" smtClean="0">
                <a:solidFill>
                  <a:srgbClr val="FFC000"/>
                </a:solidFill>
              </a:rPr>
              <a:t>Any Questions?</a:t>
            </a:r>
            <a:endParaRPr lang="en-US" dirty="0">
              <a:solidFill>
                <a:srgbClr val="FFC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285E06-DFE2-4834-8B1E-DFEB6E36E7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5406" y="4365104"/>
            <a:ext cx="8229600" cy="748680"/>
          </a:xfrm>
        </p:spPr>
        <p:txBody>
          <a:bodyPr/>
          <a:lstStyle/>
          <a:p>
            <a:pPr marL="0" indent="0" algn="ctr">
              <a:buNone/>
            </a:pPr>
            <a:r>
              <a:rPr lang="en-GB" sz="4400" dirty="0" smtClean="0">
                <a:solidFill>
                  <a:srgbClr val="FFC000"/>
                </a:solidFill>
                <a:ea typeface="+mn-lt"/>
                <a:cs typeface="+mn-lt"/>
              </a:rPr>
              <a:t>Thank you!</a:t>
            </a:r>
            <a:endParaRPr lang="en-US" sz="4400" dirty="0">
              <a:solidFill>
                <a:srgbClr val="FFC00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4BB3AC-F623-4630-982B-8D019F4257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303D31F-598B-47EE-BA37-93F097A3D676}" type="datetime1">
              <a:rPr kumimoji="0" lang="en-GB" altLang="en-US" sz="105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09/07/2023</a:t>
            </a:fld>
            <a:endParaRPr kumimoji="0" lang="en-GB" altLang="en-US" sz="105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EB2F426-6B89-449B-8908-F7E1F6BC56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6550E941-99E4-4403-A917-B30FF69A9617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37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Myriad Pro"/>
              <a:ea typeface="+mn-ea"/>
              <a:cs typeface="Arial" panose="020B0604020202020204" pitchFamily="34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0810" y="0"/>
            <a:ext cx="9144793" cy="4176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5578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287</TotalTime>
  <Words>1386</Words>
  <Application>Microsoft Office PowerPoint</Application>
  <PresentationFormat>On-screen Show (4:3)</PresentationFormat>
  <Paragraphs>315</Paragraphs>
  <Slides>37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44" baseType="lpstr">
      <vt:lpstr>Arial</vt:lpstr>
      <vt:lpstr>Myriad Pro</vt:lpstr>
      <vt:lpstr>Symbol</vt:lpstr>
      <vt:lpstr>Times New Roman</vt:lpstr>
      <vt:lpstr>Verdana</vt:lpstr>
      <vt:lpstr>Wingdings</vt:lpstr>
      <vt:lpstr>20140311PresentationUWTSDTemplate</vt:lpstr>
      <vt:lpstr>LCBB5008</vt:lpstr>
      <vt:lpstr>Learning Objectives</vt:lpstr>
      <vt:lpstr>Discussion (10 Minutes): Watch the video clip on this slide and discuss the relationship between the cost of production and revenue</vt:lpstr>
      <vt:lpstr>Economics Costs</vt:lpstr>
      <vt:lpstr>Economic, or Pure, Profits</vt:lpstr>
      <vt:lpstr>Summary of Costs and Profits</vt:lpstr>
      <vt:lpstr>Short and Long Run</vt:lpstr>
      <vt:lpstr>Short and Long Run (cont.)</vt:lpstr>
      <vt:lpstr>Short-Run Production Costs</vt:lpstr>
      <vt:lpstr>PowerPoint Presentation</vt:lpstr>
      <vt:lpstr>Short-Run Production Costs</vt:lpstr>
      <vt:lpstr>Law of Diminishing Returns</vt:lpstr>
      <vt:lpstr>Fixed, Variable &amp; Total Costs</vt:lpstr>
      <vt:lpstr>Total Costs</vt:lpstr>
      <vt:lpstr>Marginal Costs</vt:lpstr>
      <vt:lpstr>Marginal Costs</vt:lpstr>
      <vt:lpstr>Marginal Costs &amp; Marginal Products</vt:lpstr>
      <vt:lpstr>ADVERTISING </vt:lpstr>
      <vt:lpstr>QANTAS</vt:lpstr>
      <vt:lpstr>VIRGIN</vt:lpstr>
      <vt:lpstr>PLANE OWNERSHIP</vt:lpstr>
      <vt:lpstr>PLANE OWNERSHIP</vt:lpstr>
      <vt:lpstr>Marginal Cost Relationships</vt:lpstr>
      <vt:lpstr>Long-Run Production Costs</vt:lpstr>
      <vt:lpstr>Long-Run Production Costs (cont.)</vt:lpstr>
      <vt:lpstr>Long-Run Production Costs</vt:lpstr>
      <vt:lpstr>Long-Run Production Costs</vt:lpstr>
      <vt:lpstr>Long-Run Production Costs</vt:lpstr>
      <vt:lpstr>Economies and Diseconomies of Scale</vt:lpstr>
      <vt:lpstr>Economies and Diseconomies of Scale</vt:lpstr>
      <vt:lpstr>Economies and Diseconomies of Scale</vt:lpstr>
      <vt:lpstr>Long-Run ATC Curves</vt:lpstr>
      <vt:lpstr>Minimum Efficiency Scale</vt:lpstr>
      <vt:lpstr>Economies of scope</vt:lpstr>
      <vt:lpstr>Firm/market diagrams</vt:lpstr>
      <vt:lpstr>Tasks (40 Minutes)</vt:lpstr>
      <vt:lpstr>Any 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LCBB5003</dc:title>
  <dc:creator>BMC Training</dc:creator>
  <cp:lastModifiedBy>Timothy Osadiya</cp:lastModifiedBy>
  <cp:revision>23</cp:revision>
  <dcterms:created xsi:type="dcterms:W3CDTF">2020-06-23T16:08:04Z</dcterms:created>
  <dcterms:modified xsi:type="dcterms:W3CDTF">2023-07-09T08:51:45Z</dcterms:modified>
</cp:coreProperties>
</file>