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67" r:id="rId3"/>
    <p:sldId id="271" r:id="rId4"/>
    <p:sldId id="272" r:id="rId5"/>
    <p:sldId id="273" r:id="rId6"/>
    <p:sldId id="281" r:id="rId7"/>
    <p:sldId id="274" r:id="rId8"/>
    <p:sldId id="284" r:id="rId9"/>
    <p:sldId id="282" r:id="rId10"/>
    <p:sldId id="276" r:id="rId11"/>
    <p:sldId id="280" r:id="rId12"/>
    <p:sldId id="277" r:id="rId13"/>
    <p:sldId id="28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69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E47593-47F5-47CA-1B7F-D2468D17B7DE}" v="97" dt="2026-03-26T17:40:47.922"/>
    <p1510:client id="{07583A83-5C46-FACE-A7E6-EEA6E1B4641C}" v="17" dt="2026-03-26T19:30:41.056"/>
    <p1510:client id="{0FC386C8-1A34-98C2-961B-1CBB816D5B4C}" v="817" dt="2026-03-26T15:35:11.008"/>
    <p1510:client id="{490428FD-4051-541B-9DC7-9D85DAFCE631}" v="6" dt="2026-03-26T19:50:08.442"/>
    <p1510:client id="{56CF2265-DB79-0329-11C3-51055E1B9E38}" v="5" dt="2026-03-25T17:10:23.061"/>
    <p1510:client id="{6F1BD69D-5060-3C44-ABF7-9236DB43B342}" v="115" dt="2026-03-25T12:30:24.420"/>
    <p1510:client id="{7A2161A9-206E-88B7-2409-524EB3DA06DC}" v="4" dt="2026-03-25T16:34:21.608"/>
    <p1510:client id="{8A19AF78-ED0E-FD1C-1790-2D2A879A422F}" v="1192" dt="2026-03-26T13:28:01.610"/>
    <p1510:client id="{930786BC-2A3A-494A-0F9E-0A47C901F16A}" v="4177" dt="2026-03-26T13:47:27.966"/>
    <p1510:client id="{9B5AE4A1-E410-153E-87BF-E136123D8513}" v="12" dt="2026-03-25T11:33:47.618"/>
    <p1510:client id="{AF4334FB-3B0F-A294-5AD4-1055380C0DB1}" v="22" dt="2026-03-26T19:32:50.219"/>
    <p1510:client id="{BB658B39-120A-6F52-A81F-95EE32F0F0B2}" v="4" dt="2026-03-26T19:59:00.776"/>
    <p1510:client id="{F088FC7D-A156-F3A8-1558-E5CB72820F78}" v="37" dt="2026-03-26T19:45:29.299"/>
    <p1510:client id="{F9818229-B942-7993-FE61-8A77E9081055}" v="6" dt="2026-03-26T11:12:56.5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9F09B7-9E2A-4D86-922E-EC5B06915743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5E182DD-20AB-441E-8BFE-9C80A3F44CDA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solidFill>
                <a:schemeClr val="bg1"/>
              </a:solidFill>
              <a:latin typeface="Calibri"/>
              <a:ea typeface="Calibri"/>
              <a:cs typeface="Calibri"/>
            </a:rPr>
            <a:t>Starter package – cleaning product bundle averaging between £3 to £5</a:t>
          </a:r>
          <a:endParaRPr lang="en-GB" b="0">
            <a:solidFill>
              <a:schemeClr val="bg1"/>
            </a:solidFill>
          </a:endParaRPr>
        </a:p>
      </dgm:t>
    </dgm:pt>
    <dgm:pt modelId="{5EBD8948-2C6A-453B-AC77-1C792C111C07}" type="parTrans" cxnId="{DBE0EFE0-32FA-4017-AC24-37174BFABE34}">
      <dgm:prSet/>
      <dgm:spPr/>
      <dgm:t>
        <a:bodyPr/>
        <a:lstStyle/>
        <a:p>
          <a:endParaRPr lang="en-GB"/>
        </a:p>
      </dgm:t>
    </dgm:pt>
    <dgm:pt modelId="{A9C9585D-1ECD-4D14-8E59-C84716508D47}" type="sibTrans" cxnId="{DBE0EFE0-32FA-4017-AC24-37174BFABE34}">
      <dgm:prSet/>
      <dgm:spPr/>
      <dgm:t>
        <a:bodyPr/>
        <a:lstStyle/>
        <a:p>
          <a:endParaRPr lang="en-GB"/>
        </a:p>
      </dgm:t>
    </dgm:pt>
    <dgm:pt modelId="{F958504D-4E19-4D3A-84E8-B7C73A5C19FB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solidFill>
                <a:schemeClr val="bg1"/>
              </a:solidFill>
              <a:latin typeface="Calibri"/>
              <a:ea typeface="Calibri"/>
              <a:cs typeface="Calibri"/>
            </a:rPr>
            <a:t>Staff - £26,000 to £30,000 per staff annually </a:t>
          </a:r>
        </a:p>
      </dgm:t>
    </dgm:pt>
    <dgm:pt modelId="{CBE73261-4CEA-4099-AA6C-66EDB995B737}" type="parTrans" cxnId="{8992558F-DC97-46BE-B042-1FEFA7FEBA04}">
      <dgm:prSet/>
      <dgm:spPr/>
    </dgm:pt>
    <dgm:pt modelId="{2CBF260E-09A1-4DD5-8417-EB23E1101A92}" type="sibTrans" cxnId="{8992558F-DC97-46BE-B042-1FEFA7FEBA04}">
      <dgm:prSet/>
      <dgm:spPr/>
      <dgm:t>
        <a:bodyPr/>
        <a:lstStyle/>
        <a:p>
          <a:endParaRPr lang="en-US"/>
        </a:p>
      </dgm:t>
    </dgm:pt>
    <dgm:pt modelId="{8C8ACE79-6466-48ED-BAEC-BFCD79349598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solidFill>
                <a:schemeClr val="bg1"/>
              </a:solidFill>
              <a:latin typeface="Calibri"/>
              <a:ea typeface="Calibri"/>
              <a:cs typeface="Calibri"/>
            </a:rPr>
            <a:t>App – Apple store annually £80, Google store £20 one-time purchase</a:t>
          </a:r>
          <a:endParaRPr lang="en-US" b="1">
            <a:solidFill>
              <a:schemeClr val="bg1"/>
            </a:solidFill>
            <a:latin typeface="Calibri"/>
            <a:ea typeface="Calibri"/>
            <a:cs typeface="Calibri"/>
          </a:endParaRPr>
        </a:p>
      </dgm:t>
    </dgm:pt>
    <dgm:pt modelId="{68B3D8C6-3AE1-413E-B7BF-12AC681992A2}" type="parTrans" cxnId="{44A276F6-07D2-45FB-AA95-AB5549588260}">
      <dgm:prSet/>
      <dgm:spPr/>
    </dgm:pt>
    <dgm:pt modelId="{C5B72BF7-3B87-4E0C-BAA0-1A68030DE92B}" type="sibTrans" cxnId="{44A276F6-07D2-45FB-AA95-AB5549588260}">
      <dgm:prSet/>
      <dgm:spPr/>
      <dgm:t>
        <a:bodyPr/>
        <a:lstStyle/>
        <a:p>
          <a:endParaRPr lang="en-US"/>
        </a:p>
      </dgm:t>
    </dgm:pt>
    <dgm:pt modelId="{4C0EA4DE-94CC-43B3-AC9F-63586CC78D84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solidFill>
                <a:schemeClr val="bg1"/>
              </a:solidFill>
              <a:latin typeface="Calibri"/>
              <a:ea typeface="Calibri"/>
              <a:cs typeface="Calibri"/>
            </a:rPr>
            <a:t>Incentive – Cost to make a coffee averages between 15p to 30p</a:t>
          </a:r>
        </a:p>
      </dgm:t>
    </dgm:pt>
    <dgm:pt modelId="{D31D1347-8228-4467-9518-1D2319B346CE}" type="parTrans" cxnId="{97EE7F1F-172A-4F09-9058-D4A9A1953AFF}">
      <dgm:prSet/>
      <dgm:spPr/>
    </dgm:pt>
    <dgm:pt modelId="{27B338F5-5497-4763-AFA8-C0B930AD92C2}" type="sibTrans" cxnId="{97EE7F1F-172A-4F09-9058-D4A9A1953AFF}">
      <dgm:prSet/>
      <dgm:spPr/>
      <dgm:t>
        <a:bodyPr/>
        <a:lstStyle/>
        <a:p>
          <a:endParaRPr lang="en-US"/>
        </a:p>
      </dgm:t>
    </dgm:pt>
    <dgm:pt modelId="{8AAAE8E7-AFB3-45A2-B01D-9024BE171C72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solidFill>
                <a:schemeClr val="bg1"/>
              </a:solidFill>
              <a:latin typeface="Calibri"/>
              <a:ea typeface="Calibri"/>
              <a:cs typeface="Calibri"/>
            </a:rPr>
            <a:t>Server - £100 to £250 per month, costing for the App server, Database hosting, storage &amp; traffic</a:t>
          </a:r>
        </a:p>
      </dgm:t>
    </dgm:pt>
    <dgm:pt modelId="{A85CE557-6F7B-4D1B-871B-F30BBB41B236}" type="parTrans" cxnId="{5B2DF2E9-2577-4241-B459-D9B445514793}">
      <dgm:prSet/>
      <dgm:spPr/>
    </dgm:pt>
    <dgm:pt modelId="{7E705E5C-1941-4F44-846D-4A70FFB5A5D1}" type="sibTrans" cxnId="{5B2DF2E9-2577-4241-B459-D9B445514793}">
      <dgm:prSet/>
      <dgm:spPr/>
      <dgm:t>
        <a:bodyPr/>
        <a:lstStyle/>
        <a:p>
          <a:endParaRPr lang="en-US"/>
        </a:p>
      </dgm:t>
    </dgm:pt>
    <dgm:pt modelId="{3EF1DB51-9366-4CFF-93C1-AA527B71F83E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solidFill>
                <a:schemeClr val="bg1"/>
              </a:solidFill>
              <a:latin typeface="Calibri"/>
              <a:ea typeface="Calibri"/>
              <a:cs typeface="Calibri"/>
            </a:rPr>
            <a:t>Training staff – vehicle training for staff £1300</a:t>
          </a:r>
        </a:p>
      </dgm:t>
    </dgm:pt>
    <dgm:pt modelId="{3264EE6D-82B3-465A-81C7-A41E03E23F3A}" type="parTrans" cxnId="{5D1CE6BA-B261-446A-95C0-313BD55441E4}">
      <dgm:prSet/>
      <dgm:spPr/>
    </dgm:pt>
    <dgm:pt modelId="{D74309EA-A927-4E27-B637-C46DAE14FECF}" type="sibTrans" cxnId="{5D1CE6BA-B261-446A-95C0-313BD55441E4}">
      <dgm:prSet/>
      <dgm:spPr/>
      <dgm:t>
        <a:bodyPr/>
        <a:lstStyle/>
        <a:p>
          <a:endParaRPr lang="en-US"/>
        </a:p>
      </dgm:t>
    </dgm:pt>
    <dgm:pt modelId="{4B84467C-ADDB-4BCB-B4F6-18D8644B686B}" type="pres">
      <dgm:prSet presAssocID="{8F9F09B7-9E2A-4D86-922E-EC5B06915743}" presName="root" presStyleCnt="0">
        <dgm:presLayoutVars>
          <dgm:dir/>
          <dgm:resizeHandles val="exact"/>
        </dgm:presLayoutVars>
      </dgm:prSet>
      <dgm:spPr/>
    </dgm:pt>
    <dgm:pt modelId="{C22330EB-949F-430F-85FE-D65E9CEFF8D9}" type="pres">
      <dgm:prSet presAssocID="{F958504D-4E19-4D3A-84E8-B7C73A5C19FB}" presName="compNode" presStyleCnt="0"/>
      <dgm:spPr/>
    </dgm:pt>
    <dgm:pt modelId="{40627B2C-DBEA-44C6-B8A3-116D32B95251}" type="pres">
      <dgm:prSet presAssocID="{F958504D-4E19-4D3A-84E8-B7C73A5C19FB}" presName="iconBgRect" presStyleLbl="bgShp" presStyleIdx="0" presStyleCnt="6"/>
      <dgm:spPr/>
    </dgm:pt>
    <dgm:pt modelId="{3B4A78DE-3E6A-4A12-A26B-3A1F0950715B}" type="pres">
      <dgm:prSet presAssocID="{F958504D-4E19-4D3A-84E8-B7C73A5C19FB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2D46E035-22DC-41EB-9283-4E0A0A26AA61}" type="pres">
      <dgm:prSet presAssocID="{F958504D-4E19-4D3A-84E8-B7C73A5C19FB}" presName="spaceRect" presStyleCnt="0"/>
      <dgm:spPr/>
    </dgm:pt>
    <dgm:pt modelId="{FDDEEA07-3638-4A8C-BCA5-C564CF310448}" type="pres">
      <dgm:prSet presAssocID="{F958504D-4E19-4D3A-84E8-B7C73A5C19FB}" presName="textRect" presStyleLbl="revTx" presStyleIdx="0" presStyleCnt="6">
        <dgm:presLayoutVars>
          <dgm:chMax val="1"/>
          <dgm:chPref val="1"/>
        </dgm:presLayoutVars>
      </dgm:prSet>
      <dgm:spPr/>
    </dgm:pt>
    <dgm:pt modelId="{66AD0A04-EB71-4C41-8CA3-B553C1784912}" type="pres">
      <dgm:prSet presAssocID="{2CBF260E-09A1-4DD5-8417-EB23E1101A92}" presName="sibTrans" presStyleCnt="0"/>
      <dgm:spPr/>
    </dgm:pt>
    <dgm:pt modelId="{6ADB9620-906D-402B-9EB7-46FD32C631B6}" type="pres">
      <dgm:prSet presAssocID="{8C8ACE79-6466-48ED-BAEC-BFCD79349598}" presName="compNode" presStyleCnt="0"/>
      <dgm:spPr/>
    </dgm:pt>
    <dgm:pt modelId="{EE7AED74-970F-4CE2-980D-850967EE116C}" type="pres">
      <dgm:prSet presAssocID="{8C8ACE79-6466-48ED-BAEC-BFCD79349598}" presName="iconBgRect" presStyleLbl="bgShp" presStyleIdx="1" presStyleCnt="6"/>
      <dgm:spPr/>
    </dgm:pt>
    <dgm:pt modelId="{797DA21E-902C-439F-AD25-7E49FECDA459}" type="pres">
      <dgm:prSet presAssocID="{8C8ACE79-6466-48ED-BAEC-BFCD79349598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56D761D-F90C-4788-9C1E-4451C7F48C58}" type="pres">
      <dgm:prSet presAssocID="{8C8ACE79-6466-48ED-BAEC-BFCD79349598}" presName="spaceRect" presStyleCnt="0"/>
      <dgm:spPr/>
    </dgm:pt>
    <dgm:pt modelId="{9C14F1AF-E5F6-48DA-B4C0-6D616714851D}" type="pres">
      <dgm:prSet presAssocID="{8C8ACE79-6466-48ED-BAEC-BFCD79349598}" presName="textRect" presStyleLbl="revTx" presStyleIdx="1" presStyleCnt="6">
        <dgm:presLayoutVars>
          <dgm:chMax val="1"/>
          <dgm:chPref val="1"/>
        </dgm:presLayoutVars>
      </dgm:prSet>
      <dgm:spPr/>
    </dgm:pt>
    <dgm:pt modelId="{2C50F7E1-ABA0-452F-986A-0C6D68C33563}" type="pres">
      <dgm:prSet presAssocID="{C5B72BF7-3B87-4E0C-BAA0-1A68030DE92B}" presName="sibTrans" presStyleCnt="0"/>
      <dgm:spPr/>
    </dgm:pt>
    <dgm:pt modelId="{BA6A4BB8-F240-4610-9CE6-34C77F81453A}" type="pres">
      <dgm:prSet presAssocID="{4C0EA4DE-94CC-43B3-AC9F-63586CC78D84}" presName="compNode" presStyleCnt="0"/>
      <dgm:spPr/>
    </dgm:pt>
    <dgm:pt modelId="{362C276B-9D7D-45C7-94FB-FDF5FA9C27AF}" type="pres">
      <dgm:prSet presAssocID="{4C0EA4DE-94CC-43B3-AC9F-63586CC78D84}" presName="iconBgRect" presStyleLbl="bgShp" presStyleIdx="2" presStyleCnt="6"/>
      <dgm:spPr/>
    </dgm:pt>
    <dgm:pt modelId="{0CED0382-9C6D-4F67-9AB7-7830B7DE1AF0}" type="pres">
      <dgm:prSet presAssocID="{4C0EA4DE-94CC-43B3-AC9F-63586CC78D84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84698D60-5D1C-47BC-8525-674F17AAF200}" type="pres">
      <dgm:prSet presAssocID="{4C0EA4DE-94CC-43B3-AC9F-63586CC78D84}" presName="spaceRect" presStyleCnt="0"/>
      <dgm:spPr/>
    </dgm:pt>
    <dgm:pt modelId="{0AC5F3D1-BAC1-492F-9AAC-B87313C44DBF}" type="pres">
      <dgm:prSet presAssocID="{4C0EA4DE-94CC-43B3-AC9F-63586CC78D84}" presName="textRect" presStyleLbl="revTx" presStyleIdx="2" presStyleCnt="6">
        <dgm:presLayoutVars>
          <dgm:chMax val="1"/>
          <dgm:chPref val="1"/>
        </dgm:presLayoutVars>
      </dgm:prSet>
      <dgm:spPr/>
    </dgm:pt>
    <dgm:pt modelId="{F43ACB6A-416C-4717-B016-942509020BE2}" type="pres">
      <dgm:prSet presAssocID="{27B338F5-5497-4763-AFA8-C0B930AD92C2}" presName="sibTrans" presStyleCnt="0"/>
      <dgm:spPr/>
    </dgm:pt>
    <dgm:pt modelId="{BB74091B-C9A3-4A1F-BFB3-A714FC208808}" type="pres">
      <dgm:prSet presAssocID="{8AAAE8E7-AFB3-45A2-B01D-9024BE171C72}" presName="compNode" presStyleCnt="0"/>
      <dgm:spPr/>
    </dgm:pt>
    <dgm:pt modelId="{152B89BD-540B-4220-8B25-309B5C77BF8F}" type="pres">
      <dgm:prSet presAssocID="{8AAAE8E7-AFB3-45A2-B01D-9024BE171C72}" presName="iconBgRect" presStyleLbl="bgShp" presStyleIdx="3" presStyleCnt="6"/>
      <dgm:spPr/>
    </dgm:pt>
    <dgm:pt modelId="{AF236F41-AE07-4112-BD58-6DA2B6D121A5}" type="pres">
      <dgm:prSet presAssocID="{8AAAE8E7-AFB3-45A2-B01D-9024BE171C72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19023B1-6D28-4FC3-956F-F785FC72C6E6}" type="pres">
      <dgm:prSet presAssocID="{8AAAE8E7-AFB3-45A2-B01D-9024BE171C72}" presName="spaceRect" presStyleCnt="0"/>
      <dgm:spPr/>
    </dgm:pt>
    <dgm:pt modelId="{ADFA8ADF-2C7A-44B0-BCA0-2276D4A3BBB4}" type="pres">
      <dgm:prSet presAssocID="{8AAAE8E7-AFB3-45A2-B01D-9024BE171C72}" presName="textRect" presStyleLbl="revTx" presStyleIdx="3" presStyleCnt="6">
        <dgm:presLayoutVars>
          <dgm:chMax val="1"/>
          <dgm:chPref val="1"/>
        </dgm:presLayoutVars>
      </dgm:prSet>
      <dgm:spPr/>
    </dgm:pt>
    <dgm:pt modelId="{F3DB38E2-5BDE-4F10-979D-AFA70B40C3ED}" type="pres">
      <dgm:prSet presAssocID="{7E705E5C-1941-4F44-846D-4A70FFB5A5D1}" presName="sibTrans" presStyleCnt="0"/>
      <dgm:spPr/>
    </dgm:pt>
    <dgm:pt modelId="{588B68F0-82B2-4A0E-86D8-7DA21782C3F2}" type="pres">
      <dgm:prSet presAssocID="{3EF1DB51-9366-4CFF-93C1-AA527B71F83E}" presName="compNode" presStyleCnt="0"/>
      <dgm:spPr/>
    </dgm:pt>
    <dgm:pt modelId="{F38014B2-3771-4D1D-BF45-0FF5F6E4998D}" type="pres">
      <dgm:prSet presAssocID="{3EF1DB51-9366-4CFF-93C1-AA527B71F83E}" presName="iconBgRect" presStyleLbl="bgShp" presStyleIdx="4" presStyleCnt="6"/>
      <dgm:spPr/>
    </dgm:pt>
    <dgm:pt modelId="{800609B2-B4C6-4B15-B62F-47EC55CBAD69}" type="pres">
      <dgm:prSet presAssocID="{3EF1DB51-9366-4CFF-93C1-AA527B71F83E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61C3247D-09C2-48AA-B96E-223652E1D676}" type="pres">
      <dgm:prSet presAssocID="{3EF1DB51-9366-4CFF-93C1-AA527B71F83E}" presName="spaceRect" presStyleCnt="0"/>
      <dgm:spPr/>
    </dgm:pt>
    <dgm:pt modelId="{803E5474-FBDE-4B05-B7B2-7DD29B9DDFD8}" type="pres">
      <dgm:prSet presAssocID="{3EF1DB51-9366-4CFF-93C1-AA527B71F83E}" presName="textRect" presStyleLbl="revTx" presStyleIdx="4" presStyleCnt="6">
        <dgm:presLayoutVars>
          <dgm:chMax val="1"/>
          <dgm:chPref val="1"/>
        </dgm:presLayoutVars>
      </dgm:prSet>
      <dgm:spPr/>
    </dgm:pt>
    <dgm:pt modelId="{2553EFFA-EB01-40AA-8252-FB5E9C55D7A1}" type="pres">
      <dgm:prSet presAssocID="{D74309EA-A927-4E27-B637-C46DAE14FECF}" presName="sibTrans" presStyleCnt="0"/>
      <dgm:spPr/>
    </dgm:pt>
    <dgm:pt modelId="{4388459E-9E5C-4295-8525-24CEFBE05E33}" type="pres">
      <dgm:prSet presAssocID="{C5E182DD-20AB-441E-8BFE-9C80A3F44CDA}" presName="compNode" presStyleCnt="0"/>
      <dgm:spPr/>
    </dgm:pt>
    <dgm:pt modelId="{1890E1F9-7351-47B2-A0A2-4C53CF452178}" type="pres">
      <dgm:prSet presAssocID="{C5E182DD-20AB-441E-8BFE-9C80A3F44CDA}" presName="iconBgRect" presStyleLbl="bgShp" presStyleIdx="5" presStyleCnt="6"/>
      <dgm:spPr/>
    </dgm:pt>
    <dgm:pt modelId="{074712DB-EF74-406F-AA6C-45090DEDB8C9}" type="pres">
      <dgm:prSet presAssocID="{C5E182DD-20AB-441E-8BFE-9C80A3F44CDA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C5FAC57E-52A5-4AC2-9067-97E3559D4B1D}" type="pres">
      <dgm:prSet presAssocID="{C5E182DD-20AB-441E-8BFE-9C80A3F44CDA}" presName="spaceRect" presStyleCnt="0"/>
      <dgm:spPr/>
    </dgm:pt>
    <dgm:pt modelId="{4C7B076B-1F33-4F21-9C69-844143DB86E5}" type="pres">
      <dgm:prSet presAssocID="{C5E182DD-20AB-441E-8BFE-9C80A3F44CD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A34BE0A-B596-4B83-AF72-C98BD60C254D}" type="presOf" srcId="{8AAAE8E7-AFB3-45A2-B01D-9024BE171C72}" destId="{ADFA8ADF-2C7A-44B0-BCA0-2276D4A3BBB4}" srcOrd="0" destOrd="0" presId="urn:microsoft.com/office/officeart/2018/5/layout/IconCircleLabelList"/>
    <dgm:cxn modelId="{E1D6E20F-B9EB-400C-97C9-09EDC4A75FAA}" type="presOf" srcId="{F958504D-4E19-4D3A-84E8-B7C73A5C19FB}" destId="{FDDEEA07-3638-4A8C-BCA5-C564CF310448}" srcOrd="0" destOrd="0" presId="urn:microsoft.com/office/officeart/2018/5/layout/IconCircleLabelList"/>
    <dgm:cxn modelId="{97EE7F1F-172A-4F09-9058-D4A9A1953AFF}" srcId="{8F9F09B7-9E2A-4D86-922E-EC5B06915743}" destId="{4C0EA4DE-94CC-43B3-AC9F-63586CC78D84}" srcOrd="2" destOrd="0" parTransId="{D31D1347-8228-4467-9518-1D2319B346CE}" sibTransId="{27B338F5-5497-4763-AFA8-C0B930AD92C2}"/>
    <dgm:cxn modelId="{88016931-8158-4B67-8FB5-112668FAAD4D}" type="presOf" srcId="{8F9F09B7-9E2A-4D86-922E-EC5B06915743}" destId="{4B84467C-ADDB-4BCB-B4F6-18D8644B686B}" srcOrd="0" destOrd="0" presId="urn:microsoft.com/office/officeart/2018/5/layout/IconCircleLabelList"/>
    <dgm:cxn modelId="{4F756E5F-433F-43AD-9B39-6DF272EC154B}" type="presOf" srcId="{C5E182DD-20AB-441E-8BFE-9C80A3F44CDA}" destId="{4C7B076B-1F33-4F21-9C69-844143DB86E5}" srcOrd="0" destOrd="0" presId="urn:microsoft.com/office/officeart/2018/5/layout/IconCircleLabelList"/>
    <dgm:cxn modelId="{8992558F-DC97-46BE-B042-1FEFA7FEBA04}" srcId="{8F9F09B7-9E2A-4D86-922E-EC5B06915743}" destId="{F958504D-4E19-4D3A-84E8-B7C73A5C19FB}" srcOrd="0" destOrd="0" parTransId="{CBE73261-4CEA-4099-AA6C-66EDB995B737}" sibTransId="{2CBF260E-09A1-4DD5-8417-EB23E1101A92}"/>
    <dgm:cxn modelId="{6F0649A4-E34A-49A9-A895-35793DB54C6C}" type="presOf" srcId="{3EF1DB51-9366-4CFF-93C1-AA527B71F83E}" destId="{803E5474-FBDE-4B05-B7B2-7DD29B9DDFD8}" srcOrd="0" destOrd="0" presId="urn:microsoft.com/office/officeart/2018/5/layout/IconCircleLabelList"/>
    <dgm:cxn modelId="{9D6A9CBA-BB30-4717-9AC9-33D1D24E8C4E}" type="presOf" srcId="{4C0EA4DE-94CC-43B3-AC9F-63586CC78D84}" destId="{0AC5F3D1-BAC1-492F-9AAC-B87313C44DBF}" srcOrd="0" destOrd="0" presId="urn:microsoft.com/office/officeart/2018/5/layout/IconCircleLabelList"/>
    <dgm:cxn modelId="{5D1CE6BA-B261-446A-95C0-313BD55441E4}" srcId="{8F9F09B7-9E2A-4D86-922E-EC5B06915743}" destId="{3EF1DB51-9366-4CFF-93C1-AA527B71F83E}" srcOrd="4" destOrd="0" parTransId="{3264EE6D-82B3-465A-81C7-A41E03E23F3A}" sibTransId="{D74309EA-A927-4E27-B637-C46DAE14FECF}"/>
    <dgm:cxn modelId="{32668EBC-2D94-40E1-949E-5EF445300598}" type="presOf" srcId="{8C8ACE79-6466-48ED-BAEC-BFCD79349598}" destId="{9C14F1AF-E5F6-48DA-B4C0-6D616714851D}" srcOrd="0" destOrd="0" presId="urn:microsoft.com/office/officeart/2018/5/layout/IconCircleLabelList"/>
    <dgm:cxn modelId="{DBE0EFE0-32FA-4017-AC24-37174BFABE34}" srcId="{8F9F09B7-9E2A-4D86-922E-EC5B06915743}" destId="{C5E182DD-20AB-441E-8BFE-9C80A3F44CDA}" srcOrd="5" destOrd="0" parTransId="{5EBD8948-2C6A-453B-AC77-1C792C111C07}" sibTransId="{A9C9585D-1ECD-4D14-8E59-C84716508D47}"/>
    <dgm:cxn modelId="{5B2DF2E9-2577-4241-B459-D9B445514793}" srcId="{8F9F09B7-9E2A-4D86-922E-EC5B06915743}" destId="{8AAAE8E7-AFB3-45A2-B01D-9024BE171C72}" srcOrd="3" destOrd="0" parTransId="{A85CE557-6F7B-4D1B-871B-F30BBB41B236}" sibTransId="{7E705E5C-1941-4F44-846D-4A70FFB5A5D1}"/>
    <dgm:cxn modelId="{44A276F6-07D2-45FB-AA95-AB5549588260}" srcId="{8F9F09B7-9E2A-4D86-922E-EC5B06915743}" destId="{8C8ACE79-6466-48ED-BAEC-BFCD79349598}" srcOrd="1" destOrd="0" parTransId="{68B3D8C6-3AE1-413E-B7BF-12AC681992A2}" sibTransId="{C5B72BF7-3B87-4E0C-BAA0-1A68030DE92B}"/>
    <dgm:cxn modelId="{E16DD6A2-8C1F-418E-8708-22F54119CE2D}" type="presParOf" srcId="{4B84467C-ADDB-4BCB-B4F6-18D8644B686B}" destId="{C22330EB-949F-430F-85FE-D65E9CEFF8D9}" srcOrd="0" destOrd="0" presId="urn:microsoft.com/office/officeart/2018/5/layout/IconCircleLabelList"/>
    <dgm:cxn modelId="{91BF5FC3-EAC3-46A9-A64B-AEBEE84C2B81}" type="presParOf" srcId="{C22330EB-949F-430F-85FE-D65E9CEFF8D9}" destId="{40627B2C-DBEA-44C6-B8A3-116D32B95251}" srcOrd="0" destOrd="0" presId="urn:microsoft.com/office/officeart/2018/5/layout/IconCircleLabelList"/>
    <dgm:cxn modelId="{776405E6-1EC2-4E0D-B2FA-F2462D60873E}" type="presParOf" srcId="{C22330EB-949F-430F-85FE-D65E9CEFF8D9}" destId="{3B4A78DE-3E6A-4A12-A26B-3A1F0950715B}" srcOrd="1" destOrd="0" presId="urn:microsoft.com/office/officeart/2018/5/layout/IconCircleLabelList"/>
    <dgm:cxn modelId="{3C42ED34-EED4-4D40-AB12-B0819A860A74}" type="presParOf" srcId="{C22330EB-949F-430F-85FE-D65E9CEFF8D9}" destId="{2D46E035-22DC-41EB-9283-4E0A0A26AA61}" srcOrd="2" destOrd="0" presId="urn:microsoft.com/office/officeart/2018/5/layout/IconCircleLabelList"/>
    <dgm:cxn modelId="{B5133ACF-A8A8-4E66-8F44-7F847CB487F9}" type="presParOf" srcId="{C22330EB-949F-430F-85FE-D65E9CEFF8D9}" destId="{FDDEEA07-3638-4A8C-BCA5-C564CF310448}" srcOrd="3" destOrd="0" presId="urn:microsoft.com/office/officeart/2018/5/layout/IconCircleLabelList"/>
    <dgm:cxn modelId="{41DBD3A9-1DB6-483E-B7D0-3852C3FCF6B0}" type="presParOf" srcId="{4B84467C-ADDB-4BCB-B4F6-18D8644B686B}" destId="{66AD0A04-EB71-4C41-8CA3-B553C1784912}" srcOrd="1" destOrd="0" presId="urn:microsoft.com/office/officeart/2018/5/layout/IconCircleLabelList"/>
    <dgm:cxn modelId="{34F6B0AA-213E-43FB-9AB9-5D989C8615F4}" type="presParOf" srcId="{4B84467C-ADDB-4BCB-B4F6-18D8644B686B}" destId="{6ADB9620-906D-402B-9EB7-46FD32C631B6}" srcOrd="2" destOrd="0" presId="urn:microsoft.com/office/officeart/2018/5/layout/IconCircleLabelList"/>
    <dgm:cxn modelId="{37E8E3E6-695C-41C7-AA2F-BCBDD342D8FA}" type="presParOf" srcId="{6ADB9620-906D-402B-9EB7-46FD32C631B6}" destId="{EE7AED74-970F-4CE2-980D-850967EE116C}" srcOrd="0" destOrd="0" presId="urn:microsoft.com/office/officeart/2018/5/layout/IconCircleLabelList"/>
    <dgm:cxn modelId="{4AD7785E-A871-4F68-9FC9-DE2A65EF2746}" type="presParOf" srcId="{6ADB9620-906D-402B-9EB7-46FD32C631B6}" destId="{797DA21E-902C-439F-AD25-7E49FECDA459}" srcOrd="1" destOrd="0" presId="urn:microsoft.com/office/officeart/2018/5/layout/IconCircleLabelList"/>
    <dgm:cxn modelId="{3CECDAC2-5A1E-4362-A7D1-44035F775C11}" type="presParOf" srcId="{6ADB9620-906D-402B-9EB7-46FD32C631B6}" destId="{F56D761D-F90C-4788-9C1E-4451C7F48C58}" srcOrd="2" destOrd="0" presId="urn:microsoft.com/office/officeart/2018/5/layout/IconCircleLabelList"/>
    <dgm:cxn modelId="{AC69A1D4-76AB-4259-9C2E-BA5D417BF3AF}" type="presParOf" srcId="{6ADB9620-906D-402B-9EB7-46FD32C631B6}" destId="{9C14F1AF-E5F6-48DA-B4C0-6D616714851D}" srcOrd="3" destOrd="0" presId="urn:microsoft.com/office/officeart/2018/5/layout/IconCircleLabelList"/>
    <dgm:cxn modelId="{7D8720CC-8EBC-4E99-AE95-6EA1E7347FE7}" type="presParOf" srcId="{4B84467C-ADDB-4BCB-B4F6-18D8644B686B}" destId="{2C50F7E1-ABA0-452F-986A-0C6D68C33563}" srcOrd="3" destOrd="0" presId="urn:microsoft.com/office/officeart/2018/5/layout/IconCircleLabelList"/>
    <dgm:cxn modelId="{F4AEC56B-53EB-40E3-920B-9F1BF2F54A7E}" type="presParOf" srcId="{4B84467C-ADDB-4BCB-B4F6-18D8644B686B}" destId="{BA6A4BB8-F240-4610-9CE6-34C77F81453A}" srcOrd="4" destOrd="0" presId="urn:microsoft.com/office/officeart/2018/5/layout/IconCircleLabelList"/>
    <dgm:cxn modelId="{5202DA4A-99A0-4CFB-9748-85ADDF777077}" type="presParOf" srcId="{BA6A4BB8-F240-4610-9CE6-34C77F81453A}" destId="{362C276B-9D7D-45C7-94FB-FDF5FA9C27AF}" srcOrd="0" destOrd="0" presId="urn:microsoft.com/office/officeart/2018/5/layout/IconCircleLabelList"/>
    <dgm:cxn modelId="{F2715B6E-ADDA-471F-B70B-C220B88CD59F}" type="presParOf" srcId="{BA6A4BB8-F240-4610-9CE6-34C77F81453A}" destId="{0CED0382-9C6D-4F67-9AB7-7830B7DE1AF0}" srcOrd="1" destOrd="0" presId="urn:microsoft.com/office/officeart/2018/5/layout/IconCircleLabelList"/>
    <dgm:cxn modelId="{3F1DD7B2-564F-492B-A683-F70FD8A02C8A}" type="presParOf" srcId="{BA6A4BB8-F240-4610-9CE6-34C77F81453A}" destId="{84698D60-5D1C-47BC-8525-674F17AAF200}" srcOrd="2" destOrd="0" presId="urn:microsoft.com/office/officeart/2018/5/layout/IconCircleLabelList"/>
    <dgm:cxn modelId="{D0F9DBB3-4F45-4203-8AC2-2CDFAECB0E82}" type="presParOf" srcId="{BA6A4BB8-F240-4610-9CE6-34C77F81453A}" destId="{0AC5F3D1-BAC1-492F-9AAC-B87313C44DBF}" srcOrd="3" destOrd="0" presId="urn:microsoft.com/office/officeart/2018/5/layout/IconCircleLabelList"/>
    <dgm:cxn modelId="{8D5D4AF0-9FBA-4C1A-B60D-F67546DE3A17}" type="presParOf" srcId="{4B84467C-ADDB-4BCB-B4F6-18D8644B686B}" destId="{F43ACB6A-416C-4717-B016-942509020BE2}" srcOrd="5" destOrd="0" presId="urn:microsoft.com/office/officeart/2018/5/layout/IconCircleLabelList"/>
    <dgm:cxn modelId="{ECC6B636-0F12-41E8-A81F-7D9434A48316}" type="presParOf" srcId="{4B84467C-ADDB-4BCB-B4F6-18D8644B686B}" destId="{BB74091B-C9A3-4A1F-BFB3-A714FC208808}" srcOrd="6" destOrd="0" presId="urn:microsoft.com/office/officeart/2018/5/layout/IconCircleLabelList"/>
    <dgm:cxn modelId="{B3F37FFC-B4F5-45F6-BF11-4AA488FEB91D}" type="presParOf" srcId="{BB74091B-C9A3-4A1F-BFB3-A714FC208808}" destId="{152B89BD-540B-4220-8B25-309B5C77BF8F}" srcOrd="0" destOrd="0" presId="urn:microsoft.com/office/officeart/2018/5/layout/IconCircleLabelList"/>
    <dgm:cxn modelId="{F50C35D3-44A2-4400-BD84-C941431AE989}" type="presParOf" srcId="{BB74091B-C9A3-4A1F-BFB3-A714FC208808}" destId="{AF236F41-AE07-4112-BD58-6DA2B6D121A5}" srcOrd="1" destOrd="0" presId="urn:microsoft.com/office/officeart/2018/5/layout/IconCircleLabelList"/>
    <dgm:cxn modelId="{86657756-F528-4C56-B67F-6670563B04F0}" type="presParOf" srcId="{BB74091B-C9A3-4A1F-BFB3-A714FC208808}" destId="{019023B1-6D28-4FC3-956F-F785FC72C6E6}" srcOrd="2" destOrd="0" presId="urn:microsoft.com/office/officeart/2018/5/layout/IconCircleLabelList"/>
    <dgm:cxn modelId="{CC4170C6-AC00-4593-8DF7-046FDEDCDA8B}" type="presParOf" srcId="{BB74091B-C9A3-4A1F-BFB3-A714FC208808}" destId="{ADFA8ADF-2C7A-44B0-BCA0-2276D4A3BBB4}" srcOrd="3" destOrd="0" presId="urn:microsoft.com/office/officeart/2018/5/layout/IconCircleLabelList"/>
    <dgm:cxn modelId="{56350E42-6DB0-4549-BED1-BF22FB85C85C}" type="presParOf" srcId="{4B84467C-ADDB-4BCB-B4F6-18D8644B686B}" destId="{F3DB38E2-5BDE-4F10-979D-AFA70B40C3ED}" srcOrd="7" destOrd="0" presId="urn:microsoft.com/office/officeart/2018/5/layout/IconCircleLabelList"/>
    <dgm:cxn modelId="{DC1E8061-0807-4363-B1EE-A539CC1A546C}" type="presParOf" srcId="{4B84467C-ADDB-4BCB-B4F6-18D8644B686B}" destId="{588B68F0-82B2-4A0E-86D8-7DA21782C3F2}" srcOrd="8" destOrd="0" presId="urn:microsoft.com/office/officeart/2018/5/layout/IconCircleLabelList"/>
    <dgm:cxn modelId="{C2F3E59A-0A3E-41E7-B7E1-D489428B52DF}" type="presParOf" srcId="{588B68F0-82B2-4A0E-86D8-7DA21782C3F2}" destId="{F38014B2-3771-4D1D-BF45-0FF5F6E4998D}" srcOrd="0" destOrd="0" presId="urn:microsoft.com/office/officeart/2018/5/layout/IconCircleLabelList"/>
    <dgm:cxn modelId="{B3B8AF52-6009-400E-A418-9BDF4B040611}" type="presParOf" srcId="{588B68F0-82B2-4A0E-86D8-7DA21782C3F2}" destId="{800609B2-B4C6-4B15-B62F-47EC55CBAD69}" srcOrd="1" destOrd="0" presId="urn:microsoft.com/office/officeart/2018/5/layout/IconCircleLabelList"/>
    <dgm:cxn modelId="{8D5AA82A-7E05-4FEB-886D-A4E7AC97884C}" type="presParOf" srcId="{588B68F0-82B2-4A0E-86D8-7DA21782C3F2}" destId="{61C3247D-09C2-48AA-B96E-223652E1D676}" srcOrd="2" destOrd="0" presId="urn:microsoft.com/office/officeart/2018/5/layout/IconCircleLabelList"/>
    <dgm:cxn modelId="{C86EF524-1525-45B6-BB06-F8B5786F3A2E}" type="presParOf" srcId="{588B68F0-82B2-4A0E-86D8-7DA21782C3F2}" destId="{803E5474-FBDE-4B05-B7B2-7DD29B9DDFD8}" srcOrd="3" destOrd="0" presId="urn:microsoft.com/office/officeart/2018/5/layout/IconCircleLabelList"/>
    <dgm:cxn modelId="{161E6194-80E7-4AA8-B4E2-97693BFE7165}" type="presParOf" srcId="{4B84467C-ADDB-4BCB-B4F6-18D8644B686B}" destId="{2553EFFA-EB01-40AA-8252-FB5E9C55D7A1}" srcOrd="9" destOrd="0" presId="urn:microsoft.com/office/officeart/2018/5/layout/IconCircleLabelList"/>
    <dgm:cxn modelId="{D57506D3-74EB-453B-9ED9-DF39BC0B23FA}" type="presParOf" srcId="{4B84467C-ADDB-4BCB-B4F6-18D8644B686B}" destId="{4388459E-9E5C-4295-8525-24CEFBE05E33}" srcOrd="10" destOrd="0" presId="urn:microsoft.com/office/officeart/2018/5/layout/IconCircleLabelList"/>
    <dgm:cxn modelId="{B280EA48-9357-4D07-A36D-D84EC37BB274}" type="presParOf" srcId="{4388459E-9E5C-4295-8525-24CEFBE05E33}" destId="{1890E1F9-7351-47B2-A0A2-4C53CF452178}" srcOrd="0" destOrd="0" presId="urn:microsoft.com/office/officeart/2018/5/layout/IconCircleLabelList"/>
    <dgm:cxn modelId="{4ADCBD8E-A3D0-47B1-892F-E26AF395DF75}" type="presParOf" srcId="{4388459E-9E5C-4295-8525-24CEFBE05E33}" destId="{074712DB-EF74-406F-AA6C-45090DEDB8C9}" srcOrd="1" destOrd="0" presId="urn:microsoft.com/office/officeart/2018/5/layout/IconCircleLabelList"/>
    <dgm:cxn modelId="{9B6332B2-4DF1-40F1-921E-D43ED2767A06}" type="presParOf" srcId="{4388459E-9E5C-4295-8525-24CEFBE05E33}" destId="{C5FAC57E-52A5-4AC2-9067-97E3559D4B1D}" srcOrd="2" destOrd="0" presId="urn:microsoft.com/office/officeart/2018/5/layout/IconCircleLabelList"/>
    <dgm:cxn modelId="{141156B5-8EB9-49A8-990F-2F9AABBE4CEF}" type="presParOf" srcId="{4388459E-9E5C-4295-8525-24CEFBE05E33}" destId="{4C7B076B-1F33-4F21-9C69-844143DB86E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627B2C-DBEA-44C6-B8A3-116D32B95251}">
      <dsp:nvSpPr>
        <dsp:cNvPr id="0" name=""/>
        <dsp:cNvSpPr/>
      </dsp:nvSpPr>
      <dsp:spPr>
        <a:xfrm>
          <a:off x="311379" y="1142964"/>
          <a:ext cx="969328" cy="96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4A78DE-3E6A-4A12-A26B-3A1F0950715B}">
      <dsp:nvSpPr>
        <dsp:cNvPr id="0" name=""/>
        <dsp:cNvSpPr/>
      </dsp:nvSpPr>
      <dsp:spPr>
        <a:xfrm>
          <a:off x="517957" y="1349543"/>
          <a:ext cx="556171" cy="5561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DEEA07-3638-4A8C-BCA5-C564CF310448}">
      <dsp:nvSpPr>
        <dsp:cNvPr id="0" name=""/>
        <dsp:cNvSpPr/>
      </dsp:nvSpPr>
      <dsp:spPr>
        <a:xfrm>
          <a:off x="1512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>
              <a:solidFill>
                <a:schemeClr val="bg1"/>
              </a:solidFill>
              <a:latin typeface="Calibri"/>
              <a:ea typeface="Calibri"/>
              <a:cs typeface="Calibri"/>
            </a:rPr>
            <a:t>Staff - £26,000 to £30,000 per staff annually </a:t>
          </a:r>
        </a:p>
      </dsp:txBody>
      <dsp:txXfrm>
        <a:off x="1512" y="2414215"/>
        <a:ext cx="1589062" cy="635625"/>
      </dsp:txXfrm>
    </dsp:sp>
    <dsp:sp modelId="{EE7AED74-970F-4CE2-980D-850967EE116C}">
      <dsp:nvSpPr>
        <dsp:cNvPr id="0" name=""/>
        <dsp:cNvSpPr/>
      </dsp:nvSpPr>
      <dsp:spPr>
        <a:xfrm>
          <a:off x="2178527" y="1142964"/>
          <a:ext cx="969328" cy="96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DA21E-902C-439F-AD25-7E49FECDA459}">
      <dsp:nvSpPr>
        <dsp:cNvPr id="0" name=""/>
        <dsp:cNvSpPr/>
      </dsp:nvSpPr>
      <dsp:spPr>
        <a:xfrm>
          <a:off x="2385105" y="1349543"/>
          <a:ext cx="556171" cy="5561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14F1AF-E5F6-48DA-B4C0-6D616714851D}">
      <dsp:nvSpPr>
        <dsp:cNvPr id="0" name=""/>
        <dsp:cNvSpPr/>
      </dsp:nvSpPr>
      <dsp:spPr>
        <a:xfrm>
          <a:off x="1868660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>
              <a:solidFill>
                <a:schemeClr val="bg1"/>
              </a:solidFill>
              <a:latin typeface="Calibri"/>
              <a:ea typeface="Calibri"/>
              <a:cs typeface="Calibri"/>
            </a:rPr>
            <a:t>App – Apple store annually £80, Google store £20 one-time purchase</a:t>
          </a:r>
          <a:endParaRPr lang="en-US" sz="1100" b="1" kern="1200">
            <a:solidFill>
              <a:schemeClr val="bg1"/>
            </a:solidFill>
            <a:latin typeface="Calibri"/>
            <a:ea typeface="Calibri"/>
            <a:cs typeface="Calibri"/>
          </a:endParaRPr>
        </a:p>
      </dsp:txBody>
      <dsp:txXfrm>
        <a:off x="1868660" y="2414215"/>
        <a:ext cx="1589062" cy="635625"/>
      </dsp:txXfrm>
    </dsp:sp>
    <dsp:sp modelId="{362C276B-9D7D-45C7-94FB-FDF5FA9C27AF}">
      <dsp:nvSpPr>
        <dsp:cNvPr id="0" name=""/>
        <dsp:cNvSpPr/>
      </dsp:nvSpPr>
      <dsp:spPr>
        <a:xfrm>
          <a:off x="4045676" y="1142964"/>
          <a:ext cx="969328" cy="96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ED0382-9C6D-4F67-9AB7-7830B7DE1AF0}">
      <dsp:nvSpPr>
        <dsp:cNvPr id="0" name=""/>
        <dsp:cNvSpPr/>
      </dsp:nvSpPr>
      <dsp:spPr>
        <a:xfrm>
          <a:off x="4252254" y="1349543"/>
          <a:ext cx="556171" cy="5561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5F3D1-BAC1-492F-9AAC-B87313C44DBF}">
      <dsp:nvSpPr>
        <dsp:cNvPr id="0" name=""/>
        <dsp:cNvSpPr/>
      </dsp:nvSpPr>
      <dsp:spPr>
        <a:xfrm>
          <a:off x="3735809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>
              <a:solidFill>
                <a:schemeClr val="bg1"/>
              </a:solidFill>
              <a:latin typeface="Calibri"/>
              <a:ea typeface="Calibri"/>
              <a:cs typeface="Calibri"/>
            </a:rPr>
            <a:t>Incentive – Cost to make a coffee averages between 15p to 30p</a:t>
          </a:r>
        </a:p>
      </dsp:txBody>
      <dsp:txXfrm>
        <a:off x="3735809" y="2414215"/>
        <a:ext cx="1589062" cy="635625"/>
      </dsp:txXfrm>
    </dsp:sp>
    <dsp:sp modelId="{152B89BD-540B-4220-8B25-309B5C77BF8F}">
      <dsp:nvSpPr>
        <dsp:cNvPr id="0" name=""/>
        <dsp:cNvSpPr/>
      </dsp:nvSpPr>
      <dsp:spPr>
        <a:xfrm>
          <a:off x="5912824" y="1142964"/>
          <a:ext cx="969328" cy="96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236F41-AE07-4112-BD58-6DA2B6D121A5}">
      <dsp:nvSpPr>
        <dsp:cNvPr id="0" name=""/>
        <dsp:cNvSpPr/>
      </dsp:nvSpPr>
      <dsp:spPr>
        <a:xfrm>
          <a:off x="6119402" y="1349543"/>
          <a:ext cx="556171" cy="5561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FA8ADF-2C7A-44B0-BCA0-2276D4A3BBB4}">
      <dsp:nvSpPr>
        <dsp:cNvPr id="0" name=""/>
        <dsp:cNvSpPr/>
      </dsp:nvSpPr>
      <dsp:spPr>
        <a:xfrm>
          <a:off x="5602957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>
              <a:solidFill>
                <a:schemeClr val="bg1"/>
              </a:solidFill>
              <a:latin typeface="Calibri"/>
              <a:ea typeface="Calibri"/>
              <a:cs typeface="Calibri"/>
            </a:rPr>
            <a:t>Server - £100 to £250 per month, costing for the App server, Database hosting, storage &amp; traffic</a:t>
          </a:r>
        </a:p>
      </dsp:txBody>
      <dsp:txXfrm>
        <a:off x="5602957" y="2414215"/>
        <a:ext cx="1589062" cy="635625"/>
      </dsp:txXfrm>
    </dsp:sp>
    <dsp:sp modelId="{F38014B2-3771-4D1D-BF45-0FF5F6E4998D}">
      <dsp:nvSpPr>
        <dsp:cNvPr id="0" name=""/>
        <dsp:cNvSpPr/>
      </dsp:nvSpPr>
      <dsp:spPr>
        <a:xfrm>
          <a:off x="7779973" y="1142964"/>
          <a:ext cx="969328" cy="96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0609B2-B4C6-4B15-B62F-47EC55CBAD69}">
      <dsp:nvSpPr>
        <dsp:cNvPr id="0" name=""/>
        <dsp:cNvSpPr/>
      </dsp:nvSpPr>
      <dsp:spPr>
        <a:xfrm>
          <a:off x="7986551" y="1349543"/>
          <a:ext cx="556171" cy="5561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3E5474-FBDE-4B05-B7B2-7DD29B9DDFD8}">
      <dsp:nvSpPr>
        <dsp:cNvPr id="0" name=""/>
        <dsp:cNvSpPr/>
      </dsp:nvSpPr>
      <dsp:spPr>
        <a:xfrm>
          <a:off x="7470105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>
              <a:solidFill>
                <a:schemeClr val="bg1"/>
              </a:solidFill>
              <a:latin typeface="Calibri"/>
              <a:ea typeface="Calibri"/>
              <a:cs typeface="Calibri"/>
            </a:rPr>
            <a:t>Training staff – vehicle training for staff £1300</a:t>
          </a:r>
        </a:p>
      </dsp:txBody>
      <dsp:txXfrm>
        <a:off x="7470105" y="2414215"/>
        <a:ext cx="1589062" cy="635625"/>
      </dsp:txXfrm>
    </dsp:sp>
    <dsp:sp modelId="{1890E1F9-7351-47B2-A0A2-4C53CF452178}">
      <dsp:nvSpPr>
        <dsp:cNvPr id="0" name=""/>
        <dsp:cNvSpPr/>
      </dsp:nvSpPr>
      <dsp:spPr>
        <a:xfrm>
          <a:off x="9647121" y="1142964"/>
          <a:ext cx="969328" cy="96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4712DB-EF74-406F-AA6C-45090DEDB8C9}">
      <dsp:nvSpPr>
        <dsp:cNvPr id="0" name=""/>
        <dsp:cNvSpPr/>
      </dsp:nvSpPr>
      <dsp:spPr>
        <a:xfrm>
          <a:off x="9853699" y="1349543"/>
          <a:ext cx="556171" cy="5561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7B076B-1F33-4F21-9C69-844143DB86E5}">
      <dsp:nvSpPr>
        <dsp:cNvPr id="0" name=""/>
        <dsp:cNvSpPr/>
      </dsp:nvSpPr>
      <dsp:spPr>
        <a:xfrm>
          <a:off x="9337254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>
              <a:solidFill>
                <a:schemeClr val="bg1"/>
              </a:solidFill>
              <a:latin typeface="Calibri"/>
              <a:ea typeface="Calibri"/>
              <a:cs typeface="Calibri"/>
            </a:rPr>
            <a:t>Starter package – cleaning product bundle averaging between £3 to £5</a:t>
          </a:r>
          <a:endParaRPr lang="en-GB" sz="1100" b="0" kern="1200">
            <a:solidFill>
              <a:schemeClr val="bg1"/>
            </a:solidFill>
          </a:endParaRPr>
        </a:p>
      </dsp:txBody>
      <dsp:txXfrm>
        <a:off x="9337254" y="2414215"/>
        <a:ext cx="1589062" cy="6356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3-26T13:48:10.67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14340 15798 16383 0 0,'5'0'0'0'0,"7"0"0"0"0,6 0 0 0 0,5 0 0 0 0,4 0 0 0 0,2 0 0 0 0,1 0 0 0 0,1 0 0 0 0,-1 0 0 0 0,1 0 0 0 0,-1 0 0 0 0,0 0 0 0 0,0 0 0 0 0,-1 0 0 0 0,1 0 0 0 0,-1 0 0 0 0,0 0 0 0 0,1 0 0 0 0,-1 0 0 0 0,0 0 0 0 0,1 0 0 0 0,-1 0 0 0 0,0 0 0 0 0,1 0 0 0 0,-1 0 0 0 0,1 0 0 0 0,-1 0 0 0 0,0 0 0 0 0,1 0 0 0 0,-1 0 0 0 0,1 0 0 0 0,-1 0 0 0 0,-5-5 0 0 0,-1-1 0 0 0,0-1 0 0 0,2 2 0 0 0,-5 2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3-26T13:48:10.67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11748 16298 16383 0 0,'4'0'0'0'0,"3"5"0"0"0,4 2 0 0 0,6-1 0 0 0,0 4 0 0 0,2 1 0 0 0,2-3 0 0 0,4-1 0 0 0,1 2 0 0 0,2 0 0 0 0,1-2 0 0 0,1-2 0 0 0,0-1 0 0 0,-5 2 0 0 0,-2 2 0 0 0,1-2 0 0 0,0-1 0 0 0,2-2 0 0 0,1-1 0 0 0,2-1 0 0 0,-1-1 0 0 0,2 0 0 0 0,-6 5 0 0 0,-1 1 0 0 0,1 0 0 0 0,0-1 0 0 0,2-1 0 0 0,1-2 0 0 0,-3 4 0 0 0,-2 1 0 0 0,1 0 0 0 0,1-3 0 0 0,3 0 0 0 0,0-2 0 0 0,1-1 0 0 0,1-1 0 0 0,1 0 0 0 0,0 0 0 0 0,-1-1 0 0 0,1 1 0 0 0,-5-5 0 0 0,-3-2 0 0 0,2 1 0 0 0,0 1 0 0 0,2 1 0 0 0,1 2 0 0 0,1 0 0 0 0,1 2 0 0 0,0 0 0 0 0,1 0 0 0 0,0 1 0 0 0,-1-1 0 0 0,1 0 0 0 0,-1 0 0 0 0,1 0 0 0 0,-1 0 0 0 0,1 0 0 0 0,-1 0 0 0 0,1 0 0 0 0,-6-5 0 0 0,-1-1 0 0 0,0-1 0 0 0,1 2 0 0 0,2 2 0 0 0,1 0 0 0 0,1 2 0 0 0,1 1 0 0 0,0 0 0 0 0,1 0 0 0 0,0 0 0 0 0,-1 0 0 0 0,1 1 0 0 0,0-1 0 0 0,-1 0 0 0 0,1 0 0 0 0,-1 0 0 0 0,0 0 0 0 0,1 0 0 0 0,-1 0 0 0 0,1 0 0 0 0,-6-5 0 0 0,-1-2 0 0 0,0 1 0 0 0,1 1 0 0 0,2 1 0 0 0,1 2 0 0 0,1 1 0 0 0,1 0 0 0 0,0 1 0 0 0,-4-5 0 0 0,-2-1 0 0 0,0 0 0 0 0,2 1 0 0 0,1 2 0 0 0,1 1 0 0 0,1 0 0 0 0,1 2 0 0 0,1 0 0 0 0,-1 0 0 0 0,1 0 0 0 0,0 1 0 0 0,-1-1 0 0 0,1 0 0 0 0,-6-5 0 0 0,-1-1 0 0 0,0-1 0 0 0,1 2 0 0 0,2 1 0 0 0,1 2 0 0 0,1 1 0 0 0,1 0 0 0 0,1 1 0 0 0,-1 1 0 0 0,1-1 0 0 0,0 0 0 0 0,-1 0 0 0 0,1 1 0 0 0,-1-1 0 0 0,1 0 0 0 0,-1 0 0 0 0,1 0 0 0 0,-1 0 0 0 0,0 0 0 0 0,1 0 0 0 0,-1 0 0 0 0,1 0 0 0 0,-1 0 0 0 0,0 0 0 0 0,1 0 0 0 0,-1 0 0 0 0,-4 0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3-26T13:48:10.67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22701 13365 16383 0 0,'5'0'0'0'0,"2"-5"0"0"0,4-2 0 0 0,6 1 0 0 0,5 0 0 0 0,3 3 0 0 0,3 1 0 0 0,1 0 0 0 0,2 2 0 0 0,-1 0 0 0 0,0 0 0 0 0,1 0 0 0 0,-1 1 0 0 0,-1-1 0 0 0,1 0 0 0 0,-1 0 0 0 0,1 0 0 0 0,-1 0 0 0 0,0 0 0 0 0,-4 5 0 0 0,-2 2 0 0 0,0-1 0 0 0,1-1 0 0 0,2-1 0 0 0,1-2 0 0 0,1-1 0 0 0,1 5 0 0 0,0 0 0 0 0,1 1 0 0 0,0-3 0 0 0,-1 5 0 0 0,1-1 0 0 0,4 0 0 0 0,3-3 0 0 0,-2-1 0 0 0,0-2 0 0 0,-7 4 0 0 0,2 1 0 0 0,1-1 0 0 0,0-1 0 0 0,0-2 0 0 0,-1-1 0 0 0,0-1 0 0 0,5 4 0 0 0,2 2 0 0 0,8 4 0 0 0,3 0 0 0 0,-2-1 0 0 0,-4-3 0 0 0,-5-2 0 0 0,3-3 0 0 0,-2 5 0 0 0,-1-1 0 0 0,-3 1 0 0 0,-2-3 0 0 0,-1 4 0 0 0,4 1 0 0 0,1-2 0 0 0,4-2 0 0 0,1-1 0 0 0,-2 3 0 0 0,8 0 0 0 0,0 0 0 0 0,-3 3 0 0 0,-3 0 0 0 0,1-2 0 0 0,3-2 0 0 0,0-2 0 0 0,1-2 0 0 0,3 4 0 0 0,-1 1 0 0 0,1-1 0 0 0,-4-2 0 0 0,-3 5 0 0 0,-5-1 0 0 0,-3 0 0 0 0,3-3 0 0 0,4-2 0 0 0,1-1 0 0 0,4-1 0 0 0,-3 5 0 0 0,3 0 0 0 0,-2 0 0 0 0,-3-1 0 0 0,1 3 0 0 0,-1 1 0 0 0,-3-2 0 0 0,2-1 0 0 0,4-3 0 0 0,0-1 0 0 0,-2-1 0 0 0,6 4 0 0 0,5 2 0 0 0,-2-1 0 0 0,-3 4 0 0 0,-2 0 0 0 0,3-2 0 0 0,-2-2 0 0 0,-5-2 0 0 0,1-2 0 0 0,-2-1 0 0 0,-3-1 0 0 0,-2 0 0 0 0,6 5 0 0 0,3 1 0 0 0,-3 0 0 0 0,2-1 0 0 0,4-2 0 0 0,3 4 0 0 0,-1 1 0 0 0,0-1 0 0 0,-3-2 0 0 0,0-1 0 0 0,2 3 0 0 0,-1 0 0 0 0,-6 0 0 0 0,2-2 0 0 0,2-2 0 0 0,-1-1 0 0 0,-3-1 0 0 0,-4-1 0 0 0,-4 0 0 0 0,-2 0 0 0 0,-1-1 0 0 0,-2 1 0 0 0,0 0 0 0 0,0 5 0 0 0,-1 1 0 0 0,1 1 0 0 0,0-2 0 0 0,5-2 0 0 0,2 0 0 0 0,5 3 0 0 0,0 1 0 0 0,-2-1 0 0 0,-2-1 0 0 0,-2-1 0 0 0,-3-2 0 0 0,-2-1 0 0 0,0-1 0 0 0,-1 0 0 0 0,0 0 0 0 0,-5 4 0 0 0,-2 3 0 0 0,1-1 0 0 0,1-1 0 0 0,2-2 0 0 0,1-1 0 0 0,1 0 0 0 0,1 3 0 0 0,0 2 0 0 0,1-1 0 0 0,0-1 0 0 0,-1-2 0 0 0,1 4 0 0 0,0 1 0 0 0,-1-1 0 0 0,-5 3 0 0 0,-1 0 0 0 0,0-2 0 0 0,2-2 0 0 0,0-2 0 0 0,-3 3 0 0 0,0 1 0 0 0,1-2 0 0 0,1-1 0 0 0,2 3 0 0 0,1 1 0 0 0,2-2 0 0 0,0-2 0 0 0,-5 4 0 0 0,-1-1 0 0 0,1-1 0 0 0,0-1 0 0 0,2 2 0 0 0,2 1 0 0 0,-5 3 0 0 0,-1 0 0 0 0,1-3 0 0 0,2-1 0 0 0,1-4 0 0 0,1 3 0 0 0,2 1 0 0 0,0-2 0 0 0,0-1 0 0 0,1-2 0 0 0,0-1 0 0 0,-6 4 0 0 0,-1 1 0 0 0,0-1 0 0 0,2-1 0 0 0,1-2 0 0 0,1-1 0 0 0,-4 4 0 0 0,-1 1 0 0 0,1-1 0 0 0,2 4 0 0 0,1 0 0 0 0,1-2 0 0 0,2-2 0 0 0,0-2 0 0 0,0-1 0 0 0,-4 2 0 0 0,-2 2 0 0 0,0-1 0 0 0,2-1 0 0 0,-4 3 0 0 0,-1 1 0 0 0,2-2 0 0 0,2 3 0 0 0,2 1 0 0 0,1-3 0 0 0,-3 3 0 0 0,-2 0 0 0 0,1-3 0 0 0,2-2 0 0 0,1-2 0 0 0,-3 3 0 0 0,-2 0 0 0 0,2-1 0 0 0,2-1 0 0 0,1-2 0 0 0,1-1 0 0 0,-4 4 0 0 0,0 1 0 0 0,0-1 0 0 0,-3-1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14AB69-D95B-44C2-AD82-C66F7A3C8BBC}" type="datetimeFigureOut">
              <a:t>3/26/2026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74132D-5115-4F77-90E2-B94C1EA455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908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1866cdb03a2_0_4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76" name="Google Shape;176;g1866cdb03a2_0_40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roadtraffic.dft.gov.uk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16.png"/><Relationship Id="rId7" Type="http://schemas.openxmlformats.org/officeDocument/2006/relationships/customXml" Target="../ink/ink2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customXml" Target="../ink/ink1.xml"/><Relationship Id="rId10" Type="http://schemas.openxmlformats.org/officeDocument/2006/relationships/image" Target="../media/image26.png"/><Relationship Id="rId4" Type="http://schemas.openxmlformats.org/officeDocument/2006/relationships/image" Target="../media/image17.png"/><Relationship Id="rId9" Type="http://schemas.openxmlformats.org/officeDocument/2006/relationships/customXml" Target="../ink/ink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assion.io/blog/the-hidden-costs-of-app-store-submission-and-how-creators-can-avoid-them" TargetMode="External"/><Relationship Id="rId2" Type="http://schemas.openxmlformats.org/officeDocument/2006/relationships/hyperlink" Target="https://uk.indeed.com/career/it-technician/salaries/Colleg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utotechtraining.co.uk/articles/how-to-become-an-mot-tester/" TargetMode="External"/><Relationship Id="rId5" Type="http://schemas.openxmlformats.org/officeDocument/2006/relationships/hyperlink" Target="https://blog.pleo.io/en/server-cost" TargetMode="External"/><Relationship Id="rId4" Type="http://schemas.openxmlformats.org/officeDocument/2006/relationships/hyperlink" Target="https://www.howtostartacoffeeshop.co.uk/milk-and-coffee-cost-exampl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US" sz="8000">
                <a:solidFill>
                  <a:srgbClr val="FFFFFF"/>
                </a:solidFill>
              </a:rPr>
              <a:t>Emerging Trends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>
            <a:normAutofit/>
          </a:bodyPr>
          <a:lstStyle/>
          <a:p>
            <a:pPr algn="l"/>
            <a:r>
              <a:rPr lang="en-GB" sz="4400">
                <a:solidFill>
                  <a:srgbClr val="FFFFFF"/>
                </a:solidFill>
              </a:rPr>
              <a:t>BSc Computing Portfolio, BA Computer Animation, BA Games Design.</a:t>
            </a:r>
          </a:p>
          <a:p>
            <a:pPr algn="l"/>
            <a:r>
              <a:rPr lang="en-US" sz="4400">
                <a:solidFill>
                  <a:srgbClr val="FFFFFF"/>
                </a:solidFill>
              </a:rPr>
              <a:t>ACCB6019</a:t>
            </a:r>
          </a:p>
          <a:p>
            <a:pPr algn="l"/>
            <a:r>
              <a:rPr lang="en-US" sz="4400">
                <a:solidFill>
                  <a:srgbClr val="FFFFFF"/>
                </a:solidFill>
              </a:rPr>
              <a:t>Hackathon 2026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3"/>
          <p:cNvSpPr/>
          <p:nvPr/>
        </p:nvSpPr>
        <p:spPr>
          <a:xfrm>
            <a:off x="4515081" y="3665876"/>
            <a:ext cx="3334947" cy="2182685"/>
          </a:xfrm>
          <a:custGeom>
            <a:avLst/>
            <a:gdLst/>
            <a:ahLst/>
            <a:cxnLst/>
            <a:rect l="l" t="t" r="r" b="b"/>
            <a:pathLst>
              <a:path w="196752" h="128772" extrusionOk="0">
                <a:moveTo>
                  <a:pt x="140831" y="1"/>
                </a:moveTo>
                <a:cubicBezTo>
                  <a:pt x="139541" y="1"/>
                  <a:pt x="138251" y="50"/>
                  <a:pt x="136963" y="150"/>
                </a:cubicBezTo>
                <a:cubicBezTo>
                  <a:pt x="120094" y="1426"/>
                  <a:pt x="104106" y="11305"/>
                  <a:pt x="95382" y="25804"/>
                </a:cubicBezTo>
                <a:cubicBezTo>
                  <a:pt x="92464" y="30728"/>
                  <a:pt x="90215" y="36199"/>
                  <a:pt x="86020" y="40090"/>
                </a:cubicBezTo>
                <a:cubicBezTo>
                  <a:pt x="80724" y="45015"/>
                  <a:pt x="73134" y="46554"/>
                  <a:pt x="65849" y="46554"/>
                </a:cubicBezTo>
                <a:cubicBezTo>
                  <a:pt x="65357" y="46554"/>
                  <a:pt x="64867" y="46547"/>
                  <a:pt x="64379" y="46533"/>
                </a:cubicBezTo>
                <a:cubicBezTo>
                  <a:pt x="57732" y="46376"/>
                  <a:pt x="51086" y="45251"/>
                  <a:pt x="44460" y="45251"/>
                </a:cubicBezTo>
                <a:cubicBezTo>
                  <a:pt x="43388" y="45251"/>
                  <a:pt x="42318" y="45280"/>
                  <a:pt x="41247" y="45348"/>
                </a:cubicBezTo>
                <a:cubicBezTo>
                  <a:pt x="27569" y="46229"/>
                  <a:pt x="14347" y="53859"/>
                  <a:pt x="7326" y="65622"/>
                </a:cubicBezTo>
                <a:cubicBezTo>
                  <a:pt x="304" y="77415"/>
                  <a:pt x="0" y="93039"/>
                  <a:pt x="7083" y="104771"/>
                </a:cubicBezTo>
                <a:cubicBezTo>
                  <a:pt x="12919" y="114376"/>
                  <a:pt x="23040" y="120820"/>
                  <a:pt x="33770" y="124255"/>
                </a:cubicBezTo>
                <a:cubicBezTo>
                  <a:pt x="44469" y="127659"/>
                  <a:pt x="55868" y="128358"/>
                  <a:pt x="67114" y="128632"/>
                </a:cubicBezTo>
                <a:cubicBezTo>
                  <a:pt x="70545" y="128720"/>
                  <a:pt x="73987" y="128771"/>
                  <a:pt x="77432" y="128771"/>
                </a:cubicBezTo>
                <a:cubicBezTo>
                  <a:pt x="99016" y="128771"/>
                  <a:pt x="120737" y="126747"/>
                  <a:pt x="140763" y="118936"/>
                </a:cubicBezTo>
                <a:cubicBezTo>
                  <a:pt x="163985" y="109878"/>
                  <a:pt x="184837" y="91975"/>
                  <a:pt x="192162" y="68114"/>
                </a:cubicBezTo>
                <a:lnTo>
                  <a:pt x="192375" y="66929"/>
                </a:lnTo>
                <a:cubicBezTo>
                  <a:pt x="196752" y="50606"/>
                  <a:pt x="192740" y="32217"/>
                  <a:pt x="181919" y="19208"/>
                </a:cubicBezTo>
                <a:cubicBezTo>
                  <a:pt x="171953" y="7193"/>
                  <a:pt x="156414" y="1"/>
                  <a:pt x="140831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79" name="Google Shape;179;p33"/>
          <p:cNvSpPr/>
          <p:nvPr/>
        </p:nvSpPr>
        <p:spPr>
          <a:xfrm>
            <a:off x="4341972" y="3478700"/>
            <a:ext cx="683187" cy="635472"/>
          </a:xfrm>
          <a:custGeom>
            <a:avLst/>
            <a:gdLst/>
            <a:ahLst/>
            <a:cxnLst/>
            <a:rect l="l" t="t" r="r" b="b"/>
            <a:pathLst>
              <a:path w="40306" h="37491" extrusionOk="0">
                <a:moveTo>
                  <a:pt x="19683" y="1"/>
                </a:moveTo>
                <a:cubicBezTo>
                  <a:pt x="12606" y="1"/>
                  <a:pt x="6567" y="4233"/>
                  <a:pt x="3435" y="10190"/>
                </a:cubicBezTo>
                <a:cubicBezTo>
                  <a:pt x="0" y="16664"/>
                  <a:pt x="1064" y="25144"/>
                  <a:pt x="5806" y="30707"/>
                </a:cubicBezTo>
                <a:cubicBezTo>
                  <a:pt x="9491" y="35053"/>
                  <a:pt x="15177" y="37491"/>
                  <a:pt x="20853" y="37491"/>
                </a:cubicBezTo>
                <a:cubicBezTo>
                  <a:pt x="22480" y="37491"/>
                  <a:pt x="24107" y="37290"/>
                  <a:pt x="25685" y="36877"/>
                </a:cubicBezTo>
                <a:cubicBezTo>
                  <a:pt x="32767" y="35023"/>
                  <a:pt x="36901" y="29977"/>
                  <a:pt x="38785" y="22925"/>
                </a:cubicBezTo>
                <a:cubicBezTo>
                  <a:pt x="40305" y="17272"/>
                  <a:pt x="38725" y="10858"/>
                  <a:pt x="34834" y="6481"/>
                </a:cubicBezTo>
                <a:cubicBezTo>
                  <a:pt x="31112" y="2323"/>
                  <a:pt x="25415" y="85"/>
                  <a:pt x="22001" y="85"/>
                </a:cubicBezTo>
                <a:cubicBezTo>
                  <a:pt x="21846" y="85"/>
                  <a:pt x="21696" y="89"/>
                  <a:pt x="21551" y="98"/>
                </a:cubicBezTo>
                <a:cubicBezTo>
                  <a:pt x="20921" y="33"/>
                  <a:pt x="20298" y="1"/>
                  <a:pt x="19683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80" name="Google Shape;180;p33"/>
          <p:cNvSpPr txBox="1">
            <a:spLocks noGrp="1"/>
          </p:cNvSpPr>
          <p:nvPr>
            <p:ph type="ctrTitle"/>
          </p:nvPr>
        </p:nvSpPr>
        <p:spPr>
          <a:xfrm>
            <a:off x="667512" y="713333"/>
            <a:ext cx="10908792" cy="130488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" b="1">
                <a:solidFill>
                  <a:schemeClr val="accent2"/>
                </a:solidFill>
              </a:rPr>
              <a:t>UWTSD </a:t>
            </a:r>
            <a:r>
              <a:rPr lang="en" b="1" err="1">
                <a:solidFill>
                  <a:schemeClr val="accent2"/>
                </a:solidFill>
              </a:rPr>
              <a:t>ShareRide</a:t>
            </a:r>
            <a:r>
              <a:rPr lang="en" b="1">
                <a:solidFill>
                  <a:schemeClr val="accent2"/>
                </a:solidFill>
              </a:rPr>
              <a:t> App</a:t>
            </a:r>
            <a:br>
              <a:rPr lang="en" b="1"/>
            </a:br>
            <a:r>
              <a:rPr lang="en" b="1"/>
              <a:t>                   </a:t>
            </a:r>
            <a:r>
              <a:rPr lang="en" b="1">
                <a:solidFill>
                  <a:schemeClr val="accent2"/>
                </a:solidFill>
              </a:rPr>
              <a:t> </a:t>
            </a:r>
            <a:r>
              <a:rPr lang="en" b="1">
                <a:solidFill>
                  <a:schemeClr val="lt1"/>
                </a:solidFill>
              </a:rPr>
              <a:t>Pitch </a:t>
            </a:r>
            <a:r>
              <a:rPr lang="en">
                <a:solidFill>
                  <a:schemeClr val="lt1"/>
                </a:solidFill>
              </a:rPr>
              <a:t>Deck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181" name="Google Shape;181;p33"/>
          <p:cNvSpPr txBox="1">
            <a:spLocks noGrp="1"/>
          </p:cNvSpPr>
          <p:nvPr>
            <p:ph type="subTitle" idx="1"/>
          </p:nvPr>
        </p:nvSpPr>
        <p:spPr>
          <a:xfrm>
            <a:off x="2548567" y="2209520"/>
            <a:ext cx="7094800" cy="112328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"/>
              <a:t>Here is where your journey begins </a:t>
            </a:r>
            <a:endParaRPr/>
          </a:p>
        </p:txBody>
      </p:sp>
      <p:grpSp>
        <p:nvGrpSpPr>
          <p:cNvPr id="182" name="Google Shape;182;p33"/>
          <p:cNvGrpSpPr/>
          <p:nvPr/>
        </p:nvGrpSpPr>
        <p:grpSpPr>
          <a:xfrm>
            <a:off x="3860238" y="3572065"/>
            <a:ext cx="4471425" cy="2572776"/>
            <a:chOff x="2895178" y="2679049"/>
            <a:chExt cx="3353569" cy="1929582"/>
          </a:xfrm>
        </p:grpSpPr>
        <p:sp>
          <p:nvSpPr>
            <p:cNvPr id="183" name="Google Shape;183;p33"/>
            <p:cNvSpPr/>
            <p:nvPr/>
          </p:nvSpPr>
          <p:spPr>
            <a:xfrm>
              <a:off x="3260221" y="3420165"/>
              <a:ext cx="78780" cy="106720"/>
            </a:xfrm>
            <a:custGeom>
              <a:avLst/>
              <a:gdLst/>
              <a:ahLst/>
              <a:cxnLst/>
              <a:rect l="l" t="t" r="r" b="b"/>
              <a:pathLst>
                <a:path w="6080" h="8238" extrusionOk="0">
                  <a:moveTo>
                    <a:pt x="6079" y="0"/>
                  </a:moveTo>
                  <a:lnTo>
                    <a:pt x="6079" y="0"/>
                  </a:lnTo>
                  <a:cubicBezTo>
                    <a:pt x="5988" y="122"/>
                    <a:pt x="5927" y="213"/>
                    <a:pt x="5866" y="335"/>
                  </a:cubicBezTo>
                  <a:lnTo>
                    <a:pt x="5228" y="1246"/>
                  </a:lnTo>
                  <a:cubicBezTo>
                    <a:pt x="4711" y="2006"/>
                    <a:pt x="3982" y="3070"/>
                    <a:pt x="3161" y="4195"/>
                  </a:cubicBezTo>
                  <a:cubicBezTo>
                    <a:pt x="2310" y="5319"/>
                    <a:pt x="1520" y="6322"/>
                    <a:pt x="942" y="7052"/>
                  </a:cubicBezTo>
                  <a:cubicBezTo>
                    <a:pt x="669" y="7386"/>
                    <a:pt x="426" y="7690"/>
                    <a:pt x="243" y="7903"/>
                  </a:cubicBezTo>
                  <a:cubicBezTo>
                    <a:pt x="152" y="8025"/>
                    <a:pt x="61" y="8116"/>
                    <a:pt x="0" y="8237"/>
                  </a:cubicBezTo>
                  <a:cubicBezTo>
                    <a:pt x="122" y="8146"/>
                    <a:pt x="213" y="8055"/>
                    <a:pt x="304" y="7964"/>
                  </a:cubicBezTo>
                  <a:cubicBezTo>
                    <a:pt x="486" y="7751"/>
                    <a:pt x="730" y="7477"/>
                    <a:pt x="1034" y="7143"/>
                  </a:cubicBezTo>
                  <a:cubicBezTo>
                    <a:pt x="1641" y="6444"/>
                    <a:pt x="2432" y="5441"/>
                    <a:pt x="3283" y="4286"/>
                  </a:cubicBezTo>
                  <a:cubicBezTo>
                    <a:pt x="4134" y="3161"/>
                    <a:pt x="4833" y="2097"/>
                    <a:pt x="5350" y="1307"/>
                  </a:cubicBezTo>
                  <a:cubicBezTo>
                    <a:pt x="5593" y="912"/>
                    <a:pt x="5775" y="608"/>
                    <a:pt x="5897" y="365"/>
                  </a:cubicBezTo>
                  <a:cubicBezTo>
                    <a:pt x="5988" y="274"/>
                    <a:pt x="6049" y="152"/>
                    <a:pt x="6079" y="0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4" name="Google Shape;184;p33"/>
            <p:cNvSpPr/>
            <p:nvPr/>
          </p:nvSpPr>
          <p:spPr>
            <a:xfrm>
              <a:off x="3138933" y="3506500"/>
              <a:ext cx="121319" cy="18810"/>
            </a:xfrm>
            <a:custGeom>
              <a:avLst/>
              <a:gdLst/>
              <a:ahLst/>
              <a:cxnLst/>
              <a:rect l="l" t="t" r="r" b="b"/>
              <a:pathLst>
                <a:path w="9363" h="1452" extrusionOk="0">
                  <a:moveTo>
                    <a:pt x="186" y="0"/>
                  </a:moveTo>
                  <a:cubicBezTo>
                    <a:pt x="122" y="0"/>
                    <a:pt x="61" y="8"/>
                    <a:pt x="0" y="23"/>
                  </a:cubicBezTo>
                  <a:cubicBezTo>
                    <a:pt x="122" y="54"/>
                    <a:pt x="243" y="84"/>
                    <a:pt x="365" y="84"/>
                  </a:cubicBezTo>
                  <a:lnTo>
                    <a:pt x="1368" y="266"/>
                  </a:lnTo>
                  <a:cubicBezTo>
                    <a:pt x="2219" y="418"/>
                    <a:pt x="3374" y="601"/>
                    <a:pt x="4651" y="813"/>
                  </a:cubicBezTo>
                  <a:cubicBezTo>
                    <a:pt x="5958" y="996"/>
                    <a:pt x="7113" y="1178"/>
                    <a:pt x="7964" y="1300"/>
                  </a:cubicBezTo>
                  <a:lnTo>
                    <a:pt x="8967" y="1421"/>
                  </a:lnTo>
                  <a:cubicBezTo>
                    <a:pt x="9089" y="1452"/>
                    <a:pt x="9240" y="1452"/>
                    <a:pt x="9362" y="1452"/>
                  </a:cubicBezTo>
                  <a:cubicBezTo>
                    <a:pt x="9240" y="1391"/>
                    <a:pt x="9119" y="1361"/>
                    <a:pt x="8997" y="1361"/>
                  </a:cubicBezTo>
                  <a:lnTo>
                    <a:pt x="7994" y="1178"/>
                  </a:lnTo>
                  <a:cubicBezTo>
                    <a:pt x="7143" y="1026"/>
                    <a:pt x="5988" y="844"/>
                    <a:pt x="4712" y="631"/>
                  </a:cubicBezTo>
                  <a:cubicBezTo>
                    <a:pt x="3405" y="449"/>
                    <a:pt x="2249" y="266"/>
                    <a:pt x="1398" y="145"/>
                  </a:cubicBezTo>
                  <a:lnTo>
                    <a:pt x="395" y="23"/>
                  </a:lnTo>
                  <a:cubicBezTo>
                    <a:pt x="319" y="8"/>
                    <a:pt x="251" y="0"/>
                    <a:pt x="18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5" name="Google Shape;185;p33"/>
            <p:cNvSpPr/>
            <p:nvPr/>
          </p:nvSpPr>
          <p:spPr>
            <a:xfrm>
              <a:off x="3180273" y="3664698"/>
              <a:ext cx="155591" cy="22463"/>
            </a:xfrm>
            <a:custGeom>
              <a:avLst/>
              <a:gdLst/>
              <a:ahLst/>
              <a:cxnLst/>
              <a:rect l="l" t="t" r="r" b="b"/>
              <a:pathLst>
                <a:path w="12008" h="1734" extrusionOk="0">
                  <a:moveTo>
                    <a:pt x="1" y="1"/>
                  </a:moveTo>
                  <a:cubicBezTo>
                    <a:pt x="153" y="31"/>
                    <a:pt x="305" y="92"/>
                    <a:pt x="457" y="92"/>
                  </a:cubicBezTo>
                  <a:lnTo>
                    <a:pt x="1764" y="305"/>
                  </a:lnTo>
                  <a:cubicBezTo>
                    <a:pt x="2828" y="487"/>
                    <a:pt x="4347" y="700"/>
                    <a:pt x="5989" y="943"/>
                  </a:cubicBezTo>
                  <a:cubicBezTo>
                    <a:pt x="7660" y="1186"/>
                    <a:pt x="9150" y="1399"/>
                    <a:pt x="10244" y="1521"/>
                  </a:cubicBezTo>
                  <a:lnTo>
                    <a:pt x="11521" y="1703"/>
                  </a:lnTo>
                  <a:cubicBezTo>
                    <a:pt x="11673" y="1733"/>
                    <a:pt x="11855" y="1733"/>
                    <a:pt x="12007" y="1733"/>
                  </a:cubicBezTo>
                  <a:cubicBezTo>
                    <a:pt x="11855" y="1673"/>
                    <a:pt x="11703" y="1642"/>
                    <a:pt x="11551" y="1612"/>
                  </a:cubicBezTo>
                  <a:lnTo>
                    <a:pt x="10244" y="1399"/>
                  </a:lnTo>
                  <a:cubicBezTo>
                    <a:pt x="9180" y="1247"/>
                    <a:pt x="7660" y="1004"/>
                    <a:pt x="6019" y="791"/>
                  </a:cubicBezTo>
                  <a:cubicBezTo>
                    <a:pt x="4347" y="548"/>
                    <a:pt x="2858" y="335"/>
                    <a:pt x="1764" y="183"/>
                  </a:cubicBezTo>
                  <a:lnTo>
                    <a:pt x="487" y="31"/>
                  </a:lnTo>
                  <a:cubicBezTo>
                    <a:pt x="305" y="1"/>
                    <a:pt x="153" y="1"/>
                    <a:pt x="1" y="1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6" name="Google Shape;186;p33"/>
            <p:cNvSpPr/>
            <p:nvPr/>
          </p:nvSpPr>
          <p:spPr>
            <a:xfrm>
              <a:off x="3332279" y="3547750"/>
              <a:ext cx="96117" cy="137824"/>
            </a:xfrm>
            <a:custGeom>
              <a:avLst/>
              <a:gdLst/>
              <a:ahLst/>
              <a:cxnLst/>
              <a:rect l="l" t="t" r="r" b="b"/>
              <a:pathLst>
                <a:path w="7418" h="10639" extrusionOk="0">
                  <a:moveTo>
                    <a:pt x="7417" y="0"/>
                  </a:moveTo>
                  <a:lnTo>
                    <a:pt x="7417" y="0"/>
                  </a:lnTo>
                  <a:cubicBezTo>
                    <a:pt x="7326" y="122"/>
                    <a:pt x="7235" y="274"/>
                    <a:pt x="7143" y="426"/>
                  </a:cubicBezTo>
                  <a:lnTo>
                    <a:pt x="6384" y="1581"/>
                  </a:lnTo>
                  <a:cubicBezTo>
                    <a:pt x="5745" y="2554"/>
                    <a:pt x="4833" y="3921"/>
                    <a:pt x="3830" y="5380"/>
                  </a:cubicBezTo>
                  <a:cubicBezTo>
                    <a:pt x="2797" y="6839"/>
                    <a:pt x="1824" y="8146"/>
                    <a:pt x="1125" y="9089"/>
                  </a:cubicBezTo>
                  <a:cubicBezTo>
                    <a:pt x="791" y="9545"/>
                    <a:pt x="517" y="9909"/>
                    <a:pt x="304" y="10213"/>
                  </a:cubicBezTo>
                  <a:cubicBezTo>
                    <a:pt x="183" y="10335"/>
                    <a:pt x="92" y="10487"/>
                    <a:pt x="0" y="10639"/>
                  </a:cubicBezTo>
                  <a:cubicBezTo>
                    <a:pt x="122" y="10517"/>
                    <a:pt x="244" y="10396"/>
                    <a:pt x="335" y="10244"/>
                  </a:cubicBezTo>
                  <a:cubicBezTo>
                    <a:pt x="548" y="10000"/>
                    <a:pt x="821" y="9636"/>
                    <a:pt x="1216" y="9180"/>
                  </a:cubicBezTo>
                  <a:cubicBezTo>
                    <a:pt x="1946" y="8238"/>
                    <a:pt x="2918" y="6961"/>
                    <a:pt x="3952" y="5472"/>
                  </a:cubicBezTo>
                  <a:cubicBezTo>
                    <a:pt x="4985" y="4013"/>
                    <a:pt x="5867" y="2645"/>
                    <a:pt x="6475" y="1642"/>
                  </a:cubicBezTo>
                  <a:cubicBezTo>
                    <a:pt x="6779" y="1155"/>
                    <a:pt x="7022" y="730"/>
                    <a:pt x="7204" y="456"/>
                  </a:cubicBezTo>
                  <a:cubicBezTo>
                    <a:pt x="7295" y="304"/>
                    <a:pt x="7356" y="152"/>
                    <a:pt x="7417" y="0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7" name="Google Shape;187;p33"/>
            <p:cNvSpPr/>
            <p:nvPr/>
          </p:nvSpPr>
          <p:spPr>
            <a:xfrm>
              <a:off x="2895178" y="4606247"/>
              <a:ext cx="3298066" cy="2384"/>
            </a:xfrm>
            <a:custGeom>
              <a:avLst/>
              <a:gdLst/>
              <a:ahLst/>
              <a:cxnLst/>
              <a:rect l="l" t="t" r="r" b="b"/>
              <a:pathLst>
                <a:path w="254534" h="184" extrusionOk="0">
                  <a:moveTo>
                    <a:pt x="127267" y="1"/>
                  </a:moveTo>
                  <a:cubicBezTo>
                    <a:pt x="56962" y="1"/>
                    <a:pt x="0" y="31"/>
                    <a:pt x="0" y="92"/>
                  </a:cubicBezTo>
                  <a:cubicBezTo>
                    <a:pt x="0" y="153"/>
                    <a:pt x="57023" y="183"/>
                    <a:pt x="127267" y="183"/>
                  </a:cubicBezTo>
                  <a:cubicBezTo>
                    <a:pt x="197542" y="183"/>
                    <a:pt x="254534" y="153"/>
                    <a:pt x="254534" y="92"/>
                  </a:cubicBezTo>
                  <a:cubicBezTo>
                    <a:pt x="254534" y="31"/>
                    <a:pt x="197603" y="1"/>
                    <a:pt x="127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8" name="Google Shape;188;p33"/>
            <p:cNvSpPr/>
            <p:nvPr/>
          </p:nvSpPr>
          <p:spPr>
            <a:xfrm>
              <a:off x="3497278" y="2679049"/>
              <a:ext cx="946814" cy="1928273"/>
            </a:xfrm>
            <a:custGeom>
              <a:avLst/>
              <a:gdLst/>
              <a:ahLst/>
              <a:cxnLst/>
              <a:rect l="l" t="t" r="r" b="b"/>
              <a:pathLst>
                <a:path w="73072" h="148848" extrusionOk="0">
                  <a:moveTo>
                    <a:pt x="11611" y="1"/>
                  </a:moveTo>
                  <a:cubicBezTo>
                    <a:pt x="5532" y="1"/>
                    <a:pt x="578" y="4894"/>
                    <a:pt x="547" y="10943"/>
                  </a:cubicBezTo>
                  <a:lnTo>
                    <a:pt x="0" y="137571"/>
                  </a:lnTo>
                  <a:cubicBezTo>
                    <a:pt x="0" y="143650"/>
                    <a:pt x="4894" y="148574"/>
                    <a:pt x="10973" y="148605"/>
                  </a:cubicBezTo>
                  <a:lnTo>
                    <a:pt x="61460" y="148848"/>
                  </a:lnTo>
                  <a:cubicBezTo>
                    <a:pt x="61479" y="148848"/>
                    <a:pt x="61498" y="148848"/>
                    <a:pt x="61516" y="148848"/>
                  </a:cubicBezTo>
                  <a:cubicBezTo>
                    <a:pt x="67570" y="148848"/>
                    <a:pt x="72494" y="143935"/>
                    <a:pt x="72524" y="137875"/>
                  </a:cubicBezTo>
                  <a:lnTo>
                    <a:pt x="73041" y="11277"/>
                  </a:lnTo>
                  <a:cubicBezTo>
                    <a:pt x="73072" y="5198"/>
                    <a:pt x="68178" y="274"/>
                    <a:pt x="62099" y="244"/>
                  </a:cubicBezTo>
                  <a:lnTo>
                    <a:pt x="1161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9" name="Google Shape;189;p33"/>
            <p:cNvSpPr/>
            <p:nvPr/>
          </p:nvSpPr>
          <p:spPr>
            <a:xfrm>
              <a:off x="3540588" y="2735755"/>
              <a:ext cx="859780" cy="1803455"/>
            </a:xfrm>
            <a:custGeom>
              <a:avLst/>
              <a:gdLst/>
              <a:ahLst/>
              <a:cxnLst/>
              <a:rect l="l" t="t" r="r" b="b"/>
              <a:pathLst>
                <a:path w="66355" h="139213" extrusionOk="0">
                  <a:moveTo>
                    <a:pt x="8243" y="0"/>
                  </a:moveTo>
                  <a:cubicBezTo>
                    <a:pt x="4013" y="0"/>
                    <a:pt x="578" y="3424"/>
                    <a:pt x="548" y="7660"/>
                  </a:cubicBezTo>
                  <a:lnTo>
                    <a:pt x="31" y="131249"/>
                  </a:lnTo>
                  <a:cubicBezTo>
                    <a:pt x="1" y="135504"/>
                    <a:pt x="3436" y="138969"/>
                    <a:pt x="7691" y="138969"/>
                  </a:cubicBezTo>
                  <a:lnTo>
                    <a:pt x="58087" y="139212"/>
                  </a:lnTo>
                  <a:cubicBezTo>
                    <a:pt x="58106" y="139213"/>
                    <a:pt x="58124" y="139213"/>
                    <a:pt x="58143" y="139213"/>
                  </a:cubicBezTo>
                  <a:cubicBezTo>
                    <a:pt x="62373" y="139213"/>
                    <a:pt x="65808" y="135789"/>
                    <a:pt x="65838" y="131553"/>
                  </a:cubicBezTo>
                  <a:lnTo>
                    <a:pt x="66355" y="7964"/>
                  </a:lnTo>
                  <a:cubicBezTo>
                    <a:pt x="66355" y="3709"/>
                    <a:pt x="62950" y="244"/>
                    <a:pt x="58695" y="244"/>
                  </a:cubicBezTo>
                  <a:lnTo>
                    <a:pt x="48907" y="183"/>
                  </a:lnTo>
                  <a:cubicBezTo>
                    <a:pt x="47540" y="213"/>
                    <a:pt x="46476" y="1308"/>
                    <a:pt x="46506" y="2645"/>
                  </a:cubicBezTo>
                  <a:lnTo>
                    <a:pt x="46506" y="4438"/>
                  </a:lnTo>
                  <a:cubicBezTo>
                    <a:pt x="46537" y="5776"/>
                    <a:pt x="45442" y="6870"/>
                    <a:pt x="44105" y="6900"/>
                  </a:cubicBezTo>
                  <a:lnTo>
                    <a:pt x="25016" y="6809"/>
                  </a:lnTo>
                  <a:cubicBezTo>
                    <a:pt x="23679" y="6779"/>
                    <a:pt x="22615" y="5654"/>
                    <a:pt x="22646" y="4317"/>
                  </a:cubicBezTo>
                  <a:lnTo>
                    <a:pt x="22646" y="2524"/>
                  </a:lnTo>
                  <a:cubicBezTo>
                    <a:pt x="22676" y="1216"/>
                    <a:pt x="21612" y="92"/>
                    <a:pt x="20305" y="61"/>
                  </a:cubicBezTo>
                  <a:lnTo>
                    <a:pt x="16840" y="61"/>
                  </a:lnTo>
                  <a:lnTo>
                    <a:pt x="8299" y="1"/>
                  </a:lnTo>
                  <a:cubicBezTo>
                    <a:pt x="8280" y="1"/>
                    <a:pt x="8261" y="0"/>
                    <a:pt x="824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0" name="Google Shape;190;p33"/>
            <p:cNvSpPr/>
            <p:nvPr/>
          </p:nvSpPr>
          <p:spPr>
            <a:xfrm>
              <a:off x="3546897" y="3027161"/>
              <a:ext cx="202444" cy="194929"/>
            </a:xfrm>
            <a:custGeom>
              <a:avLst/>
              <a:gdLst/>
              <a:ahLst/>
              <a:cxnLst/>
              <a:rect l="l" t="t" r="r" b="b"/>
              <a:pathLst>
                <a:path w="15624" h="15047" extrusionOk="0">
                  <a:moveTo>
                    <a:pt x="0" y="0"/>
                  </a:moveTo>
                  <a:lnTo>
                    <a:pt x="91" y="7174"/>
                  </a:lnTo>
                  <a:lnTo>
                    <a:pt x="7964" y="15046"/>
                  </a:lnTo>
                  <a:lnTo>
                    <a:pt x="15624" y="7387"/>
                  </a:lnTo>
                  <a:lnTo>
                    <a:pt x="826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1" name="Google Shape;191;p33"/>
            <p:cNvSpPr/>
            <p:nvPr/>
          </p:nvSpPr>
          <p:spPr>
            <a:xfrm>
              <a:off x="3717402" y="3027161"/>
              <a:ext cx="120917" cy="53567"/>
            </a:xfrm>
            <a:custGeom>
              <a:avLst/>
              <a:gdLst/>
              <a:ahLst/>
              <a:cxnLst/>
              <a:rect l="l" t="t" r="r" b="b"/>
              <a:pathLst>
                <a:path w="9332" h="4135" extrusionOk="0">
                  <a:moveTo>
                    <a:pt x="0" y="0"/>
                  </a:moveTo>
                  <a:lnTo>
                    <a:pt x="4134" y="4134"/>
                  </a:lnTo>
                  <a:lnTo>
                    <a:pt x="933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2" name="Google Shape;192;p33"/>
            <p:cNvSpPr/>
            <p:nvPr/>
          </p:nvSpPr>
          <p:spPr>
            <a:xfrm>
              <a:off x="3818208" y="3030698"/>
              <a:ext cx="472629" cy="368586"/>
            </a:xfrm>
            <a:custGeom>
              <a:avLst/>
              <a:gdLst/>
              <a:ahLst/>
              <a:cxnLst/>
              <a:rect l="l" t="t" r="r" b="b"/>
              <a:pathLst>
                <a:path w="36476" h="28452" extrusionOk="0">
                  <a:moveTo>
                    <a:pt x="7235" y="1"/>
                  </a:moveTo>
                  <a:lnTo>
                    <a:pt x="1" y="7266"/>
                  </a:lnTo>
                  <a:lnTo>
                    <a:pt x="21187" y="28451"/>
                  </a:lnTo>
                  <a:cubicBezTo>
                    <a:pt x="36476" y="17326"/>
                    <a:pt x="32585" y="1"/>
                    <a:pt x="3258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3" name="Google Shape;193;p33"/>
            <p:cNvSpPr/>
            <p:nvPr/>
          </p:nvSpPr>
          <p:spPr>
            <a:xfrm>
              <a:off x="3677241" y="3154358"/>
              <a:ext cx="378884" cy="378807"/>
            </a:xfrm>
            <a:custGeom>
              <a:avLst/>
              <a:gdLst/>
              <a:ahLst/>
              <a:cxnLst/>
              <a:rect l="l" t="t" r="r" b="b"/>
              <a:pathLst>
                <a:path w="29241" h="29241" extrusionOk="0">
                  <a:moveTo>
                    <a:pt x="7751" y="0"/>
                  </a:moveTo>
                  <a:lnTo>
                    <a:pt x="0" y="7781"/>
                  </a:lnTo>
                  <a:lnTo>
                    <a:pt x="21490" y="29241"/>
                  </a:lnTo>
                  <a:lnTo>
                    <a:pt x="29241" y="21216"/>
                  </a:lnTo>
                  <a:lnTo>
                    <a:pt x="775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4" name="Google Shape;194;p33"/>
            <p:cNvSpPr/>
            <p:nvPr/>
          </p:nvSpPr>
          <p:spPr>
            <a:xfrm>
              <a:off x="3545705" y="3185075"/>
              <a:ext cx="63037" cy="127189"/>
            </a:xfrm>
            <a:custGeom>
              <a:avLst/>
              <a:gdLst/>
              <a:ahLst/>
              <a:cxnLst/>
              <a:rect l="l" t="t" r="r" b="b"/>
              <a:pathLst>
                <a:path w="4865" h="9818" extrusionOk="0">
                  <a:moveTo>
                    <a:pt x="92" y="0"/>
                  </a:moveTo>
                  <a:lnTo>
                    <a:pt x="1" y="9818"/>
                  </a:lnTo>
                  <a:lnTo>
                    <a:pt x="4864" y="4772"/>
                  </a:lnTo>
                  <a:lnTo>
                    <a:pt x="9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5" name="Google Shape;195;p33"/>
            <p:cNvSpPr/>
            <p:nvPr/>
          </p:nvSpPr>
          <p:spPr>
            <a:xfrm>
              <a:off x="3549644" y="3285480"/>
              <a:ext cx="369049" cy="435522"/>
            </a:xfrm>
            <a:custGeom>
              <a:avLst/>
              <a:gdLst/>
              <a:ahLst/>
              <a:cxnLst/>
              <a:rect l="l" t="t" r="r" b="b"/>
              <a:pathLst>
                <a:path w="28482" h="33619" extrusionOk="0">
                  <a:moveTo>
                    <a:pt x="7448" y="1"/>
                  </a:moveTo>
                  <a:lnTo>
                    <a:pt x="1" y="7448"/>
                  </a:lnTo>
                  <a:lnTo>
                    <a:pt x="1" y="17843"/>
                  </a:lnTo>
                  <a:lnTo>
                    <a:pt x="15412" y="33618"/>
                  </a:lnTo>
                  <a:lnTo>
                    <a:pt x="28482" y="21460"/>
                  </a:lnTo>
                  <a:lnTo>
                    <a:pt x="7448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6" name="Google Shape;196;p33"/>
            <p:cNvSpPr/>
            <p:nvPr/>
          </p:nvSpPr>
          <p:spPr>
            <a:xfrm>
              <a:off x="4130484" y="3030698"/>
              <a:ext cx="269006" cy="690677"/>
            </a:xfrm>
            <a:custGeom>
              <a:avLst/>
              <a:gdLst/>
              <a:ahLst/>
              <a:cxnLst/>
              <a:rect l="l" t="t" r="r" b="b"/>
              <a:pathLst>
                <a:path w="20761" h="53315" extrusionOk="0">
                  <a:moveTo>
                    <a:pt x="10821" y="1"/>
                  </a:moveTo>
                  <a:cubicBezTo>
                    <a:pt x="15989" y="18907"/>
                    <a:pt x="1" y="30640"/>
                    <a:pt x="1" y="30640"/>
                  </a:cubicBezTo>
                  <a:lnTo>
                    <a:pt x="20639" y="53315"/>
                  </a:lnTo>
                  <a:lnTo>
                    <a:pt x="2076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7" name="Google Shape;197;p33"/>
            <p:cNvSpPr/>
            <p:nvPr/>
          </p:nvSpPr>
          <p:spPr>
            <a:xfrm>
              <a:off x="3991084" y="3467413"/>
              <a:ext cx="401339" cy="411893"/>
            </a:xfrm>
            <a:custGeom>
              <a:avLst/>
              <a:gdLst/>
              <a:ahLst/>
              <a:cxnLst/>
              <a:rect l="l" t="t" r="r" b="b"/>
              <a:pathLst>
                <a:path w="30974" h="31795" extrusionOk="0">
                  <a:moveTo>
                    <a:pt x="7751" y="1"/>
                  </a:moveTo>
                  <a:lnTo>
                    <a:pt x="0" y="8086"/>
                  </a:lnTo>
                  <a:lnTo>
                    <a:pt x="23740" y="31794"/>
                  </a:lnTo>
                  <a:lnTo>
                    <a:pt x="30974" y="24104"/>
                  </a:lnTo>
                  <a:lnTo>
                    <a:pt x="775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8" name="Google Shape;198;p33"/>
            <p:cNvSpPr/>
            <p:nvPr/>
          </p:nvSpPr>
          <p:spPr>
            <a:xfrm>
              <a:off x="3791831" y="3600517"/>
              <a:ext cx="472228" cy="469373"/>
            </a:xfrm>
            <a:custGeom>
              <a:avLst/>
              <a:gdLst/>
              <a:ahLst/>
              <a:cxnLst/>
              <a:rect l="l" t="t" r="r" b="b"/>
              <a:pathLst>
                <a:path w="36445" h="36232" extrusionOk="0">
                  <a:moveTo>
                    <a:pt x="12159" y="0"/>
                  </a:moveTo>
                  <a:lnTo>
                    <a:pt x="0" y="12098"/>
                  </a:lnTo>
                  <a:lnTo>
                    <a:pt x="24317" y="36232"/>
                  </a:lnTo>
                  <a:lnTo>
                    <a:pt x="36445" y="24499"/>
                  </a:lnTo>
                  <a:lnTo>
                    <a:pt x="121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9" name="Google Shape;199;p33"/>
            <p:cNvSpPr/>
            <p:nvPr/>
          </p:nvSpPr>
          <p:spPr>
            <a:xfrm>
              <a:off x="3866648" y="4134890"/>
              <a:ext cx="470258" cy="249649"/>
            </a:xfrm>
            <a:custGeom>
              <a:avLst/>
              <a:gdLst/>
              <a:ahLst/>
              <a:cxnLst/>
              <a:rect l="l" t="t" r="r" b="b"/>
              <a:pathLst>
                <a:path w="36293" h="19271" extrusionOk="0">
                  <a:moveTo>
                    <a:pt x="18603" y="0"/>
                  </a:moveTo>
                  <a:lnTo>
                    <a:pt x="0" y="19271"/>
                  </a:lnTo>
                  <a:lnTo>
                    <a:pt x="36293" y="18025"/>
                  </a:lnTo>
                  <a:lnTo>
                    <a:pt x="1860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0" name="Google Shape;200;p33"/>
            <p:cNvSpPr/>
            <p:nvPr/>
          </p:nvSpPr>
          <p:spPr>
            <a:xfrm>
              <a:off x="4145059" y="3854120"/>
              <a:ext cx="251280" cy="515051"/>
            </a:xfrm>
            <a:custGeom>
              <a:avLst/>
              <a:gdLst/>
              <a:ahLst/>
              <a:cxnLst/>
              <a:rect l="l" t="t" r="r" b="b"/>
              <a:pathLst>
                <a:path w="19393" h="39758" extrusionOk="0">
                  <a:moveTo>
                    <a:pt x="19393" y="0"/>
                  </a:moveTo>
                  <a:lnTo>
                    <a:pt x="0" y="19180"/>
                  </a:lnTo>
                  <a:lnTo>
                    <a:pt x="19210" y="39758"/>
                  </a:lnTo>
                  <a:cubicBezTo>
                    <a:pt x="19210" y="39758"/>
                    <a:pt x="19393" y="851"/>
                    <a:pt x="19393" y="0"/>
                  </a:cubicBezTo>
                  <a:close/>
                </a:path>
              </a:pathLst>
            </a:custGeom>
            <a:solidFill>
              <a:srgbClr val="EBEBE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1" name="Google Shape;201;p33"/>
            <p:cNvSpPr/>
            <p:nvPr/>
          </p:nvSpPr>
          <p:spPr>
            <a:xfrm>
              <a:off x="3661876" y="3962803"/>
              <a:ext cx="410797" cy="432361"/>
            </a:xfrm>
            <a:custGeom>
              <a:avLst/>
              <a:gdLst/>
              <a:ahLst/>
              <a:cxnLst/>
              <a:rect l="l" t="t" r="r" b="b"/>
              <a:pathLst>
                <a:path w="31704" h="33375" extrusionOk="0">
                  <a:moveTo>
                    <a:pt x="20731" y="0"/>
                  </a:moveTo>
                  <a:lnTo>
                    <a:pt x="1" y="21368"/>
                  </a:lnTo>
                  <a:lnTo>
                    <a:pt x="10031" y="33375"/>
                  </a:lnTo>
                  <a:lnTo>
                    <a:pt x="31703" y="11003"/>
                  </a:lnTo>
                  <a:lnTo>
                    <a:pt x="20731" y="0"/>
                  </a:lnTo>
                  <a:close/>
                </a:path>
              </a:pathLst>
            </a:custGeom>
            <a:solidFill>
              <a:srgbClr val="EBEBE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2" name="Google Shape;202;p33"/>
            <p:cNvSpPr/>
            <p:nvPr/>
          </p:nvSpPr>
          <p:spPr>
            <a:xfrm>
              <a:off x="3545705" y="3565473"/>
              <a:ext cx="357634" cy="694213"/>
            </a:xfrm>
            <a:custGeom>
              <a:avLst/>
              <a:gdLst/>
              <a:ahLst/>
              <a:cxnLst/>
              <a:rect l="l" t="t" r="r" b="b"/>
              <a:pathLst>
                <a:path w="27601" h="53588" extrusionOk="0">
                  <a:moveTo>
                    <a:pt x="1" y="0"/>
                  </a:moveTo>
                  <a:lnTo>
                    <a:pt x="1" y="53588"/>
                  </a:lnTo>
                  <a:cubicBezTo>
                    <a:pt x="1034" y="53466"/>
                    <a:pt x="27600" y="28602"/>
                    <a:pt x="27600" y="28602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3" name="Google Shape;203;p33"/>
            <p:cNvSpPr/>
            <p:nvPr/>
          </p:nvSpPr>
          <p:spPr>
            <a:xfrm>
              <a:off x="3540989" y="4259715"/>
              <a:ext cx="197326" cy="135467"/>
            </a:xfrm>
            <a:custGeom>
              <a:avLst/>
              <a:gdLst/>
              <a:ahLst/>
              <a:cxnLst/>
              <a:rect l="l" t="t" r="r" b="b"/>
              <a:pathLst>
                <a:path w="15229" h="10457" extrusionOk="0">
                  <a:moveTo>
                    <a:pt x="6383" y="1"/>
                  </a:moveTo>
                  <a:lnTo>
                    <a:pt x="0" y="5654"/>
                  </a:lnTo>
                  <a:lnTo>
                    <a:pt x="0" y="6444"/>
                  </a:lnTo>
                  <a:lnTo>
                    <a:pt x="0" y="10457"/>
                  </a:lnTo>
                  <a:lnTo>
                    <a:pt x="15228" y="10457"/>
                  </a:lnTo>
                  <a:lnTo>
                    <a:pt x="6383" y="1"/>
                  </a:lnTo>
                  <a:close/>
                </a:path>
              </a:pathLst>
            </a:custGeom>
            <a:solidFill>
              <a:srgbClr val="EBEBE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4" name="Google Shape;204;p33"/>
            <p:cNvSpPr/>
            <p:nvPr/>
          </p:nvSpPr>
          <p:spPr>
            <a:xfrm>
              <a:off x="3623282" y="2885002"/>
              <a:ext cx="24826" cy="44512"/>
            </a:xfrm>
            <a:custGeom>
              <a:avLst/>
              <a:gdLst/>
              <a:ahLst/>
              <a:cxnLst/>
              <a:rect l="l" t="t" r="r" b="b"/>
              <a:pathLst>
                <a:path w="1916" h="3436" extrusionOk="0">
                  <a:moveTo>
                    <a:pt x="1916" y="1"/>
                  </a:moveTo>
                  <a:lnTo>
                    <a:pt x="1916" y="1"/>
                  </a:lnTo>
                  <a:cubicBezTo>
                    <a:pt x="1673" y="122"/>
                    <a:pt x="1460" y="305"/>
                    <a:pt x="1278" y="487"/>
                  </a:cubicBezTo>
                  <a:lnTo>
                    <a:pt x="700" y="1004"/>
                  </a:lnTo>
                  <a:lnTo>
                    <a:pt x="366" y="1338"/>
                  </a:lnTo>
                  <a:lnTo>
                    <a:pt x="183" y="1490"/>
                  </a:lnTo>
                  <a:lnTo>
                    <a:pt x="62" y="1581"/>
                  </a:lnTo>
                  <a:lnTo>
                    <a:pt x="31" y="1642"/>
                  </a:lnTo>
                  <a:lnTo>
                    <a:pt x="1" y="1642"/>
                  </a:lnTo>
                  <a:lnTo>
                    <a:pt x="1" y="1794"/>
                  </a:lnTo>
                  <a:cubicBezTo>
                    <a:pt x="578" y="2402"/>
                    <a:pt x="1217" y="2949"/>
                    <a:pt x="1916" y="3435"/>
                  </a:cubicBezTo>
                  <a:cubicBezTo>
                    <a:pt x="1392" y="2824"/>
                    <a:pt x="840" y="2241"/>
                    <a:pt x="234" y="1712"/>
                  </a:cubicBezTo>
                  <a:lnTo>
                    <a:pt x="234" y="1712"/>
                  </a:lnTo>
                  <a:lnTo>
                    <a:pt x="244" y="1703"/>
                  </a:lnTo>
                  <a:lnTo>
                    <a:pt x="335" y="1612"/>
                  </a:lnTo>
                  <a:lnTo>
                    <a:pt x="518" y="1460"/>
                  </a:lnTo>
                  <a:lnTo>
                    <a:pt x="852" y="1125"/>
                  </a:lnTo>
                  <a:lnTo>
                    <a:pt x="1430" y="548"/>
                  </a:lnTo>
                  <a:cubicBezTo>
                    <a:pt x="1612" y="396"/>
                    <a:pt x="1764" y="213"/>
                    <a:pt x="19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5" name="Google Shape;205;p33"/>
            <p:cNvSpPr/>
            <p:nvPr/>
          </p:nvSpPr>
          <p:spPr>
            <a:xfrm>
              <a:off x="4316056" y="2886932"/>
              <a:ext cx="12517" cy="10545"/>
            </a:xfrm>
            <a:custGeom>
              <a:avLst/>
              <a:gdLst/>
              <a:ahLst/>
              <a:cxnLst/>
              <a:rect l="l" t="t" r="r" b="b"/>
              <a:pathLst>
                <a:path w="966" h="814" extrusionOk="0">
                  <a:moveTo>
                    <a:pt x="586" y="1"/>
                  </a:moveTo>
                  <a:cubicBezTo>
                    <a:pt x="571" y="1"/>
                    <a:pt x="556" y="2"/>
                    <a:pt x="540" y="4"/>
                  </a:cubicBezTo>
                  <a:cubicBezTo>
                    <a:pt x="528" y="3"/>
                    <a:pt x="517" y="2"/>
                    <a:pt x="506" y="2"/>
                  </a:cubicBezTo>
                  <a:cubicBezTo>
                    <a:pt x="164" y="2"/>
                    <a:pt x="1" y="438"/>
                    <a:pt x="236" y="703"/>
                  </a:cubicBezTo>
                  <a:cubicBezTo>
                    <a:pt x="322" y="779"/>
                    <a:pt x="426" y="813"/>
                    <a:pt x="528" y="813"/>
                  </a:cubicBezTo>
                  <a:cubicBezTo>
                    <a:pt x="751" y="813"/>
                    <a:pt x="966" y="649"/>
                    <a:pt x="966" y="399"/>
                  </a:cubicBezTo>
                  <a:cubicBezTo>
                    <a:pt x="966" y="200"/>
                    <a:pt x="806" y="1"/>
                    <a:pt x="5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6" name="Google Shape;206;p33"/>
            <p:cNvSpPr/>
            <p:nvPr/>
          </p:nvSpPr>
          <p:spPr>
            <a:xfrm>
              <a:off x="4315953" y="2905186"/>
              <a:ext cx="14201" cy="10545"/>
            </a:xfrm>
            <a:custGeom>
              <a:avLst/>
              <a:gdLst/>
              <a:ahLst/>
              <a:cxnLst/>
              <a:rect l="l" t="t" r="r" b="b"/>
              <a:pathLst>
                <a:path w="1096" h="814" extrusionOk="0">
                  <a:moveTo>
                    <a:pt x="552" y="0"/>
                  </a:moveTo>
                  <a:cubicBezTo>
                    <a:pt x="449" y="0"/>
                    <a:pt x="351" y="38"/>
                    <a:pt x="275" y="114"/>
                  </a:cubicBezTo>
                  <a:cubicBezTo>
                    <a:pt x="1" y="388"/>
                    <a:pt x="183" y="813"/>
                    <a:pt x="548" y="813"/>
                  </a:cubicBezTo>
                  <a:cubicBezTo>
                    <a:pt x="913" y="813"/>
                    <a:pt x="1095" y="388"/>
                    <a:pt x="852" y="114"/>
                  </a:cubicBezTo>
                  <a:cubicBezTo>
                    <a:pt x="761" y="38"/>
                    <a:pt x="654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7" name="Google Shape;207;p33"/>
            <p:cNvSpPr/>
            <p:nvPr/>
          </p:nvSpPr>
          <p:spPr>
            <a:xfrm>
              <a:off x="4317533" y="2922805"/>
              <a:ext cx="11428" cy="10947"/>
            </a:xfrm>
            <a:custGeom>
              <a:avLst/>
              <a:gdLst/>
              <a:ahLst/>
              <a:cxnLst/>
              <a:rect l="l" t="t" r="r" b="b"/>
              <a:pathLst>
                <a:path w="882" h="845" extrusionOk="0">
                  <a:moveTo>
                    <a:pt x="441" y="1"/>
                  </a:moveTo>
                  <a:cubicBezTo>
                    <a:pt x="221" y="1"/>
                    <a:pt x="1" y="153"/>
                    <a:pt x="31" y="457"/>
                  </a:cubicBezTo>
                  <a:cubicBezTo>
                    <a:pt x="46" y="715"/>
                    <a:pt x="236" y="844"/>
                    <a:pt x="430" y="844"/>
                  </a:cubicBezTo>
                  <a:cubicBezTo>
                    <a:pt x="624" y="844"/>
                    <a:pt x="821" y="715"/>
                    <a:pt x="852" y="457"/>
                  </a:cubicBezTo>
                  <a:cubicBezTo>
                    <a:pt x="882" y="153"/>
                    <a:pt x="662" y="1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8" name="Google Shape;208;p33"/>
            <p:cNvSpPr/>
            <p:nvPr/>
          </p:nvSpPr>
          <p:spPr>
            <a:xfrm>
              <a:off x="3867438" y="2913750"/>
              <a:ext cx="230406" cy="19302"/>
            </a:xfrm>
            <a:custGeom>
              <a:avLst/>
              <a:gdLst/>
              <a:ahLst/>
              <a:cxnLst/>
              <a:rect l="l" t="t" r="r" b="b"/>
              <a:pathLst>
                <a:path w="17782" h="1490" extrusionOk="0">
                  <a:moveTo>
                    <a:pt x="0" y="0"/>
                  </a:moveTo>
                  <a:lnTo>
                    <a:pt x="0" y="1490"/>
                  </a:lnTo>
                  <a:lnTo>
                    <a:pt x="17782" y="1490"/>
                  </a:lnTo>
                  <a:lnTo>
                    <a:pt x="1778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9" name="Google Shape;209;p33"/>
            <p:cNvSpPr/>
            <p:nvPr/>
          </p:nvSpPr>
          <p:spPr>
            <a:xfrm>
              <a:off x="3807585" y="3141001"/>
              <a:ext cx="266246" cy="418850"/>
            </a:xfrm>
            <a:custGeom>
              <a:avLst/>
              <a:gdLst/>
              <a:ahLst/>
              <a:cxnLst/>
              <a:rect l="l" t="t" r="r" b="b"/>
              <a:pathLst>
                <a:path w="20548" h="32332" extrusionOk="0">
                  <a:moveTo>
                    <a:pt x="10650" y="4859"/>
                  </a:moveTo>
                  <a:cubicBezTo>
                    <a:pt x="14449" y="4859"/>
                    <a:pt x="17309" y="9175"/>
                    <a:pt x="15107" y="13433"/>
                  </a:cubicBezTo>
                  <a:cubicBezTo>
                    <a:pt x="14742" y="14101"/>
                    <a:pt x="14195" y="14709"/>
                    <a:pt x="13526" y="15104"/>
                  </a:cubicBezTo>
                  <a:cubicBezTo>
                    <a:pt x="12558" y="15665"/>
                    <a:pt x="11586" y="15915"/>
                    <a:pt x="10668" y="15915"/>
                  </a:cubicBezTo>
                  <a:cubicBezTo>
                    <a:pt x="6864" y="15915"/>
                    <a:pt x="3997" y="11615"/>
                    <a:pt x="6201" y="7353"/>
                  </a:cubicBezTo>
                  <a:cubicBezTo>
                    <a:pt x="6566" y="6654"/>
                    <a:pt x="7113" y="6077"/>
                    <a:pt x="7781" y="5682"/>
                  </a:cubicBezTo>
                  <a:cubicBezTo>
                    <a:pt x="8754" y="5113"/>
                    <a:pt x="9730" y="4859"/>
                    <a:pt x="10650" y="4859"/>
                  </a:cubicBezTo>
                  <a:close/>
                  <a:moveTo>
                    <a:pt x="10999" y="1"/>
                  </a:moveTo>
                  <a:cubicBezTo>
                    <a:pt x="9333" y="1"/>
                    <a:pt x="7558" y="380"/>
                    <a:pt x="5775" y="1214"/>
                  </a:cubicBezTo>
                  <a:cubicBezTo>
                    <a:pt x="4104" y="2004"/>
                    <a:pt x="2736" y="3311"/>
                    <a:pt x="1885" y="4952"/>
                  </a:cubicBezTo>
                  <a:cubicBezTo>
                    <a:pt x="0" y="8569"/>
                    <a:pt x="821" y="12703"/>
                    <a:pt x="2523" y="16138"/>
                  </a:cubicBezTo>
                  <a:lnTo>
                    <a:pt x="8298" y="30758"/>
                  </a:lnTo>
                  <a:cubicBezTo>
                    <a:pt x="8708" y="31807"/>
                    <a:pt x="9658" y="32331"/>
                    <a:pt x="10608" y="32331"/>
                  </a:cubicBezTo>
                  <a:cubicBezTo>
                    <a:pt x="11558" y="32331"/>
                    <a:pt x="12508" y="31807"/>
                    <a:pt x="12918" y="30758"/>
                  </a:cubicBezTo>
                  <a:lnTo>
                    <a:pt x="18602" y="16047"/>
                  </a:lnTo>
                  <a:cubicBezTo>
                    <a:pt x="20548" y="11578"/>
                    <a:pt x="20456" y="9056"/>
                    <a:pt x="20456" y="9056"/>
                  </a:cubicBezTo>
                  <a:cubicBezTo>
                    <a:pt x="20456" y="3792"/>
                    <a:pt x="16265" y="1"/>
                    <a:pt x="1099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0" name="Google Shape;210;p33"/>
            <p:cNvSpPr/>
            <p:nvPr/>
          </p:nvSpPr>
          <p:spPr>
            <a:xfrm>
              <a:off x="3299592" y="3943111"/>
              <a:ext cx="2731328" cy="400869"/>
            </a:xfrm>
            <a:custGeom>
              <a:avLst/>
              <a:gdLst/>
              <a:ahLst/>
              <a:cxnLst/>
              <a:rect l="l" t="t" r="r" b="b"/>
              <a:pathLst>
                <a:path w="210795" h="30944" extrusionOk="0">
                  <a:moveTo>
                    <a:pt x="1" y="1"/>
                  </a:moveTo>
                  <a:lnTo>
                    <a:pt x="1" y="30943"/>
                  </a:lnTo>
                  <a:lnTo>
                    <a:pt x="210795" y="30943"/>
                  </a:lnTo>
                  <a:lnTo>
                    <a:pt x="21079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1" name="Google Shape;211;p33"/>
            <p:cNvSpPr/>
            <p:nvPr/>
          </p:nvSpPr>
          <p:spPr>
            <a:xfrm>
              <a:off x="3299592" y="3943111"/>
              <a:ext cx="2731328" cy="400869"/>
            </a:xfrm>
            <a:custGeom>
              <a:avLst/>
              <a:gdLst/>
              <a:ahLst/>
              <a:cxnLst/>
              <a:rect l="l" t="t" r="r" b="b"/>
              <a:pathLst>
                <a:path w="210795" h="30944" extrusionOk="0">
                  <a:moveTo>
                    <a:pt x="1" y="1"/>
                  </a:moveTo>
                  <a:lnTo>
                    <a:pt x="1" y="30943"/>
                  </a:lnTo>
                  <a:lnTo>
                    <a:pt x="210795" y="30943"/>
                  </a:lnTo>
                  <a:lnTo>
                    <a:pt x="21079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2" name="Google Shape;212;p33"/>
            <p:cNvSpPr/>
            <p:nvPr/>
          </p:nvSpPr>
          <p:spPr>
            <a:xfrm>
              <a:off x="3394102" y="4077614"/>
              <a:ext cx="545099" cy="526865"/>
            </a:xfrm>
            <a:custGeom>
              <a:avLst/>
              <a:gdLst/>
              <a:ahLst/>
              <a:cxnLst/>
              <a:rect l="l" t="t" r="r" b="b"/>
              <a:pathLst>
                <a:path w="42069" h="40670" extrusionOk="0">
                  <a:moveTo>
                    <a:pt x="21015" y="0"/>
                  </a:moveTo>
                  <a:cubicBezTo>
                    <a:pt x="20568" y="0"/>
                    <a:pt x="20119" y="15"/>
                    <a:pt x="19667" y="44"/>
                  </a:cubicBezTo>
                  <a:cubicBezTo>
                    <a:pt x="8481" y="804"/>
                    <a:pt x="1" y="10500"/>
                    <a:pt x="760" y="21716"/>
                  </a:cubicBezTo>
                  <a:cubicBezTo>
                    <a:pt x="1489" y="32435"/>
                    <a:pt x="10423" y="40670"/>
                    <a:pt x="21010" y="40670"/>
                  </a:cubicBezTo>
                  <a:cubicBezTo>
                    <a:pt x="21471" y="40670"/>
                    <a:pt x="21935" y="40654"/>
                    <a:pt x="22402" y="40622"/>
                  </a:cubicBezTo>
                  <a:cubicBezTo>
                    <a:pt x="33618" y="39862"/>
                    <a:pt x="42068" y="30166"/>
                    <a:pt x="41308" y="18981"/>
                  </a:cubicBezTo>
                  <a:cubicBezTo>
                    <a:pt x="40608" y="8217"/>
                    <a:pt x="31650" y="0"/>
                    <a:pt x="2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3" name="Google Shape;213;p33"/>
            <p:cNvSpPr/>
            <p:nvPr/>
          </p:nvSpPr>
          <p:spPr>
            <a:xfrm>
              <a:off x="3401188" y="4336502"/>
              <a:ext cx="528955" cy="268187"/>
            </a:xfrm>
            <a:custGeom>
              <a:avLst/>
              <a:gdLst/>
              <a:ahLst/>
              <a:cxnLst/>
              <a:rect l="l" t="t" r="r" b="b"/>
              <a:pathLst>
                <a:path w="40823" h="20702" extrusionOk="0">
                  <a:moveTo>
                    <a:pt x="183" y="1"/>
                  </a:moveTo>
                  <a:lnTo>
                    <a:pt x="183" y="61"/>
                  </a:lnTo>
                  <a:cubicBezTo>
                    <a:pt x="1" y="11277"/>
                    <a:pt x="8967" y="20518"/>
                    <a:pt x="20214" y="20700"/>
                  </a:cubicBezTo>
                  <a:cubicBezTo>
                    <a:pt x="20308" y="20701"/>
                    <a:pt x="20401" y="20702"/>
                    <a:pt x="20495" y="20702"/>
                  </a:cubicBezTo>
                  <a:cubicBezTo>
                    <a:pt x="31584" y="20702"/>
                    <a:pt x="40671" y="11792"/>
                    <a:pt x="40822" y="669"/>
                  </a:cubicBezTo>
                  <a:lnTo>
                    <a:pt x="40822" y="609"/>
                  </a:lnTo>
                  <a:lnTo>
                    <a:pt x="18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4" name="Google Shape;214;p33"/>
            <p:cNvSpPr/>
            <p:nvPr/>
          </p:nvSpPr>
          <p:spPr>
            <a:xfrm>
              <a:off x="3480734" y="4156525"/>
              <a:ext cx="385595" cy="369518"/>
            </a:xfrm>
            <a:custGeom>
              <a:avLst/>
              <a:gdLst/>
              <a:ahLst/>
              <a:cxnLst/>
              <a:rect l="l" t="t" r="r" b="b"/>
              <a:pathLst>
                <a:path w="29759" h="28524" extrusionOk="0">
                  <a:moveTo>
                    <a:pt x="14336" y="0"/>
                  </a:moveTo>
                  <a:cubicBezTo>
                    <a:pt x="6565" y="0"/>
                    <a:pt x="182" y="6247"/>
                    <a:pt x="92" y="14045"/>
                  </a:cubicBezTo>
                  <a:cubicBezTo>
                    <a:pt x="1" y="19820"/>
                    <a:pt x="3405" y="25078"/>
                    <a:pt x="8694" y="27358"/>
                  </a:cubicBezTo>
                  <a:cubicBezTo>
                    <a:pt x="10512" y="28142"/>
                    <a:pt x="12435" y="28523"/>
                    <a:pt x="14343" y="28523"/>
                  </a:cubicBezTo>
                  <a:cubicBezTo>
                    <a:pt x="17985" y="28523"/>
                    <a:pt x="21574" y="27134"/>
                    <a:pt x="24287" y="24501"/>
                  </a:cubicBezTo>
                  <a:cubicBezTo>
                    <a:pt x="28421" y="20458"/>
                    <a:pt x="29758" y="14349"/>
                    <a:pt x="27600" y="8999"/>
                  </a:cubicBezTo>
                  <a:cubicBezTo>
                    <a:pt x="25472" y="3619"/>
                    <a:pt x="20335" y="63"/>
                    <a:pt x="14560" y="2"/>
                  </a:cubicBezTo>
                  <a:cubicBezTo>
                    <a:pt x="14485" y="1"/>
                    <a:pt x="14411" y="0"/>
                    <a:pt x="1433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5" name="Google Shape;215;p33"/>
            <p:cNvSpPr/>
            <p:nvPr/>
          </p:nvSpPr>
          <p:spPr>
            <a:xfrm>
              <a:off x="3481913" y="4156137"/>
              <a:ext cx="371019" cy="187855"/>
            </a:xfrm>
            <a:custGeom>
              <a:avLst/>
              <a:gdLst/>
              <a:ahLst/>
              <a:cxnLst/>
              <a:rect l="l" t="t" r="r" b="b"/>
              <a:pathLst>
                <a:path w="28634" h="14501" extrusionOk="0">
                  <a:moveTo>
                    <a:pt x="14300" y="1"/>
                  </a:moveTo>
                  <a:cubicBezTo>
                    <a:pt x="6504" y="1"/>
                    <a:pt x="91" y="6259"/>
                    <a:pt x="1" y="14075"/>
                  </a:cubicBezTo>
                  <a:lnTo>
                    <a:pt x="28542" y="14500"/>
                  </a:lnTo>
                  <a:cubicBezTo>
                    <a:pt x="28634" y="6597"/>
                    <a:pt x="22342" y="123"/>
                    <a:pt x="14469" y="2"/>
                  </a:cubicBezTo>
                  <a:cubicBezTo>
                    <a:pt x="14413" y="1"/>
                    <a:pt x="14357" y="1"/>
                    <a:pt x="143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6" name="Google Shape;216;p33"/>
            <p:cNvSpPr/>
            <p:nvPr/>
          </p:nvSpPr>
          <p:spPr>
            <a:xfrm>
              <a:off x="3552908" y="4228597"/>
              <a:ext cx="264173" cy="225489"/>
            </a:xfrm>
            <a:custGeom>
              <a:avLst/>
              <a:gdLst/>
              <a:ahLst/>
              <a:cxnLst/>
              <a:rect l="l" t="t" r="r" b="b"/>
              <a:pathLst>
                <a:path w="20388" h="17406" extrusionOk="0">
                  <a:moveTo>
                    <a:pt x="8785" y="1"/>
                  </a:moveTo>
                  <a:cubicBezTo>
                    <a:pt x="4034" y="1"/>
                    <a:pt x="144" y="3808"/>
                    <a:pt x="83" y="8573"/>
                  </a:cubicBezTo>
                  <a:cubicBezTo>
                    <a:pt x="0" y="13847"/>
                    <a:pt x="4329" y="17405"/>
                    <a:pt x="8844" y="17405"/>
                  </a:cubicBezTo>
                  <a:cubicBezTo>
                    <a:pt x="10938" y="17405"/>
                    <a:pt x="13072" y="16640"/>
                    <a:pt x="14825" y="14926"/>
                  </a:cubicBezTo>
                  <a:cubicBezTo>
                    <a:pt x="20388" y="9515"/>
                    <a:pt x="16649" y="92"/>
                    <a:pt x="8898" y="1"/>
                  </a:cubicBezTo>
                  <a:cubicBezTo>
                    <a:pt x="8860" y="1"/>
                    <a:pt x="8823" y="1"/>
                    <a:pt x="8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7" name="Google Shape;217;p33"/>
            <p:cNvSpPr/>
            <p:nvPr/>
          </p:nvSpPr>
          <p:spPr>
            <a:xfrm>
              <a:off x="5409113" y="4077355"/>
              <a:ext cx="542728" cy="526943"/>
            </a:xfrm>
            <a:custGeom>
              <a:avLst/>
              <a:gdLst/>
              <a:ahLst/>
              <a:cxnLst/>
              <a:rect l="l" t="t" r="r" b="b"/>
              <a:pathLst>
                <a:path w="41886" h="40676" extrusionOk="0">
                  <a:moveTo>
                    <a:pt x="20932" y="0"/>
                  </a:moveTo>
                  <a:cubicBezTo>
                    <a:pt x="20543" y="0"/>
                    <a:pt x="20151" y="11"/>
                    <a:pt x="19758" y="34"/>
                  </a:cubicBezTo>
                  <a:cubicBezTo>
                    <a:pt x="8572" y="702"/>
                    <a:pt x="0" y="10307"/>
                    <a:pt x="639" y="21523"/>
                  </a:cubicBezTo>
                  <a:cubicBezTo>
                    <a:pt x="1284" y="32345"/>
                    <a:pt x="10247" y="40676"/>
                    <a:pt x="20950" y="40676"/>
                  </a:cubicBezTo>
                  <a:cubicBezTo>
                    <a:pt x="21341" y="40676"/>
                    <a:pt x="21734" y="40665"/>
                    <a:pt x="22128" y="40642"/>
                  </a:cubicBezTo>
                  <a:cubicBezTo>
                    <a:pt x="33345" y="39974"/>
                    <a:pt x="41886" y="30369"/>
                    <a:pt x="41247" y="19153"/>
                  </a:cubicBezTo>
                  <a:cubicBezTo>
                    <a:pt x="40602" y="8360"/>
                    <a:pt x="31637" y="0"/>
                    <a:pt x="209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8" name="Google Shape;218;p33"/>
            <p:cNvSpPr/>
            <p:nvPr/>
          </p:nvSpPr>
          <p:spPr>
            <a:xfrm>
              <a:off x="5415020" y="4336502"/>
              <a:ext cx="528942" cy="268187"/>
            </a:xfrm>
            <a:custGeom>
              <a:avLst/>
              <a:gdLst/>
              <a:ahLst/>
              <a:cxnLst/>
              <a:rect l="l" t="t" r="r" b="b"/>
              <a:pathLst>
                <a:path w="40822" h="20702" extrusionOk="0">
                  <a:moveTo>
                    <a:pt x="152" y="1"/>
                  </a:moveTo>
                  <a:lnTo>
                    <a:pt x="152" y="61"/>
                  </a:lnTo>
                  <a:cubicBezTo>
                    <a:pt x="0" y="11277"/>
                    <a:pt x="8967" y="20518"/>
                    <a:pt x="20183" y="20700"/>
                  </a:cubicBezTo>
                  <a:cubicBezTo>
                    <a:pt x="20277" y="20701"/>
                    <a:pt x="20371" y="20702"/>
                    <a:pt x="20465" y="20702"/>
                  </a:cubicBezTo>
                  <a:cubicBezTo>
                    <a:pt x="31583" y="20702"/>
                    <a:pt x="40641" y="11792"/>
                    <a:pt x="40822" y="669"/>
                  </a:cubicBezTo>
                  <a:lnTo>
                    <a:pt x="40822" y="609"/>
                  </a:lnTo>
                  <a:lnTo>
                    <a:pt x="15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9" name="Google Shape;219;p33"/>
            <p:cNvSpPr/>
            <p:nvPr/>
          </p:nvSpPr>
          <p:spPr>
            <a:xfrm>
              <a:off x="5494566" y="4156525"/>
              <a:ext cx="385194" cy="369518"/>
            </a:xfrm>
            <a:custGeom>
              <a:avLst/>
              <a:gdLst/>
              <a:ahLst/>
              <a:cxnLst/>
              <a:rect l="l" t="t" r="r" b="b"/>
              <a:pathLst>
                <a:path w="29728" h="28524" extrusionOk="0">
                  <a:moveTo>
                    <a:pt x="14335" y="0"/>
                  </a:moveTo>
                  <a:cubicBezTo>
                    <a:pt x="6534" y="0"/>
                    <a:pt x="182" y="6247"/>
                    <a:pt x="61" y="14045"/>
                  </a:cubicBezTo>
                  <a:cubicBezTo>
                    <a:pt x="0" y="19820"/>
                    <a:pt x="3374" y="25078"/>
                    <a:pt x="8693" y="27358"/>
                  </a:cubicBezTo>
                  <a:cubicBezTo>
                    <a:pt x="10512" y="28142"/>
                    <a:pt x="12434" y="28523"/>
                    <a:pt x="14342" y="28523"/>
                  </a:cubicBezTo>
                  <a:cubicBezTo>
                    <a:pt x="17984" y="28523"/>
                    <a:pt x="21574" y="27134"/>
                    <a:pt x="24286" y="24501"/>
                  </a:cubicBezTo>
                  <a:cubicBezTo>
                    <a:pt x="28420" y="20458"/>
                    <a:pt x="29727" y="14349"/>
                    <a:pt x="27600" y="8999"/>
                  </a:cubicBezTo>
                  <a:cubicBezTo>
                    <a:pt x="25472" y="3619"/>
                    <a:pt x="20305" y="63"/>
                    <a:pt x="14560" y="2"/>
                  </a:cubicBezTo>
                  <a:cubicBezTo>
                    <a:pt x="14485" y="1"/>
                    <a:pt x="14410" y="0"/>
                    <a:pt x="1433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0" name="Google Shape;220;p33"/>
            <p:cNvSpPr/>
            <p:nvPr/>
          </p:nvSpPr>
          <p:spPr>
            <a:xfrm>
              <a:off x="5495357" y="4156137"/>
              <a:ext cx="371407" cy="187855"/>
            </a:xfrm>
            <a:custGeom>
              <a:avLst/>
              <a:gdLst/>
              <a:ahLst/>
              <a:cxnLst/>
              <a:rect l="l" t="t" r="r" b="b"/>
              <a:pathLst>
                <a:path w="28664" h="14501" extrusionOk="0">
                  <a:moveTo>
                    <a:pt x="14329" y="1"/>
                  </a:moveTo>
                  <a:cubicBezTo>
                    <a:pt x="6504" y="1"/>
                    <a:pt x="121" y="6259"/>
                    <a:pt x="0" y="14075"/>
                  </a:cubicBezTo>
                  <a:lnTo>
                    <a:pt x="28542" y="14500"/>
                  </a:lnTo>
                  <a:cubicBezTo>
                    <a:pt x="28663" y="6597"/>
                    <a:pt x="22371" y="123"/>
                    <a:pt x="14499" y="2"/>
                  </a:cubicBezTo>
                  <a:cubicBezTo>
                    <a:pt x="14442" y="1"/>
                    <a:pt x="14386" y="1"/>
                    <a:pt x="1432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1" name="Google Shape;221;p33"/>
            <p:cNvSpPr/>
            <p:nvPr/>
          </p:nvSpPr>
          <p:spPr>
            <a:xfrm>
              <a:off x="5566728" y="4228597"/>
              <a:ext cx="264186" cy="225489"/>
            </a:xfrm>
            <a:custGeom>
              <a:avLst/>
              <a:gdLst/>
              <a:ahLst/>
              <a:cxnLst/>
              <a:rect l="l" t="t" r="r" b="b"/>
              <a:pathLst>
                <a:path w="20389" h="17406" extrusionOk="0">
                  <a:moveTo>
                    <a:pt x="8786" y="1"/>
                  </a:moveTo>
                  <a:cubicBezTo>
                    <a:pt x="4034" y="1"/>
                    <a:pt x="144" y="3808"/>
                    <a:pt x="84" y="8573"/>
                  </a:cubicBezTo>
                  <a:cubicBezTo>
                    <a:pt x="1" y="13847"/>
                    <a:pt x="4315" y="17405"/>
                    <a:pt x="8831" y="17405"/>
                  </a:cubicBezTo>
                  <a:cubicBezTo>
                    <a:pt x="10926" y="17405"/>
                    <a:pt x="13063" y="16640"/>
                    <a:pt x="14826" y="14926"/>
                  </a:cubicBezTo>
                  <a:cubicBezTo>
                    <a:pt x="20388" y="9515"/>
                    <a:pt x="16619" y="92"/>
                    <a:pt x="8899" y="1"/>
                  </a:cubicBezTo>
                  <a:cubicBezTo>
                    <a:pt x="8861" y="1"/>
                    <a:pt x="8823" y="1"/>
                    <a:pt x="87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2" name="Google Shape;222;p33"/>
            <p:cNvSpPr/>
            <p:nvPr/>
          </p:nvSpPr>
          <p:spPr>
            <a:xfrm>
              <a:off x="3111364" y="3405279"/>
              <a:ext cx="3137383" cy="984695"/>
            </a:xfrm>
            <a:custGeom>
              <a:avLst/>
              <a:gdLst/>
              <a:ahLst/>
              <a:cxnLst/>
              <a:rect l="l" t="t" r="r" b="b"/>
              <a:pathLst>
                <a:path w="242133" h="76011" extrusionOk="0">
                  <a:moveTo>
                    <a:pt x="163157" y="1"/>
                  </a:moveTo>
                  <a:cubicBezTo>
                    <a:pt x="147720" y="1"/>
                    <a:pt x="129213" y="55"/>
                    <a:pt x="129213" y="55"/>
                  </a:cubicBezTo>
                  <a:cubicBezTo>
                    <a:pt x="129213" y="55"/>
                    <a:pt x="114896" y="1240"/>
                    <a:pt x="106933" y="4736"/>
                  </a:cubicBezTo>
                  <a:cubicBezTo>
                    <a:pt x="98543" y="8444"/>
                    <a:pt x="69515" y="24128"/>
                    <a:pt x="69515" y="24128"/>
                  </a:cubicBezTo>
                  <a:cubicBezTo>
                    <a:pt x="69515" y="24128"/>
                    <a:pt x="39576" y="26317"/>
                    <a:pt x="28481" y="28809"/>
                  </a:cubicBezTo>
                  <a:cubicBezTo>
                    <a:pt x="20639" y="30572"/>
                    <a:pt x="5563" y="33581"/>
                    <a:pt x="5745" y="43065"/>
                  </a:cubicBezTo>
                  <a:lnTo>
                    <a:pt x="6961" y="49873"/>
                  </a:lnTo>
                  <a:cubicBezTo>
                    <a:pt x="6961" y="49873"/>
                    <a:pt x="1368" y="52427"/>
                    <a:pt x="1368" y="58962"/>
                  </a:cubicBezTo>
                  <a:cubicBezTo>
                    <a:pt x="1368" y="65466"/>
                    <a:pt x="0" y="75588"/>
                    <a:pt x="13071" y="75983"/>
                  </a:cubicBezTo>
                  <a:cubicBezTo>
                    <a:pt x="13780" y="76003"/>
                    <a:pt x="14709" y="76010"/>
                    <a:pt x="15632" y="76010"/>
                  </a:cubicBezTo>
                  <a:cubicBezTo>
                    <a:pt x="17478" y="76010"/>
                    <a:pt x="19302" y="75983"/>
                    <a:pt x="19302" y="75983"/>
                  </a:cubicBezTo>
                  <a:cubicBezTo>
                    <a:pt x="19302" y="75983"/>
                    <a:pt x="16779" y="48171"/>
                    <a:pt x="42342" y="47350"/>
                  </a:cubicBezTo>
                  <a:cubicBezTo>
                    <a:pt x="42701" y="47339"/>
                    <a:pt x="43056" y="47333"/>
                    <a:pt x="43405" y="47333"/>
                  </a:cubicBezTo>
                  <a:cubicBezTo>
                    <a:pt x="68253" y="47333"/>
                    <a:pt x="66597" y="75740"/>
                    <a:pt x="66597" y="75740"/>
                  </a:cubicBezTo>
                  <a:lnTo>
                    <a:pt x="175019" y="75740"/>
                  </a:lnTo>
                  <a:cubicBezTo>
                    <a:pt x="175019" y="75740"/>
                    <a:pt x="170581" y="47290"/>
                    <a:pt x="198545" y="47229"/>
                  </a:cubicBezTo>
                  <a:cubicBezTo>
                    <a:pt x="198575" y="47229"/>
                    <a:pt x="198604" y="47229"/>
                    <a:pt x="198634" y="47229"/>
                  </a:cubicBezTo>
                  <a:cubicBezTo>
                    <a:pt x="226531" y="47229"/>
                    <a:pt x="222284" y="75922"/>
                    <a:pt x="222284" y="75922"/>
                  </a:cubicBezTo>
                  <a:cubicBezTo>
                    <a:pt x="222284" y="75922"/>
                    <a:pt x="222578" y="75948"/>
                    <a:pt x="223089" y="75948"/>
                  </a:cubicBezTo>
                  <a:cubicBezTo>
                    <a:pt x="225602" y="75948"/>
                    <a:pt x="233370" y="75339"/>
                    <a:pt x="237361" y="68141"/>
                  </a:cubicBezTo>
                  <a:cubicBezTo>
                    <a:pt x="242133" y="59509"/>
                    <a:pt x="240886" y="53338"/>
                    <a:pt x="240886" y="53338"/>
                  </a:cubicBezTo>
                  <a:lnTo>
                    <a:pt x="240734" y="47867"/>
                  </a:lnTo>
                  <a:cubicBezTo>
                    <a:pt x="240674" y="46013"/>
                    <a:pt x="239184" y="44524"/>
                    <a:pt x="237300" y="44432"/>
                  </a:cubicBezTo>
                  <a:cubicBezTo>
                    <a:pt x="237300" y="44432"/>
                    <a:pt x="239184" y="30694"/>
                    <a:pt x="236327" y="28292"/>
                  </a:cubicBezTo>
                  <a:cubicBezTo>
                    <a:pt x="233439" y="25922"/>
                    <a:pt x="217725" y="11544"/>
                    <a:pt x="217725" y="11544"/>
                  </a:cubicBezTo>
                  <a:lnTo>
                    <a:pt x="218485" y="11089"/>
                  </a:lnTo>
                  <a:cubicBezTo>
                    <a:pt x="219731" y="10298"/>
                    <a:pt x="219518" y="8383"/>
                    <a:pt x="218120" y="7927"/>
                  </a:cubicBezTo>
                  <a:cubicBezTo>
                    <a:pt x="212132" y="5860"/>
                    <a:pt x="200339" y="1818"/>
                    <a:pt x="197573" y="845"/>
                  </a:cubicBezTo>
                  <a:cubicBezTo>
                    <a:pt x="197147" y="693"/>
                    <a:pt x="196721" y="602"/>
                    <a:pt x="196266" y="572"/>
                  </a:cubicBezTo>
                  <a:cubicBezTo>
                    <a:pt x="194624" y="450"/>
                    <a:pt x="189943" y="146"/>
                    <a:pt x="181311" y="55"/>
                  </a:cubicBezTo>
                  <a:cubicBezTo>
                    <a:pt x="177825" y="14"/>
                    <a:pt x="170875" y="1"/>
                    <a:pt x="163157" y="1"/>
                  </a:cubicBezTo>
                  <a:close/>
                </a:path>
              </a:pathLst>
            </a:custGeom>
            <a:solidFill>
              <a:srgbClr val="FB6979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3" name="Google Shape;223;p33"/>
            <p:cNvSpPr/>
            <p:nvPr/>
          </p:nvSpPr>
          <p:spPr>
            <a:xfrm>
              <a:off x="3167681" y="4157419"/>
              <a:ext cx="79169" cy="120154"/>
            </a:xfrm>
            <a:custGeom>
              <a:avLst/>
              <a:gdLst/>
              <a:ahLst/>
              <a:cxnLst/>
              <a:rect l="l" t="t" r="r" b="b"/>
              <a:pathLst>
                <a:path w="6110" h="9275" extrusionOk="0">
                  <a:moveTo>
                    <a:pt x="3257" y="0"/>
                  </a:moveTo>
                  <a:cubicBezTo>
                    <a:pt x="2416" y="0"/>
                    <a:pt x="1554" y="170"/>
                    <a:pt x="1034" y="632"/>
                  </a:cubicBezTo>
                  <a:cubicBezTo>
                    <a:pt x="426" y="1179"/>
                    <a:pt x="243" y="2061"/>
                    <a:pt x="152" y="2881"/>
                  </a:cubicBezTo>
                  <a:cubicBezTo>
                    <a:pt x="0" y="4006"/>
                    <a:pt x="0" y="5131"/>
                    <a:pt x="243" y="6255"/>
                  </a:cubicBezTo>
                  <a:cubicBezTo>
                    <a:pt x="456" y="7349"/>
                    <a:pt x="1155" y="8352"/>
                    <a:pt x="2128" y="8930"/>
                  </a:cubicBezTo>
                  <a:cubicBezTo>
                    <a:pt x="2545" y="9158"/>
                    <a:pt x="3026" y="9275"/>
                    <a:pt x="3500" y="9275"/>
                  </a:cubicBezTo>
                  <a:cubicBezTo>
                    <a:pt x="4164" y="9275"/>
                    <a:pt x="4815" y="9044"/>
                    <a:pt x="5259" y="8565"/>
                  </a:cubicBezTo>
                  <a:cubicBezTo>
                    <a:pt x="5958" y="7805"/>
                    <a:pt x="6049" y="6650"/>
                    <a:pt x="6018" y="5647"/>
                  </a:cubicBezTo>
                  <a:cubicBezTo>
                    <a:pt x="5988" y="4158"/>
                    <a:pt x="6110" y="2942"/>
                    <a:pt x="5836" y="1483"/>
                  </a:cubicBezTo>
                  <a:cubicBezTo>
                    <a:pt x="5775" y="1179"/>
                    <a:pt x="5654" y="906"/>
                    <a:pt x="5471" y="662"/>
                  </a:cubicBezTo>
                  <a:cubicBezTo>
                    <a:pt x="5259" y="358"/>
                    <a:pt x="4955" y="146"/>
                    <a:pt x="4590" y="115"/>
                  </a:cubicBezTo>
                  <a:lnTo>
                    <a:pt x="4590" y="115"/>
                  </a:lnTo>
                  <a:lnTo>
                    <a:pt x="4620" y="146"/>
                  </a:lnTo>
                  <a:cubicBezTo>
                    <a:pt x="4220" y="57"/>
                    <a:pt x="3742" y="0"/>
                    <a:pt x="325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4" name="Google Shape;224;p33"/>
            <p:cNvSpPr/>
            <p:nvPr/>
          </p:nvSpPr>
          <p:spPr>
            <a:xfrm>
              <a:off x="3186181" y="3952348"/>
              <a:ext cx="154801" cy="99064"/>
            </a:xfrm>
            <a:custGeom>
              <a:avLst/>
              <a:gdLst/>
              <a:ahLst/>
              <a:cxnLst/>
              <a:rect l="l" t="t" r="r" b="b"/>
              <a:pathLst>
                <a:path w="11947" h="7647" extrusionOk="0">
                  <a:moveTo>
                    <a:pt x="5609" y="0"/>
                  </a:moveTo>
                  <a:cubicBezTo>
                    <a:pt x="3714" y="0"/>
                    <a:pt x="1816" y="285"/>
                    <a:pt x="1" y="868"/>
                  </a:cubicBezTo>
                  <a:lnTo>
                    <a:pt x="1186" y="7646"/>
                  </a:lnTo>
                  <a:cubicBezTo>
                    <a:pt x="4378" y="7646"/>
                    <a:pt x="7448" y="7464"/>
                    <a:pt x="10609" y="7282"/>
                  </a:cubicBezTo>
                  <a:cubicBezTo>
                    <a:pt x="10974" y="7282"/>
                    <a:pt x="11308" y="7190"/>
                    <a:pt x="11581" y="6978"/>
                  </a:cubicBezTo>
                  <a:cubicBezTo>
                    <a:pt x="11825" y="6643"/>
                    <a:pt x="11946" y="6248"/>
                    <a:pt x="11916" y="5823"/>
                  </a:cubicBezTo>
                  <a:cubicBezTo>
                    <a:pt x="11916" y="4120"/>
                    <a:pt x="11855" y="2205"/>
                    <a:pt x="10548" y="1081"/>
                  </a:cubicBezTo>
                  <a:cubicBezTo>
                    <a:pt x="9758" y="412"/>
                    <a:pt x="8694" y="199"/>
                    <a:pt x="7630" y="108"/>
                  </a:cubicBezTo>
                  <a:cubicBezTo>
                    <a:pt x="6959" y="36"/>
                    <a:pt x="6284" y="0"/>
                    <a:pt x="560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5" name="Google Shape;225;p33"/>
            <p:cNvSpPr/>
            <p:nvPr/>
          </p:nvSpPr>
          <p:spPr>
            <a:xfrm>
              <a:off x="3267307" y="3921812"/>
              <a:ext cx="789279" cy="453270"/>
            </a:xfrm>
            <a:custGeom>
              <a:avLst/>
              <a:gdLst/>
              <a:ahLst/>
              <a:cxnLst/>
              <a:rect l="l" t="t" r="r" b="b"/>
              <a:pathLst>
                <a:path w="60914" h="34989" extrusionOk="0">
                  <a:moveTo>
                    <a:pt x="30496" y="1"/>
                  </a:moveTo>
                  <a:cubicBezTo>
                    <a:pt x="23354" y="1"/>
                    <a:pt x="16591" y="2296"/>
                    <a:pt x="11642" y="6082"/>
                  </a:cubicBezTo>
                  <a:cubicBezTo>
                    <a:pt x="9240" y="7845"/>
                    <a:pt x="7143" y="10003"/>
                    <a:pt x="5411" y="12465"/>
                  </a:cubicBezTo>
                  <a:cubicBezTo>
                    <a:pt x="3891" y="14593"/>
                    <a:pt x="2675" y="16903"/>
                    <a:pt x="1763" y="19365"/>
                  </a:cubicBezTo>
                  <a:cubicBezTo>
                    <a:pt x="1003" y="21371"/>
                    <a:pt x="517" y="23469"/>
                    <a:pt x="243" y="25627"/>
                  </a:cubicBezTo>
                  <a:cubicBezTo>
                    <a:pt x="31" y="27238"/>
                    <a:pt x="0" y="28849"/>
                    <a:pt x="91" y="30490"/>
                  </a:cubicBezTo>
                  <a:cubicBezTo>
                    <a:pt x="152" y="31493"/>
                    <a:pt x="304" y="32526"/>
                    <a:pt x="517" y="33529"/>
                  </a:cubicBezTo>
                  <a:lnTo>
                    <a:pt x="669" y="34289"/>
                  </a:lnTo>
                  <a:cubicBezTo>
                    <a:pt x="699" y="34441"/>
                    <a:pt x="730" y="34533"/>
                    <a:pt x="730" y="34533"/>
                  </a:cubicBezTo>
                  <a:cubicBezTo>
                    <a:pt x="730" y="34533"/>
                    <a:pt x="730" y="34441"/>
                    <a:pt x="699" y="34259"/>
                  </a:cubicBezTo>
                  <a:cubicBezTo>
                    <a:pt x="669" y="34077"/>
                    <a:pt x="608" y="33833"/>
                    <a:pt x="547" y="33499"/>
                  </a:cubicBezTo>
                  <a:cubicBezTo>
                    <a:pt x="365" y="32466"/>
                    <a:pt x="213" y="31463"/>
                    <a:pt x="152" y="30460"/>
                  </a:cubicBezTo>
                  <a:cubicBezTo>
                    <a:pt x="61" y="28818"/>
                    <a:pt x="152" y="27207"/>
                    <a:pt x="365" y="25596"/>
                  </a:cubicBezTo>
                  <a:cubicBezTo>
                    <a:pt x="608" y="23469"/>
                    <a:pt x="1125" y="21402"/>
                    <a:pt x="1885" y="19396"/>
                  </a:cubicBezTo>
                  <a:cubicBezTo>
                    <a:pt x="2797" y="16964"/>
                    <a:pt x="4012" y="14654"/>
                    <a:pt x="5532" y="12557"/>
                  </a:cubicBezTo>
                  <a:cubicBezTo>
                    <a:pt x="7265" y="10125"/>
                    <a:pt x="9362" y="7967"/>
                    <a:pt x="11763" y="6204"/>
                  </a:cubicBezTo>
                  <a:cubicBezTo>
                    <a:pt x="16653" y="2447"/>
                    <a:pt x="23415" y="153"/>
                    <a:pt x="30499" y="153"/>
                  </a:cubicBezTo>
                  <a:cubicBezTo>
                    <a:pt x="30637" y="153"/>
                    <a:pt x="30775" y="153"/>
                    <a:pt x="30913" y="155"/>
                  </a:cubicBezTo>
                  <a:cubicBezTo>
                    <a:pt x="38177" y="277"/>
                    <a:pt x="45107" y="2313"/>
                    <a:pt x="50214" y="5961"/>
                  </a:cubicBezTo>
                  <a:cubicBezTo>
                    <a:pt x="52615" y="7754"/>
                    <a:pt x="54621" y="10003"/>
                    <a:pt x="56141" y="12557"/>
                  </a:cubicBezTo>
                  <a:cubicBezTo>
                    <a:pt x="57478" y="14775"/>
                    <a:pt x="58512" y="17177"/>
                    <a:pt x="59211" y="19699"/>
                  </a:cubicBezTo>
                  <a:cubicBezTo>
                    <a:pt x="59758" y="21766"/>
                    <a:pt x="60123" y="23864"/>
                    <a:pt x="60305" y="25991"/>
                  </a:cubicBezTo>
                  <a:cubicBezTo>
                    <a:pt x="60518" y="27876"/>
                    <a:pt x="60609" y="29517"/>
                    <a:pt x="60670" y="30855"/>
                  </a:cubicBezTo>
                  <a:cubicBezTo>
                    <a:pt x="60731" y="32162"/>
                    <a:pt x="60792" y="33195"/>
                    <a:pt x="60852" y="33925"/>
                  </a:cubicBezTo>
                  <a:cubicBezTo>
                    <a:pt x="60822" y="33226"/>
                    <a:pt x="60792" y="32192"/>
                    <a:pt x="60731" y="30855"/>
                  </a:cubicBezTo>
                  <a:cubicBezTo>
                    <a:pt x="60670" y="29548"/>
                    <a:pt x="60579" y="27906"/>
                    <a:pt x="60396" y="26022"/>
                  </a:cubicBezTo>
                  <a:cubicBezTo>
                    <a:pt x="60214" y="23864"/>
                    <a:pt x="59849" y="21766"/>
                    <a:pt x="59302" y="19669"/>
                  </a:cubicBezTo>
                  <a:cubicBezTo>
                    <a:pt x="58634" y="17146"/>
                    <a:pt x="57600" y="14745"/>
                    <a:pt x="56263" y="12496"/>
                  </a:cubicBezTo>
                  <a:cubicBezTo>
                    <a:pt x="54743" y="9912"/>
                    <a:pt x="52737" y="7632"/>
                    <a:pt x="50335" y="5839"/>
                  </a:cubicBezTo>
                  <a:cubicBezTo>
                    <a:pt x="45168" y="2161"/>
                    <a:pt x="38238" y="94"/>
                    <a:pt x="30913" y="3"/>
                  </a:cubicBezTo>
                  <a:cubicBezTo>
                    <a:pt x="30774" y="1"/>
                    <a:pt x="30635" y="1"/>
                    <a:pt x="30496" y="1"/>
                  </a:cubicBezTo>
                  <a:close/>
                  <a:moveTo>
                    <a:pt x="60852" y="33925"/>
                  </a:moveTo>
                  <a:cubicBezTo>
                    <a:pt x="60852" y="34290"/>
                    <a:pt x="60883" y="34563"/>
                    <a:pt x="60883" y="34745"/>
                  </a:cubicBezTo>
                  <a:cubicBezTo>
                    <a:pt x="60913" y="34928"/>
                    <a:pt x="60913" y="34988"/>
                    <a:pt x="60913" y="34988"/>
                  </a:cubicBezTo>
                  <a:cubicBezTo>
                    <a:pt x="60913" y="34988"/>
                    <a:pt x="60913" y="34897"/>
                    <a:pt x="60883" y="34715"/>
                  </a:cubicBezTo>
                  <a:cubicBezTo>
                    <a:pt x="60883" y="34533"/>
                    <a:pt x="60852" y="34259"/>
                    <a:pt x="60852" y="33925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6" name="Google Shape;226;p33"/>
            <p:cNvSpPr/>
            <p:nvPr/>
          </p:nvSpPr>
          <p:spPr>
            <a:xfrm>
              <a:off x="4056457" y="3452929"/>
              <a:ext cx="911764" cy="928032"/>
            </a:xfrm>
            <a:custGeom>
              <a:avLst/>
              <a:gdLst/>
              <a:ahLst/>
              <a:cxnLst/>
              <a:rect l="l" t="t" r="r" b="b"/>
              <a:pathLst>
                <a:path w="70367" h="71637" extrusionOk="0">
                  <a:moveTo>
                    <a:pt x="63977" y="1"/>
                  </a:moveTo>
                  <a:cubicBezTo>
                    <a:pt x="62163" y="1"/>
                    <a:pt x="60349" y="47"/>
                    <a:pt x="58542" y="146"/>
                  </a:cubicBezTo>
                  <a:cubicBezTo>
                    <a:pt x="54469" y="298"/>
                    <a:pt x="50427" y="815"/>
                    <a:pt x="46445" y="1666"/>
                  </a:cubicBezTo>
                  <a:cubicBezTo>
                    <a:pt x="45381" y="1848"/>
                    <a:pt x="44348" y="2122"/>
                    <a:pt x="43314" y="2426"/>
                  </a:cubicBezTo>
                  <a:cubicBezTo>
                    <a:pt x="42281" y="2730"/>
                    <a:pt x="41278" y="3003"/>
                    <a:pt x="40274" y="3368"/>
                  </a:cubicBezTo>
                  <a:cubicBezTo>
                    <a:pt x="38268" y="4037"/>
                    <a:pt x="36323" y="4827"/>
                    <a:pt x="34408" y="5708"/>
                  </a:cubicBezTo>
                  <a:cubicBezTo>
                    <a:pt x="32554" y="6559"/>
                    <a:pt x="30761" y="7563"/>
                    <a:pt x="29058" y="8718"/>
                  </a:cubicBezTo>
                  <a:lnTo>
                    <a:pt x="23982" y="11909"/>
                  </a:lnTo>
                  <a:lnTo>
                    <a:pt x="5198" y="23733"/>
                  </a:lnTo>
                  <a:cubicBezTo>
                    <a:pt x="4104" y="25162"/>
                    <a:pt x="3161" y="26712"/>
                    <a:pt x="2432" y="28353"/>
                  </a:cubicBezTo>
                  <a:cubicBezTo>
                    <a:pt x="1702" y="29903"/>
                    <a:pt x="1125" y="31545"/>
                    <a:pt x="730" y="33216"/>
                  </a:cubicBezTo>
                  <a:lnTo>
                    <a:pt x="487" y="34432"/>
                  </a:lnTo>
                  <a:lnTo>
                    <a:pt x="304" y="35648"/>
                  </a:lnTo>
                  <a:cubicBezTo>
                    <a:pt x="213" y="36469"/>
                    <a:pt x="183" y="37259"/>
                    <a:pt x="213" y="38080"/>
                  </a:cubicBezTo>
                  <a:cubicBezTo>
                    <a:pt x="243" y="39660"/>
                    <a:pt x="274" y="41210"/>
                    <a:pt x="335" y="42700"/>
                  </a:cubicBezTo>
                  <a:cubicBezTo>
                    <a:pt x="487" y="48657"/>
                    <a:pt x="638" y="53855"/>
                    <a:pt x="760" y="58171"/>
                  </a:cubicBezTo>
                  <a:cubicBezTo>
                    <a:pt x="882" y="62457"/>
                    <a:pt x="973" y="65831"/>
                    <a:pt x="1034" y="68111"/>
                  </a:cubicBezTo>
                  <a:cubicBezTo>
                    <a:pt x="1064" y="69266"/>
                    <a:pt x="1094" y="70147"/>
                    <a:pt x="1125" y="70755"/>
                  </a:cubicBezTo>
                  <a:cubicBezTo>
                    <a:pt x="1094" y="70147"/>
                    <a:pt x="1094" y="69266"/>
                    <a:pt x="1064" y="68111"/>
                  </a:cubicBezTo>
                  <a:cubicBezTo>
                    <a:pt x="1003" y="65831"/>
                    <a:pt x="942" y="62457"/>
                    <a:pt x="821" y="58171"/>
                  </a:cubicBezTo>
                  <a:lnTo>
                    <a:pt x="456" y="42700"/>
                  </a:lnTo>
                  <a:cubicBezTo>
                    <a:pt x="456" y="39721"/>
                    <a:pt x="0" y="36499"/>
                    <a:pt x="882" y="33247"/>
                  </a:cubicBezTo>
                  <a:cubicBezTo>
                    <a:pt x="1246" y="31575"/>
                    <a:pt x="1824" y="29964"/>
                    <a:pt x="2553" y="28414"/>
                  </a:cubicBezTo>
                  <a:cubicBezTo>
                    <a:pt x="3313" y="26803"/>
                    <a:pt x="4225" y="25253"/>
                    <a:pt x="5319" y="23824"/>
                  </a:cubicBezTo>
                  <a:lnTo>
                    <a:pt x="5319" y="23855"/>
                  </a:lnTo>
                  <a:lnTo>
                    <a:pt x="24104" y="12061"/>
                  </a:lnTo>
                  <a:lnTo>
                    <a:pt x="29180" y="8870"/>
                  </a:lnTo>
                  <a:cubicBezTo>
                    <a:pt x="30882" y="7714"/>
                    <a:pt x="32676" y="6742"/>
                    <a:pt x="34530" y="5891"/>
                  </a:cubicBezTo>
                  <a:cubicBezTo>
                    <a:pt x="36414" y="4979"/>
                    <a:pt x="38390" y="4189"/>
                    <a:pt x="40366" y="3520"/>
                  </a:cubicBezTo>
                  <a:cubicBezTo>
                    <a:pt x="41369" y="3155"/>
                    <a:pt x="42402" y="2821"/>
                    <a:pt x="43405" y="2578"/>
                  </a:cubicBezTo>
                  <a:cubicBezTo>
                    <a:pt x="44439" y="2304"/>
                    <a:pt x="45472" y="2031"/>
                    <a:pt x="46536" y="1818"/>
                  </a:cubicBezTo>
                  <a:cubicBezTo>
                    <a:pt x="50487" y="967"/>
                    <a:pt x="54530" y="450"/>
                    <a:pt x="58603" y="298"/>
                  </a:cubicBezTo>
                  <a:cubicBezTo>
                    <a:pt x="60473" y="210"/>
                    <a:pt x="62344" y="165"/>
                    <a:pt x="64218" y="165"/>
                  </a:cubicBezTo>
                  <a:cubicBezTo>
                    <a:pt x="66203" y="165"/>
                    <a:pt x="68192" y="216"/>
                    <a:pt x="70189" y="322"/>
                  </a:cubicBezTo>
                  <a:lnTo>
                    <a:pt x="70189" y="322"/>
                  </a:lnTo>
                  <a:cubicBezTo>
                    <a:pt x="68405" y="8334"/>
                    <a:pt x="66711" y="15863"/>
                    <a:pt x="65169" y="22791"/>
                  </a:cubicBezTo>
                  <a:lnTo>
                    <a:pt x="65169" y="22760"/>
                  </a:lnTo>
                  <a:cubicBezTo>
                    <a:pt x="64226" y="24310"/>
                    <a:pt x="63466" y="25952"/>
                    <a:pt x="62889" y="27654"/>
                  </a:cubicBezTo>
                  <a:cubicBezTo>
                    <a:pt x="62311" y="29295"/>
                    <a:pt x="62068" y="30998"/>
                    <a:pt x="62129" y="32730"/>
                  </a:cubicBezTo>
                  <a:cubicBezTo>
                    <a:pt x="62281" y="34402"/>
                    <a:pt x="62311" y="36013"/>
                    <a:pt x="62372" y="37624"/>
                  </a:cubicBezTo>
                  <a:cubicBezTo>
                    <a:pt x="62403" y="39204"/>
                    <a:pt x="62433" y="40724"/>
                    <a:pt x="62463" y="42213"/>
                  </a:cubicBezTo>
                  <a:cubicBezTo>
                    <a:pt x="62555" y="48171"/>
                    <a:pt x="62615" y="53399"/>
                    <a:pt x="62615" y="57685"/>
                  </a:cubicBezTo>
                  <a:cubicBezTo>
                    <a:pt x="62646" y="61971"/>
                    <a:pt x="62676" y="65314"/>
                    <a:pt x="62676" y="67624"/>
                  </a:cubicBezTo>
                  <a:cubicBezTo>
                    <a:pt x="62676" y="65314"/>
                    <a:pt x="62707" y="61971"/>
                    <a:pt x="62676" y="57685"/>
                  </a:cubicBezTo>
                  <a:cubicBezTo>
                    <a:pt x="62676" y="53399"/>
                    <a:pt x="62646" y="48171"/>
                    <a:pt x="62555" y="42213"/>
                  </a:cubicBezTo>
                  <a:cubicBezTo>
                    <a:pt x="62524" y="40724"/>
                    <a:pt x="62524" y="39204"/>
                    <a:pt x="62463" y="37624"/>
                  </a:cubicBezTo>
                  <a:cubicBezTo>
                    <a:pt x="62433" y="36013"/>
                    <a:pt x="62372" y="34402"/>
                    <a:pt x="62251" y="32730"/>
                  </a:cubicBezTo>
                  <a:cubicBezTo>
                    <a:pt x="62190" y="31028"/>
                    <a:pt x="62433" y="29326"/>
                    <a:pt x="63010" y="27715"/>
                  </a:cubicBezTo>
                  <a:cubicBezTo>
                    <a:pt x="63588" y="26013"/>
                    <a:pt x="64348" y="24371"/>
                    <a:pt x="65290" y="22851"/>
                  </a:cubicBezTo>
                  <a:lnTo>
                    <a:pt x="70336" y="298"/>
                  </a:lnTo>
                  <a:lnTo>
                    <a:pt x="70366" y="176"/>
                  </a:lnTo>
                  <a:lnTo>
                    <a:pt x="70245" y="176"/>
                  </a:lnTo>
                  <a:cubicBezTo>
                    <a:pt x="68161" y="62"/>
                    <a:pt x="66069" y="1"/>
                    <a:pt x="63977" y="1"/>
                  </a:cubicBezTo>
                  <a:close/>
                  <a:moveTo>
                    <a:pt x="1125" y="70755"/>
                  </a:moveTo>
                  <a:lnTo>
                    <a:pt x="1125" y="71424"/>
                  </a:lnTo>
                  <a:cubicBezTo>
                    <a:pt x="1155" y="71576"/>
                    <a:pt x="1155" y="71636"/>
                    <a:pt x="1155" y="71636"/>
                  </a:cubicBezTo>
                  <a:lnTo>
                    <a:pt x="1155" y="71424"/>
                  </a:lnTo>
                  <a:lnTo>
                    <a:pt x="1125" y="7075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7" name="Google Shape;227;p33"/>
            <p:cNvSpPr/>
            <p:nvPr/>
          </p:nvSpPr>
          <p:spPr>
            <a:xfrm>
              <a:off x="4967283" y="3454807"/>
              <a:ext cx="674271" cy="512706"/>
            </a:xfrm>
            <a:custGeom>
              <a:avLst/>
              <a:gdLst/>
              <a:ahLst/>
              <a:cxnLst/>
              <a:rect l="l" t="t" r="r" b="b"/>
              <a:pathLst>
                <a:path w="52038" h="39577" extrusionOk="0">
                  <a:moveTo>
                    <a:pt x="35229" y="1"/>
                  </a:moveTo>
                  <a:lnTo>
                    <a:pt x="10001" y="457"/>
                  </a:lnTo>
                  <a:lnTo>
                    <a:pt x="2523" y="579"/>
                  </a:lnTo>
                  <a:lnTo>
                    <a:pt x="517" y="639"/>
                  </a:lnTo>
                  <a:lnTo>
                    <a:pt x="0" y="670"/>
                  </a:lnTo>
                  <a:lnTo>
                    <a:pt x="2523" y="670"/>
                  </a:lnTo>
                  <a:lnTo>
                    <a:pt x="10001" y="579"/>
                  </a:lnTo>
                  <a:lnTo>
                    <a:pt x="35163" y="184"/>
                  </a:lnTo>
                  <a:lnTo>
                    <a:pt x="35163" y="184"/>
                  </a:lnTo>
                  <a:lnTo>
                    <a:pt x="38664" y="4500"/>
                  </a:lnTo>
                  <a:lnTo>
                    <a:pt x="48786" y="16840"/>
                  </a:lnTo>
                  <a:lnTo>
                    <a:pt x="49910" y="18269"/>
                  </a:lnTo>
                  <a:cubicBezTo>
                    <a:pt x="50275" y="18725"/>
                    <a:pt x="50579" y="19211"/>
                    <a:pt x="50852" y="19728"/>
                  </a:cubicBezTo>
                  <a:cubicBezTo>
                    <a:pt x="51339" y="20731"/>
                    <a:pt x="51582" y="21855"/>
                    <a:pt x="51612" y="22980"/>
                  </a:cubicBezTo>
                  <a:cubicBezTo>
                    <a:pt x="51704" y="25169"/>
                    <a:pt x="50548" y="26992"/>
                    <a:pt x="49880" y="28694"/>
                  </a:cubicBezTo>
                  <a:lnTo>
                    <a:pt x="46475" y="36780"/>
                  </a:lnTo>
                  <a:cubicBezTo>
                    <a:pt x="46080" y="37752"/>
                    <a:pt x="45746" y="38482"/>
                    <a:pt x="45533" y="38999"/>
                  </a:cubicBezTo>
                  <a:cubicBezTo>
                    <a:pt x="45442" y="39242"/>
                    <a:pt x="45351" y="39454"/>
                    <a:pt x="45320" y="39576"/>
                  </a:cubicBezTo>
                  <a:lnTo>
                    <a:pt x="45594" y="38999"/>
                  </a:lnTo>
                  <a:lnTo>
                    <a:pt x="46536" y="36810"/>
                  </a:lnTo>
                  <a:lnTo>
                    <a:pt x="50032" y="28755"/>
                  </a:lnTo>
                  <a:lnTo>
                    <a:pt x="51156" y="26080"/>
                  </a:lnTo>
                  <a:cubicBezTo>
                    <a:pt x="52038" y="24013"/>
                    <a:pt x="51977" y="21703"/>
                    <a:pt x="51035" y="19667"/>
                  </a:cubicBezTo>
                  <a:cubicBezTo>
                    <a:pt x="50761" y="19150"/>
                    <a:pt x="50457" y="18633"/>
                    <a:pt x="50093" y="18147"/>
                  </a:cubicBezTo>
                  <a:lnTo>
                    <a:pt x="48938" y="16749"/>
                  </a:lnTo>
                  <a:cubicBezTo>
                    <a:pt x="45837" y="12950"/>
                    <a:pt x="42433" y="8785"/>
                    <a:pt x="38846" y="4378"/>
                  </a:cubicBezTo>
                  <a:lnTo>
                    <a:pt x="35320" y="62"/>
                  </a:lnTo>
                  <a:lnTo>
                    <a:pt x="3529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8" name="Google Shape;228;p33"/>
            <p:cNvSpPr/>
            <p:nvPr/>
          </p:nvSpPr>
          <p:spPr>
            <a:xfrm>
              <a:off x="4662094" y="3839934"/>
              <a:ext cx="165425" cy="58296"/>
            </a:xfrm>
            <a:custGeom>
              <a:avLst/>
              <a:gdLst/>
              <a:ahLst/>
              <a:cxnLst/>
              <a:rect l="l" t="t" r="r" b="b"/>
              <a:pathLst>
                <a:path w="12767" h="4500" extrusionOk="0">
                  <a:moveTo>
                    <a:pt x="11476" y="4247"/>
                  </a:moveTo>
                  <a:cubicBezTo>
                    <a:pt x="11301" y="4315"/>
                    <a:pt x="11116" y="4359"/>
                    <a:pt x="10943" y="4378"/>
                  </a:cubicBezTo>
                  <a:cubicBezTo>
                    <a:pt x="10822" y="4408"/>
                    <a:pt x="10730" y="4439"/>
                    <a:pt x="10639" y="4469"/>
                  </a:cubicBezTo>
                  <a:cubicBezTo>
                    <a:pt x="10639" y="4469"/>
                    <a:pt x="10730" y="4469"/>
                    <a:pt x="10913" y="4439"/>
                  </a:cubicBezTo>
                  <a:cubicBezTo>
                    <a:pt x="11114" y="4398"/>
                    <a:pt x="11301" y="4332"/>
                    <a:pt x="11476" y="4247"/>
                  </a:cubicBezTo>
                  <a:close/>
                  <a:moveTo>
                    <a:pt x="2220" y="1"/>
                  </a:moveTo>
                  <a:cubicBezTo>
                    <a:pt x="1125" y="1"/>
                    <a:pt x="183" y="822"/>
                    <a:pt x="62" y="1946"/>
                  </a:cubicBezTo>
                  <a:cubicBezTo>
                    <a:pt x="1" y="2433"/>
                    <a:pt x="92" y="2949"/>
                    <a:pt x="335" y="3405"/>
                  </a:cubicBezTo>
                  <a:cubicBezTo>
                    <a:pt x="578" y="3831"/>
                    <a:pt x="943" y="4135"/>
                    <a:pt x="1399" y="4347"/>
                  </a:cubicBezTo>
                  <a:cubicBezTo>
                    <a:pt x="1612" y="4408"/>
                    <a:pt x="1825" y="4469"/>
                    <a:pt x="2068" y="4499"/>
                  </a:cubicBezTo>
                  <a:lnTo>
                    <a:pt x="6201" y="4499"/>
                  </a:lnTo>
                  <a:lnTo>
                    <a:pt x="9423" y="4469"/>
                  </a:lnTo>
                  <a:lnTo>
                    <a:pt x="10305" y="4469"/>
                  </a:lnTo>
                  <a:cubicBezTo>
                    <a:pt x="10426" y="4469"/>
                    <a:pt x="10518" y="4439"/>
                    <a:pt x="10609" y="4439"/>
                  </a:cubicBezTo>
                  <a:cubicBezTo>
                    <a:pt x="10518" y="4408"/>
                    <a:pt x="10426" y="4408"/>
                    <a:pt x="10305" y="4408"/>
                  </a:cubicBezTo>
                  <a:lnTo>
                    <a:pt x="9423" y="4408"/>
                  </a:lnTo>
                  <a:lnTo>
                    <a:pt x="6201" y="4378"/>
                  </a:lnTo>
                  <a:lnTo>
                    <a:pt x="2736" y="4378"/>
                  </a:lnTo>
                  <a:cubicBezTo>
                    <a:pt x="2663" y="4383"/>
                    <a:pt x="2589" y="4386"/>
                    <a:pt x="2515" y="4386"/>
                  </a:cubicBezTo>
                  <a:cubicBezTo>
                    <a:pt x="2156" y="4386"/>
                    <a:pt x="1787" y="4327"/>
                    <a:pt x="1460" y="4226"/>
                  </a:cubicBezTo>
                  <a:cubicBezTo>
                    <a:pt x="1065" y="4043"/>
                    <a:pt x="700" y="3740"/>
                    <a:pt x="487" y="3344"/>
                  </a:cubicBezTo>
                  <a:cubicBezTo>
                    <a:pt x="274" y="2949"/>
                    <a:pt x="183" y="2463"/>
                    <a:pt x="244" y="2007"/>
                  </a:cubicBezTo>
                  <a:cubicBezTo>
                    <a:pt x="305" y="1521"/>
                    <a:pt x="517" y="1095"/>
                    <a:pt x="882" y="761"/>
                  </a:cubicBezTo>
                  <a:cubicBezTo>
                    <a:pt x="1247" y="426"/>
                    <a:pt x="1733" y="244"/>
                    <a:pt x="2220" y="244"/>
                  </a:cubicBezTo>
                  <a:lnTo>
                    <a:pt x="10670" y="244"/>
                  </a:lnTo>
                  <a:cubicBezTo>
                    <a:pt x="11399" y="244"/>
                    <a:pt x="12068" y="670"/>
                    <a:pt x="12402" y="1308"/>
                  </a:cubicBezTo>
                  <a:cubicBezTo>
                    <a:pt x="12554" y="1581"/>
                    <a:pt x="12645" y="1885"/>
                    <a:pt x="12645" y="2220"/>
                  </a:cubicBezTo>
                  <a:cubicBezTo>
                    <a:pt x="12645" y="2493"/>
                    <a:pt x="12615" y="2767"/>
                    <a:pt x="12524" y="3040"/>
                  </a:cubicBezTo>
                  <a:cubicBezTo>
                    <a:pt x="12402" y="3496"/>
                    <a:pt x="12098" y="3861"/>
                    <a:pt x="11734" y="4104"/>
                  </a:cubicBezTo>
                  <a:cubicBezTo>
                    <a:pt x="11651" y="4156"/>
                    <a:pt x="11565" y="4204"/>
                    <a:pt x="11476" y="4247"/>
                  </a:cubicBezTo>
                  <a:lnTo>
                    <a:pt x="11476" y="4247"/>
                  </a:lnTo>
                  <a:cubicBezTo>
                    <a:pt x="11577" y="4208"/>
                    <a:pt x="11674" y="4160"/>
                    <a:pt x="11764" y="4104"/>
                  </a:cubicBezTo>
                  <a:cubicBezTo>
                    <a:pt x="12159" y="3831"/>
                    <a:pt x="12493" y="3466"/>
                    <a:pt x="12645" y="3010"/>
                  </a:cubicBezTo>
                  <a:cubicBezTo>
                    <a:pt x="12737" y="2736"/>
                    <a:pt x="12767" y="2433"/>
                    <a:pt x="12767" y="2129"/>
                  </a:cubicBezTo>
                  <a:cubicBezTo>
                    <a:pt x="12767" y="1794"/>
                    <a:pt x="12676" y="1460"/>
                    <a:pt x="12524" y="1156"/>
                  </a:cubicBezTo>
                  <a:cubicBezTo>
                    <a:pt x="12159" y="457"/>
                    <a:pt x="11460" y="1"/>
                    <a:pt x="106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9" name="Google Shape;229;p33"/>
            <p:cNvSpPr/>
            <p:nvPr/>
          </p:nvSpPr>
          <p:spPr>
            <a:xfrm>
              <a:off x="5390600" y="3839934"/>
              <a:ext cx="165438" cy="58296"/>
            </a:xfrm>
            <a:custGeom>
              <a:avLst/>
              <a:gdLst/>
              <a:ahLst/>
              <a:cxnLst/>
              <a:rect l="l" t="t" r="r" b="b"/>
              <a:pathLst>
                <a:path w="12768" h="4500" extrusionOk="0">
                  <a:moveTo>
                    <a:pt x="11476" y="4247"/>
                  </a:moveTo>
                  <a:cubicBezTo>
                    <a:pt x="11301" y="4315"/>
                    <a:pt x="11116" y="4359"/>
                    <a:pt x="10943" y="4378"/>
                  </a:cubicBezTo>
                  <a:cubicBezTo>
                    <a:pt x="10822" y="4408"/>
                    <a:pt x="10731" y="4439"/>
                    <a:pt x="10639" y="4469"/>
                  </a:cubicBezTo>
                  <a:cubicBezTo>
                    <a:pt x="10639" y="4469"/>
                    <a:pt x="10731" y="4469"/>
                    <a:pt x="10913" y="4439"/>
                  </a:cubicBezTo>
                  <a:cubicBezTo>
                    <a:pt x="11114" y="4398"/>
                    <a:pt x="11301" y="4332"/>
                    <a:pt x="11476" y="4247"/>
                  </a:cubicBezTo>
                  <a:close/>
                  <a:moveTo>
                    <a:pt x="2220" y="1"/>
                  </a:moveTo>
                  <a:cubicBezTo>
                    <a:pt x="1125" y="1"/>
                    <a:pt x="183" y="822"/>
                    <a:pt x="62" y="1946"/>
                  </a:cubicBezTo>
                  <a:cubicBezTo>
                    <a:pt x="1" y="2433"/>
                    <a:pt x="92" y="2949"/>
                    <a:pt x="335" y="3405"/>
                  </a:cubicBezTo>
                  <a:cubicBezTo>
                    <a:pt x="578" y="3831"/>
                    <a:pt x="943" y="4135"/>
                    <a:pt x="1399" y="4347"/>
                  </a:cubicBezTo>
                  <a:cubicBezTo>
                    <a:pt x="1612" y="4408"/>
                    <a:pt x="1825" y="4469"/>
                    <a:pt x="2068" y="4499"/>
                  </a:cubicBezTo>
                  <a:lnTo>
                    <a:pt x="6202" y="4499"/>
                  </a:lnTo>
                  <a:lnTo>
                    <a:pt x="9423" y="4469"/>
                  </a:lnTo>
                  <a:lnTo>
                    <a:pt x="10305" y="4469"/>
                  </a:lnTo>
                  <a:cubicBezTo>
                    <a:pt x="10427" y="4469"/>
                    <a:pt x="10518" y="4439"/>
                    <a:pt x="10609" y="4439"/>
                  </a:cubicBezTo>
                  <a:cubicBezTo>
                    <a:pt x="10518" y="4408"/>
                    <a:pt x="10427" y="4408"/>
                    <a:pt x="10305" y="4408"/>
                  </a:cubicBezTo>
                  <a:lnTo>
                    <a:pt x="9423" y="4408"/>
                  </a:lnTo>
                  <a:lnTo>
                    <a:pt x="6202" y="4378"/>
                  </a:lnTo>
                  <a:lnTo>
                    <a:pt x="2736" y="4378"/>
                  </a:lnTo>
                  <a:cubicBezTo>
                    <a:pt x="2663" y="4383"/>
                    <a:pt x="2590" y="4386"/>
                    <a:pt x="2515" y="4386"/>
                  </a:cubicBezTo>
                  <a:cubicBezTo>
                    <a:pt x="2156" y="4386"/>
                    <a:pt x="1787" y="4327"/>
                    <a:pt x="1460" y="4226"/>
                  </a:cubicBezTo>
                  <a:cubicBezTo>
                    <a:pt x="1065" y="4043"/>
                    <a:pt x="700" y="3740"/>
                    <a:pt x="487" y="3344"/>
                  </a:cubicBezTo>
                  <a:cubicBezTo>
                    <a:pt x="274" y="2949"/>
                    <a:pt x="183" y="2463"/>
                    <a:pt x="244" y="2007"/>
                  </a:cubicBezTo>
                  <a:cubicBezTo>
                    <a:pt x="305" y="1521"/>
                    <a:pt x="518" y="1095"/>
                    <a:pt x="882" y="761"/>
                  </a:cubicBezTo>
                  <a:cubicBezTo>
                    <a:pt x="1247" y="426"/>
                    <a:pt x="1733" y="244"/>
                    <a:pt x="2220" y="244"/>
                  </a:cubicBezTo>
                  <a:lnTo>
                    <a:pt x="10639" y="244"/>
                  </a:lnTo>
                  <a:cubicBezTo>
                    <a:pt x="11399" y="244"/>
                    <a:pt x="12068" y="670"/>
                    <a:pt x="12402" y="1308"/>
                  </a:cubicBezTo>
                  <a:cubicBezTo>
                    <a:pt x="12554" y="1581"/>
                    <a:pt x="12645" y="1885"/>
                    <a:pt x="12645" y="2220"/>
                  </a:cubicBezTo>
                  <a:cubicBezTo>
                    <a:pt x="12645" y="2493"/>
                    <a:pt x="12615" y="2767"/>
                    <a:pt x="12524" y="3040"/>
                  </a:cubicBezTo>
                  <a:cubicBezTo>
                    <a:pt x="12402" y="3496"/>
                    <a:pt x="12098" y="3861"/>
                    <a:pt x="11734" y="4104"/>
                  </a:cubicBezTo>
                  <a:cubicBezTo>
                    <a:pt x="11651" y="4156"/>
                    <a:pt x="11565" y="4204"/>
                    <a:pt x="11476" y="4247"/>
                  </a:cubicBezTo>
                  <a:lnTo>
                    <a:pt x="11476" y="4247"/>
                  </a:lnTo>
                  <a:cubicBezTo>
                    <a:pt x="11577" y="4208"/>
                    <a:pt x="11675" y="4160"/>
                    <a:pt x="11764" y="4104"/>
                  </a:cubicBezTo>
                  <a:cubicBezTo>
                    <a:pt x="12159" y="3831"/>
                    <a:pt x="12493" y="3466"/>
                    <a:pt x="12645" y="3010"/>
                  </a:cubicBezTo>
                  <a:cubicBezTo>
                    <a:pt x="12737" y="2736"/>
                    <a:pt x="12767" y="2433"/>
                    <a:pt x="12767" y="2129"/>
                  </a:cubicBezTo>
                  <a:cubicBezTo>
                    <a:pt x="12767" y="1794"/>
                    <a:pt x="12676" y="1460"/>
                    <a:pt x="12524" y="1156"/>
                  </a:cubicBezTo>
                  <a:cubicBezTo>
                    <a:pt x="12159" y="457"/>
                    <a:pt x="11460" y="1"/>
                    <a:pt x="106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0" name="Google Shape;230;p33"/>
            <p:cNvSpPr/>
            <p:nvPr/>
          </p:nvSpPr>
          <p:spPr>
            <a:xfrm>
              <a:off x="5965144" y="3778901"/>
              <a:ext cx="240642" cy="205163"/>
            </a:xfrm>
            <a:custGeom>
              <a:avLst/>
              <a:gdLst/>
              <a:ahLst/>
              <a:cxnLst/>
              <a:rect l="l" t="t" r="r" b="b"/>
              <a:pathLst>
                <a:path w="18572" h="15837" extrusionOk="0">
                  <a:moveTo>
                    <a:pt x="4316" y="1"/>
                  </a:moveTo>
                  <a:cubicBezTo>
                    <a:pt x="2766" y="1"/>
                    <a:pt x="1338" y="852"/>
                    <a:pt x="638" y="2219"/>
                  </a:cubicBezTo>
                  <a:cubicBezTo>
                    <a:pt x="31" y="3344"/>
                    <a:pt x="0" y="4681"/>
                    <a:pt x="517" y="5837"/>
                  </a:cubicBezTo>
                  <a:lnTo>
                    <a:pt x="4924" y="15837"/>
                  </a:lnTo>
                  <a:lnTo>
                    <a:pt x="16171" y="15745"/>
                  </a:lnTo>
                  <a:cubicBezTo>
                    <a:pt x="16171" y="15745"/>
                    <a:pt x="18572" y="3040"/>
                    <a:pt x="1556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1" name="Google Shape;231;p33"/>
            <p:cNvSpPr/>
            <p:nvPr/>
          </p:nvSpPr>
          <p:spPr>
            <a:xfrm>
              <a:off x="4143090" y="3448796"/>
              <a:ext cx="1419029" cy="311987"/>
            </a:xfrm>
            <a:custGeom>
              <a:avLst/>
              <a:gdLst/>
              <a:ahLst/>
              <a:cxnLst/>
              <a:rect l="l" t="t" r="r" b="b"/>
              <a:pathLst>
                <a:path w="109516" h="24083" extrusionOk="0">
                  <a:moveTo>
                    <a:pt x="53541" y="0"/>
                  </a:moveTo>
                  <a:cubicBezTo>
                    <a:pt x="48978" y="0"/>
                    <a:pt x="36924" y="574"/>
                    <a:pt x="26992" y="6119"/>
                  </a:cubicBezTo>
                  <a:cubicBezTo>
                    <a:pt x="13800" y="13535"/>
                    <a:pt x="0" y="24082"/>
                    <a:pt x="0" y="24082"/>
                  </a:cubicBezTo>
                  <a:lnTo>
                    <a:pt x="58026" y="22988"/>
                  </a:lnTo>
                  <a:lnTo>
                    <a:pt x="95807" y="22319"/>
                  </a:lnTo>
                  <a:lnTo>
                    <a:pt x="108239" y="15116"/>
                  </a:lnTo>
                  <a:cubicBezTo>
                    <a:pt x="109242" y="14538"/>
                    <a:pt x="109516" y="13201"/>
                    <a:pt x="108817" y="12289"/>
                  </a:cubicBezTo>
                  <a:lnTo>
                    <a:pt x="101066" y="2076"/>
                  </a:lnTo>
                  <a:cubicBezTo>
                    <a:pt x="100245" y="1012"/>
                    <a:pt x="98999" y="404"/>
                    <a:pt x="97662" y="374"/>
                  </a:cubicBezTo>
                  <a:lnTo>
                    <a:pt x="55412" y="39"/>
                  </a:lnTo>
                  <a:cubicBezTo>
                    <a:pt x="55412" y="39"/>
                    <a:pt x="54731" y="0"/>
                    <a:pt x="535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2" name="Google Shape;232;p33"/>
            <p:cNvSpPr/>
            <p:nvPr/>
          </p:nvSpPr>
          <p:spPr>
            <a:xfrm>
              <a:off x="4007628" y="3463086"/>
              <a:ext cx="517915" cy="289031"/>
            </a:xfrm>
            <a:custGeom>
              <a:avLst/>
              <a:gdLst/>
              <a:ahLst/>
              <a:cxnLst/>
              <a:rect l="l" t="t" r="r" b="b"/>
              <a:pathLst>
                <a:path w="39971" h="22311" extrusionOk="0">
                  <a:moveTo>
                    <a:pt x="37052" y="0"/>
                  </a:moveTo>
                  <a:cubicBezTo>
                    <a:pt x="24074" y="6110"/>
                    <a:pt x="11976" y="12584"/>
                    <a:pt x="0" y="19241"/>
                  </a:cubicBezTo>
                  <a:lnTo>
                    <a:pt x="6778" y="22311"/>
                  </a:lnTo>
                  <a:cubicBezTo>
                    <a:pt x="6778" y="22311"/>
                    <a:pt x="36171" y="3769"/>
                    <a:pt x="38056" y="2554"/>
                  </a:cubicBezTo>
                  <a:cubicBezTo>
                    <a:pt x="39970" y="1307"/>
                    <a:pt x="37052" y="0"/>
                    <a:pt x="370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3" name="Google Shape;233;p33"/>
            <p:cNvSpPr/>
            <p:nvPr/>
          </p:nvSpPr>
          <p:spPr>
            <a:xfrm>
              <a:off x="3193268" y="3758029"/>
              <a:ext cx="914524" cy="164213"/>
            </a:xfrm>
            <a:custGeom>
              <a:avLst/>
              <a:gdLst/>
              <a:ahLst/>
              <a:cxnLst/>
              <a:rect l="l" t="t" r="r" b="b"/>
              <a:pathLst>
                <a:path w="70580" h="12676" extrusionOk="0">
                  <a:moveTo>
                    <a:pt x="70397" y="1"/>
                  </a:moveTo>
                  <a:lnTo>
                    <a:pt x="69850" y="122"/>
                  </a:lnTo>
                  <a:lnTo>
                    <a:pt x="67783" y="487"/>
                  </a:lnTo>
                  <a:cubicBezTo>
                    <a:pt x="65990" y="821"/>
                    <a:pt x="63406" y="1308"/>
                    <a:pt x="60154" y="1855"/>
                  </a:cubicBezTo>
                  <a:cubicBezTo>
                    <a:pt x="53710" y="2919"/>
                    <a:pt x="44774" y="4195"/>
                    <a:pt x="34834" y="5046"/>
                  </a:cubicBezTo>
                  <a:cubicBezTo>
                    <a:pt x="32342" y="5259"/>
                    <a:pt x="29910" y="5441"/>
                    <a:pt x="27570" y="5593"/>
                  </a:cubicBezTo>
                  <a:cubicBezTo>
                    <a:pt x="25229" y="5745"/>
                    <a:pt x="22950" y="5897"/>
                    <a:pt x="20791" y="6110"/>
                  </a:cubicBezTo>
                  <a:cubicBezTo>
                    <a:pt x="16506" y="6475"/>
                    <a:pt x="12645" y="7113"/>
                    <a:pt x="9484" y="8086"/>
                  </a:cubicBezTo>
                  <a:cubicBezTo>
                    <a:pt x="6992" y="8785"/>
                    <a:pt x="4621" y="9818"/>
                    <a:pt x="2372" y="11125"/>
                  </a:cubicBezTo>
                  <a:cubicBezTo>
                    <a:pt x="1581" y="11581"/>
                    <a:pt x="1004" y="12007"/>
                    <a:pt x="609" y="12250"/>
                  </a:cubicBezTo>
                  <a:lnTo>
                    <a:pt x="153" y="12584"/>
                  </a:lnTo>
                  <a:lnTo>
                    <a:pt x="153" y="12584"/>
                  </a:lnTo>
                  <a:lnTo>
                    <a:pt x="639" y="12311"/>
                  </a:lnTo>
                  <a:cubicBezTo>
                    <a:pt x="1034" y="12037"/>
                    <a:pt x="1612" y="11642"/>
                    <a:pt x="2432" y="11217"/>
                  </a:cubicBezTo>
                  <a:cubicBezTo>
                    <a:pt x="4651" y="9940"/>
                    <a:pt x="7053" y="8937"/>
                    <a:pt x="9545" y="8238"/>
                  </a:cubicBezTo>
                  <a:cubicBezTo>
                    <a:pt x="12676" y="7326"/>
                    <a:pt x="16536" y="6688"/>
                    <a:pt x="20822" y="6323"/>
                  </a:cubicBezTo>
                  <a:cubicBezTo>
                    <a:pt x="22980" y="6110"/>
                    <a:pt x="25260" y="5989"/>
                    <a:pt x="27600" y="5806"/>
                  </a:cubicBezTo>
                  <a:cubicBezTo>
                    <a:pt x="29910" y="5654"/>
                    <a:pt x="32372" y="5502"/>
                    <a:pt x="34865" y="5259"/>
                  </a:cubicBezTo>
                  <a:cubicBezTo>
                    <a:pt x="44804" y="4408"/>
                    <a:pt x="53740" y="3131"/>
                    <a:pt x="60215" y="2007"/>
                  </a:cubicBezTo>
                  <a:cubicBezTo>
                    <a:pt x="63406" y="1460"/>
                    <a:pt x="66020" y="943"/>
                    <a:pt x="67814" y="608"/>
                  </a:cubicBezTo>
                  <a:lnTo>
                    <a:pt x="69881" y="183"/>
                  </a:lnTo>
                  <a:lnTo>
                    <a:pt x="70397" y="61"/>
                  </a:lnTo>
                  <a:lnTo>
                    <a:pt x="70580" y="1"/>
                  </a:lnTo>
                  <a:close/>
                  <a:moveTo>
                    <a:pt x="153" y="12584"/>
                  </a:moveTo>
                  <a:lnTo>
                    <a:pt x="153" y="12584"/>
                  </a:lnTo>
                  <a:cubicBezTo>
                    <a:pt x="92" y="12615"/>
                    <a:pt x="31" y="12645"/>
                    <a:pt x="1" y="12676"/>
                  </a:cubicBezTo>
                  <a:lnTo>
                    <a:pt x="153" y="1258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4" name="Google Shape;234;p33"/>
            <p:cNvSpPr/>
            <p:nvPr/>
          </p:nvSpPr>
          <p:spPr>
            <a:xfrm>
              <a:off x="6000978" y="4093536"/>
              <a:ext cx="224109" cy="2371"/>
            </a:xfrm>
            <a:custGeom>
              <a:avLst/>
              <a:gdLst/>
              <a:ahLst/>
              <a:cxnLst/>
              <a:rect l="l" t="t" r="r" b="b"/>
              <a:pathLst>
                <a:path w="17296" h="183" extrusionOk="0">
                  <a:moveTo>
                    <a:pt x="8633" y="1"/>
                  </a:moveTo>
                  <a:cubicBezTo>
                    <a:pt x="3860" y="1"/>
                    <a:pt x="0" y="31"/>
                    <a:pt x="0" y="92"/>
                  </a:cubicBezTo>
                  <a:cubicBezTo>
                    <a:pt x="0" y="153"/>
                    <a:pt x="3860" y="183"/>
                    <a:pt x="8633" y="183"/>
                  </a:cubicBezTo>
                  <a:cubicBezTo>
                    <a:pt x="13405" y="183"/>
                    <a:pt x="17295" y="153"/>
                    <a:pt x="17295" y="92"/>
                  </a:cubicBezTo>
                  <a:cubicBezTo>
                    <a:pt x="17295" y="31"/>
                    <a:pt x="13405" y="1"/>
                    <a:pt x="86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5" name="Google Shape;235;p33"/>
            <p:cNvSpPr/>
            <p:nvPr/>
          </p:nvSpPr>
          <p:spPr>
            <a:xfrm>
              <a:off x="4044642" y="4221523"/>
              <a:ext cx="1263865" cy="2371"/>
            </a:xfrm>
            <a:custGeom>
              <a:avLst/>
              <a:gdLst/>
              <a:ahLst/>
              <a:cxnLst/>
              <a:rect l="l" t="t" r="r" b="b"/>
              <a:pathLst>
                <a:path w="97541" h="183" extrusionOk="0">
                  <a:moveTo>
                    <a:pt x="48755" y="0"/>
                  </a:moveTo>
                  <a:cubicBezTo>
                    <a:pt x="21824" y="0"/>
                    <a:pt x="0" y="31"/>
                    <a:pt x="0" y="91"/>
                  </a:cubicBezTo>
                  <a:cubicBezTo>
                    <a:pt x="0" y="152"/>
                    <a:pt x="21855" y="183"/>
                    <a:pt x="48755" y="183"/>
                  </a:cubicBezTo>
                  <a:cubicBezTo>
                    <a:pt x="75686" y="183"/>
                    <a:pt x="97540" y="152"/>
                    <a:pt x="97540" y="91"/>
                  </a:cubicBezTo>
                  <a:cubicBezTo>
                    <a:pt x="97540" y="31"/>
                    <a:pt x="75716" y="0"/>
                    <a:pt x="487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6" name="Google Shape;236;p33"/>
            <p:cNvSpPr/>
            <p:nvPr/>
          </p:nvSpPr>
          <p:spPr>
            <a:xfrm>
              <a:off x="3149168" y="4097863"/>
              <a:ext cx="178823" cy="2384"/>
            </a:xfrm>
            <a:custGeom>
              <a:avLst/>
              <a:gdLst/>
              <a:ahLst/>
              <a:cxnLst/>
              <a:rect l="l" t="t" r="r" b="b"/>
              <a:pathLst>
                <a:path w="13801" h="184" extrusionOk="0">
                  <a:moveTo>
                    <a:pt x="6900" y="1"/>
                  </a:moveTo>
                  <a:cubicBezTo>
                    <a:pt x="3101" y="1"/>
                    <a:pt x="0" y="31"/>
                    <a:pt x="0" y="92"/>
                  </a:cubicBezTo>
                  <a:cubicBezTo>
                    <a:pt x="0" y="153"/>
                    <a:pt x="3101" y="183"/>
                    <a:pt x="6900" y="183"/>
                  </a:cubicBezTo>
                  <a:cubicBezTo>
                    <a:pt x="10700" y="183"/>
                    <a:pt x="13800" y="153"/>
                    <a:pt x="13800" y="92"/>
                  </a:cubicBezTo>
                  <a:cubicBezTo>
                    <a:pt x="13800" y="31"/>
                    <a:pt x="10700" y="1"/>
                    <a:pt x="69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7" name="Google Shape;237;p33"/>
            <p:cNvSpPr/>
            <p:nvPr/>
          </p:nvSpPr>
          <p:spPr>
            <a:xfrm>
              <a:off x="5894654" y="3549719"/>
              <a:ext cx="261918" cy="207922"/>
            </a:xfrm>
            <a:custGeom>
              <a:avLst/>
              <a:gdLst/>
              <a:ahLst/>
              <a:cxnLst/>
              <a:rect l="l" t="t" r="r" b="b"/>
              <a:pathLst>
                <a:path w="20214" h="16050" extrusionOk="0">
                  <a:moveTo>
                    <a:pt x="2584" y="0"/>
                  </a:moveTo>
                  <a:cubicBezTo>
                    <a:pt x="2584" y="0"/>
                    <a:pt x="0" y="2918"/>
                    <a:pt x="1034" y="5046"/>
                  </a:cubicBezTo>
                  <a:cubicBezTo>
                    <a:pt x="2037" y="7174"/>
                    <a:pt x="12584" y="14621"/>
                    <a:pt x="12584" y="14621"/>
                  </a:cubicBezTo>
                  <a:lnTo>
                    <a:pt x="20213" y="16049"/>
                  </a:lnTo>
                  <a:lnTo>
                    <a:pt x="258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8" name="Google Shape;238;p33"/>
            <p:cNvSpPr/>
            <p:nvPr/>
          </p:nvSpPr>
          <p:spPr>
            <a:xfrm>
              <a:off x="4964925" y="3482377"/>
              <a:ext cx="558873" cy="240607"/>
            </a:xfrm>
            <a:custGeom>
              <a:avLst/>
              <a:gdLst/>
              <a:ahLst/>
              <a:cxnLst/>
              <a:rect l="l" t="t" r="r" b="b"/>
              <a:pathLst>
                <a:path w="43132" h="18573" extrusionOk="0">
                  <a:moveTo>
                    <a:pt x="1702" y="1"/>
                  </a:moveTo>
                  <a:lnTo>
                    <a:pt x="0" y="18572"/>
                  </a:lnTo>
                  <a:lnTo>
                    <a:pt x="0" y="18572"/>
                  </a:lnTo>
                  <a:lnTo>
                    <a:pt x="30730" y="17691"/>
                  </a:lnTo>
                  <a:lnTo>
                    <a:pt x="43132" y="10487"/>
                  </a:lnTo>
                  <a:lnTo>
                    <a:pt x="3510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9" name="Google Shape;239;p33"/>
            <p:cNvSpPr/>
            <p:nvPr/>
          </p:nvSpPr>
          <p:spPr>
            <a:xfrm>
              <a:off x="4237599" y="3481729"/>
              <a:ext cx="692385" cy="253458"/>
            </a:xfrm>
            <a:custGeom>
              <a:avLst/>
              <a:gdLst/>
              <a:ahLst/>
              <a:cxnLst/>
              <a:rect l="l" t="t" r="r" b="b"/>
              <a:pathLst>
                <a:path w="53436" h="19565" extrusionOk="0">
                  <a:moveTo>
                    <a:pt x="48694" y="0"/>
                  </a:moveTo>
                  <a:cubicBezTo>
                    <a:pt x="47181" y="0"/>
                    <a:pt x="45340" y="20"/>
                    <a:pt x="43223" y="81"/>
                  </a:cubicBezTo>
                  <a:cubicBezTo>
                    <a:pt x="36597" y="294"/>
                    <a:pt x="32919" y="932"/>
                    <a:pt x="25867" y="3516"/>
                  </a:cubicBezTo>
                  <a:cubicBezTo>
                    <a:pt x="18542" y="6160"/>
                    <a:pt x="0" y="19565"/>
                    <a:pt x="0" y="19565"/>
                  </a:cubicBezTo>
                  <a:lnTo>
                    <a:pt x="48542" y="18957"/>
                  </a:lnTo>
                  <a:lnTo>
                    <a:pt x="53436" y="81"/>
                  </a:lnTo>
                  <a:cubicBezTo>
                    <a:pt x="53436" y="81"/>
                    <a:pt x="51720" y="0"/>
                    <a:pt x="486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0" name="Google Shape;240;p33"/>
            <p:cNvSpPr/>
            <p:nvPr/>
          </p:nvSpPr>
          <p:spPr>
            <a:xfrm>
              <a:off x="4202153" y="3654464"/>
              <a:ext cx="202846" cy="123263"/>
            </a:xfrm>
            <a:custGeom>
              <a:avLst/>
              <a:gdLst/>
              <a:ahLst/>
              <a:cxnLst/>
              <a:rect l="l" t="t" r="r" b="b"/>
              <a:pathLst>
                <a:path w="15655" h="9515" extrusionOk="0">
                  <a:moveTo>
                    <a:pt x="9910" y="1"/>
                  </a:moveTo>
                  <a:cubicBezTo>
                    <a:pt x="8511" y="1"/>
                    <a:pt x="7144" y="365"/>
                    <a:pt x="5928" y="1064"/>
                  </a:cubicBezTo>
                  <a:lnTo>
                    <a:pt x="1672" y="3435"/>
                  </a:lnTo>
                  <a:cubicBezTo>
                    <a:pt x="639" y="4013"/>
                    <a:pt x="1" y="5107"/>
                    <a:pt x="1" y="6292"/>
                  </a:cubicBezTo>
                  <a:cubicBezTo>
                    <a:pt x="1" y="8055"/>
                    <a:pt x="1460" y="9514"/>
                    <a:pt x="3253" y="9514"/>
                  </a:cubicBezTo>
                  <a:lnTo>
                    <a:pt x="10852" y="9514"/>
                  </a:lnTo>
                  <a:cubicBezTo>
                    <a:pt x="13496" y="9514"/>
                    <a:pt x="15654" y="7326"/>
                    <a:pt x="15533" y="4651"/>
                  </a:cubicBezTo>
                  <a:cubicBezTo>
                    <a:pt x="15502" y="2736"/>
                    <a:pt x="14256" y="1034"/>
                    <a:pt x="12432" y="426"/>
                  </a:cubicBezTo>
                  <a:cubicBezTo>
                    <a:pt x="11612" y="153"/>
                    <a:pt x="10761" y="1"/>
                    <a:pt x="9910" y="1"/>
                  </a:cubicBezTo>
                  <a:close/>
                </a:path>
              </a:pathLst>
            </a:custGeom>
            <a:solidFill>
              <a:srgbClr val="FB6979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1" name="Google Shape;241;p33"/>
            <p:cNvSpPr/>
            <p:nvPr/>
          </p:nvSpPr>
          <p:spPr>
            <a:xfrm>
              <a:off x="4202153" y="3653129"/>
              <a:ext cx="203235" cy="125777"/>
            </a:xfrm>
            <a:custGeom>
              <a:avLst/>
              <a:gdLst/>
              <a:ahLst/>
              <a:cxnLst/>
              <a:rect l="l" t="t" r="r" b="b"/>
              <a:pathLst>
                <a:path w="15685" h="9709" extrusionOk="0">
                  <a:moveTo>
                    <a:pt x="9884" y="0"/>
                  </a:moveTo>
                  <a:cubicBezTo>
                    <a:pt x="8718" y="0"/>
                    <a:pt x="7567" y="250"/>
                    <a:pt x="6505" y="742"/>
                  </a:cubicBezTo>
                  <a:cubicBezTo>
                    <a:pt x="5989" y="985"/>
                    <a:pt x="5563" y="1259"/>
                    <a:pt x="5107" y="1502"/>
                  </a:cubicBezTo>
                  <a:lnTo>
                    <a:pt x="3861" y="2231"/>
                  </a:lnTo>
                  <a:lnTo>
                    <a:pt x="1672" y="3477"/>
                  </a:lnTo>
                  <a:cubicBezTo>
                    <a:pt x="1125" y="3781"/>
                    <a:pt x="669" y="4237"/>
                    <a:pt x="365" y="4815"/>
                  </a:cubicBezTo>
                  <a:cubicBezTo>
                    <a:pt x="183" y="5180"/>
                    <a:pt x="61" y="5544"/>
                    <a:pt x="1" y="5939"/>
                  </a:cubicBezTo>
                  <a:cubicBezTo>
                    <a:pt x="1" y="6091"/>
                    <a:pt x="1" y="6243"/>
                    <a:pt x="1" y="6365"/>
                  </a:cubicBezTo>
                  <a:cubicBezTo>
                    <a:pt x="31" y="6365"/>
                    <a:pt x="31" y="6213"/>
                    <a:pt x="61" y="5970"/>
                  </a:cubicBezTo>
                  <a:cubicBezTo>
                    <a:pt x="122" y="5575"/>
                    <a:pt x="244" y="5180"/>
                    <a:pt x="426" y="4845"/>
                  </a:cubicBezTo>
                  <a:cubicBezTo>
                    <a:pt x="730" y="4298"/>
                    <a:pt x="1186" y="3842"/>
                    <a:pt x="1733" y="3569"/>
                  </a:cubicBezTo>
                  <a:lnTo>
                    <a:pt x="3922" y="2353"/>
                  </a:lnTo>
                  <a:lnTo>
                    <a:pt x="5198" y="1654"/>
                  </a:lnTo>
                  <a:cubicBezTo>
                    <a:pt x="5654" y="1411"/>
                    <a:pt x="6080" y="1137"/>
                    <a:pt x="6566" y="894"/>
                  </a:cubicBezTo>
                  <a:cubicBezTo>
                    <a:pt x="7621" y="425"/>
                    <a:pt x="8750" y="195"/>
                    <a:pt x="9883" y="195"/>
                  </a:cubicBezTo>
                  <a:cubicBezTo>
                    <a:pt x="10513" y="195"/>
                    <a:pt x="11144" y="266"/>
                    <a:pt x="11764" y="408"/>
                  </a:cubicBezTo>
                  <a:cubicBezTo>
                    <a:pt x="12402" y="559"/>
                    <a:pt x="12980" y="803"/>
                    <a:pt x="13527" y="1167"/>
                  </a:cubicBezTo>
                  <a:cubicBezTo>
                    <a:pt x="14621" y="1958"/>
                    <a:pt x="15320" y="3204"/>
                    <a:pt x="15442" y="4572"/>
                  </a:cubicBezTo>
                  <a:cubicBezTo>
                    <a:pt x="15472" y="5240"/>
                    <a:pt x="15381" y="5939"/>
                    <a:pt x="15138" y="6578"/>
                  </a:cubicBezTo>
                  <a:cubicBezTo>
                    <a:pt x="14682" y="7824"/>
                    <a:pt x="13709" y="8766"/>
                    <a:pt x="12463" y="9253"/>
                  </a:cubicBezTo>
                  <a:cubicBezTo>
                    <a:pt x="11958" y="9439"/>
                    <a:pt x="11429" y="9532"/>
                    <a:pt x="10877" y="9532"/>
                  </a:cubicBezTo>
                  <a:cubicBezTo>
                    <a:pt x="10798" y="9532"/>
                    <a:pt x="10719" y="9530"/>
                    <a:pt x="10639" y="9526"/>
                  </a:cubicBezTo>
                  <a:lnTo>
                    <a:pt x="4165" y="9557"/>
                  </a:lnTo>
                  <a:cubicBezTo>
                    <a:pt x="4031" y="9565"/>
                    <a:pt x="3900" y="9569"/>
                    <a:pt x="3770" y="9569"/>
                  </a:cubicBezTo>
                  <a:cubicBezTo>
                    <a:pt x="3457" y="9569"/>
                    <a:pt x="3150" y="9548"/>
                    <a:pt x="2827" y="9526"/>
                  </a:cubicBezTo>
                  <a:cubicBezTo>
                    <a:pt x="2463" y="9496"/>
                    <a:pt x="2098" y="9374"/>
                    <a:pt x="1733" y="9192"/>
                  </a:cubicBezTo>
                  <a:cubicBezTo>
                    <a:pt x="1186" y="8888"/>
                    <a:pt x="730" y="8432"/>
                    <a:pt x="426" y="7915"/>
                  </a:cubicBezTo>
                  <a:cubicBezTo>
                    <a:pt x="244" y="7550"/>
                    <a:pt x="122" y="7186"/>
                    <a:pt x="61" y="6791"/>
                  </a:cubicBezTo>
                  <a:cubicBezTo>
                    <a:pt x="1" y="6517"/>
                    <a:pt x="1" y="6395"/>
                    <a:pt x="1" y="6395"/>
                  </a:cubicBezTo>
                  <a:cubicBezTo>
                    <a:pt x="1" y="6517"/>
                    <a:pt x="1" y="6639"/>
                    <a:pt x="1" y="6760"/>
                  </a:cubicBezTo>
                  <a:cubicBezTo>
                    <a:pt x="61" y="7186"/>
                    <a:pt x="153" y="7550"/>
                    <a:pt x="365" y="7915"/>
                  </a:cubicBezTo>
                  <a:cubicBezTo>
                    <a:pt x="639" y="8493"/>
                    <a:pt x="1125" y="8949"/>
                    <a:pt x="1672" y="9253"/>
                  </a:cubicBezTo>
                  <a:cubicBezTo>
                    <a:pt x="2037" y="9465"/>
                    <a:pt x="2402" y="9587"/>
                    <a:pt x="2827" y="9648"/>
                  </a:cubicBezTo>
                  <a:cubicBezTo>
                    <a:pt x="3253" y="9678"/>
                    <a:pt x="3709" y="9678"/>
                    <a:pt x="4134" y="9678"/>
                  </a:cubicBezTo>
                  <a:lnTo>
                    <a:pt x="10639" y="9709"/>
                  </a:lnTo>
                  <a:cubicBezTo>
                    <a:pt x="11277" y="9709"/>
                    <a:pt x="11916" y="9617"/>
                    <a:pt x="12524" y="9405"/>
                  </a:cubicBezTo>
                  <a:cubicBezTo>
                    <a:pt x="13800" y="8918"/>
                    <a:pt x="14834" y="7915"/>
                    <a:pt x="15320" y="6639"/>
                  </a:cubicBezTo>
                  <a:cubicBezTo>
                    <a:pt x="15563" y="5970"/>
                    <a:pt x="15685" y="5240"/>
                    <a:pt x="15624" y="4541"/>
                  </a:cubicBezTo>
                  <a:cubicBezTo>
                    <a:pt x="15502" y="3113"/>
                    <a:pt x="14773" y="1806"/>
                    <a:pt x="13618" y="985"/>
                  </a:cubicBezTo>
                  <a:cubicBezTo>
                    <a:pt x="13071" y="620"/>
                    <a:pt x="12432" y="347"/>
                    <a:pt x="11794" y="225"/>
                  </a:cubicBezTo>
                  <a:cubicBezTo>
                    <a:pt x="11161" y="75"/>
                    <a:pt x="10520" y="0"/>
                    <a:pt x="9884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2" name="Google Shape;242;p33"/>
            <p:cNvSpPr/>
            <p:nvPr/>
          </p:nvSpPr>
          <p:spPr>
            <a:xfrm>
              <a:off x="5290183" y="3941517"/>
              <a:ext cx="768016" cy="435924"/>
            </a:xfrm>
            <a:custGeom>
              <a:avLst/>
              <a:gdLst/>
              <a:ahLst/>
              <a:cxnLst/>
              <a:rect l="l" t="t" r="r" b="b"/>
              <a:pathLst>
                <a:path w="59273" h="33650" extrusionOk="0">
                  <a:moveTo>
                    <a:pt x="29956" y="1"/>
                  </a:moveTo>
                  <a:cubicBezTo>
                    <a:pt x="26589" y="1"/>
                    <a:pt x="23253" y="516"/>
                    <a:pt x="20062" y="1491"/>
                  </a:cubicBezTo>
                  <a:cubicBezTo>
                    <a:pt x="18512" y="1978"/>
                    <a:pt x="16992" y="2616"/>
                    <a:pt x="15533" y="3376"/>
                  </a:cubicBezTo>
                  <a:cubicBezTo>
                    <a:pt x="14165" y="4105"/>
                    <a:pt x="12828" y="4956"/>
                    <a:pt x="11612" y="5959"/>
                  </a:cubicBezTo>
                  <a:cubicBezTo>
                    <a:pt x="9332" y="7753"/>
                    <a:pt x="7296" y="9820"/>
                    <a:pt x="5563" y="12160"/>
                  </a:cubicBezTo>
                  <a:cubicBezTo>
                    <a:pt x="4803" y="13224"/>
                    <a:pt x="4135" y="14379"/>
                    <a:pt x="3557" y="15564"/>
                  </a:cubicBezTo>
                  <a:cubicBezTo>
                    <a:pt x="3040" y="16659"/>
                    <a:pt x="2585" y="17753"/>
                    <a:pt x="2189" y="18908"/>
                  </a:cubicBezTo>
                  <a:cubicBezTo>
                    <a:pt x="974" y="22373"/>
                    <a:pt x="274" y="25960"/>
                    <a:pt x="62" y="29607"/>
                  </a:cubicBezTo>
                  <a:cubicBezTo>
                    <a:pt x="1" y="30610"/>
                    <a:pt x="1" y="31583"/>
                    <a:pt x="62" y="32586"/>
                  </a:cubicBezTo>
                  <a:cubicBezTo>
                    <a:pt x="92" y="32920"/>
                    <a:pt x="92" y="33163"/>
                    <a:pt x="123" y="33346"/>
                  </a:cubicBezTo>
                  <a:cubicBezTo>
                    <a:pt x="153" y="33528"/>
                    <a:pt x="153" y="33619"/>
                    <a:pt x="153" y="33619"/>
                  </a:cubicBezTo>
                  <a:cubicBezTo>
                    <a:pt x="153" y="33619"/>
                    <a:pt x="153" y="33528"/>
                    <a:pt x="153" y="33346"/>
                  </a:cubicBezTo>
                  <a:cubicBezTo>
                    <a:pt x="153" y="33163"/>
                    <a:pt x="123" y="32920"/>
                    <a:pt x="92" y="32586"/>
                  </a:cubicBezTo>
                  <a:cubicBezTo>
                    <a:pt x="62" y="31887"/>
                    <a:pt x="62" y="30914"/>
                    <a:pt x="123" y="29607"/>
                  </a:cubicBezTo>
                  <a:cubicBezTo>
                    <a:pt x="366" y="25990"/>
                    <a:pt x="1095" y="22403"/>
                    <a:pt x="2311" y="18969"/>
                  </a:cubicBezTo>
                  <a:cubicBezTo>
                    <a:pt x="2706" y="17844"/>
                    <a:pt x="3192" y="16719"/>
                    <a:pt x="3709" y="15625"/>
                  </a:cubicBezTo>
                  <a:cubicBezTo>
                    <a:pt x="4287" y="14470"/>
                    <a:pt x="4955" y="13346"/>
                    <a:pt x="5715" y="12282"/>
                  </a:cubicBezTo>
                  <a:cubicBezTo>
                    <a:pt x="7417" y="9972"/>
                    <a:pt x="9454" y="7874"/>
                    <a:pt x="11734" y="6111"/>
                  </a:cubicBezTo>
                  <a:cubicBezTo>
                    <a:pt x="12949" y="5139"/>
                    <a:pt x="14257" y="4288"/>
                    <a:pt x="15624" y="3558"/>
                  </a:cubicBezTo>
                  <a:cubicBezTo>
                    <a:pt x="17053" y="2798"/>
                    <a:pt x="18573" y="2190"/>
                    <a:pt x="20123" y="1704"/>
                  </a:cubicBezTo>
                  <a:cubicBezTo>
                    <a:pt x="23314" y="729"/>
                    <a:pt x="26621" y="213"/>
                    <a:pt x="29958" y="213"/>
                  </a:cubicBezTo>
                  <a:cubicBezTo>
                    <a:pt x="30054" y="213"/>
                    <a:pt x="30149" y="214"/>
                    <a:pt x="30245" y="215"/>
                  </a:cubicBezTo>
                  <a:cubicBezTo>
                    <a:pt x="33740" y="245"/>
                    <a:pt x="37205" y="610"/>
                    <a:pt x="40366" y="1582"/>
                  </a:cubicBezTo>
                  <a:cubicBezTo>
                    <a:pt x="43406" y="2494"/>
                    <a:pt x="46294" y="3893"/>
                    <a:pt x="48877" y="5777"/>
                  </a:cubicBezTo>
                  <a:cubicBezTo>
                    <a:pt x="51218" y="7449"/>
                    <a:pt x="53224" y="9546"/>
                    <a:pt x="54835" y="11978"/>
                  </a:cubicBezTo>
                  <a:cubicBezTo>
                    <a:pt x="55534" y="13072"/>
                    <a:pt x="56142" y="14227"/>
                    <a:pt x="56659" y="15412"/>
                  </a:cubicBezTo>
                  <a:cubicBezTo>
                    <a:pt x="57114" y="16537"/>
                    <a:pt x="57540" y="17662"/>
                    <a:pt x="57874" y="18847"/>
                  </a:cubicBezTo>
                  <a:cubicBezTo>
                    <a:pt x="58421" y="20823"/>
                    <a:pt x="58786" y="22890"/>
                    <a:pt x="58969" y="24957"/>
                  </a:cubicBezTo>
                  <a:cubicBezTo>
                    <a:pt x="59060" y="25869"/>
                    <a:pt x="59121" y="26720"/>
                    <a:pt x="59121" y="27510"/>
                  </a:cubicBezTo>
                  <a:cubicBezTo>
                    <a:pt x="59121" y="28270"/>
                    <a:pt x="59151" y="28999"/>
                    <a:pt x="59121" y="29638"/>
                  </a:cubicBezTo>
                  <a:cubicBezTo>
                    <a:pt x="59121" y="30276"/>
                    <a:pt x="59090" y="30853"/>
                    <a:pt x="59060" y="31370"/>
                  </a:cubicBezTo>
                  <a:cubicBezTo>
                    <a:pt x="59060" y="31856"/>
                    <a:pt x="58999" y="32282"/>
                    <a:pt x="58999" y="32616"/>
                  </a:cubicBezTo>
                  <a:cubicBezTo>
                    <a:pt x="58969" y="32951"/>
                    <a:pt x="58938" y="33194"/>
                    <a:pt x="58938" y="33376"/>
                  </a:cubicBezTo>
                  <a:lnTo>
                    <a:pt x="58938" y="33650"/>
                  </a:lnTo>
                  <a:cubicBezTo>
                    <a:pt x="58938" y="33650"/>
                    <a:pt x="58969" y="33528"/>
                    <a:pt x="58969" y="33346"/>
                  </a:cubicBezTo>
                  <a:cubicBezTo>
                    <a:pt x="58999" y="33163"/>
                    <a:pt x="58999" y="32920"/>
                    <a:pt x="59029" y="32586"/>
                  </a:cubicBezTo>
                  <a:cubicBezTo>
                    <a:pt x="59060" y="32252"/>
                    <a:pt x="59121" y="31826"/>
                    <a:pt x="59151" y="31340"/>
                  </a:cubicBezTo>
                  <a:cubicBezTo>
                    <a:pt x="59151" y="30823"/>
                    <a:pt x="59212" y="30246"/>
                    <a:pt x="59212" y="29607"/>
                  </a:cubicBezTo>
                  <a:cubicBezTo>
                    <a:pt x="59212" y="28969"/>
                    <a:pt x="59273" y="28239"/>
                    <a:pt x="59212" y="27449"/>
                  </a:cubicBezTo>
                  <a:cubicBezTo>
                    <a:pt x="59181" y="26689"/>
                    <a:pt x="59181" y="25808"/>
                    <a:pt x="59090" y="24896"/>
                  </a:cubicBezTo>
                  <a:cubicBezTo>
                    <a:pt x="58908" y="22829"/>
                    <a:pt x="58543" y="20762"/>
                    <a:pt x="57996" y="18756"/>
                  </a:cubicBezTo>
                  <a:cubicBezTo>
                    <a:pt x="57662" y="17601"/>
                    <a:pt x="57266" y="16446"/>
                    <a:pt x="56810" y="15352"/>
                  </a:cubicBezTo>
                  <a:cubicBezTo>
                    <a:pt x="56294" y="14136"/>
                    <a:pt x="55686" y="12981"/>
                    <a:pt x="54956" y="11856"/>
                  </a:cubicBezTo>
                  <a:cubicBezTo>
                    <a:pt x="54196" y="10671"/>
                    <a:pt x="53345" y="9577"/>
                    <a:pt x="52342" y="8573"/>
                  </a:cubicBezTo>
                  <a:cubicBezTo>
                    <a:pt x="51309" y="7479"/>
                    <a:pt x="50184" y="6507"/>
                    <a:pt x="48999" y="5625"/>
                  </a:cubicBezTo>
                  <a:cubicBezTo>
                    <a:pt x="46385" y="3710"/>
                    <a:pt x="43497" y="2282"/>
                    <a:pt x="40427" y="1370"/>
                  </a:cubicBezTo>
                  <a:cubicBezTo>
                    <a:pt x="37236" y="397"/>
                    <a:pt x="33771" y="32"/>
                    <a:pt x="30245" y="2"/>
                  </a:cubicBezTo>
                  <a:cubicBezTo>
                    <a:pt x="30148" y="1"/>
                    <a:pt x="30052" y="1"/>
                    <a:pt x="2995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3" name="Google Shape;243;p33"/>
            <p:cNvSpPr/>
            <p:nvPr/>
          </p:nvSpPr>
          <p:spPr>
            <a:xfrm>
              <a:off x="4432525" y="3760789"/>
              <a:ext cx="406068" cy="7889"/>
            </a:xfrm>
            <a:custGeom>
              <a:avLst/>
              <a:gdLst/>
              <a:ahLst/>
              <a:cxnLst/>
              <a:rect l="l" t="t" r="r" b="b"/>
              <a:pathLst>
                <a:path w="31339" h="609" extrusionOk="0">
                  <a:moveTo>
                    <a:pt x="27691" y="0"/>
                  </a:moveTo>
                  <a:cubicBezTo>
                    <a:pt x="24621" y="0"/>
                    <a:pt x="20365" y="122"/>
                    <a:pt x="15654" y="244"/>
                  </a:cubicBezTo>
                  <a:cubicBezTo>
                    <a:pt x="10973" y="365"/>
                    <a:pt x="6718" y="487"/>
                    <a:pt x="3648" y="517"/>
                  </a:cubicBezTo>
                  <a:lnTo>
                    <a:pt x="0" y="608"/>
                  </a:lnTo>
                  <a:lnTo>
                    <a:pt x="3648" y="608"/>
                  </a:lnTo>
                  <a:cubicBezTo>
                    <a:pt x="6718" y="608"/>
                    <a:pt x="10973" y="517"/>
                    <a:pt x="15684" y="365"/>
                  </a:cubicBezTo>
                  <a:cubicBezTo>
                    <a:pt x="20365" y="244"/>
                    <a:pt x="24621" y="122"/>
                    <a:pt x="27691" y="92"/>
                  </a:cubicBezTo>
                  <a:lnTo>
                    <a:pt x="3133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4" name="Google Shape;244;p33"/>
            <p:cNvSpPr/>
            <p:nvPr/>
          </p:nvSpPr>
          <p:spPr>
            <a:xfrm>
              <a:off x="4704238" y="3833106"/>
              <a:ext cx="86257" cy="3057"/>
            </a:xfrm>
            <a:custGeom>
              <a:avLst/>
              <a:gdLst/>
              <a:ahLst/>
              <a:cxnLst/>
              <a:rect l="l" t="t" r="r" b="b"/>
              <a:pathLst>
                <a:path w="6657" h="236" extrusionOk="0">
                  <a:moveTo>
                    <a:pt x="2551" y="0"/>
                  </a:moveTo>
                  <a:cubicBezTo>
                    <a:pt x="1701" y="0"/>
                    <a:pt x="859" y="40"/>
                    <a:pt x="0" y="133"/>
                  </a:cubicBezTo>
                  <a:cubicBezTo>
                    <a:pt x="844" y="201"/>
                    <a:pt x="1670" y="235"/>
                    <a:pt x="2505" y="235"/>
                  </a:cubicBezTo>
                  <a:cubicBezTo>
                    <a:pt x="2783" y="235"/>
                    <a:pt x="3062" y="232"/>
                    <a:pt x="3344" y="224"/>
                  </a:cubicBezTo>
                  <a:cubicBezTo>
                    <a:pt x="3617" y="232"/>
                    <a:pt x="3893" y="235"/>
                    <a:pt x="4169" y="235"/>
                  </a:cubicBezTo>
                  <a:cubicBezTo>
                    <a:pt x="4998" y="235"/>
                    <a:pt x="5836" y="201"/>
                    <a:pt x="6657" y="133"/>
                  </a:cubicBezTo>
                  <a:cubicBezTo>
                    <a:pt x="5821" y="40"/>
                    <a:pt x="4967" y="0"/>
                    <a:pt x="4123" y="0"/>
                  </a:cubicBezTo>
                  <a:cubicBezTo>
                    <a:pt x="3862" y="0"/>
                    <a:pt x="3602" y="4"/>
                    <a:pt x="3344" y="11"/>
                  </a:cubicBezTo>
                  <a:cubicBezTo>
                    <a:pt x="3078" y="4"/>
                    <a:pt x="2814" y="0"/>
                    <a:pt x="255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5" name="Google Shape;245;p33"/>
            <p:cNvSpPr/>
            <p:nvPr/>
          </p:nvSpPr>
          <p:spPr>
            <a:xfrm>
              <a:off x="4566017" y="3571354"/>
              <a:ext cx="240642" cy="96927"/>
            </a:xfrm>
            <a:custGeom>
              <a:avLst/>
              <a:gdLst/>
              <a:ahLst/>
              <a:cxnLst/>
              <a:rect l="l" t="t" r="r" b="b"/>
              <a:pathLst>
                <a:path w="18572" h="7482" extrusionOk="0">
                  <a:moveTo>
                    <a:pt x="18566" y="0"/>
                  </a:moveTo>
                  <a:cubicBezTo>
                    <a:pt x="18392" y="0"/>
                    <a:pt x="14285" y="1620"/>
                    <a:pt x="9241" y="3650"/>
                  </a:cubicBezTo>
                  <a:cubicBezTo>
                    <a:pt x="4134" y="5716"/>
                    <a:pt x="0" y="7449"/>
                    <a:pt x="31" y="7479"/>
                  </a:cubicBezTo>
                  <a:cubicBezTo>
                    <a:pt x="31" y="7480"/>
                    <a:pt x="33" y="7481"/>
                    <a:pt x="36" y="7481"/>
                  </a:cubicBezTo>
                  <a:cubicBezTo>
                    <a:pt x="211" y="7481"/>
                    <a:pt x="4317" y="5862"/>
                    <a:pt x="9332" y="3832"/>
                  </a:cubicBezTo>
                  <a:cubicBezTo>
                    <a:pt x="14438" y="1765"/>
                    <a:pt x="18572" y="32"/>
                    <a:pt x="18572" y="2"/>
                  </a:cubicBezTo>
                  <a:cubicBezTo>
                    <a:pt x="18571" y="1"/>
                    <a:pt x="18570" y="0"/>
                    <a:pt x="1856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6" name="Google Shape;246;p33"/>
            <p:cNvSpPr/>
            <p:nvPr/>
          </p:nvSpPr>
          <p:spPr>
            <a:xfrm>
              <a:off x="4469137" y="3588287"/>
              <a:ext cx="229240" cy="97704"/>
            </a:xfrm>
            <a:custGeom>
              <a:avLst/>
              <a:gdLst/>
              <a:ahLst/>
              <a:cxnLst/>
              <a:rect l="l" t="t" r="r" b="b"/>
              <a:pathLst>
                <a:path w="17692" h="7542" extrusionOk="0">
                  <a:moveTo>
                    <a:pt x="17655" y="0"/>
                  </a:moveTo>
                  <a:cubicBezTo>
                    <a:pt x="17488" y="0"/>
                    <a:pt x="13591" y="1620"/>
                    <a:pt x="8785" y="3680"/>
                  </a:cubicBezTo>
                  <a:cubicBezTo>
                    <a:pt x="3922" y="5777"/>
                    <a:pt x="1" y="7510"/>
                    <a:pt x="1" y="7540"/>
                  </a:cubicBezTo>
                  <a:cubicBezTo>
                    <a:pt x="1" y="7541"/>
                    <a:pt x="3" y="7542"/>
                    <a:pt x="6" y="7542"/>
                  </a:cubicBezTo>
                  <a:cubicBezTo>
                    <a:pt x="175" y="7542"/>
                    <a:pt x="4101" y="5922"/>
                    <a:pt x="8876" y="3862"/>
                  </a:cubicBezTo>
                  <a:cubicBezTo>
                    <a:pt x="13740" y="1765"/>
                    <a:pt x="17691" y="32"/>
                    <a:pt x="17661" y="2"/>
                  </a:cubicBezTo>
                  <a:cubicBezTo>
                    <a:pt x="17660" y="1"/>
                    <a:pt x="17658" y="0"/>
                    <a:pt x="1765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7" name="Google Shape;247;p33"/>
            <p:cNvSpPr/>
            <p:nvPr/>
          </p:nvSpPr>
          <p:spPr>
            <a:xfrm>
              <a:off x="5145666" y="3561897"/>
              <a:ext cx="240655" cy="97302"/>
            </a:xfrm>
            <a:custGeom>
              <a:avLst/>
              <a:gdLst/>
              <a:ahLst/>
              <a:cxnLst/>
              <a:rect l="l" t="t" r="r" b="b"/>
              <a:pathLst>
                <a:path w="18573" h="7511" extrusionOk="0">
                  <a:moveTo>
                    <a:pt x="18536" y="1"/>
                  </a:moveTo>
                  <a:cubicBezTo>
                    <a:pt x="18362" y="1"/>
                    <a:pt x="14256" y="1620"/>
                    <a:pt x="9241" y="3650"/>
                  </a:cubicBezTo>
                  <a:cubicBezTo>
                    <a:pt x="4135" y="5747"/>
                    <a:pt x="1" y="7450"/>
                    <a:pt x="1" y="7510"/>
                  </a:cubicBezTo>
                  <a:cubicBezTo>
                    <a:pt x="1" y="7511"/>
                    <a:pt x="2" y="7511"/>
                    <a:pt x="3" y="7511"/>
                  </a:cubicBezTo>
                  <a:cubicBezTo>
                    <a:pt x="109" y="7511"/>
                    <a:pt x="4243" y="5910"/>
                    <a:pt x="9302" y="3832"/>
                  </a:cubicBezTo>
                  <a:cubicBezTo>
                    <a:pt x="14439" y="1766"/>
                    <a:pt x="18572" y="63"/>
                    <a:pt x="18542" y="3"/>
                  </a:cubicBezTo>
                  <a:cubicBezTo>
                    <a:pt x="18542" y="1"/>
                    <a:pt x="18540" y="1"/>
                    <a:pt x="1853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8" name="Google Shape;248;p33"/>
            <p:cNvSpPr/>
            <p:nvPr/>
          </p:nvSpPr>
          <p:spPr>
            <a:xfrm>
              <a:off x="5048397" y="3578856"/>
              <a:ext cx="229240" cy="97691"/>
            </a:xfrm>
            <a:custGeom>
              <a:avLst/>
              <a:gdLst/>
              <a:ahLst/>
              <a:cxnLst/>
              <a:rect l="l" t="t" r="r" b="b"/>
              <a:pathLst>
                <a:path w="17692" h="7541" extrusionOk="0">
                  <a:moveTo>
                    <a:pt x="17660" y="0"/>
                  </a:moveTo>
                  <a:cubicBezTo>
                    <a:pt x="17587" y="0"/>
                    <a:pt x="13634" y="1601"/>
                    <a:pt x="8785" y="3678"/>
                  </a:cubicBezTo>
                  <a:cubicBezTo>
                    <a:pt x="3922" y="5776"/>
                    <a:pt x="1" y="7508"/>
                    <a:pt x="1" y="7539"/>
                  </a:cubicBezTo>
                  <a:cubicBezTo>
                    <a:pt x="2" y="7540"/>
                    <a:pt x="3" y="7540"/>
                    <a:pt x="6" y="7540"/>
                  </a:cubicBezTo>
                  <a:cubicBezTo>
                    <a:pt x="175" y="7540"/>
                    <a:pt x="4101" y="5920"/>
                    <a:pt x="8877" y="3861"/>
                  </a:cubicBezTo>
                  <a:cubicBezTo>
                    <a:pt x="13740" y="1764"/>
                    <a:pt x="17691" y="31"/>
                    <a:pt x="17661" y="1"/>
                  </a:cubicBezTo>
                  <a:cubicBezTo>
                    <a:pt x="17661" y="0"/>
                    <a:pt x="17661" y="0"/>
                    <a:pt x="1766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9" name="Google Shape;249;p33"/>
            <p:cNvSpPr/>
            <p:nvPr/>
          </p:nvSpPr>
          <p:spPr>
            <a:xfrm>
              <a:off x="4920812" y="3759934"/>
              <a:ext cx="475778" cy="3822"/>
            </a:xfrm>
            <a:custGeom>
              <a:avLst/>
              <a:gdLst/>
              <a:ahLst/>
              <a:cxnLst/>
              <a:rect l="l" t="t" r="r" b="b"/>
              <a:pathLst>
                <a:path w="36719" h="295" extrusionOk="0">
                  <a:moveTo>
                    <a:pt x="29704" y="1"/>
                  </a:moveTo>
                  <a:cubicBezTo>
                    <a:pt x="26579" y="1"/>
                    <a:pt x="22638" y="10"/>
                    <a:pt x="18360" y="36"/>
                  </a:cubicBezTo>
                  <a:cubicBezTo>
                    <a:pt x="8208" y="97"/>
                    <a:pt x="1" y="188"/>
                    <a:pt x="1" y="249"/>
                  </a:cubicBezTo>
                  <a:cubicBezTo>
                    <a:pt x="1" y="279"/>
                    <a:pt x="2052" y="294"/>
                    <a:pt x="5373" y="294"/>
                  </a:cubicBezTo>
                  <a:cubicBezTo>
                    <a:pt x="8694" y="294"/>
                    <a:pt x="13284" y="279"/>
                    <a:pt x="18360" y="249"/>
                  </a:cubicBezTo>
                  <a:cubicBezTo>
                    <a:pt x="28482" y="188"/>
                    <a:pt x="36719" y="97"/>
                    <a:pt x="36719" y="36"/>
                  </a:cubicBezTo>
                  <a:cubicBezTo>
                    <a:pt x="36719" y="18"/>
                    <a:pt x="33973" y="1"/>
                    <a:pt x="2970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0" name="Google Shape;250;p33"/>
            <p:cNvSpPr/>
            <p:nvPr/>
          </p:nvSpPr>
          <p:spPr>
            <a:xfrm>
              <a:off x="5380753" y="3829699"/>
              <a:ext cx="133538" cy="2928"/>
            </a:xfrm>
            <a:custGeom>
              <a:avLst/>
              <a:gdLst/>
              <a:ahLst/>
              <a:cxnLst/>
              <a:rect l="l" t="t" r="r" b="b"/>
              <a:pathLst>
                <a:path w="10306" h="226" extrusionOk="0">
                  <a:moveTo>
                    <a:pt x="5168" y="1"/>
                  </a:moveTo>
                  <a:cubicBezTo>
                    <a:pt x="2311" y="31"/>
                    <a:pt x="1" y="122"/>
                    <a:pt x="1" y="153"/>
                  </a:cubicBezTo>
                  <a:cubicBezTo>
                    <a:pt x="1" y="197"/>
                    <a:pt x="1239" y="225"/>
                    <a:pt x="3023" y="225"/>
                  </a:cubicBezTo>
                  <a:cubicBezTo>
                    <a:pt x="3676" y="225"/>
                    <a:pt x="4403" y="221"/>
                    <a:pt x="5168" y="213"/>
                  </a:cubicBezTo>
                  <a:cubicBezTo>
                    <a:pt x="7995" y="183"/>
                    <a:pt x="10305" y="122"/>
                    <a:pt x="10305" y="61"/>
                  </a:cubicBezTo>
                  <a:cubicBezTo>
                    <a:pt x="10305" y="1"/>
                    <a:pt x="7995" y="1"/>
                    <a:pt x="516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1" name="Google Shape;251;p33"/>
            <p:cNvSpPr/>
            <p:nvPr/>
          </p:nvSpPr>
          <p:spPr>
            <a:xfrm>
              <a:off x="3210602" y="3794253"/>
              <a:ext cx="265067" cy="103974"/>
            </a:xfrm>
            <a:custGeom>
              <a:avLst/>
              <a:gdLst/>
              <a:ahLst/>
              <a:cxnLst/>
              <a:rect l="l" t="t" r="r" b="b"/>
              <a:pathLst>
                <a:path w="20457" h="8026" extrusionOk="0">
                  <a:moveTo>
                    <a:pt x="20244" y="1"/>
                  </a:moveTo>
                  <a:lnTo>
                    <a:pt x="19605" y="62"/>
                  </a:lnTo>
                  <a:cubicBezTo>
                    <a:pt x="19332" y="92"/>
                    <a:pt x="18967" y="123"/>
                    <a:pt x="18572" y="153"/>
                  </a:cubicBezTo>
                  <a:cubicBezTo>
                    <a:pt x="18177" y="214"/>
                    <a:pt x="17721" y="275"/>
                    <a:pt x="17235" y="366"/>
                  </a:cubicBezTo>
                  <a:cubicBezTo>
                    <a:pt x="16232" y="518"/>
                    <a:pt x="15046" y="761"/>
                    <a:pt x="13739" y="1095"/>
                  </a:cubicBezTo>
                  <a:cubicBezTo>
                    <a:pt x="10943" y="1825"/>
                    <a:pt x="8237" y="2889"/>
                    <a:pt x="5654" y="4256"/>
                  </a:cubicBezTo>
                  <a:cubicBezTo>
                    <a:pt x="4499" y="4895"/>
                    <a:pt x="3465" y="5533"/>
                    <a:pt x="2614" y="6080"/>
                  </a:cubicBezTo>
                  <a:cubicBezTo>
                    <a:pt x="2189" y="6354"/>
                    <a:pt x="1824" y="6597"/>
                    <a:pt x="1490" y="6840"/>
                  </a:cubicBezTo>
                  <a:cubicBezTo>
                    <a:pt x="1155" y="7083"/>
                    <a:pt x="882" y="7296"/>
                    <a:pt x="669" y="7478"/>
                  </a:cubicBezTo>
                  <a:lnTo>
                    <a:pt x="152" y="7873"/>
                  </a:lnTo>
                  <a:cubicBezTo>
                    <a:pt x="91" y="7904"/>
                    <a:pt x="31" y="7965"/>
                    <a:pt x="0" y="8025"/>
                  </a:cubicBezTo>
                  <a:cubicBezTo>
                    <a:pt x="61" y="7995"/>
                    <a:pt x="122" y="7934"/>
                    <a:pt x="183" y="7904"/>
                  </a:cubicBezTo>
                  <a:lnTo>
                    <a:pt x="699" y="7509"/>
                  </a:lnTo>
                  <a:cubicBezTo>
                    <a:pt x="942" y="7357"/>
                    <a:pt x="1216" y="7174"/>
                    <a:pt x="1550" y="6931"/>
                  </a:cubicBezTo>
                  <a:cubicBezTo>
                    <a:pt x="1885" y="6688"/>
                    <a:pt x="2249" y="6445"/>
                    <a:pt x="2705" y="6171"/>
                  </a:cubicBezTo>
                  <a:cubicBezTo>
                    <a:pt x="3526" y="5624"/>
                    <a:pt x="4560" y="5016"/>
                    <a:pt x="5745" y="4408"/>
                  </a:cubicBezTo>
                  <a:cubicBezTo>
                    <a:pt x="6930" y="3770"/>
                    <a:pt x="8237" y="3162"/>
                    <a:pt x="9666" y="2585"/>
                  </a:cubicBezTo>
                  <a:cubicBezTo>
                    <a:pt x="11034" y="2068"/>
                    <a:pt x="12402" y="1612"/>
                    <a:pt x="13769" y="1247"/>
                  </a:cubicBezTo>
                  <a:cubicBezTo>
                    <a:pt x="15076" y="913"/>
                    <a:pt x="16232" y="639"/>
                    <a:pt x="17235" y="487"/>
                  </a:cubicBezTo>
                  <a:cubicBezTo>
                    <a:pt x="17721" y="366"/>
                    <a:pt x="18177" y="335"/>
                    <a:pt x="18572" y="275"/>
                  </a:cubicBezTo>
                  <a:cubicBezTo>
                    <a:pt x="18967" y="183"/>
                    <a:pt x="19301" y="153"/>
                    <a:pt x="19605" y="123"/>
                  </a:cubicBezTo>
                  <a:lnTo>
                    <a:pt x="20244" y="31"/>
                  </a:lnTo>
                  <a:cubicBezTo>
                    <a:pt x="20305" y="31"/>
                    <a:pt x="20396" y="1"/>
                    <a:pt x="2045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2" name="Google Shape;252;p33"/>
            <p:cNvSpPr/>
            <p:nvPr/>
          </p:nvSpPr>
          <p:spPr>
            <a:xfrm>
              <a:off x="4207672" y="3664569"/>
              <a:ext cx="147311" cy="63555"/>
            </a:xfrm>
            <a:custGeom>
              <a:avLst/>
              <a:gdLst/>
              <a:ahLst/>
              <a:cxnLst/>
              <a:rect l="l" t="t" r="r" b="b"/>
              <a:pathLst>
                <a:path w="11369" h="4906" extrusionOk="0">
                  <a:moveTo>
                    <a:pt x="9098" y="0"/>
                  </a:moveTo>
                  <a:cubicBezTo>
                    <a:pt x="8608" y="0"/>
                    <a:pt x="8119" y="75"/>
                    <a:pt x="7629" y="224"/>
                  </a:cubicBezTo>
                  <a:cubicBezTo>
                    <a:pt x="6809" y="406"/>
                    <a:pt x="5988" y="680"/>
                    <a:pt x="5198" y="1014"/>
                  </a:cubicBezTo>
                  <a:cubicBezTo>
                    <a:pt x="3800" y="1652"/>
                    <a:pt x="2462" y="2473"/>
                    <a:pt x="1307" y="3506"/>
                  </a:cubicBezTo>
                  <a:cubicBezTo>
                    <a:pt x="973" y="3841"/>
                    <a:pt x="638" y="4175"/>
                    <a:pt x="304" y="4509"/>
                  </a:cubicBezTo>
                  <a:cubicBezTo>
                    <a:pt x="183" y="4631"/>
                    <a:pt x="91" y="4783"/>
                    <a:pt x="0" y="4905"/>
                  </a:cubicBezTo>
                  <a:cubicBezTo>
                    <a:pt x="1" y="4905"/>
                    <a:pt x="2" y="4906"/>
                    <a:pt x="3" y="4906"/>
                  </a:cubicBezTo>
                  <a:cubicBezTo>
                    <a:pt x="55" y="4906"/>
                    <a:pt x="511" y="4368"/>
                    <a:pt x="1398" y="3628"/>
                  </a:cubicBezTo>
                  <a:cubicBezTo>
                    <a:pt x="3222" y="2078"/>
                    <a:pt x="5380" y="983"/>
                    <a:pt x="7690" y="406"/>
                  </a:cubicBezTo>
                  <a:cubicBezTo>
                    <a:pt x="8228" y="227"/>
                    <a:pt x="8808" y="155"/>
                    <a:pt x="9395" y="155"/>
                  </a:cubicBezTo>
                  <a:cubicBezTo>
                    <a:pt x="9505" y="155"/>
                    <a:pt x="9616" y="158"/>
                    <a:pt x="9727" y="163"/>
                  </a:cubicBezTo>
                  <a:cubicBezTo>
                    <a:pt x="10183" y="224"/>
                    <a:pt x="10608" y="406"/>
                    <a:pt x="10973" y="680"/>
                  </a:cubicBezTo>
                  <a:cubicBezTo>
                    <a:pt x="11247" y="892"/>
                    <a:pt x="11338" y="1044"/>
                    <a:pt x="11338" y="1044"/>
                  </a:cubicBezTo>
                  <a:cubicBezTo>
                    <a:pt x="11368" y="1044"/>
                    <a:pt x="11338" y="983"/>
                    <a:pt x="11277" y="923"/>
                  </a:cubicBezTo>
                  <a:cubicBezTo>
                    <a:pt x="11186" y="801"/>
                    <a:pt x="11125" y="710"/>
                    <a:pt x="11003" y="619"/>
                  </a:cubicBezTo>
                  <a:cubicBezTo>
                    <a:pt x="10669" y="315"/>
                    <a:pt x="10213" y="102"/>
                    <a:pt x="9727" y="41"/>
                  </a:cubicBezTo>
                  <a:cubicBezTo>
                    <a:pt x="9517" y="14"/>
                    <a:pt x="9307" y="0"/>
                    <a:pt x="909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3" name="Google Shape;253;p33"/>
            <p:cNvSpPr/>
            <p:nvPr/>
          </p:nvSpPr>
          <p:spPr>
            <a:xfrm>
              <a:off x="5417378" y="3453240"/>
              <a:ext cx="522256" cy="96978"/>
            </a:xfrm>
            <a:custGeom>
              <a:avLst/>
              <a:gdLst/>
              <a:ahLst/>
              <a:cxnLst/>
              <a:rect l="l" t="t" r="r" b="b"/>
              <a:pathLst>
                <a:path w="40306" h="7486" extrusionOk="0">
                  <a:moveTo>
                    <a:pt x="62" y="99"/>
                  </a:moveTo>
                  <a:cubicBezTo>
                    <a:pt x="39" y="99"/>
                    <a:pt x="16" y="107"/>
                    <a:pt x="1" y="122"/>
                  </a:cubicBezTo>
                  <a:lnTo>
                    <a:pt x="122" y="122"/>
                  </a:lnTo>
                  <a:cubicBezTo>
                    <a:pt x="107" y="107"/>
                    <a:pt x="84" y="99"/>
                    <a:pt x="62" y="99"/>
                  </a:cubicBezTo>
                  <a:close/>
                  <a:moveTo>
                    <a:pt x="3527" y="0"/>
                  </a:moveTo>
                  <a:lnTo>
                    <a:pt x="1642" y="31"/>
                  </a:lnTo>
                  <a:lnTo>
                    <a:pt x="426" y="92"/>
                  </a:lnTo>
                  <a:lnTo>
                    <a:pt x="122" y="122"/>
                  </a:lnTo>
                  <a:lnTo>
                    <a:pt x="426" y="122"/>
                  </a:lnTo>
                  <a:lnTo>
                    <a:pt x="1642" y="92"/>
                  </a:lnTo>
                  <a:lnTo>
                    <a:pt x="3527" y="92"/>
                  </a:lnTo>
                  <a:cubicBezTo>
                    <a:pt x="4287" y="92"/>
                    <a:pt x="5107" y="92"/>
                    <a:pt x="6049" y="152"/>
                  </a:cubicBezTo>
                  <a:cubicBezTo>
                    <a:pt x="10913" y="365"/>
                    <a:pt x="15746" y="943"/>
                    <a:pt x="20518" y="1946"/>
                  </a:cubicBezTo>
                  <a:cubicBezTo>
                    <a:pt x="23132" y="2493"/>
                    <a:pt x="25715" y="3192"/>
                    <a:pt x="28269" y="4043"/>
                  </a:cubicBezTo>
                  <a:cubicBezTo>
                    <a:pt x="28846" y="4256"/>
                    <a:pt x="29424" y="4469"/>
                    <a:pt x="29971" y="4681"/>
                  </a:cubicBezTo>
                  <a:lnTo>
                    <a:pt x="31551" y="5289"/>
                  </a:lnTo>
                  <a:cubicBezTo>
                    <a:pt x="32555" y="5715"/>
                    <a:pt x="33497" y="6171"/>
                    <a:pt x="34348" y="6475"/>
                  </a:cubicBezTo>
                  <a:cubicBezTo>
                    <a:pt x="35138" y="6809"/>
                    <a:pt x="35959" y="7052"/>
                    <a:pt x="36780" y="7235"/>
                  </a:cubicBezTo>
                  <a:cubicBezTo>
                    <a:pt x="37418" y="7387"/>
                    <a:pt x="38026" y="7447"/>
                    <a:pt x="38694" y="7478"/>
                  </a:cubicBezTo>
                  <a:cubicBezTo>
                    <a:pt x="38783" y="7483"/>
                    <a:pt x="38873" y="7485"/>
                    <a:pt x="38963" y="7485"/>
                  </a:cubicBezTo>
                  <a:cubicBezTo>
                    <a:pt x="39399" y="7485"/>
                    <a:pt x="39852" y="7426"/>
                    <a:pt x="40305" y="7326"/>
                  </a:cubicBezTo>
                  <a:lnTo>
                    <a:pt x="40184" y="7326"/>
                  </a:lnTo>
                  <a:lnTo>
                    <a:pt x="39880" y="7356"/>
                  </a:lnTo>
                  <a:cubicBezTo>
                    <a:pt x="39579" y="7378"/>
                    <a:pt x="39293" y="7399"/>
                    <a:pt x="39012" y="7399"/>
                  </a:cubicBezTo>
                  <a:cubicBezTo>
                    <a:pt x="38896" y="7399"/>
                    <a:pt x="38780" y="7395"/>
                    <a:pt x="38664" y="7387"/>
                  </a:cubicBezTo>
                  <a:cubicBezTo>
                    <a:pt x="38026" y="7356"/>
                    <a:pt x="37418" y="7265"/>
                    <a:pt x="36780" y="7143"/>
                  </a:cubicBezTo>
                  <a:cubicBezTo>
                    <a:pt x="35989" y="6931"/>
                    <a:pt x="35169" y="6687"/>
                    <a:pt x="34409" y="6383"/>
                  </a:cubicBezTo>
                  <a:cubicBezTo>
                    <a:pt x="33527" y="6019"/>
                    <a:pt x="32615" y="5593"/>
                    <a:pt x="31582" y="5168"/>
                  </a:cubicBezTo>
                  <a:lnTo>
                    <a:pt x="30001" y="4529"/>
                  </a:lnTo>
                  <a:cubicBezTo>
                    <a:pt x="29454" y="4286"/>
                    <a:pt x="28907" y="4104"/>
                    <a:pt x="28330" y="3891"/>
                  </a:cubicBezTo>
                  <a:cubicBezTo>
                    <a:pt x="25776" y="3040"/>
                    <a:pt x="23193" y="2310"/>
                    <a:pt x="20548" y="1794"/>
                  </a:cubicBezTo>
                  <a:cubicBezTo>
                    <a:pt x="15776" y="791"/>
                    <a:pt x="10943" y="183"/>
                    <a:pt x="6049" y="31"/>
                  </a:cubicBezTo>
                  <a:cubicBezTo>
                    <a:pt x="5107" y="0"/>
                    <a:pt x="4287" y="0"/>
                    <a:pt x="3527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4" name="Google Shape;254;p33"/>
            <p:cNvSpPr/>
            <p:nvPr/>
          </p:nvSpPr>
          <p:spPr>
            <a:xfrm>
              <a:off x="3213348" y="3298591"/>
              <a:ext cx="372204" cy="427541"/>
            </a:xfrm>
            <a:custGeom>
              <a:avLst/>
              <a:gdLst/>
              <a:ahLst/>
              <a:cxnLst/>
              <a:rect l="l" t="t" r="r" b="b"/>
              <a:pathLst>
                <a:path w="28725" h="33002" extrusionOk="0">
                  <a:moveTo>
                    <a:pt x="12490" y="1"/>
                  </a:moveTo>
                  <a:cubicBezTo>
                    <a:pt x="12077" y="1"/>
                    <a:pt x="11716" y="44"/>
                    <a:pt x="11430" y="144"/>
                  </a:cubicBezTo>
                  <a:cubicBezTo>
                    <a:pt x="9484" y="813"/>
                    <a:pt x="7630" y="1755"/>
                    <a:pt x="5928" y="2910"/>
                  </a:cubicBezTo>
                  <a:cubicBezTo>
                    <a:pt x="4591" y="3791"/>
                    <a:pt x="3588" y="5068"/>
                    <a:pt x="3041" y="6588"/>
                  </a:cubicBezTo>
                  <a:lnTo>
                    <a:pt x="1" y="15159"/>
                  </a:lnTo>
                  <a:lnTo>
                    <a:pt x="5351" y="20479"/>
                  </a:lnTo>
                  <a:lnTo>
                    <a:pt x="8025" y="14795"/>
                  </a:lnTo>
                  <a:lnTo>
                    <a:pt x="10943" y="21634"/>
                  </a:lnTo>
                  <a:lnTo>
                    <a:pt x="10518" y="28503"/>
                  </a:lnTo>
                  <a:lnTo>
                    <a:pt x="27205" y="33002"/>
                  </a:lnTo>
                  <a:cubicBezTo>
                    <a:pt x="28725" y="30570"/>
                    <a:pt x="28482" y="24491"/>
                    <a:pt x="27631" y="19779"/>
                  </a:cubicBezTo>
                  <a:cubicBezTo>
                    <a:pt x="26111" y="11451"/>
                    <a:pt x="25077" y="10174"/>
                    <a:pt x="24226" y="7317"/>
                  </a:cubicBezTo>
                  <a:cubicBezTo>
                    <a:pt x="23375" y="4460"/>
                    <a:pt x="22007" y="2606"/>
                    <a:pt x="20305" y="1937"/>
                  </a:cubicBezTo>
                  <a:cubicBezTo>
                    <a:pt x="19315" y="1572"/>
                    <a:pt x="14973" y="1"/>
                    <a:pt x="124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5" name="Google Shape;255;p33"/>
            <p:cNvSpPr/>
            <p:nvPr/>
          </p:nvSpPr>
          <p:spPr>
            <a:xfrm>
              <a:off x="3365354" y="3437486"/>
              <a:ext cx="149682" cy="208635"/>
            </a:xfrm>
            <a:custGeom>
              <a:avLst/>
              <a:gdLst/>
              <a:ahLst/>
              <a:cxnLst/>
              <a:rect l="l" t="t" r="r" b="b"/>
              <a:pathLst>
                <a:path w="11552" h="16105" extrusionOk="0">
                  <a:moveTo>
                    <a:pt x="11551" y="1"/>
                  </a:moveTo>
                  <a:lnTo>
                    <a:pt x="11551" y="1"/>
                  </a:lnTo>
                  <a:cubicBezTo>
                    <a:pt x="9727" y="4378"/>
                    <a:pt x="9059" y="4530"/>
                    <a:pt x="6627" y="9241"/>
                  </a:cubicBezTo>
                  <a:cubicBezTo>
                    <a:pt x="6049" y="10365"/>
                    <a:pt x="4530" y="11885"/>
                    <a:pt x="3466" y="12554"/>
                  </a:cubicBezTo>
                  <a:cubicBezTo>
                    <a:pt x="2974" y="12861"/>
                    <a:pt x="2611" y="12970"/>
                    <a:pt x="2259" y="12970"/>
                  </a:cubicBezTo>
                  <a:cubicBezTo>
                    <a:pt x="1742" y="12970"/>
                    <a:pt x="1246" y="12735"/>
                    <a:pt x="396" y="12554"/>
                  </a:cubicBezTo>
                  <a:lnTo>
                    <a:pt x="396" y="12554"/>
                  </a:lnTo>
                  <a:cubicBezTo>
                    <a:pt x="1" y="13496"/>
                    <a:pt x="821" y="15350"/>
                    <a:pt x="1764" y="15776"/>
                  </a:cubicBezTo>
                  <a:cubicBezTo>
                    <a:pt x="2278" y="16008"/>
                    <a:pt x="2974" y="16105"/>
                    <a:pt x="3664" y="16105"/>
                  </a:cubicBezTo>
                  <a:cubicBezTo>
                    <a:pt x="4236" y="16105"/>
                    <a:pt x="4804" y="16038"/>
                    <a:pt x="5259" y="15928"/>
                  </a:cubicBezTo>
                  <a:cubicBezTo>
                    <a:pt x="6353" y="15685"/>
                    <a:pt x="7113" y="14925"/>
                    <a:pt x="7904" y="14104"/>
                  </a:cubicBezTo>
                  <a:cubicBezTo>
                    <a:pt x="8967" y="13040"/>
                    <a:pt x="9697" y="10730"/>
                    <a:pt x="9971" y="9241"/>
                  </a:cubicBezTo>
                  <a:cubicBezTo>
                    <a:pt x="10700" y="4925"/>
                    <a:pt x="10822" y="4317"/>
                    <a:pt x="11551" y="1"/>
                  </a:cubicBezTo>
                  <a:close/>
                </a:path>
              </a:pathLst>
            </a:custGeom>
            <a:solidFill>
              <a:srgbClr val="001930">
                <a:alpha val="744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6" name="Google Shape;256;p33"/>
            <p:cNvSpPr/>
            <p:nvPr/>
          </p:nvSpPr>
          <p:spPr>
            <a:xfrm>
              <a:off x="3294475" y="3443394"/>
              <a:ext cx="63815" cy="102394"/>
            </a:xfrm>
            <a:custGeom>
              <a:avLst/>
              <a:gdLst/>
              <a:ahLst/>
              <a:cxnLst/>
              <a:rect l="l" t="t" r="r" b="b"/>
              <a:pathLst>
                <a:path w="4925" h="7904" extrusionOk="0">
                  <a:moveTo>
                    <a:pt x="0" y="1"/>
                  </a:moveTo>
                  <a:lnTo>
                    <a:pt x="0" y="1"/>
                  </a:lnTo>
                  <a:cubicBezTo>
                    <a:pt x="213" y="396"/>
                    <a:pt x="456" y="791"/>
                    <a:pt x="700" y="1186"/>
                  </a:cubicBezTo>
                  <a:lnTo>
                    <a:pt x="2463" y="3952"/>
                  </a:lnTo>
                  <a:lnTo>
                    <a:pt x="4195" y="6779"/>
                  </a:lnTo>
                  <a:cubicBezTo>
                    <a:pt x="4408" y="7174"/>
                    <a:pt x="4651" y="7539"/>
                    <a:pt x="4925" y="7903"/>
                  </a:cubicBezTo>
                  <a:cubicBezTo>
                    <a:pt x="4894" y="7782"/>
                    <a:pt x="4864" y="7691"/>
                    <a:pt x="4773" y="7569"/>
                  </a:cubicBezTo>
                  <a:cubicBezTo>
                    <a:pt x="4681" y="7356"/>
                    <a:pt x="4529" y="7083"/>
                    <a:pt x="4317" y="6688"/>
                  </a:cubicBezTo>
                  <a:cubicBezTo>
                    <a:pt x="3891" y="5958"/>
                    <a:pt x="3314" y="4925"/>
                    <a:pt x="2645" y="3861"/>
                  </a:cubicBezTo>
                  <a:cubicBezTo>
                    <a:pt x="1976" y="2767"/>
                    <a:pt x="1308" y="1794"/>
                    <a:pt x="821" y="1095"/>
                  </a:cubicBezTo>
                  <a:cubicBezTo>
                    <a:pt x="578" y="760"/>
                    <a:pt x="396" y="487"/>
                    <a:pt x="244" y="274"/>
                  </a:cubicBezTo>
                  <a:cubicBezTo>
                    <a:pt x="183" y="183"/>
                    <a:pt x="92" y="9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7" name="Google Shape;257;p33"/>
            <p:cNvSpPr/>
            <p:nvPr/>
          </p:nvSpPr>
          <p:spPr>
            <a:xfrm>
              <a:off x="3379138" y="3622541"/>
              <a:ext cx="129987" cy="31143"/>
            </a:xfrm>
            <a:custGeom>
              <a:avLst/>
              <a:gdLst/>
              <a:ahLst/>
              <a:cxnLst/>
              <a:rect l="l" t="t" r="r" b="b"/>
              <a:pathLst>
                <a:path w="10032" h="2404" extrusionOk="0">
                  <a:moveTo>
                    <a:pt x="6" y="1"/>
                  </a:moveTo>
                  <a:cubicBezTo>
                    <a:pt x="3" y="1"/>
                    <a:pt x="2" y="1"/>
                    <a:pt x="1" y="3"/>
                  </a:cubicBezTo>
                  <a:cubicBezTo>
                    <a:pt x="92" y="124"/>
                    <a:pt x="213" y="215"/>
                    <a:pt x="335" y="306"/>
                  </a:cubicBezTo>
                  <a:cubicBezTo>
                    <a:pt x="457" y="398"/>
                    <a:pt x="578" y="489"/>
                    <a:pt x="730" y="580"/>
                  </a:cubicBezTo>
                  <a:cubicBezTo>
                    <a:pt x="882" y="702"/>
                    <a:pt x="1064" y="823"/>
                    <a:pt x="1277" y="945"/>
                  </a:cubicBezTo>
                  <a:cubicBezTo>
                    <a:pt x="1764" y="1218"/>
                    <a:pt x="2250" y="1461"/>
                    <a:pt x="2797" y="1674"/>
                  </a:cubicBezTo>
                  <a:cubicBezTo>
                    <a:pt x="3435" y="1917"/>
                    <a:pt x="4104" y="2100"/>
                    <a:pt x="4803" y="2252"/>
                  </a:cubicBezTo>
                  <a:cubicBezTo>
                    <a:pt x="5472" y="2343"/>
                    <a:pt x="6171" y="2404"/>
                    <a:pt x="6870" y="2404"/>
                  </a:cubicBezTo>
                  <a:cubicBezTo>
                    <a:pt x="7417" y="2404"/>
                    <a:pt x="7995" y="2373"/>
                    <a:pt x="8542" y="2252"/>
                  </a:cubicBezTo>
                  <a:cubicBezTo>
                    <a:pt x="8755" y="2221"/>
                    <a:pt x="8967" y="2191"/>
                    <a:pt x="9180" y="2130"/>
                  </a:cubicBezTo>
                  <a:cubicBezTo>
                    <a:pt x="9362" y="2100"/>
                    <a:pt x="9514" y="2039"/>
                    <a:pt x="9666" y="2009"/>
                  </a:cubicBezTo>
                  <a:cubicBezTo>
                    <a:pt x="9788" y="1948"/>
                    <a:pt x="9910" y="1917"/>
                    <a:pt x="10031" y="1857"/>
                  </a:cubicBezTo>
                  <a:cubicBezTo>
                    <a:pt x="10031" y="1854"/>
                    <a:pt x="10027" y="1853"/>
                    <a:pt x="10018" y="1853"/>
                  </a:cubicBezTo>
                  <a:cubicBezTo>
                    <a:pt x="9928" y="1853"/>
                    <a:pt x="9374" y="1991"/>
                    <a:pt x="8542" y="2130"/>
                  </a:cubicBezTo>
                  <a:cubicBezTo>
                    <a:pt x="7995" y="2191"/>
                    <a:pt x="7417" y="2221"/>
                    <a:pt x="6870" y="2221"/>
                  </a:cubicBezTo>
                  <a:cubicBezTo>
                    <a:pt x="5502" y="2221"/>
                    <a:pt x="4134" y="1978"/>
                    <a:pt x="2858" y="1492"/>
                  </a:cubicBezTo>
                  <a:cubicBezTo>
                    <a:pt x="2341" y="1310"/>
                    <a:pt x="1824" y="1066"/>
                    <a:pt x="1338" y="823"/>
                  </a:cubicBezTo>
                  <a:cubicBezTo>
                    <a:pt x="547" y="384"/>
                    <a:pt x="67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8" name="Google Shape;258;p33"/>
            <p:cNvSpPr/>
            <p:nvPr/>
          </p:nvSpPr>
          <p:spPr>
            <a:xfrm>
              <a:off x="3204332" y="3399203"/>
              <a:ext cx="282365" cy="213661"/>
            </a:xfrm>
            <a:custGeom>
              <a:avLst/>
              <a:gdLst/>
              <a:ahLst/>
              <a:cxnLst/>
              <a:rect l="l" t="t" r="r" b="b"/>
              <a:pathLst>
                <a:path w="21792" h="16493" extrusionOk="0">
                  <a:moveTo>
                    <a:pt x="3488" y="1"/>
                  </a:moveTo>
                  <a:cubicBezTo>
                    <a:pt x="3309" y="1"/>
                    <a:pt x="3128" y="23"/>
                    <a:pt x="2946" y="68"/>
                  </a:cubicBezTo>
                  <a:lnTo>
                    <a:pt x="454" y="1101"/>
                  </a:lnTo>
                  <a:cubicBezTo>
                    <a:pt x="241" y="1162"/>
                    <a:pt x="89" y="1345"/>
                    <a:pt x="28" y="1588"/>
                  </a:cubicBezTo>
                  <a:cubicBezTo>
                    <a:pt x="0" y="1757"/>
                    <a:pt x="24" y="1925"/>
                    <a:pt x="293" y="1925"/>
                  </a:cubicBezTo>
                  <a:cubicBezTo>
                    <a:pt x="315" y="1925"/>
                    <a:pt x="338" y="1924"/>
                    <a:pt x="363" y="1922"/>
                  </a:cubicBezTo>
                  <a:cubicBezTo>
                    <a:pt x="971" y="1861"/>
                    <a:pt x="2277" y="1740"/>
                    <a:pt x="2278" y="1740"/>
                  </a:cubicBezTo>
                  <a:lnTo>
                    <a:pt x="2278" y="1740"/>
                  </a:lnTo>
                  <a:lnTo>
                    <a:pt x="1670" y="3807"/>
                  </a:lnTo>
                  <a:cubicBezTo>
                    <a:pt x="1518" y="4354"/>
                    <a:pt x="1578" y="4931"/>
                    <a:pt x="1852" y="5448"/>
                  </a:cubicBezTo>
                  <a:lnTo>
                    <a:pt x="2217" y="6147"/>
                  </a:lnTo>
                  <a:lnTo>
                    <a:pt x="3037" y="7485"/>
                  </a:lnTo>
                  <a:cubicBezTo>
                    <a:pt x="3037" y="7485"/>
                    <a:pt x="11244" y="15934"/>
                    <a:pt x="15864" y="16482"/>
                  </a:cubicBezTo>
                  <a:cubicBezTo>
                    <a:pt x="15923" y="16489"/>
                    <a:pt x="15982" y="16492"/>
                    <a:pt x="16041" y="16492"/>
                  </a:cubicBezTo>
                  <a:cubicBezTo>
                    <a:pt x="18791" y="16492"/>
                    <a:pt x="21792" y="9035"/>
                    <a:pt x="21792" y="9035"/>
                  </a:cubicBezTo>
                  <a:lnTo>
                    <a:pt x="16837" y="6147"/>
                  </a:lnTo>
                  <a:cubicBezTo>
                    <a:pt x="16807" y="6299"/>
                    <a:pt x="15013" y="9855"/>
                    <a:pt x="15013" y="9855"/>
                  </a:cubicBezTo>
                  <a:lnTo>
                    <a:pt x="6533" y="5387"/>
                  </a:lnTo>
                  <a:lnTo>
                    <a:pt x="5682" y="1740"/>
                  </a:lnTo>
                  <a:cubicBezTo>
                    <a:pt x="5423" y="705"/>
                    <a:pt x="4505" y="1"/>
                    <a:pt x="3488" y="1"/>
                  </a:cubicBez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9" name="Google Shape;259;p33"/>
            <p:cNvSpPr/>
            <p:nvPr/>
          </p:nvSpPr>
          <p:spPr>
            <a:xfrm>
              <a:off x="3233041" y="3418584"/>
              <a:ext cx="19190" cy="8343"/>
            </a:xfrm>
            <a:custGeom>
              <a:avLst/>
              <a:gdLst/>
              <a:ahLst/>
              <a:cxnLst/>
              <a:rect l="l" t="t" r="r" b="b"/>
              <a:pathLst>
                <a:path w="1481" h="644" extrusionOk="0">
                  <a:moveTo>
                    <a:pt x="852" y="1"/>
                  </a:moveTo>
                  <a:cubicBezTo>
                    <a:pt x="609" y="1"/>
                    <a:pt x="396" y="61"/>
                    <a:pt x="183" y="183"/>
                  </a:cubicBezTo>
                  <a:cubicBezTo>
                    <a:pt x="62" y="274"/>
                    <a:pt x="1" y="365"/>
                    <a:pt x="1" y="365"/>
                  </a:cubicBezTo>
                  <a:cubicBezTo>
                    <a:pt x="1" y="371"/>
                    <a:pt x="5" y="373"/>
                    <a:pt x="12" y="373"/>
                  </a:cubicBezTo>
                  <a:cubicBezTo>
                    <a:pt x="44" y="373"/>
                    <a:pt x="139" y="324"/>
                    <a:pt x="214" y="274"/>
                  </a:cubicBezTo>
                  <a:cubicBezTo>
                    <a:pt x="396" y="183"/>
                    <a:pt x="609" y="122"/>
                    <a:pt x="821" y="122"/>
                  </a:cubicBezTo>
                  <a:cubicBezTo>
                    <a:pt x="1004" y="153"/>
                    <a:pt x="1186" y="244"/>
                    <a:pt x="1308" y="426"/>
                  </a:cubicBezTo>
                  <a:cubicBezTo>
                    <a:pt x="1399" y="548"/>
                    <a:pt x="1369" y="639"/>
                    <a:pt x="1399" y="639"/>
                  </a:cubicBezTo>
                  <a:cubicBezTo>
                    <a:pt x="1402" y="642"/>
                    <a:pt x="1406" y="644"/>
                    <a:pt x="1409" y="644"/>
                  </a:cubicBezTo>
                  <a:cubicBezTo>
                    <a:pt x="1440" y="644"/>
                    <a:pt x="1481" y="529"/>
                    <a:pt x="1399" y="365"/>
                  </a:cubicBezTo>
                  <a:cubicBezTo>
                    <a:pt x="1308" y="153"/>
                    <a:pt x="1095" y="1"/>
                    <a:pt x="852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0" name="Google Shape;260;p33"/>
            <p:cNvSpPr/>
            <p:nvPr/>
          </p:nvSpPr>
          <p:spPr>
            <a:xfrm>
              <a:off x="3230683" y="3431824"/>
              <a:ext cx="16158" cy="8433"/>
            </a:xfrm>
            <a:custGeom>
              <a:avLst/>
              <a:gdLst/>
              <a:ahLst/>
              <a:cxnLst/>
              <a:rect l="l" t="t" r="r" b="b"/>
              <a:pathLst>
                <a:path w="1247" h="651" extrusionOk="0">
                  <a:moveTo>
                    <a:pt x="468" y="1"/>
                  </a:moveTo>
                  <a:cubicBezTo>
                    <a:pt x="383" y="1"/>
                    <a:pt x="297" y="14"/>
                    <a:pt x="213" y="42"/>
                  </a:cubicBezTo>
                  <a:cubicBezTo>
                    <a:pt x="61" y="73"/>
                    <a:pt x="0" y="134"/>
                    <a:pt x="0" y="164"/>
                  </a:cubicBezTo>
                  <a:cubicBezTo>
                    <a:pt x="31" y="164"/>
                    <a:pt x="92" y="134"/>
                    <a:pt x="213" y="134"/>
                  </a:cubicBezTo>
                  <a:cubicBezTo>
                    <a:pt x="270" y="123"/>
                    <a:pt x="326" y="118"/>
                    <a:pt x="382" y="118"/>
                  </a:cubicBezTo>
                  <a:cubicBezTo>
                    <a:pt x="657" y="118"/>
                    <a:pt x="918" y="241"/>
                    <a:pt x="1095" y="468"/>
                  </a:cubicBezTo>
                  <a:cubicBezTo>
                    <a:pt x="1186" y="590"/>
                    <a:pt x="1247" y="650"/>
                    <a:pt x="1247" y="650"/>
                  </a:cubicBezTo>
                  <a:cubicBezTo>
                    <a:pt x="1247" y="650"/>
                    <a:pt x="1247" y="559"/>
                    <a:pt x="1186" y="407"/>
                  </a:cubicBezTo>
                  <a:cubicBezTo>
                    <a:pt x="1022" y="150"/>
                    <a:pt x="751" y="1"/>
                    <a:pt x="468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1" name="Google Shape;261;p33"/>
            <p:cNvSpPr/>
            <p:nvPr/>
          </p:nvSpPr>
          <p:spPr>
            <a:xfrm>
              <a:off x="3415763" y="3332651"/>
              <a:ext cx="108712" cy="187933"/>
            </a:xfrm>
            <a:custGeom>
              <a:avLst/>
              <a:gdLst/>
              <a:ahLst/>
              <a:cxnLst/>
              <a:rect l="l" t="t" r="r" b="b"/>
              <a:pathLst>
                <a:path w="8390" h="14507" extrusionOk="0">
                  <a:moveTo>
                    <a:pt x="2532" y="1"/>
                  </a:moveTo>
                  <a:cubicBezTo>
                    <a:pt x="2449" y="1"/>
                    <a:pt x="2365" y="3"/>
                    <a:pt x="2280" y="7"/>
                  </a:cubicBezTo>
                  <a:lnTo>
                    <a:pt x="0" y="10859"/>
                  </a:lnTo>
                  <a:lnTo>
                    <a:pt x="6080" y="14506"/>
                  </a:lnTo>
                  <a:lnTo>
                    <a:pt x="8390" y="7849"/>
                  </a:lnTo>
                  <a:cubicBezTo>
                    <a:pt x="8390" y="7849"/>
                    <a:pt x="7449" y="1"/>
                    <a:pt x="253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2" name="Google Shape;262;p33"/>
            <p:cNvSpPr/>
            <p:nvPr/>
          </p:nvSpPr>
          <p:spPr>
            <a:xfrm>
              <a:off x="3265727" y="3335099"/>
              <a:ext cx="222139" cy="42789"/>
            </a:xfrm>
            <a:custGeom>
              <a:avLst/>
              <a:gdLst/>
              <a:ahLst/>
              <a:cxnLst/>
              <a:rect l="l" t="t" r="r" b="b"/>
              <a:pathLst>
                <a:path w="17144" h="3303" extrusionOk="0">
                  <a:moveTo>
                    <a:pt x="17144" y="1"/>
                  </a:moveTo>
                  <a:lnTo>
                    <a:pt x="17144" y="1"/>
                  </a:lnTo>
                  <a:cubicBezTo>
                    <a:pt x="16901" y="92"/>
                    <a:pt x="16688" y="183"/>
                    <a:pt x="16505" y="274"/>
                  </a:cubicBezTo>
                  <a:cubicBezTo>
                    <a:pt x="16080" y="457"/>
                    <a:pt x="15502" y="730"/>
                    <a:pt x="14743" y="1034"/>
                  </a:cubicBezTo>
                  <a:cubicBezTo>
                    <a:pt x="12797" y="1885"/>
                    <a:pt x="10791" y="2493"/>
                    <a:pt x="8724" y="2888"/>
                  </a:cubicBezTo>
                  <a:cubicBezTo>
                    <a:pt x="7824" y="3047"/>
                    <a:pt x="6913" y="3125"/>
                    <a:pt x="6000" y="3125"/>
                  </a:cubicBezTo>
                  <a:cubicBezTo>
                    <a:pt x="4816" y="3125"/>
                    <a:pt x="3630" y="2994"/>
                    <a:pt x="2463" y="2736"/>
                  </a:cubicBezTo>
                  <a:cubicBezTo>
                    <a:pt x="1855" y="2584"/>
                    <a:pt x="1247" y="2372"/>
                    <a:pt x="669" y="2128"/>
                  </a:cubicBezTo>
                  <a:cubicBezTo>
                    <a:pt x="426" y="2037"/>
                    <a:pt x="213" y="1946"/>
                    <a:pt x="1" y="1885"/>
                  </a:cubicBezTo>
                  <a:lnTo>
                    <a:pt x="1" y="1885"/>
                  </a:lnTo>
                  <a:cubicBezTo>
                    <a:pt x="61" y="1916"/>
                    <a:pt x="92" y="1946"/>
                    <a:pt x="153" y="1976"/>
                  </a:cubicBezTo>
                  <a:cubicBezTo>
                    <a:pt x="244" y="2037"/>
                    <a:pt x="426" y="2128"/>
                    <a:pt x="639" y="2220"/>
                  </a:cubicBezTo>
                  <a:cubicBezTo>
                    <a:pt x="1216" y="2463"/>
                    <a:pt x="1794" y="2706"/>
                    <a:pt x="2432" y="2858"/>
                  </a:cubicBezTo>
                  <a:cubicBezTo>
                    <a:pt x="3627" y="3156"/>
                    <a:pt x="4851" y="3303"/>
                    <a:pt x="6077" y="3303"/>
                  </a:cubicBezTo>
                  <a:cubicBezTo>
                    <a:pt x="6973" y="3303"/>
                    <a:pt x="7869" y="3225"/>
                    <a:pt x="8755" y="3071"/>
                  </a:cubicBezTo>
                  <a:cubicBezTo>
                    <a:pt x="10821" y="2676"/>
                    <a:pt x="12858" y="2037"/>
                    <a:pt x="14773" y="1156"/>
                  </a:cubicBezTo>
                  <a:cubicBezTo>
                    <a:pt x="15502" y="852"/>
                    <a:pt x="16110" y="548"/>
                    <a:pt x="16505" y="335"/>
                  </a:cubicBezTo>
                  <a:cubicBezTo>
                    <a:pt x="16718" y="244"/>
                    <a:pt x="16870" y="153"/>
                    <a:pt x="16961" y="92"/>
                  </a:cubicBezTo>
                  <a:cubicBezTo>
                    <a:pt x="17083" y="31"/>
                    <a:pt x="17144" y="1"/>
                    <a:pt x="1714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3" name="Google Shape;263;p33"/>
            <p:cNvSpPr/>
            <p:nvPr/>
          </p:nvSpPr>
          <p:spPr>
            <a:xfrm>
              <a:off x="3252733" y="3350853"/>
              <a:ext cx="255621" cy="46974"/>
            </a:xfrm>
            <a:custGeom>
              <a:avLst/>
              <a:gdLst/>
              <a:ahLst/>
              <a:cxnLst/>
              <a:rect l="l" t="t" r="r" b="b"/>
              <a:pathLst>
                <a:path w="19728" h="3626" extrusionOk="0">
                  <a:moveTo>
                    <a:pt x="19727" y="1"/>
                  </a:moveTo>
                  <a:cubicBezTo>
                    <a:pt x="19667" y="1"/>
                    <a:pt x="19606" y="31"/>
                    <a:pt x="19545" y="92"/>
                  </a:cubicBezTo>
                  <a:lnTo>
                    <a:pt x="19028" y="365"/>
                  </a:lnTo>
                  <a:cubicBezTo>
                    <a:pt x="18785" y="487"/>
                    <a:pt x="18542" y="639"/>
                    <a:pt x="18177" y="821"/>
                  </a:cubicBezTo>
                  <a:cubicBezTo>
                    <a:pt x="17843" y="973"/>
                    <a:pt x="17478" y="1186"/>
                    <a:pt x="17053" y="1338"/>
                  </a:cubicBezTo>
                  <a:lnTo>
                    <a:pt x="16384" y="1642"/>
                  </a:lnTo>
                  <a:cubicBezTo>
                    <a:pt x="16141" y="1733"/>
                    <a:pt x="15898" y="1824"/>
                    <a:pt x="15654" y="1915"/>
                  </a:cubicBezTo>
                  <a:cubicBezTo>
                    <a:pt x="15138" y="2128"/>
                    <a:pt x="14590" y="2280"/>
                    <a:pt x="14013" y="2463"/>
                  </a:cubicBezTo>
                  <a:cubicBezTo>
                    <a:pt x="11823" y="3114"/>
                    <a:pt x="9543" y="3431"/>
                    <a:pt x="7269" y="3431"/>
                  </a:cubicBezTo>
                  <a:cubicBezTo>
                    <a:pt x="6893" y="3431"/>
                    <a:pt x="6516" y="3422"/>
                    <a:pt x="6140" y="3405"/>
                  </a:cubicBezTo>
                  <a:cubicBezTo>
                    <a:pt x="5533" y="3374"/>
                    <a:pt x="4955" y="3344"/>
                    <a:pt x="4408" y="3253"/>
                  </a:cubicBezTo>
                  <a:cubicBezTo>
                    <a:pt x="4165" y="3222"/>
                    <a:pt x="3891" y="3192"/>
                    <a:pt x="3648" y="3162"/>
                  </a:cubicBezTo>
                  <a:lnTo>
                    <a:pt x="2919" y="3010"/>
                  </a:lnTo>
                  <a:cubicBezTo>
                    <a:pt x="2463" y="2949"/>
                    <a:pt x="2067" y="2827"/>
                    <a:pt x="1703" y="2767"/>
                  </a:cubicBezTo>
                  <a:cubicBezTo>
                    <a:pt x="1338" y="2675"/>
                    <a:pt x="1034" y="2584"/>
                    <a:pt x="791" y="2523"/>
                  </a:cubicBezTo>
                  <a:lnTo>
                    <a:pt x="213" y="2371"/>
                  </a:lnTo>
                  <a:cubicBezTo>
                    <a:pt x="153" y="2341"/>
                    <a:pt x="92" y="2311"/>
                    <a:pt x="1" y="2311"/>
                  </a:cubicBezTo>
                  <a:cubicBezTo>
                    <a:pt x="61" y="2341"/>
                    <a:pt x="153" y="2371"/>
                    <a:pt x="213" y="2402"/>
                  </a:cubicBezTo>
                  <a:lnTo>
                    <a:pt x="760" y="2584"/>
                  </a:lnTo>
                  <a:cubicBezTo>
                    <a:pt x="1064" y="2706"/>
                    <a:pt x="1368" y="2797"/>
                    <a:pt x="1672" y="2858"/>
                  </a:cubicBezTo>
                  <a:cubicBezTo>
                    <a:pt x="2037" y="2949"/>
                    <a:pt x="2432" y="3071"/>
                    <a:pt x="2888" y="3162"/>
                  </a:cubicBezTo>
                  <a:lnTo>
                    <a:pt x="3618" y="3314"/>
                  </a:lnTo>
                  <a:cubicBezTo>
                    <a:pt x="3861" y="3344"/>
                    <a:pt x="4134" y="3374"/>
                    <a:pt x="4408" y="3405"/>
                  </a:cubicBezTo>
                  <a:cubicBezTo>
                    <a:pt x="4955" y="3496"/>
                    <a:pt x="5533" y="3526"/>
                    <a:pt x="6140" y="3587"/>
                  </a:cubicBezTo>
                  <a:cubicBezTo>
                    <a:pt x="6584" y="3612"/>
                    <a:pt x="7027" y="3625"/>
                    <a:pt x="7470" y="3625"/>
                  </a:cubicBezTo>
                  <a:cubicBezTo>
                    <a:pt x="9700" y="3625"/>
                    <a:pt x="11918" y="3304"/>
                    <a:pt x="14074" y="2645"/>
                  </a:cubicBezTo>
                  <a:cubicBezTo>
                    <a:pt x="14651" y="2463"/>
                    <a:pt x="15229" y="2280"/>
                    <a:pt x="15715" y="2067"/>
                  </a:cubicBezTo>
                  <a:cubicBezTo>
                    <a:pt x="15989" y="1976"/>
                    <a:pt x="16232" y="1885"/>
                    <a:pt x="16445" y="1794"/>
                  </a:cubicBezTo>
                  <a:lnTo>
                    <a:pt x="17113" y="1490"/>
                  </a:lnTo>
                  <a:cubicBezTo>
                    <a:pt x="17539" y="1277"/>
                    <a:pt x="17904" y="1064"/>
                    <a:pt x="18238" y="912"/>
                  </a:cubicBezTo>
                  <a:cubicBezTo>
                    <a:pt x="18512" y="760"/>
                    <a:pt x="18785" y="608"/>
                    <a:pt x="19059" y="426"/>
                  </a:cubicBezTo>
                  <a:lnTo>
                    <a:pt x="19575" y="122"/>
                  </a:lnTo>
                  <a:cubicBezTo>
                    <a:pt x="19636" y="61"/>
                    <a:pt x="19667" y="31"/>
                    <a:pt x="1972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4" name="Google Shape;264;p33"/>
            <p:cNvSpPr/>
            <p:nvPr/>
          </p:nvSpPr>
          <p:spPr>
            <a:xfrm>
              <a:off x="3410646" y="3329813"/>
              <a:ext cx="83510" cy="190770"/>
            </a:xfrm>
            <a:custGeom>
              <a:avLst/>
              <a:gdLst/>
              <a:ahLst/>
              <a:cxnLst/>
              <a:rect l="l" t="t" r="r" b="b"/>
              <a:pathLst>
                <a:path w="6445" h="14726" extrusionOk="0">
                  <a:moveTo>
                    <a:pt x="4338" y="0"/>
                  </a:moveTo>
                  <a:cubicBezTo>
                    <a:pt x="4313" y="0"/>
                    <a:pt x="4286" y="3"/>
                    <a:pt x="4256" y="14"/>
                  </a:cubicBezTo>
                  <a:cubicBezTo>
                    <a:pt x="4222" y="8"/>
                    <a:pt x="4188" y="6"/>
                    <a:pt x="4153" y="6"/>
                  </a:cubicBezTo>
                  <a:cubicBezTo>
                    <a:pt x="3996" y="6"/>
                    <a:pt x="3827" y="55"/>
                    <a:pt x="3678" y="105"/>
                  </a:cubicBezTo>
                  <a:cubicBezTo>
                    <a:pt x="3009" y="348"/>
                    <a:pt x="2432" y="865"/>
                    <a:pt x="2098" y="1533"/>
                  </a:cubicBezTo>
                  <a:cubicBezTo>
                    <a:pt x="1885" y="1989"/>
                    <a:pt x="1733" y="2445"/>
                    <a:pt x="1611" y="2932"/>
                  </a:cubicBezTo>
                  <a:cubicBezTo>
                    <a:pt x="1520" y="3479"/>
                    <a:pt x="1398" y="4026"/>
                    <a:pt x="1277" y="4603"/>
                  </a:cubicBezTo>
                  <a:cubicBezTo>
                    <a:pt x="1064" y="5789"/>
                    <a:pt x="791" y="7065"/>
                    <a:pt x="517" y="8403"/>
                  </a:cubicBezTo>
                  <a:cubicBezTo>
                    <a:pt x="335" y="9315"/>
                    <a:pt x="152" y="10196"/>
                    <a:pt x="0" y="10986"/>
                  </a:cubicBezTo>
                  <a:lnTo>
                    <a:pt x="0" y="11047"/>
                  </a:lnTo>
                  <a:lnTo>
                    <a:pt x="61" y="11078"/>
                  </a:lnTo>
                  <a:lnTo>
                    <a:pt x="4620" y="13722"/>
                  </a:lnTo>
                  <a:lnTo>
                    <a:pt x="5958" y="14482"/>
                  </a:lnTo>
                  <a:cubicBezTo>
                    <a:pt x="6110" y="14573"/>
                    <a:pt x="6292" y="14664"/>
                    <a:pt x="6444" y="14725"/>
                  </a:cubicBezTo>
                  <a:cubicBezTo>
                    <a:pt x="6292" y="14603"/>
                    <a:pt x="6140" y="14512"/>
                    <a:pt x="5958" y="14421"/>
                  </a:cubicBezTo>
                  <a:lnTo>
                    <a:pt x="4651" y="13631"/>
                  </a:lnTo>
                  <a:lnTo>
                    <a:pt x="192" y="10968"/>
                  </a:lnTo>
                  <a:lnTo>
                    <a:pt x="192" y="10968"/>
                  </a:lnTo>
                  <a:cubicBezTo>
                    <a:pt x="342" y="10190"/>
                    <a:pt x="521" y="9326"/>
                    <a:pt x="699" y="8433"/>
                  </a:cubicBezTo>
                  <a:cubicBezTo>
                    <a:pt x="973" y="7096"/>
                    <a:pt x="1216" y="5819"/>
                    <a:pt x="1459" y="4634"/>
                  </a:cubicBezTo>
                  <a:cubicBezTo>
                    <a:pt x="1581" y="4056"/>
                    <a:pt x="1672" y="3509"/>
                    <a:pt x="1794" y="2992"/>
                  </a:cubicBezTo>
                  <a:cubicBezTo>
                    <a:pt x="1885" y="2506"/>
                    <a:pt x="2037" y="2050"/>
                    <a:pt x="2219" y="1594"/>
                  </a:cubicBezTo>
                  <a:cubicBezTo>
                    <a:pt x="2523" y="956"/>
                    <a:pt x="3070" y="439"/>
                    <a:pt x="3709" y="166"/>
                  </a:cubicBezTo>
                  <a:cubicBezTo>
                    <a:pt x="3952" y="74"/>
                    <a:pt x="4195" y="44"/>
                    <a:pt x="4468" y="14"/>
                  </a:cubicBezTo>
                  <a:cubicBezTo>
                    <a:pt x="4428" y="14"/>
                    <a:pt x="4387" y="0"/>
                    <a:pt x="43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5" name="Google Shape;265;p33"/>
            <p:cNvSpPr/>
            <p:nvPr/>
          </p:nvSpPr>
          <p:spPr>
            <a:xfrm>
              <a:off x="3495697" y="3430011"/>
              <a:ext cx="22857" cy="85850"/>
            </a:xfrm>
            <a:custGeom>
              <a:avLst/>
              <a:gdLst/>
              <a:ahLst/>
              <a:cxnLst/>
              <a:rect l="l" t="t" r="r" b="b"/>
              <a:pathLst>
                <a:path w="1764" h="6627" extrusionOk="0">
                  <a:moveTo>
                    <a:pt x="1733" y="0"/>
                  </a:moveTo>
                  <a:lnTo>
                    <a:pt x="1733" y="0"/>
                  </a:lnTo>
                  <a:cubicBezTo>
                    <a:pt x="1672" y="334"/>
                    <a:pt x="1612" y="669"/>
                    <a:pt x="1581" y="1003"/>
                  </a:cubicBezTo>
                  <a:cubicBezTo>
                    <a:pt x="1338" y="2584"/>
                    <a:pt x="913" y="4164"/>
                    <a:pt x="335" y="5684"/>
                  </a:cubicBezTo>
                  <a:cubicBezTo>
                    <a:pt x="213" y="5988"/>
                    <a:pt x="92" y="6292"/>
                    <a:pt x="1" y="6626"/>
                  </a:cubicBezTo>
                  <a:cubicBezTo>
                    <a:pt x="183" y="6353"/>
                    <a:pt x="365" y="6049"/>
                    <a:pt x="487" y="5745"/>
                  </a:cubicBezTo>
                  <a:cubicBezTo>
                    <a:pt x="791" y="4985"/>
                    <a:pt x="1065" y="4195"/>
                    <a:pt x="1277" y="3435"/>
                  </a:cubicBezTo>
                  <a:cubicBezTo>
                    <a:pt x="1490" y="2644"/>
                    <a:pt x="1642" y="1824"/>
                    <a:pt x="1703" y="1003"/>
                  </a:cubicBezTo>
                  <a:cubicBezTo>
                    <a:pt x="1764" y="669"/>
                    <a:pt x="1764" y="334"/>
                    <a:pt x="1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6" name="Google Shape;266;p33"/>
            <p:cNvSpPr/>
            <p:nvPr/>
          </p:nvSpPr>
          <p:spPr>
            <a:xfrm>
              <a:off x="3012126" y="4212856"/>
              <a:ext cx="152041" cy="120115"/>
            </a:xfrm>
            <a:custGeom>
              <a:avLst/>
              <a:gdLst/>
              <a:ahLst/>
              <a:cxnLst/>
              <a:rect l="l" t="t" r="r" b="b"/>
              <a:pathLst>
                <a:path w="11734" h="9272" extrusionOk="0">
                  <a:moveTo>
                    <a:pt x="6110" y="0"/>
                  </a:moveTo>
                  <a:lnTo>
                    <a:pt x="6050" y="5806"/>
                  </a:lnTo>
                  <a:cubicBezTo>
                    <a:pt x="6050" y="5806"/>
                    <a:pt x="122" y="7691"/>
                    <a:pt x="1" y="8754"/>
                  </a:cubicBezTo>
                  <a:lnTo>
                    <a:pt x="11247" y="9271"/>
                  </a:lnTo>
                  <a:lnTo>
                    <a:pt x="11734" y="244"/>
                  </a:lnTo>
                  <a:lnTo>
                    <a:pt x="611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7" name="Google Shape;267;p33"/>
            <p:cNvSpPr/>
            <p:nvPr/>
          </p:nvSpPr>
          <p:spPr>
            <a:xfrm>
              <a:off x="3128297" y="4283683"/>
              <a:ext cx="12219" cy="11154"/>
            </a:xfrm>
            <a:custGeom>
              <a:avLst/>
              <a:gdLst/>
              <a:ahLst/>
              <a:cxnLst/>
              <a:rect l="l" t="t" r="r" b="b"/>
              <a:pathLst>
                <a:path w="943" h="861" extrusionOk="0">
                  <a:moveTo>
                    <a:pt x="455" y="0"/>
                  </a:moveTo>
                  <a:cubicBezTo>
                    <a:pt x="279" y="0"/>
                    <a:pt x="121" y="97"/>
                    <a:pt x="31" y="278"/>
                  </a:cubicBezTo>
                  <a:cubicBezTo>
                    <a:pt x="1" y="521"/>
                    <a:pt x="122" y="765"/>
                    <a:pt x="365" y="856"/>
                  </a:cubicBezTo>
                  <a:cubicBezTo>
                    <a:pt x="387" y="859"/>
                    <a:pt x="409" y="860"/>
                    <a:pt x="431" y="860"/>
                  </a:cubicBezTo>
                  <a:cubicBezTo>
                    <a:pt x="626" y="860"/>
                    <a:pt x="827" y="743"/>
                    <a:pt x="882" y="552"/>
                  </a:cubicBezTo>
                  <a:cubicBezTo>
                    <a:pt x="943" y="309"/>
                    <a:pt x="821" y="96"/>
                    <a:pt x="608" y="5"/>
                  </a:cubicBezTo>
                  <a:lnTo>
                    <a:pt x="608" y="5"/>
                  </a:lnTo>
                  <a:lnTo>
                    <a:pt x="639" y="35"/>
                  </a:lnTo>
                  <a:cubicBezTo>
                    <a:pt x="577" y="12"/>
                    <a:pt x="515" y="0"/>
                    <a:pt x="45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8" name="Google Shape;268;p33"/>
            <p:cNvSpPr/>
            <p:nvPr/>
          </p:nvSpPr>
          <p:spPr>
            <a:xfrm>
              <a:off x="3011336" y="4319181"/>
              <a:ext cx="146534" cy="13797"/>
            </a:xfrm>
            <a:custGeom>
              <a:avLst/>
              <a:gdLst/>
              <a:ahLst/>
              <a:cxnLst/>
              <a:rect l="l" t="t" r="r" b="b"/>
              <a:pathLst>
                <a:path w="11309" h="1065" extrusionOk="0">
                  <a:moveTo>
                    <a:pt x="518" y="0"/>
                  </a:moveTo>
                  <a:cubicBezTo>
                    <a:pt x="518" y="0"/>
                    <a:pt x="1" y="183"/>
                    <a:pt x="62" y="547"/>
                  </a:cubicBezTo>
                  <a:lnTo>
                    <a:pt x="11308" y="1064"/>
                  </a:lnTo>
                  <a:lnTo>
                    <a:pt x="11308" y="152"/>
                  </a:lnTo>
                  <a:lnTo>
                    <a:pt x="51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9" name="Google Shape;269;p33"/>
            <p:cNvSpPr/>
            <p:nvPr/>
          </p:nvSpPr>
          <p:spPr>
            <a:xfrm>
              <a:off x="3087954" y="4286572"/>
              <a:ext cx="13579" cy="9418"/>
            </a:xfrm>
            <a:custGeom>
              <a:avLst/>
              <a:gdLst/>
              <a:ahLst/>
              <a:cxnLst/>
              <a:rect l="l" t="t" r="r" b="b"/>
              <a:pathLst>
                <a:path w="1048" h="727" extrusionOk="0">
                  <a:moveTo>
                    <a:pt x="160" y="1"/>
                  </a:moveTo>
                  <a:cubicBezTo>
                    <a:pt x="60" y="1"/>
                    <a:pt x="1" y="28"/>
                    <a:pt x="14" y="55"/>
                  </a:cubicBezTo>
                  <a:cubicBezTo>
                    <a:pt x="14" y="86"/>
                    <a:pt x="288" y="146"/>
                    <a:pt x="531" y="329"/>
                  </a:cubicBezTo>
                  <a:cubicBezTo>
                    <a:pt x="789" y="501"/>
                    <a:pt x="912" y="727"/>
                    <a:pt x="976" y="727"/>
                  </a:cubicBezTo>
                  <a:cubicBezTo>
                    <a:pt x="980" y="727"/>
                    <a:pt x="983" y="726"/>
                    <a:pt x="987" y="724"/>
                  </a:cubicBezTo>
                  <a:cubicBezTo>
                    <a:pt x="1048" y="724"/>
                    <a:pt x="987" y="390"/>
                    <a:pt x="652" y="177"/>
                  </a:cubicBezTo>
                  <a:cubicBezTo>
                    <a:pt x="468" y="42"/>
                    <a:pt x="283" y="1"/>
                    <a:pt x="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0" name="Google Shape;270;p33"/>
            <p:cNvSpPr/>
            <p:nvPr/>
          </p:nvSpPr>
          <p:spPr>
            <a:xfrm>
              <a:off x="3072381" y="4292467"/>
              <a:ext cx="9860" cy="11763"/>
            </a:xfrm>
            <a:custGeom>
              <a:avLst/>
              <a:gdLst/>
              <a:ahLst/>
              <a:cxnLst/>
              <a:rect l="l" t="t" r="r" b="b"/>
              <a:pathLst>
                <a:path w="761" h="908" extrusionOk="0">
                  <a:moveTo>
                    <a:pt x="57" y="0"/>
                  </a:moveTo>
                  <a:cubicBezTo>
                    <a:pt x="21" y="0"/>
                    <a:pt x="0" y="10"/>
                    <a:pt x="0" y="26"/>
                  </a:cubicBezTo>
                  <a:cubicBezTo>
                    <a:pt x="0" y="56"/>
                    <a:pt x="213" y="178"/>
                    <a:pt x="395" y="421"/>
                  </a:cubicBezTo>
                  <a:cubicBezTo>
                    <a:pt x="547" y="664"/>
                    <a:pt x="608" y="907"/>
                    <a:pt x="669" y="907"/>
                  </a:cubicBezTo>
                  <a:cubicBezTo>
                    <a:pt x="730" y="907"/>
                    <a:pt x="760" y="603"/>
                    <a:pt x="547" y="299"/>
                  </a:cubicBezTo>
                  <a:cubicBezTo>
                    <a:pt x="368" y="76"/>
                    <a:pt x="156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1" name="Google Shape;271;p33"/>
            <p:cNvSpPr/>
            <p:nvPr/>
          </p:nvSpPr>
          <p:spPr>
            <a:xfrm>
              <a:off x="3057418" y="4298115"/>
              <a:ext cx="7489" cy="12411"/>
            </a:xfrm>
            <a:custGeom>
              <a:avLst/>
              <a:gdLst/>
              <a:ahLst/>
              <a:cxnLst/>
              <a:rect l="l" t="t" r="r" b="b"/>
              <a:pathLst>
                <a:path w="578" h="958" extrusionOk="0">
                  <a:moveTo>
                    <a:pt x="59" y="0"/>
                  </a:moveTo>
                  <a:cubicBezTo>
                    <a:pt x="46" y="0"/>
                    <a:pt x="36" y="5"/>
                    <a:pt x="31" y="15"/>
                  </a:cubicBezTo>
                  <a:cubicBezTo>
                    <a:pt x="0" y="76"/>
                    <a:pt x="152" y="228"/>
                    <a:pt x="243" y="471"/>
                  </a:cubicBezTo>
                  <a:cubicBezTo>
                    <a:pt x="335" y="745"/>
                    <a:pt x="365" y="958"/>
                    <a:pt x="426" y="958"/>
                  </a:cubicBezTo>
                  <a:cubicBezTo>
                    <a:pt x="487" y="958"/>
                    <a:pt x="578" y="714"/>
                    <a:pt x="426" y="410"/>
                  </a:cubicBezTo>
                  <a:cubicBezTo>
                    <a:pt x="299" y="131"/>
                    <a:pt x="129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2" name="Google Shape;272;p33"/>
            <p:cNvSpPr/>
            <p:nvPr/>
          </p:nvSpPr>
          <p:spPr>
            <a:xfrm>
              <a:off x="3089767" y="4267826"/>
              <a:ext cx="15704" cy="3938"/>
            </a:xfrm>
            <a:custGeom>
              <a:avLst/>
              <a:gdLst/>
              <a:ahLst/>
              <a:cxnLst/>
              <a:rect l="l" t="t" r="r" b="b"/>
              <a:pathLst>
                <a:path w="1212" h="304" extrusionOk="0">
                  <a:moveTo>
                    <a:pt x="486" y="1"/>
                  </a:moveTo>
                  <a:cubicBezTo>
                    <a:pt x="198" y="1"/>
                    <a:pt x="0" y="139"/>
                    <a:pt x="26" y="165"/>
                  </a:cubicBezTo>
                  <a:cubicBezTo>
                    <a:pt x="37" y="187"/>
                    <a:pt x="78" y="193"/>
                    <a:pt x="139" y="193"/>
                  </a:cubicBezTo>
                  <a:cubicBezTo>
                    <a:pt x="207" y="193"/>
                    <a:pt x="300" y="186"/>
                    <a:pt x="408" y="186"/>
                  </a:cubicBezTo>
                  <a:cubicBezTo>
                    <a:pt x="469" y="186"/>
                    <a:pt x="535" y="188"/>
                    <a:pt x="604" y="195"/>
                  </a:cubicBezTo>
                  <a:cubicBezTo>
                    <a:pt x="873" y="220"/>
                    <a:pt x="1063" y="303"/>
                    <a:pt x="1143" y="303"/>
                  </a:cubicBezTo>
                  <a:cubicBezTo>
                    <a:pt x="1162" y="303"/>
                    <a:pt x="1175" y="298"/>
                    <a:pt x="1181" y="286"/>
                  </a:cubicBezTo>
                  <a:cubicBezTo>
                    <a:pt x="1212" y="256"/>
                    <a:pt x="999" y="43"/>
                    <a:pt x="634" y="13"/>
                  </a:cubicBezTo>
                  <a:cubicBezTo>
                    <a:pt x="583" y="4"/>
                    <a:pt x="533" y="1"/>
                    <a:pt x="4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3" name="Google Shape;273;p33"/>
            <p:cNvSpPr/>
            <p:nvPr/>
          </p:nvSpPr>
          <p:spPr>
            <a:xfrm>
              <a:off x="3090881" y="4227819"/>
              <a:ext cx="72483" cy="16154"/>
            </a:xfrm>
            <a:custGeom>
              <a:avLst/>
              <a:gdLst/>
              <a:ahLst/>
              <a:cxnLst/>
              <a:rect l="l" t="t" r="r" b="b"/>
              <a:pathLst>
                <a:path w="5594" h="1247" extrusionOk="0">
                  <a:moveTo>
                    <a:pt x="31" y="1"/>
                  </a:moveTo>
                  <a:lnTo>
                    <a:pt x="1" y="1034"/>
                  </a:lnTo>
                  <a:lnTo>
                    <a:pt x="5533" y="1247"/>
                  </a:lnTo>
                  <a:lnTo>
                    <a:pt x="5594" y="304"/>
                  </a:lnTo>
                  <a:lnTo>
                    <a:pt x="3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4" name="Google Shape;274;p33"/>
            <p:cNvSpPr/>
            <p:nvPr/>
          </p:nvSpPr>
          <p:spPr>
            <a:xfrm>
              <a:off x="3090493" y="4243962"/>
              <a:ext cx="22857" cy="11491"/>
            </a:xfrm>
            <a:custGeom>
              <a:avLst/>
              <a:gdLst/>
              <a:ahLst/>
              <a:cxnLst/>
              <a:rect l="l" t="t" r="r" b="b"/>
              <a:pathLst>
                <a:path w="1764" h="887" extrusionOk="0">
                  <a:moveTo>
                    <a:pt x="1441" y="194"/>
                  </a:moveTo>
                  <a:cubicBezTo>
                    <a:pt x="1494" y="194"/>
                    <a:pt x="1533" y="208"/>
                    <a:pt x="1551" y="244"/>
                  </a:cubicBezTo>
                  <a:cubicBezTo>
                    <a:pt x="1581" y="274"/>
                    <a:pt x="1551" y="274"/>
                    <a:pt x="1551" y="305"/>
                  </a:cubicBezTo>
                  <a:cubicBezTo>
                    <a:pt x="1520" y="335"/>
                    <a:pt x="1460" y="365"/>
                    <a:pt x="1429" y="396"/>
                  </a:cubicBezTo>
                  <a:cubicBezTo>
                    <a:pt x="1308" y="457"/>
                    <a:pt x="1216" y="487"/>
                    <a:pt x="1125" y="548"/>
                  </a:cubicBezTo>
                  <a:cubicBezTo>
                    <a:pt x="943" y="639"/>
                    <a:pt x="760" y="700"/>
                    <a:pt x="578" y="730"/>
                  </a:cubicBezTo>
                  <a:cubicBezTo>
                    <a:pt x="409" y="754"/>
                    <a:pt x="260" y="778"/>
                    <a:pt x="114" y="818"/>
                  </a:cubicBezTo>
                  <a:lnTo>
                    <a:pt x="114" y="818"/>
                  </a:lnTo>
                  <a:cubicBezTo>
                    <a:pt x="182" y="756"/>
                    <a:pt x="292" y="658"/>
                    <a:pt x="456" y="548"/>
                  </a:cubicBezTo>
                  <a:cubicBezTo>
                    <a:pt x="608" y="426"/>
                    <a:pt x="791" y="365"/>
                    <a:pt x="973" y="274"/>
                  </a:cubicBezTo>
                  <a:cubicBezTo>
                    <a:pt x="1095" y="244"/>
                    <a:pt x="1186" y="213"/>
                    <a:pt x="1308" y="213"/>
                  </a:cubicBezTo>
                  <a:cubicBezTo>
                    <a:pt x="1358" y="201"/>
                    <a:pt x="1403" y="194"/>
                    <a:pt x="1441" y="194"/>
                  </a:cubicBezTo>
                  <a:close/>
                  <a:moveTo>
                    <a:pt x="1490" y="1"/>
                  </a:moveTo>
                  <a:cubicBezTo>
                    <a:pt x="1399" y="1"/>
                    <a:pt x="1338" y="1"/>
                    <a:pt x="1277" y="31"/>
                  </a:cubicBezTo>
                  <a:cubicBezTo>
                    <a:pt x="1156" y="31"/>
                    <a:pt x="1034" y="92"/>
                    <a:pt x="912" y="122"/>
                  </a:cubicBezTo>
                  <a:cubicBezTo>
                    <a:pt x="730" y="213"/>
                    <a:pt x="548" y="305"/>
                    <a:pt x="365" y="426"/>
                  </a:cubicBezTo>
                  <a:cubicBezTo>
                    <a:pt x="164" y="605"/>
                    <a:pt x="61" y="768"/>
                    <a:pt x="33" y="841"/>
                  </a:cubicBezTo>
                  <a:lnTo>
                    <a:pt x="33" y="841"/>
                  </a:lnTo>
                  <a:cubicBezTo>
                    <a:pt x="22" y="845"/>
                    <a:pt x="11" y="848"/>
                    <a:pt x="1" y="852"/>
                  </a:cubicBezTo>
                  <a:cubicBezTo>
                    <a:pt x="10" y="853"/>
                    <a:pt x="19" y="855"/>
                    <a:pt x="28" y="856"/>
                  </a:cubicBezTo>
                  <a:lnTo>
                    <a:pt x="28" y="856"/>
                  </a:lnTo>
                  <a:cubicBezTo>
                    <a:pt x="24" y="873"/>
                    <a:pt x="25" y="882"/>
                    <a:pt x="31" y="882"/>
                  </a:cubicBezTo>
                  <a:cubicBezTo>
                    <a:pt x="37" y="882"/>
                    <a:pt x="48" y="875"/>
                    <a:pt x="64" y="862"/>
                  </a:cubicBezTo>
                  <a:lnTo>
                    <a:pt x="64" y="862"/>
                  </a:lnTo>
                  <a:cubicBezTo>
                    <a:pt x="151" y="876"/>
                    <a:pt x="244" y="887"/>
                    <a:pt x="335" y="887"/>
                  </a:cubicBezTo>
                  <a:cubicBezTo>
                    <a:pt x="418" y="887"/>
                    <a:pt x="501" y="877"/>
                    <a:pt x="578" y="852"/>
                  </a:cubicBezTo>
                  <a:cubicBezTo>
                    <a:pt x="791" y="852"/>
                    <a:pt x="973" y="791"/>
                    <a:pt x="1186" y="700"/>
                  </a:cubicBezTo>
                  <a:cubicBezTo>
                    <a:pt x="1277" y="669"/>
                    <a:pt x="1399" y="609"/>
                    <a:pt x="1490" y="548"/>
                  </a:cubicBezTo>
                  <a:cubicBezTo>
                    <a:pt x="1581" y="517"/>
                    <a:pt x="1642" y="487"/>
                    <a:pt x="1672" y="426"/>
                  </a:cubicBezTo>
                  <a:cubicBezTo>
                    <a:pt x="1763" y="365"/>
                    <a:pt x="1763" y="244"/>
                    <a:pt x="1733" y="153"/>
                  </a:cubicBezTo>
                  <a:cubicBezTo>
                    <a:pt x="1672" y="62"/>
                    <a:pt x="1581" y="1"/>
                    <a:pt x="1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5" name="Google Shape;275;p33"/>
            <p:cNvSpPr/>
            <p:nvPr/>
          </p:nvSpPr>
          <p:spPr>
            <a:xfrm>
              <a:off x="3083005" y="4232548"/>
              <a:ext cx="11053" cy="23241"/>
            </a:xfrm>
            <a:custGeom>
              <a:avLst/>
              <a:gdLst/>
              <a:ahLst/>
              <a:cxnLst/>
              <a:rect l="l" t="t" r="r" b="b"/>
              <a:pathLst>
                <a:path w="853" h="1794" extrusionOk="0">
                  <a:moveTo>
                    <a:pt x="335" y="0"/>
                  </a:moveTo>
                  <a:cubicBezTo>
                    <a:pt x="214" y="0"/>
                    <a:pt x="123" y="61"/>
                    <a:pt x="92" y="152"/>
                  </a:cubicBezTo>
                  <a:cubicBezTo>
                    <a:pt x="62" y="213"/>
                    <a:pt x="31" y="274"/>
                    <a:pt x="1" y="335"/>
                  </a:cubicBezTo>
                  <a:cubicBezTo>
                    <a:pt x="1" y="487"/>
                    <a:pt x="1" y="608"/>
                    <a:pt x="1" y="730"/>
                  </a:cubicBezTo>
                  <a:cubicBezTo>
                    <a:pt x="31" y="943"/>
                    <a:pt x="92" y="1155"/>
                    <a:pt x="214" y="1307"/>
                  </a:cubicBezTo>
                  <a:cubicBezTo>
                    <a:pt x="401" y="1575"/>
                    <a:pt x="612" y="1678"/>
                    <a:pt x="660" y="1678"/>
                  </a:cubicBezTo>
                  <a:cubicBezTo>
                    <a:pt x="666" y="1678"/>
                    <a:pt x="670" y="1676"/>
                    <a:pt x="670" y="1672"/>
                  </a:cubicBezTo>
                  <a:cubicBezTo>
                    <a:pt x="670" y="1672"/>
                    <a:pt x="487" y="1550"/>
                    <a:pt x="335" y="1246"/>
                  </a:cubicBezTo>
                  <a:cubicBezTo>
                    <a:pt x="244" y="1094"/>
                    <a:pt x="183" y="912"/>
                    <a:pt x="183" y="699"/>
                  </a:cubicBezTo>
                  <a:cubicBezTo>
                    <a:pt x="183" y="608"/>
                    <a:pt x="183" y="487"/>
                    <a:pt x="214" y="395"/>
                  </a:cubicBezTo>
                  <a:cubicBezTo>
                    <a:pt x="244" y="274"/>
                    <a:pt x="275" y="183"/>
                    <a:pt x="335" y="183"/>
                  </a:cubicBezTo>
                  <a:cubicBezTo>
                    <a:pt x="366" y="213"/>
                    <a:pt x="487" y="274"/>
                    <a:pt x="518" y="395"/>
                  </a:cubicBezTo>
                  <a:cubicBezTo>
                    <a:pt x="579" y="487"/>
                    <a:pt x="609" y="578"/>
                    <a:pt x="639" y="699"/>
                  </a:cubicBezTo>
                  <a:cubicBezTo>
                    <a:pt x="700" y="882"/>
                    <a:pt x="730" y="1064"/>
                    <a:pt x="730" y="1246"/>
                  </a:cubicBezTo>
                  <a:cubicBezTo>
                    <a:pt x="700" y="1581"/>
                    <a:pt x="639" y="1794"/>
                    <a:pt x="670" y="1794"/>
                  </a:cubicBezTo>
                  <a:cubicBezTo>
                    <a:pt x="791" y="1642"/>
                    <a:pt x="852" y="1459"/>
                    <a:pt x="852" y="1277"/>
                  </a:cubicBezTo>
                  <a:cubicBezTo>
                    <a:pt x="852" y="1064"/>
                    <a:pt x="852" y="851"/>
                    <a:pt x="791" y="639"/>
                  </a:cubicBezTo>
                  <a:cubicBezTo>
                    <a:pt x="761" y="517"/>
                    <a:pt x="730" y="395"/>
                    <a:pt x="670" y="304"/>
                  </a:cubicBezTo>
                  <a:cubicBezTo>
                    <a:pt x="609" y="152"/>
                    <a:pt x="487" y="31"/>
                    <a:pt x="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6" name="Google Shape;276;p33"/>
            <p:cNvSpPr/>
            <p:nvPr/>
          </p:nvSpPr>
          <p:spPr>
            <a:xfrm>
              <a:off x="3012800" y="3569217"/>
              <a:ext cx="375463" cy="362069"/>
            </a:xfrm>
            <a:custGeom>
              <a:avLst/>
              <a:gdLst/>
              <a:ahLst/>
              <a:cxnLst/>
              <a:rect l="l" t="t" r="r" b="b"/>
              <a:pathLst>
                <a:path w="28977" h="27949" extrusionOk="0">
                  <a:moveTo>
                    <a:pt x="5515" y="1"/>
                  </a:moveTo>
                  <a:cubicBezTo>
                    <a:pt x="2338" y="1"/>
                    <a:pt x="1" y="2149"/>
                    <a:pt x="465" y="5517"/>
                  </a:cubicBezTo>
                  <a:cubicBezTo>
                    <a:pt x="678" y="7310"/>
                    <a:pt x="5542" y="27949"/>
                    <a:pt x="5542" y="27949"/>
                  </a:cubicBezTo>
                  <a:lnTo>
                    <a:pt x="12928" y="24575"/>
                  </a:lnTo>
                  <a:lnTo>
                    <a:pt x="9371" y="10289"/>
                  </a:lnTo>
                  <a:lnTo>
                    <a:pt x="23809" y="17310"/>
                  </a:lnTo>
                  <a:lnTo>
                    <a:pt x="28977" y="7705"/>
                  </a:lnTo>
                  <a:cubicBezTo>
                    <a:pt x="28977" y="7705"/>
                    <a:pt x="11408" y="319"/>
                    <a:pt x="5967" y="15"/>
                  </a:cubicBezTo>
                  <a:cubicBezTo>
                    <a:pt x="5815" y="6"/>
                    <a:pt x="5664" y="1"/>
                    <a:pt x="55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7" name="Google Shape;277;p33"/>
            <p:cNvSpPr/>
            <p:nvPr/>
          </p:nvSpPr>
          <p:spPr>
            <a:xfrm>
              <a:off x="3105068" y="3655630"/>
              <a:ext cx="30333" cy="46896"/>
            </a:xfrm>
            <a:custGeom>
              <a:avLst/>
              <a:gdLst/>
              <a:ahLst/>
              <a:cxnLst/>
              <a:rect l="l" t="t" r="r" b="b"/>
              <a:pathLst>
                <a:path w="2341" h="3620" extrusionOk="0">
                  <a:moveTo>
                    <a:pt x="37" y="1"/>
                  </a:moveTo>
                  <a:cubicBezTo>
                    <a:pt x="35" y="1"/>
                    <a:pt x="33" y="1"/>
                    <a:pt x="31" y="2"/>
                  </a:cubicBezTo>
                  <a:cubicBezTo>
                    <a:pt x="0" y="63"/>
                    <a:pt x="578" y="792"/>
                    <a:pt x="1186" y="1795"/>
                  </a:cubicBezTo>
                  <a:cubicBezTo>
                    <a:pt x="1783" y="2781"/>
                    <a:pt x="2204" y="3620"/>
                    <a:pt x="2276" y="3620"/>
                  </a:cubicBezTo>
                  <a:cubicBezTo>
                    <a:pt x="2278" y="3620"/>
                    <a:pt x="2279" y="3619"/>
                    <a:pt x="2280" y="3619"/>
                  </a:cubicBezTo>
                  <a:cubicBezTo>
                    <a:pt x="2341" y="3588"/>
                    <a:pt x="2037" y="2677"/>
                    <a:pt x="1398" y="1673"/>
                  </a:cubicBezTo>
                  <a:cubicBezTo>
                    <a:pt x="804" y="663"/>
                    <a:pt x="151" y="1"/>
                    <a:pt x="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8" name="Google Shape;278;p33"/>
            <p:cNvSpPr/>
            <p:nvPr/>
          </p:nvSpPr>
          <p:spPr>
            <a:xfrm>
              <a:off x="3086554" y="3666214"/>
              <a:ext cx="50430" cy="36312"/>
            </a:xfrm>
            <a:custGeom>
              <a:avLst/>
              <a:gdLst/>
              <a:ahLst/>
              <a:cxnLst/>
              <a:rect l="l" t="t" r="r" b="b"/>
              <a:pathLst>
                <a:path w="3892" h="2803" extrusionOk="0">
                  <a:moveTo>
                    <a:pt x="45" y="0"/>
                  </a:moveTo>
                  <a:cubicBezTo>
                    <a:pt x="37" y="0"/>
                    <a:pt x="33" y="2"/>
                    <a:pt x="31" y="5"/>
                  </a:cubicBezTo>
                  <a:cubicBezTo>
                    <a:pt x="1" y="66"/>
                    <a:pt x="882" y="644"/>
                    <a:pt x="1946" y="1404"/>
                  </a:cubicBezTo>
                  <a:cubicBezTo>
                    <a:pt x="2957" y="2147"/>
                    <a:pt x="3735" y="2803"/>
                    <a:pt x="3825" y="2803"/>
                  </a:cubicBezTo>
                  <a:cubicBezTo>
                    <a:pt x="3827" y="2803"/>
                    <a:pt x="3829" y="2802"/>
                    <a:pt x="3830" y="2802"/>
                  </a:cubicBezTo>
                  <a:cubicBezTo>
                    <a:pt x="3891" y="2741"/>
                    <a:pt x="3131" y="1951"/>
                    <a:pt x="2067" y="1191"/>
                  </a:cubicBezTo>
                  <a:cubicBezTo>
                    <a:pt x="1092" y="474"/>
                    <a:pt x="171" y="0"/>
                    <a:pt x="4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9" name="Google Shape;279;p33"/>
            <p:cNvSpPr/>
            <p:nvPr/>
          </p:nvSpPr>
          <p:spPr>
            <a:xfrm>
              <a:off x="3073560" y="3669038"/>
              <a:ext cx="491923" cy="563942"/>
            </a:xfrm>
            <a:custGeom>
              <a:avLst/>
              <a:gdLst/>
              <a:ahLst/>
              <a:cxnLst/>
              <a:rect l="l" t="t" r="r" b="b"/>
              <a:pathLst>
                <a:path w="37965" h="43532" extrusionOk="0">
                  <a:moveTo>
                    <a:pt x="24287" y="0"/>
                  </a:moveTo>
                  <a:lnTo>
                    <a:pt x="6171" y="10760"/>
                  </a:lnTo>
                  <a:cubicBezTo>
                    <a:pt x="3496" y="12341"/>
                    <a:pt x="1004" y="15927"/>
                    <a:pt x="882" y="19028"/>
                  </a:cubicBezTo>
                  <a:lnTo>
                    <a:pt x="1" y="43314"/>
                  </a:lnTo>
                  <a:lnTo>
                    <a:pt x="8162" y="43496"/>
                  </a:lnTo>
                  <a:lnTo>
                    <a:pt x="8162" y="43496"/>
                  </a:lnTo>
                  <a:cubicBezTo>
                    <a:pt x="8197" y="42444"/>
                    <a:pt x="11460" y="18238"/>
                    <a:pt x="11460" y="18238"/>
                  </a:cubicBezTo>
                  <a:cubicBezTo>
                    <a:pt x="11460" y="18238"/>
                    <a:pt x="31004" y="9028"/>
                    <a:pt x="33679" y="8055"/>
                  </a:cubicBezTo>
                  <a:cubicBezTo>
                    <a:pt x="35776" y="7265"/>
                    <a:pt x="37965" y="4408"/>
                    <a:pt x="37965" y="4408"/>
                  </a:cubicBezTo>
                  <a:lnTo>
                    <a:pt x="24287" y="0"/>
                  </a:lnTo>
                  <a:close/>
                  <a:moveTo>
                    <a:pt x="8162" y="43496"/>
                  </a:moveTo>
                  <a:cubicBezTo>
                    <a:pt x="8161" y="43519"/>
                    <a:pt x="8162" y="43531"/>
                    <a:pt x="8165" y="43531"/>
                  </a:cubicBezTo>
                  <a:cubicBezTo>
                    <a:pt x="8167" y="43531"/>
                    <a:pt x="8171" y="43520"/>
                    <a:pt x="8177" y="43496"/>
                  </a:cubicBezTo>
                  <a:lnTo>
                    <a:pt x="8162" y="4349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0" name="Google Shape;280;p33"/>
            <p:cNvSpPr/>
            <p:nvPr/>
          </p:nvSpPr>
          <p:spPr>
            <a:xfrm>
              <a:off x="3082616" y="3685570"/>
              <a:ext cx="272556" cy="287464"/>
            </a:xfrm>
            <a:custGeom>
              <a:avLst/>
              <a:gdLst/>
              <a:ahLst/>
              <a:cxnLst/>
              <a:rect l="l" t="t" r="r" b="b"/>
              <a:pathLst>
                <a:path w="21035" h="22190" extrusionOk="0">
                  <a:moveTo>
                    <a:pt x="21034" y="1"/>
                  </a:moveTo>
                  <a:lnTo>
                    <a:pt x="21034" y="1"/>
                  </a:lnTo>
                  <a:cubicBezTo>
                    <a:pt x="20913" y="31"/>
                    <a:pt x="20822" y="62"/>
                    <a:pt x="20730" y="122"/>
                  </a:cubicBezTo>
                  <a:cubicBezTo>
                    <a:pt x="20518" y="244"/>
                    <a:pt x="20244" y="396"/>
                    <a:pt x="19879" y="578"/>
                  </a:cubicBezTo>
                  <a:cubicBezTo>
                    <a:pt x="19150" y="1004"/>
                    <a:pt x="18116" y="1612"/>
                    <a:pt x="16840" y="2402"/>
                  </a:cubicBezTo>
                  <a:cubicBezTo>
                    <a:pt x="14317" y="3922"/>
                    <a:pt x="10882" y="6201"/>
                    <a:pt x="6961" y="8481"/>
                  </a:cubicBezTo>
                  <a:cubicBezTo>
                    <a:pt x="5989" y="8998"/>
                    <a:pt x="5046" y="9606"/>
                    <a:pt x="4165" y="10244"/>
                  </a:cubicBezTo>
                  <a:cubicBezTo>
                    <a:pt x="3314" y="10882"/>
                    <a:pt x="2615" y="11642"/>
                    <a:pt x="2007" y="12493"/>
                  </a:cubicBezTo>
                  <a:cubicBezTo>
                    <a:pt x="1064" y="13983"/>
                    <a:pt x="487" y="15655"/>
                    <a:pt x="274" y="17417"/>
                  </a:cubicBezTo>
                  <a:cubicBezTo>
                    <a:pt x="92" y="18572"/>
                    <a:pt x="31" y="19758"/>
                    <a:pt x="31" y="20913"/>
                  </a:cubicBezTo>
                  <a:lnTo>
                    <a:pt x="31" y="21886"/>
                  </a:lnTo>
                  <a:cubicBezTo>
                    <a:pt x="1" y="21977"/>
                    <a:pt x="31" y="22098"/>
                    <a:pt x="31" y="22190"/>
                  </a:cubicBezTo>
                  <a:cubicBezTo>
                    <a:pt x="61" y="22098"/>
                    <a:pt x="61" y="21977"/>
                    <a:pt x="61" y="21855"/>
                  </a:cubicBezTo>
                  <a:cubicBezTo>
                    <a:pt x="61" y="21612"/>
                    <a:pt x="92" y="21308"/>
                    <a:pt x="122" y="20913"/>
                  </a:cubicBezTo>
                  <a:cubicBezTo>
                    <a:pt x="153" y="19728"/>
                    <a:pt x="274" y="18572"/>
                    <a:pt x="426" y="17417"/>
                  </a:cubicBezTo>
                  <a:cubicBezTo>
                    <a:pt x="669" y="15715"/>
                    <a:pt x="1277" y="14074"/>
                    <a:pt x="2219" y="12615"/>
                  </a:cubicBezTo>
                  <a:cubicBezTo>
                    <a:pt x="2797" y="11764"/>
                    <a:pt x="3496" y="11034"/>
                    <a:pt x="4317" y="10426"/>
                  </a:cubicBezTo>
                  <a:cubicBezTo>
                    <a:pt x="5198" y="9788"/>
                    <a:pt x="6141" y="9211"/>
                    <a:pt x="7113" y="8694"/>
                  </a:cubicBezTo>
                  <a:cubicBezTo>
                    <a:pt x="11034" y="6414"/>
                    <a:pt x="14439" y="4135"/>
                    <a:pt x="16961" y="2554"/>
                  </a:cubicBezTo>
                  <a:cubicBezTo>
                    <a:pt x="18208" y="1733"/>
                    <a:pt x="19241" y="1125"/>
                    <a:pt x="19940" y="670"/>
                  </a:cubicBezTo>
                  <a:lnTo>
                    <a:pt x="20761" y="183"/>
                  </a:lnTo>
                  <a:cubicBezTo>
                    <a:pt x="20852" y="122"/>
                    <a:pt x="20943" y="62"/>
                    <a:pt x="2103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1" name="Google Shape;281;p33"/>
            <p:cNvSpPr/>
            <p:nvPr/>
          </p:nvSpPr>
          <p:spPr>
            <a:xfrm>
              <a:off x="3450418" y="3693848"/>
              <a:ext cx="21665" cy="68517"/>
            </a:xfrm>
            <a:custGeom>
              <a:avLst/>
              <a:gdLst/>
              <a:ahLst/>
              <a:cxnLst/>
              <a:rect l="l" t="t" r="r" b="b"/>
              <a:pathLst>
                <a:path w="1672" h="5289" extrusionOk="0">
                  <a:moveTo>
                    <a:pt x="608" y="0"/>
                  </a:moveTo>
                  <a:cubicBezTo>
                    <a:pt x="426" y="213"/>
                    <a:pt x="274" y="456"/>
                    <a:pt x="213" y="760"/>
                  </a:cubicBezTo>
                  <a:cubicBezTo>
                    <a:pt x="31" y="1429"/>
                    <a:pt x="0" y="2128"/>
                    <a:pt x="122" y="2827"/>
                  </a:cubicBezTo>
                  <a:cubicBezTo>
                    <a:pt x="274" y="3526"/>
                    <a:pt x="578" y="4164"/>
                    <a:pt x="1003" y="4711"/>
                  </a:cubicBezTo>
                  <a:cubicBezTo>
                    <a:pt x="1368" y="5137"/>
                    <a:pt x="1642" y="5289"/>
                    <a:pt x="1672" y="5289"/>
                  </a:cubicBezTo>
                  <a:cubicBezTo>
                    <a:pt x="1520" y="5046"/>
                    <a:pt x="1338" y="4803"/>
                    <a:pt x="1155" y="4620"/>
                  </a:cubicBezTo>
                  <a:cubicBezTo>
                    <a:pt x="395" y="3496"/>
                    <a:pt x="122" y="2128"/>
                    <a:pt x="395" y="821"/>
                  </a:cubicBezTo>
                  <a:cubicBezTo>
                    <a:pt x="487" y="547"/>
                    <a:pt x="547" y="274"/>
                    <a:pt x="6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2" name="Google Shape;282;p33"/>
            <p:cNvSpPr/>
            <p:nvPr/>
          </p:nvSpPr>
          <p:spPr>
            <a:xfrm>
              <a:off x="3112543" y="3681242"/>
              <a:ext cx="309977" cy="548914"/>
            </a:xfrm>
            <a:custGeom>
              <a:avLst/>
              <a:gdLst/>
              <a:ahLst/>
              <a:cxnLst/>
              <a:rect l="l" t="t" r="r" b="b"/>
              <a:pathLst>
                <a:path w="23923" h="42372" extrusionOk="0">
                  <a:moveTo>
                    <a:pt x="23922" y="0"/>
                  </a:moveTo>
                  <a:cubicBezTo>
                    <a:pt x="23892" y="0"/>
                    <a:pt x="23831" y="31"/>
                    <a:pt x="23801" y="61"/>
                  </a:cubicBezTo>
                  <a:lnTo>
                    <a:pt x="23466" y="274"/>
                  </a:lnTo>
                  <a:cubicBezTo>
                    <a:pt x="23193" y="487"/>
                    <a:pt x="22767" y="791"/>
                    <a:pt x="22190" y="1155"/>
                  </a:cubicBezTo>
                  <a:cubicBezTo>
                    <a:pt x="21095" y="1885"/>
                    <a:pt x="19424" y="2888"/>
                    <a:pt x="17326" y="4043"/>
                  </a:cubicBezTo>
                  <a:cubicBezTo>
                    <a:pt x="14864" y="5380"/>
                    <a:pt x="12463" y="6839"/>
                    <a:pt x="10183" y="8450"/>
                  </a:cubicBezTo>
                  <a:cubicBezTo>
                    <a:pt x="8815" y="9423"/>
                    <a:pt x="7569" y="10517"/>
                    <a:pt x="6414" y="11733"/>
                  </a:cubicBezTo>
                  <a:cubicBezTo>
                    <a:pt x="5168" y="13040"/>
                    <a:pt x="4165" y="14530"/>
                    <a:pt x="3405" y="16171"/>
                  </a:cubicBezTo>
                  <a:cubicBezTo>
                    <a:pt x="2675" y="17812"/>
                    <a:pt x="2159" y="19514"/>
                    <a:pt x="1885" y="21308"/>
                  </a:cubicBezTo>
                  <a:cubicBezTo>
                    <a:pt x="1581" y="23010"/>
                    <a:pt x="1460" y="24651"/>
                    <a:pt x="1338" y="26232"/>
                  </a:cubicBezTo>
                  <a:cubicBezTo>
                    <a:pt x="1217" y="27812"/>
                    <a:pt x="1095" y="29332"/>
                    <a:pt x="943" y="30730"/>
                  </a:cubicBezTo>
                  <a:cubicBezTo>
                    <a:pt x="791" y="32129"/>
                    <a:pt x="700" y="33436"/>
                    <a:pt x="609" y="34621"/>
                  </a:cubicBezTo>
                  <a:cubicBezTo>
                    <a:pt x="396" y="36992"/>
                    <a:pt x="244" y="38937"/>
                    <a:pt x="122" y="40275"/>
                  </a:cubicBezTo>
                  <a:cubicBezTo>
                    <a:pt x="92" y="40943"/>
                    <a:pt x="31" y="41430"/>
                    <a:pt x="31" y="41794"/>
                  </a:cubicBezTo>
                  <a:cubicBezTo>
                    <a:pt x="31" y="41977"/>
                    <a:pt x="1" y="42098"/>
                    <a:pt x="1" y="42190"/>
                  </a:cubicBezTo>
                  <a:cubicBezTo>
                    <a:pt x="1" y="42311"/>
                    <a:pt x="1" y="42372"/>
                    <a:pt x="1" y="42372"/>
                  </a:cubicBezTo>
                  <a:cubicBezTo>
                    <a:pt x="1" y="42311"/>
                    <a:pt x="31" y="42281"/>
                    <a:pt x="31" y="42250"/>
                  </a:cubicBezTo>
                  <a:cubicBezTo>
                    <a:pt x="31" y="42129"/>
                    <a:pt x="61" y="42007"/>
                    <a:pt x="61" y="41825"/>
                  </a:cubicBezTo>
                  <a:cubicBezTo>
                    <a:pt x="122" y="41460"/>
                    <a:pt x="153" y="40943"/>
                    <a:pt x="244" y="40305"/>
                  </a:cubicBezTo>
                  <a:cubicBezTo>
                    <a:pt x="365" y="38968"/>
                    <a:pt x="548" y="37053"/>
                    <a:pt x="791" y="34682"/>
                  </a:cubicBezTo>
                  <a:cubicBezTo>
                    <a:pt x="913" y="33466"/>
                    <a:pt x="1034" y="32159"/>
                    <a:pt x="1186" y="30761"/>
                  </a:cubicBezTo>
                  <a:cubicBezTo>
                    <a:pt x="1308" y="29363"/>
                    <a:pt x="1460" y="27873"/>
                    <a:pt x="1551" y="26293"/>
                  </a:cubicBezTo>
                  <a:cubicBezTo>
                    <a:pt x="1642" y="24712"/>
                    <a:pt x="1824" y="23040"/>
                    <a:pt x="2098" y="21338"/>
                  </a:cubicBezTo>
                  <a:cubicBezTo>
                    <a:pt x="2402" y="19606"/>
                    <a:pt x="2888" y="17873"/>
                    <a:pt x="3618" y="16262"/>
                  </a:cubicBezTo>
                  <a:cubicBezTo>
                    <a:pt x="4378" y="14682"/>
                    <a:pt x="5381" y="13192"/>
                    <a:pt x="6597" y="11916"/>
                  </a:cubicBezTo>
                  <a:cubicBezTo>
                    <a:pt x="7721" y="10700"/>
                    <a:pt x="8967" y="9605"/>
                    <a:pt x="10305" y="8633"/>
                  </a:cubicBezTo>
                  <a:cubicBezTo>
                    <a:pt x="12584" y="7022"/>
                    <a:pt x="14955" y="5563"/>
                    <a:pt x="17417" y="4225"/>
                  </a:cubicBezTo>
                  <a:cubicBezTo>
                    <a:pt x="19484" y="3010"/>
                    <a:pt x="21156" y="2007"/>
                    <a:pt x="22250" y="1247"/>
                  </a:cubicBezTo>
                  <a:cubicBezTo>
                    <a:pt x="22797" y="852"/>
                    <a:pt x="23223" y="548"/>
                    <a:pt x="23497" y="335"/>
                  </a:cubicBezTo>
                  <a:lnTo>
                    <a:pt x="23831" y="92"/>
                  </a:lnTo>
                  <a:cubicBezTo>
                    <a:pt x="23892" y="31"/>
                    <a:pt x="23922" y="0"/>
                    <a:pt x="239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3" name="Google Shape;283;p33"/>
            <p:cNvSpPr/>
            <p:nvPr/>
          </p:nvSpPr>
          <p:spPr>
            <a:xfrm>
              <a:off x="3221225" y="3099712"/>
              <a:ext cx="141403" cy="95281"/>
            </a:xfrm>
            <a:custGeom>
              <a:avLst/>
              <a:gdLst/>
              <a:ahLst/>
              <a:cxnLst/>
              <a:rect l="l" t="t" r="r" b="b"/>
              <a:pathLst>
                <a:path w="10913" h="7355" extrusionOk="0">
                  <a:moveTo>
                    <a:pt x="4696" y="0"/>
                  </a:moveTo>
                  <a:cubicBezTo>
                    <a:pt x="3862" y="0"/>
                    <a:pt x="3107" y="574"/>
                    <a:pt x="2888" y="1391"/>
                  </a:cubicBezTo>
                  <a:cubicBezTo>
                    <a:pt x="2687" y="1341"/>
                    <a:pt x="2483" y="1316"/>
                    <a:pt x="2281" y="1316"/>
                  </a:cubicBezTo>
                  <a:cubicBezTo>
                    <a:pt x="1751" y="1316"/>
                    <a:pt x="1231" y="1487"/>
                    <a:pt x="791" y="1817"/>
                  </a:cubicBezTo>
                  <a:cubicBezTo>
                    <a:pt x="214" y="2273"/>
                    <a:pt x="1" y="3094"/>
                    <a:pt x="305" y="3793"/>
                  </a:cubicBezTo>
                  <a:cubicBezTo>
                    <a:pt x="457" y="4066"/>
                    <a:pt x="700" y="4279"/>
                    <a:pt x="852" y="4553"/>
                  </a:cubicBezTo>
                  <a:cubicBezTo>
                    <a:pt x="1065" y="5039"/>
                    <a:pt x="943" y="5586"/>
                    <a:pt x="1126" y="6072"/>
                  </a:cubicBezTo>
                  <a:cubicBezTo>
                    <a:pt x="1399" y="6802"/>
                    <a:pt x="2098" y="7288"/>
                    <a:pt x="2888" y="7349"/>
                  </a:cubicBezTo>
                  <a:cubicBezTo>
                    <a:pt x="2981" y="7353"/>
                    <a:pt x="3073" y="7354"/>
                    <a:pt x="3166" y="7354"/>
                  </a:cubicBezTo>
                  <a:cubicBezTo>
                    <a:pt x="3839" y="7354"/>
                    <a:pt x="4527" y="7255"/>
                    <a:pt x="5168" y="7015"/>
                  </a:cubicBezTo>
                  <a:lnTo>
                    <a:pt x="10913" y="2121"/>
                  </a:lnTo>
                  <a:cubicBezTo>
                    <a:pt x="10422" y="854"/>
                    <a:pt x="9227" y="71"/>
                    <a:pt x="7927" y="71"/>
                  </a:cubicBezTo>
                  <a:cubicBezTo>
                    <a:pt x="7698" y="71"/>
                    <a:pt x="7467" y="95"/>
                    <a:pt x="7235" y="145"/>
                  </a:cubicBezTo>
                  <a:cubicBezTo>
                    <a:pt x="6901" y="267"/>
                    <a:pt x="6566" y="328"/>
                    <a:pt x="6232" y="358"/>
                  </a:cubicBezTo>
                  <a:cubicBezTo>
                    <a:pt x="5806" y="297"/>
                    <a:pt x="5381" y="176"/>
                    <a:pt x="4986" y="24"/>
                  </a:cubicBezTo>
                  <a:cubicBezTo>
                    <a:pt x="4889" y="8"/>
                    <a:pt x="4792" y="0"/>
                    <a:pt x="46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4" name="Google Shape;284;p33"/>
            <p:cNvSpPr/>
            <p:nvPr/>
          </p:nvSpPr>
          <p:spPr>
            <a:xfrm>
              <a:off x="3254702" y="3134666"/>
              <a:ext cx="154801" cy="226395"/>
            </a:xfrm>
            <a:custGeom>
              <a:avLst/>
              <a:gdLst/>
              <a:ahLst/>
              <a:cxnLst/>
              <a:rect l="l" t="t" r="r" b="b"/>
              <a:pathLst>
                <a:path w="11947" h="17476" extrusionOk="0">
                  <a:moveTo>
                    <a:pt x="9818" y="0"/>
                  </a:moveTo>
                  <a:lnTo>
                    <a:pt x="3314" y="365"/>
                  </a:lnTo>
                  <a:cubicBezTo>
                    <a:pt x="1429" y="456"/>
                    <a:pt x="1" y="2098"/>
                    <a:pt x="183" y="3982"/>
                  </a:cubicBezTo>
                  <a:cubicBezTo>
                    <a:pt x="396" y="6080"/>
                    <a:pt x="700" y="8633"/>
                    <a:pt x="1216" y="10153"/>
                  </a:cubicBezTo>
                  <a:cubicBezTo>
                    <a:pt x="2159" y="13192"/>
                    <a:pt x="4621" y="13192"/>
                    <a:pt x="4621" y="13192"/>
                  </a:cubicBezTo>
                  <a:cubicBezTo>
                    <a:pt x="4621" y="13192"/>
                    <a:pt x="4681" y="13709"/>
                    <a:pt x="4773" y="14438"/>
                  </a:cubicBezTo>
                  <a:cubicBezTo>
                    <a:pt x="4997" y="16202"/>
                    <a:pt x="6510" y="17476"/>
                    <a:pt x="8244" y="17476"/>
                  </a:cubicBezTo>
                  <a:cubicBezTo>
                    <a:pt x="8392" y="17476"/>
                    <a:pt x="8543" y="17467"/>
                    <a:pt x="8694" y="17447"/>
                  </a:cubicBezTo>
                  <a:cubicBezTo>
                    <a:pt x="10609" y="17204"/>
                    <a:pt x="11946" y="15441"/>
                    <a:pt x="11672" y="13526"/>
                  </a:cubicBezTo>
                  <a:lnTo>
                    <a:pt x="9970" y="1034"/>
                  </a:lnTo>
                  <a:lnTo>
                    <a:pt x="9818" y="0"/>
                  </a:ln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5" name="Google Shape;285;p33"/>
            <p:cNvSpPr/>
            <p:nvPr/>
          </p:nvSpPr>
          <p:spPr>
            <a:xfrm>
              <a:off x="3268486" y="3203925"/>
              <a:ext cx="11040" cy="10299"/>
            </a:xfrm>
            <a:custGeom>
              <a:avLst/>
              <a:gdLst/>
              <a:ahLst/>
              <a:cxnLst/>
              <a:rect l="l" t="t" r="r" b="b"/>
              <a:pathLst>
                <a:path w="852" h="795" extrusionOk="0">
                  <a:moveTo>
                    <a:pt x="449" y="0"/>
                  </a:moveTo>
                  <a:cubicBezTo>
                    <a:pt x="432" y="0"/>
                    <a:pt x="414" y="1"/>
                    <a:pt x="396" y="4"/>
                  </a:cubicBezTo>
                  <a:cubicBezTo>
                    <a:pt x="152" y="34"/>
                    <a:pt x="0" y="217"/>
                    <a:pt x="31" y="430"/>
                  </a:cubicBezTo>
                  <a:cubicBezTo>
                    <a:pt x="61" y="642"/>
                    <a:pt x="274" y="794"/>
                    <a:pt x="487" y="794"/>
                  </a:cubicBezTo>
                  <a:cubicBezTo>
                    <a:pt x="699" y="764"/>
                    <a:pt x="851" y="582"/>
                    <a:pt x="821" y="369"/>
                  </a:cubicBezTo>
                  <a:cubicBezTo>
                    <a:pt x="793" y="146"/>
                    <a:pt x="638" y="0"/>
                    <a:pt x="4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6" name="Google Shape;286;p33"/>
            <p:cNvSpPr/>
            <p:nvPr/>
          </p:nvSpPr>
          <p:spPr>
            <a:xfrm>
              <a:off x="3266517" y="3195155"/>
              <a:ext cx="21276" cy="7281"/>
            </a:xfrm>
            <a:custGeom>
              <a:avLst/>
              <a:gdLst/>
              <a:ahLst/>
              <a:cxnLst/>
              <a:rect l="l" t="t" r="r" b="b"/>
              <a:pathLst>
                <a:path w="1642" h="562" extrusionOk="0">
                  <a:moveTo>
                    <a:pt x="894" y="1"/>
                  </a:moveTo>
                  <a:cubicBezTo>
                    <a:pt x="838" y="1"/>
                    <a:pt x="783" y="5"/>
                    <a:pt x="730" y="12"/>
                  </a:cubicBezTo>
                  <a:cubicBezTo>
                    <a:pt x="517" y="43"/>
                    <a:pt x="304" y="134"/>
                    <a:pt x="152" y="316"/>
                  </a:cubicBezTo>
                  <a:cubicBezTo>
                    <a:pt x="31" y="438"/>
                    <a:pt x="0" y="529"/>
                    <a:pt x="31" y="559"/>
                  </a:cubicBezTo>
                  <a:cubicBezTo>
                    <a:pt x="32" y="561"/>
                    <a:pt x="35" y="562"/>
                    <a:pt x="38" y="562"/>
                  </a:cubicBezTo>
                  <a:cubicBezTo>
                    <a:pt x="90" y="562"/>
                    <a:pt x="359" y="313"/>
                    <a:pt x="791" y="255"/>
                  </a:cubicBezTo>
                  <a:cubicBezTo>
                    <a:pt x="864" y="245"/>
                    <a:pt x="935" y="241"/>
                    <a:pt x="1002" y="241"/>
                  </a:cubicBezTo>
                  <a:cubicBezTo>
                    <a:pt x="1256" y="241"/>
                    <a:pt x="1455" y="301"/>
                    <a:pt x="1539" y="301"/>
                  </a:cubicBezTo>
                  <a:cubicBezTo>
                    <a:pt x="1561" y="301"/>
                    <a:pt x="1576" y="296"/>
                    <a:pt x="1581" y="286"/>
                  </a:cubicBezTo>
                  <a:cubicBezTo>
                    <a:pt x="1642" y="225"/>
                    <a:pt x="1551" y="164"/>
                    <a:pt x="1399" y="103"/>
                  </a:cubicBezTo>
                  <a:cubicBezTo>
                    <a:pt x="1239" y="35"/>
                    <a:pt x="1062" y="1"/>
                    <a:pt x="89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7" name="Google Shape;287;p33"/>
            <p:cNvSpPr/>
            <p:nvPr/>
          </p:nvSpPr>
          <p:spPr>
            <a:xfrm>
              <a:off x="3321254" y="3194908"/>
              <a:ext cx="11040" cy="10312"/>
            </a:xfrm>
            <a:custGeom>
              <a:avLst/>
              <a:gdLst/>
              <a:ahLst/>
              <a:cxnLst/>
              <a:rect l="l" t="t" r="r" b="b"/>
              <a:pathLst>
                <a:path w="852" h="796" extrusionOk="0">
                  <a:moveTo>
                    <a:pt x="396" y="1"/>
                  </a:moveTo>
                  <a:cubicBezTo>
                    <a:pt x="183" y="31"/>
                    <a:pt x="0" y="214"/>
                    <a:pt x="31" y="457"/>
                  </a:cubicBezTo>
                  <a:cubicBezTo>
                    <a:pt x="59" y="651"/>
                    <a:pt x="239" y="795"/>
                    <a:pt x="432" y="795"/>
                  </a:cubicBezTo>
                  <a:cubicBezTo>
                    <a:pt x="450" y="795"/>
                    <a:pt x="468" y="794"/>
                    <a:pt x="487" y="791"/>
                  </a:cubicBezTo>
                  <a:cubicBezTo>
                    <a:pt x="700" y="761"/>
                    <a:pt x="851" y="578"/>
                    <a:pt x="851" y="366"/>
                  </a:cubicBezTo>
                  <a:cubicBezTo>
                    <a:pt x="791" y="153"/>
                    <a:pt x="608" y="1"/>
                    <a:pt x="3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8" name="Google Shape;288;p33"/>
            <p:cNvSpPr/>
            <p:nvPr/>
          </p:nvSpPr>
          <p:spPr>
            <a:xfrm>
              <a:off x="3321254" y="3187291"/>
              <a:ext cx="21678" cy="7358"/>
            </a:xfrm>
            <a:custGeom>
              <a:avLst/>
              <a:gdLst/>
              <a:ahLst/>
              <a:cxnLst/>
              <a:rect l="l" t="t" r="r" b="b"/>
              <a:pathLst>
                <a:path w="1673" h="568" extrusionOk="0">
                  <a:moveTo>
                    <a:pt x="897" y="0"/>
                  </a:moveTo>
                  <a:cubicBezTo>
                    <a:pt x="843" y="0"/>
                    <a:pt x="787" y="4"/>
                    <a:pt x="730" y="11"/>
                  </a:cubicBezTo>
                  <a:cubicBezTo>
                    <a:pt x="517" y="72"/>
                    <a:pt x="304" y="163"/>
                    <a:pt x="152" y="315"/>
                  </a:cubicBezTo>
                  <a:cubicBezTo>
                    <a:pt x="31" y="437"/>
                    <a:pt x="0" y="559"/>
                    <a:pt x="31" y="559"/>
                  </a:cubicBezTo>
                  <a:cubicBezTo>
                    <a:pt x="37" y="565"/>
                    <a:pt x="45" y="567"/>
                    <a:pt x="54" y="567"/>
                  </a:cubicBezTo>
                  <a:cubicBezTo>
                    <a:pt x="142" y="567"/>
                    <a:pt x="380" y="340"/>
                    <a:pt x="791" y="285"/>
                  </a:cubicBezTo>
                  <a:cubicBezTo>
                    <a:pt x="879" y="266"/>
                    <a:pt x="963" y="259"/>
                    <a:pt x="1042" y="259"/>
                  </a:cubicBezTo>
                  <a:cubicBezTo>
                    <a:pt x="1287" y="259"/>
                    <a:pt x="1478" y="328"/>
                    <a:pt x="1567" y="328"/>
                  </a:cubicBezTo>
                  <a:cubicBezTo>
                    <a:pt x="1587" y="328"/>
                    <a:pt x="1602" y="324"/>
                    <a:pt x="1611" y="315"/>
                  </a:cubicBezTo>
                  <a:cubicBezTo>
                    <a:pt x="1672" y="255"/>
                    <a:pt x="1551" y="194"/>
                    <a:pt x="1399" y="133"/>
                  </a:cubicBezTo>
                  <a:cubicBezTo>
                    <a:pt x="1236" y="40"/>
                    <a:pt x="1074" y="0"/>
                    <a:pt x="8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9" name="Google Shape;289;p33"/>
            <p:cNvSpPr/>
            <p:nvPr/>
          </p:nvSpPr>
          <p:spPr>
            <a:xfrm>
              <a:off x="3292506" y="3192551"/>
              <a:ext cx="15367" cy="48450"/>
            </a:xfrm>
            <a:custGeom>
              <a:avLst/>
              <a:gdLst/>
              <a:ahLst/>
              <a:cxnLst/>
              <a:rect l="l" t="t" r="r" b="b"/>
              <a:pathLst>
                <a:path w="1186" h="3740" extrusionOk="0">
                  <a:moveTo>
                    <a:pt x="791" y="1"/>
                  </a:moveTo>
                  <a:lnTo>
                    <a:pt x="791" y="1"/>
                  </a:lnTo>
                  <a:cubicBezTo>
                    <a:pt x="548" y="730"/>
                    <a:pt x="365" y="1520"/>
                    <a:pt x="244" y="2280"/>
                  </a:cubicBezTo>
                  <a:cubicBezTo>
                    <a:pt x="183" y="2584"/>
                    <a:pt x="122" y="2888"/>
                    <a:pt x="61" y="3162"/>
                  </a:cubicBezTo>
                  <a:cubicBezTo>
                    <a:pt x="1" y="3314"/>
                    <a:pt x="1" y="3466"/>
                    <a:pt x="61" y="3618"/>
                  </a:cubicBezTo>
                  <a:cubicBezTo>
                    <a:pt x="92" y="3678"/>
                    <a:pt x="183" y="3739"/>
                    <a:pt x="274" y="3739"/>
                  </a:cubicBezTo>
                  <a:lnTo>
                    <a:pt x="456" y="3739"/>
                  </a:lnTo>
                  <a:cubicBezTo>
                    <a:pt x="700" y="3739"/>
                    <a:pt x="943" y="3678"/>
                    <a:pt x="1186" y="3587"/>
                  </a:cubicBezTo>
                  <a:cubicBezTo>
                    <a:pt x="1064" y="3572"/>
                    <a:pt x="943" y="3564"/>
                    <a:pt x="825" y="3564"/>
                  </a:cubicBezTo>
                  <a:cubicBezTo>
                    <a:pt x="707" y="3564"/>
                    <a:pt x="593" y="3572"/>
                    <a:pt x="487" y="3587"/>
                  </a:cubicBezTo>
                  <a:cubicBezTo>
                    <a:pt x="365" y="3587"/>
                    <a:pt x="244" y="3587"/>
                    <a:pt x="213" y="3526"/>
                  </a:cubicBezTo>
                  <a:cubicBezTo>
                    <a:pt x="183" y="3405"/>
                    <a:pt x="183" y="3283"/>
                    <a:pt x="213" y="3192"/>
                  </a:cubicBezTo>
                  <a:cubicBezTo>
                    <a:pt x="274" y="2919"/>
                    <a:pt x="365" y="2615"/>
                    <a:pt x="426" y="2311"/>
                  </a:cubicBezTo>
                  <a:cubicBezTo>
                    <a:pt x="608" y="1551"/>
                    <a:pt x="730" y="760"/>
                    <a:pt x="79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0" name="Google Shape;290;p33"/>
            <p:cNvSpPr/>
            <p:nvPr/>
          </p:nvSpPr>
          <p:spPr>
            <a:xfrm>
              <a:off x="3314556" y="3282733"/>
              <a:ext cx="51609" cy="32296"/>
            </a:xfrm>
            <a:custGeom>
              <a:avLst/>
              <a:gdLst/>
              <a:ahLst/>
              <a:cxnLst/>
              <a:rect l="l" t="t" r="r" b="b"/>
              <a:pathLst>
                <a:path w="3983" h="2493" extrusionOk="0">
                  <a:moveTo>
                    <a:pt x="3983" y="0"/>
                  </a:moveTo>
                  <a:lnTo>
                    <a:pt x="3983" y="0"/>
                  </a:lnTo>
                  <a:cubicBezTo>
                    <a:pt x="2858" y="942"/>
                    <a:pt x="1460" y="1550"/>
                    <a:pt x="1" y="1763"/>
                  </a:cubicBezTo>
                  <a:lnTo>
                    <a:pt x="153" y="2493"/>
                  </a:lnTo>
                  <a:cubicBezTo>
                    <a:pt x="3314" y="2310"/>
                    <a:pt x="3982" y="0"/>
                    <a:pt x="3983" y="0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1" name="Google Shape;291;p33"/>
            <p:cNvSpPr/>
            <p:nvPr/>
          </p:nvSpPr>
          <p:spPr>
            <a:xfrm>
              <a:off x="3309438" y="3240201"/>
              <a:ext cx="16948" cy="18383"/>
            </a:xfrm>
            <a:custGeom>
              <a:avLst/>
              <a:gdLst/>
              <a:ahLst/>
              <a:cxnLst/>
              <a:rect l="l" t="t" r="r" b="b"/>
              <a:pathLst>
                <a:path w="1308" h="1419" extrusionOk="0">
                  <a:moveTo>
                    <a:pt x="1186" y="0"/>
                  </a:moveTo>
                  <a:cubicBezTo>
                    <a:pt x="1125" y="0"/>
                    <a:pt x="1186" y="487"/>
                    <a:pt x="852" y="882"/>
                  </a:cubicBezTo>
                  <a:cubicBezTo>
                    <a:pt x="517" y="1277"/>
                    <a:pt x="1" y="1307"/>
                    <a:pt x="1" y="1368"/>
                  </a:cubicBezTo>
                  <a:cubicBezTo>
                    <a:pt x="1" y="1404"/>
                    <a:pt x="42" y="1419"/>
                    <a:pt x="120" y="1419"/>
                  </a:cubicBezTo>
                  <a:cubicBezTo>
                    <a:pt x="174" y="1419"/>
                    <a:pt x="247" y="1411"/>
                    <a:pt x="335" y="1399"/>
                  </a:cubicBezTo>
                  <a:cubicBezTo>
                    <a:pt x="608" y="1368"/>
                    <a:pt x="882" y="1247"/>
                    <a:pt x="1034" y="1034"/>
                  </a:cubicBezTo>
                  <a:cubicBezTo>
                    <a:pt x="1216" y="821"/>
                    <a:pt x="1308" y="578"/>
                    <a:pt x="1308" y="304"/>
                  </a:cubicBezTo>
                  <a:cubicBezTo>
                    <a:pt x="1308" y="122"/>
                    <a:pt x="1216" y="0"/>
                    <a:pt x="118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2" name="Google Shape;292;p33"/>
            <p:cNvSpPr/>
            <p:nvPr/>
          </p:nvSpPr>
          <p:spPr>
            <a:xfrm>
              <a:off x="3316136" y="3166782"/>
              <a:ext cx="26796" cy="6983"/>
            </a:xfrm>
            <a:custGeom>
              <a:avLst/>
              <a:gdLst/>
              <a:ahLst/>
              <a:cxnLst/>
              <a:rect l="l" t="t" r="r" b="b"/>
              <a:pathLst>
                <a:path w="2068" h="539" extrusionOk="0">
                  <a:moveTo>
                    <a:pt x="1079" y="1"/>
                  </a:moveTo>
                  <a:cubicBezTo>
                    <a:pt x="797" y="1"/>
                    <a:pt x="522" y="78"/>
                    <a:pt x="274" y="227"/>
                  </a:cubicBezTo>
                  <a:cubicBezTo>
                    <a:pt x="91" y="318"/>
                    <a:pt x="0" y="439"/>
                    <a:pt x="31" y="500"/>
                  </a:cubicBezTo>
                  <a:cubicBezTo>
                    <a:pt x="49" y="528"/>
                    <a:pt x="101" y="539"/>
                    <a:pt x="179" y="539"/>
                  </a:cubicBezTo>
                  <a:cubicBezTo>
                    <a:pt x="358" y="539"/>
                    <a:pt x="674" y="482"/>
                    <a:pt x="1034" y="439"/>
                  </a:cubicBezTo>
                  <a:cubicBezTo>
                    <a:pt x="1117" y="434"/>
                    <a:pt x="1197" y="433"/>
                    <a:pt x="1274" y="433"/>
                  </a:cubicBezTo>
                  <a:cubicBezTo>
                    <a:pt x="1469" y="433"/>
                    <a:pt x="1642" y="444"/>
                    <a:pt x="1775" y="444"/>
                  </a:cubicBezTo>
                  <a:cubicBezTo>
                    <a:pt x="1916" y="444"/>
                    <a:pt x="2010" y="431"/>
                    <a:pt x="2037" y="379"/>
                  </a:cubicBezTo>
                  <a:cubicBezTo>
                    <a:pt x="2067" y="287"/>
                    <a:pt x="1976" y="227"/>
                    <a:pt x="1794" y="166"/>
                  </a:cubicBezTo>
                  <a:cubicBezTo>
                    <a:pt x="1558" y="55"/>
                    <a:pt x="1316" y="1"/>
                    <a:pt x="10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3" name="Google Shape;293;p33"/>
            <p:cNvSpPr/>
            <p:nvPr/>
          </p:nvSpPr>
          <p:spPr>
            <a:xfrm>
              <a:off x="3265727" y="3178364"/>
              <a:ext cx="19708" cy="7876"/>
            </a:xfrm>
            <a:custGeom>
              <a:avLst/>
              <a:gdLst/>
              <a:ahLst/>
              <a:cxnLst/>
              <a:rect l="l" t="t" r="r" b="b"/>
              <a:pathLst>
                <a:path w="1521" h="608" extrusionOk="0">
                  <a:moveTo>
                    <a:pt x="895" y="0"/>
                  </a:moveTo>
                  <a:cubicBezTo>
                    <a:pt x="820" y="0"/>
                    <a:pt x="745" y="10"/>
                    <a:pt x="669" y="32"/>
                  </a:cubicBezTo>
                  <a:cubicBezTo>
                    <a:pt x="457" y="62"/>
                    <a:pt x="274" y="153"/>
                    <a:pt x="122" y="305"/>
                  </a:cubicBezTo>
                  <a:cubicBezTo>
                    <a:pt x="31" y="427"/>
                    <a:pt x="1" y="548"/>
                    <a:pt x="31" y="579"/>
                  </a:cubicBezTo>
                  <a:cubicBezTo>
                    <a:pt x="51" y="599"/>
                    <a:pt x="82" y="607"/>
                    <a:pt x="121" y="607"/>
                  </a:cubicBezTo>
                  <a:cubicBezTo>
                    <a:pt x="258" y="607"/>
                    <a:pt x="500" y="505"/>
                    <a:pt x="760" y="457"/>
                  </a:cubicBezTo>
                  <a:cubicBezTo>
                    <a:pt x="1095" y="396"/>
                    <a:pt x="1429" y="427"/>
                    <a:pt x="1490" y="305"/>
                  </a:cubicBezTo>
                  <a:cubicBezTo>
                    <a:pt x="1520" y="244"/>
                    <a:pt x="1429" y="153"/>
                    <a:pt x="1308" y="92"/>
                  </a:cubicBezTo>
                  <a:cubicBezTo>
                    <a:pt x="1170" y="34"/>
                    <a:pt x="1033" y="0"/>
                    <a:pt x="8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4" name="Google Shape;294;p33"/>
            <p:cNvSpPr/>
            <p:nvPr/>
          </p:nvSpPr>
          <p:spPr>
            <a:xfrm>
              <a:off x="3248794" y="3120492"/>
              <a:ext cx="148102" cy="80539"/>
            </a:xfrm>
            <a:custGeom>
              <a:avLst/>
              <a:gdLst/>
              <a:ahLst/>
              <a:cxnLst/>
              <a:rect l="l" t="t" r="r" b="b"/>
              <a:pathLst>
                <a:path w="11430" h="6217" extrusionOk="0">
                  <a:moveTo>
                    <a:pt x="7235" y="0"/>
                  </a:moveTo>
                  <a:lnTo>
                    <a:pt x="4742" y="699"/>
                  </a:lnTo>
                  <a:lnTo>
                    <a:pt x="2037" y="1429"/>
                  </a:lnTo>
                  <a:lnTo>
                    <a:pt x="1" y="2280"/>
                  </a:lnTo>
                  <a:lnTo>
                    <a:pt x="305" y="3708"/>
                  </a:lnTo>
                  <a:cubicBezTo>
                    <a:pt x="305" y="3708"/>
                    <a:pt x="686" y="3836"/>
                    <a:pt x="1295" y="3836"/>
                  </a:cubicBezTo>
                  <a:cubicBezTo>
                    <a:pt x="1984" y="3836"/>
                    <a:pt x="2964" y="3673"/>
                    <a:pt x="4013" y="2979"/>
                  </a:cubicBezTo>
                  <a:cubicBezTo>
                    <a:pt x="5096" y="2231"/>
                    <a:pt x="6398" y="1746"/>
                    <a:pt x="7009" y="1746"/>
                  </a:cubicBezTo>
                  <a:cubicBezTo>
                    <a:pt x="7118" y="1746"/>
                    <a:pt x="7205" y="1761"/>
                    <a:pt x="7265" y="1793"/>
                  </a:cubicBezTo>
                  <a:cubicBezTo>
                    <a:pt x="7660" y="2037"/>
                    <a:pt x="7903" y="3465"/>
                    <a:pt x="9332" y="3708"/>
                  </a:cubicBezTo>
                  <a:cubicBezTo>
                    <a:pt x="9332" y="3708"/>
                    <a:pt x="9555" y="6216"/>
                    <a:pt x="10534" y="6216"/>
                  </a:cubicBezTo>
                  <a:cubicBezTo>
                    <a:pt x="10578" y="6216"/>
                    <a:pt x="10623" y="6211"/>
                    <a:pt x="10669" y="6201"/>
                  </a:cubicBezTo>
                  <a:cubicBezTo>
                    <a:pt x="11429" y="6049"/>
                    <a:pt x="10973" y="3009"/>
                    <a:pt x="10669" y="1307"/>
                  </a:cubicBezTo>
                  <a:cubicBezTo>
                    <a:pt x="10518" y="608"/>
                    <a:pt x="9940" y="122"/>
                    <a:pt x="9241" y="91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5" name="Google Shape;295;p33"/>
            <p:cNvSpPr/>
            <p:nvPr/>
          </p:nvSpPr>
          <p:spPr>
            <a:xfrm>
              <a:off x="3383867" y="3183443"/>
              <a:ext cx="29232" cy="36973"/>
            </a:xfrm>
            <a:custGeom>
              <a:avLst/>
              <a:gdLst/>
              <a:ahLst/>
              <a:cxnLst/>
              <a:rect l="l" t="t" r="r" b="b"/>
              <a:pathLst>
                <a:path w="2256" h="2854" extrusionOk="0">
                  <a:moveTo>
                    <a:pt x="889" y="1"/>
                  </a:moveTo>
                  <a:cubicBezTo>
                    <a:pt x="434" y="1"/>
                    <a:pt x="15" y="217"/>
                    <a:pt x="0" y="217"/>
                  </a:cubicBezTo>
                  <a:cubicBezTo>
                    <a:pt x="0" y="217"/>
                    <a:pt x="395" y="2801"/>
                    <a:pt x="395" y="2831"/>
                  </a:cubicBezTo>
                  <a:cubicBezTo>
                    <a:pt x="401" y="2842"/>
                    <a:pt x="466" y="2853"/>
                    <a:pt x="568" y="2853"/>
                  </a:cubicBezTo>
                  <a:cubicBezTo>
                    <a:pt x="1032" y="2853"/>
                    <a:pt x="2256" y="2625"/>
                    <a:pt x="2006" y="1129"/>
                  </a:cubicBezTo>
                  <a:cubicBezTo>
                    <a:pt x="1853" y="225"/>
                    <a:pt x="1352" y="1"/>
                    <a:pt x="889" y="1"/>
                  </a:cubicBez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6" name="Google Shape;296;p33"/>
            <p:cNvSpPr/>
            <p:nvPr/>
          </p:nvSpPr>
          <p:spPr>
            <a:xfrm>
              <a:off x="3393713" y="3190581"/>
              <a:ext cx="11428" cy="21077"/>
            </a:xfrm>
            <a:custGeom>
              <a:avLst/>
              <a:gdLst/>
              <a:ahLst/>
              <a:cxnLst/>
              <a:rect l="l" t="t" r="r" b="b"/>
              <a:pathLst>
                <a:path w="882" h="1627" extrusionOk="0">
                  <a:moveTo>
                    <a:pt x="213" y="1"/>
                  </a:moveTo>
                  <a:cubicBezTo>
                    <a:pt x="152" y="1"/>
                    <a:pt x="91" y="31"/>
                    <a:pt x="61" y="92"/>
                  </a:cubicBezTo>
                  <a:cubicBezTo>
                    <a:pt x="31" y="122"/>
                    <a:pt x="0" y="153"/>
                    <a:pt x="0" y="213"/>
                  </a:cubicBezTo>
                  <a:cubicBezTo>
                    <a:pt x="0" y="282"/>
                    <a:pt x="17" y="316"/>
                    <a:pt x="26" y="316"/>
                  </a:cubicBezTo>
                  <a:cubicBezTo>
                    <a:pt x="29" y="316"/>
                    <a:pt x="31" y="312"/>
                    <a:pt x="31" y="305"/>
                  </a:cubicBezTo>
                  <a:lnTo>
                    <a:pt x="31" y="213"/>
                  </a:lnTo>
                  <a:cubicBezTo>
                    <a:pt x="61" y="153"/>
                    <a:pt x="122" y="92"/>
                    <a:pt x="213" y="92"/>
                  </a:cubicBezTo>
                  <a:cubicBezTo>
                    <a:pt x="335" y="122"/>
                    <a:pt x="426" y="183"/>
                    <a:pt x="487" y="305"/>
                  </a:cubicBezTo>
                  <a:cubicBezTo>
                    <a:pt x="578" y="426"/>
                    <a:pt x="639" y="578"/>
                    <a:pt x="669" y="730"/>
                  </a:cubicBezTo>
                  <a:cubicBezTo>
                    <a:pt x="730" y="1034"/>
                    <a:pt x="639" y="1308"/>
                    <a:pt x="426" y="1490"/>
                  </a:cubicBezTo>
                  <a:cubicBezTo>
                    <a:pt x="335" y="1551"/>
                    <a:pt x="274" y="1551"/>
                    <a:pt x="183" y="1551"/>
                  </a:cubicBezTo>
                  <a:cubicBezTo>
                    <a:pt x="122" y="1520"/>
                    <a:pt x="91" y="1490"/>
                    <a:pt x="91" y="1490"/>
                  </a:cubicBezTo>
                  <a:lnTo>
                    <a:pt x="91" y="1490"/>
                  </a:lnTo>
                  <a:cubicBezTo>
                    <a:pt x="91" y="1520"/>
                    <a:pt x="91" y="1551"/>
                    <a:pt x="183" y="1581"/>
                  </a:cubicBezTo>
                  <a:cubicBezTo>
                    <a:pt x="228" y="1612"/>
                    <a:pt x="274" y="1627"/>
                    <a:pt x="319" y="1627"/>
                  </a:cubicBezTo>
                  <a:cubicBezTo>
                    <a:pt x="365" y="1627"/>
                    <a:pt x="411" y="1612"/>
                    <a:pt x="456" y="1581"/>
                  </a:cubicBezTo>
                  <a:cubicBezTo>
                    <a:pt x="730" y="1399"/>
                    <a:pt x="882" y="1064"/>
                    <a:pt x="790" y="730"/>
                  </a:cubicBezTo>
                  <a:cubicBezTo>
                    <a:pt x="760" y="548"/>
                    <a:pt x="699" y="365"/>
                    <a:pt x="608" y="244"/>
                  </a:cubicBezTo>
                  <a:cubicBezTo>
                    <a:pt x="517" y="92"/>
                    <a:pt x="365" y="1"/>
                    <a:pt x="213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7" name="Google Shape;297;p33"/>
            <p:cNvSpPr/>
            <p:nvPr/>
          </p:nvSpPr>
          <p:spPr>
            <a:xfrm>
              <a:off x="3264159" y="3109066"/>
              <a:ext cx="85868" cy="21284"/>
            </a:xfrm>
            <a:custGeom>
              <a:avLst/>
              <a:gdLst/>
              <a:ahLst/>
              <a:cxnLst/>
              <a:rect l="l" t="t" r="r" b="b"/>
              <a:pathLst>
                <a:path w="6627" h="1643" extrusionOk="0">
                  <a:moveTo>
                    <a:pt x="5076" y="1"/>
                  </a:moveTo>
                  <a:cubicBezTo>
                    <a:pt x="4559" y="1"/>
                    <a:pt x="4012" y="92"/>
                    <a:pt x="3526" y="274"/>
                  </a:cubicBezTo>
                  <a:cubicBezTo>
                    <a:pt x="3040" y="457"/>
                    <a:pt x="2553" y="609"/>
                    <a:pt x="2067" y="730"/>
                  </a:cubicBezTo>
                  <a:cubicBezTo>
                    <a:pt x="1884" y="772"/>
                    <a:pt x="1694" y="795"/>
                    <a:pt x="1503" y="795"/>
                  </a:cubicBezTo>
                  <a:cubicBezTo>
                    <a:pt x="1283" y="795"/>
                    <a:pt x="1063" y="765"/>
                    <a:pt x="851" y="700"/>
                  </a:cubicBezTo>
                  <a:cubicBezTo>
                    <a:pt x="608" y="609"/>
                    <a:pt x="365" y="457"/>
                    <a:pt x="182" y="244"/>
                  </a:cubicBezTo>
                  <a:cubicBezTo>
                    <a:pt x="61" y="92"/>
                    <a:pt x="0" y="1"/>
                    <a:pt x="0" y="1"/>
                  </a:cubicBezTo>
                  <a:lnTo>
                    <a:pt x="0" y="1"/>
                  </a:lnTo>
                  <a:cubicBezTo>
                    <a:pt x="0" y="1"/>
                    <a:pt x="0" y="122"/>
                    <a:pt x="122" y="305"/>
                  </a:cubicBezTo>
                  <a:cubicBezTo>
                    <a:pt x="304" y="548"/>
                    <a:pt x="547" y="730"/>
                    <a:pt x="821" y="821"/>
                  </a:cubicBezTo>
                  <a:cubicBezTo>
                    <a:pt x="1087" y="916"/>
                    <a:pt x="1353" y="964"/>
                    <a:pt x="1619" y="964"/>
                  </a:cubicBezTo>
                  <a:cubicBezTo>
                    <a:pt x="1778" y="964"/>
                    <a:pt x="1938" y="947"/>
                    <a:pt x="2097" y="913"/>
                  </a:cubicBezTo>
                  <a:cubicBezTo>
                    <a:pt x="2614" y="821"/>
                    <a:pt x="3131" y="669"/>
                    <a:pt x="3617" y="457"/>
                  </a:cubicBezTo>
                  <a:cubicBezTo>
                    <a:pt x="4073" y="274"/>
                    <a:pt x="4559" y="183"/>
                    <a:pt x="5076" y="183"/>
                  </a:cubicBezTo>
                  <a:cubicBezTo>
                    <a:pt x="5471" y="183"/>
                    <a:pt x="5866" y="335"/>
                    <a:pt x="6170" y="639"/>
                  </a:cubicBezTo>
                  <a:cubicBezTo>
                    <a:pt x="6353" y="821"/>
                    <a:pt x="6505" y="1065"/>
                    <a:pt x="6535" y="1338"/>
                  </a:cubicBezTo>
                  <a:cubicBezTo>
                    <a:pt x="6565" y="1520"/>
                    <a:pt x="6565" y="1642"/>
                    <a:pt x="6565" y="1642"/>
                  </a:cubicBezTo>
                  <a:cubicBezTo>
                    <a:pt x="6626" y="1551"/>
                    <a:pt x="6626" y="1429"/>
                    <a:pt x="6626" y="1338"/>
                  </a:cubicBezTo>
                  <a:cubicBezTo>
                    <a:pt x="6596" y="1034"/>
                    <a:pt x="6474" y="730"/>
                    <a:pt x="6262" y="517"/>
                  </a:cubicBezTo>
                  <a:cubicBezTo>
                    <a:pt x="5958" y="213"/>
                    <a:pt x="5532" y="31"/>
                    <a:pt x="50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8" name="Google Shape;298;p33"/>
            <p:cNvSpPr/>
            <p:nvPr/>
          </p:nvSpPr>
          <p:spPr>
            <a:xfrm>
              <a:off x="3233442" y="3123187"/>
              <a:ext cx="109891" cy="18888"/>
            </a:xfrm>
            <a:custGeom>
              <a:avLst/>
              <a:gdLst/>
              <a:ahLst/>
              <a:cxnLst/>
              <a:rect l="l" t="t" r="r" b="b"/>
              <a:pathLst>
                <a:path w="8481" h="1458" extrusionOk="0">
                  <a:moveTo>
                    <a:pt x="7147" y="0"/>
                  </a:moveTo>
                  <a:cubicBezTo>
                    <a:pt x="6705" y="0"/>
                    <a:pt x="6246" y="121"/>
                    <a:pt x="5836" y="339"/>
                  </a:cubicBezTo>
                  <a:cubicBezTo>
                    <a:pt x="5319" y="613"/>
                    <a:pt x="4772" y="856"/>
                    <a:pt x="4195" y="1099"/>
                  </a:cubicBezTo>
                  <a:cubicBezTo>
                    <a:pt x="3816" y="1211"/>
                    <a:pt x="3424" y="1265"/>
                    <a:pt x="3034" y="1265"/>
                  </a:cubicBezTo>
                  <a:cubicBezTo>
                    <a:pt x="2361" y="1265"/>
                    <a:pt x="1691" y="1103"/>
                    <a:pt x="1094" y="795"/>
                  </a:cubicBezTo>
                  <a:cubicBezTo>
                    <a:pt x="699" y="582"/>
                    <a:pt x="335" y="309"/>
                    <a:pt x="0" y="5"/>
                  </a:cubicBezTo>
                  <a:lnTo>
                    <a:pt x="0" y="5"/>
                  </a:lnTo>
                  <a:cubicBezTo>
                    <a:pt x="61" y="127"/>
                    <a:pt x="122" y="218"/>
                    <a:pt x="213" y="309"/>
                  </a:cubicBezTo>
                  <a:cubicBezTo>
                    <a:pt x="456" y="552"/>
                    <a:pt x="730" y="765"/>
                    <a:pt x="1003" y="917"/>
                  </a:cubicBezTo>
                  <a:cubicBezTo>
                    <a:pt x="1650" y="1269"/>
                    <a:pt x="2372" y="1458"/>
                    <a:pt x="3088" y="1458"/>
                  </a:cubicBezTo>
                  <a:cubicBezTo>
                    <a:pt x="3484" y="1458"/>
                    <a:pt x="3877" y="1400"/>
                    <a:pt x="4256" y="1282"/>
                  </a:cubicBezTo>
                  <a:cubicBezTo>
                    <a:pt x="4833" y="1038"/>
                    <a:pt x="5380" y="795"/>
                    <a:pt x="5927" y="522"/>
                  </a:cubicBezTo>
                  <a:cubicBezTo>
                    <a:pt x="6310" y="303"/>
                    <a:pt x="6717" y="183"/>
                    <a:pt x="7149" y="183"/>
                  </a:cubicBezTo>
                  <a:cubicBezTo>
                    <a:pt x="7197" y="183"/>
                    <a:pt x="7246" y="184"/>
                    <a:pt x="7295" y="187"/>
                  </a:cubicBezTo>
                  <a:cubicBezTo>
                    <a:pt x="7334" y="183"/>
                    <a:pt x="7373" y="182"/>
                    <a:pt x="7412" y="182"/>
                  </a:cubicBezTo>
                  <a:cubicBezTo>
                    <a:pt x="7683" y="182"/>
                    <a:pt x="7968" y="271"/>
                    <a:pt x="8207" y="430"/>
                  </a:cubicBezTo>
                  <a:cubicBezTo>
                    <a:pt x="8389" y="552"/>
                    <a:pt x="8481" y="643"/>
                    <a:pt x="8481" y="643"/>
                  </a:cubicBezTo>
                  <a:cubicBezTo>
                    <a:pt x="8420" y="522"/>
                    <a:pt x="8359" y="430"/>
                    <a:pt x="8237" y="370"/>
                  </a:cubicBezTo>
                  <a:cubicBezTo>
                    <a:pt x="7994" y="157"/>
                    <a:pt x="7660" y="35"/>
                    <a:pt x="7295" y="5"/>
                  </a:cubicBezTo>
                  <a:cubicBezTo>
                    <a:pt x="7246" y="2"/>
                    <a:pt x="7197" y="0"/>
                    <a:pt x="7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9" name="Google Shape;299;p33"/>
            <p:cNvSpPr/>
            <p:nvPr/>
          </p:nvSpPr>
          <p:spPr>
            <a:xfrm>
              <a:off x="3118450" y="3434338"/>
              <a:ext cx="190640" cy="146957"/>
            </a:xfrm>
            <a:custGeom>
              <a:avLst/>
              <a:gdLst/>
              <a:ahLst/>
              <a:cxnLst/>
              <a:rect l="l" t="t" r="r" b="b"/>
              <a:pathLst>
                <a:path w="14713" h="11344" extrusionOk="0">
                  <a:moveTo>
                    <a:pt x="2919" y="0"/>
                  </a:moveTo>
                  <a:lnTo>
                    <a:pt x="1" y="639"/>
                  </a:lnTo>
                  <a:cubicBezTo>
                    <a:pt x="1" y="639"/>
                    <a:pt x="3071" y="7022"/>
                    <a:pt x="5289" y="9362"/>
                  </a:cubicBezTo>
                  <a:cubicBezTo>
                    <a:pt x="5289" y="9362"/>
                    <a:pt x="6776" y="11344"/>
                    <a:pt x="9322" y="11344"/>
                  </a:cubicBezTo>
                  <a:cubicBezTo>
                    <a:pt x="9866" y="11344"/>
                    <a:pt x="10459" y="11253"/>
                    <a:pt x="11095" y="11034"/>
                  </a:cubicBezTo>
                  <a:cubicBezTo>
                    <a:pt x="14712" y="9757"/>
                    <a:pt x="11733" y="7508"/>
                    <a:pt x="11733" y="7508"/>
                  </a:cubicBezTo>
                  <a:lnTo>
                    <a:pt x="2919" y="0"/>
                  </a:ln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0" name="Google Shape;300;p33"/>
            <p:cNvSpPr/>
            <p:nvPr/>
          </p:nvSpPr>
          <p:spPr>
            <a:xfrm>
              <a:off x="3085375" y="3326834"/>
              <a:ext cx="129586" cy="116566"/>
            </a:xfrm>
            <a:custGeom>
              <a:avLst/>
              <a:gdLst/>
              <a:ahLst/>
              <a:cxnLst/>
              <a:rect l="l" t="t" r="r" b="b"/>
              <a:pathLst>
                <a:path w="10001" h="8998" extrusionOk="0">
                  <a:moveTo>
                    <a:pt x="1034" y="0"/>
                  </a:moveTo>
                  <a:cubicBezTo>
                    <a:pt x="426" y="31"/>
                    <a:pt x="0" y="608"/>
                    <a:pt x="183" y="1216"/>
                  </a:cubicBezTo>
                  <a:lnTo>
                    <a:pt x="3952" y="8542"/>
                  </a:lnTo>
                  <a:cubicBezTo>
                    <a:pt x="4073" y="8846"/>
                    <a:pt x="4377" y="8998"/>
                    <a:pt x="4712" y="8998"/>
                  </a:cubicBezTo>
                  <a:lnTo>
                    <a:pt x="9271" y="8998"/>
                  </a:lnTo>
                  <a:cubicBezTo>
                    <a:pt x="9727" y="8967"/>
                    <a:pt x="10001" y="8450"/>
                    <a:pt x="9757" y="8055"/>
                  </a:cubicBezTo>
                  <a:lnTo>
                    <a:pt x="6110" y="852"/>
                  </a:lnTo>
                  <a:cubicBezTo>
                    <a:pt x="5867" y="335"/>
                    <a:pt x="5350" y="0"/>
                    <a:pt x="48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1" name="Google Shape;301;p33"/>
            <p:cNvSpPr/>
            <p:nvPr/>
          </p:nvSpPr>
          <p:spPr>
            <a:xfrm>
              <a:off x="3085375" y="3332741"/>
              <a:ext cx="124856" cy="110659"/>
            </a:xfrm>
            <a:custGeom>
              <a:avLst/>
              <a:gdLst/>
              <a:ahLst/>
              <a:cxnLst/>
              <a:rect l="l" t="t" r="r" b="b"/>
              <a:pathLst>
                <a:path w="9636" h="8542" extrusionOk="0">
                  <a:moveTo>
                    <a:pt x="791" y="0"/>
                  </a:moveTo>
                  <a:cubicBezTo>
                    <a:pt x="304" y="0"/>
                    <a:pt x="0" y="487"/>
                    <a:pt x="213" y="912"/>
                  </a:cubicBezTo>
                  <a:lnTo>
                    <a:pt x="3921" y="8086"/>
                  </a:lnTo>
                  <a:cubicBezTo>
                    <a:pt x="4043" y="8359"/>
                    <a:pt x="4347" y="8542"/>
                    <a:pt x="4681" y="8542"/>
                  </a:cubicBezTo>
                  <a:lnTo>
                    <a:pt x="9180" y="8542"/>
                  </a:lnTo>
                  <a:cubicBezTo>
                    <a:pt x="9453" y="8542"/>
                    <a:pt x="9636" y="8268"/>
                    <a:pt x="9514" y="8025"/>
                  </a:cubicBezTo>
                  <a:lnTo>
                    <a:pt x="5867" y="821"/>
                  </a:lnTo>
                  <a:cubicBezTo>
                    <a:pt x="5624" y="304"/>
                    <a:pt x="5107" y="0"/>
                    <a:pt x="4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2" name="Google Shape;302;p33"/>
            <p:cNvSpPr/>
            <p:nvPr/>
          </p:nvSpPr>
          <p:spPr>
            <a:xfrm>
              <a:off x="3104277" y="3371724"/>
              <a:ext cx="67754" cy="78764"/>
            </a:xfrm>
            <a:custGeom>
              <a:avLst/>
              <a:gdLst/>
              <a:ahLst/>
              <a:cxnLst/>
              <a:rect l="l" t="t" r="r" b="b"/>
              <a:pathLst>
                <a:path w="5229" h="6080" extrusionOk="0">
                  <a:moveTo>
                    <a:pt x="2766" y="1"/>
                  </a:moveTo>
                  <a:lnTo>
                    <a:pt x="487" y="912"/>
                  </a:lnTo>
                  <a:lnTo>
                    <a:pt x="0" y="2736"/>
                  </a:lnTo>
                  <a:lnTo>
                    <a:pt x="1095" y="5472"/>
                  </a:lnTo>
                  <a:lnTo>
                    <a:pt x="5107" y="6080"/>
                  </a:lnTo>
                  <a:lnTo>
                    <a:pt x="3921" y="4864"/>
                  </a:lnTo>
                  <a:lnTo>
                    <a:pt x="4073" y="3800"/>
                  </a:lnTo>
                  <a:cubicBezTo>
                    <a:pt x="4073" y="3800"/>
                    <a:pt x="5228" y="3466"/>
                    <a:pt x="5228" y="3283"/>
                  </a:cubicBezTo>
                  <a:cubicBezTo>
                    <a:pt x="5228" y="3101"/>
                    <a:pt x="5076" y="2523"/>
                    <a:pt x="4894" y="2493"/>
                  </a:cubicBezTo>
                  <a:cubicBezTo>
                    <a:pt x="4469" y="2615"/>
                    <a:pt x="4013" y="2736"/>
                    <a:pt x="3587" y="2919"/>
                  </a:cubicBezTo>
                  <a:cubicBezTo>
                    <a:pt x="3587" y="2919"/>
                    <a:pt x="4985" y="1824"/>
                    <a:pt x="4955" y="1642"/>
                  </a:cubicBezTo>
                  <a:cubicBezTo>
                    <a:pt x="4894" y="1460"/>
                    <a:pt x="4742" y="1004"/>
                    <a:pt x="4469" y="943"/>
                  </a:cubicBezTo>
                  <a:cubicBezTo>
                    <a:pt x="4461" y="941"/>
                    <a:pt x="4452" y="940"/>
                    <a:pt x="4442" y="940"/>
                  </a:cubicBezTo>
                  <a:cubicBezTo>
                    <a:pt x="4075" y="940"/>
                    <a:pt x="1946" y="1976"/>
                    <a:pt x="1946" y="1976"/>
                  </a:cubicBezTo>
                  <a:lnTo>
                    <a:pt x="1551" y="2797"/>
                  </a:lnTo>
                  <a:lnTo>
                    <a:pt x="1247" y="1460"/>
                  </a:lnTo>
                  <a:cubicBezTo>
                    <a:pt x="1247" y="1460"/>
                    <a:pt x="3253" y="912"/>
                    <a:pt x="2766" y="1"/>
                  </a:cubicBez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3" name="Google Shape;303;p33"/>
            <p:cNvSpPr/>
            <p:nvPr/>
          </p:nvSpPr>
          <p:spPr>
            <a:xfrm>
              <a:off x="3142081" y="3409139"/>
              <a:ext cx="8280" cy="18512"/>
            </a:xfrm>
            <a:custGeom>
              <a:avLst/>
              <a:gdLst/>
              <a:ahLst/>
              <a:cxnLst/>
              <a:rect l="l" t="t" r="r" b="b"/>
              <a:pathLst>
                <a:path w="639" h="1429" extrusionOk="0">
                  <a:moveTo>
                    <a:pt x="639" y="0"/>
                  </a:moveTo>
                  <a:cubicBezTo>
                    <a:pt x="639" y="0"/>
                    <a:pt x="547" y="31"/>
                    <a:pt x="426" y="122"/>
                  </a:cubicBezTo>
                  <a:cubicBezTo>
                    <a:pt x="152" y="395"/>
                    <a:pt x="0" y="790"/>
                    <a:pt x="61" y="1186"/>
                  </a:cubicBezTo>
                  <a:cubicBezTo>
                    <a:pt x="61" y="1338"/>
                    <a:pt x="122" y="1429"/>
                    <a:pt x="122" y="1429"/>
                  </a:cubicBezTo>
                  <a:cubicBezTo>
                    <a:pt x="122" y="1155"/>
                    <a:pt x="152" y="912"/>
                    <a:pt x="213" y="669"/>
                  </a:cubicBezTo>
                  <a:cubicBezTo>
                    <a:pt x="335" y="426"/>
                    <a:pt x="456" y="213"/>
                    <a:pt x="639" y="0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4" name="Google Shape;304;p33"/>
            <p:cNvSpPr/>
            <p:nvPr/>
          </p:nvSpPr>
          <p:spPr>
            <a:xfrm>
              <a:off x="3129877" y="3390238"/>
              <a:ext cx="35853" cy="31907"/>
            </a:xfrm>
            <a:custGeom>
              <a:avLst/>
              <a:gdLst/>
              <a:ahLst/>
              <a:cxnLst/>
              <a:rect l="l" t="t" r="r" b="b"/>
              <a:pathLst>
                <a:path w="2767" h="2463" extrusionOk="0">
                  <a:moveTo>
                    <a:pt x="2766" y="0"/>
                  </a:moveTo>
                  <a:lnTo>
                    <a:pt x="2766" y="0"/>
                  </a:lnTo>
                  <a:cubicBezTo>
                    <a:pt x="2553" y="31"/>
                    <a:pt x="2371" y="91"/>
                    <a:pt x="2158" y="152"/>
                  </a:cubicBezTo>
                  <a:cubicBezTo>
                    <a:pt x="1824" y="274"/>
                    <a:pt x="1307" y="426"/>
                    <a:pt x="790" y="638"/>
                  </a:cubicBezTo>
                  <a:cubicBezTo>
                    <a:pt x="486" y="730"/>
                    <a:pt x="274" y="942"/>
                    <a:pt x="182" y="1216"/>
                  </a:cubicBezTo>
                  <a:cubicBezTo>
                    <a:pt x="122" y="1429"/>
                    <a:pt x="91" y="1641"/>
                    <a:pt x="91" y="1885"/>
                  </a:cubicBezTo>
                  <a:cubicBezTo>
                    <a:pt x="61" y="2067"/>
                    <a:pt x="30" y="2280"/>
                    <a:pt x="0" y="2462"/>
                  </a:cubicBezTo>
                  <a:cubicBezTo>
                    <a:pt x="91" y="2310"/>
                    <a:pt x="152" y="2097"/>
                    <a:pt x="152" y="1885"/>
                  </a:cubicBezTo>
                  <a:cubicBezTo>
                    <a:pt x="182" y="1672"/>
                    <a:pt x="213" y="1459"/>
                    <a:pt x="304" y="1246"/>
                  </a:cubicBezTo>
                  <a:cubicBezTo>
                    <a:pt x="334" y="1125"/>
                    <a:pt x="395" y="1034"/>
                    <a:pt x="486" y="942"/>
                  </a:cubicBezTo>
                  <a:cubicBezTo>
                    <a:pt x="578" y="851"/>
                    <a:pt x="699" y="790"/>
                    <a:pt x="821" y="730"/>
                  </a:cubicBezTo>
                  <a:cubicBezTo>
                    <a:pt x="1368" y="547"/>
                    <a:pt x="1854" y="365"/>
                    <a:pt x="2189" y="243"/>
                  </a:cubicBezTo>
                  <a:cubicBezTo>
                    <a:pt x="2401" y="182"/>
                    <a:pt x="2584" y="91"/>
                    <a:pt x="2766" y="0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5" name="Google Shape;305;p33"/>
            <p:cNvSpPr/>
            <p:nvPr/>
          </p:nvSpPr>
          <p:spPr>
            <a:xfrm>
              <a:off x="3122389" y="3405590"/>
              <a:ext cx="2773" cy="11439"/>
            </a:xfrm>
            <a:custGeom>
              <a:avLst/>
              <a:gdLst/>
              <a:ahLst/>
              <a:cxnLst/>
              <a:rect l="l" t="t" r="r" b="b"/>
              <a:pathLst>
                <a:path w="214" h="883" extrusionOk="0">
                  <a:moveTo>
                    <a:pt x="183" y="1"/>
                  </a:moveTo>
                  <a:cubicBezTo>
                    <a:pt x="153" y="1"/>
                    <a:pt x="92" y="183"/>
                    <a:pt x="31" y="426"/>
                  </a:cubicBezTo>
                  <a:cubicBezTo>
                    <a:pt x="1" y="578"/>
                    <a:pt x="1" y="730"/>
                    <a:pt x="31" y="882"/>
                  </a:cubicBezTo>
                  <a:cubicBezTo>
                    <a:pt x="61" y="882"/>
                    <a:pt x="122" y="700"/>
                    <a:pt x="183" y="456"/>
                  </a:cubicBezTo>
                  <a:cubicBezTo>
                    <a:pt x="213" y="305"/>
                    <a:pt x="213" y="153"/>
                    <a:pt x="183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6" name="Google Shape;306;p33"/>
            <p:cNvSpPr/>
            <p:nvPr/>
          </p:nvSpPr>
          <p:spPr>
            <a:xfrm>
              <a:off x="3122000" y="3344557"/>
              <a:ext cx="14577" cy="12229"/>
            </a:xfrm>
            <a:custGeom>
              <a:avLst/>
              <a:gdLst/>
              <a:ahLst/>
              <a:cxnLst/>
              <a:rect l="l" t="t" r="r" b="b"/>
              <a:pathLst>
                <a:path w="1125" h="944" extrusionOk="0">
                  <a:moveTo>
                    <a:pt x="487" y="0"/>
                  </a:moveTo>
                  <a:cubicBezTo>
                    <a:pt x="213" y="0"/>
                    <a:pt x="0" y="213"/>
                    <a:pt x="0" y="456"/>
                  </a:cubicBezTo>
                  <a:cubicBezTo>
                    <a:pt x="0" y="751"/>
                    <a:pt x="248" y="943"/>
                    <a:pt x="501" y="943"/>
                  </a:cubicBezTo>
                  <a:cubicBezTo>
                    <a:pt x="613" y="943"/>
                    <a:pt x="727" y="905"/>
                    <a:pt x="821" y="821"/>
                  </a:cubicBezTo>
                  <a:cubicBezTo>
                    <a:pt x="1125" y="517"/>
                    <a:pt x="912" y="0"/>
                    <a:pt x="48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07B553-3C67-1186-1CC0-C1DE0D169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E073D98-E979-8D71-2E98-DD84C4E28FA4}"/>
              </a:ext>
            </a:extLst>
          </p:cNvPr>
          <p:cNvSpPr txBox="1">
            <a:spLocks/>
          </p:cNvSpPr>
          <p:nvPr/>
        </p:nvSpPr>
        <p:spPr>
          <a:xfrm>
            <a:off x="242910" y="698663"/>
            <a:ext cx="4626709" cy="60225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Industry Outreach&amp; Response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4C4F644-DE22-2AD4-E795-C04B0D56D1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400" y="3712613"/>
            <a:ext cx="4614334" cy="242146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33BD2B4-2395-9C48-437D-C7664FAA2556}"/>
              </a:ext>
            </a:extLst>
          </p:cNvPr>
          <p:cNvSpPr txBox="1"/>
          <p:nvPr/>
        </p:nvSpPr>
        <p:spPr>
          <a:xfrm>
            <a:off x="5767917" y="1047750"/>
            <a:ext cx="5736166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bg1"/>
                </a:solidFill>
              </a:rPr>
              <a:t>We </a:t>
            </a: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reached out to several organisations to test this idea in a real-world context, including Swansea Council, UWTSD, Hwb, and the university parking team.</a:t>
            </a:r>
          </a:p>
          <a:p>
            <a:pPr marL="342900" indent="-342900">
              <a:buFont typeface="Arial"/>
              <a:buChar char="•"/>
            </a:pPr>
            <a:endParaRPr lang="en-GB" sz="200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Out of these, the parking team responded specifically, Dan Priddy, Head of Sustainability &amp; Environment at UWTSD who showed genuine interest in the concept.</a:t>
            </a:r>
          </a:p>
          <a:p>
            <a:pPr marL="342900" indent="-342900">
              <a:buFont typeface="Arial"/>
              <a:buChar char="•"/>
            </a:pPr>
            <a:endParaRPr lang="en-GB" sz="200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In his response, he confirmed they are already aware of the issue and have explored similar solutions, but haven’t moved forward due to cost, complexity, and uncertainty around student uptake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C8AA4CC-C446-0E76-3534-65AD46912EDF}"/>
              </a:ext>
            </a:extLst>
          </p:cNvPr>
          <p:cNvSpPr txBox="1"/>
          <p:nvPr/>
        </p:nvSpPr>
        <p:spPr>
          <a:xfrm>
            <a:off x="10244667" y="6138333"/>
            <a:ext cx="112183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2212266</a:t>
            </a:r>
          </a:p>
        </p:txBody>
      </p:sp>
    </p:spTree>
    <p:extLst>
      <p:ext uri="{BB962C8B-B14F-4D97-AF65-F5344CB8AC3E}">
        <p14:creationId xmlns:p14="http://schemas.microsoft.com/office/powerpoint/2010/main" val="480612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465842-686B-6109-3911-921E10EDA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0430" y="583345"/>
            <a:ext cx="7160357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Meeting Insights</a:t>
            </a: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B0C56B-7E1E-48F9-0A4E-AADA1BE1874B}"/>
              </a:ext>
            </a:extLst>
          </p:cNvPr>
          <p:cNvSpPr txBox="1"/>
          <p:nvPr/>
        </p:nvSpPr>
        <p:spPr>
          <a:xfrm>
            <a:off x="10763250" y="6148916"/>
            <a:ext cx="11853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2212266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896306-CB71-A0DC-E33A-9559E98EE5A1}"/>
              </a:ext>
            </a:extLst>
          </p:cNvPr>
          <p:cNvSpPr txBox="1"/>
          <p:nvPr/>
        </p:nvSpPr>
        <p:spPr>
          <a:xfrm>
            <a:off x="1280582" y="1735667"/>
            <a:ext cx="9472083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They have previously looked at outsourcing a solution, but costs were too high.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There’s limited public transport to the IQ building, partly due to free parking reducing demand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New parking is planned behind the library, with potential to allocate spaces specifically for </a:t>
            </a:r>
            <a:r>
              <a:rPr lang="en-GB" err="1">
                <a:solidFill>
                  <a:schemeClr val="bg1"/>
                </a:solidFill>
                <a:ea typeface="+mn-lt"/>
                <a:cs typeface="+mn-lt"/>
              </a:rPr>
              <a:t>ShareRide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 users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He responded positively to gamification, things like badges for miles travelled and saved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Incentives like free coffee were also seen as a strong way to encourage engagement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The system would need to be as self-sustaining as soon as possible to be viable for long term usage 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8362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0E5770-2C41-F437-EC75-ACACBB45B9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F0087D53-9295-4463-AAE4-D5C626046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6DCEEB-F536-CB30-E628-4B6624A5B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01453"/>
            <a:ext cx="10909640" cy="1065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/>
              <a:t>Website Prototype</a:t>
            </a:r>
          </a:p>
        </p:txBody>
      </p:sp>
      <p:pic>
        <p:nvPicPr>
          <p:cNvPr id="4" name="Picture 3" descr="A screenshot of a map&#10;&#10;AI-generated content may be incorrect.">
            <a:extLst>
              <a:ext uri="{FF2B5EF4-FFF2-40B4-BE49-F238E27FC236}">
                <a16:creationId xmlns:a16="http://schemas.microsoft.com/office/drawing/2014/main" id="{DB3B9324-55FD-11ED-59C9-475D4693FB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7873" y="888502"/>
            <a:ext cx="5614416" cy="2694919"/>
          </a:xfrm>
          <a:prstGeom prst="rect">
            <a:avLst/>
          </a:prstGeom>
        </p:spPr>
      </p:pic>
      <p:pic>
        <p:nvPicPr>
          <p:cNvPr id="3" name="Picture 2" descr="A screenshot of a website&#10;&#10;AI-generated content may be incorrect.">
            <a:extLst>
              <a:ext uri="{FF2B5EF4-FFF2-40B4-BE49-F238E27FC236}">
                <a16:creationId xmlns:a16="http://schemas.microsoft.com/office/drawing/2014/main" id="{C2D084A4-CBA4-38F2-3420-41F8279B7D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580" y="888053"/>
            <a:ext cx="5868416" cy="2695819"/>
          </a:xfrm>
          <a:prstGeom prst="rect">
            <a:avLst/>
          </a:prstGeom>
        </p:spPr>
      </p:pic>
      <p:sp>
        <p:nvSpPr>
          <p:cNvPr id="36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4358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5691E7-CE77-5E30-7226-CBFDE6F0207D}"/>
              </a:ext>
            </a:extLst>
          </p:cNvPr>
          <p:cNvSpPr txBox="1"/>
          <p:nvPr/>
        </p:nvSpPr>
        <p:spPr>
          <a:xfrm>
            <a:off x="10763250" y="6148916"/>
            <a:ext cx="11853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2212266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4550BB-C7F2-310B-C75F-309EE6F7DA6D}"/>
              </a:ext>
            </a:extLst>
          </p:cNvPr>
          <p:cNvSpPr txBox="1"/>
          <p:nvPr/>
        </p:nvSpPr>
        <p:spPr>
          <a:xfrm>
            <a:off x="2031999" y="3672416"/>
            <a:ext cx="17250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/>
              <a:t>Homepage 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18DCFF-B5FF-FD74-0127-034891BCA7E7}"/>
              </a:ext>
            </a:extLst>
          </p:cNvPr>
          <p:cNvSpPr txBox="1"/>
          <p:nvPr/>
        </p:nvSpPr>
        <p:spPr>
          <a:xfrm>
            <a:off x="8206152" y="3672416"/>
            <a:ext cx="19497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Live Map Tracking</a:t>
            </a:r>
          </a:p>
        </p:txBody>
      </p:sp>
    </p:spTree>
    <p:extLst>
      <p:ext uri="{BB962C8B-B14F-4D97-AF65-F5344CB8AC3E}">
        <p14:creationId xmlns:p14="http://schemas.microsoft.com/office/powerpoint/2010/main" val="1839704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B1D961-158A-FD45-BE33-283573834D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AEE404EE-521C-0B67-8027-F02EDBA8C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/>
              <a:t>Simple wireframe design</a:t>
            </a:r>
            <a:endParaRPr lang="en-US" sz="4600" kern="1200">
              <a:latin typeface="+mj-lt"/>
            </a:endParaRPr>
          </a:p>
        </p:txBody>
      </p:sp>
      <p:sp>
        <p:nvSpPr>
          <p:cNvPr id="5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7F457C5-5B7A-A98B-2C7C-595281247B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2200"/>
          </a:p>
          <a:p>
            <a:endParaRPr lang="en-GB" sz="2200"/>
          </a:p>
        </p:txBody>
      </p:sp>
      <p:pic>
        <p:nvPicPr>
          <p:cNvPr id="9" name="Picture 8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9E52ABE1-5039-3903-5173-BE8196DCAC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47" r="20026" b="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13" name="Picture 12" descr="A screen shot of a phone&#10;&#10;AI-generated content may be incorrect.">
            <a:extLst>
              <a:ext uri="{FF2B5EF4-FFF2-40B4-BE49-F238E27FC236}">
                <a16:creationId xmlns:a16="http://schemas.microsoft.com/office/drawing/2014/main" id="{C8C464C6-FD47-931E-B689-17626FE3A4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8646" y="3535891"/>
            <a:ext cx="2047875" cy="33210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E4B0D0E-6F33-C05D-0FFB-9BDB3B7CEA28}"/>
              </a:ext>
            </a:extLst>
          </p:cNvPr>
          <p:cNvSpPr txBox="1"/>
          <p:nvPr/>
        </p:nvSpPr>
        <p:spPr>
          <a:xfrm>
            <a:off x="10976545" y="6492468"/>
            <a:ext cx="12170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2311160</a:t>
            </a:r>
          </a:p>
        </p:txBody>
      </p:sp>
    </p:spTree>
    <p:extLst>
      <p:ext uri="{BB962C8B-B14F-4D97-AF65-F5344CB8AC3E}">
        <p14:creationId xmlns:p14="http://schemas.microsoft.com/office/powerpoint/2010/main" val="2442409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413B62-46AB-C044-BD43-4C1202CCB6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D31DF81-CD35-D9A4-98A5-E99761BDB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9EB08D81-4D4A-6A0F-C1D5-9D96E7C0C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526C2A6F-0B60-ECDD-5325-EA3F0A694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9C4D2F8D-58D9-A383-DD6F-34EAC79A8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A7CBA21-5F38-BD7F-08F4-39459C65F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868F9561-DDA2-DAF1-7451-A35051791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0F02A914-128F-60BE-200D-D66D9155E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F3CC65FE-C1B4-F5C6-D0C6-3A1B1E5B2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B127CB8-7230-0015-2E47-B0F593CBD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sz="3600">
                <a:solidFill>
                  <a:schemeClr val="bg1"/>
                </a:solidFill>
              </a:rPr>
              <a:t> Data Collection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C2C0095-ECA5-A380-57EC-D79100415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From the student travel survey 2024-25, provided by the sustainability and environment department. the popularity of travel modes among students at the SA1 campus was examined, Car was the most popular travel mode</a:t>
            </a:r>
            <a:endParaRPr lang="en-US">
              <a:solidFill>
                <a:schemeClr val="bg1"/>
              </a:solidFill>
            </a:endParaRPr>
          </a:p>
          <a:p>
            <a:pPr lvl="1"/>
            <a:r>
              <a:rPr lang="en-GB" sz="1600">
                <a:solidFill>
                  <a:schemeClr val="bg1"/>
                </a:solidFill>
              </a:rPr>
              <a:t>Although this is based on 21 responses from SA1 campus students after filtering the data, there could be a big effect from </a:t>
            </a:r>
            <a:r>
              <a:rPr lang="en-GB" sz="1600" err="1">
                <a:solidFill>
                  <a:schemeClr val="bg1"/>
                </a:solidFill>
              </a:rPr>
              <a:t>ShareRide</a:t>
            </a:r>
            <a:r>
              <a:rPr lang="en-GB" sz="1600">
                <a:solidFill>
                  <a:schemeClr val="bg1"/>
                </a:solidFill>
              </a:rPr>
              <a:t> on emissions and parking demand</a:t>
            </a:r>
          </a:p>
          <a:p>
            <a:r>
              <a:rPr lang="en-GB" sz="2000">
                <a:solidFill>
                  <a:schemeClr val="bg1"/>
                </a:solidFill>
              </a:rPr>
              <a:t>Gathered data from Road Traffic Statistics </a:t>
            </a: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(</a:t>
            </a:r>
            <a:r>
              <a:rPr lang="en-GB" sz="2000">
                <a:solidFill>
                  <a:schemeClr val="bg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https://roadtraffic.dft.gov.uk/</a:t>
            </a: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) and Kaggle</a:t>
            </a:r>
          </a:p>
          <a:p>
            <a:pPr lvl="1"/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Average Speeds at road level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Average delay at road level</a:t>
            </a:r>
          </a:p>
          <a:p>
            <a:pPr lvl="1"/>
            <a:endParaRPr lang="en-GB" sz="1600">
              <a:solidFill>
                <a:srgbClr val="FFFF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7F939E-838F-7C04-EACD-FC5F207D0247}"/>
              </a:ext>
            </a:extLst>
          </p:cNvPr>
          <p:cNvSpPr txBox="1"/>
          <p:nvPr/>
        </p:nvSpPr>
        <p:spPr>
          <a:xfrm>
            <a:off x="10556140" y="6343275"/>
            <a:ext cx="113297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/>
              <a:t>2300728</a:t>
            </a:r>
          </a:p>
        </p:txBody>
      </p:sp>
    </p:spTree>
    <p:extLst>
      <p:ext uri="{BB962C8B-B14F-4D97-AF65-F5344CB8AC3E}">
        <p14:creationId xmlns:p14="http://schemas.microsoft.com/office/powerpoint/2010/main" val="3854596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A8EE42-0539-B47F-2D3D-305D73A83F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24D75E99-8A44-3B1D-FDBF-6316E62D5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8A88297D-622C-40A0-6FA0-B1A65C48A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76DBB9D4-3D49-3F12-89E9-4A6E1CEDF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F2BA00C0-20BD-D329-B161-DD77A4517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9786176-E64E-844C-C646-41DEBAB797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AFF0C0E9-0351-296B-1E3F-3327030E5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8855224B-0D98-50C7-832F-BD830871F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43B0F060-4765-2898-8AD6-60BEC7174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3DDE9AE-CF8A-6242-4F4F-AFB2E802F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z="3200">
                <a:solidFill>
                  <a:schemeClr val="bg1"/>
                </a:solidFill>
              </a:rPr>
              <a:t>System Security &amp; Misuse Prevention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024C5F0-FBA4-EA67-96DC-68440FD1D7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lvl="1"/>
            <a:r>
              <a:rPr lang="en-GB">
                <a:solidFill>
                  <a:schemeClr val="bg1"/>
                </a:solidFill>
              </a:rPr>
              <a:t>University single sign on authentication. </a:t>
            </a:r>
            <a:endParaRPr lang="en-US">
              <a:solidFill>
                <a:schemeClr val="bg1"/>
              </a:solidFill>
            </a:endParaRPr>
          </a:p>
          <a:p>
            <a:pPr lvl="1"/>
            <a:r>
              <a:rPr lang="en-GB">
                <a:solidFill>
                  <a:schemeClr val="bg1"/>
                </a:solidFill>
              </a:rPr>
              <a:t>Role-based access for drivers, passengers, and administrators. </a:t>
            </a:r>
            <a:endParaRPr lang="en-US">
              <a:solidFill>
                <a:srgbClr val="000000"/>
              </a:solidFill>
            </a:endParaRPr>
          </a:p>
          <a:p>
            <a:pPr lvl="1"/>
            <a:r>
              <a:rPr lang="en-GB">
                <a:solidFill>
                  <a:schemeClr val="bg1"/>
                </a:solidFill>
              </a:rPr>
              <a:t>Encrypted communication and secure data handling.</a:t>
            </a:r>
            <a:endParaRPr lang="en-US">
              <a:solidFill>
                <a:srgbClr val="000000"/>
              </a:solidFill>
            </a:endParaRPr>
          </a:p>
          <a:p>
            <a:pPr lvl="1"/>
            <a:r>
              <a:rPr lang="en-GB">
                <a:solidFill>
                  <a:schemeClr val="bg1"/>
                </a:solidFill>
              </a:rPr>
              <a:t>In-app messaging / reporting and moderation tools, prevents the sharing of personal phone numbers or social media accounts.</a:t>
            </a:r>
            <a:endParaRPr lang="en-US">
              <a:solidFill>
                <a:schemeClr val="bg1"/>
              </a:solidFill>
            </a:endParaRPr>
          </a:p>
          <a:p>
            <a:pPr lvl="1"/>
            <a:r>
              <a:rPr lang="en-GB">
                <a:solidFill>
                  <a:schemeClr val="bg1"/>
                </a:solidFill>
              </a:rPr>
              <a:t>Minimal storage of sensitive data, using verification status rather than raw documents.</a:t>
            </a:r>
            <a:endParaRPr lang="en-US">
              <a:solidFill>
                <a:schemeClr val="bg1"/>
              </a:solidFill>
            </a:endParaRPr>
          </a:p>
          <a:p>
            <a:pPr lvl="1"/>
            <a:r>
              <a:rPr lang="en-GB">
                <a:solidFill>
                  <a:schemeClr val="bg1"/>
                </a:solidFill>
              </a:rPr>
              <a:t>The university support team will manage any urgent issues.</a:t>
            </a:r>
            <a:endParaRPr lang="en-US">
              <a:solidFill>
                <a:srgbClr val="000000"/>
              </a:solidFill>
            </a:endParaRPr>
          </a:p>
          <a:p>
            <a:pPr lvl="1"/>
            <a:r>
              <a:rPr lang="en-GB">
                <a:solidFill>
                  <a:schemeClr val="bg1"/>
                </a:solidFill>
              </a:rPr>
              <a:t>The standard contact details will remain unchanged for any road emergencies (e.g. 999).</a:t>
            </a:r>
            <a:endParaRPr lang="en-US">
              <a:solidFill>
                <a:schemeClr val="bg1"/>
              </a:solidFill>
            </a:endParaRPr>
          </a:p>
          <a:p>
            <a:pPr lvl="1"/>
            <a:r>
              <a:rPr lang="en-GB">
                <a:solidFill>
                  <a:schemeClr val="bg1"/>
                </a:solidFill>
              </a:rPr>
              <a:t>These measures reduce the risk of harassment, and data misuse while keeping the system practical to implement.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7BDD2C-5A25-0909-8717-CBDCA1926B16}"/>
              </a:ext>
            </a:extLst>
          </p:cNvPr>
          <p:cNvSpPr txBox="1"/>
          <p:nvPr/>
        </p:nvSpPr>
        <p:spPr>
          <a:xfrm>
            <a:off x="10556140" y="6343275"/>
            <a:ext cx="113297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>
                <a:solidFill>
                  <a:schemeClr val="bg1"/>
                </a:solidFill>
              </a:rPr>
              <a:t>2024571</a:t>
            </a:r>
          </a:p>
        </p:txBody>
      </p:sp>
    </p:spTree>
    <p:extLst>
      <p:ext uri="{BB962C8B-B14F-4D97-AF65-F5344CB8AC3E}">
        <p14:creationId xmlns:p14="http://schemas.microsoft.com/office/powerpoint/2010/main" val="3299419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839590-8324-DFCA-EBC7-B311E814D1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FCA8F59-472E-1D2E-8E5E-C51738BF4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CD65D0BF-84E1-33A5-E824-1C839678F0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04C946CD-10BE-0980-E863-90AB72F2D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220FBC8A-3E28-AF14-FB9C-024B765AE7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349EA7D-BBBD-602A-FAA8-25E316167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0D560998-794B-FE99-B649-D2C8FF2EB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67ED883D-1ABE-EAAE-7541-7550344A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68B4E9AE-FBCE-FE97-7F71-B521899A9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A0564B-A88D-BE9F-6FA0-543ADEAEE8C8}"/>
              </a:ext>
            </a:extLst>
          </p:cNvPr>
          <p:cNvSpPr txBox="1"/>
          <p:nvPr/>
        </p:nvSpPr>
        <p:spPr>
          <a:xfrm>
            <a:off x="4516244" y="901390"/>
            <a:ext cx="3791415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i="0" u="none" strike="noStrike" baseline="0">
                <a:solidFill>
                  <a:srgbClr val="FFFFFF"/>
                </a:solidFill>
                <a:latin typeface="Aptos Display"/>
              </a:rPr>
              <a:t>Budget</a:t>
            </a:r>
            <a:r>
              <a:rPr lang="en-GB" sz="4800" b="1">
                <a:solidFill>
                  <a:srgbClr val="FFFFFF"/>
                </a:solidFill>
                <a:latin typeface="Aptos Display"/>
              </a:rPr>
              <a:t>/Costs</a:t>
            </a:r>
            <a:r>
              <a:rPr sz="4800" b="1" i="0">
                <a:solidFill>
                  <a:srgbClr val="000000"/>
                </a:solidFill>
                <a:latin typeface="Aptos Display"/>
                <a:ea typeface="Aptos Display"/>
                <a:cs typeface="Aptos Display"/>
              </a:rPr>
              <a:t>​</a:t>
            </a:r>
            <a:endParaRPr lang="en-GB" sz="2400" b="1"/>
          </a:p>
          <a:p>
            <a:pPr algn="ctr"/>
            <a:endParaRPr lang="en-GB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D41FFDD1-CE55-9172-1A35-9A62B05D4F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58744313"/>
              </p:ext>
            </p:extLst>
          </p:nvPr>
        </p:nvGraphicFramePr>
        <p:xfrm>
          <a:off x="857787" y="1712994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8" name="TextBox 57">
            <a:extLst>
              <a:ext uri="{FF2B5EF4-FFF2-40B4-BE49-F238E27FC236}">
                <a16:creationId xmlns:a16="http://schemas.microsoft.com/office/drawing/2014/main" id="{4741E976-8498-D381-915C-D46FBF7BE76B}"/>
              </a:ext>
            </a:extLst>
          </p:cNvPr>
          <p:cNvSpPr txBox="1"/>
          <p:nvPr/>
        </p:nvSpPr>
        <p:spPr>
          <a:xfrm>
            <a:off x="10690620" y="6339860"/>
            <a:ext cx="11110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2303951</a:t>
            </a:r>
          </a:p>
        </p:txBody>
      </p:sp>
      <p:sp>
        <p:nvSpPr>
          <p:cNvPr id="2073" name="TextBox 2072">
            <a:extLst>
              <a:ext uri="{FF2B5EF4-FFF2-40B4-BE49-F238E27FC236}">
                <a16:creationId xmlns:a16="http://schemas.microsoft.com/office/drawing/2014/main" id="{FE06937B-1881-182D-C436-47AA689D28AA}"/>
              </a:ext>
            </a:extLst>
          </p:cNvPr>
          <p:cNvSpPr txBox="1"/>
          <p:nvPr/>
        </p:nvSpPr>
        <p:spPr>
          <a:xfrm>
            <a:off x="1946207" y="4648592"/>
            <a:ext cx="404841" cy="3170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solidFill>
                  <a:schemeClr val="bg1"/>
                </a:solidFill>
              </a:rPr>
              <a:t>[1]</a:t>
            </a:r>
          </a:p>
        </p:txBody>
      </p:sp>
      <p:sp>
        <p:nvSpPr>
          <p:cNvPr id="2074" name="TextBox 2073">
            <a:extLst>
              <a:ext uri="{FF2B5EF4-FFF2-40B4-BE49-F238E27FC236}">
                <a16:creationId xmlns:a16="http://schemas.microsoft.com/office/drawing/2014/main" id="{7EAAA379-005E-42E0-471C-BFFCFDC5068D}"/>
              </a:ext>
            </a:extLst>
          </p:cNvPr>
          <p:cNvSpPr txBox="1"/>
          <p:nvPr/>
        </p:nvSpPr>
        <p:spPr>
          <a:xfrm>
            <a:off x="3925548" y="4648592"/>
            <a:ext cx="404841" cy="3170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solidFill>
                  <a:schemeClr val="bg1"/>
                </a:solidFill>
              </a:rPr>
              <a:t>[2]</a:t>
            </a:r>
          </a:p>
        </p:txBody>
      </p:sp>
      <p:sp>
        <p:nvSpPr>
          <p:cNvPr id="2075" name="TextBox 2074">
            <a:extLst>
              <a:ext uri="{FF2B5EF4-FFF2-40B4-BE49-F238E27FC236}">
                <a16:creationId xmlns:a16="http://schemas.microsoft.com/office/drawing/2014/main" id="{75F59E13-7124-B710-BF32-BE432B93F48E}"/>
              </a:ext>
            </a:extLst>
          </p:cNvPr>
          <p:cNvSpPr txBox="1"/>
          <p:nvPr/>
        </p:nvSpPr>
        <p:spPr>
          <a:xfrm>
            <a:off x="6007109" y="4648592"/>
            <a:ext cx="404841" cy="3170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solidFill>
                  <a:schemeClr val="bg1"/>
                </a:solidFill>
              </a:rPr>
              <a:t>[3]</a:t>
            </a:r>
          </a:p>
        </p:txBody>
      </p:sp>
      <p:sp>
        <p:nvSpPr>
          <p:cNvPr id="2209" name="TextBox 2208">
            <a:extLst>
              <a:ext uri="{FF2B5EF4-FFF2-40B4-BE49-F238E27FC236}">
                <a16:creationId xmlns:a16="http://schemas.microsoft.com/office/drawing/2014/main" id="{5CE943CF-AB16-C748-F0CF-43A23519AD47}"/>
              </a:ext>
            </a:extLst>
          </p:cNvPr>
          <p:cNvSpPr txBox="1"/>
          <p:nvPr/>
        </p:nvSpPr>
        <p:spPr>
          <a:xfrm>
            <a:off x="7819182" y="4964543"/>
            <a:ext cx="404841" cy="3170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solidFill>
                  <a:schemeClr val="bg1"/>
                </a:solidFill>
              </a:rPr>
              <a:t>[4]</a:t>
            </a:r>
          </a:p>
        </p:txBody>
      </p:sp>
      <p:sp>
        <p:nvSpPr>
          <p:cNvPr id="2210" name="TextBox 2209">
            <a:extLst>
              <a:ext uri="{FF2B5EF4-FFF2-40B4-BE49-F238E27FC236}">
                <a16:creationId xmlns:a16="http://schemas.microsoft.com/office/drawing/2014/main" id="{7EDA55E0-D518-BEDB-1C01-BDF49D1456AD}"/>
              </a:ext>
            </a:extLst>
          </p:cNvPr>
          <p:cNvSpPr txBox="1"/>
          <p:nvPr/>
        </p:nvSpPr>
        <p:spPr>
          <a:xfrm>
            <a:off x="9566206" y="4648592"/>
            <a:ext cx="404841" cy="3170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solidFill>
                  <a:schemeClr val="bg1"/>
                </a:solidFill>
              </a:rPr>
              <a:t>[5]</a:t>
            </a:r>
          </a:p>
        </p:txBody>
      </p:sp>
    </p:spTree>
    <p:extLst>
      <p:ext uri="{BB962C8B-B14F-4D97-AF65-F5344CB8AC3E}">
        <p14:creationId xmlns:p14="http://schemas.microsoft.com/office/powerpoint/2010/main" val="41055183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388328-8481-B23D-0A3C-D1C777AFA7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D2C9B5-1A80-5C3B-3C9D-C992D020AB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3430" y="211637"/>
            <a:ext cx="7020968" cy="1293381"/>
          </a:xfrm>
        </p:spPr>
        <p:txBody>
          <a:bodyPr anchor="t">
            <a:normAutofit fontScale="90000"/>
          </a:bodyPr>
          <a:lstStyle/>
          <a:p>
            <a:pPr algn="r"/>
            <a:r>
              <a:rPr lang="en-US" sz="8000">
                <a:solidFill>
                  <a:srgbClr val="FFFFFF"/>
                </a:solidFill>
              </a:rPr>
              <a:t>Incentives &amp; legal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3ABF42-674D-DE9F-0A4D-3C20380D1C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8228" y="5972174"/>
            <a:ext cx="8578699" cy="5048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000">
                <a:solidFill>
                  <a:srgbClr val="FFFFFF"/>
                </a:solidFill>
              </a:rPr>
              <a:t>2206301</a:t>
            </a: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4" name="Picture 3" descr="A black object with a black background&#10;&#10;AI-generated content may be incorrect.">
            <a:extLst>
              <a:ext uri="{FF2B5EF4-FFF2-40B4-BE49-F238E27FC236}">
                <a16:creationId xmlns:a16="http://schemas.microsoft.com/office/drawing/2014/main" id="{EF3A419F-9330-7D05-27F6-4DCA12BF9B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52517" y="-828629"/>
            <a:ext cx="5229417" cy="3965065"/>
          </a:xfrm>
          <a:prstGeom prst="rect">
            <a:avLst/>
          </a:prstGeom>
        </p:spPr>
      </p:pic>
      <p:pic>
        <p:nvPicPr>
          <p:cNvPr id="5" name="Picture 4" descr="A voucher with a picture of a drink&#10;&#10;AI-generated content may be incorrect.">
            <a:extLst>
              <a:ext uri="{FF2B5EF4-FFF2-40B4-BE49-F238E27FC236}">
                <a16:creationId xmlns:a16="http://schemas.microsoft.com/office/drawing/2014/main" id="{A820EE4C-FAC5-D62E-2188-A825307FF7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976" y="3914775"/>
            <a:ext cx="5854855" cy="32937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A3768D-C4A1-3113-10D5-357F839024C0}"/>
              </a:ext>
            </a:extLst>
          </p:cNvPr>
          <p:cNvSpPr txBox="1"/>
          <p:nvPr/>
        </p:nvSpPr>
        <p:spPr>
          <a:xfrm>
            <a:off x="3302124" y="1503680"/>
            <a:ext cx="8432676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We are proposing gifts in the form of gift cards for coffee or drinks for drivers along with a "Shared rid price split" were the rider pitches in money for fuel cost.</a:t>
            </a:r>
          </a:p>
          <a:p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</a:rPr>
              <a:t>The legal side is covered as a ride share/charity meaning they do not "earn" extra money via transporting people but share the cost of a ride with a passenger, with this we do not need a license as it is treated more informally than a taxi service.</a:t>
            </a:r>
          </a:p>
          <a:p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</a:rPr>
              <a:t>We are still 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integrating</a:t>
            </a:r>
            <a:r>
              <a:rPr lang="en-US">
                <a:solidFill>
                  <a:schemeClr val="bg1"/>
                </a:solidFill>
              </a:rPr>
              <a:t> our ride share site with the Hwb for better access for students and 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maintenance</a:t>
            </a:r>
            <a:r>
              <a:rPr lang="en-US">
                <a:solidFill>
                  <a:schemeClr val="bg1"/>
                </a:solidFill>
              </a:rPr>
              <a:t> since it would be handed off to the university.</a:t>
            </a:r>
          </a:p>
        </p:txBody>
      </p:sp>
      <p:pic>
        <p:nvPicPr>
          <p:cNvPr id="13" name="Picture 12" descr="A screen shot of a cell phone&#10;&#10;AI-generated content may be incorrect.">
            <a:extLst>
              <a:ext uri="{FF2B5EF4-FFF2-40B4-BE49-F238E27FC236}">
                <a16:creationId xmlns:a16="http://schemas.microsoft.com/office/drawing/2014/main" id="{F4192994-F6A7-5519-E0B1-5A2A108A981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353" r="2" b="21199"/>
          <a:stretch>
            <a:fillRect/>
          </a:stretch>
        </p:blipFill>
        <p:spPr>
          <a:xfrm>
            <a:off x="1096865" y="2656723"/>
            <a:ext cx="2053013" cy="2835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7852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D84C24-FB16-CEC1-E82D-EAF4A4AE87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C802043-6ABE-F807-099B-3605903A72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27FA9191-B7B9-A1D1-E8E3-C52144C892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917A9416-9485-B96F-E8AA-E4F3E1BED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D3AF40AB-31F9-EC03-5D65-BAB5065F8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8E08976-36E5-E73A-D611-10A2A3BA3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7CD371C1-CFF6-A508-377F-82A920E73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810C9EBE-DF37-65C2-84AB-CF135DA3D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55EC1F82-7933-29B2-E209-A25EE82B0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1A29CCD-6010-0E57-9925-E9F8B8EC3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pic>
        <p:nvPicPr>
          <p:cNvPr id="11" name="Picture 10" descr="A close-up of a text&#10;&#10;AI-generated content may be incorrect.">
            <a:extLst>
              <a:ext uri="{FF2B5EF4-FFF2-40B4-BE49-F238E27FC236}">
                <a16:creationId xmlns:a16="http://schemas.microsoft.com/office/drawing/2014/main" id="{206D309E-0CD4-3AE3-63DE-9EF7C659FC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180000">
            <a:off x="510609" y="1961318"/>
            <a:ext cx="8124825" cy="803275"/>
          </a:xfrm>
          <a:prstGeom prst="rect">
            <a:avLst/>
          </a:prstGeom>
        </p:spPr>
      </p:pic>
      <p:pic>
        <p:nvPicPr>
          <p:cNvPr id="12" name="Picture 11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8ED4FD0F-48AA-A735-EB51-F91D810DBF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">
            <a:off x="4150784" y="3849157"/>
            <a:ext cx="7658100" cy="1085850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C2FF3CC0-3E1F-08E0-2EBE-9CF925E01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8680" y="138845"/>
            <a:ext cx="9520441" cy="41013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>
                <a:solidFill>
                  <a:srgbClr val="FFFFFF"/>
                </a:solidFill>
              </a:rPr>
              <a:t>Issues and Concerns</a:t>
            </a:r>
            <a:endParaRPr lang="en-US" sz="8000" kern="120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18" name="Picture 17" descr="A black and yellow text&#10;&#10;AI-generated content may be incorrect.">
            <a:extLst>
              <a:ext uri="{FF2B5EF4-FFF2-40B4-BE49-F238E27FC236}">
                <a16:creationId xmlns:a16="http://schemas.microsoft.com/office/drawing/2014/main" id="{FD84B2F3-C642-F780-EA27-16277B919D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392" y="5358870"/>
            <a:ext cx="7448550" cy="54292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349FD3FE-8C62-9A0E-D730-57F60E30A8F0}"/>
                  </a:ext>
                </a:extLst>
              </p14:cNvPr>
              <p14:cNvContentPartPr/>
              <p14:nvPr/>
            </p14:nvContentPartPr>
            <p14:xfrm>
              <a:off x="4783666" y="5525462"/>
              <a:ext cx="359619" cy="10583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349FD3FE-8C62-9A0E-D730-57F60E30A8F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729723" y="5407873"/>
                <a:ext cx="467145" cy="24536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85CB6514-275D-FD2F-D7B9-74AB2AD735AC}"/>
                  </a:ext>
                </a:extLst>
              </p14:cNvPr>
              <p14:cNvContentPartPr/>
              <p14:nvPr/>
            </p14:nvContentPartPr>
            <p14:xfrm>
              <a:off x="2063749" y="5715000"/>
              <a:ext cx="1258239" cy="63997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85CB6514-275D-FD2F-D7B9-74AB2AD735AC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009763" y="5607742"/>
                <a:ext cx="1365852" cy="27815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4B2D5CB0-E9D5-459F-B119-62D13D27AE1C}"/>
                  </a:ext>
                </a:extLst>
              </p14:cNvPr>
              <p14:cNvContentPartPr/>
              <p14:nvPr/>
            </p14:nvContentPartPr>
            <p14:xfrm>
              <a:off x="6656916" y="4529206"/>
              <a:ext cx="2646538" cy="421892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4B2D5CB0-E9D5-459F-B119-62D13D27AE1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602927" y="4421305"/>
                <a:ext cx="2754156" cy="637334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89198A44-DCBA-995B-F22C-D494BA12D419}"/>
              </a:ext>
            </a:extLst>
          </p:cNvPr>
          <p:cNvSpPr txBox="1"/>
          <p:nvPr/>
        </p:nvSpPr>
        <p:spPr>
          <a:xfrm>
            <a:off x="10976545" y="6492468"/>
            <a:ext cx="12170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2311160</a:t>
            </a:r>
          </a:p>
        </p:txBody>
      </p:sp>
    </p:spTree>
    <p:extLst>
      <p:ext uri="{BB962C8B-B14F-4D97-AF65-F5344CB8AC3E}">
        <p14:creationId xmlns:p14="http://schemas.microsoft.com/office/powerpoint/2010/main" val="14248188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F656EF-C7CC-E253-CAB2-952BFE8EC0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4ACDAD-5A01-40CF-3E84-5B473C265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1406C963-55B4-CB1B-1390-E6F5FEDAB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61409EA4-4467-CCD9-AF4B-F9322E290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15">
            <a:extLst>
              <a:ext uri="{FF2B5EF4-FFF2-40B4-BE49-F238E27FC236}">
                <a16:creationId xmlns:a16="http://schemas.microsoft.com/office/drawing/2014/main" id="{B1FD6743-A57B-9DC0-7F1B-BFD032C9A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EC08086-02BF-C8C3-A6FE-643559070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Graphic 22">
            <a:extLst>
              <a:ext uri="{FF2B5EF4-FFF2-40B4-BE49-F238E27FC236}">
                <a16:creationId xmlns:a16="http://schemas.microsoft.com/office/drawing/2014/main" id="{5D67327F-ACE2-3415-1B11-9642DFFDB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7" name="Graphic 23">
            <a:extLst>
              <a:ext uri="{FF2B5EF4-FFF2-40B4-BE49-F238E27FC236}">
                <a16:creationId xmlns:a16="http://schemas.microsoft.com/office/drawing/2014/main" id="{7EDCE3E7-98DF-B16D-63D3-AD5EAB56C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1">
            <a:extLst>
              <a:ext uri="{FF2B5EF4-FFF2-40B4-BE49-F238E27FC236}">
                <a16:creationId xmlns:a16="http://schemas.microsoft.com/office/drawing/2014/main" id="{BC9F1DE0-ACEB-C034-CBF1-DCB1F00F7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39C9E44-1381-23F5-DAE4-20108AF52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2585" y="-84260"/>
            <a:ext cx="10515600" cy="1325563"/>
          </a:xfrm>
        </p:spPr>
        <p:txBody>
          <a:bodyPr/>
          <a:lstStyle/>
          <a:p>
            <a:r>
              <a:rPr lang="en-GB" sz="3600">
                <a:solidFill>
                  <a:schemeClr val="bg1"/>
                </a:solidFill>
              </a:rPr>
              <a:t>Requirement  Specification List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53A909B-0C45-B10D-D19F-D80CB3BCE6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endParaRPr lang="en-GB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46E8378-6932-9C65-1418-2F75DD9F7D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4392467"/>
              </p:ext>
            </p:extLst>
          </p:nvPr>
        </p:nvGraphicFramePr>
        <p:xfrm>
          <a:off x="1015219" y="859145"/>
          <a:ext cx="10539389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3916">
                  <a:extLst>
                    <a:ext uri="{9D8B030D-6E8A-4147-A177-3AD203B41FA5}">
                      <a16:colId xmlns:a16="http://schemas.microsoft.com/office/drawing/2014/main" val="2340978039"/>
                    </a:ext>
                  </a:extLst>
                </a:gridCol>
                <a:gridCol w="10105473">
                  <a:extLst>
                    <a:ext uri="{9D8B030D-6E8A-4147-A177-3AD203B41FA5}">
                      <a16:colId xmlns:a16="http://schemas.microsoft.com/office/drawing/2014/main" val="14135269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Security Login/Account Registration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739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Web application can only be accessed via HWB app and student/staff login. Increases security and safety risks. Driver account will confirm licence plate and car model/colour on profile.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3832032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6F50BCE-E545-EC54-FE70-3C0CFA5B37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9829163"/>
              </p:ext>
            </p:extLst>
          </p:nvPr>
        </p:nvGraphicFramePr>
        <p:xfrm>
          <a:off x="1015219" y="1826299"/>
          <a:ext cx="10539389" cy="1285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3916">
                  <a:extLst>
                    <a:ext uri="{9D8B030D-6E8A-4147-A177-3AD203B41FA5}">
                      <a16:colId xmlns:a16="http://schemas.microsoft.com/office/drawing/2014/main" val="2340978039"/>
                    </a:ext>
                  </a:extLst>
                </a:gridCol>
                <a:gridCol w="10105473">
                  <a:extLst>
                    <a:ext uri="{9D8B030D-6E8A-4147-A177-3AD203B41FA5}">
                      <a16:colId xmlns:a16="http://schemas.microsoft.com/office/drawing/2014/main" val="14135269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Scheduled Rides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739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Application should have the ability for passengers to book nearest driver and input suitable pick-up point and drop-off point. Passenger will be supplied with driver licence plate + car model/colour for confirmation/security. Drivers can accept/refuse ride request.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3832032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C5EE03F-6175-B811-42E0-675B7291D6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5364652"/>
              </p:ext>
            </p:extLst>
          </p:nvPr>
        </p:nvGraphicFramePr>
        <p:xfrm>
          <a:off x="1015219" y="2998607"/>
          <a:ext cx="10539389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3916">
                  <a:extLst>
                    <a:ext uri="{9D8B030D-6E8A-4147-A177-3AD203B41FA5}">
                      <a16:colId xmlns:a16="http://schemas.microsoft.com/office/drawing/2014/main" val="2340978039"/>
                    </a:ext>
                  </a:extLst>
                </a:gridCol>
                <a:gridCol w="10105473">
                  <a:extLst>
                    <a:ext uri="{9D8B030D-6E8A-4147-A177-3AD203B41FA5}">
                      <a16:colId xmlns:a16="http://schemas.microsoft.com/office/drawing/2014/main" val="14135269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Real time tracking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739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We would want this application to have a live tracker so that passengers can track driver location. Same live tracker can be logged and documented if problems occur.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3832032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988990A-E586-DD30-8817-B1BE43BBFC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5783811"/>
              </p:ext>
            </p:extLst>
          </p:nvPr>
        </p:nvGraphicFramePr>
        <p:xfrm>
          <a:off x="1015218" y="3995066"/>
          <a:ext cx="10539389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3916">
                  <a:extLst>
                    <a:ext uri="{9D8B030D-6E8A-4147-A177-3AD203B41FA5}">
                      <a16:colId xmlns:a16="http://schemas.microsoft.com/office/drawing/2014/main" val="2340978039"/>
                    </a:ext>
                  </a:extLst>
                </a:gridCol>
                <a:gridCol w="10105473">
                  <a:extLst>
                    <a:ext uri="{9D8B030D-6E8A-4147-A177-3AD203B41FA5}">
                      <a16:colId xmlns:a16="http://schemas.microsoft.com/office/drawing/2014/main" val="14135269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Driver-Passenger Ratings / Feedback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739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Profile ratings will be applied for each profile. Users can access this information before accepting/refusing a ride.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3832032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B5B26FB5-65C5-DB97-A301-A77B105ACD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3906501"/>
              </p:ext>
            </p:extLst>
          </p:nvPr>
        </p:nvGraphicFramePr>
        <p:xfrm>
          <a:off x="1015218" y="4923143"/>
          <a:ext cx="10539389" cy="1285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3916">
                  <a:extLst>
                    <a:ext uri="{9D8B030D-6E8A-4147-A177-3AD203B41FA5}">
                      <a16:colId xmlns:a16="http://schemas.microsoft.com/office/drawing/2014/main" val="2340978039"/>
                    </a:ext>
                  </a:extLst>
                </a:gridCol>
                <a:gridCol w="10105473">
                  <a:extLst>
                    <a:ext uri="{9D8B030D-6E8A-4147-A177-3AD203B41FA5}">
                      <a16:colId xmlns:a16="http://schemas.microsoft.com/office/drawing/2014/main" val="14135269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 Strike system and logs/receipts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739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Drivers/passengers with low ratings/negative feedback can be removed from the application. Any issues can be recorded in a log database which can be referred to (information like data, time, driver/passenger IDs) during investigations.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3832032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8E8FDA69-BA05-16FA-C76A-7212F368682E}"/>
              </a:ext>
            </a:extLst>
          </p:cNvPr>
          <p:cNvSpPr txBox="1"/>
          <p:nvPr/>
        </p:nvSpPr>
        <p:spPr>
          <a:xfrm>
            <a:off x="1428750" y="6212416"/>
            <a:ext cx="99271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Ultimately want this application to function quickly and efficiently, allowing for a positive and SAFE experience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D3A757-8FCA-47D6-5D9F-07542D314AE8}"/>
              </a:ext>
            </a:extLst>
          </p:cNvPr>
          <p:cNvSpPr txBox="1"/>
          <p:nvPr/>
        </p:nvSpPr>
        <p:spPr>
          <a:xfrm>
            <a:off x="10976545" y="6492468"/>
            <a:ext cx="12170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2311160</a:t>
            </a:r>
          </a:p>
        </p:txBody>
      </p:sp>
    </p:spTree>
    <p:extLst>
      <p:ext uri="{BB962C8B-B14F-4D97-AF65-F5344CB8AC3E}">
        <p14:creationId xmlns:p14="http://schemas.microsoft.com/office/powerpoint/2010/main" val="4264567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21BBF8-3D61-340F-7468-50DD816A7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Bibliography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8D1E2F-6C5C-2D38-EA7B-BC50145A771B}"/>
              </a:ext>
            </a:extLst>
          </p:cNvPr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[1]</a:t>
            </a:r>
            <a:r>
              <a:rPr lang="en-US" sz="1900"/>
              <a:t> - Indeed, ' IT technician,' Link available at </a:t>
            </a:r>
            <a:r>
              <a:rPr lang="en-US" sz="1900">
                <a:hlinkClick r:id="rId2"/>
              </a:rPr>
              <a:t>https://uk.indeed.com/career/it-technician/salaries/College</a:t>
            </a:r>
            <a:r>
              <a:rPr lang="en-US" sz="1900"/>
              <a:t>, Accessed 20th March 2026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[2]</a:t>
            </a:r>
            <a:r>
              <a:rPr lang="en-US" sz="1900"/>
              <a:t> - J. Gil, 'The hidden costs of App store submissions,' Passion.io, Link available at </a:t>
            </a:r>
            <a:r>
              <a:rPr lang="en-US" sz="1900">
                <a:hlinkClick r:id="rId3"/>
              </a:rPr>
              <a:t>https://passion.io/blog/the-hidden-costs-of-app-store-submission-and-how-creators-can-avoid-them</a:t>
            </a:r>
            <a:r>
              <a:rPr lang="en-US" sz="1900"/>
              <a:t>, Accessed 20th March 2026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[3]</a:t>
            </a:r>
            <a:r>
              <a:rPr lang="en-US" sz="1900"/>
              <a:t> - Shaun &amp; Sean, 'How to start a coffee shop,' Link available at </a:t>
            </a:r>
            <a:r>
              <a:rPr lang="en-US" sz="1900">
                <a:hlinkClick r:id="rId4"/>
              </a:rPr>
              <a:t>https://www.howtostartacoffeeshop.co.uk/milk-and-coffee-cost-example.html</a:t>
            </a:r>
            <a:r>
              <a:rPr lang="en-US" sz="1900"/>
              <a:t>,  Accessed 20th March 2026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[4]</a:t>
            </a:r>
            <a:r>
              <a:rPr lang="en-US" sz="1900"/>
              <a:t> - N. Nodskov, 'How does a server cost in 2026?,' Pleo.io, Link available at </a:t>
            </a:r>
            <a:r>
              <a:rPr lang="en-US" sz="1900">
                <a:hlinkClick r:id="rId5"/>
              </a:rPr>
              <a:t>https://blog.pleo.io/en/server-cost</a:t>
            </a:r>
            <a:r>
              <a:rPr lang="en-US" sz="1900"/>
              <a:t>, Accessed 20th March 2026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[5]</a:t>
            </a:r>
            <a:r>
              <a:rPr lang="en-US" sz="1900"/>
              <a:t> - Autotech Training, 'All the information on becoming an MOT tester,' Link available at </a:t>
            </a:r>
            <a:r>
              <a:rPr lang="en-US" sz="1900">
                <a:hlinkClick r:id="rId6"/>
              </a:rPr>
              <a:t>https://autotechtraining.co.uk/articles/how-to-become-an-mot-tester/</a:t>
            </a:r>
            <a:r>
              <a:rPr lang="en-US" sz="1900"/>
              <a:t>, Accessed 20th March 2026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36918983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Emerging Trends</vt:lpstr>
      <vt:lpstr>UWTSD ShareRide App                     Pitch Deck</vt:lpstr>
      <vt:lpstr>PowerPoint Presentation</vt:lpstr>
      <vt:lpstr>Meeting Insights</vt:lpstr>
      <vt:lpstr>Website Prototype</vt:lpstr>
      <vt:lpstr>Simple wireframe design</vt:lpstr>
      <vt:lpstr> Data Collection</vt:lpstr>
      <vt:lpstr>System Security &amp; Misuse Prevention</vt:lpstr>
      <vt:lpstr>PowerPoint Presentation</vt:lpstr>
      <vt:lpstr>Incentives &amp; legal</vt:lpstr>
      <vt:lpstr>Issues and Concerns</vt:lpstr>
      <vt:lpstr>Requirement  Specification List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</cp:revision>
  <dcterms:created xsi:type="dcterms:W3CDTF">2026-02-06T10:37:26Z</dcterms:created>
  <dcterms:modified xsi:type="dcterms:W3CDTF">2026-03-26T21:31:43Z</dcterms:modified>
</cp:coreProperties>
</file>