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64" r:id="rId3"/>
    <p:sldId id="260" r:id="rId4"/>
    <p:sldId id="261" r:id="rId5"/>
    <p:sldId id="265" r:id="rId6"/>
    <p:sldId id="266" r:id="rId7"/>
    <p:sldId id="267" r:id="rId8"/>
    <p:sldId id="268" r:id="rId9"/>
    <p:sldId id="269" r:id="rId10"/>
    <p:sldId id="262" r:id="rId11"/>
    <p:sldId id="263" r:id="rId12"/>
    <p:sldId id="259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AD915E-8F4C-5078-6C7B-A2FFFAED13E7}" v="120" dt="2026-06-26T12:58:28.3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krah Tahir (2522236)" userId="S::2522236@student.uwtsd.ac.uk::dd16ec1e-6fc1-4193-9c3b-98e52e987106" providerId="AD" clId="Web-{8AB18D7C-F4AE-8A6D-0F3E-35430FD744A7}"/>
    <pc:docChg chg="addSld delSld modSld">
      <pc:chgData name="Ikrah Tahir (2522236)" userId="S::2522236@student.uwtsd.ac.uk::dd16ec1e-6fc1-4193-9c3b-98e52e987106" providerId="AD" clId="Web-{8AB18D7C-F4AE-8A6D-0F3E-35430FD744A7}" dt="2026-06-23T13:07:41.360" v="890"/>
      <pc:docMkLst>
        <pc:docMk/>
      </pc:docMkLst>
      <pc:sldChg chg="modSp">
        <pc:chgData name="Ikrah Tahir (2522236)" userId="S::2522236@student.uwtsd.ac.uk::dd16ec1e-6fc1-4193-9c3b-98e52e987106" providerId="AD" clId="Web-{8AB18D7C-F4AE-8A6D-0F3E-35430FD744A7}" dt="2026-06-23T13:07:36.422" v="889" actId="20577"/>
        <pc:sldMkLst>
          <pc:docMk/>
          <pc:sldMk cId="109857222" sldId="256"/>
        </pc:sldMkLst>
        <pc:spChg chg="mod">
          <ac:chgData name="Ikrah Tahir (2522236)" userId="S::2522236@student.uwtsd.ac.uk::dd16ec1e-6fc1-4193-9c3b-98e52e987106" providerId="AD" clId="Web-{8AB18D7C-F4AE-8A6D-0F3E-35430FD744A7}" dt="2026-06-23T13:07:36.422" v="88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Ikrah Tahir (2522236)" userId="S::2522236@student.uwtsd.ac.uk::dd16ec1e-6fc1-4193-9c3b-98e52e987106" providerId="AD" clId="Web-{8AB18D7C-F4AE-8A6D-0F3E-35430FD744A7}" dt="2026-06-23T12:37:47.125" v="204" actId="20577"/>
        <pc:sldMkLst>
          <pc:docMk/>
          <pc:sldMk cId="434777917" sldId="261"/>
        </pc:sldMkLst>
        <pc:spChg chg="add mod">
          <ac:chgData name="Ikrah Tahir (2522236)" userId="S::2522236@student.uwtsd.ac.uk::dd16ec1e-6fc1-4193-9c3b-98e52e987106" providerId="AD" clId="Web-{8AB18D7C-F4AE-8A6D-0F3E-35430FD744A7}" dt="2026-06-23T12:37:47.125" v="204" actId="20577"/>
          <ac:spMkLst>
            <pc:docMk/>
            <pc:sldMk cId="434777917" sldId="261"/>
            <ac:spMk id="4" creationId="{901B9467-AF76-F5F7-5BE9-EE123F83F3EE}"/>
          </ac:spMkLst>
        </pc:spChg>
      </pc:sldChg>
      <pc:sldChg chg="modSp">
        <pc:chgData name="Ikrah Tahir (2522236)" userId="S::2522236@student.uwtsd.ac.uk::dd16ec1e-6fc1-4193-9c3b-98e52e987106" providerId="AD" clId="Web-{8AB18D7C-F4AE-8A6D-0F3E-35430FD744A7}" dt="2026-06-23T12:49:32.102" v="750"/>
        <pc:sldMkLst>
          <pc:docMk/>
          <pc:sldMk cId="607246959" sldId="262"/>
        </pc:sldMkLst>
        <pc:graphicFrameChg chg="mod modGraphic">
          <ac:chgData name="Ikrah Tahir (2522236)" userId="S::2522236@student.uwtsd.ac.uk::dd16ec1e-6fc1-4193-9c3b-98e52e987106" providerId="AD" clId="Web-{8AB18D7C-F4AE-8A6D-0F3E-35430FD744A7}" dt="2026-06-23T12:49:32.102" v="750"/>
          <ac:graphicFrameMkLst>
            <pc:docMk/>
            <pc:sldMk cId="607246959" sldId="262"/>
            <ac:graphicFrameMk id="7" creationId="{00611F88-0415-6945-76E7-E33FC21AD7CA}"/>
          </ac:graphicFrameMkLst>
        </pc:graphicFrameChg>
      </pc:sldChg>
      <pc:sldChg chg="modSp">
        <pc:chgData name="Ikrah Tahir (2522236)" userId="S::2522236@student.uwtsd.ac.uk::dd16ec1e-6fc1-4193-9c3b-98e52e987106" providerId="AD" clId="Web-{8AB18D7C-F4AE-8A6D-0F3E-35430FD744A7}" dt="2026-06-23T13:04:14.797" v="882" actId="20577"/>
        <pc:sldMkLst>
          <pc:docMk/>
          <pc:sldMk cId="2098584411" sldId="263"/>
        </pc:sldMkLst>
        <pc:spChg chg="mod">
          <ac:chgData name="Ikrah Tahir (2522236)" userId="S::2522236@student.uwtsd.ac.uk::dd16ec1e-6fc1-4193-9c3b-98e52e987106" providerId="AD" clId="Web-{8AB18D7C-F4AE-8A6D-0F3E-35430FD744A7}" dt="2026-06-23T12:49:54.385" v="756" actId="20577"/>
          <ac:spMkLst>
            <pc:docMk/>
            <pc:sldMk cId="2098584411" sldId="263"/>
            <ac:spMk id="2" creationId="{922F15EE-6989-9FE8-8A7E-91E01DD253C7}"/>
          </ac:spMkLst>
        </pc:spChg>
        <pc:spChg chg="mod">
          <ac:chgData name="Ikrah Tahir (2522236)" userId="S::2522236@student.uwtsd.ac.uk::dd16ec1e-6fc1-4193-9c3b-98e52e987106" providerId="AD" clId="Web-{8AB18D7C-F4AE-8A6D-0F3E-35430FD744A7}" dt="2026-06-23T13:04:14.797" v="882" actId="20577"/>
          <ac:spMkLst>
            <pc:docMk/>
            <pc:sldMk cId="2098584411" sldId="263"/>
            <ac:spMk id="3" creationId="{07C2B802-161C-D56E-C2E8-1276634C3044}"/>
          </ac:spMkLst>
        </pc:spChg>
      </pc:sldChg>
      <pc:sldChg chg="modSp new">
        <pc:chgData name="Ikrah Tahir (2522236)" userId="S::2522236@student.uwtsd.ac.uk::dd16ec1e-6fc1-4193-9c3b-98e52e987106" providerId="AD" clId="Web-{8AB18D7C-F4AE-8A6D-0F3E-35430FD744A7}" dt="2026-06-23T12:35:26.613" v="130" actId="20577"/>
        <pc:sldMkLst>
          <pc:docMk/>
          <pc:sldMk cId="4055786113" sldId="264"/>
        </pc:sldMkLst>
        <pc:spChg chg="mod">
          <ac:chgData name="Ikrah Tahir (2522236)" userId="S::2522236@student.uwtsd.ac.uk::dd16ec1e-6fc1-4193-9c3b-98e52e987106" providerId="AD" clId="Web-{8AB18D7C-F4AE-8A6D-0F3E-35430FD744A7}" dt="2026-06-23T12:33:18.446" v="4" actId="20577"/>
          <ac:spMkLst>
            <pc:docMk/>
            <pc:sldMk cId="4055786113" sldId="264"/>
            <ac:spMk id="2" creationId="{6E9586F1-F175-BCF3-6D66-A343C156B3A9}"/>
          </ac:spMkLst>
        </pc:spChg>
        <pc:spChg chg="mod">
          <ac:chgData name="Ikrah Tahir (2522236)" userId="S::2522236@student.uwtsd.ac.uk::dd16ec1e-6fc1-4193-9c3b-98e52e987106" providerId="AD" clId="Web-{8AB18D7C-F4AE-8A6D-0F3E-35430FD744A7}" dt="2026-06-23T12:35:26.613" v="130" actId="20577"/>
          <ac:spMkLst>
            <pc:docMk/>
            <pc:sldMk cId="4055786113" sldId="264"/>
            <ac:spMk id="3" creationId="{7CDBF136-0479-5889-AD6B-C7F2509E3623}"/>
          </ac:spMkLst>
        </pc:spChg>
      </pc:sldChg>
      <pc:sldChg chg="modSp new">
        <pc:chgData name="Ikrah Tahir (2522236)" userId="S::2522236@student.uwtsd.ac.uk::dd16ec1e-6fc1-4193-9c3b-98e52e987106" providerId="AD" clId="Web-{8AB18D7C-F4AE-8A6D-0F3E-35430FD744A7}" dt="2026-06-23T12:39:25.819" v="271" actId="20577"/>
        <pc:sldMkLst>
          <pc:docMk/>
          <pc:sldMk cId="4117870387" sldId="265"/>
        </pc:sldMkLst>
        <pc:spChg chg="mod">
          <ac:chgData name="Ikrah Tahir (2522236)" userId="S::2522236@student.uwtsd.ac.uk::dd16ec1e-6fc1-4193-9c3b-98e52e987106" providerId="AD" clId="Web-{8AB18D7C-F4AE-8A6D-0F3E-35430FD744A7}" dt="2026-06-23T12:38:15.752" v="217" actId="20577"/>
          <ac:spMkLst>
            <pc:docMk/>
            <pc:sldMk cId="4117870387" sldId="265"/>
            <ac:spMk id="2" creationId="{79A4A9B5-278D-EE57-1552-FFA4142F1774}"/>
          </ac:spMkLst>
        </pc:spChg>
        <pc:spChg chg="mod">
          <ac:chgData name="Ikrah Tahir (2522236)" userId="S::2522236@student.uwtsd.ac.uk::dd16ec1e-6fc1-4193-9c3b-98e52e987106" providerId="AD" clId="Web-{8AB18D7C-F4AE-8A6D-0F3E-35430FD744A7}" dt="2026-06-23T12:39:25.819" v="271" actId="20577"/>
          <ac:spMkLst>
            <pc:docMk/>
            <pc:sldMk cId="4117870387" sldId="265"/>
            <ac:spMk id="3" creationId="{814562A6-5E4E-8F35-3ECE-ECF339E9E7B2}"/>
          </ac:spMkLst>
        </pc:spChg>
      </pc:sldChg>
      <pc:sldChg chg="modSp new">
        <pc:chgData name="Ikrah Tahir (2522236)" userId="S::2522236@student.uwtsd.ac.uk::dd16ec1e-6fc1-4193-9c3b-98e52e987106" providerId="AD" clId="Web-{8AB18D7C-F4AE-8A6D-0F3E-35430FD744A7}" dt="2026-06-23T12:42:27.053" v="337" actId="20577"/>
        <pc:sldMkLst>
          <pc:docMk/>
          <pc:sldMk cId="2951798430" sldId="266"/>
        </pc:sldMkLst>
        <pc:spChg chg="mod">
          <ac:chgData name="Ikrah Tahir (2522236)" userId="S::2522236@student.uwtsd.ac.uk::dd16ec1e-6fc1-4193-9c3b-98e52e987106" providerId="AD" clId="Web-{8AB18D7C-F4AE-8A6D-0F3E-35430FD744A7}" dt="2026-06-23T12:41:10.438" v="278" actId="20577"/>
          <ac:spMkLst>
            <pc:docMk/>
            <pc:sldMk cId="2951798430" sldId="266"/>
            <ac:spMk id="2" creationId="{4646B8C8-82DA-B68B-03BF-95C97E25B950}"/>
          </ac:spMkLst>
        </pc:spChg>
        <pc:spChg chg="mod">
          <ac:chgData name="Ikrah Tahir (2522236)" userId="S::2522236@student.uwtsd.ac.uk::dd16ec1e-6fc1-4193-9c3b-98e52e987106" providerId="AD" clId="Web-{8AB18D7C-F4AE-8A6D-0F3E-35430FD744A7}" dt="2026-06-23T12:42:27.053" v="337" actId="20577"/>
          <ac:spMkLst>
            <pc:docMk/>
            <pc:sldMk cId="2951798430" sldId="266"/>
            <ac:spMk id="3" creationId="{6E355F7A-476F-31F9-E3D5-F979299B73CA}"/>
          </ac:spMkLst>
        </pc:spChg>
      </pc:sldChg>
      <pc:sldChg chg="modSp new">
        <pc:chgData name="Ikrah Tahir (2522236)" userId="S::2522236@student.uwtsd.ac.uk::dd16ec1e-6fc1-4193-9c3b-98e52e987106" providerId="AD" clId="Web-{8AB18D7C-F4AE-8A6D-0F3E-35430FD744A7}" dt="2026-06-23T12:43:30.574" v="417" actId="20577"/>
        <pc:sldMkLst>
          <pc:docMk/>
          <pc:sldMk cId="3381727464" sldId="267"/>
        </pc:sldMkLst>
        <pc:spChg chg="mod">
          <ac:chgData name="Ikrah Tahir (2522236)" userId="S::2522236@student.uwtsd.ac.uk::dd16ec1e-6fc1-4193-9c3b-98e52e987106" providerId="AD" clId="Web-{8AB18D7C-F4AE-8A6D-0F3E-35430FD744A7}" dt="2026-06-23T12:42:39.367" v="349" actId="20577"/>
          <ac:spMkLst>
            <pc:docMk/>
            <pc:sldMk cId="3381727464" sldId="267"/>
            <ac:spMk id="2" creationId="{77A33592-5D86-853F-07E0-7148E69FEC1F}"/>
          </ac:spMkLst>
        </pc:spChg>
        <pc:spChg chg="mod">
          <ac:chgData name="Ikrah Tahir (2522236)" userId="S::2522236@student.uwtsd.ac.uk::dd16ec1e-6fc1-4193-9c3b-98e52e987106" providerId="AD" clId="Web-{8AB18D7C-F4AE-8A6D-0F3E-35430FD744A7}" dt="2026-06-23T12:43:30.574" v="417" actId="20577"/>
          <ac:spMkLst>
            <pc:docMk/>
            <pc:sldMk cId="3381727464" sldId="267"/>
            <ac:spMk id="3" creationId="{CCC1A811-E3F8-DC79-1335-B1AC43549F98}"/>
          </ac:spMkLst>
        </pc:spChg>
      </pc:sldChg>
      <pc:sldChg chg="modSp new">
        <pc:chgData name="Ikrah Tahir (2522236)" userId="S::2522236@student.uwtsd.ac.uk::dd16ec1e-6fc1-4193-9c3b-98e52e987106" providerId="AD" clId="Web-{8AB18D7C-F4AE-8A6D-0F3E-35430FD744A7}" dt="2026-06-23T12:45:56.961" v="501" actId="20577"/>
        <pc:sldMkLst>
          <pc:docMk/>
          <pc:sldMk cId="53699879" sldId="268"/>
        </pc:sldMkLst>
        <pc:spChg chg="mod">
          <ac:chgData name="Ikrah Tahir (2522236)" userId="S::2522236@student.uwtsd.ac.uk::dd16ec1e-6fc1-4193-9c3b-98e52e987106" providerId="AD" clId="Web-{8AB18D7C-F4AE-8A6D-0F3E-35430FD744A7}" dt="2026-06-23T12:44:00.295" v="429" actId="20577"/>
          <ac:spMkLst>
            <pc:docMk/>
            <pc:sldMk cId="53699879" sldId="268"/>
            <ac:spMk id="2" creationId="{3DB2398D-52CF-F396-DB30-33A2972EBA89}"/>
          </ac:spMkLst>
        </pc:spChg>
        <pc:spChg chg="mod">
          <ac:chgData name="Ikrah Tahir (2522236)" userId="S::2522236@student.uwtsd.ac.uk::dd16ec1e-6fc1-4193-9c3b-98e52e987106" providerId="AD" clId="Web-{8AB18D7C-F4AE-8A6D-0F3E-35430FD744A7}" dt="2026-06-23T12:45:56.961" v="501" actId="20577"/>
          <ac:spMkLst>
            <pc:docMk/>
            <pc:sldMk cId="53699879" sldId="268"/>
            <ac:spMk id="3" creationId="{D9582777-3666-F189-1E7F-2E9E1524D978}"/>
          </ac:spMkLst>
        </pc:spChg>
      </pc:sldChg>
      <pc:sldChg chg="modSp new">
        <pc:chgData name="Ikrah Tahir (2522236)" userId="S::2522236@student.uwtsd.ac.uk::dd16ec1e-6fc1-4193-9c3b-98e52e987106" providerId="AD" clId="Web-{8AB18D7C-F4AE-8A6D-0F3E-35430FD744A7}" dt="2026-06-23T12:48:00.126" v="594" actId="20577"/>
        <pc:sldMkLst>
          <pc:docMk/>
          <pc:sldMk cId="3194687738" sldId="269"/>
        </pc:sldMkLst>
        <pc:spChg chg="mod">
          <ac:chgData name="Ikrah Tahir (2522236)" userId="S::2522236@student.uwtsd.ac.uk::dd16ec1e-6fc1-4193-9c3b-98e52e987106" providerId="AD" clId="Web-{8AB18D7C-F4AE-8A6D-0F3E-35430FD744A7}" dt="2026-06-23T12:46:14.649" v="515" actId="20577"/>
          <ac:spMkLst>
            <pc:docMk/>
            <pc:sldMk cId="3194687738" sldId="269"/>
            <ac:spMk id="2" creationId="{30F35865-F7DE-1A7D-D30C-6A3F92CD6B2A}"/>
          </ac:spMkLst>
        </pc:spChg>
        <pc:spChg chg="mod">
          <ac:chgData name="Ikrah Tahir (2522236)" userId="S::2522236@student.uwtsd.ac.uk::dd16ec1e-6fc1-4193-9c3b-98e52e987106" providerId="AD" clId="Web-{8AB18D7C-F4AE-8A6D-0F3E-35430FD744A7}" dt="2026-06-23T12:48:00.126" v="594" actId="20577"/>
          <ac:spMkLst>
            <pc:docMk/>
            <pc:sldMk cId="3194687738" sldId="269"/>
            <ac:spMk id="3" creationId="{C4E2D682-F53F-9A16-46BA-9E851E4C1D48}"/>
          </ac:spMkLst>
        </pc:spChg>
      </pc:sldChg>
    </pc:docChg>
  </pc:docChgLst>
  <pc:docChgLst>
    <pc:chgData name="Ikrah Tahir (2522236)" userId="S::2522236@student.uwtsd.ac.uk::dd16ec1e-6fc1-4193-9c3b-98e52e987106" providerId="AD" clId="Web-{CDAD915E-8F4C-5078-6C7B-A2FFFAED13E7}"/>
    <pc:docChg chg="mod modSld addMainMaster delMainMaster">
      <pc:chgData name="Ikrah Tahir (2522236)" userId="S::2522236@student.uwtsd.ac.uk::dd16ec1e-6fc1-4193-9c3b-98e52e987106" providerId="AD" clId="Web-{CDAD915E-8F4C-5078-6C7B-A2FFFAED13E7}" dt="2026-06-26T12:58:28.346" v="119" actId="20577"/>
      <pc:docMkLst>
        <pc:docMk/>
      </pc:docMkLst>
      <pc:sldChg chg="modSp mod modClrScheme chgLayout">
        <pc:chgData name="Ikrah Tahir (2522236)" userId="S::2522236@student.uwtsd.ac.uk::dd16ec1e-6fc1-4193-9c3b-98e52e987106" providerId="AD" clId="Web-{CDAD915E-8F4C-5078-6C7B-A2FFFAED13E7}" dt="2026-06-26T12:57:17.874" v="110" actId="20577"/>
        <pc:sldMkLst>
          <pc:docMk/>
          <pc:sldMk cId="109857222" sldId="256"/>
        </pc:sldMkLst>
        <pc:spChg chg="mod ord">
          <ac:chgData name="Ikrah Tahir (2522236)" userId="S::2522236@student.uwtsd.ac.uk::dd16ec1e-6fc1-4193-9c3b-98e52e987106" providerId="AD" clId="Web-{CDAD915E-8F4C-5078-6C7B-A2FFFAED13E7}" dt="2026-06-26T12:57:17.874" v="110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Ikrah Tahir (2522236)" userId="S::2522236@student.uwtsd.ac.uk::dd16ec1e-6fc1-4193-9c3b-98e52e987106" providerId="AD" clId="Web-{CDAD915E-8F4C-5078-6C7B-A2FFFAED13E7}" dt="2026-06-26T12:58:28.346" v="119" actId="20577"/>
        <pc:sldMkLst>
          <pc:docMk/>
          <pc:sldMk cId="37897514" sldId="259"/>
        </pc:sldMkLst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37897514" sldId="259"/>
            <ac:spMk id="2" creationId="{1B36C9F6-808E-F424-1663-4289F0754255}"/>
          </ac:spMkLst>
        </pc:spChg>
        <pc:spChg chg="mod ord">
          <ac:chgData name="Ikrah Tahir (2522236)" userId="S::2522236@student.uwtsd.ac.uk::dd16ec1e-6fc1-4193-9c3b-98e52e987106" providerId="AD" clId="Web-{CDAD915E-8F4C-5078-6C7B-A2FFFAED13E7}" dt="2026-06-26T12:58:28.346" v="119" actId="20577"/>
          <ac:spMkLst>
            <pc:docMk/>
            <pc:sldMk cId="37897514" sldId="259"/>
            <ac:spMk id="3" creationId="{B872737C-36D5-77FC-AB44-66B7D7DCA6C9}"/>
          </ac:spMkLst>
        </pc:spChg>
      </pc:sldChg>
      <pc:sldChg chg="delSp modSp mod modClrScheme delDesignElem chgLayout">
        <pc:chgData name="Ikrah Tahir (2522236)" userId="S::2522236@student.uwtsd.ac.uk::dd16ec1e-6fc1-4193-9c3b-98e52e987106" providerId="AD" clId="Web-{CDAD915E-8F4C-5078-6C7B-A2FFFAED13E7}" dt="2026-06-26T12:56:42.655" v="108" actId="1076"/>
        <pc:sldMkLst>
          <pc:docMk/>
          <pc:sldMk cId="3760793301" sldId="260"/>
        </pc:sldMkLst>
        <pc:spChg chg="mod ord">
          <ac:chgData name="Ikrah Tahir (2522236)" userId="S::2522236@student.uwtsd.ac.uk::dd16ec1e-6fc1-4193-9c3b-98e52e987106" providerId="AD" clId="Web-{CDAD915E-8F4C-5078-6C7B-A2FFFAED13E7}" dt="2026-06-26T12:56:34.123" v="107" actId="14100"/>
          <ac:spMkLst>
            <pc:docMk/>
            <pc:sldMk cId="3760793301" sldId="260"/>
            <ac:spMk id="2" creationId="{353450B7-970F-B8D1-3B3D-33CD70CA2C3C}"/>
          </ac:spMkLst>
        </pc:spChg>
        <pc:spChg chg="mod ord">
          <ac:chgData name="Ikrah Tahir (2522236)" userId="S::2522236@student.uwtsd.ac.uk::dd16ec1e-6fc1-4193-9c3b-98e52e987106" providerId="AD" clId="Web-{CDAD915E-8F4C-5078-6C7B-A2FFFAED13E7}" dt="2026-06-26T12:56:42.655" v="108" actId="1076"/>
          <ac:spMkLst>
            <pc:docMk/>
            <pc:sldMk cId="3760793301" sldId="260"/>
            <ac:spMk id="3" creationId="{7AE87A45-2A66-6645-20C4-63790F423E85}"/>
          </ac:spMkLst>
        </pc:spChg>
        <pc:spChg chg="del">
          <ac:chgData name="Ikrah Tahir (2522236)" userId="S::2522236@student.uwtsd.ac.uk::dd16ec1e-6fc1-4193-9c3b-98e52e987106" providerId="AD" clId="Web-{CDAD915E-8F4C-5078-6C7B-A2FFFAED13E7}" dt="2026-06-26T12:55:45.621" v="101"/>
          <ac:spMkLst>
            <pc:docMk/>
            <pc:sldMk cId="3760793301" sldId="260"/>
            <ac:spMk id="9" creationId="{F13C74B1-5B17-4795-BED0-7140497B445A}"/>
          </ac:spMkLst>
        </pc:spChg>
        <pc:spChg chg="del">
          <ac:chgData name="Ikrah Tahir (2522236)" userId="S::2522236@student.uwtsd.ac.uk::dd16ec1e-6fc1-4193-9c3b-98e52e987106" providerId="AD" clId="Web-{CDAD915E-8F4C-5078-6C7B-A2FFFAED13E7}" dt="2026-06-26T12:55:45.621" v="101"/>
          <ac:spMkLst>
            <pc:docMk/>
            <pc:sldMk cId="3760793301" sldId="260"/>
            <ac:spMk id="11" creationId="{D4974D33-8DC5-464E-8C6D-BE58F0669C17}"/>
          </ac:spMkLst>
        </pc:spChg>
      </pc:sldChg>
      <pc:sldChg chg="delSp modSp mod modClrScheme delDesignElem chgLayout">
        <pc:chgData name="Ikrah Tahir (2522236)" userId="S::2522236@student.uwtsd.ac.uk::dd16ec1e-6fc1-4193-9c3b-98e52e987106" providerId="AD" clId="Web-{CDAD915E-8F4C-5078-6C7B-A2FFFAED13E7}" dt="2026-06-26T12:57:30.781" v="111" actId="20577"/>
        <pc:sldMkLst>
          <pc:docMk/>
          <pc:sldMk cId="434777917" sldId="261"/>
        </pc:sldMkLst>
        <pc:spChg chg="mod ord">
          <ac:chgData name="Ikrah Tahir (2522236)" userId="S::2522236@student.uwtsd.ac.uk::dd16ec1e-6fc1-4193-9c3b-98e52e987106" providerId="AD" clId="Web-{CDAD915E-8F4C-5078-6C7B-A2FFFAED13E7}" dt="2026-06-26T12:56:12.653" v="104" actId="1076"/>
          <ac:spMkLst>
            <pc:docMk/>
            <pc:sldMk cId="434777917" sldId="261"/>
            <ac:spMk id="2" creationId="{A86D9F3D-77E4-3E5C-E092-33D5C2EBC5DE}"/>
          </ac:spMkLst>
        </pc:spChg>
        <pc:spChg chg="mod ord">
          <ac:chgData name="Ikrah Tahir (2522236)" userId="S::2522236@student.uwtsd.ac.uk::dd16ec1e-6fc1-4193-9c3b-98e52e987106" providerId="AD" clId="Web-{CDAD915E-8F4C-5078-6C7B-A2FFFAED13E7}" dt="2026-06-26T12:57:30.781" v="111" actId="20577"/>
          <ac:spMkLst>
            <pc:docMk/>
            <pc:sldMk cId="434777917" sldId="261"/>
            <ac:spMk id="4" creationId="{901B9467-AF76-F5F7-5BE9-EE123F83F3EE}"/>
          </ac:spMkLst>
        </pc:spChg>
        <pc:spChg chg="del">
          <ac:chgData name="Ikrah Tahir (2522236)" userId="S::2522236@student.uwtsd.ac.uk::dd16ec1e-6fc1-4193-9c3b-98e52e987106" providerId="AD" clId="Web-{CDAD915E-8F4C-5078-6C7B-A2FFFAED13E7}" dt="2026-06-26T12:55:45.621" v="101"/>
          <ac:spMkLst>
            <pc:docMk/>
            <pc:sldMk cId="434777917" sldId="261"/>
            <ac:spMk id="9" creationId="{BACC6370-2D7E-4714-9D71-7542949D7D5D}"/>
          </ac:spMkLst>
        </pc:spChg>
        <pc:spChg chg="del">
          <ac:chgData name="Ikrah Tahir (2522236)" userId="S::2522236@student.uwtsd.ac.uk::dd16ec1e-6fc1-4193-9c3b-98e52e987106" providerId="AD" clId="Web-{CDAD915E-8F4C-5078-6C7B-A2FFFAED13E7}" dt="2026-06-26T12:55:45.621" v="101"/>
          <ac:spMkLst>
            <pc:docMk/>
            <pc:sldMk cId="434777917" sldId="261"/>
            <ac:spMk id="11" creationId="{256B2C21-A230-48C0-8DF1-C46611373C44}"/>
          </ac:spMkLst>
        </pc:spChg>
        <pc:spChg chg="del">
          <ac:chgData name="Ikrah Tahir (2522236)" userId="S::2522236@student.uwtsd.ac.uk::dd16ec1e-6fc1-4193-9c3b-98e52e987106" providerId="AD" clId="Web-{CDAD915E-8F4C-5078-6C7B-A2FFFAED13E7}" dt="2026-06-26T12:55:45.621" v="101"/>
          <ac:spMkLst>
            <pc:docMk/>
            <pc:sldMk cId="434777917" sldId="261"/>
            <ac:spMk id="13" creationId="{3847E18C-932D-4C95-AABA-FEC7C9499AD7}"/>
          </ac:spMkLst>
        </pc:spChg>
        <pc:spChg chg="del">
          <ac:chgData name="Ikrah Tahir (2522236)" userId="S::2522236@student.uwtsd.ac.uk::dd16ec1e-6fc1-4193-9c3b-98e52e987106" providerId="AD" clId="Web-{CDAD915E-8F4C-5078-6C7B-A2FFFAED13E7}" dt="2026-06-26T12:55:45.621" v="101"/>
          <ac:spMkLst>
            <pc:docMk/>
            <pc:sldMk cId="434777917" sldId="261"/>
            <ac:spMk id="15" creationId="{3150CB11-0C61-439E-910F-5787759E72A0}"/>
          </ac:spMkLst>
        </pc:spChg>
        <pc:spChg chg="del">
          <ac:chgData name="Ikrah Tahir (2522236)" userId="S::2522236@student.uwtsd.ac.uk::dd16ec1e-6fc1-4193-9c3b-98e52e987106" providerId="AD" clId="Web-{CDAD915E-8F4C-5078-6C7B-A2FFFAED13E7}" dt="2026-06-26T12:55:45.621" v="101"/>
          <ac:spMkLst>
            <pc:docMk/>
            <pc:sldMk cId="434777917" sldId="261"/>
            <ac:spMk id="17" creationId="{43F8A58B-5155-44CE-A5FF-7647B47D0A7A}"/>
          </ac:spMkLst>
        </pc:spChg>
        <pc:spChg chg="del">
          <ac:chgData name="Ikrah Tahir (2522236)" userId="S::2522236@student.uwtsd.ac.uk::dd16ec1e-6fc1-4193-9c3b-98e52e987106" providerId="AD" clId="Web-{CDAD915E-8F4C-5078-6C7B-A2FFFAED13E7}" dt="2026-06-26T12:55:45.621" v="101"/>
          <ac:spMkLst>
            <pc:docMk/>
            <pc:sldMk cId="434777917" sldId="261"/>
            <ac:spMk id="19" creationId="{443F2ACA-E6D6-4028-82DD-F03C262D5DE6}"/>
          </ac:spMkLst>
        </pc:spChg>
      </pc:sldChg>
      <pc:sldChg chg="delSp modSp mod modClrScheme delDesignElem chgLayout">
        <pc:chgData name="Ikrah Tahir (2522236)" userId="S::2522236@student.uwtsd.ac.uk::dd16ec1e-6fc1-4193-9c3b-98e52e987106" providerId="AD" clId="Web-{CDAD915E-8F4C-5078-6C7B-A2FFFAED13E7}" dt="2026-06-26T12:58:11.205" v="117" actId="1076"/>
        <pc:sldMkLst>
          <pc:docMk/>
          <pc:sldMk cId="607246959" sldId="262"/>
        </pc:sldMkLst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607246959" sldId="262"/>
            <ac:spMk id="2" creationId="{5E78D8A3-2926-47BE-42FB-DEFBA007BA66}"/>
          </ac:spMkLst>
        </pc:spChg>
        <pc:spChg chg="del">
          <ac:chgData name="Ikrah Tahir (2522236)" userId="S::2522236@student.uwtsd.ac.uk::dd16ec1e-6fc1-4193-9c3b-98e52e987106" providerId="AD" clId="Web-{CDAD915E-8F4C-5078-6C7B-A2FFFAED13E7}" dt="2026-06-26T12:55:45.621" v="101"/>
          <ac:spMkLst>
            <pc:docMk/>
            <pc:sldMk cId="607246959" sldId="262"/>
            <ac:spMk id="10" creationId="{4AC6B390-BC59-4F1D-A0EE-D71A92F0A0B2}"/>
          </ac:spMkLst>
        </pc:spChg>
        <pc:spChg chg="del">
          <ac:chgData name="Ikrah Tahir (2522236)" userId="S::2522236@student.uwtsd.ac.uk::dd16ec1e-6fc1-4193-9c3b-98e52e987106" providerId="AD" clId="Web-{CDAD915E-8F4C-5078-6C7B-A2FFFAED13E7}" dt="2026-06-26T12:55:45.621" v="101"/>
          <ac:spMkLst>
            <pc:docMk/>
            <pc:sldMk cId="607246959" sldId="262"/>
            <ac:spMk id="12" creationId="{B6C60D79-16F1-4C4B-B7E3-7634E7069CDE}"/>
          </ac:spMkLst>
        </pc:spChg>
        <pc:spChg chg="del">
          <ac:chgData name="Ikrah Tahir (2522236)" userId="S::2522236@student.uwtsd.ac.uk::dd16ec1e-6fc1-4193-9c3b-98e52e987106" providerId="AD" clId="Web-{CDAD915E-8F4C-5078-6C7B-A2FFFAED13E7}" dt="2026-06-26T12:55:45.621" v="101"/>
          <ac:spMkLst>
            <pc:docMk/>
            <pc:sldMk cId="607246959" sldId="262"/>
            <ac:spMk id="14" creationId="{426B127E-6498-4C77-9C9D-4553A5113B80}"/>
          </ac:spMkLst>
        </pc:spChg>
        <pc:graphicFrameChg chg="mod">
          <ac:chgData name="Ikrah Tahir (2522236)" userId="S::2522236@student.uwtsd.ac.uk::dd16ec1e-6fc1-4193-9c3b-98e52e987106" providerId="AD" clId="Web-{CDAD915E-8F4C-5078-6C7B-A2FFFAED13E7}" dt="2026-06-26T12:58:11.205" v="117" actId="1076"/>
          <ac:graphicFrameMkLst>
            <pc:docMk/>
            <pc:sldMk cId="607246959" sldId="262"/>
            <ac:graphicFrameMk id="7" creationId="{00611F88-0415-6945-76E7-E33FC21AD7CA}"/>
          </ac:graphicFrameMkLst>
        </pc:graphicFrameChg>
      </pc:sldChg>
      <pc:sldChg chg="modSp mod modClrScheme chgLayout">
        <pc:chgData name="Ikrah Tahir (2522236)" userId="S::2522236@student.uwtsd.ac.uk::dd16ec1e-6fc1-4193-9c3b-98e52e987106" providerId="AD" clId="Web-{CDAD915E-8F4C-5078-6C7B-A2FFFAED13E7}" dt="2026-06-26T12:58:20.721" v="118" actId="20577"/>
        <pc:sldMkLst>
          <pc:docMk/>
          <pc:sldMk cId="2098584411" sldId="263"/>
        </pc:sldMkLst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2098584411" sldId="263"/>
            <ac:spMk id="2" creationId="{922F15EE-6989-9FE8-8A7E-91E01DD253C7}"/>
          </ac:spMkLst>
        </pc:spChg>
        <pc:spChg chg="mod ord">
          <ac:chgData name="Ikrah Tahir (2522236)" userId="S::2522236@student.uwtsd.ac.uk::dd16ec1e-6fc1-4193-9c3b-98e52e987106" providerId="AD" clId="Web-{CDAD915E-8F4C-5078-6C7B-A2FFFAED13E7}" dt="2026-06-26T12:58:20.721" v="118" actId="20577"/>
          <ac:spMkLst>
            <pc:docMk/>
            <pc:sldMk cId="2098584411" sldId="263"/>
            <ac:spMk id="3" creationId="{07C2B802-161C-D56E-C2E8-1276634C3044}"/>
          </ac:spMkLst>
        </pc:spChg>
      </pc:sldChg>
      <pc:sldChg chg="modSp mod modClrScheme chgLayout">
        <pc:chgData name="Ikrah Tahir (2522236)" userId="S::2522236@student.uwtsd.ac.uk::dd16ec1e-6fc1-4193-9c3b-98e52e987106" providerId="AD" clId="Web-{CDAD915E-8F4C-5078-6C7B-A2FFFAED13E7}" dt="2026-06-26T12:56:04.481" v="103"/>
        <pc:sldMkLst>
          <pc:docMk/>
          <pc:sldMk cId="4055786113" sldId="264"/>
        </pc:sldMkLst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4055786113" sldId="264"/>
            <ac:spMk id="2" creationId="{6E9586F1-F175-BCF3-6D66-A343C156B3A9}"/>
          </ac:spMkLst>
        </pc:spChg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4055786113" sldId="264"/>
            <ac:spMk id="3" creationId="{7CDBF136-0479-5889-AD6B-C7F2509E3623}"/>
          </ac:spMkLst>
        </pc:spChg>
      </pc:sldChg>
      <pc:sldChg chg="modSp mod modClrScheme chgLayout">
        <pc:chgData name="Ikrah Tahir (2522236)" userId="S::2522236@student.uwtsd.ac.uk::dd16ec1e-6fc1-4193-9c3b-98e52e987106" providerId="AD" clId="Web-{CDAD915E-8F4C-5078-6C7B-A2FFFAED13E7}" dt="2026-06-26T12:57:38.954" v="112" actId="20577"/>
        <pc:sldMkLst>
          <pc:docMk/>
          <pc:sldMk cId="4117870387" sldId="265"/>
        </pc:sldMkLst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4117870387" sldId="265"/>
            <ac:spMk id="2" creationId="{79A4A9B5-278D-EE57-1552-FFA4142F1774}"/>
          </ac:spMkLst>
        </pc:spChg>
        <pc:spChg chg="mod ord">
          <ac:chgData name="Ikrah Tahir (2522236)" userId="S::2522236@student.uwtsd.ac.uk::dd16ec1e-6fc1-4193-9c3b-98e52e987106" providerId="AD" clId="Web-{CDAD915E-8F4C-5078-6C7B-A2FFFAED13E7}" dt="2026-06-26T12:57:38.954" v="112" actId="20577"/>
          <ac:spMkLst>
            <pc:docMk/>
            <pc:sldMk cId="4117870387" sldId="265"/>
            <ac:spMk id="3" creationId="{814562A6-5E4E-8F35-3ECE-ECF339E9E7B2}"/>
          </ac:spMkLst>
        </pc:spChg>
      </pc:sldChg>
      <pc:sldChg chg="modSp mod modClrScheme chgLayout">
        <pc:chgData name="Ikrah Tahir (2522236)" userId="S::2522236@student.uwtsd.ac.uk::dd16ec1e-6fc1-4193-9c3b-98e52e987106" providerId="AD" clId="Web-{CDAD915E-8F4C-5078-6C7B-A2FFFAED13E7}" dt="2026-06-26T12:57:46.485" v="113" actId="20577"/>
        <pc:sldMkLst>
          <pc:docMk/>
          <pc:sldMk cId="2951798430" sldId="266"/>
        </pc:sldMkLst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2951798430" sldId="266"/>
            <ac:spMk id="2" creationId="{4646B8C8-82DA-B68B-03BF-95C97E25B950}"/>
          </ac:spMkLst>
        </pc:spChg>
        <pc:spChg chg="mod ord">
          <ac:chgData name="Ikrah Tahir (2522236)" userId="S::2522236@student.uwtsd.ac.uk::dd16ec1e-6fc1-4193-9c3b-98e52e987106" providerId="AD" clId="Web-{CDAD915E-8F4C-5078-6C7B-A2FFFAED13E7}" dt="2026-06-26T12:57:46.485" v="113" actId="20577"/>
          <ac:spMkLst>
            <pc:docMk/>
            <pc:sldMk cId="2951798430" sldId="266"/>
            <ac:spMk id="3" creationId="{6E355F7A-476F-31F9-E3D5-F979299B73CA}"/>
          </ac:spMkLst>
        </pc:spChg>
      </pc:sldChg>
      <pc:sldChg chg="modSp mod modClrScheme chgLayout">
        <pc:chgData name="Ikrah Tahir (2522236)" userId="S::2522236@student.uwtsd.ac.uk::dd16ec1e-6fc1-4193-9c3b-98e52e987106" providerId="AD" clId="Web-{CDAD915E-8F4C-5078-6C7B-A2FFFAED13E7}" dt="2026-06-26T12:57:53.220" v="114" actId="20577"/>
        <pc:sldMkLst>
          <pc:docMk/>
          <pc:sldMk cId="3381727464" sldId="267"/>
        </pc:sldMkLst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3381727464" sldId="267"/>
            <ac:spMk id="2" creationId="{77A33592-5D86-853F-07E0-7148E69FEC1F}"/>
          </ac:spMkLst>
        </pc:spChg>
        <pc:spChg chg="mod ord">
          <ac:chgData name="Ikrah Tahir (2522236)" userId="S::2522236@student.uwtsd.ac.uk::dd16ec1e-6fc1-4193-9c3b-98e52e987106" providerId="AD" clId="Web-{CDAD915E-8F4C-5078-6C7B-A2FFFAED13E7}" dt="2026-06-26T12:57:53.220" v="114" actId="20577"/>
          <ac:spMkLst>
            <pc:docMk/>
            <pc:sldMk cId="3381727464" sldId="267"/>
            <ac:spMk id="3" creationId="{CCC1A811-E3F8-DC79-1335-B1AC43549F98}"/>
          </ac:spMkLst>
        </pc:spChg>
      </pc:sldChg>
      <pc:sldChg chg="modSp mod modClrScheme chgLayout">
        <pc:chgData name="Ikrah Tahir (2522236)" userId="S::2522236@student.uwtsd.ac.uk::dd16ec1e-6fc1-4193-9c3b-98e52e987106" providerId="AD" clId="Web-{CDAD915E-8F4C-5078-6C7B-A2FFFAED13E7}" dt="2026-06-26T12:56:04.481" v="103"/>
        <pc:sldMkLst>
          <pc:docMk/>
          <pc:sldMk cId="53699879" sldId="268"/>
        </pc:sldMkLst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53699879" sldId="268"/>
            <ac:spMk id="2" creationId="{3DB2398D-52CF-F396-DB30-33A2972EBA89}"/>
          </ac:spMkLst>
        </pc:spChg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53699879" sldId="268"/>
            <ac:spMk id="3" creationId="{D9582777-3666-F189-1E7F-2E9E1524D978}"/>
          </ac:spMkLst>
        </pc:spChg>
      </pc:sldChg>
      <pc:sldChg chg="modSp mod modClrScheme chgLayout">
        <pc:chgData name="Ikrah Tahir (2522236)" userId="S::2522236@student.uwtsd.ac.uk::dd16ec1e-6fc1-4193-9c3b-98e52e987106" providerId="AD" clId="Web-{CDAD915E-8F4C-5078-6C7B-A2FFFAED13E7}" dt="2026-06-26T12:58:05.251" v="116" actId="1076"/>
        <pc:sldMkLst>
          <pc:docMk/>
          <pc:sldMk cId="3194687738" sldId="269"/>
        </pc:sldMkLst>
        <pc:spChg chg="mod ord">
          <ac:chgData name="Ikrah Tahir (2522236)" userId="S::2522236@student.uwtsd.ac.uk::dd16ec1e-6fc1-4193-9c3b-98e52e987106" providerId="AD" clId="Web-{CDAD915E-8F4C-5078-6C7B-A2FFFAED13E7}" dt="2026-06-26T12:56:04.481" v="103"/>
          <ac:spMkLst>
            <pc:docMk/>
            <pc:sldMk cId="3194687738" sldId="269"/>
            <ac:spMk id="2" creationId="{30F35865-F7DE-1A7D-D30C-6A3F92CD6B2A}"/>
          </ac:spMkLst>
        </pc:spChg>
        <pc:spChg chg="mod ord">
          <ac:chgData name="Ikrah Tahir (2522236)" userId="S::2522236@student.uwtsd.ac.uk::dd16ec1e-6fc1-4193-9c3b-98e52e987106" providerId="AD" clId="Web-{CDAD915E-8F4C-5078-6C7B-A2FFFAED13E7}" dt="2026-06-26T12:58:05.251" v="116" actId="1076"/>
          <ac:spMkLst>
            <pc:docMk/>
            <pc:sldMk cId="3194687738" sldId="269"/>
            <ac:spMk id="3" creationId="{C4E2D682-F53F-9A16-46BA-9E851E4C1D48}"/>
          </ac:spMkLst>
        </pc:spChg>
      </pc:sldChg>
      <pc:sldMasterChg chg="del delSldLayout">
        <pc:chgData name="Ikrah Tahir (2522236)" userId="S::2522236@student.uwtsd.ac.uk::dd16ec1e-6fc1-4193-9c3b-98e52e987106" providerId="AD" clId="Web-{CDAD915E-8F4C-5078-6C7B-A2FFFAED13E7}" dt="2026-06-26T12:55:45.621" v="101"/>
        <pc:sldMasterMkLst>
          <pc:docMk/>
          <pc:sldMasterMk cId="2460954070" sldId="2147483660"/>
        </pc:sldMasterMkLst>
        <pc:sldLayoutChg chg="del">
          <pc:chgData name="Ikrah Tahir (2522236)" userId="S::2522236@student.uwtsd.ac.uk::dd16ec1e-6fc1-4193-9c3b-98e52e987106" providerId="AD" clId="Web-{CDAD915E-8F4C-5078-6C7B-A2FFFAED13E7}" dt="2026-06-26T12:55:45.621" v="10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Ikrah Tahir (2522236)" userId="S::2522236@student.uwtsd.ac.uk::dd16ec1e-6fc1-4193-9c3b-98e52e987106" providerId="AD" clId="Web-{CDAD915E-8F4C-5078-6C7B-A2FFFAED13E7}" dt="2026-06-26T12:55:45.621" v="10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Ikrah Tahir (2522236)" userId="S::2522236@student.uwtsd.ac.uk::dd16ec1e-6fc1-4193-9c3b-98e52e987106" providerId="AD" clId="Web-{CDAD915E-8F4C-5078-6C7B-A2FFFAED13E7}" dt="2026-06-26T12:55:45.621" v="10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Ikrah Tahir (2522236)" userId="S::2522236@student.uwtsd.ac.uk::dd16ec1e-6fc1-4193-9c3b-98e52e987106" providerId="AD" clId="Web-{CDAD915E-8F4C-5078-6C7B-A2FFFAED13E7}" dt="2026-06-26T12:55:45.621" v="10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Ikrah Tahir (2522236)" userId="S::2522236@student.uwtsd.ac.uk::dd16ec1e-6fc1-4193-9c3b-98e52e987106" providerId="AD" clId="Web-{CDAD915E-8F4C-5078-6C7B-A2FFFAED13E7}" dt="2026-06-26T12:55:45.621" v="10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Ikrah Tahir (2522236)" userId="S::2522236@student.uwtsd.ac.uk::dd16ec1e-6fc1-4193-9c3b-98e52e987106" providerId="AD" clId="Web-{CDAD915E-8F4C-5078-6C7B-A2FFFAED13E7}" dt="2026-06-26T12:55:45.621" v="10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Ikrah Tahir (2522236)" userId="S::2522236@student.uwtsd.ac.uk::dd16ec1e-6fc1-4193-9c3b-98e52e987106" providerId="AD" clId="Web-{CDAD915E-8F4C-5078-6C7B-A2FFFAED13E7}" dt="2026-06-26T12:55:45.621" v="10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Ikrah Tahir (2522236)" userId="S::2522236@student.uwtsd.ac.uk::dd16ec1e-6fc1-4193-9c3b-98e52e987106" providerId="AD" clId="Web-{CDAD915E-8F4C-5078-6C7B-A2FFFAED13E7}" dt="2026-06-26T12:55:45.621" v="10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Ikrah Tahir (2522236)" userId="S::2522236@student.uwtsd.ac.uk::dd16ec1e-6fc1-4193-9c3b-98e52e987106" providerId="AD" clId="Web-{CDAD915E-8F4C-5078-6C7B-A2FFFAED13E7}" dt="2026-06-26T12:55:45.621" v="10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Ikrah Tahir (2522236)" userId="S::2522236@student.uwtsd.ac.uk::dd16ec1e-6fc1-4193-9c3b-98e52e987106" providerId="AD" clId="Web-{CDAD915E-8F4C-5078-6C7B-A2FFFAED13E7}" dt="2026-06-26T12:55:45.621" v="10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Ikrah Tahir (2522236)" userId="S::2522236@student.uwtsd.ac.uk::dd16ec1e-6fc1-4193-9c3b-98e52e987106" providerId="AD" clId="Web-{CDAD915E-8F4C-5078-6C7B-A2FFFAED13E7}" dt="2026-06-26T12:55:45.621" v="10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Ikrah Tahir (2522236)" userId="S::2522236@student.uwtsd.ac.uk::dd16ec1e-6fc1-4193-9c3b-98e52e987106" providerId="AD" clId="Web-{CDAD915E-8F4C-5078-6C7B-A2FFFAED13E7}" dt="2026-06-26T12:56:04.481" v="103"/>
        <pc:sldMasterMkLst>
          <pc:docMk/>
          <pc:sldMasterMk cId="4131479425" sldId="2147483672"/>
        </pc:sldMasterMkLst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3853923848" sldId="2147483673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1112519907" sldId="2147483674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3266629920" sldId="2147483675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1206892814" sldId="2147483676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2265358415" sldId="2147483677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997118226" sldId="2147483678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420503277" sldId="2147483679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4011804636" sldId="2147483680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2567679893" sldId="2147483681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100745939" sldId="2147483682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2730796770" sldId="2147483683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3658592919" sldId="2147483684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3885865685" sldId="2147483685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2582359193" sldId="2147483686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1736067821" sldId="2147483687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944807989" sldId="2147483688"/>
          </pc:sldLayoutMkLst>
        </pc:sldLayoutChg>
        <pc:sldLayoutChg chg="add del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4131479425" sldId="2147483672"/>
            <pc:sldLayoutMk cId="3628502895" sldId="2147483689"/>
          </pc:sldLayoutMkLst>
        </pc:sldLayoutChg>
      </pc:sldMasterChg>
      <pc:sldMasterChg chg="add addSldLayout modSldLayout">
        <pc:chgData name="Ikrah Tahir (2522236)" userId="S::2522236@student.uwtsd.ac.uk::dd16ec1e-6fc1-4193-9c3b-98e52e987106" providerId="AD" clId="Web-{CDAD915E-8F4C-5078-6C7B-A2FFFAED13E7}" dt="2026-06-26T12:56:04.481" v="103"/>
        <pc:sldMasterMkLst>
          <pc:docMk/>
          <pc:sldMasterMk cId="2729599231" sldId="2147483690"/>
        </pc:sldMasterMkLst>
        <pc:sldLayoutChg chg="add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2729599231" sldId="2147483690"/>
            <pc:sldLayoutMk cId="704665668" sldId="2147483691"/>
          </pc:sldLayoutMkLst>
        </pc:sldLayoutChg>
        <pc:sldLayoutChg chg="add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2729599231" sldId="2147483690"/>
            <pc:sldLayoutMk cId="2736766054" sldId="2147483692"/>
          </pc:sldLayoutMkLst>
        </pc:sldLayoutChg>
        <pc:sldLayoutChg chg="add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2729599231" sldId="2147483690"/>
            <pc:sldLayoutMk cId="1753207604" sldId="2147483693"/>
          </pc:sldLayoutMkLst>
        </pc:sldLayoutChg>
        <pc:sldLayoutChg chg="add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2729599231" sldId="2147483690"/>
            <pc:sldLayoutMk cId="2049858272" sldId="2147483694"/>
          </pc:sldLayoutMkLst>
        </pc:sldLayoutChg>
        <pc:sldLayoutChg chg="add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2729599231" sldId="2147483690"/>
            <pc:sldLayoutMk cId="3290668942" sldId="2147483695"/>
          </pc:sldLayoutMkLst>
        </pc:sldLayoutChg>
        <pc:sldLayoutChg chg="add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2729599231" sldId="2147483690"/>
            <pc:sldLayoutMk cId="1806638935" sldId="2147483696"/>
          </pc:sldLayoutMkLst>
        </pc:sldLayoutChg>
        <pc:sldLayoutChg chg="add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2729599231" sldId="2147483690"/>
            <pc:sldLayoutMk cId="4287185775" sldId="2147483697"/>
          </pc:sldLayoutMkLst>
        </pc:sldLayoutChg>
        <pc:sldLayoutChg chg="add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2729599231" sldId="2147483690"/>
            <pc:sldLayoutMk cId="620502768" sldId="2147483698"/>
          </pc:sldLayoutMkLst>
        </pc:sldLayoutChg>
        <pc:sldLayoutChg chg="add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2729599231" sldId="2147483690"/>
            <pc:sldLayoutMk cId="96618145" sldId="2147483699"/>
          </pc:sldLayoutMkLst>
        </pc:sldLayoutChg>
        <pc:sldLayoutChg chg="add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2729599231" sldId="2147483690"/>
            <pc:sldLayoutMk cId="4097248723" sldId="2147483700"/>
          </pc:sldLayoutMkLst>
        </pc:sldLayoutChg>
        <pc:sldLayoutChg chg="add mod replId">
          <pc:chgData name="Ikrah Tahir (2522236)" userId="S::2522236@student.uwtsd.ac.uk::dd16ec1e-6fc1-4193-9c3b-98e52e987106" providerId="AD" clId="Web-{CDAD915E-8F4C-5078-6C7B-A2FFFAED13E7}" dt="2026-06-26T12:56:04.481" v="103"/>
          <pc:sldLayoutMkLst>
            <pc:docMk/>
            <pc:sldMasterMk cId="2729599231" sldId="2147483690"/>
            <pc:sldLayoutMk cId="104528093" sldId="214748370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4665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766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207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858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668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638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185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50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18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24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28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599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support-working" TargetMode="External"/><Relationship Id="rId2" Type="http://schemas.openxmlformats.org/officeDocument/2006/relationships/hyperlink" Target="https://m.pulsenursingathome.co.uk/news/2023/03/6-important-skills-and-qualities-of-a-good-support-worker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Academic and Employability </a:t>
            </a:r>
            <a:r>
              <a:rPr lang="en-GB">
                <a:latin typeface="Arial"/>
                <a:cs typeface="Arial"/>
              </a:rPr>
              <a:t>skills (LCHS4001)</a:t>
            </a:r>
            <a:br>
              <a:rPr lang="en-GB" dirty="0">
                <a:latin typeface="Arial"/>
                <a:cs typeface="Arial"/>
              </a:rPr>
            </a:br>
            <a:r>
              <a:rPr lang="en-GB" sz="4900">
                <a:latin typeface="Arial"/>
                <a:cs typeface="Arial"/>
              </a:rPr>
              <a:t>Ikrah Tahir 2522236</a:t>
            </a:r>
            <a:endParaRPr lang="en-GB" dirty="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Daniel Jenkin-Smith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586F1-F175-BCF3-6D66-A343C156B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BF136-0479-5889-AD6B-C7F2509E36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Support workers provide </a:t>
            </a:r>
            <a:r>
              <a:rPr lang="en-US" sz="3200">
                <a:latin typeface="Arial"/>
                <a:cs typeface="Arial"/>
              </a:rPr>
              <a:t>person- orientated care, promote </a:t>
            </a:r>
            <a:r>
              <a:rPr lang="en-US" sz="3200" dirty="0">
                <a:latin typeface="Arial"/>
                <a:cs typeface="Arial"/>
              </a:rPr>
              <a:t>independence, wellbeing, and community participation. They </a:t>
            </a:r>
            <a:r>
              <a:rPr lang="en-US" sz="3200">
                <a:latin typeface="Arial"/>
                <a:cs typeface="Arial"/>
              </a:rPr>
              <a:t>support individuals with daily living activities, emotional wellbeing, and life skills.</a:t>
            </a:r>
            <a:endParaRPr lang="en-US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55786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450B7-970F-B8D1-3B3D-33CD70CA2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" y="739026"/>
            <a:ext cx="3258260" cy="1797184"/>
          </a:xfrm>
        </p:spPr>
        <p:txBody>
          <a:bodyPr anchor="b">
            <a:normAutofit fontScale="90000"/>
          </a:bodyPr>
          <a:lstStyle/>
          <a:p>
            <a:r>
              <a:rPr lang="en-GB" sz="4200"/>
              <a:t>6 Important Skills of a support worker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87A45-2A66-6645-20C4-63790F423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" y="2611642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/>
            <a:r>
              <a:rPr lang="en-GB" sz="2200" dirty="0">
                <a:latin typeface="Arial"/>
                <a:cs typeface="Arial"/>
              </a:rPr>
              <a:t> Strong communication</a:t>
            </a:r>
            <a:endParaRPr lang="en-US" sz="2200">
              <a:latin typeface="Arial"/>
              <a:cs typeface="Arial"/>
            </a:endParaRPr>
          </a:p>
          <a:p>
            <a:pPr marL="514350" indent="-514350"/>
            <a:r>
              <a:rPr lang="en-GB" sz="2200" dirty="0">
                <a:latin typeface="Arial"/>
                <a:cs typeface="Arial"/>
              </a:rPr>
              <a:t>Adaptability</a:t>
            </a:r>
          </a:p>
          <a:p>
            <a:pPr marL="514350" indent="-514350"/>
            <a:r>
              <a:rPr lang="en-GB" sz="2200" dirty="0">
                <a:latin typeface="Arial"/>
                <a:cs typeface="Arial"/>
              </a:rPr>
              <a:t>Resilience </a:t>
            </a:r>
          </a:p>
          <a:p>
            <a:pPr marL="514350" indent="-514350"/>
            <a:r>
              <a:rPr lang="en-GB" sz="2200" dirty="0">
                <a:latin typeface="Arial"/>
                <a:cs typeface="Arial"/>
              </a:rPr>
              <a:t>Emotional intelligence</a:t>
            </a:r>
          </a:p>
          <a:p>
            <a:pPr marL="514350" indent="-514350"/>
            <a:r>
              <a:rPr lang="en-GB" sz="2200" dirty="0">
                <a:latin typeface="Arial"/>
                <a:cs typeface="Arial"/>
              </a:rPr>
              <a:t>Time management</a:t>
            </a:r>
          </a:p>
          <a:p>
            <a:pPr marL="514350" indent="-514350"/>
            <a:r>
              <a:rPr lang="en-GB" sz="2200" dirty="0">
                <a:latin typeface="Arial"/>
                <a:cs typeface="Arial"/>
              </a:rPr>
              <a:t>Confidence</a:t>
            </a:r>
          </a:p>
          <a:p>
            <a:r>
              <a:rPr lang="en-GB" sz="2200" dirty="0">
                <a:latin typeface="Arial"/>
                <a:cs typeface="Arial"/>
              </a:rPr>
              <a:t>Picture- support worker</a:t>
            </a:r>
          </a:p>
          <a:p>
            <a:pPr marL="0" indent="0">
              <a:buNone/>
            </a:pPr>
            <a:endParaRPr lang="en-GB" sz="2200"/>
          </a:p>
          <a:p>
            <a:pPr marL="514350" indent="-514350"/>
            <a:endParaRPr lang="en-GB" sz="2200"/>
          </a:p>
        </p:txBody>
      </p:sp>
      <p:pic>
        <p:nvPicPr>
          <p:cNvPr id="4" name="Picture 3" descr="A group of people sitting in a room&#10;&#10;AI-generated content may be incorrect.">
            <a:extLst>
              <a:ext uri="{FF2B5EF4-FFF2-40B4-BE49-F238E27FC236}">
                <a16:creationId xmlns:a16="http://schemas.microsoft.com/office/drawing/2014/main" id="{B88D7C43-D899-BBC9-725A-9ADED5C2C4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49" r="-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60793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D9F3D-77E4-3E5C-E092-33D5C2EBC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51" y="16329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Research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B9467-AF76-F5F7-5BE9-EE123F83F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4715" y="2362653"/>
            <a:ext cx="719908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latin typeface="Arial"/>
                <a:cs typeface="Arial"/>
              </a:rPr>
              <a:t>What is a Support Worker?</a:t>
            </a:r>
          </a:p>
          <a:p>
            <a:r>
              <a:rPr lang="en-US" dirty="0">
                <a:latin typeface="Arial"/>
                <a:cs typeface="Arial"/>
              </a:rPr>
              <a:t>Research from NHS learning disability careers resources shows support workers help people achieve goals, develop life skills, maintain independence</a:t>
            </a:r>
            <a:r>
              <a:rPr lang="en-US">
                <a:latin typeface="Arial"/>
                <a:cs typeface="Arial"/>
              </a:rPr>
              <a:t>, and access community services.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34777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4A9B5-278D-EE57-1552-FFA4142F1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Roles and responsibili</a:t>
            </a:r>
            <a:r>
              <a:rPr lang="en-US"/>
              <a:t>ties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562A6-5E4E-8F35-3ECE-ECF339E9E7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cs typeface="Arial"/>
              </a:rPr>
              <a:t>Personal care and practical support</a:t>
            </a:r>
          </a:p>
          <a:p>
            <a:r>
              <a:rPr lang="en-US">
                <a:latin typeface="Arial"/>
                <a:cs typeface="Arial"/>
              </a:rPr>
              <a:t>Promoting independence</a:t>
            </a:r>
          </a:p>
          <a:p>
            <a:r>
              <a:rPr lang="en-US">
                <a:latin typeface="Arial"/>
                <a:cs typeface="Arial"/>
              </a:rPr>
              <a:t>Safeguarding 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Record keeping 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Communication with famili</a:t>
            </a:r>
            <a:r>
              <a:rPr lang="en-US">
                <a:latin typeface="Arial"/>
                <a:cs typeface="Arial"/>
              </a:rPr>
              <a:t>es and professionals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Emotional support and </a:t>
            </a:r>
            <a:r>
              <a:rPr lang="en-US">
                <a:latin typeface="Arial"/>
                <a:cs typeface="Arial"/>
              </a:rPr>
              <a:t>advocacy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17870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6B8C8-82DA-B68B-03BF-95C97E25B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Academic skills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55F7A-476F-31F9-E3D5-F979299B73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Research and eviden</a:t>
            </a:r>
            <a:r>
              <a:rPr lang="en-US">
                <a:latin typeface="Arial"/>
                <a:cs typeface="Arial"/>
              </a:rPr>
              <a:t>ced based practice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Critical thinking 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Reflective learning 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Report </a:t>
            </a:r>
            <a:r>
              <a:rPr lang="en-US">
                <a:latin typeface="Arial"/>
                <a:cs typeface="Arial"/>
              </a:rPr>
              <a:t>writing</a:t>
            </a:r>
          </a:p>
          <a:p>
            <a:r>
              <a:rPr lang="en-US">
                <a:latin typeface="Arial"/>
                <a:cs typeface="Arial"/>
              </a:rPr>
              <a:t>Understanding policies and legislation 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51798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33592-5D86-853F-07E0-7148E69FE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Employability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1A811-E3F8-DC79-1335-B1AC43549F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cs typeface="Arial"/>
              </a:rPr>
              <a:t>Communication</a:t>
            </a:r>
          </a:p>
          <a:p>
            <a:r>
              <a:rPr lang="en-US">
                <a:latin typeface="Arial"/>
                <a:cs typeface="Arial"/>
              </a:rPr>
              <a:t>Teamwork</a:t>
            </a:r>
          </a:p>
          <a:p>
            <a:r>
              <a:rPr lang="en-US">
                <a:latin typeface="Arial"/>
                <a:cs typeface="Arial"/>
              </a:rPr>
              <a:t>Time management</a:t>
            </a:r>
          </a:p>
          <a:p>
            <a:r>
              <a:rPr lang="en-US">
                <a:latin typeface="Arial"/>
                <a:cs typeface="Arial"/>
              </a:rPr>
              <a:t>Problem solving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Professionalism 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Adaptability 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Digital </a:t>
            </a:r>
            <a:r>
              <a:rPr lang="en-US">
                <a:latin typeface="Arial"/>
                <a:cs typeface="Arial"/>
              </a:rPr>
              <a:t>literacy 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81727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2398D-52CF-F396-DB30-33A2972EB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Challenges and Rewards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82777-3666-F189-1E7F-2E9E1524D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Challenges: </a:t>
            </a:r>
            <a:r>
              <a:rPr lang="en-US"/>
              <a:t>emotionally</a:t>
            </a:r>
            <a:r>
              <a:rPr lang="en-US" dirty="0"/>
              <a:t> demanding, complex needs, safeguarding concerns </a:t>
            </a:r>
          </a:p>
          <a:p>
            <a:endParaRPr lang="en-US" dirty="0"/>
          </a:p>
          <a:p>
            <a:r>
              <a:rPr lang="en-US" dirty="0"/>
              <a:t>Rewards: improving quality of life, building trust, supporting independence, </a:t>
            </a:r>
            <a:r>
              <a:rPr lang="en-US"/>
              <a:t>positive</a:t>
            </a:r>
            <a:r>
              <a:rPr lang="en-US" dirty="0"/>
              <a:t> community impact.</a:t>
            </a:r>
          </a:p>
        </p:txBody>
      </p:sp>
    </p:spTree>
    <p:extLst>
      <p:ext uri="{BB962C8B-B14F-4D97-AF65-F5344CB8AC3E}">
        <p14:creationId xmlns:p14="http://schemas.microsoft.com/office/powerpoint/2010/main" val="53699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35865-F7DE-1A7D-D30C-6A3F92CD6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CRAAP test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2D682-F53F-9A16-46BA-9E851E4C1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5725" y="2213937"/>
            <a:ext cx="7315200" cy="51206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CRAAP: Content, Relevance, Authority, </a:t>
            </a:r>
            <a:r>
              <a:rPr lang="en-US">
                <a:latin typeface="Arial"/>
                <a:cs typeface="Arial"/>
              </a:rPr>
              <a:t>Accuracy, Purpose.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It is used to evaluate the quality and credibility of informat</a:t>
            </a:r>
            <a:r>
              <a:rPr lang="en-US">
                <a:latin typeface="Arial"/>
                <a:cs typeface="Arial"/>
              </a:rPr>
              <a:t>ion sources.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4687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8D8A3-2926-47BE-42FB-DEFBA007B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dirty="0"/>
              <a:t>CRAAP Test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0611F88-0415-6945-76E7-E33FC21AD7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141469"/>
              </p:ext>
            </p:extLst>
          </p:nvPr>
        </p:nvGraphicFramePr>
        <p:xfrm>
          <a:off x="4119866" y="1045029"/>
          <a:ext cx="6656019" cy="501266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656019">
                  <a:extLst>
                    <a:ext uri="{9D8B030D-6E8A-4147-A177-3AD203B41FA5}">
                      <a16:colId xmlns:a16="http://schemas.microsoft.com/office/drawing/2014/main" val="497765782"/>
                    </a:ext>
                  </a:extLst>
                </a:gridCol>
              </a:tblGrid>
              <a:tr h="100148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Content-</a:t>
                      </a:r>
                    </a:p>
                    <a:p>
                      <a:pPr lvl="0" algn="l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Source published recently and updated In 2026</a:t>
                      </a:r>
                    </a:p>
                  </a:txBody>
                  <a:tcPr marL="62189" marR="62189" marT="62189" marB="6218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38550959"/>
                  </a:ext>
                </a:extLst>
              </a:tr>
              <a:tr h="1215151">
                <a:tc>
                  <a:txBody>
                    <a:bodyPr/>
                    <a:lstStyle/>
                    <a:p>
                      <a:pPr lvl="0" algn="l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Relevance</a:t>
                      </a:r>
                      <a:endParaRPr lang="en-GB" sz="1700" b="0" i="0" u="none" strike="noStrike" noProof="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Calibri"/>
                      </a:endParaRPr>
                    </a:p>
                    <a:p>
                      <a:pPr lvl="0" algn="l">
                        <a:lnSpc>
                          <a:spcPts val="1350"/>
                        </a:lnSpc>
                        <a:buNone/>
                      </a:pPr>
                      <a:r>
                        <a:rPr lang="en-GB" sz="17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The Source is relevant as it </a:t>
                      </a:r>
                      <a:r>
                        <a:rPr lang="en-GB" sz="1700" b="0" i="0" u="none" strike="noStrike" noProof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directly relates to support worker roles.</a:t>
                      </a:r>
                      <a:endParaRPr lang="en-GB" dirty="0"/>
                    </a:p>
                  </a:txBody>
                  <a:tcPr marL="62188" marR="62188" marT="62188" marB="62188">
                    <a:lnL w="9524">
                      <a:solidFill>
                        <a:srgbClr val="000000"/>
                      </a:solidFill>
                    </a:lnL>
                    <a:lnR w="9524">
                      <a:solidFill>
                        <a:srgbClr val="000000"/>
                      </a:solidFill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>
                      <a:solidFill>
                        <a:srgbClr val="000000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7391617"/>
                  </a:ext>
                </a:extLst>
              </a:tr>
              <a:tr h="79043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Authority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0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The website is Pulse nursing at home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2189" marR="62189" marT="62189" marB="6218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207524"/>
                  </a:ext>
                </a:extLst>
              </a:tr>
              <a:tr h="10027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Accuracy- 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Accurate as it is a nursing website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2189" marR="62189" marT="62189" marB="6218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5394759"/>
                  </a:ext>
                </a:extLst>
              </a:tr>
              <a:tr h="10027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Purpose – To inform everyone about support workers and their roles in </a:t>
                      </a:r>
                      <a:r>
                        <a:rPr lang="en-GB" sz="1700" b="1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society </a:t>
                      </a:r>
                      <a:endParaRPr lang="en-GB" sz="1700" b="1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2189" marR="62189" marT="62189" marB="6218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95388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2469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F15EE-6989-9FE8-8A7E-91E01DD25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Next Steps and Development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2B802-161C-D56E-C2E8-1276634C3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cs typeface="Arial"/>
              </a:rPr>
              <a:t>complete further training and CPD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Develop communication and leadership skills 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Gain Practical experience 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Build a professional </a:t>
            </a:r>
            <a:r>
              <a:rPr lang="en-GB">
                <a:latin typeface="Arial"/>
                <a:cs typeface="Arial"/>
              </a:rPr>
              <a:t>portfolio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Reflect on practice and feedback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Explore career </a:t>
            </a:r>
            <a:r>
              <a:rPr lang="en-GB">
                <a:latin typeface="Arial"/>
                <a:cs typeface="Arial"/>
              </a:rPr>
              <a:t>progression opportunities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584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6C9F6-808E-F424-1663-4289F0754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2737C-36D5-77FC-AB44-66B7D7DCA6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u="sng" dirty="0">
                <a:solidFill>
                  <a:schemeClr val="tx1"/>
                </a:solidFill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 important skills and qualities of a good support worker</a:t>
            </a:r>
            <a:endParaRPr lang="en-GB" u="sng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r>
              <a:rPr lang="en-GB" u="sng" dirty="0">
                <a:solidFill>
                  <a:schemeClr val="tx1"/>
                </a:solidFill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Support Working: Definition, Duties and Support Worker Types | Indeed.com</a:t>
            </a:r>
            <a:endParaRPr lang="en-GB" u="sng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r>
              <a:rPr lang="en-GB" u="sng" dirty="0">
                <a:solidFill>
                  <a:schemeClr val="tx1"/>
                </a:solidFill>
                <a:latin typeface="Arial"/>
                <a:cs typeface="Arial"/>
              </a:rPr>
              <a:t>NHS Health Education England- Support Worker Career </a:t>
            </a:r>
            <a:r>
              <a:rPr lang="en-GB" u="sng">
                <a:solidFill>
                  <a:schemeClr val="tx1"/>
                </a:solidFill>
                <a:latin typeface="Arial"/>
                <a:cs typeface="Arial"/>
              </a:rPr>
              <a:t>Information.</a:t>
            </a:r>
            <a:endParaRPr lang="en-GB" u="sng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u="sng">
                <a:solidFill>
                  <a:schemeClr val="tx1"/>
                </a:solidFill>
                <a:latin typeface="Arial"/>
                <a:cs typeface="Arial"/>
              </a:rPr>
              <a:t>Writing Commons- The CRAAP Test.</a:t>
            </a:r>
            <a:endParaRPr lang="en-GB" u="sng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u="sng" dirty="0" err="1">
                <a:solidFill>
                  <a:schemeClr val="tx1"/>
                </a:solidFill>
                <a:latin typeface="Arial"/>
                <a:cs typeface="Arial"/>
              </a:rPr>
              <a:t>Scribbr</a:t>
            </a:r>
            <a:r>
              <a:rPr lang="en-GB" u="sng" dirty="0">
                <a:solidFill>
                  <a:schemeClr val="tx1"/>
                </a:solidFill>
                <a:latin typeface="Arial"/>
                <a:cs typeface="Arial"/>
              </a:rPr>
              <a:t>- Applying the CRAAP Test and Evaluating Sources.</a:t>
            </a:r>
          </a:p>
          <a:p>
            <a:r>
              <a:rPr lang="en-GB" u="sng">
                <a:solidFill>
                  <a:schemeClr val="tx1"/>
                </a:solidFill>
                <a:latin typeface="Arial"/>
                <a:cs typeface="Arial"/>
              </a:rPr>
              <a:t>House of Commons Library- Evaluating Information Sources.</a:t>
            </a:r>
            <a:endParaRPr lang="en-GB" u="sng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89751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Frame</vt:lpstr>
      <vt:lpstr>Academic and Employability skills (LCHS4001) Ikrah Tahir 2522236</vt:lpstr>
      <vt:lpstr>Introduction</vt:lpstr>
      <vt:lpstr>6 Important Skills of a support worker </vt:lpstr>
      <vt:lpstr>Research </vt:lpstr>
      <vt:lpstr>Roles and responsibilities </vt:lpstr>
      <vt:lpstr>Academic skills </vt:lpstr>
      <vt:lpstr>Employability skills</vt:lpstr>
      <vt:lpstr>Challenges and Rewards</vt:lpstr>
      <vt:lpstr>CRAAP test overview</vt:lpstr>
      <vt:lpstr>CRAAP Test</vt:lpstr>
      <vt:lpstr>Next Steps and Development 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393</cp:revision>
  <dcterms:created xsi:type="dcterms:W3CDTF">2026-02-21T16:25:59Z</dcterms:created>
  <dcterms:modified xsi:type="dcterms:W3CDTF">2026-06-26T12:58:29Z</dcterms:modified>
</cp:coreProperties>
</file>