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360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5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07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28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9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56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63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16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492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13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825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495F5-D6D8-4C96-AC8A-C71835B5EEA4}" type="datetimeFigureOut">
              <a:rPr lang="en-GB" smtClean="0"/>
              <a:t>21/01/2014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C9BE7-3A0F-4CB2-933A-C834D6F9E4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10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igitalocean.com/community/articles/how-to-create-a-beowulf-cluster-using-ubuntu-12-04-vps-instan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Beowulf Clusters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0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Beowulf Cluster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computer cluster of normally identical, commodity-grade computers (</a:t>
            </a:r>
            <a:r>
              <a:rPr lang="en-GB" dirty="0" smtClean="0">
                <a:solidFill>
                  <a:srgbClr val="FF0000"/>
                </a:solidFill>
              </a:rPr>
              <a:t>not always!</a:t>
            </a:r>
            <a:r>
              <a:rPr lang="en-GB" dirty="0" smtClean="0"/>
              <a:t>)</a:t>
            </a:r>
          </a:p>
          <a:p>
            <a:r>
              <a:rPr lang="en-GB" dirty="0" smtClean="0"/>
              <a:t>Networked into a small local area network</a:t>
            </a:r>
          </a:p>
          <a:p>
            <a:r>
              <a:rPr lang="en-GB" dirty="0"/>
              <a:t>L</a:t>
            </a:r>
            <a:r>
              <a:rPr lang="en-GB" dirty="0" smtClean="0"/>
              <a:t>ibraries and programs installed which allow processing to be shared among them</a:t>
            </a:r>
          </a:p>
          <a:p>
            <a:r>
              <a:rPr lang="en-GB" dirty="0" smtClean="0"/>
              <a:t>A high-performance parallel computing cluster of inexpensive personal computer hardware</a:t>
            </a:r>
          </a:p>
          <a:p>
            <a:r>
              <a:rPr lang="en-GB" dirty="0" smtClean="0"/>
              <a:t>Often Linux based</a:t>
            </a:r>
          </a:p>
        </p:txBody>
      </p:sp>
    </p:spTree>
    <p:extLst>
      <p:ext uri="{BB962C8B-B14F-4D97-AF65-F5344CB8AC3E}">
        <p14:creationId xmlns:p14="http://schemas.microsoft.com/office/powerpoint/2010/main" val="3174220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Supercomputer for the Individual?</a:t>
            </a:r>
            <a:endParaRPr lang="en-GB" dirty="0"/>
          </a:p>
        </p:txBody>
      </p:sp>
      <p:pic>
        <p:nvPicPr>
          <p:cNvPr id="1026" name="Picture 2" descr="http://upload.wikimedia.org/wikipedia/commons/thumb/8/8c/Beowulf.jpg/220px-Beowul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2135958" cy="284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pi-beowulf-clus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5"/>
            <a:ext cx="4399813" cy="284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07556" y="1772816"/>
            <a:ext cx="1664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“Home Build” </a:t>
            </a:r>
          </a:p>
          <a:p>
            <a:r>
              <a:rPr lang="en-GB" dirty="0" smtClean="0"/>
              <a:t>Beowulf Cluster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707904" y="1911315"/>
            <a:ext cx="3740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33 Node Raspberry Pi Beowulf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011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Beowulf Clusters as Parallel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MPPs </a:t>
            </a:r>
            <a:r>
              <a:rPr lang="en-GB" dirty="0"/>
              <a:t>(</a:t>
            </a:r>
            <a:r>
              <a:rPr lang="en-GB" b="1" dirty="0"/>
              <a:t>M</a:t>
            </a:r>
            <a:r>
              <a:rPr lang="en-GB" dirty="0"/>
              <a:t>assively </a:t>
            </a:r>
            <a:r>
              <a:rPr lang="en-GB" b="1" dirty="0"/>
              <a:t>P</a:t>
            </a:r>
            <a:r>
              <a:rPr lang="en-GB" dirty="0"/>
              <a:t>arallel </a:t>
            </a:r>
            <a:r>
              <a:rPr lang="en-GB" b="1" dirty="0" smtClean="0"/>
              <a:t>P</a:t>
            </a:r>
            <a:r>
              <a:rPr lang="en-GB" dirty="0" smtClean="0"/>
              <a:t>rocessors e.g. </a:t>
            </a:r>
            <a:r>
              <a:rPr lang="en-GB" dirty="0" err="1" smtClean="0"/>
              <a:t>nCube</a:t>
            </a:r>
            <a:r>
              <a:rPr lang="en-GB" dirty="0"/>
              <a:t>, </a:t>
            </a:r>
            <a:r>
              <a:rPr lang="en-GB" dirty="0" smtClean="0"/>
              <a:t>Convex </a:t>
            </a:r>
            <a:r>
              <a:rPr lang="en-GB" dirty="0"/>
              <a:t>SPP, Cray T3D, Cray </a:t>
            </a:r>
            <a:r>
              <a:rPr lang="en-GB" dirty="0" smtClean="0"/>
              <a:t>T3E) - faster</a:t>
            </a:r>
          </a:p>
          <a:p>
            <a:r>
              <a:rPr lang="en-GB" dirty="0" smtClean="0"/>
              <a:t>NOWs </a:t>
            </a:r>
            <a:r>
              <a:rPr lang="en-GB" dirty="0"/>
              <a:t>(</a:t>
            </a:r>
            <a:r>
              <a:rPr lang="en-GB" b="1" dirty="0"/>
              <a:t>N</a:t>
            </a:r>
            <a:r>
              <a:rPr lang="en-GB" dirty="0"/>
              <a:t>etworks </a:t>
            </a:r>
            <a:r>
              <a:rPr lang="en-GB" b="1" dirty="0"/>
              <a:t>o</a:t>
            </a:r>
            <a:r>
              <a:rPr lang="en-GB" dirty="0"/>
              <a:t>f </a:t>
            </a:r>
            <a:r>
              <a:rPr lang="en-GB" b="1" dirty="0"/>
              <a:t>W</a:t>
            </a:r>
            <a:r>
              <a:rPr lang="en-GB" dirty="0"/>
              <a:t>orkstations</a:t>
            </a:r>
            <a:r>
              <a:rPr lang="en-GB" dirty="0" smtClean="0"/>
              <a:t>) – often slower</a:t>
            </a:r>
          </a:p>
          <a:p>
            <a:r>
              <a:rPr lang="en-GB" dirty="0" smtClean="0"/>
              <a:t>Beowulf benefits </a:t>
            </a:r>
            <a:r>
              <a:rPr lang="en-GB" dirty="0"/>
              <a:t>from developments in both these classes of </a:t>
            </a:r>
            <a:r>
              <a:rPr lang="en-GB" dirty="0" smtClean="0"/>
              <a:t>architecture</a:t>
            </a:r>
          </a:p>
          <a:p>
            <a:r>
              <a:rPr lang="en-GB" dirty="0" smtClean="0"/>
              <a:t>MPPs usually larger </a:t>
            </a:r>
            <a:r>
              <a:rPr lang="en-GB" dirty="0"/>
              <a:t>and have a lower latency interconnect network than an Beowulf </a:t>
            </a:r>
            <a:r>
              <a:rPr lang="en-GB" dirty="0" smtClean="0"/>
              <a:t>cluster</a:t>
            </a:r>
          </a:p>
          <a:p>
            <a:r>
              <a:rPr lang="en-GB" dirty="0" smtClean="0"/>
              <a:t>Beowulf performance issues</a:t>
            </a:r>
          </a:p>
          <a:p>
            <a:pPr lvl="1"/>
            <a:r>
              <a:rPr lang="en-GB" dirty="0" smtClean="0"/>
              <a:t>Locality</a:t>
            </a:r>
            <a:r>
              <a:rPr lang="en-GB" dirty="0"/>
              <a:t>, load balancing, granularity, and communication </a:t>
            </a:r>
            <a:r>
              <a:rPr lang="en-GB" dirty="0" smtClean="0"/>
              <a:t>overheads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318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Programmers customarily develop programs </a:t>
            </a:r>
            <a:r>
              <a:rPr lang="en-GB" dirty="0"/>
              <a:t>in a message passing </a:t>
            </a:r>
            <a:r>
              <a:rPr lang="en-GB" dirty="0" smtClean="0"/>
              <a:t>style</a:t>
            </a:r>
          </a:p>
          <a:p>
            <a:r>
              <a:rPr lang="en-GB" dirty="0" smtClean="0"/>
              <a:t>Programs </a:t>
            </a:r>
            <a:r>
              <a:rPr lang="en-GB" dirty="0"/>
              <a:t>that do not require fine-grain computation and communication can usually be ported and run effectively on Beowulf </a:t>
            </a:r>
            <a:r>
              <a:rPr lang="en-GB" dirty="0" smtClean="0"/>
              <a:t>clusters</a:t>
            </a:r>
          </a:p>
          <a:p>
            <a:r>
              <a:rPr lang="en-GB" dirty="0" smtClean="0"/>
              <a:t>Programming </a:t>
            </a:r>
            <a:r>
              <a:rPr lang="en-GB" dirty="0"/>
              <a:t>a NOW is usually an attempt to harvest unused cycles on an already installed base of </a:t>
            </a:r>
            <a:r>
              <a:rPr lang="en-GB" dirty="0" smtClean="0"/>
              <a:t>workstations</a:t>
            </a:r>
          </a:p>
          <a:p>
            <a:pPr lvl="1"/>
            <a:r>
              <a:rPr lang="en-GB" dirty="0" smtClean="0"/>
              <a:t>requires </a:t>
            </a:r>
            <a:r>
              <a:rPr lang="en-GB" dirty="0"/>
              <a:t>algorithms </a:t>
            </a:r>
            <a:r>
              <a:rPr lang="en-GB" dirty="0" smtClean="0"/>
              <a:t>extremely </a:t>
            </a:r>
            <a:r>
              <a:rPr lang="en-GB" dirty="0"/>
              <a:t>tolerant of load balancing problems and large communication </a:t>
            </a:r>
            <a:r>
              <a:rPr lang="en-GB" dirty="0" smtClean="0"/>
              <a:t>latency</a:t>
            </a:r>
          </a:p>
          <a:p>
            <a:r>
              <a:rPr lang="en-GB" dirty="0" smtClean="0"/>
              <a:t>Programs for a </a:t>
            </a:r>
            <a:r>
              <a:rPr lang="en-GB" dirty="0"/>
              <a:t>NOW will run at least as well on a </a:t>
            </a:r>
            <a:r>
              <a:rPr lang="en-GB" dirty="0" smtClean="0"/>
              <a:t>cluster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42091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Beowulf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Nodes </a:t>
            </a:r>
            <a:r>
              <a:rPr lang="en-GB" dirty="0"/>
              <a:t>in the cluster are dedicated to the </a:t>
            </a:r>
            <a:r>
              <a:rPr lang="en-GB" dirty="0" smtClean="0"/>
              <a:t>cluster</a:t>
            </a:r>
          </a:p>
          <a:p>
            <a:pPr lvl="1"/>
            <a:r>
              <a:rPr lang="en-GB" dirty="0" smtClean="0"/>
              <a:t>Helps to ease </a:t>
            </a:r>
            <a:r>
              <a:rPr lang="en-GB" dirty="0"/>
              <a:t>load balancing </a:t>
            </a:r>
            <a:r>
              <a:rPr lang="en-GB" dirty="0" smtClean="0"/>
              <a:t>problems</a:t>
            </a:r>
          </a:p>
          <a:p>
            <a:r>
              <a:rPr lang="en-GB" dirty="0" smtClean="0"/>
              <a:t>Authentication between </a:t>
            </a:r>
            <a:r>
              <a:rPr lang="en-GB" dirty="0"/>
              <a:t>processors is for system </a:t>
            </a:r>
            <a:r>
              <a:rPr lang="en-GB" dirty="0" smtClean="0"/>
              <a:t>integrity only (on same LAN)</a:t>
            </a:r>
          </a:p>
          <a:p>
            <a:r>
              <a:rPr lang="en-GB" dirty="0" smtClean="0"/>
              <a:t>Beowulf software that provides a global process ID</a:t>
            </a:r>
          </a:p>
          <a:p>
            <a:pPr lvl="1"/>
            <a:r>
              <a:rPr lang="en-GB" dirty="0" smtClean="0"/>
              <a:t>Processes on a node can send signals to processes on another node of the system in the same user domain</a:t>
            </a:r>
          </a:p>
          <a:p>
            <a:r>
              <a:rPr lang="en-GB" dirty="0"/>
              <a:t>O</a:t>
            </a:r>
            <a:r>
              <a:rPr lang="en-GB" dirty="0" smtClean="0"/>
              <a:t>perating system parameters tuned to enhance 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55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Lots of guidance, e.g.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https://www.digitalocean.com/community/articles/how-to-create-a-beowulf-cluster-using-ubuntu-12-04-vps-instances</a:t>
            </a:r>
            <a:endParaRPr lang="en-GB" dirty="0" smtClean="0"/>
          </a:p>
          <a:p>
            <a:r>
              <a:rPr lang="en-GB" dirty="0" smtClean="0"/>
              <a:t>But the key thing is the </a:t>
            </a:r>
            <a:r>
              <a:rPr lang="en-GB" b="1" dirty="0" smtClean="0"/>
              <a:t>programming</a:t>
            </a:r>
          </a:p>
          <a:p>
            <a:pPr lvl="1"/>
            <a:r>
              <a:rPr lang="en-GB" dirty="0" smtClean="0"/>
              <a:t>Coarse grain parallelism, low communication overhead</a:t>
            </a:r>
          </a:p>
          <a:p>
            <a:pPr lvl="1"/>
            <a:r>
              <a:rPr lang="en-GB" dirty="0" smtClean="0"/>
              <a:t>Programmes which can run in largish “chunks”</a:t>
            </a:r>
          </a:p>
          <a:p>
            <a:r>
              <a:rPr lang="en-GB" dirty="0" smtClean="0"/>
              <a:t>Not particularly straightforward!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3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316</Words>
  <Application>Microsoft Office PowerPoint</Application>
  <PresentationFormat>On-screen Show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Beowulf Clusters</vt:lpstr>
      <vt:lpstr>What is a Beowulf Cluster</vt:lpstr>
      <vt:lpstr>Supercomputer for the Individual?</vt:lpstr>
      <vt:lpstr>Beowulf Clusters as Parallel Computers</vt:lpstr>
      <vt:lpstr>Programming</vt:lpstr>
      <vt:lpstr>Beowulf Characteristics</vt:lpstr>
      <vt:lpstr>How To?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Beowulf Clusters</dc:title>
  <dc:creator>John Rees</dc:creator>
  <cp:lastModifiedBy>John Rees</cp:lastModifiedBy>
  <cp:revision>3</cp:revision>
  <dcterms:created xsi:type="dcterms:W3CDTF">2014-01-21T13:55:59Z</dcterms:created>
  <dcterms:modified xsi:type="dcterms:W3CDTF">2014-01-21T14:22:47Z</dcterms:modified>
</cp:coreProperties>
</file>