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3"/>
  </p:notesMasterIdLst>
  <p:sldIdLst>
    <p:sldId id="256" r:id="rId2"/>
  </p:sldIdLst>
  <p:sldSz cx="27432000" cy="301752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00"/>
    <a:srgbClr val="333399"/>
    <a:srgbClr val="00CC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672" autoAdjust="0"/>
  </p:normalViewPr>
  <p:slideViewPr>
    <p:cSldViewPr snapToGrid="0">
      <p:cViewPr>
        <p:scale>
          <a:sx n="39" d="100"/>
          <a:sy n="39" d="100"/>
        </p:scale>
        <p:origin x="-304"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7F6F1D-231B-4DBE-9BA6-820A802134FA}" type="datetimeFigureOut">
              <a:rPr lang="en-GB" smtClean="0"/>
              <a:t>27/02/2026</a:t>
            </a:fld>
            <a:endParaRPr lang="en-GB"/>
          </a:p>
        </p:txBody>
      </p:sp>
      <p:sp>
        <p:nvSpPr>
          <p:cNvPr id="4" name="Slide Image Placeholder 3"/>
          <p:cNvSpPr>
            <a:spLocks noGrp="1" noRot="1" noChangeAspect="1"/>
          </p:cNvSpPr>
          <p:nvPr>
            <p:ph type="sldImg" idx="2"/>
          </p:nvPr>
        </p:nvSpPr>
        <p:spPr>
          <a:xfrm>
            <a:off x="2025650" y="1143000"/>
            <a:ext cx="28067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E4A6A6-E9F3-4DFF-B125-9CA8B5758C92}" type="slidenum">
              <a:rPr lang="en-GB" smtClean="0"/>
              <a:t>‹#›</a:t>
            </a:fld>
            <a:endParaRPr lang="en-GB"/>
          </a:p>
        </p:txBody>
      </p:sp>
    </p:spTree>
    <p:extLst>
      <p:ext uri="{BB962C8B-B14F-4D97-AF65-F5344CB8AC3E}">
        <p14:creationId xmlns:p14="http://schemas.microsoft.com/office/powerpoint/2010/main" val="4248534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_Toc187351687"/><Relationship Id="rId3" Type="http://schemas.openxmlformats.org/officeDocument/2006/relationships/hyperlink" Target="#_Toc187351682"/><Relationship Id="rId7" Type="http://schemas.openxmlformats.org/officeDocument/2006/relationships/hyperlink" Target="#_Toc187351686"/><Relationship Id="rId2" Type="http://schemas.openxmlformats.org/officeDocument/2006/relationships/slide" Target="../slides/slide1.xml"/><Relationship Id="rId1" Type="http://schemas.openxmlformats.org/officeDocument/2006/relationships/notesMaster" Target="../notesMasters/notesMaster1.xml"/><Relationship Id="rId6" Type="http://schemas.openxmlformats.org/officeDocument/2006/relationships/hyperlink" Target="#_Toc187351685"/><Relationship Id="rId11" Type="http://schemas.openxmlformats.org/officeDocument/2006/relationships/hyperlink" Target="#_Toc187351690"/><Relationship Id="rId5" Type="http://schemas.openxmlformats.org/officeDocument/2006/relationships/hyperlink" Target="#_Toc187351684"/><Relationship Id="rId10" Type="http://schemas.openxmlformats.org/officeDocument/2006/relationships/hyperlink" Target="#_Toc187351689"/><Relationship Id="rId4" Type="http://schemas.openxmlformats.org/officeDocument/2006/relationships/hyperlink" Target="#_Toc187351683"/><Relationship Id="rId9" Type="http://schemas.openxmlformats.org/officeDocument/2006/relationships/hyperlink" Target="#_Toc187351688"/></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Table of Contents</a:t>
            </a:r>
          </a:p>
          <a:p>
            <a:r>
              <a:rPr lang="en-GB" sz="1200" u="sng" kern="1200" dirty="0">
                <a:solidFill>
                  <a:schemeClr val="tx1"/>
                </a:solidFill>
                <a:effectLst/>
                <a:latin typeface="+mn-lt"/>
                <a:ea typeface="+mn-ea"/>
                <a:cs typeface="+mn-cs"/>
                <a:hlinkClick r:id="rId3" action="ppaction://hlinkfile"/>
              </a:rPr>
              <a:t>Introduction</a:t>
            </a:r>
            <a:r>
              <a:rPr lang="en-GB" sz="1200" u="none" strike="noStrike" kern="1200" dirty="0">
                <a:solidFill>
                  <a:schemeClr val="tx1"/>
                </a:solidFill>
                <a:effectLst/>
                <a:latin typeface="+mn-lt"/>
                <a:ea typeface="+mn-ea"/>
                <a:cs typeface="+mn-cs"/>
                <a:hlinkClick r:id="rId3" action="ppaction://hlinkfile"/>
              </a:rPr>
              <a:t>	3</a:t>
            </a:r>
            <a:endParaRPr lang="en-US"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4" action="ppaction://hlinkfile"/>
              </a:rPr>
              <a:t>How Stakeholders Use Annual Reports of LSE-Listed Companies</a:t>
            </a:r>
            <a:r>
              <a:rPr lang="en-GB" sz="1200" u="none" strike="noStrike" kern="1200" dirty="0">
                <a:solidFill>
                  <a:schemeClr val="tx1"/>
                </a:solidFill>
                <a:effectLst/>
                <a:latin typeface="+mn-lt"/>
                <a:ea typeface="+mn-ea"/>
                <a:cs typeface="+mn-cs"/>
                <a:hlinkClick r:id="rId4" action="ppaction://hlinkfile"/>
              </a:rPr>
              <a:t>	3</a:t>
            </a:r>
            <a:endParaRPr lang="en-US"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5" action="ppaction://hlinkfile"/>
              </a:rPr>
              <a:t>Profit or loss statement</a:t>
            </a:r>
            <a:r>
              <a:rPr lang="en-GB" sz="1200" u="none" strike="noStrike" kern="1200" dirty="0">
                <a:solidFill>
                  <a:schemeClr val="tx1"/>
                </a:solidFill>
                <a:effectLst/>
                <a:latin typeface="+mn-lt"/>
                <a:ea typeface="+mn-ea"/>
                <a:cs typeface="+mn-cs"/>
                <a:hlinkClick r:id="rId5" action="ppaction://hlinkfile"/>
              </a:rPr>
              <a:t>	3</a:t>
            </a:r>
            <a:endParaRPr lang="en-US"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6" action="ppaction://hlinkfile"/>
              </a:rPr>
              <a:t>Statement of Financial Position</a:t>
            </a:r>
            <a:r>
              <a:rPr lang="en-GB" sz="1200" u="none" strike="noStrike" kern="1200" dirty="0">
                <a:solidFill>
                  <a:schemeClr val="tx1"/>
                </a:solidFill>
                <a:effectLst/>
                <a:latin typeface="+mn-lt"/>
                <a:ea typeface="+mn-ea"/>
                <a:cs typeface="+mn-cs"/>
                <a:hlinkClick r:id="rId6" action="ppaction://hlinkfile"/>
              </a:rPr>
              <a:t>	3</a:t>
            </a:r>
            <a:endParaRPr lang="en-US"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7" action="ppaction://hlinkfile"/>
              </a:rPr>
              <a:t>Cash flow statement</a:t>
            </a:r>
            <a:r>
              <a:rPr lang="en-GB" sz="1200" u="none" strike="noStrike" kern="1200" dirty="0">
                <a:solidFill>
                  <a:schemeClr val="tx1"/>
                </a:solidFill>
                <a:effectLst/>
                <a:latin typeface="+mn-lt"/>
                <a:ea typeface="+mn-ea"/>
                <a:cs typeface="+mn-cs"/>
                <a:hlinkClick r:id="rId7" action="ppaction://hlinkfile"/>
              </a:rPr>
              <a:t>	3</a:t>
            </a:r>
            <a:endParaRPr lang="en-US"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8" action="ppaction://hlinkfile"/>
              </a:rPr>
              <a:t>Additional information</a:t>
            </a:r>
            <a:r>
              <a:rPr lang="en-GB" sz="1200" u="none" strike="noStrike" kern="1200" dirty="0">
                <a:solidFill>
                  <a:schemeClr val="tx1"/>
                </a:solidFill>
                <a:effectLst/>
                <a:latin typeface="+mn-lt"/>
                <a:ea typeface="+mn-ea"/>
                <a:cs typeface="+mn-cs"/>
                <a:hlinkClick r:id="rId8" action="ppaction://hlinkfile"/>
              </a:rPr>
              <a:t>	4</a:t>
            </a:r>
            <a:endParaRPr lang="en-US"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9" action="ppaction://hlinkfile"/>
              </a:rPr>
              <a:t>Contemporary Issues</a:t>
            </a:r>
            <a:r>
              <a:rPr lang="en-GB" sz="1200" u="none" strike="noStrike" kern="1200" dirty="0">
                <a:solidFill>
                  <a:schemeClr val="tx1"/>
                </a:solidFill>
                <a:effectLst/>
                <a:latin typeface="+mn-lt"/>
                <a:ea typeface="+mn-ea"/>
                <a:cs typeface="+mn-cs"/>
                <a:hlinkClick r:id="rId9" action="ppaction://hlinkfile"/>
              </a:rPr>
              <a:t>	4</a:t>
            </a:r>
            <a:endParaRPr lang="en-US"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10" action="ppaction://hlinkfile"/>
              </a:rPr>
              <a:t>Conclusion</a:t>
            </a:r>
            <a:r>
              <a:rPr lang="en-GB" sz="1200" u="none" strike="noStrike" kern="1200" dirty="0">
                <a:solidFill>
                  <a:schemeClr val="tx1"/>
                </a:solidFill>
                <a:effectLst/>
                <a:latin typeface="+mn-lt"/>
                <a:ea typeface="+mn-ea"/>
                <a:cs typeface="+mn-cs"/>
                <a:hlinkClick r:id="rId10" action="ppaction://hlinkfile"/>
              </a:rPr>
              <a:t>	4</a:t>
            </a:r>
            <a:endParaRPr lang="en-US"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11" action="ppaction://hlinkfile"/>
              </a:rPr>
              <a:t>References</a:t>
            </a:r>
            <a:r>
              <a:rPr lang="en-GB" sz="1200" u="none" strike="noStrike" kern="1200" dirty="0">
                <a:solidFill>
                  <a:schemeClr val="tx1"/>
                </a:solidFill>
                <a:effectLst/>
                <a:latin typeface="+mn-lt"/>
                <a:ea typeface="+mn-ea"/>
                <a:cs typeface="+mn-cs"/>
                <a:hlinkClick r:id="rId11" action="ppaction://hlinkfile"/>
              </a:rPr>
              <a:t>	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Introduction</a:t>
            </a:r>
            <a:r>
              <a:rPr lang="en-GB" sz="1200" b="1" kern="1200" dirty="0">
                <a:solidFill>
                  <a:schemeClr val="tx1"/>
                </a:solidFill>
                <a:effectLst/>
                <a:latin typeface="+mn-lt"/>
                <a:ea typeface="+mn-ea"/>
                <a:cs typeface="+mn-cs"/>
              </a:rPr>
              <a:t>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Generally, it is important to maintain financial reports for a company. Usually, for the stakeholders, various types of financial analyses have an important role in effective decision-making.</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How Stakeholders Use Annual Reports of LSE-Listed Companies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Generally the annual reports of LSE-listed companies are used by stakeholders in various ways. Basically a company listed on the London Stock Exchange must provide its annual report to all its stakeholders including creditors, investors, management and regulators(Jensen and Berg, 2020). It usually includes financial statements including the statement of profit or loss, statement of financial position and statement of cash flows, along with supplementary data such as the directors' report and corporate governance report.</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Profit or loss statement</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Generally, the revenue expenditure and net profit for the company during a particular period are shown in this statement. Basically investors are important stakeholders for the company they use this statement to consider potential growth trends of dividends and profits. It is also used by the company's creditors to assess their ability to repay and financial stability. Conducting the Company's management activities to determine areas where revenue and costs can be improved. </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Statement of Financial Position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snapshot of the company's equity, liabilities and assets is usually provided, also known as the balance sheet. Investors can check a company's long-term growth potential and financial stability. Creditors of the company primarily assess the solvency and liquidity for debt repayment. Also management activities involve choosing fund schemes and getting ideas on how to distribute assets. </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Cash flow statement</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usually makes it possible to track financing investments and cash inflows and outflows from operating activities. Investors in the company mainly use this statement to verify whether the business generates steady cash flow(</a:t>
            </a:r>
            <a:r>
              <a:rPr lang="en-GB" sz="1200" kern="1200" dirty="0" err="1">
                <a:solidFill>
                  <a:schemeClr val="tx1"/>
                </a:solidFill>
                <a:effectLst/>
                <a:latin typeface="+mn-lt"/>
                <a:ea typeface="+mn-ea"/>
                <a:cs typeface="+mn-cs"/>
              </a:rPr>
              <a:t>Lins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Servaes</a:t>
            </a:r>
            <a:r>
              <a:rPr lang="en-GB" sz="1200" kern="1200" dirty="0">
                <a:solidFill>
                  <a:schemeClr val="tx1"/>
                </a:solidFill>
                <a:effectLst/>
                <a:latin typeface="+mn-lt"/>
                <a:ea typeface="+mn-ea"/>
                <a:cs typeface="+mn-cs"/>
              </a:rPr>
              <a:t> and Tamayo, 2020). Creditors generally assess their ability to pay and liquidity through this statement. Generally, management activities involve identifying funding needs and planning cash management.</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Additional information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Generally, different types of financial statements have different risks and strategic aspects. Basically the risk and strategic aspects are highlighted in the directors report in the financial report. Usually the corporate governance report where the performance and accountability of the board is ensured. Generally maintaining sustainability manifests where it is possible to demonstrate social and environmental performance. </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Contemporary Issues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ESG factor is an important issue in financial reporting along with sustainability reporting. Generally, technological developments such as real-time reporting and artificial intelligence are important issues(Roberts and Mahoney, 2021). Essentially globalisation and compliance with International Financial Reporting Standards is essential.</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Conclusion</a:t>
            </a:r>
            <a:r>
              <a:rPr lang="en-GB" sz="1200" b="1" kern="1200" dirty="0">
                <a:solidFill>
                  <a:schemeClr val="tx1"/>
                </a:solidFill>
                <a:effectLst/>
                <a:latin typeface="+mn-lt"/>
                <a:ea typeface="+mn-ea"/>
                <a:cs typeface="+mn-cs"/>
              </a:rPr>
              <a:t>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Usually the transparency provided by annual reports helps stakeholders make informed choices. Typically, sustainability improves accountability and trust, making them essential to both community engagement and corporate success.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References</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Jensen, M. and Berg, T. (2020) Financial statements as tools for evaluating company performance. </a:t>
            </a:r>
            <a:r>
              <a:rPr lang="en-US" sz="1200" i="1" kern="1200" dirty="0">
                <a:solidFill>
                  <a:schemeClr val="tx1"/>
                </a:solidFill>
                <a:effectLst/>
                <a:latin typeface="+mn-lt"/>
                <a:ea typeface="+mn-ea"/>
                <a:cs typeface="+mn-cs"/>
              </a:rPr>
              <a:t>Accounting </a:t>
            </a:r>
            <a:r>
              <a:rPr lang="en-US" sz="1200" i="1" kern="1200" dirty="0" err="1">
                <a:solidFill>
                  <a:schemeClr val="tx1"/>
                </a:solidFill>
                <a:effectLst/>
                <a:latin typeface="+mn-lt"/>
                <a:ea typeface="+mn-ea"/>
                <a:cs typeface="+mn-cs"/>
              </a:rPr>
              <a:t>Horisons</a:t>
            </a:r>
            <a:r>
              <a:rPr lang="en-US" sz="1200" kern="1200" dirty="0">
                <a:solidFill>
                  <a:schemeClr val="tx1"/>
                </a:solidFill>
                <a:effectLst/>
                <a:latin typeface="+mn-lt"/>
                <a:ea typeface="+mn-ea"/>
                <a:cs typeface="+mn-cs"/>
              </a:rPr>
              <a:t>, 34(2), pp. 134-148.</a:t>
            </a:r>
          </a:p>
          <a:p>
            <a:r>
              <a:rPr lang="en-US" sz="1200" kern="1200" dirty="0" err="1">
                <a:solidFill>
                  <a:schemeClr val="tx1"/>
                </a:solidFill>
                <a:effectLst/>
                <a:latin typeface="+mn-lt"/>
                <a:ea typeface="+mn-ea"/>
                <a:cs typeface="+mn-cs"/>
              </a:rPr>
              <a:t>Lins</a:t>
            </a:r>
            <a:r>
              <a:rPr lang="en-US" sz="1200" kern="1200" dirty="0">
                <a:solidFill>
                  <a:schemeClr val="tx1"/>
                </a:solidFill>
                <a:effectLst/>
                <a:latin typeface="+mn-lt"/>
                <a:ea typeface="+mn-ea"/>
                <a:cs typeface="+mn-cs"/>
              </a:rPr>
              <a:t>, K. V., </a:t>
            </a:r>
            <a:r>
              <a:rPr lang="en-US" sz="1200" kern="1200" dirty="0" err="1">
                <a:solidFill>
                  <a:schemeClr val="tx1"/>
                </a:solidFill>
                <a:effectLst/>
                <a:latin typeface="+mn-lt"/>
                <a:ea typeface="+mn-ea"/>
                <a:cs typeface="+mn-cs"/>
              </a:rPr>
              <a:t>Servaes</a:t>
            </a:r>
            <a:r>
              <a:rPr lang="en-US" sz="1200" kern="1200" dirty="0">
                <a:solidFill>
                  <a:schemeClr val="tx1"/>
                </a:solidFill>
                <a:effectLst/>
                <a:latin typeface="+mn-lt"/>
                <a:ea typeface="+mn-ea"/>
                <a:cs typeface="+mn-cs"/>
              </a:rPr>
              <a:t>, H. and Tamayo, A. (2020) Social capital and corporate financial performance. </a:t>
            </a:r>
            <a:r>
              <a:rPr lang="en-US" sz="1200" i="1" kern="1200" dirty="0">
                <a:solidFill>
                  <a:schemeClr val="tx1"/>
                </a:solidFill>
                <a:effectLst/>
                <a:latin typeface="+mn-lt"/>
                <a:ea typeface="+mn-ea"/>
                <a:cs typeface="+mn-cs"/>
              </a:rPr>
              <a:t>Journal of Financial Economics</a:t>
            </a:r>
            <a:r>
              <a:rPr lang="en-US" sz="1200" kern="1200" dirty="0">
                <a:solidFill>
                  <a:schemeClr val="tx1"/>
                </a:solidFill>
                <a:effectLst/>
                <a:latin typeface="+mn-lt"/>
                <a:ea typeface="+mn-ea"/>
                <a:cs typeface="+mn-cs"/>
              </a:rPr>
              <a:t>, 139(2), pp. 440-461.</a:t>
            </a:r>
          </a:p>
          <a:p>
            <a:r>
              <a:rPr lang="en-US" sz="1200" kern="1200" dirty="0">
                <a:solidFill>
                  <a:schemeClr val="tx1"/>
                </a:solidFill>
                <a:effectLst/>
                <a:latin typeface="+mn-lt"/>
                <a:ea typeface="+mn-ea"/>
                <a:cs typeface="+mn-cs"/>
              </a:rPr>
              <a:t>Roberts, R. W. and Mahoney, L. S. (2021) Stakeholder engagement and the effectiveness of corporate annual reports. </a:t>
            </a:r>
            <a:r>
              <a:rPr lang="en-US" sz="1200" i="1" kern="1200" dirty="0">
                <a:solidFill>
                  <a:schemeClr val="tx1"/>
                </a:solidFill>
                <a:effectLst/>
                <a:latin typeface="+mn-lt"/>
                <a:ea typeface="+mn-ea"/>
                <a:cs typeface="+mn-cs"/>
              </a:rPr>
              <a:t>Journal of Business Finance &amp; Accounting</a:t>
            </a:r>
            <a:r>
              <a:rPr lang="en-US" sz="1200" kern="1200" dirty="0">
                <a:solidFill>
                  <a:schemeClr val="tx1"/>
                </a:solidFill>
                <a:effectLst/>
                <a:latin typeface="+mn-lt"/>
                <a:ea typeface="+mn-ea"/>
                <a:cs typeface="+mn-cs"/>
              </a:rPr>
              <a:t>, 48(3-4), pp. 315-342.</a:t>
            </a:r>
          </a:p>
          <a:p>
            <a:endParaRPr lang="en-GB" dirty="0"/>
          </a:p>
        </p:txBody>
      </p:sp>
      <p:sp>
        <p:nvSpPr>
          <p:cNvPr id="4" name="Slide Number Placeholder 3"/>
          <p:cNvSpPr>
            <a:spLocks noGrp="1"/>
          </p:cNvSpPr>
          <p:nvPr>
            <p:ph type="sldNum" sz="quarter" idx="5"/>
          </p:nvPr>
        </p:nvSpPr>
        <p:spPr/>
        <p:txBody>
          <a:bodyPr/>
          <a:lstStyle/>
          <a:p>
            <a:fld id="{F8E4A6A6-E9F3-4DFF-B125-9CA8B5758C92}" type="slidenum">
              <a:rPr lang="en-GB" smtClean="0"/>
              <a:t>1</a:t>
            </a:fld>
            <a:endParaRPr lang="en-GB"/>
          </a:p>
        </p:txBody>
      </p:sp>
    </p:spTree>
    <p:extLst>
      <p:ext uri="{BB962C8B-B14F-4D97-AF65-F5344CB8AC3E}">
        <p14:creationId xmlns:p14="http://schemas.microsoft.com/office/powerpoint/2010/main" val="683269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4938397"/>
            <a:ext cx="23317200" cy="10505440"/>
          </a:xfrm>
        </p:spPr>
        <p:txBody>
          <a:bodyPr anchor="b"/>
          <a:lstStyle>
            <a:lvl1pPr algn="ctr">
              <a:defRPr sz="18000"/>
            </a:lvl1pPr>
          </a:lstStyle>
          <a:p>
            <a:r>
              <a:rPr lang="en-US"/>
              <a:t>Click to edit Master title style</a:t>
            </a:r>
            <a:endParaRPr lang="en-US" dirty="0"/>
          </a:p>
        </p:txBody>
      </p:sp>
      <p:sp>
        <p:nvSpPr>
          <p:cNvPr id="3" name="Subtitle 2"/>
          <p:cNvSpPr>
            <a:spLocks noGrp="1"/>
          </p:cNvSpPr>
          <p:nvPr>
            <p:ph type="subTitle" idx="1"/>
          </p:nvPr>
        </p:nvSpPr>
        <p:spPr>
          <a:xfrm>
            <a:off x="3429000" y="15848967"/>
            <a:ext cx="20574000" cy="7285353"/>
          </a:xfrm>
        </p:spPr>
        <p:txBody>
          <a:bodyPr/>
          <a:lstStyle>
            <a:lvl1pPr marL="0" indent="0" algn="ctr">
              <a:buNone/>
              <a:defRPr sz="7200"/>
            </a:lvl1pPr>
            <a:lvl2pPr marL="1371600" indent="0" algn="ctr">
              <a:buNone/>
              <a:defRPr sz="6000"/>
            </a:lvl2pPr>
            <a:lvl3pPr marL="2743200" indent="0" algn="ctr">
              <a:buNone/>
              <a:defRPr sz="5400"/>
            </a:lvl3pPr>
            <a:lvl4pPr marL="4114800" indent="0" algn="ctr">
              <a:buNone/>
              <a:defRPr sz="4800"/>
            </a:lvl4pPr>
            <a:lvl5pPr marL="5486400" indent="0" algn="ctr">
              <a:buNone/>
              <a:defRPr sz="4800"/>
            </a:lvl5pPr>
            <a:lvl6pPr marL="6858000" indent="0" algn="ctr">
              <a:buNone/>
              <a:defRPr sz="4800"/>
            </a:lvl6pPr>
            <a:lvl7pPr marL="8229600" indent="0" algn="ctr">
              <a:buNone/>
              <a:defRPr sz="4800"/>
            </a:lvl7pPr>
            <a:lvl8pPr marL="9601200" indent="0" algn="ctr">
              <a:buNone/>
              <a:defRPr sz="4800"/>
            </a:lvl8pPr>
            <a:lvl9pPr marL="10972800" indent="0" algn="ctr">
              <a:buNone/>
              <a:defRPr sz="4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B9BDE5-31AC-4389-8388-C6EDFD7AE1EC}"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D42452-1776-48C2-A5E2-96F1FB179B08}" type="slidenum">
              <a:rPr lang="en-US" smtClean="0"/>
              <a:t>‹#›</a:t>
            </a:fld>
            <a:endParaRPr lang="en-US"/>
          </a:p>
        </p:txBody>
      </p:sp>
    </p:spTree>
    <p:extLst>
      <p:ext uri="{BB962C8B-B14F-4D97-AF65-F5344CB8AC3E}">
        <p14:creationId xmlns:p14="http://schemas.microsoft.com/office/powerpoint/2010/main" val="1898634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B9BDE5-31AC-4389-8388-C6EDFD7AE1EC}"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D42452-1776-48C2-A5E2-96F1FB179B08}" type="slidenum">
              <a:rPr lang="en-US" smtClean="0"/>
              <a:t>‹#›</a:t>
            </a:fld>
            <a:endParaRPr lang="en-US"/>
          </a:p>
        </p:txBody>
      </p:sp>
    </p:spTree>
    <p:extLst>
      <p:ext uri="{BB962C8B-B14F-4D97-AF65-F5344CB8AC3E}">
        <p14:creationId xmlns:p14="http://schemas.microsoft.com/office/powerpoint/2010/main" val="3210969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71664" y="7522854"/>
            <a:ext cx="23660100" cy="12552043"/>
          </a:xfrm>
        </p:spPr>
        <p:txBody>
          <a:bodyPr anchor="b"/>
          <a:lstStyle>
            <a:lvl1pPr>
              <a:defRPr sz="18000"/>
            </a:lvl1pPr>
          </a:lstStyle>
          <a:p>
            <a:r>
              <a:rPr lang="en-US"/>
              <a:t>Click to edit Master title style</a:t>
            </a:r>
            <a:endParaRPr lang="en-US" dirty="0"/>
          </a:p>
        </p:txBody>
      </p:sp>
      <p:sp>
        <p:nvSpPr>
          <p:cNvPr id="3" name="Text Placeholder 2"/>
          <p:cNvSpPr>
            <a:spLocks noGrp="1"/>
          </p:cNvSpPr>
          <p:nvPr>
            <p:ph type="body" idx="1"/>
          </p:nvPr>
        </p:nvSpPr>
        <p:spPr>
          <a:xfrm>
            <a:off x="1871664" y="20193644"/>
            <a:ext cx="23660100" cy="6600823"/>
          </a:xfrm>
        </p:spPr>
        <p:txBody>
          <a:bodyPr/>
          <a:lstStyle>
            <a:lvl1pPr marL="0" indent="0">
              <a:buNone/>
              <a:defRPr sz="7200">
                <a:solidFill>
                  <a:schemeClr val="tx1"/>
                </a:solidFill>
              </a:defRPr>
            </a:lvl1pPr>
            <a:lvl2pPr marL="1371600" indent="0">
              <a:buNone/>
              <a:defRPr sz="6000">
                <a:solidFill>
                  <a:schemeClr val="tx1">
                    <a:tint val="75000"/>
                  </a:schemeClr>
                </a:solidFill>
              </a:defRPr>
            </a:lvl2pPr>
            <a:lvl3pPr marL="2743200" indent="0">
              <a:buNone/>
              <a:defRPr sz="5400">
                <a:solidFill>
                  <a:schemeClr val="tx1">
                    <a:tint val="75000"/>
                  </a:schemeClr>
                </a:solidFill>
              </a:defRPr>
            </a:lvl3pPr>
            <a:lvl4pPr marL="4114800" indent="0">
              <a:buNone/>
              <a:defRPr sz="4800">
                <a:solidFill>
                  <a:schemeClr val="tx1">
                    <a:tint val="75000"/>
                  </a:schemeClr>
                </a:solidFill>
              </a:defRPr>
            </a:lvl4pPr>
            <a:lvl5pPr marL="5486400" indent="0">
              <a:buNone/>
              <a:defRPr sz="4800">
                <a:solidFill>
                  <a:schemeClr val="tx1">
                    <a:tint val="75000"/>
                  </a:schemeClr>
                </a:solidFill>
              </a:defRPr>
            </a:lvl5pPr>
            <a:lvl6pPr marL="6858000" indent="0">
              <a:buNone/>
              <a:defRPr sz="4800">
                <a:solidFill>
                  <a:schemeClr val="tx1">
                    <a:tint val="75000"/>
                  </a:schemeClr>
                </a:solidFill>
              </a:defRPr>
            </a:lvl6pPr>
            <a:lvl7pPr marL="8229600" indent="0">
              <a:buNone/>
              <a:defRPr sz="4800">
                <a:solidFill>
                  <a:schemeClr val="tx1">
                    <a:tint val="75000"/>
                  </a:schemeClr>
                </a:solidFill>
              </a:defRPr>
            </a:lvl7pPr>
            <a:lvl8pPr marL="9601200" indent="0">
              <a:buNone/>
              <a:defRPr sz="4800">
                <a:solidFill>
                  <a:schemeClr val="tx1">
                    <a:tint val="75000"/>
                  </a:schemeClr>
                </a:solidFill>
              </a:defRPr>
            </a:lvl8pPr>
            <a:lvl9pPr marL="10972800" indent="0">
              <a:buNone/>
              <a:defRPr sz="48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DB9BDE5-31AC-4389-8388-C6EDFD7AE1EC}"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D42452-1776-48C2-A5E2-96F1FB179B08}" type="slidenum">
              <a:rPr lang="en-US" smtClean="0"/>
              <a:t>‹#›</a:t>
            </a:fld>
            <a:endParaRPr lang="en-US"/>
          </a:p>
        </p:txBody>
      </p:sp>
    </p:spTree>
    <p:extLst>
      <p:ext uri="{BB962C8B-B14F-4D97-AF65-F5344CB8AC3E}">
        <p14:creationId xmlns:p14="http://schemas.microsoft.com/office/powerpoint/2010/main" val="594894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5950" y="8032750"/>
            <a:ext cx="11658600" cy="191458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3887450" y="8032750"/>
            <a:ext cx="11658600" cy="191458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B9BDE5-31AC-4389-8388-C6EDFD7AE1EC}"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D42452-1776-48C2-A5E2-96F1FB179B08}" type="slidenum">
              <a:rPr lang="en-US" smtClean="0"/>
              <a:t>‹#›</a:t>
            </a:fld>
            <a:endParaRPr lang="en-US"/>
          </a:p>
        </p:txBody>
      </p:sp>
    </p:spTree>
    <p:extLst>
      <p:ext uri="{BB962C8B-B14F-4D97-AF65-F5344CB8AC3E}">
        <p14:creationId xmlns:p14="http://schemas.microsoft.com/office/powerpoint/2010/main" val="2221225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889523" y="1606557"/>
            <a:ext cx="23660100" cy="58324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889526" y="7397117"/>
            <a:ext cx="11605020" cy="3625213"/>
          </a:xfrm>
        </p:spPr>
        <p:txBody>
          <a:bodyPr anchor="b"/>
          <a:lstStyle>
            <a:lvl1pPr marL="0" indent="0">
              <a:buNone/>
              <a:defRPr sz="7200" b="1"/>
            </a:lvl1pPr>
            <a:lvl2pPr marL="1371600" indent="0">
              <a:buNone/>
              <a:defRPr sz="6000" b="1"/>
            </a:lvl2pPr>
            <a:lvl3pPr marL="2743200" indent="0">
              <a:buNone/>
              <a:defRPr sz="5400" b="1"/>
            </a:lvl3pPr>
            <a:lvl4pPr marL="4114800" indent="0">
              <a:buNone/>
              <a:defRPr sz="4800" b="1"/>
            </a:lvl4pPr>
            <a:lvl5pPr marL="5486400" indent="0">
              <a:buNone/>
              <a:defRPr sz="4800" b="1"/>
            </a:lvl5pPr>
            <a:lvl6pPr marL="6858000" indent="0">
              <a:buNone/>
              <a:defRPr sz="4800" b="1"/>
            </a:lvl6pPr>
            <a:lvl7pPr marL="8229600" indent="0">
              <a:buNone/>
              <a:defRPr sz="4800" b="1"/>
            </a:lvl7pPr>
            <a:lvl8pPr marL="9601200" indent="0">
              <a:buNone/>
              <a:defRPr sz="4800" b="1"/>
            </a:lvl8pPr>
            <a:lvl9pPr marL="10972800" indent="0">
              <a:buNone/>
              <a:defRPr sz="4800" b="1"/>
            </a:lvl9pPr>
          </a:lstStyle>
          <a:p>
            <a:pPr lvl="0"/>
            <a:r>
              <a:rPr lang="en-US"/>
              <a:t>Edit Master text styles</a:t>
            </a:r>
          </a:p>
        </p:txBody>
      </p:sp>
      <p:sp>
        <p:nvSpPr>
          <p:cNvPr id="4" name="Content Placeholder 3"/>
          <p:cNvSpPr>
            <a:spLocks noGrp="1"/>
          </p:cNvSpPr>
          <p:nvPr>
            <p:ph sz="half" idx="2"/>
          </p:nvPr>
        </p:nvSpPr>
        <p:spPr>
          <a:xfrm>
            <a:off x="1889526" y="11022330"/>
            <a:ext cx="11605020" cy="16212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3887452" y="7397117"/>
            <a:ext cx="11662173" cy="3625213"/>
          </a:xfrm>
        </p:spPr>
        <p:txBody>
          <a:bodyPr anchor="b"/>
          <a:lstStyle>
            <a:lvl1pPr marL="0" indent="0">
              <a:buNone/>
              <a:defRPr sz="7200" b="1"/>
            </a:lvl1pPr>
            <a:lvl2pPr marL="1371600" indent="0">
              <a:buNone/>
              <a:defRPr sz="6000" b="1"/>
            </a:lvl2pPr>
            <a:lvl3pPr marL="2743200" indent="0">
              <a:buNone/>
              <a:defRPr sz="5400" b="1"/>
            </a:lvl3pPr>
            <a:lvl4pPr marL="4114800" indent="0">
              <a:buNone/>
              <a:defRPr sz="4800" b="1"/>
            </a:lvl4pPr>
            <a:lvl5pPr marL="5486400" indent="0">
              <a:buNone/>
              <a:defRPr sz="4800" b="1"/>
            </a:lvl5pPr>
            <a:lvl6pPr marL="6858000" indent="0">
              <a:buNone/>
              <a:defRPr sz="4800" b="1"/>
            </a:lvl6pPr>
            <a:lvl7pPr marL="8229600" indent="0">
              <a:buNone/>
              <a:defRPr sz="4800" b="1"/>
            </a:lvl7pPr>
            <a:lvl8pPr marL="9601200" indent="0">
              <a:buNone/>
              <a:defRPr sz="4800" b="1"/>
            </a:lvl8pPr>
            <a:lvl9pPr marL="10972800" indent="0">
              <a:buNone/>
              <a:defRPr sz="4800" b="1"/>
            </a:lvl9pPr>
          </a:lstStyle>
          <a:p>
            <a:pPr lvl="0"/>
            <a:r>
              <a:rPr lang="en-US"/>
              <a:t>Edit Master text styles</a:t>
            </a:r>
          </a:p>
        </p:txBody>
      </p:sp>
      <p:sp>
        <p:nvSpPr>
          <p:cNvPr id="6" name="Content Placeholder 5"/>
          <p:cNvSpPr>
            <a:spLocks noGrp="1"/>
          </p:cNvSpPr>
          <p:nvPr>
            <p:ph sz="quarter" idx="4"/>
          </p:nvPr>
        </p:nvSpPr>
        <p:spPr>
          <a:xfrm>
            <a:off x="13887452" y="11022330"/>
            <a:ext cx="11662173" cy="16212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B9BDE5-31AC-4389-8388-C6EDFD7AE1EC}" type="datetimeFigureOut">
              <a:rPr lang="en-US" smtClean="0"/>
              <a:t>2/27/2026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2D42452-1776-48C2-A5E2-96F1FB179B08}" type="slidenum">
              <a:rPr lang="en-US" smtClean="0"/>
              <a:t>‹#›</a:t>
            </a:fld>
            <a:endParaRPr lang="en-US"/>
          </a:p>
        </p:txBody>
      </p:sp>
    </p:spTree>
    <p:extLst>
      <p:ext uri="{BB962C8B-B14F-4D97-AF65-F5344CB8AC3E}">
        <p14:creationId xmlns:p14="http://schemas.microsoft.com/office/powerpoint/2010/main" val="1068006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B9BDE5-31AC-4389-8388-C6EDFD7AE1EC}" type="datetimeFigureOut">
              <a:rPr lang="en-US" smtClean="0"/>
              <a:t>2/27/2026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2D42452-1776-48C2-A5E2-96F1FB179B08}" type="slidenum">
              <a:rPr lang="en-US" smtClean="0"/>
              <a:t>‹#›</a:t>
            </a:fld>
            <a:endParaRPr lang="en-US"/>
          </a:p>
        </p:txBody>
      </p:sp>
    </p:spTree>
    <p:extLst>
      <p:ext uri="{BB962C8B-B14F-4D97-AF65-F5344CB8AC3E}">
        <p14:creationId xmlns:p14="http://schemas.microsoft.com/office/powerpoint/2010/main" val="567479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B9BDE5-31AC-4389-8388-C6EDFD7AE1EC}" type="datetimeFigureOut">
              <a:rPr lang="en-US" smtClean="0"/>
              <a:t>2/27/2026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2D42452-1776-48C2-A5E2-96F1FB179B08}" type="slidenum">
              <a:rPr lang="en-US" smtClean="0"/>
              <a:t>‹#›</a:t>
            </a:fld>
            <a:endParaRPr lang="en-US"/>
          </a:p>
        </p:txBody>
      </p:sp>
    </p:spTree>
    <p:extLst>
      <p:ext uri="{BB962C8B-B14F-4D97-AF65-F5344CB8AC3E}">
        <p14:creationId xmlns:p14="http://schemas.microsoft.com/office/powerpoint/2010/main" val="416747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523" y="2011680"/>
            <a:ext cx="8847534" cy="7040880"/>
          </a:xfrm>
        </p:spPr>
        <p:txBody>
          <a:bodyPr anchor="b"/>
          <a:lstStyle>
            <a:lvl1pPr>
              <a:defRPr sz="9600"/>
            </a:lvl1pPr>
          </a:lstStyle>
          <a:p>
            <a:r>
              <a:rPr lang="en-US"/>
              <a:t>Click to edit Master title style</a:t>
            </a:r>
            <a:endParaRPr lang="en-US" dirty="0"/>
          </a:p>
        </p:txBody>
      </p:sp>
      <p:sp>
        <p:nvSpPr>
          <p:cNvPr id="3" name="Content Placeholder 2"/>
          <p:cNvSpPr>
            <a:spLocks noGrp="1"/>
          </p:cNvSpPr>
          <p:nvPr>
            <p:ph idx="1"/>
          </p:nvPr>
        </p:nvSpPr>
        <p:spPr>
          <a:xfrm>
            <a:off x="11662173" y="4344677"/>
            <a:ext cx="13887450" cy="21443950"/>
          </a:xfrm>
        </p:spPr>
        <p:txBody>
          <a:bodyPr/>
          <a:lstStyle>
            <a:lvl1pPr>
              <a:defRPr sz="9600"/>
            </a:lvl1pPr>
            <a:lvl2pPr>
              <a:defRPr sz="8400"/>
            </a:lvl2pPr>
            <a:lvl3pPr>
              <a:defRPr sz="7200"/>
            </a:lvl3pPr>
            <a:lvl4pPr>
              <a:defRPr sz="6000"/>
            </a:lvl4pPr>
            <a:lvl5pPr>
              <a:defRPr sz="6000"/>
            </a:lvl5pPr>
            <a:lvl6pPr>
              <a:defRPr sz="6000"/>
            </a:lvl6pPr>
            <a:lvl7pPr>
              <a:defRPr sz="6000"/>
            </a:lvl7pPr>
            <a:lvl8pPr>
              <a:defRPr sz="6000"/>
            </a:lvl8pPr>
            <a:lvl9pPr>
              <a:defRPr sz="6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889523" y="9052560"/>
            <a:ext cx="8847534" cy="16770987"/>
          </a:xfrm>
        </p:spPr>
        <p:txBody>
          <a:bodyPr/>
          <a:lstStyle>
            <a:lvl1pPr marL="0" indent="0">
              <a:buNone/>
              <a:defRPr sz="4800"/>
            </a:lvl1pPr>
            <a:lvl2pPr marL="1371600" indent="0">
              <a:buNone/>
              <a:defRPr sz="4200"/>
            </a:lvl2pPr>
            <a:lvl3pPr marL="2743200" indent="0">
              <a:buNone/>
              <a:defRPr sz="3600"/>
            </a:lvl3pPr>
            <a:lvl4pPr marL="4114800" indent="0">
              <a:buNone/>
              <a:defRPr sz="3000"/>
            </a:lvl4pPr>
            <a:lvl5pPr marL="5486400" indent="0">
              <a:buNone/>
              <a:defRPr sz="3000"/>
            </a:lvl5pPr>
            <a:lvl6pPr marL="6858000" indent="0">
              <a:buNone/>
              <a:defRPr sz="3000"/>
            </a:lvl6pPr>
            <a:lvl7pPr marL="8229600" indent="0">
              <a:buNone/>
              <a:defRPr sz="3000"/>
            </a:lvl7pPr>
            <a:lvl8pPr marL="9601200" indent="0">
              <a:buNone/>
              <a:defRPr sz="3000"/>
            </a:lvl8pPr>
            <a:lvl9pPr marL="10972800" indent="0">
              <a:buNone/>
              <a:defRPr sz="3000"/>
            </a:lvl9pPr>
          </a:lstStyle>
          <a:p>
            <a:pPr lvl="0"/>
            <a:r>
              <a:rPr lang="en-US"/>
              <a:t>Edit Master text styles</a:t>
            </a:r>
          </a:p>
        </p:txBody>
      </p:sp>
      <p:sp>
        <p:nvSpPr>
          <p:cNvPr id="5" name="Date Placeholder 4"/>
          <p:cNvSpPr>
            <a:spLocks noGrp="1"/>
          </p:cNvSpPr>
          <p:nvPr>
            <p:ph type="dt" sz="half" idx="10"/>
          </p:nvPr>
        </p:nvSpPr>
        <p:spPr/>
        <p:txBody>
          <a:bodyPr/>
          <a:lstStyle/>
          <a:p>
            <a:fld id="{EDB9BDE5-31AC-4389-8388-C6EDFD7AE1EC}"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D42452-1776-48C2-A5E2-96F1FB179B08}" type="slidenum">
              <a:rPr lang="en-US" smtClean="0"/>
              <a:t>‹#›</a:t>
            </a:fld>
            <a:endParaRPr lang="en-US"/>
          </a:p>
        </p:txBody>
      </p:sp>
    </p:spTree>
    <p:extLst>
      <p:ext uri="{BB962C8B-B14F-4D97-AF65-F5344CB8AC3E}">
        <p14:creationId xmlns:p14="http://schemas.microsoft.com/office/powerpoint/2010/main" val="585622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523" y="2011680"/>
            <a:ext cx="8847534" cy="7040880"/>
          </a:xfrm>
        </p:spPr>
        <p:txBody>
          <a:bodyPr anchor="b"/>
          <a:lstStyle>
            <a:lvl1pPr>
              <a:defRPr sz="9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62173" y="4344677"/>
            <a:ext cx="13887450" cy="21443950"/>
          </a:xfrm>
        </p:spPr>
        <p:txBody>
          <a:bodyPr anchor="t"/>
          <a:lstStyle>
            <a:lvl1pPr marL="0" indent="0">
              <a:buNone/>
              <a:defRPr sz="9600"/>
            </a:lvl1pPr>
            <a:lvl2pPr marL="1371600" indent="0">
              <a:buNone/>
              <a:defRPr sz="8400"/>
            </a:lvl2pPr>
            <a:lvl3pPr marL="2743200" indent="0">
              <a:buNone/>
              <a:defRPr sz="7200"/>
            </a:lvl3pPr>
            <a:lvl4pPr marL="4114800" indent="0">
              <a:buNone/>
              <a:defRPr sz="6000"/>
            </a:lvl4pPr>
            <a:lvl5pPr marL="5486400" indent="0">
              <a:buNone/>
              <a:defRPr sz="6000"/>
            </a:lvl5pPr>
            <a:lvl6pPr marL="6858000" indent="0">
              <a:buNone/>
              <a:defRPr sz="6000"/>
            </a:lvl6pPr>
            <a:lvl7pPr marL="8229600" indent="0">
              <a:buNone/>
              <a:defRPr sz="6000"/>
            </a:lvl7pPr>
            <a:lvl8pPr marL="9601200" indent="0">
              <a:buNone/>
              <a:defRPr sz="6000"/>
            </a:lvl8pPr>
            <a:lvl9pPr marL="10972800" indent="0">
              <a:buNone/>
              <a:defRPr sz="6000"/>
            </a:lvl9pPr>
          </a:lstStyle>
          <a:p>
            <a:r>
              <a:rPr lang="en-US"/>
              <a:t>Click icon to add picture</a:t>
            </a:r>
            <a:endParaRPr lang="en-US" dirty="0"/>
          </a:p>
        </p:txBody>
      </p:sp>
      <p:sp>
        <p:nvSpPr>
          <p:cNvPr id="4" name="Text Placeholder 3"/>
          <p:cNvSpPr>
            <a:spLocks noGrp="1"/>
          </p:cNvSpPr>
          <p:nvPr>
            <p:ph type="body" sz="half" idx="2"/>
          </p:nvPr>
        </p:nvSpPr>
        <p:spPr>
          <a:xfrm>
            <a:off x="1889523" y="9052560"/>
            <a:ext cx="8847534" cy="16770987"/>
          </a:xfrm>
        </p:spPr>
        <p:txBody>
          <a:bodyPr/>
          <a:lstStyle>
            <a:lvl1pPr marL="0" indent="0">
              <a:buNone/>
              <a:defRPr sz="4800"/>
            </a:lvl1pPr>
            <a:lvl2pPr marL="1371600" indent="0">
              <a:buNone/>
              <a:defRPr sz="4200"/>
            </a:lvl2pPr>
            <a:lvl3pPr marL="2743200" indent="0">
              <a:buNone/>
              <a:defRPr sz="3600"/>
            </a:lvl3pPr>
            <a:lvl4pPr marL="4114800" indent="0">
              <a:buNone/>
              <a:defRPr sz="3000"/>
            </a:lvl4pPr>
            <a:lvl5pPr marL="5486400" indent="0">
              <a:buNone/>
              <a:defRPr sz="3000"/>
            </a:lvl5pPr>
            <a:lvl6pPr marL="6858000" indent="0">
              <a:buNone/>
              <a:defRPr sz="3000"/>
            </a:lvl6pPr>
            <a:lvl7pPr marL="8229600" indent="0">
              <a:buNone/>
              <a:defRPr sz="3000"/>
            </a:lvl7pPr>
            <a:lvl8pPr marL="9601200" indent="0">
              <a:buNone/>
              <a:defRPr sz="3000"/>
            </a:lvl8pPr>
            <a:lvl9pPr marL="10972800" indent="0">
              <a:buNone/>
              <a:defRPr sz="3000"/>
            </a:lvl9pPr>
          </a:lstStyle>
          <a:p>
            <a:pPr lvl="0"/>
            <a:r>
              <a:rPr lang="en-US"/>
              <a:t>Edit Master text styles</a:t>
            </a:r>
          </a:p>
        </p:txBody>
      </p:sp>
      <p:sp>
        <p:nvSpPr>
          <p:cNvPr id="5" name="Date Placeholder 4"/>
          <p:cNvSpPr>
            <a:spLocks noGrp="1"/>
          </p:cNvSpPr>
          <p:nvPr>
            <p:ph type="dt" sz="half" idx="10"/>
          </p:nvPr>
        </p:nvSpPr>
        <p:spPr/>
        <p:txBody>
          <a:bodyPr/>
          <a:lstStyle/>
          <a:p>
            <a:fld id="{EDB9BDE5-31AC-4389-8388-C6EDFD7AE1EC}"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D42452-1776-48C2-A5E2-96F1FB179B08}" type="slidenum">
              <a:rPr lang="en-US" smtClean="0"/>
              <a:t>‹#›</a:t>
            </a:fld>
            <a:endParaRPr lang="en-US"/>
          </a:p>
        </p:txBody>
      </p:sp>
    </p:spTree>
    <p:extLst>
      <p:ext uri="{BB962C8B-B14F-4D97-AF65-F5344CB8AC3E}">
        <p14:creationId xmlns:p14="http://schemas.microsoft.com/office/powerpoint/2010/main" val="1471104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B9BDE5-31AC-4389-8388-C6EDFD7AE1EC}"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D42452-1776-48C2-A5E2-96F1FB179B08}" type="slidenum">
              <a:rPr lang="en-US" smtClean="0"/>
              <a:t>‹#›</a:t>
            </a:fld>
            <a:endParaRPr lang="en-US"/>
          </a:p>
        </p:txBody>
      </p:sp>
    </p:spTree>
    <p:extLst>
      <p:ext uri="{BB962C8B-B14F-4D97-AF65-F5344CB8AC3E}">
        <p14:creationId xmlns:p14="http://schemas.microsoft.com/office/powerpoint/2010/main" val="4084035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631027" y="1606550"/>
            <a:ext cx="5915025" cy="2557208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885952" y="1606550"/>
            <a:ext cx="17402175" cy="2557208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B9BDE5-31AC-4389-8388-C6EDFD7AE1EC}"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D42452-1776-48C2-A5E2-96F1FB179B08}" type="slidenum">
              <a:rPr lang="en-US" smtClean="0"/>
              <a:t>‹#›</a:t>
            </a:fld>
            <a:endParaRPr lang="en-US"/>
          </a:p>
        </p:txBody>
      </p:sp>
    </p:spTree>
    <p:extLst>
      <p:ext uri="{BB962C8B-B14F-4D97-AF65-F5344CB8AC3E}">
        <p14:creationId xmlns:p14="http://schemas.microsoft.com/office/powerpoint/2010/main" val="3988479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885950" y="1606557"/>
            <a:ext cx="23660100" cy="58324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885950" y="8032750"/>
            <a:ext cx="23660100" cy="1914588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885950" y="27967947"/>
            <a:ext cx="6172200" cy="1606550"/>
          </a:xfrm>
          <a:prstGeom prst="rect">
            <a:avLst/>
          </a:prstGeom>
        </p:spPr>
        <p:txBody>
          <a:bodyPr vert="horz" lIns="91440" tIns="45720" rIns="91440" bIns="45720" rtlCol="0" anchor="ctr"/>
          <a:lstStyle>
            <a:lvl1pPr algn="l">
              <a:defRPr sz="3600">
                <a:solidFill>
                  <a:schemeClr val="tx1">
                    <a:tint val="75000"/>
                  </a:schemeClr>
                </a:solidFill>
              </a:defRPr>
            </a:lvl1pPr>
          </a:lstStyle>
          <a:p>
            <a:fld id="{EDB9BDE5-31AC-4389-8388-C6EDFD7AE1EC}" type="datetimeFigureOut">
              <a:rPr lang="en-US" smtClean="0"/>
              <a:t>2/27/2026</a:t>
            </a:fld>
            <a:endParaRPr lang="en-US"/>
          </a:p>
        </p:txBody>
      </p:sp>
      <p:sp>
        <p:nvSpPr>
          <p:cNvPr id="5" name="Footer Placeholder 4"/>
          <p:cNvSpPr>
            <a:spLocks noGrp="1"/>
          </p:cNvSpPr>
          <p:nvPr>
            <p:ph type="ftr" sz="quarter" idx="3"/>
          </p:nvPr>
        </p:nvSpPr>
        <p:spPr>
          <a:xfrm>
            <a:off x="9086850" y="27967947"/>
            <a:ext cx="9258300" cy="1606550"/>
          </a:xfrm>
          <a:prstGeom prst="rect">
            <a:avLst/>
          </a:prstGeom>
        </p:spPr>
        <p:txBody>
          <a:bodyPr vert="horz" lIns="91440" tIns="45720" rIns="91440" bIns="45720" rtlCol="0" anchor="ctr"/>
          <a:lstStyle>
            <a:lvl1pPr algn="ctr">
              <a:defRPr sz="3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9373850" y="27967947"/>
            <a:ext cx="6172200" cy="1606550"/>
          </a:xfrm>
          <a:prstGeom prst="rect">
            <a:avLst/>
          </a:prstGeom>
        </p:spPr>
        <p:txBody>
          <a:bodyPr vert="horz" lIns="91440" tIns="45720" rIns="91440" bIns="45720" rtlCol="0" anchor="ctr"/>
          <a:lstStyle>
            <a:lvl1pPr algn="r">
              <a:defRPr sz="3600">
                <a:solidFill>
                  <a:schemeClr val="tx1">
                    <a:tint val="75000"/>
                  </a:schemeClr>
                </a:solidFill>
              </a:defRPr>
            </a:lvl1pPr>
          </a:lstStyle>
          <a:p>
            <a:fld id="{32D42452-1776-48C2-A5E2-96F1FB179B08}" type="slidenum">
              <a:rPr lang="en-US" smtClean="0"/>
              <a:t>‹#›</a:t>
            </a:fld>
            <a:endParaRPr lang="en-US"/>
          </a:p>
        </p:txBody>
      </p:sp>
    </p:spTree>
    <p:extLst>
      <p:ext uri="{BB962C8B-B14F-4D97-AF65-F5344CB8AC3E}">
        <p14:creationId xmlns:p14="http://schemas.microsoft.com/office/powerpoint/2010/main" val="285533981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2743200" rtl="0" eaLnBrk="1" latinLnBrk="0" hangingPunct="1">
        <a:lnSpc>
          <a:spcPct val="90000"/>
        </a:lnSpc>
        <a:spcBef>
          <a:spcPct val="0"/>
        </a:spcBef>
        <a:buNone/>
        <a:defRPr sz="13200" kern="1200">
          <a:solidFill>
            <a:schemeClr val="tx1"/>
          </a:solidFill>
          <a:latin typeface="+mj-lt"/>
          <a:ea typeface="+mj-ea"/>
          <a:cs typeface="+mj-cs"/>
        </a:defRPr>
      </a:lvl1pPr>
    </p:titleStyle>
    <p:bodyStyle>
      <a:lvl1pPr marL="685800" indent="-685800" algn="l" defTabSz="2743200" rtl="0" eaLnBrk="1" latinLnBrk="0" hangingPunct="1">
        <a:lnSpc>
          <a:spcPct val="90000"/>
        </a:lnSpc>
        <a:spcBef>
          <a:spcPts val="3000"/>
        </a:spcBef>
        <a:buFont typeface="Arial" panose="020B0604020202020204" pitchFamily="34" charset="0"/>
        <a:buChar char="•"/>
        <a:defRPr sz="8400" kern="1200">
          <a:solidFill>
            <a:schemeClr val="tx1"/>
          </a:solidFill>
          <a:latin typeface="+mn-lt"/>
          <a:ea typeface="+mn-ea"/>
          <a:cs typeface="+mn-cs"/>
        </a:defRPr>
      </a:lvl1pPr>
      <a:lvl2pPr marL="2057400" indent="-685800" algn="l" defTabSz="2743200" rtl="0" eaLnBrk="1" latinLnBrk="0" hangingPunct="1">
        <a:lnSpc>
          <a:spcPct val="90000"/>
        </a:lnSpc>
        <a:spcBef>
          <a:spcPts val="1500"/>
        </a:spcBef>
        <a:buFont typeface="Arial" panose="020B0604020202020204" pitchFamily="34" charset="0"/>
        <a:buChar char="•"/>
        <a:defRPr sz="7200" kern="1200">
          <a:solidFill>
            <a:schemeClr val="tx1"/>
          </a:solidFill>
          <a:latin typeface="+mn-lt"/>
          <a:ea typeface="+mn-ea"/>
          <a:cs typeface="+mn-cs"/>
        </a:defRPr>
      </a:lvl2pPr>
      <a:lvl3pPr marL="3429000" indent="-685800" algn="l" defTabSz="2743200" rtl="0" eaLnBrk="1" latinLnBrk="0" hangingPunct="1">
        <a:lnSpc>
          <a:spcPct val="90000"/>
        </a:lnSpc>
        <a:spcBef>
          <a:spcPts val="1500"/>
        </a:spcBef>
        <a:buFont typeface="Arial" panose="020B0604020202020204" pitchFamily="34" charset="0"/>
        <a:buChar char="•"/>
        <a:defRPr sz="6000" kern="1200">
          <a:solidFill>
            <a:schemeClr val="tx1"/>
          </a:solidFill>
          <a:latin typeface="+mn-lt"/>
          <a:ea typeface="+mn-ea"/>
          <a:cs typeface="+mn-cs"/>
        </a:defRPr>
      </a:lvl3pPr>
      <a:lvl4pPr marL="4800600" indent="-685800" algn="l" defTabSz="2743200" rtl="0" eaLnBrk="1" latinLnBrk="0" hangingPunct="1">
        <a:lnSpc>
          <a:spcPct val="90000"/>
        </a:lnSpc>
        <a:spcBef>
          <a:spcPts val="1500"/>
        </a:spcBef>
        <a:buFont typeface="Arial" panose="020B0604020202020204" pitchFamily="34" charset="0"/>
        <a:buChar char="•"/>
        <a:defRPr sz="5400" kern="1200">
          <a:solidFill>
            <a:schemeClr val="tx1"/>
          </a:solidFill>
          <a:latin typeface="+mn-lt"/>
          <a:ea typeface="+mn-ea"/>
          <a:cs typeface="+mn-cs"/>
        </a:defRPr>
      </a:lvl4pPr>
      <a:lvl5pPr marL="6172200" indent="-685800" algn="l" defTabSz="2743200" rtl="0" eaLnBrk="1" latinLnBrk="0" hangingPunct="1">
        <a:lnSpc>
          <a:spcPct val="90000"/>
        </a:lnSpc>
        <a:spcBef>
          <a:spcPts val="1500"/>
        </a:spcBef>
        <a:buFont typeface="Arial" panose="020B0604020202020204" pitchFamily="34" charset="0"/>
        <a:buChar char="•"/>
        <a:defRPr sz="5400" kern="1200">
          <a:solidFill>
            <a:schemeClr val="tx1"/>
          </a:solidFill>
          <a:latin typeface="+mn-lt"/>
          <a:ea typeface="+mn-ea"/>
          <a:cs typeface="+mn-cs"/>
        </a:defRPr>
      </a:lvl5pPr>
      <a:lvl6pPr marL="7543800" indent="-685800" algn="l" defTabSz="2743200" rtl="0" eaLnBrk="1" latinLnBrk="0" hangingPunct="1">
        <a:lnSpc>
          <a:spcPct val="90000"/>
        </a:lnSpc>
        <a:spcBef>
          <a:spcPts val="1500"/>
        </a:spcBef>
        <a:buFont typeface="Arial" panose="020B0604020202020204" pitchFamily="34" charset="0"/>
        <a:buChar char="•"/>
        <a:defRPr sz="5400" kern="1200">
          <a:solidFill>
            <a:schemeClr val="tx1"/>
          </a:solidFill>
          <a:latin typeface="+mn-lt"/>
          <a:ea typeface="+mn-ea"/>
          <a:cs typeface="+mn-cs"/>
        </a:defRPr>
      </a:lvl6pPr>
      <a:lvl7pPr marL="8915400" indent="-685800" algn="l" defTabSz="2743200" rtl="0" eaLnBrk="1" latinLnBrk="0" hangingPunct="1">
        <a:lnSpc>
          <a:spcPct val="90000"/>
        </a:lnSpc>
        <a:spcBef>
          <a:spcPts val="1500"/>
        </a:spcBef>
        <a:buFont typeface="Arial" panose="020B0604020202020204" pitchFamily="34" charset="0"/>
        <a:buChar char="•"/>
        <a:defRPr sz="5400" kern="1200">
          <a:solidFill>
            <a:schemeClr val="tx1"/>
          </a:solidFill>
          <a:latin typeface="+mn-lt"/>
          <a:ea typeface="+mn-ea"/>
          <a:cs typeface="+mn-cs"/>
        </a:defRPr>
      </a:lvl7pPr>
      <a:lvl8pPr marL="10287000" indent="-685800" algn="l" defTabSz="2743200" rtl="0" eaLnBrk="1" latinLnBrk="0" hangingPunct="1">
        <a:lnSpc>
          <a:spcPct val="90000"/>
        </a:lnSpc>
        <a:spcBef>
          <a:spcPts val="1500"/>
        </a:spcBef>
        <a:buFont typeface="Arial" panose="020B0604020202020204" pitchFamily="34" charset="0"/>
        <a:buChar char="•"/>
        <a:defRPr sz="5400" kern="1200">
          <a:solidFill>
            <a:schemeClr val="tx1"/>
          </a:solidFill>
          <a:latin typeface="+mn-lt"/>
          <a:ea typeface="+mn-ea"/>
          <a:cs typeface="+mn-cs"/>
        </a:defRPr>
      </a:lvl8pPr>
      <a:lvl9pPr marL="11658600" indent="-685800" algn="l" defTabSz="2743200" rtl="0" eaLnBrk="1" latinLnBrk="0" hangingPunct="1">
        <a:lnSpc>
          <a:spcPct val="90000"/>
        </a:lnSpc>
        <a:spcBef>
          <a:spcPts val="1500"/>
        </a:spcBef>
        <a:buFont typeface="Arial" panose="020B0604020202020204" pitchFamily="34" charset="0"/>
        <a:buChar char="•"/>
        <a:defRPr sz="5400" kern="1200">
          <a:solidFill>
            <a:schemeClr val="tx1"/>
          </a:solidFill>
          <a:latin typeface="+mn-lt"/>
          <a:ea typeface="+mn-ea"/>
          <a:cs typeface="+mn-cs"/>
        </a:defRPr>
      </a:lvl9pPr>
    </p:bodyStyle>
    <p:otherStyle>
      <a:defPPr>
        <a:defRPr lang="en-US"/>
      </a:defPPr>
      <a:lvl1pPr marL="0" algn="l" defTabSz="2743200" rtl="0" eaLnBrk="1" latinLnBrk="0" hangingPunct="1">
        <a:defRPr sz="5400" kern="1200">
          <a:solidFill>
            <a:schemeClr val="tx1"/>
          </a:solidFill>
          <a:latin typeface="+mn-lt"/>
          <a:ea typeface="+mn-ea"/>
          <a:cs typeface="+mn-cs"/>
        </a:defRPr>
      </a:lvl1pPr>
      <a:lvl2pPr marL="1371600" algn="l" defTabSz="2743200" rtl="0" eaLnBrk="1" latinLnBrk="0" hangingPunct="1">
        <a:defRPr sz="5400" kern="1200">
          <a:solidFill>
            <a:schemeClr val="tx1"/>
          </a:solidFill>
          <a:latin typeface="+mn-lt"/>
          <a:ea typeface="+mn-ea"/>
          <a:cs typeface="+mn-cs"/>
        </a:defRPr>
      </a:lvl2pPr>
      <a:lvl3pPr marL="2743200" algn="l" defTabSz="2743200" rtl="0" eaLnBrk="1" latinLnBrk="0" hangingPunct="1">
        <a:defRPr sz="5400" kern="1200">
          <a:solidFill>
            <a:schemeClr val="tx1"/>
          </a:solidFill>
          <a:latin typeface="+mn-lt"/>
          <a:ea typeface="+mn-ea"/>
          <a:cs typeface="+mn-cs"/>
        </a:defRPr>
      </a:lvl3pPr>
      <a:lvl4pPr marL="4114800" algn="l" defTabSz="2743200" rtl="0" eaLnBrk="1" latinLnBrk="0" hangingPunct="1">
        <a:defRPr sz="5400" kern="1200">
          <a:solidFill>
            <a:schemeClr val="tx1"/>
          </a:solidFill>
          <a:latin typeface="+mn-lt"/>
          <a:ea typeface="+mn-ea"/>
          <a:cs typeface="+mn-cs"/>
        </a:defRPr>
      </a:lvl4pPr>
      <a:lvl5pPr marL="5486400" algn="l" defTabSz="2743200" rtl="0" eaLnBrk="1" latinLnBrk="0" hangingPunct="1">
        <a:defRPr sz="5400" kern="1200">
          <a:solidFill>
            <a:schemeClr val="tx1"/>
          </a:solidFill>
          <a:latin typeface="+mn-lt"/>
          <a:ea typeface="+mn-ea"/>
          <a:cs typeface="+mn-cs"/>
        </a:defRPr>
      </a:lvl5pPr>
      <a:lvl6pPr marL="6858000" algn="l" defTabSz="2743200" rtl="0" eaLnBrk="1" latinLnBrk="0" hangingPunct="1">
        <a:defRPr sz="5400" kern="1200">
          <a:solidFill>
            <a:schemeClr val="tx1"/>
          </a:solidFill>
          <a:latin typeface="+mn-lt"/>
          <a:ea typeface="+mn-ea"/>
          <a:cs typeface="+mn-cs"/>
        </a:defRPr>
      </a:lvl6pPr>
      <a:lvl7pPr marL="8229600" algn="l" defTabSz="2743200" rtl="0" eaLnBrk="1" latinLnBrk="0" hangingPunct="1">
        <a:defRPr sz="5400" kern="1200">
          <a:solidFill>
            <a:schemeClr val="tx1"/>
          </a:solidFill>
          <a:latin typeface="+mn-lt"/>
          <a:ea typeface="+mn-ea"/>
          <a:cs typeface="+mn-cs"/>
        </a:defRPr>
      </a:lvl7pPr>
      <a:lvl8pPr marL="9601200" algn="l" defTabSz="2743200" rtl="0" eaLnBrk="1" latinLnBrk="0" hangingPunct="1">
        <a:defRPr sz="5400" kern="1200">
          <a:solidFill>
            <a:schemeClr val="tx1"/>
          </a:solidFill>
          <a:latin typeface="+mn-lt"/>
          <a:ea typeface="+mn-ea"/>
          <a:cs typeface="+mn-cs"/>
        </a:defRPr>
      </a:lvl8pPr>
      <a:lvl9pPr marL="10972800" algn="l" defTabSz="2743200" rtl="0" eaLnBrk="1" latinLnBrk="0" hangingPunct="1">
        <a:defRPr sz="5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8482" y="-33495"/>
            <a:ext cx="26964918" cy="2235125"/>
          </a:xfrm>
          <a:solidFill>
            <a:schemeClr val="accent1"/>
          </a:solidFill>
        </p:spPr>
        <p:txBody>
          <a:bodyPr>
            <a:normAutofit fontScale="90000"/>
          </a:bodyPr>
          <a:lstStyle/>
          <a:p>
            <a:pPr>
              <a:lnSpc>
                <a:spcPct val="150000"/>
              </a:lnSpc>
            </a:pPr>
            <a:r>
              <a:rPr lang="en-GB" sz="5300" b="1" dirty="0">
                <a:solidFill>
                  <a:schemeClr val="bg1"/>
                </a:solidFill>
                <a:latin typeface="Times New Roman" panose="02020603050405020304" pitchFamily="18" charset="0"/>
                <a:ea typeface="Times New Roman" panose="02020603050405020304" pitchFamily="18" charset="0"/>
              </a:rPr>
              <a:t> </a:t>
            </a:r>
            <a:r>
              <a:rPr lang="en-US" sz="5300" b="1" dirty="0">
                <a:solidFill>
                  <a:schemeClr val="bg1"/>
                </a:solidFill>
                <a:latin typeface="Times New Roman" panose="02020603050405020304" pitchFamily="18" charset="0"/>
                <a:ea typeface="Times New Roman" panose="02020603050405020304" pitchFamily="18" charset="0"/>
              </a:rPr>
              <a:t>How to make a chart in Microsoft Excel.  A Workplace How-To Guide</a:t>
            </a:r>
            <a:br>
              <a:rPr lang="en-US" sz="5300" b="1" dirty="0">
                <a:solidFill>
                  <a:schemeClr val="bg1"/>
                </a:solidFill>
                <a:latin typeface="Times New Roman" panose="02020603050405020304" pitchFamily="18" charset="0"/>
                <a:ea typeface="Times New Roman" panose="02020603050405020304" pitchFamily="18" charset="0"/>
              </a:rPr>
            </a:br>
            <a:r>
              <a:rPr lang="en-GB" sz="5300" b="1" dirty="0">
                <a:solidFill>
                  <a:schemeClr val="bg1"/>
                </a:solidFill>
                <a:latin typeface="Times New Roman" panose="02020603050405020304" pitchFamily="18" charset="0"/>
                <a:ea typeface="Times New Roman" panose="02020603050405020304" pitchFamily="18" charset="0"/>
              </a:rPr>
              <a:t>LCLM4002    </a:t>
            </a:r>
            <a:r>
              <a:rPr lang="en-GB" sz="4400" b="1" kern="0" dirty="0">
                <a:solidFill>
                  <a:schemeClr val="bg1"/>
                </a:solidFill>
                <a:latin typeface="Times New Roman" panose="02020603050405020304" pitchFamily="18" charset="0"/>
              </a:rPr>
              <a:t>Student name</a:t>
            </a:r>
            <a:r>
              <a:rPr lang="en-GB" sz="4000" b="1" kern="0">
                <a:solidFill>
                  <a:schemeClr val="bg1"/>
                </a:solidFill>
                <a:latin typeface="Times New Roman" panose="02020603050405020304" pitchFamily="18" charset="0"/>
              </a:rPr>
              <a:t>: </a:t>
            </a:r>
            <a:r>
              <a:rPr lang="en-GB" sz="4000" b="1" kern="0" dirty="0" err="1">
                <a:solidFill>
                  <a:schemeClr val="bg1"/>
                </a:solidFill>
                <a:latin typeface="Times New Roman" panose="02020603050405020304" pitchFamily="18" charset="0"/>
              </a:rPr>
              <a:t>V</a:t>
            </a:r>
            <a:r>
              <a:rPr lang="en-GB" sz="4000" b="1" kern="0" smtClean="0">
                <a:solidFill>
                  <a:schemeClr val="bg1"/>
                </a:solidFill>
                <a:latin typeface="Times New Roman" panose="02020603050405020304" pitchFamily="18" charset="0"/>
              </a:rPr>
              <a:t>anesa </a:t>
            </a:r>
            <a:r>
              <a:rPr lang="en-GB" sz="4000" b="1" kern="0" dirty="0" err="1">
                <a:solidFill>
                  <a:schemeClr val="bg1"/>
                </a:solidFill>
                <a:latin typeface="Times New Roman" panose="02020603050405020304" pitchFamily="18" charset="0"/>
              </a:rPr>
              <a:t>Brenkacova</a:t>
            </a:r>
            <a:r>
              <a:rPr lang="en-GB" sz="4000" b="1" kern="0" dirty="0">
                <a:solidFill>
                  <a:schemeClr val="bg1"/>
                </a:solidFill>
                <a:latin typeface="Times New Roman" panose="02020603050405020304" pitchFamily="18" charset="0"/>
              </a:rPr>
              <a:t>     ID: 2440610</a:t>
            </a:r>
          </a:p>
        </p:txBody>
      </p:sp>
      <p:sp>
        <p:nvSpPr>
          <p:cNvPr id="4" name="Rectangle 3"/>
          <p:cNvSpPr/>
          <p:nvPr/>
        </p:nvSpPr>
        <p:spPr>
          <a:xfrm>
            <a:off x="315174" y="2288594"/>
            <a:ext cx="9271278" cy="912850"/>
          </a:xfrm>
          <a:prstGeom prst="rect">
            <a:avLst/>
          </a:prstGeom>
          <a:solidFill>
            <a:srgbClr val="00B0F0"/>
          </a:solidFill>
        </p:spPr>
        <p:txBody>
          <a:bodyPr wrap="square">
            <a:spAutoFit/>
          </a:bodyPr>
          <a:lstStyle/>
          <a:p>
            <a:pPr algn="ctr">
              <a:lnSpc>
                <a:spcPct val="150000"/>
              </a:lnSpc>
              <a:spcBef>
                <a:spcPts val="1200"/>
              </a:spcBef>
            </a:pPr>
            <a:r>
              <a:rPr lang="en-GB" sz="4000" b="1" kern="0" dirty="0">
                <a:solidFill>
                  <a:schemeClr val="bg1"/>
                </a:solidFill>
                <a:latin typeface="Times New Roman" panose="02020603050405020304" pitchFamily="18" charset="0"/>
              </a:rPr>
              <a:t>Introduction </a:t>
            </a:r>
            <a:endParaRPr lang="en-GB" sz="4000" b="1" kern="0" dirty="0">
              <a:solidFill>
                <a:schemeClr val="bg1"/>
              </a:solidFill>
              <a:effectLst/>
              <a:latin typeface="Times New Roman" panose="02020603050405020304" pitchFamily="18" charset="0"/>
            </a:endParaRPr>
          </a:p>
        </p:txBody>
      </p:sp>
      <p:sp>
        <p:nvSpPr>
          <p:cNvPr id="5" name="Rectangle 4"/>
          <p:cNvSpPr/>
          <p:nvPr/>
        </p:nvSpPr>
        <p:spPr>
          <a:xfrm>
            <a:off x="300867" y="3288408"/>
            <a:ext cx="9271277" cy="4616648"/>
          </a:xfrm>
          <a:prstGeom prst="rect">
            <a:avLst/>
          </a:prstGeom>
          <a:solidFill>
            <a:schemeClr val="accent1">
              <a:lumMod val="40000"/>
              <a:lumOff val="60000"/>
            </a:schemeClr>
          </a:solidFill>
        </p:spPr>
        <p:txBody>
          <a:bodyPr wrap="square">
            <a:spAutoFit/>
          </a:bodyPr>
          <a:lstStyle/>
          <a:p>
            <a:pPr algn="just">
              <a:lnSpc>
                <a:spcPct val="150000"/>
              </a:lnSpc>
            </a:pPr>
            <a:r>
              <a:rPr lang="en-US" sz="2800" dirty="0">
                <a:latin typeface="Times New Roman" panose="02020603050405020304" pitchFamily="18" charset="0"/>
                <a:ea typeface="Times New Roman" panose="02020603050405020304" pitchFamily="18" charset="0"/>
              </a:rPr>
              <a:t>Charts are also common in the work places to display data in a visual manner. Microsoft Excel will enable one to develop numerical information into charts which will assist in determining trends, comparisons, and patterns(</a:t>
            </a:r>
            <a:r>
              <a:rPr lang="en-US" sz="2800" dirty="0" err="1">
                <a:latin typeface="Times New Roman" panose="02020603050405020304" pitchFamily="18" charset="0"/>
                <a:ea typeface="Times New Roman" panose="02020603050405020304" pitchFamily="18" charset="0"/>
              </a:rPr>
              <a:t>Brynjolfsson</a:t>
            </a:r>
            <a:r>
              <a:rPr lang="en-US" sz="2800" dirty="0">
                <a:latin typeface="Times New Roman" panose="02020603050405020304" pitchFamily="18" charset="0"/>
                <a:ea typeface="Times New Roman" panose="02020603050405020304" pitchFamily="18" charset="0"/>
              </a:rPr>
              <a:t> and McAfee, 2014). Learning to use Excel to draw a chart is a crucial computer skill in reports, presentations, and day-to-day business activities.</a:t>
            </a:r>
            <a:endParaRPr lang="en-GB" sz="2800" dirty="0">
              <a:effectLst/>
              <a:latin typeface="Times New Roman" panose="02020603050405020304" pitchFamily="18" charset="0"/>
              <a:ea typeface="Times New Roman" panose="02020603050405020304" pitchFamily="18" charset="0"/>
            </a:endParaRPr>
          </a:p>
        </p:txBody>
      </p:sp>
      <p:sp>
        <p:nvSpPr>
          <p:cNvPr id="6" name="Rectangle 5"/>
          <p:cNvSpPr/>
          <p:nvPr/>
        </p:nvSpPr>
        <p:spPr>
          <a:xfrm>
            <a:off x="39316" y="24260870"/>
            <a:ext cx="9240977" cy="905056"/>
          </a:xfrm>
          <a:prstGeom prst="rect">
            <a:avLst/>
          </a:prstGeom>
          <a:solidFill>
            <a:srgbClr val="333399"/>
          </a:solidFill>
        </p:spPr>
        <p:txBody>
          <a:bodyPr wrap="square">
            <a:spAutoFit/>
          </a:bodyPr>
          <a:lstStyle/>
          <a:p>
            <a:pPr algn="ctr">
              <a:lnSpc>
                <a:spcPct val="150000"/>
              </a:lnSpc>
            </a:pPr>
            <a:r>
              <a:rPr lang="en-US" sz="4000" dirty="0">
                <a:solidFill>
                  <a:schemeClr val="bg1"/>
                </a:solidFill>
                <a:latin typeface="Times New Roman" panose="02020603050405020304" pitchFamily="18" charset="0"/>
                <a:ea typeface="Times New Roman" panose="02020603050405020304" pitchFamily="18" charset="0"/>
              </a:rPr>
              <a:t>Preparing the Data</a:t>
            </a:r>
            <a:endParaRPr lang="en-US" sz="96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7" name="Rectangle 6"/>
          <p:cNvSpPr/>
          <p:nvPr/>
        </p:nvSpPr>
        <p:spPr>
          <a:xfrm>
            <a:off x="39316" y="25379763"/>
            <a:ext cx="9271277" cy="4616648"/>
          </a:xfrm>
          <a:prstGeom prst="rect">
            <a:avLst/>
          </a:prstGeom>
          <a:blipFill>
            <a:blip r:embed="rId3"/>
            <a:tile tx="0" ty="0" sx="100000" sy="100000" flip="none" algn="tl"/>
          </a:blipFill>
        </p:spPr>
        <p:txBody>
          <a:bodyPr wrap="square">
            <a:spAutoFit/>
          </a:bodyPr>
          <a:lstStyle/>
          <a:p>
            <a:pPr algn="just">
              <a:lnSpc>
                <a:spcPct val="150000"/>
              </a:lnSpc>
            </a:pPr>
            <a:r>
              <a:rPr lang="en-US" sz="2800" dirty="0">
                <a:latin typeface="Times New Roman" panose="02020603050405020304" pitchFamily="18" charset="0"/>
                <a:ea typeface="Times New Roman" panose="02020603050405020304" pitchFamily="18" charset="0"/>
              </a:rPr>
              <a:t>The initial stage of the chart development is the data preparation. One should input the data in an Excel worksheet in a table format, with plain headings on top of every column. These headings define what the data is depicting it as months, categories or values(Christensen, 1997). The empty rows or columns in the data range should also be avoided, and this is because it may cause errors when making the chart.</a:t>
            </a:r>
            <a:endParaRPr lang="en-GB" sz="2800" dirty="0">
              <a:effectLst/>
              <a:latin typeface="Times New Roman" panose="02020603050405020304" pitchFamily="18" charset="0"/>
              <a:ea typeface="Times New Roman" panose="02020603050405020304" pitchFamily="18" charset="0"/>
            </a:endParaRPr>
          </a:p>
        </p:txBody>
      </p:sp>
      <p:sp>
        <p:nvSpPr>
          <p:cNvPr id="8" name="Rectangle 7"/>
          <p:cNvSpPr/>
          <p:nvPr/>
        </p:nvSpPr>
        <p:spPr>
          <a:xfrm>
            <a:off x="9910160" y="2231900"/>
            <a:ext cx="9472153" cy="905056"/>
          </a:xfrm>
          <a:prstGeom prst="rect">
            <a:avLst/>
          </a:prstGeom>
          <a:solidFill>
            <a:srgbClr val="00B0F0"/>
          </a:solidFill>
        </p:spPr>
        <p:txBody>
          <a:bodyPr wrap="square">
            <a:spAutoFit/>
          </a:bodyPr>
          <a:lstStyle/>
          <a:p>
            <a:pPr algn="ctr">
              <a:lnSpc>
                <a:spcPct val="150000"/>
              </a:lnSpc>
            </a:pPr>
            <a:r>
              <a:rPr lang="en-US" sz="4000" b="1" dirty="0">
                <a:solidFill>
                  <a:schemeClr val="bg1"/>
                </a:solidFill>
                <a:latin typeface="Times New Roman" panose="02020603050405020304" pitchFamily="18" charset="0"/>
                <a:ea typeface="Times New Roman" panose="02020603050405020304" pitchFamily="18" charset="0"/>
              </a:rPr>
              <a:t>Selecting the Data</a:t>
            </a:r>
            <a:endParaRPr lang="en-GB" sz="4000" dirty="0">
              <a:solidFill>
                <a:schemeClr val="bg1"/>
              </a:solidFill>
              <a:effectLst/>
              <a:latin typeface="Times New Roman" panose="02020603050405020304" pitchFamily="18" charset="0"/>
              <a:ea typeface="Times New Roman" panose="02020603050405020304" pitchFamily="18" charset="0"/>
            </a:endParaRPr>
          </a:p>
        </p:txBody>
      </p:sp>
      <p:sp>
        <p:nvSpPr>
          <p:cNvPr id="9" name="Rectangle 8"/>
          <p:cNvSpPr/>
          <p:nvPr/>
        </p:nvSpPr>
        <p:spPr>
          <a:xfrm>
            <a:off x="9898659" y="3229391"/>
            <a:ext cx="9483654" cy="3970318"/>
          </a:xfrm>
          <a:prstGeom prst="rect">
            <a:avLst/>
          </a:prstGeom>
          <a:solidFill>
            <a:schemeClr val="accent5">
              <a:lumMod val="60000"/>
              <a:lumOff val="40000"/>
            </a:schemeClr>
          </a:solidFill>
        </p:spPr>
        <p:txBody>
          <a:bodyPr wrap="square">
            <a:spAutoFit/>
          </a:bodyPr>
          <a:lstStyle/>
          <a:p>
            <a:pPr algn="just">
              <a:lnSpc>
                <a:spcPct val="150000"/>
              </a:lnSpc>
            </a:pPr>
            <a:r>
              <a:rPr lang="en-US" sz="2800" dirty="0">
                <a:latin typeface="Times New Roman" panose="02020603050405020304" pitchFamily="18" charset="0"/>
                <a:ea typeface="Times New Roman" panose="02020603050405020304" pitchFamily="18" charset="0"/>
              </a:rPr>
              <a:t>Once the data is ready, the corresponding cells should be identified. This is through clicking and dragging the cursor across the whole dataset, which also involves the column headings (Frey and Osborne, 2017). Choosing the right range is also important to guarantee that the data that is to be entered in the chart is properly understood by Excel.</a:t>
            </a:r>
            <a:endParaRPr lang="en-GB" sz="2800" dirty="0">
              <a:effectLst/>
              <a:latin typeface="Times New Roman" panose="02020603050405020304" pitchFamily="18" charset="0"/>
              <a:ea typeface="Times New Roman" panose="02020603050405020304" pitchFamily="18" charset="0"/>
            </a:endParaRPr>
          </a:p>
        </p:txBody>
      </p:sp>
      <p:sp>
        <p:nvSpPr>
          <p:cNvPr id="10" name="Rectangle 9"/>
          <p:cNvSpPr/>
          <p:nvPr/>
        </p:nvSpPr>
        <p:spPr>
          <a:xfrm>
            <a:off x="9992759" y="14681513"/>
            <a:ext cx="9298114" cy="1189493"/>
          </a:xfrm>
          <a:prstGeom prst="rect">
            <a:avLst/>
          </a:prstGeom>
          <a:solidFill>
            <a:schemeClr val="accent3">
              <a:lumMod val="75000"/>
            </a:schemeClr>
          </a:solidFill>
        </p:spPr>
        <p:txBody>
          <a:bodyPr wrap="square">
            <a:spAutoFit/>
          </a:bodyPr>
          <a:lstStyle/>
          <a:p>
            <a:pPr algn="ctr">
              <a:lnSpc>
                <a:spcPct val="150000"/>
              </a:lnSpc>
            </a:pPr>
            <a:r>
              <a:rPr lang="en-GB" sz="54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Inserting the Chart</a:t>
            </a:r>
            <a:endParaRPr lang="en-GB" sz="5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1" name="Rectangle 10"/>
          <p:cNvSpPr/>
          <p:nvPr/>
        </p:nvSpPr>
        <p:spPr>
          <a:xfrm>
            <a:off x="9898659" y="16043890"/>
            <a:ext cx="9313828" cy="3349956"/>
          </a:xfrm>
          <a:prstGeom prst="rect">
            <a:avLst/>
          </a:prstGeom>
          <a:solidFill>
            <a:schemeClr val="tx2">
              <a:lumMod val="40000"/>
              <a:lumOff val="60000"/>
            </a:schemeClr>
          </a:solidFill>
        </p:spPr>
        <p:txBody>
          <a:bodyPr wrap="square">
            <a:spAutoFit/>
          </a:bodyPr>
          <a:lstStyle/>
          <a:p>
            <a:pPr algn="just">
              <a:lnSpc>
                <a:spcPct val="150000"/>
              </a:lnSpc>
            </a:pPr>
            <a:r>
              <a:rPr lang="en-US" sz="2400" dirty="0">
                <a:latin typeface="Times New Roman" panose="02020603050405020304" pitchFamily="18" charset="0"/>
                <a:ea typeface="Times New Roman" panose="02020603050405020304" pitchFamily="18" charset="0"/>
              </a:rPr>
              <a:t>After the data is selected, the creation of a chart may be done by going to the Insert tab on the excel ribbon. The user can select the type of chart that is suitable in the Charts section i.e., in the column chart one can compare two charts, in the line chart one can see the trends over time, in the pie chart one can see the proportions. A chart is automatically inserted in the worksheet when there is a selection of a chart type.</a:t>
            </a:r>
            <a:endParaRPr lang="en-GB" sz="2400" dirty="0">
              <a:effectLst/>
              <a:latin typeface="Times New Roman" panose="02020603050405020304" pitchFamily="18" charset="0"/>
              <a:ea typeface="Times New Roman" panose="02020603050405020304" pitchFamily="18" charset="0"/>
            </a:endParaRPr>
          </a:p>
        </p:txBody>
      </p:sp>
      <p:sp>
        <p:nvSpPr>
          <p:cNvPr id="12" name="Rectangle 11"/>
          <p:cNvSpPr/>
          <p:nvPr/>
        </p:nvSpPr>
        <p:spPr>
          <a:xfrm>
            <a:off x="19641928" y="2288594"/>
            <a:ext cx="7474898" cy="905056"/>
          </a:xfrm>
          <a:prstGeom prst="rect">
            <a:avLst/>
          </a:prstGeom>
          <a:solidFill>
            <a:srgbClr val="00B0F0"/>
          </a:solidFill>
        </p:spPr>
        <p:txBody>
          <a:bodyPr wrap="square">
            <a:spAutoFit/>
          </a:bodyPr>
          <a:lstStyle/>
          <a:p>
            <a:pPr algn="ctr">
              <a:lnSpc>
                <a:spcPct val="150000"/>
              </a:lnSpc>
            </a:pPr>
            <a:r>
              <a:rPr lang="en-GB" sz="4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Final Review</a:t>
            </a:r>
            <a:endParaRPr lang="en-GB" sz="4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3" name="Rectangle 12"/>
          <p:cNvSpPr/>
          <p:nvPr/>
        </p:nvSpPr>
        <p:spPr>
          <a:xfrm>
            <a:off x="19678023" y="3384324"/>
            <a:ext cx="7388217" cy="5262979"/>
          </a:xfrm>
          <a:prstGeom prst="rect">
            <a:avLst/>
          </a:prstGeom>
          <a:solidFill>
            <a:schemeClr val="accent1">
              <a:lumMod val="60000"/>
              <a:lumOff val="40000"/>
            </a:schemeClr>
          </a:solidFill>
        </p:spPr>
        <p:txBody>
          <a:bodyPr wrap="square">
            <a:spAutoFit/>
          </a:bodyPr>
          <a:lstStyle/>
          <a:p>
            <a:pPr algn="just">
              <a:lnSpc>
                <a:spcPct val="150000"/>
              </a:lnSpc>
            </a:pPr>
            <a:r>
              <a:rPr lang="en-US" sz="2800" dirty="0">
                <a:latin typeface="Times New Roman" panose="02020603050405020304" pitchFamily="18" charset="0"/>
                <a:ea typeface="Times New Roman" panose="02020603050405020304" pitchFamily="18" charset="0"/>
              </a:rPr>
              <a:t>The chart needs to be looked through before the file is saved so that it is a good representation of the data and is comprehensible. Any unnecessary items must be eliminated and the chart must be placed visibly in the </a:t>
            </a:r>
            <a:r>
              <a:rPr lang="en-US" sz="2800">
                <a:latin typeface="Times New Roman" panose="02020603050405020304" pitchFamily="18" charset="0"/>
                <a:ea typeface="Times New Roman" panose="02020603050405020304" pitchFamily="18" charset="0"/>
              </a:rPr>
              <a:t>work </a:t>
            </a:r>
            <a:r>
              <a:rPr lang="en-US" sz="2800" smtClean="0">
                <a:latin typeface="Times New Roman" panose="02020603050405020304" pitchFamily="18" charset="0"/>
                <a:ea typeface="Times New Roman" panose="02020603050405020304" pitchFamily="18" charset="0"/>
              </a:rPr>
              <a:t>sheet (</a:t>
            </a:r>
            <a:r>
              <a:rPr lang="en-US" sz="2800" dirty="0">
                <a:latin typeface="Times New Roman" panose="02020603050405020304" pitchFamily="18" charset="0"/>
                <a:ea typeface="Times New Roman" panose="02020603050405020304" pitchFamily="18" charset="0"/>
              </a:rPr>
              <a:t>Kenney and </a:t>
            </a:r>
            <a:r>
              <a:rPr lang="en-US" sz="2800" dirty="0" err="1">
                <a:latin typeface="Times New Roman" panose="02020603050405020304" pitchFamily="18" charset="0"/>
                <a:ea typeface="Times New Roman" panose="02020603050405020304" pitchFamily="18" charset="0"/>
              </a:rPr>
              <a:t>Zysman</a:t>
            </a:r>
            <a:r>
              <a:rPr lang="en-US" sz="2800" dirty="0">
                <a:latin typeface="Times New Roman" panose="02020603050405020304" pitchFamily="18" charset="0"/>
                <a:ea typeface="Times New Roman" panose="02020603050405020304" pitchFamily="18" charset="0"/>
              </a:rPr>
              <a:t>, 2016). A chart is well designed and included in charting to improve communication and provide informed decision-making at work.</a:t>
            </a:r>
            <a:endParaRPr lang="en-GB" sz="2800" dirty="0">
              <a:effectLst/>
              <a:latin typeface="Times New Roman" panose="02020603050405020304" pitchFamily="18" charset="0"/>
              <a:ea typeface="Times New Roman" panose="02020603050405020304" pitchFamily="18" charset="0"/>
            </a:endParaRPr>
          </a:p>
        </p:txBody>
      </p:sp>
      <p:sp>
        <p:nvSpPr>
          <p:cNvPr id="18" name="Rectangle 17"/>
          <p:cNvSpPr/>
          <p:nvPr/>
        </p:nvSpPr>
        <p:spPr>
          <a:xfrm>
            <a:off x="19678023" y="25577381"/>
            <a:ext cx="7500004" cy="1338828"/>
          </a:xfrm>
          <a:prstGeom prst="rect">
            <a:avLst/>
          </a:prstGeom>
          <a:solidFill>
            <a:schemeClr val="accent1">
              <a:lumMod val="75000"/>
            </a:schemeClr>
          </a:solidFill>
        </p:spPr>
        <p:txBody>
          <a:bodyPr wrap="square">
            <a:spAutoFit/>
          </a:bodyPr>
          <a:lstStyle/>
          <a:p>
            <a:pPr algn="ctr">
              <a:lnSpc>
                <a:spcPct val="150000"/>
              </a:lnSpc>
              <a:spcBef>
                <a:spcPts val="3647"/>
              </a:spcBef>
            </a:pPr>
            <a:r>
              <a:rPr lang="en-GB" sz="5400" b="1" kern="0" dirty="0">
                <a:solidFill>
                  <a:schemeClr val="bg1"/>
                </a:solidFill>
                <a:latin typeface="Times New Roman" panose="02020603050405020304" pitchFamily="18" charset="0"/>
              </a:rPr>
              <a:t>References</a:t>
            </a:r>
            <a:r>
              <a:rPr lang="en-GB" sz="5400" b="1" kern="0" dirty="0">
                <a:latin typeface="Times New Roman" panose="02020603050405020304" pitchFamily="18" charset="0"/>
              </a:rPr>
              <a:t> </a:t>
            </a:r>
            <a:endParaRPr lang="en-US" sz="5400" b="1" kern="0" dirty="0">
              <a:latin typeface="Times New Roman" panose="02020603050405020304" pitchFamily="18" charset="0"/>
            </a:endParaRPr>
          </a:p>
        </p:txBody>
      </p:sp>
      <p:sp>
        <p:nvSpPr>
          <p:cNvPr id="19" name="Rectangle 18"/>
          <p:cNvSpPr/>
          <p:nvPr/>
        </p:nvSpPr>
        <p:spPr>
          <a:xfrm>
            <a:off x="9818191" y="20872333"/>
            <a:ext cx="9312628" cy="2169825"/>
          </a:xfrm>
          <a:prstGeom prst="rect">
            <a:avLst/>
          </a:prstGeom>
          <a:solidFill>
            <a:schemeClr val="accent1">
              <a:lumMod val="60000"/>
              <a:lumOff val="40000"/>
            </a:schemeClr>
          </a:solidFill>
        </p:spPr>
        <p:txBody>
          <a:bodyPr wrap="square">
            <a:spAutoFit/>
          </a:bodyPr>
          <a:lstStyle/>
          <a:p>
            <a:pPr marR="0" algn="just">
              <a:lnSpc>
                <a:spcPct val="150000"/>
              </a:lnSpc>
              <a:spcBef>
                <a:spcPts val="0"/>
              </a:spcBef>
              <a:spcAft>
                <a:spcPts val="0"/>
              </a:spcAft>
            </a:pPr>
            <a:r>
              <a:rPr lang="en-US" dirty="0">
                <a:latin typeface="Times New Roman" panose="02020603050405020304" pitchFamily="18" charset="0"/>
                <a:ea typeface="Times New Roman" panose="02020603050405020304" pitchFamily="18" charset="0"/>
              </a:rPr>
              <a:t>Once the chart is drawn, it is possible to make it more clear and professional. The chart should be made with a chart title explaining the purpose of the chart. Axis titles are used to make a user understand what the values are and a legend distinguishes the various data series. To fit the work presentation standards, </a:t>
            </a:r>
            <a:r>
              <a:rPr lang="en-US" dirty="0" err="1">
                <a:latin typeface="Times New Roman" panose="02020603050405020304" pitchFamily="18" charset="0"/>
                <a:ea typeface="Times New Roman" panose="02020603050405020304" pitchFamily="18" charset="0"/>
              </a:rPr>
              <a:t>colours</a:t>
            </a:r>
            <a:r>
              <a:rPr lang="en-US" dirty="0">
                <a:latin typeface="Times New Roman" panose="02020603050405020304" pitchFamily="18" charset="0"/>
                <a:ea typeface="Times New Roman" panose="02020603050405020304" pitchFamily="18" charset="0"/>
              </a:rPr>
              <a:t>, fonts, and layout can be changed with the help of Chart Design and Format options.</a:t>
            </a:r>
            <a:endParaRPr lang="en-GB" dirty="0">
              <a:effectLst/>
              <a:latin typeface="Times New Roman" panose="02020603050405020304" pitchFamily="18" charset="0"/>
              <a:ea typeface="Times New Roman" panose="02020603050405020304" pitchFamily="18" charset="0"/>
            </a:endParaRPr>
          </a:p>
        </p:txBody>
      </p:sp>
      <p:sp>
        <p:nvSpPr>
          <p:cNvPr id="26" name="Rectangle 25">
            <a:extLst>
              <a:ext uri="{FF2B5EF4-FFF2-40B4-BE49-F238E27FC236}">
                <a16:creationId xmlns:a16="http://schemas.microsoft.com/office/drawing/2014/main" id="{DFFF4D94-8A04-47CD-BB41-A480BC73C935}"/>
              </a:ext>
            </a:extLst>
          </p:cNvPr>
          <p:cNvSpPr/>
          <p:nvPr/>
        </p:nvSpPr>
        <p:spPr>
          <a:xfrm>
            <a:off x="9841430" y="19566730"/>
            <a:ext cx="9266151" cy="1189493"/>
          </a:xfrm>
          <a:prstGeom prst="rect">
            <a:avLst/>
          </a:prstGeom>
          <a:solidFill>
            <a:schemeClr val="accent1">
              <a:lumMod val="75000"/>
            </a:schemeClr>
          </a:solidFill>
        </p:spPr>
        <p:txBody>
          <a:bodyPr wrap="square">
            <a:spAutoFit/>
          </a:bodyPr>
          <a:lstStyle/>
          <a:p>
            <a:pPr algn="ctr">
              <a:lnSpc>
                <a:spcPct val="150000"/>
              </a:lnSpc>
              <a:spcBef>
                <a:spcPts val="3647"/>
              </a:spcBef>
            </a:pPr>
            <a:r>
              <a:rPr lang="en-GB" sz="5400" b="1" kern="0" dirty="0">
                <a:solidFill>
                  <a:schemeClr val="bg1"/>
                </a:solidFill>
                <a:latin typeface="Times New Roman" panose="02020603050405020304" pitchFamily="18" charset="0"/>
              </a:rPr>
              <a:t>Customising the Chart</a:t>
            </a:r>
            <a:endParaRPr lang="en-US" sz="5400" b="1" kern="0" dirty="0">
              <a:latin typeface="Times New Roman" panose="02020603050405020304" pitchFamily="18" charset="0"/>
            </a:endParaRPr>
          </a:p>
        </p:txBody>
      </p:sp>
      <p:sp>
        <p:nvSpPr>
          <p:cNvPr id="27" name="Rectangle 26"/>
          <p:cNvSpPr/>
          <p:nvPr/>
        </p:nvSpPr>
        <p:spPr>
          <a:xfrm>
            <a:off x="19770638" y="26916209"/>
            <a:ext cx="7407389" cy="3002745"/>
          </a:xfrm>
          <a:prstGeom prst="rect">
            <a:avLst/>
          </a:prstGeom>
          <a:solidFill>
            <a:schemeClr val="accent1">
              <a:lumMod val="60000"/>
              <a:lumOff val="40000"/>
            </a:schemeClr>
          </a:solidFill>
        </p:spPr>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Ø"/>
            </a:pPr>
            <a:r>
              <a:rPr lang="en-US" sz="1600" dirty="0">
                <a:latin typeface="Times New Roman" panose="02020603050405020304" pitchFamily="18" charset="0"/>
                <a:ea typeface="Times New Roman" panose="02020603050405020304" pitchFamily="18" charset="0"/>
              </a:rPr>
              <a:t>Brynjolfsson, E. and McAfee, A. (2014) The Second Machine Age. New York: W.W. Norton.</a:t>
            </a:r>
          </a:p>
          <a:p>
            <a:pPr marL="285750" marR="0" indent="-285750" algn="just">
              <a:lnSpc>
                <a:spcPct val="150000"/>
              </a:lnSpc>
              <a:spcBef>
                <a:spcPts val="0"/>
              </a:spcBef>
              <a:spcAft>
                <a:spcPts val="0"/>
              </a:spcAft>
              <a:buFont typeface="Wingdings" panose="05000000000000000000" pitchFamily="2" charset="2"/>
              <a:buChar char="Ø"/>
            </a:pPr>
            <a:r>
              <a:rPr lang="en-US" sz="1600" dirty="0">
                <a:latin typeface="Times New Roman" panose="02020603050405020304" pitchFamily="18" charset="0"/>
                <a:ea typeface="Times New Roman" panose="02020603050405020304" pitchFamily="18" charset="0"/>
              </a:rPr>
              <a:t>Christensen, C.M. (1997) The Innovator’s Dilemma. Boston: Harvard Business School Press.</a:t>
            </a:r>
          </a:p>
          <a:p>
            <a:pPr marL="285750" marR="0" indent="-285750" algn="just">
              <a:lnSpc>
                <a:spcPct val="150000"/>
              </a:lnSpc>
              <a:spcBef>
                <a:spcPts val="0"/>
              </a:spcBef>
              <a:spcAft>
                <a:spcPts val="0"/>
              </a:spcAft>
              <a:buFont typeface="Wingdings" panose="05000000000000000000" pitchFamily="2" charset="2"/>
              <a:buChar char="Ø"/>
            </a:pPr>
            <a:r>
              <a:rPr lang="en-US" sz="1600" dirty="0">
                <a:latin typeface="Times New Roman" panose="02020603050405020304" pitchFamily="18" charset="0"/>
                <a:ea typeface="Times New Roman" panose="02020603050405020304" pitchFamily="18" charset="0"/>
              </a:rPr>
              <a:t>Frey, C.B. and Osborne, M.A. (2017) ‘The future of employment’, Technological Forecasting and Social Change, 114, pp. 254–280.</a:t>
            </a:r>
          </a:p>
          <a:p>
            <a:pPr marL="285750" marR="0" indent="-285750" algn="just">
              <a:lnSpc>
                <a:spcPct val="150000"/>
              </a:lnSpc>
              <a:spcBef>
                <a:spcPts val="0"/>
              </a:spcBef>
              <a:spcAft>
                <a:spcPts val="0"/>
              </a:spcAft>
              <a:buFont typeface="Wingdings" panose="05000000000000000000" pitchFamily="2" charset="2"/>
              <a:buChar char="Ø"/>
            </a:pPr>
            <a:r>
              <a:rPr lang="en-US" sz="1600" dirty="0">
                <a:latin typeface="Times New Roman" panose="02020603050405020304" pitchFamily="18" charset="0"/>
                <a:ea typeface="Times New Roman" panose="02020603050405020304" pitchFamily="18" charset="0"/>
              </a:rPr>
              <a:t>Kenney, M. and Zysman, J. (2016) ‘The rise of the platform economy’, Issues in Science and Technology, 32(3), pp. 61–69</a:t>
            </a:r>
            <a:r>
              <a:rPr lang="en-US" sz="1600" dirty="0" smtClean="0">
                <a:latin typeface="Times New Roman" panose="02020603050405020304" pitchFamily="18" charset="0"/>
                <a:ea typeface="Times New Roman" panose="02020603050405020304" pitchFamily="18" charset="0"/>
              </a:rPr>
              <a:t>.</a:t>
            </a:r>
            <a:endParaRPr lang="en-US" sz="1600" dirty="0">
              <a:latin typeface="Times New Roman" panose="02020603050405020304" pitchFamily="18" charset="0"/>
              <a:ea typeface="Times New Roman" panose="02020603050405020304" pitchFamily="18" charset="0"/>
            </a:endParaRPr>
          </a:p>
        </p:txBody>
      </p:sp>
      <p:pic>
        <p:nvPicPr>
          <p:cNvPr id="20" name="Picture 19">
            <a:extLst>
              <a:ext uri="{FF2B5EF4-FFF2-40B4-BE49-F238E27FC236}">
                <a16:creationId xmlns:a16="http://schemas.microsoft.com/office/drawing/2014/main" id="{0B673312-AAEC-3A60-BDBA-EB6DECAF2861}"/>
              </a:ext>
            </a:extLst>
          </p:cNvPr>
          <p:cNvPicPr>
            <a:picLocks noChangeAspect="1"/>
          </p:cNvPicPr>
          <p:nvPr/>
        </p:nvPicPr>
        <p:blipFill>
          <a:blip r:embed="rId4"/>
          <a:stretch>
            <a:fillRect/>
          </a:stretch>
        </p:blipFill>
        <p:spPr>
          <a:xfrm>
            <a:off x="238482" y="7764203"/>
            <a:ext cx="9602948" cy="4757855"/>
          </a:xfrm>
          <a:prstGeom prst="rect">
            <a:avLst/>
          </a:prstGeom>
        </p:spPr>
      </p:pic>
      <p:pic>
        <p:nvPicPr>
          <p:cNvPr id="24" name="Picture 23">
            <a:extLst>
              <a:ext uri="{FF2B5EF4-FFF2-40B4-BE49-F238E27FC236}">
                <a16:creationId xmlns:a16="http://schemas.microsoft.com/office/drawing/2014/main" id="{A1F6680B-DFC4-0E73-55F7-4DBCA4EFA1B5}"/>
              </a:ext>
            </a:extLst>
          </p:cNvPr>
          <p:cNvPicPr>
            <a:picLocks noChangeAspect="1"/>
          </p:cNvPicPr>
          <p:nvPr/>
        </p:nvPicPr>
        <p:blipFill>
          <a:blip r:embed="rId5"/>
          <a:stretch>
            <a:fillRect/>
          </a:stretch>
        </p:blipFill>
        <p:spPr>
          <a:xfrm>
            <a:off x="771145" y="12296896"/>
            <a:ext cx="8111893" cy="6981100"/>
          </a:xfrm>
          <a:prstGeom prst="rect">
            <a:avLst/>
          </a:prstGeom>
        </p:spPr>
      </p:pic>
      <p:pic>
        <p:nvPicPr>
          <p:cNvPr id="25" name="Picture 24">
            <a:extLst>
              <a:ext uri="{FF2B5EF4-FFF2-40B4-BE49-F238E27FC236}">
                <a16:creationId xmlns:a16="http://schemas.microsoft.com/office/drawing/2014/main" id="{E80D7CEA-F855-FFBD-4D1A-58554BBA72C1}"/>
              </a:ext>
            </a:extLst>
          </p:cNvPr>
          <p:cNvPicPr>
            <a:picLocks noChangeAspect="1"/>
          </p:cNvPicPr>
          <p:nvPr/>
        </p:nvPicPr>
        <p:blipFill>
          <a:blip r:embed="rId6"/>
          <a:stretch>
            <a:fillRect/>
          </a:stretch>
        </p:blipFill>
        <p:spPr>
          <a:xfrm>
            <a:off x="238482" y="18747806"/>
            <a:ext cx="9072111" cy="5299228"/>
          </a:xfrm>
          <a:prstGeom prst="rect">
            <a:avLst/>
          </a:prstGeom>
        </p:spPr>
      </p:pic>
      <p:pic>
        <p:nvPicPr>
          <p:cNvPr id="28" name="Picture 27">
            <a:extLst>
              <a:ext uri="{FF2B5EF4-FFF2-40B4-BE49-F238E27FC236}">
                <a16:creationId xmlns:a16="http://schemas.microsoft.com/office/drawing/2014/main" id="{2A32572B-E0E2-7CCF-4032-DD7084F64666}"/>
              </a:ext>
            </a:extLst>
          </p:cNvPr>
          <p:cNvPicPr>
            <a:picLocks noChangeAspect="1"/>
          </p:cNvPicPr>
          <p:nvPr/>
        </p:nvPicPr>
        <p:blipFill>
          <a:blip r:embed="rId7"/>
          <a:stretch>
            <a:fillRect/>
          </a:stretch>
        </p:blipFill>
        <p:spPr>
          <a:xfrm>
            <a:off x="10104807" y="7242589"/>
            <a:ext cx="9186066" cy="7215701"/>
          </a:xfrm>
          <a:prstGeom prst="rect">
            <a:avLst/>
          </a:prstGeom>
        </p:spPr>
      </p:pic>
      <p:pic>
        <p:nvPicPr>
          <p:cNvPr id="31" name="Picture 30">
            <a:extLst>
              <a:ext uri="{FF2B5EF4-FFF2-40B4-BE49-F238E27FC236}">
                <a16:creationId xmlns:a16="http://schemas.microsoft.com/office/drawing/2014/main" id="{B7B7F993-2C09-638F-8488-FEBEC60E6E3A}"/>
              </a:ext>
            </a:extLst>
          </p:cNvPr>
          <p:cNvPicPr>
            <a:picLocks noChangeAspect="1"/>
          </p:cNvPicPr>
          <p:nvPr/>
        </p:nvPicPr>
        <p:blipFill>
          <a:blip r:embed="rId8"/>
          <a:stretch>
            <a:fillRect/>
          </a:stretch>
        </p:blipFill>
        <p:spPr>
          <a:xfrm>
            <a:off x="11022777" y="23560304"/>
            <a:ext cx="7350126" cy="6205434"/>
          </a:xfrm>
          <a:prstGeom prst="rect">
            <a:avLst/>
          </a:prstGeom>
        </p:spPr>
      </p:pic>
      <p:pic>
        <p:nvPicPr>
          <p:cNvPr id="32" name="Picture 31">
            <a:extLst>
              <a:ext uri="{FF2B5EF4-FFF2-40B4-BE49-F238E27FC236}">
                <a16:creationId xmlns:a16="http://schemas.microsoft.com/office/drawing/2014/main" id="{DD28C35C-7B37-2DA4-CDDD-79EB4534AD83}"/>
              </a:ext>
            </a:extLst>
          </p:cNvPr>
          <p:cNvPicPr>
            <a:picLocks noChangeAspect="1"/>
          </p:cNvPicPr>
          <p:nvPr/>
        </p:nvPicPr>
        <p:blipFill>
          <a:blip r:embed="rId9"/>
          <a:stretch>
            <a:fillRect/>
          </a:stretch>
        </p:blipFill>
        <p:spPr>
          <a:xfrm>
            <a:off x="19584877" y="8760520"/>
            <a:ext cx="7778912" cy="4375638"/>
          </a:xfrm>
          <a:prstGeom prst="rect">
            <a:avLst/>
          </a:prstGeom>
        </p:spPr>
      </p:pic>
      <p:pic>
        <p:nvPicPr>
          <p:cNvPr id="33" name="Picture 32">
            <a:extLst>
              <a:ext uri="{FF2B5EF4-FFF2-40B4-BE49-F238E27FC236}">
                <a16:creationId xmlns:a16="http://schemas.microsoft.com/office/drawing/2014/main" id="{A1DC164F-0A3A-0EFE-8D32-15E599292E82}"/>
              </a:ext>
            </a:extLst>
          </p:cNvPr>
          <p:cNvPicPr>
            <a:picLocks noChangeAspect="1"/>
          </p:cNvPicPr>
          <p:nvPr/>
        </p:nvPicPr>
        <p:blipFill>
          <a:blip r:embed="rId10"/>
          <a:stretch>
            <a:fillRect/>
          </a:stretch>
        </p:blipFill>
        <p:spPr>
          <a:xfrm>
            <a:off x="19554250" y="13326832"/>
            <a:ext cx="7809539" cy="5772810"/>
          </a:xfrm>
          <a:prstGeom prst="rect">
            <a:avLst/>
          </a:prstGeom>
        </p:spPr>
      </p:pic>
      <p:pic>
        <p:nvPicPr>
          <p:cNvPr id="34" name="Picture 33">
            <a:extLst>
              <a:ext uri="{FF2B5EF4-FFF2-40B4-BE49-F238E27FC236}">
                <a16:creationId xmlns:a16="http://schemas.microsoft.com/office/drawing/2014/main" id="{06062582-F5C0-02F1-2A0E-7C51B7A6369B}"/>
              </a:ext>
            </a:extLst>
          </p:cNvPr>
          <p:cNvPicPr>
            <a:picLocks noChangeAspect="1"/>
          </p:cNvPicPr>
          <p:nvPr/>
        </p:nvPicPr>
        <p:blipFill>
          <a:blip r:embed="rId11"/>
          <a:stretch>
            <a:fillRect/>
          </a:stretch>
        </p:blipFill>
        <p:spPr>
          <a:xfrm>
            <a:off x="19459162" y="19427769"/>
            <a:ext cx="7744238" cy="5951993"/>
          </a:xfrm>
          <a:prstGeom prst="rect">
            <a:avLst/>
          </a:prstGeom>
        </p:spPr>
      </p:pic>
    </p:spTree>
    <p:extLst>
      <p:ext uri="{BB962C8B-B14F-4D97-AF65-F5344CB8AC3E}">
        <p14:creationId xmlns:p14="http://schemas.microsoft.com/office/powerpoint/2010/main" val="13742707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592</Words>
  <Application>Microsoft Office PowerPoint</Application>
  <PresentationFormat>Custom</PresentationFormat>
  <Paragraphs>52</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Times New Roman</vt:lpstr>
      <vt:lpstr>Wingdings</vt:lpstr>
      <vt:lpstr>Office Theme</vt:lpstr>
      <vt:lpstr> How to make a chart in Microsoft Excel.  A Workplace How-To Guide LCLM4002    Student name: Vanesa Brenkacova     ID: 2440610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2022-05-28T22:16:24Z</dcterms:created>
  <dcterms:modified xsi:type="dcterms:W3CDTF">2026-02-27T17:55:34Z</dcterms:modified>
</cp:coreProperties>
</file>