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  <a:srgbClr val="CC00CC"/>
    <a:srgbClr val="FFFF00"/>
    <a:srgbClr val="008000"/>
    <a:srgbClr val="00FF00"/>
    <a:srgbClr val="0066FF"/>
    <a:srgbClr val="FF3300"/>
    <a:srgbClr val="D6009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490" autoAdjust="0"/>
    <p:restoredTop sz="94660"/>
  </p:normalViewPr>
  <p:slideViewPr>
    <p:cSldViewPr snapToGrid="0">
      <p:cViewPr>
        <p:scale>
          <a:sx n="80" d="100"/>
          <a:sy n="80" d="100"/>
        </p:scale>
        <p:origin x="-2718" y="-7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F44D5B-E5D6-473B-B26F-68A0103A7F0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3A340FC-3B9F-4EBF-8091-8790A7F3D4D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EFFE44-C84E-4AAF-9E3C-38F6C5C74D4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35FECA-E99A-4592-924C-40DF4058992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5478B6-A7E2-4C35-BDA0-CDC85F50890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7BDD1B-7D85-451A-8ABA-F9581095799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2EDC42-A412-4DAE-9580-AD553E25E06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EAC30A9-36D8-47FE-817E-84FAED6D26B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ECFBE6-3449-4F8E-9ADC-633EA8536D5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DBC946-F5EE-4715-BE49-CF8F322FDC1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725AD0-C03A-4F5E-A7B5-79AC51B83D5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FB6F7C2-86EB-44BE-9FE5-EE615BA5DD4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7F667C5E-A2D0-4BDE-8999-0C1E845A259F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3038475" y="549275"/>
            <a:ext cx="5554663" cy="1569660"/>
          </a:xfrm>
          <a:prstGeom prst="rect">
            <a:avLst/>
          </a:prstGeom>
          <a:gradFill rotWithShape="0">
            <a:gsLst>
              <a:gs pos="0">
                <a:srgbClr val="0066FF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Pedwar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Digid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Sengl</a:t>
            </a:r>
            <a:endParaRPr lang="en-US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547688" y="3429000"/>
            <a:ext cx="8047037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Adiwch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y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pedwar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digid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yn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y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siapiau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gyda’i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 </a:t>
            </a:r>
            <a:r>
              <a:rPr lang="en-GB" sz="3200" b="1" dirty="0" err="1" smtClean="0">
                <a:solidFill>
                  <a:schemeClr val="accent2"/>
                </a:solidFill>
                <a:latin typeface="Comic Sans MS" pitchFamily="66" charset="0"/>
              </a:rPr>
              <a:t>gilydd</a:t>
            </a:r>
            <a:r>
              <a:rPr lang="en-GB" sz="3200" b="1" dirty="0" smtClean="0">
                <a:solidFill>
                  <a:schemeClr val="accent2"/>
                </a:solidFill>
                <a:latin typeface="Comic Sans MS" pitchFamily="66" charset="0"/>
              </a:rPr>
              <a:t>. </a:t>
            </a:r>
            <a:endParaRPr lang="en-US" sz="32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8" name="Rectangle 10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59" name="Rectangle 11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60" name="Rectangle 12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63" name="Oval 15"/>
          <p:cNvSpPr>
            <a:spLocks noChangeArrowheads="1"/>
          </p:cNvSpPr>
          <p:nvPr/>
        </p:nvSpPr>
        <p:spPr bwMode="auto">
          <a:xfrm>
            <a:off x="579438" y="542925"/>
            <a:ext cx="2144712" cy="2144713"/>
          </a:xfrm>
          <a:prstGeom prst="ellipse">
            <a:avLst/>
          </a:prstGeom>
          <a:gradFill rotWithShape="0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64" name="Text Box 16"/>
          <p:cNvSpPr txBox="1">
            <a:spLocks noChangeArrowheads="1"/>
          </p:cNvSpPr>
          <p:nvPr/>
        </p:nvSpPr>
        <p:spPr bwMode="auto">
          <a:xfrm>
            <a:off x="557213" y="84138"/>
            <a:ext cx="219075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>
                <a:solidFill>
                  <a:srgbClr val="0066FF"/>
                </a:solidFill>
                <a:latin typeface="Comic Sans MS" pitchFamily="66" charset="0"/>
              </a:rPr>
              <a:t>+</a:t>
            </a:r>
            <a:endParaRPr lang="en-US" sz="18000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3" grpId="0" animBg="1" autoUpdateAnimBg="0"/>
      <p:bldP spid="2054" grpId="0" autoUpdateAnimBg="0"/>
      <p:bldP spid="2063" grpId="0" animBg="1"/>
      <p:bldP spid="2064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1" name="AutoShape 11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5" name="Text Box 5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18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54" name="AutoShape 14"/>
          <p:cNvSpPr>
            <a:spLocks noChangeArrowheads="1"/>
          </p:cNvSpPr>
          <p:nvPr/>
        </p:nvSpPr>
        <p:spPr bwMode="auto">
          <a:xfrm>
            <a:off x="417513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9" name="Text Box 9"/>
          <p:cNvSpPr txBox="1">
            <a:spLocks noChangeArrowheads="1"/>
          </p:cNvSpPr>
          <p:nvPr/>
        </p:nvSpPr>
        <p:spPr bwMode="auto">
          <a:xfrm>
            <a:off x="431800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61" name="AutoShape 21"/>
          <p:cNvSpPr>
            <a:spLocks noChangeArrowheads="1"/>
          </p:cNvSpPr>
          <p:nvPr/>
        </p:nvSpPr>
        <p:spPr bwMode="auto">
          <a:xfrm>
            <a:off x="2571750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2" name="Text Box 22"/>
          <p:cNvSpPr txBox="1">
            <a:spLocks noChangeArrowheads="1"/>
          </p:cNvSpPr>
          <p:nvPr/>
        </p:nvSpPr>
        <p:spPr bwMode="auto">
          <a:xfrm>
            <a:off x="2586038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64" name="AutoShape 24"/>
          <p:cNvSpPr>
            <a:spLocks noChangeArrowheads="1"/>
          </p:cNvSpPr>
          <p:nvPr/>
        </p:nvSpPr>
        <p:spPr bwMode="auto">
          <a:xfrm>
            <a:off x="4725988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5" name="Text Box 25"/>
          <p:cNvSpPr txBox="1">
            <a:spLocks noChangeArrowheads="1"/>
          </p:cNvSpPr>
          <p:nvPr/>
        </p:nvSpPr>
        <p:spPr bwMode="auto">
          <a:xfrm>
            <a:off x="4740275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67" name="AutoShape 27"/>
          <p:cNvSpPr>
            <a:spLocks noChangeArrowheads="1"/>
          </p:cNvSpPr>
          <p:nvPr/>
        </p:nvSpPr>
        <p:spPr bwMode="auto">
          <a:xfrm>
            <a:off x="6880225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8" name="Text Box 28"/>
          <p:cNvSpPr txBox="1">
            <a:spLocks noChangeArrowheads="1"/>
          </p:cNvSpPr>
          <p:nvPr/>
        </p:nvSpPr>
        <p:spPr bwMode="auto">
          <a:xfrm>
            <a:off x="6894513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69" name="Rectangle 29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0" name="Rectangle 30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5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22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45" name="AutoShape 5"/>
          <p:cNvSpPr>
            <a:spLocks noChangeArrowheads="1"/>
          </p:cNvSpPr>
          <p:nvPr/>
        </p:nvSpPr>
        <p:spPr bwMode="auto">
          <a:xfrm>
            <a:off x="417513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431800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47" name="AutoShape 7"/>
          <p:cNvSpPr>
            <a:spLocks noChangeArrowheads="1"/>
          </p:cNvSpPr>
          <p:nvPr/>
        </p:nvSpPr>
        <p:spPr bwMode="auto">
          <a:xfrm>
            <a:off x="2571750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2586038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49" name="AutoShape 9"/>
          <p:cNvSpPr>
            <a:spLocks noChangeArrowheads="1"/>
          </p:cNvSpPr>
          <p:nvPr/>
        </p:nvSpPr>
        <p:spPr bwMode="auto">
          <a:xfrm>
            <a:off x="4725988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0" name="Text Box 10"/>
          <p:cNvSpPr txBox="1">
            <a:spLocks noChangeArrowheads="1"/>
          </p:cNvSpPr>
          <p:nvPr/>
        </p:nvSpPr>
        <p:spPr bwMode="auto">
          <a:xfrm>
            <a:off x="4740275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51" name="AutoShape 11"/>
          <p:cNvSpPr>
            <a:spLocks noChangeArrowheads="1"/>
          </p:cNvSpPr>
          <p:nvPr/>
        </p:nvSpPr>
        <p:spPr bwMode="auto">
          <a:xfrm>
            <a:off x="6880225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2" name="Text Box 12"/>
          <p:cNvSpPr txBox="1">
            <a:spLocks noChangeArrowheads="1"/>
          </p:cNvSpPr>
          <p:nvPr/>
        </p:nvSpPr>
        <p:spPr bwMode="auto">
          <a:xfrm>
            <a:off x="6894513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53" name="Rectangle 13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4" name="Rectangle 14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4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24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8069" name="AutoShape 5"/>
          <p:cNvSpPr>
            <a:spLocks noChangeArrowheads="1"/>
          </p:cNvSpPr>
          <p:nvPr/>
        </p:nvSpPr>
        <p:spPr bwMode="auto">
          <a:xfrm>
            <a:off x="417513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431800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8071" name="AutoShape 7"/>
          <p:cNvSpPr>
            <a:spLocks noChangeArrowheads="1"/>
          </p:cNvSpPr>
          <p:nvPr/>
        </p:nvSpPr>
        <p:spPr bwMode="auto">
          <a:xfrm>
            <a:off x="2571750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2586038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8073" name="AutoShape 9"/>
          <p:cNvSpPr>
            <a:spLocks noChangeArrowheads="1"/>
          </p:cNvSpPr>
          <p:nvPr/>
        </p:nvSpPr>
        <p:spPr bwMode="auto">
          <a:xfrm>
            <a:off x="4725988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4" name="Text Box 10"/>
          <p:cNvSpPr txBox="1">
            <a:spLocks noChangeArrowheads="1"/>
          </p:cNvSpPr>
          <p:nvPr/>
        </p:nvSpPr>
        <p:spPr bwMode="auto">
          <a:xfrm>
            <a:off x="4740275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8075" name="AutoShape 11"/>
          <p:cNvSpPr>
            <a:spLocks noChangeArrowheads="1"/>
          </p:cNvSpPr>
          <p:nvPr/>
        </p:nvSpPr>
        <p:spPr bwMode="auto">
          <a:xfrm>
            <a:off x="6880225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6" name="Text Box 12"/>
          <p:cNvSpPr txBox="1">
            <a:spLocks noChangeArrowheads="1"/>
          </p:cNvSpPr>
          <p:nvPr/>
        </p:nvSpPr>
        <p:spPr bwMode="auto">
          <a:xfrm>
            <a:off x="6894513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8077" name="Rectangle 13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8" name="Rectangle 14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8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29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9093" name="AutoShape 5"/>
          <p:cNvSpPr>
            <a:spLocks noChangeArrowheads="1"/>
          </p:cNvSpPr>
          <p:nvPr/>
        </p:nvSpPr>
        <p:spPr bwMode="auto">
          <a:xfrm>
            <a:off x="417513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431800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9095" name="AutoShape 7"/>
          <p:cNvSpPr>
            <a:spLocks noChangeArrowheads="1"/>
          </p:cNvSpPr>
          <p:nvPr/>
        </p:nvSpPr>
        <p:spPr bwMode="auto">
          <a:xfrm>
            <a:off x="2571750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2586038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9097" name="AutoShape 9"/>
          <p:cNvSpPr>
            <a:spLocks noChangeArrowheads="1"/>
          </p:cNvSpPr>
          <p:nvPr/>
        </p:nvSpPr>
        <p:spPr bwMode="auto">
          <a:xfrm>
            <a:off x="4725988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8" name="Text Box 10"/>
          <p:cNvSpPr txBox="1">
            <a:spLocks noChangeArrowheads="1"/>
          </p:cNvSpPr>
          <p:nvPr/>
        </p:nvSpPr>
        <p:spPr bwMode="auto">
          <a:xfrm>
            <a:off x="4740275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9099" name="AutoShape 11"/>
          <p:cNvSpPr>
            <a:spLocks noChangeArrowheads="1"/>
          </p:cNvSpPr>
          <p:nvPr/>
        </p:nvSpPr>
        <p:spPr bwMode="auto">
          <a:xfrm>
            <a:off x="6880225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0" name="Text Box 12"/>
          <p:cNvSpPr txBox="1">
            <a:spLocks noChangeArrowheads="1"/>
          </p:cNvSpPr>
          <p:nvPr/>
        </p:nvSpPr>
        <p:spPr bwMode="auto">
          <a:xfrm>
            <a:off x="6894513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9101" name="Rectangle 13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2" name="Rectangle 14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2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23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0117" name="AutoShape 5"/>
          <p:cNvSpPr>
            <a:spLocks noChangeArrowheads="1"/>
          </p:cNvSpPr>
          <p:nvPr/>
        </p:nvSpPr>
        <p:spPr bwMode="auto">
          <a:xfrm>
            <a:off x="417513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431800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0119" name="AutoShape 7"/>
          <p:cNvSpPr>
            <a:spLocks noChangeArrowheads="1"/>
          </p:cNvSpPr>
          <p:nvPr/>
        </p:nvSpPr>
        <p:spPr bwMode="auto">
          <a:xfrm>
            <a:off x="2571750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2586038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0121" name="AutoShape 9"/>
          <p:cNvSpPr>
            <a:spLocks noChangeArrowheads="1"/>
          </p:cNvSpPr>
          <p:nvPr/>
        </p:nvSpPr>
        <p:spPr bwMode="auto">
          <a:xfrm>
            <a:off x="4725988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2" name="Text Box 10"/>
          <p:cNvSpPr txBox="1">
            <a:spLocks noChangeArrowheads="1"/>
          </p:cNvSpPr>
          <p:nvPr/>
        </p:nvSpPr>
        <p:spPr bwMode="auto">
          <a:xfrm>
            <a:off x="4740275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0123" name="AutoShape 11"/>
          <p:cNvSpPr>
            <a:spLocks noChangeArrowheads="1"/>
          </p:cNvSpPr>
          <p:nvPr/>
        </p:nvSpPr>
        <p:spPr bwMode="auto">
          <a:xfrm>
            <a:off x="6880225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4" name="Text Box 12"/>
          <p:cNvSpPr txBox="1">
            <a:spLocks noChangeArrowheads="1"/>
          </p:cNvSpPr>
          <p:nvPr/>
        </p:nvSpPr>
        <p:spPr bwMode="auto">
          <a:xfrm>
            <a:off x="6894513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0125" name="Rectangle 13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6" name="Rectangle 14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6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1141" name="AutoShape 5"/>
          <p:cNvSpPr>
            <a:spLocks noChangeArrowheads="1"/>
          </p:cNvSpPr>
          <p:nvPr/>
        </p:nvSpPr>
        <p:spPr bwMode="auto">
          <a:xfrm>
            <a:off x="417513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431800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1143" name="AutoShape 7"/>
          <p:cNvSpPr>
            <a:spLocks noChangeArrowheads="1"/>
          </p:cNvSpPr>
          <p:nvPr/>
        </p:nvSpPr>
        <p:spPr bwMode="auto">
          <a:xfrm>
            <a:off x="2571750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2586038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1145" name="AutoShape 9"/>
          <p:cNvSpPr>
            <a:spLocks noChangeArrowheads="1"/>
          </p:cNvSpPr>
          <p:nvPr/>
        </p:nvSpPr>
        <p:spPr bwMode="auto">
          <a:xfrm>
            <a:off x="4725988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6" name="Text Box 10"/>
          <p:cNvSpPr txBox="1">
            <a:spLocks noChangeArrowheads="1"/>
          </p:cNvSpPr>
          <p:nvPr/>
        </p:nvSpPr>
        <p:spPr bwMode="auto">
          <a:xfrm>
            <a:off x="4740275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1147" name="AutoShape 11"/>
          <p:cNvSpPr>
            <a:spLocks noChangeArrowheads="1"/>
          </p:cNvSpPr>
          <p:nvPr/>
        </p:nvSpPr>
        <p:spPr bwMode="auto">
          <a:xfrm>
            <a:off x="6880225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8" name="Text Box 12"/>
          <p:cNvSpPr txBox="1">
            <a:spLocks noChangeArrowheads="1"/>
          </p:cNvSpPr>
          <p:nvPr/>
        </p:nvSpPr>
        <p:spPr bwMode="auto">
          <a:xfrm>
            <a:off x="6894513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1149" name="Rectangle 13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50" name="Rectangle 14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0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17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2165" name="AutoShape 5"/>
          <p:cNvSpPr>
            <a:spLocks noChangeArrowheads="1"/>
          </p:cNvSpPr>
          <p:nvPr/>
        </p:nvSpPr>
        <p:spPr bwMode="auto">
          <a:xfrm>
            <a:off x="417513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431800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67" name="AutoShape 7"/>
          <p:cNvSpPr>
            <a:spLocks noChangeArrowheads="1"/>
          </p:cNvSpPr>
          <p:nvPr/>
        </p:nvSpPr>
        <p:spPr bwMode="auto">
          <a:xfrm>
            <a:off x="2571750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2586038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69" name="AutoShape 9"/>
          <p:cNvSpPr>
            <a:spLocks noChangeArrowheads="1"/>
          </p:cNvSpPr>
          <p:nvPr/>
        </p:nvSpPr>
        <p:spPr bwMode="auto">
          <a:xfrm>
            <a:off x="4725988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0" name="Text Box 10"/>
          <p:cNvSpPr txBox="1">
            <a:spLocks noChangeArrowheads="1"/>
          </p:cNvSpPr>
          <p:nvPr/>
        </p:nvSpPr>
        <p:spPr bwMode="auto">
          <a:xfrm>
            <a:off x="4740275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71" name="AutoShape 11"/>
          <p:cNvSpPr>
            <a:spLocks noChangeArrowheads="1"/>
          </p:cNvSpPr>
          <p:nvPr/>
        </p:nvSpPr>
        <p:spPr bwMode="auto">
          <a:xfrm>
            <a:off x="6880225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2" name="Text Box 12"/>
          <p:cNvSpPr txBox="1">
            <a:spLocks noChangeArrowheads="1"/>
          </p:cNvSpPr>
          <p:nvPr/>
        </p:nvSpPr>
        <p:spPr bwMode="auto">
          <a:xfrm>
            <a:off x="6894513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73" name="Rectangle 13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4" name="Rectangle 14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4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27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3189" name="AutoShape 5"/>
          <p:cNvSpPr>
            <a:spLocks noChangeArrowheads="1"/>
          </p:cNvSpPr>
          <p:nvPr/>
        </p:nvSpPr>
        <p:spPr bwMode="auto">
          <a:xfrm>
            <a:off x="417513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431800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91" name="AutoShape 7"/>
          <p:cNvSpPr>
            <a:spLocks noChangeArrowheads="1"/>
          </p:cNvSpPr>
          <p:nvPr/>
        </p:nvSpPr>
        <p:spPr bwMode="auto">
          <a:xfrm>
            <a:off x="2571750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2586038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93" name="AutoShape 9"/>
          <p:cNvSpPr>
            <a:spLocks noChangeArrowheads="1"/>
          </p:cNvSpPr>
          <p:nvPr/>
        </p:nvSpPr>
        <p:spPr bwMode="auto">
          <a:xfrm>
            <a:off x="4725988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4" name="Text Box 10"/>
          <p:cNvSpPr txBox="1">
            <a:spLocks noChangeArrowheads="1"/>
          </p:cNvSpPr>
          <p:nvPr/>
        </p:nvSpPr>
        <p:spPr bwMode="auto">
          <a:xfrm>
            <a:off x="4740275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95" name="AutoShape 11"/>
          <p:cNvSpPr>
            <a:spLocks noChangeArrowheads="1"/>
          </p:cNvSpPr>
          <p:nvPr/>
        </p:nvSpPr>
        <p:spPr bwMode="auto">
          <a:xfrm>
            <a:off x="6880225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6" name="Text Box 12"/>
          <p:cNvSpPr txBox="1">
            <a:spLocks noChangeArrowheads="1"/>
          </p:cNvSpPr>
          <p:nvPr/>
        </p:nvSpPr>
        <p:spPr bwMode="auto">
          <a:xfrm>
            <a:off x="6894513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97" name="Rectangle 13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8" name="Rectangle 14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3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8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19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4213" name="AutoShape 5"/>
          <p:cNvSpPr>
            <a:spLocks noChangeArrowheads="1"/>
          </p:cNvSpPr>
          <p:nvPr/>
        </p:nvSpPr>
        <p:spPr bwMode="auto">
          <a:xfrm>
            <a:off x="417513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431800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15" name="AutoShape 7"/>
          <p:cNvSpPr>
            <a:spLocks noChangeArrowheads="1"/>
          </p:cNvSpPr>
          <p:nvPr/>
        </p:nvSpPr>
        <p:spPr bwMode="auto">
          <a:xfrm>
            <a:off x="2571750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2586038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17" name="AutoShape 9"/>
          <p:cNvSpPr>
            <a:spLocks noChangeArrowheads="1"/>
          </p:cNvSpPr>
          <p:nvPr/>
        </p:nvSpPr>
        <p:spPr bwMode="auto">
          <a:xfrm>
            <a:off x="4725988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8" name="Text Box 10"/>
          <p:cNvSpPr txBox="1">
            <a:spLocks noChangeArrowheads="1"/>
          </p:cNvSpPr>
          <p:nvPr/>
        </p:nvSpPr>
        <p:spPr bwMode="auto">
          <a:xfrm>
            <a:off x="4740275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19" name="AutoShape 11"/>
          <p:cNvSpPr>
            <a:spLocks noChangeArrowheads="1"/>
          </p:cNvSpPr>
          <p:nvPr/>
        </p:nvSpPr>
        <p:spPr bwMode="auto">
          <a:xfrm>
            <a:off x="6880225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0" name="Text Box 12"/>
          <p:cNvSpPr txBox="1">
            <a:spLocks noChangeArrowheads="1"/>
          </p:cNvSpPr>
          <p:nvPr/>
        </p:nvSpPr>
        <p:spPr bwMode="auto">
          <a:xfrm>
            <a:off x="6894513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21" name="Rectangle 13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2" name="Rectangle 14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4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2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21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5237" name="AutoShape 5"/>
          <p:cNvSpPr>
            <a:spLocks noChangeArrowheads="1"/>
          </p:cNvSpPr>
          <p:nvPr/>
        </p:nvSpPr>
        <p:spPr bwMode="auto">
          <a:xfrm>
            <a:off x="417513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431800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39" name="AutoShape 7"/>
          <p:cNvSpPr>
            <a:spLocks noChangeArrowheads="1"/>
          </p:cNvSpPr>
          <p:nvPr/>
        </p:nvSpPr>
        <p:spPr bwMode="auto">
          <a:xfrm>
            <a:off x="2571750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2586038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41" name="AutoShape 9"/>
          <p:cNvSpPr>
            <a:spLocks noChangeArrowheads="1"/>
          </p:cNvSpPr>
          <p:nvPr/>
        </p:nvSpPr>
        <p:spPr bwMode="auto">
          <a:xfrm>
            <a:off x="4725988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2" name="Text Box 10"/>
          <p:cNvSpPr txBox="1">
            <a:spLocks noChangeArrowheads="1"/>
          </p:cNvSpPr>
          <p:nvPr/>
        </p:nvSpPr>
        <p:spPr bwMode="auto">
          <a:xfrm>
            <a:off x="4740275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43" name="AutoShape 11"/>
          <p:cNvSpPr>
            <a:spLocks noChangeArrowheads="1"/>
          </p:cNvSpPr>
          <p:nvPr/>
        </p:nvSpPr>
        <p:spPr bwMode="auto">
          <a:xfrm>
            <a:off x="6880225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4" name="Text Box 12"/>
          <p:cNvSpPr txBox="1">
            <a:spLocks noChangeArrowheads="1"/>
          </p:cNvSpPr>
          <p:nvPr/>
        </p:nvSpPr>
        <p:spPr bwMode="auto">
          <a:xfrm>
            <a:off x="6894513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45" name="Rectangle 13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6" name="Rectangle 14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6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23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6261" name="AutoShape 5"/>
          <p:cNvSpPr>
            <a:spLocks noChangeArrowheads="1"/>
          </p:cNvSpPr>
          <p:nvPr/>
        </p:nvSpPr>
        <p:spPr bwMode="auto">
          <a:xfrm>
            <a:off x="417513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431800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63" name="AutoShape 7"/>
          <p:cNvSpPr>
            <a:spLocks noChangeArrowheads="1"/>
          </p:cNvSpPr>
          <p:nvPr/>
        </p:nvSpPr>
        <p:spPr bwMode="auto">
          <a:xfrm>
            <a:off x="2571750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2586038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65" name="AutoShape 9"/>
          <p:cNvSpPr>
            <a:spLocks noChangeArrowheads="1"/>
          </p:cNvSpPr>
          <p:nvPr/>
        </p:nvSpPr>
        <p:spPr bwMode="auto">
          <a:xfrm>
            <a:off x="4725988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6" name="Text Box 10"/>
          <p:cNvSpPr txBox="1">
            <a:spLocks noChangeArrowheads="1"/>
          </p:cNvSpPr>
          <p:nvPr/>
        </p:nvSpPr>
        <p:spPr bwMode="auto">
          <a:xfrm>
            <a:off x="4740275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67" name="AutoShape 11"/>
          <p:cNvSpPr>
            <a:spLocks noChangeArrowheads="1"/>
          </p:cNvSpPr>
          <p:nvPr/>
        </p:nvSpPr>
        <p:spPr bwMode="auto">
          <a:xfrm>
            <a:off x="6880225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8" name="Text Box 12"/>
          <p:cNvSpPr txBox="1">
            <a:spLocks noChangeArrowheads="1"/>
          </p:cNvSpPr>
          <p:nvPr/>
        </p:nvSpPr>
        <p:spPr bwMode="auto">
          <a:xfrm>
            <a:off x="6894513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69" name="Rectangle 13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0" name="Rectangle 14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6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0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22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7285" name="AutoShape 5"/>
          <p:cNvSpPr>
            <a:spLocks noChangeArrowheads="1"/>
          </p:cNvSpPr>
          <p:nvPr/>
        </p:nvSpPr>
        <p:spPr bwMode="auto">
          <a:xfrm>
            <a:off x="417513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431800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87" name="AutoShape 7"/>
          <p:cNvSpPr>
            <a:spLocks noChangeArrowheads="1"/>
          </p:cNvSpPr>
          <p:nvPr/>
        </p:nvSpPr>
        <p:spPr bwMode="auto">
          <a:xfrm>
            <a:off x="2571750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2586038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89" name="AutoShape 9"/>
          <p:cNvSpPr>
            <a:spLocks noChangeArrowheads="1"/>
          </p:cNvSpPr>
          <p:nvPr/>
        </p:nvSpPr>
        <p:spPr bwMode="auto">
          <a:xfrm>
            <a:off x="4725988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0" name="Text Box 10"/>
          <p:cNvSpPr txBox="1">
            <a:spLocks noChangeArrowheads="1"/>
          </p:cNvSpPr>
          <p:nvPr/>
        </p:nvSpPr>
        <p:spPr bwMode="auto">
          <a:xfrm>
            <a:off x="4740275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91" name="AutoShape 11"/>
          <p:cNvSpPr>
            <a:spLocks noChangeArrowheads="1"/>
          </p:cNvSpPr>
          <p:nvPr/>
        </p:nvSpPr>
        <p:spPr bwMode="auto">
          <a:xfrm>
            <a:off x="6880225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2" name="Text Box 12"/>
          <p:cNvSpPr txBox="1">
            <a:spLocks noChangeArrowheads="1"/>
          </p:cNvSpPr>
          <p:nvPr/>
        </p:nvSpPr>
        <p:spPr bwMode="auto">
          <a:xfrm>
            <a:off x="6894513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93" name="Rectangle 13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4" name="Rectangle 14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7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4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25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8309" name="AutoShape 5"/>
          <p:cNvSpPr>
            <a:spLocks noChangeArrowheads="1"/>
          </p:cNvSpPr>
          <p:nvPr/>
        </p:nvSpPr>
        <p:spPr bwMode="auto">
          <a:xfrm>
            <a:off x="417513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431800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11" name="AutoShape 7"/>
          <p:cNvSpPr>
            <a:spLocks noChangeArrowheads="1"/>
          </p:cNvSpPr>
          <p:nvPr/>
        </p:nvSpPr>
        <p:spPr bwMode="auto">
          <a:xfrm>
            <a:off x="2571750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2586038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13" name="AutoShape 9"/>
          <p:cNvSpPr>
            <a:spLocks noChangeArrowheads="1"/>
          </p:cNvSpPr>
          <p:nvPr/>
        </p:nvSpPr>
        <p:spPr bwMode="auto">
          <a:xfrm>
            <a:off x="4725988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4" name="Text Box 10"/>
          <p:cNvSpPr txBox="1">
            <a:spLocks noChangeArrowheads="1"/>
          </p:cNvSpPr>
          <p:nvPr/>
        </p:nvSpPr>
        <p:spPr bwMode="auto">
          <a:xfrm>
            <a:off x="4740275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15" name="AutoShape 11"/>
          <p:cNvSpPr>
            <a:spLocks noChangeArrowheads="1"/>
          </p:cNvSpPr>
          <p:nvPr/>
        </p:nvSpPr>
        <p:spPr bwMode="auto">
          <a:xfrm>
            <a:off x="6880225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6" name="Text Box 12"/>
          <p:cNvSpPr txBox="1">
            <a:spLocks noChangeArrowheads="1"/>
          </p:cNvSpPr>
          <p:nvPr/>
        </p:nvSpPr>
        <p:spPr bwMode="auto">
          <a:xfrm>
            <a:off x="6894513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17" name="Rectangle 13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8" name="Rectangle 14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8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8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28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99333" name="AutoShape 5"/>
          <p:cNvSpPr>
            <a:spLocks noChangeArrowheads="1"/>
          </p:cNvSpPr>
          <p:nvPr/>
        </p:nvSpPr>
        <p:spPr bwMode="auto">
          <a:xfrm>
            <a:off x="417513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431800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35" name="AutoShape 7"/>
          <p:cNvSpPr>
            <a:spLocks noChangeArrowheads="1"/>
          </p:cNvSpPr>
          <p:nvPr/>
        </p:nvSpPr>
        <p:spPr bwMode="auto">
          <a:xfrm>
            <a:off x="2571750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2586038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37" name="AutoShape 9"/>
          <p:cNvSpPr>
            <a:spLocks noChangeArrowheads="1"/>
          </p:cNvSpPr>
          <p:nvPr/>
        </p:nvSpPr>
        <p:spPr bwMode="auto">
          <a:xfrm>
            <a:off x="4725988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8" name="Text Box 10"/>
          <p:cNvSpPr txBox="1">
            <a:spLocks noChangeArrowheads="1"/>
          </p:cNvSpPr>
          <p:nvPr/>
        </p:nvSpPr>
        <p:spPr bwMode="auto">
          <a:xfrm>
            <a:off x="4740275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39" name="AutoShape 11"/>
          <p:cNvSpPr>
            <a:spLocks noChangeArrowheads="1"/>
          </p:cNvSpPr>
          <p:nvPr/>
        </p:nvSpPr>
        <p:spPr bwMode="auto">
          <a:xfrm>
            <a:off x="6880225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0" name="Text Box 12"/>
          <p:cNvSpPr txBox="1">
            <a:spLocks noChangeArrowheads="1"/>
          </p:cNvSpPr>
          <p:nvPr/>
        </p:nvSpPr>
        <p:spPr bwMode="auto">
          <a:xfrm>
            <a:off x="6894513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41" name="Rectangle 13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2" name="Rectangle 14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9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2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26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0357" name="AutoShape 5"/>
          <p:cNvSpPr>
            <a:spLocks noChangeArrowheads="1"/>
          </p:cNvSpPr>
          <p:nvPr/>
        </p:nvSpPr>
        <p:spPr bwMode="auto">
          <a:xfrm>
            <a:off x="417513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431800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59" name="AutoShape 7"/>
          <p:cNvSpPr>
            <a:spLocks noChangeArrowheads="1"/>
          </p:cNvSpPr>
          <p:nvPr/>
        </p:nvSpPr>
        <p:spPr bwMode="auto">
          <a:xfrm>
            <a:off x="2571750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2586038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61" name="AutoShape 9"/>
          <p:cNvSpPr>
            <a:spLocks noChangeArrowheads="1"/>
          </p:cNvSpPr>
          <p:nvPr/>
        </p:nvSpPr>
        <p:spPr bwMode="auto">
          <a:xfrm>
            <a:off x="4725988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2" name="Text Box 10"/>
          <p:cNvSpPr txBox="1">
            <a:spLocks noChangeArrowheads="1"/>
          </p:cNvSpPr>
          <p:nvPr/>
        </p:nvSpPr>
        <p:spPr bwMode="auto">
          <a:xfrm>
            <a:off x="4740275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63" name="AutoShape 11"/>
          <p:cNvSpPr>
            <a:spLocks noChangeArrowheads="1"/>
          </p:cNvSpPr>
          <p:nvPr/>
        </p:nvSpPr>
        <p:spPr bwMode="auto">
          <a:xfrm>
            <a:off x="6880225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4" name="Text Box 12"/>
          <p:cNvSpPr txBox="1">
            <a:spLocks noChangeArrowheads="1"/>
          </p:cNvSpPr>
          <p:nvPr/>
        </p:nvSpPr>
        <p:spPr bwMode="auto">
          <a:xfrm>
            <a:off x="6894513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65" name="Rectangle 13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6" name="Rectangle 14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6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23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1381" name="AutoShape 5"/>
          <p:cNvSpPr>
            <a:spLocks noChangeArrowheads="1"/>
          </p:cNvSpPr>
          <p:nvPr/>
        </p:nvSpPr>
        <p:spPr bwMode="auto">
          <a:xfrm>
            <a:off x="417513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431800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83" name="AutoShape 7"/>
          <p:cNvSpPr>
            <a:spLocks noChangeArrowheads="1"/>
          </p:cNvSpPr>
          <p:nvPr/>
        </p:nvSpPr>
        <p:spPr bwMode="auto">
          <a:xfrm>
            <a:off x="2571750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2586038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85" name="AutoShape 9"/>
          <p:cNvSpPr>
            <a:spLocks noChangeArrowheads="1"/>
          </p:cNvSpPr>
          <p:nvPr/>
        </p:nvSpPr>
        <p:spPr bwMode="auto">
          <a:xfrm>
            <a:off x="4725988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6" name="Text Box 10"/>
          <p:cNvSpPr txBox="1">
            <a:spLocks noChangeArrowheads="1"/>
          </p:cNvSpPr>
          <p:nvPr/>
        </p:nvSpPr>
        <p:spPr bwMode="auto">
          <a:xfrm>
            <a:off x="4740275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87" name="AutoShape 11"/>
          <p:cNvSpPr>
            <a:spLocks noChangeArrowheads="1"/>
          </p:cNvSpPr>
          <p:nvPr/>
        </p:nvSpPr>
        <p:spPr bwMode="auto">
          <a:xfrm>
            <a:off x="6880225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8" name="Text Box 12"/>
          <p:cNvSpPr txBox="1">
            <a:spLocks noChangeArrowheads="1"/>
          </p:cNvSpPr>
          <p:nvPr/>
        </p:nvSpPr>
        <p:spPr bwMode="auto">
          <a:xfrm>
            <a:off x="6894513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89" name="Rectangle 13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0" name="Rectangle 14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0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34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2405" name="AutoShape 5"/>
          <p:cNvSpPr>
            <a:spLocks noChangeArrowheads="1"/>
          </p:cNvSpPr>
          <p:nvPr/>
        </p:nvSpPr>
        <p:spPr bwMode="auto">
          <a:xfrm>
            <a:off x="417513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431800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07" name="AutoShape 7"/>
          <p:cNvSpPr>
            <a:spLocks noChangeArrowheads="1"/>
          </p:cNvSpPr>
          <p:nvPr/>
        </p:nvSpPr>
        <p:spPr bwMode="auto">
          <a:xfrm>
            <a:off x="2571750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8" name="Text Box 8"/>
          <p:cNvSpPr txBox="1">
            <a:spLocks noChangeArrowheads="1"/>
          </p:cNvSpPr>
          <p:nvPr/>
        </p:nvSpPr>
        <p:spPr bwMode="auto">
          <a:xfrm>
            <a:off x="2586038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09" name="AutoShape 9"/>
          <p:cNvSpPr>
            <a:spLocks noChangeArrowheads="1"/>
          </p:cNvSpPr>
          <p:nvPr/>
        </p:nvSpPr>
        <p:spPr bwMode="auto">
          <a:xfrm>
            <a:off x="4725988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0" name="Text Box 10"/>
          <p:cNvSpPr txBox="1">
            <a:spLocks noChangeArrowheads="1"/>
          </p:cNvSpPr>
          <p:nvPr/>
        </p:nvSpPr>
        <p:spPr bwMode="auto">
          <a:xfrm>
            <a:off x="4740275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11" name="AutoShape 11"/>
          <p:cNvSpPr>
            <a:spLocks noChangeArrowheads="1"/>
          </p:cNvSpPr>
          <p:nvPr/>
        </p:nvSpPr>
        <p:spPr bwMode="auto">
          <a:xfrm>
            <a:off x="6880225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2" name="Text Box 12"/>
          <p:cNvSpPr txBox="1">
            <a:spLocks noChangeArrowheads="1"/>
          </p:cNvSpPr>
          <p:nvPr/>
        </p:nvSpPr>
        <p:spPr bwMode="auto">
          <a:xfrm>
            <a:off x="6894513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13" name="Rectangle 13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4" name="Rectangle 14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4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3429" name="AutoShape 5"/>
          <p:cNvSpPr>
            <a:spLocks noChangeArrowheads="1"/>
          </p:cNvSpPr>
          <p:nvPr/>
        </p:nvSpPr>
        <p:spPr bwMode="auto">
          <a:xfrm>
            <a:off x="417513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0" name="Text Box 6"/>
          <p:cNvSpPr txBox="1">
            <a:spLocks noChangeArrowheads="1"/>
          </p:cNvSpPr>
          <p:nvPr/>
        </p:nvSpPr>
        <p:spPr bwMode="auto">
          <a:xfrm>
            <a:off x="431800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3431" name="AutoShape 7"/>
          <p:cNvSpPr>
            <a:spLocks noChangeArrowheads="1"/>
          </p:cNvSpPr>
          <p:nvPr/>
        </p:nvSpPr>
        <p:spPr bwMode="auto">
          <a:xfrm>
            <a:off x="2571750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2" name="Text Box 8"/>
          <p:cNvSpPr txBox="1">
            <a:spLocks noChangeArrowheads="1"/>
          </p:cNvSpPr>
          <p:nvPr/>
        </p:nvSpPr>
        <p:spPr bwMode="auto">
          <a:xfrm>
            <a:off x="2586038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3433" name="AutoShape 9"/>
          <p:cNvSpPr>
            <a:spLocks noChangeArrowheads="1"/>
          </p:cNvSpPr>
          <p:nvPr/>
        </p:nvSpPr>
        <p:spPr bwMode="auto">
          <a:xfrm>
            <a:off x="4725988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4" name="Text Box 10"/>
          <p:cNvSpPr txBox="1">
            <a:spLocks noChangeArrowheads="1"/>
          </p:cNvSpPr>
          <p:nvPr/>
        </p:nvSpPr>
        <p:spPr bwMode="auto">
          <a:xfrm>
            <a:off x="4740275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3435" name="AutoShape 11"/>
          <p:cNvSpPr>
            <a:spLocks noChangeArrowheads="1"/>
          </p:cNvSpPr>
          <p:nvPr/>
        </p:nvSpPr>
        <p:spPr bwMode="auto">
          <a:xfrm>
            <a:off x="6880225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6" name="Text Box 12"/>
          <p:cNvSpPr txBox="1">
            <a:spLocks noChangeArrowheads="1"/>
          </p:cNvSpPr>
          <p:nvPr/>
        </p:nvSpPr>
        <p:spPr bwMode="auto">
          <a:xfrm>
            <a:off x="6894513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3437" name="Rectangle 13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8" name="Rectangle 14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8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1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2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31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4453" name="AutoShape 5"/>
          <p:cNvSpPr>
            <a:spLocks noChangeArrowheads="1"/>
          </p:cNvSpPr>
          <p:nvPr/>
        </p:nvSpPr>
        <p:spPr bwMode="auto">
          <a:xfrm>
            <a:off x="417513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4" name="Text Box 6"/>
          <p:cNvSpPr txBox="1">
            <a:spLocks noChangeArrowheads="1"/>
          </p:cNvSpPr>
          <p:nvPr/>
        </p:nvSpPr>
        <p:spPr bwMode="auto">
          <a:xfrm>
            <a:off x="431800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4455" name="AutoShape 7"/>
          <p:cNvSpPr>
            <a:spLocks noChangeArrowheads="1"/>
          </p:cNvSpPr>
          <p:nvPr/>
        </p:nvSpPr>
        <p:spPr bwMode="auto">
          <a:xfrm>
            <a:off x="2571750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6" name="Text Box 8"/>
          <p:cNvSpPr txBox="1">
            <a:spLocks noChangeArrowheads="1"/>
          </p:cNvSpPr>
          <p:nvPr/>
        </p:nvSpPr>
        <p:spPr bwMode="auto">
          <a:xfrm>
            <a:off x="2586038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4457" name="AutoShape 9"/>
          <p:cNvSpPr>
            <a:spLocks noChangeArrowheads="1"/>
          </p:cNvSpPr>
          <p:nvPr/>
        </p:nvSpPr>
        <p:spPr bwMode="auto">
          <a:xfrm>
            <a:off x="4725988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8" name="Text Box 10"/>
          <p:cNvSpPr txBox="1">
            <a:spLocks noChangeArrowheads="1"/>
          </p:cNvSpPr>
          <p:nvPr/>
        </p:nvSpPr>
        <p:spPr bwMode="auto">
          <a:xfrm>
            <a:off x="4740275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4459" name="AutoShape 11"/>
          <p:cNvSpPr>
            <a:spLocks noChangeArrowheads="1"/>
          </p:cNvSpPr>
          <p:nvPr/>
        </p:nvSpPr>
        <p:spPr bwMode="auto">
          <a:xfrm>
            <a:off x="6880225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60" name="Text Box 12"/>
          <p:cNvSpPr txBox="1">
            <a:spLocks noChangeArrowheads="1"/>
          </p:cNvSpPr>
          <p:nvPr/>
        </p:nvSpPr>
        <p:spPr bwMode="auto">
          <a:xfrm>
            <a:off x="6894513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4461" name="Rectangle 13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62" name="Rectangle 14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2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5" name="AutoShape 3"/>
          <p:cNvSpPr>
            <a:spLocks noChangeArrowheads="1"/>
          </p:cNvSpPr>
          <p:nvPr/>
        </p:nvSpPr>
        <p:spPr bwMode="auto">
          <a:xfrm>
            <a:off x="1900238" y="4019550"/>
            <a:ext cx="5341937" cy="1903413"/>
          </a:xfrm>
          <a:prstGeom prst="roundRect">
            <a:avLst>
              <a:gd name="adj" fmla="val 4255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6" name="Text Box 4"/>
          <p:cNvSpPr txBox="1">
            <a:spLocks noChangeArrowheads="1"/>
          </p:cNvSpPr>
          <p:nvPr/>
        </p:nvSpPr>
        <p:spPr bwMode="auto">
          <a:xfrm>
            <a:off x="1504950" y="4240213"/>
            <a:ext cx="61341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accent2"/>
                </a:solidFill>
                <a:latin typeface="Comic Sans MS" pitchFamily="66" charset="0"/>
              </a:rPr>
              <a:t>27</a:t>
            </a:r>
            <a:endParaRPr lang="en-US" sz="9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105477" name="AutoShape 5"/>
          <p:cNvSpPr>
            <a:spLocks noChangeArrowheads="1"/>
          </p:cNvSpPr>
          <p:nvPr/>
        </p:nvSpPr>
        <p:spPr bwMode="auto">
          <a:xfrm>
            <a:off x="417513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8" name="Text Box 6"/>
          <p:cNvSpPr txBox="1">
            <a:spLocks noChangeArrowheads="1"/>
          </p:cNvSpPr>
          <p:nvPr/>
        </p:nvSpPr>
        <p:spPr bwMode="auto">
          <a:xfrm>
            <a:off x="431800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5479" name="AutoShape 7"/>
          <p:cNvSpPr>
            <a:spLocks noChangeArrowheads="1"/>
          </p:cNvSpPr>
          <p:nvPr/>
        </p:nvSpPr>
        <p:spPr bwMode="auto">
          <a:xfrm>
            <a:off x="2571750" y="690563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0" name="Text Box 8"/>
          <p:cNvSpPr txBox="1">
            <a:spLocks noChangeArrowheads="1"/>
          </p:cNvSpPr>
          <p:nvPr/>
        </p:nvSpPr>
        <p:spPr bwMode="auto">
          <a:xfrm>
            <a:off x="2586038" y="1033463"/>
            <a:ext cx="1844675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5481" name="AutoShape 9"/>
          <p:cNvSpPr>
            <a:spLocks noChangeArrowheads="1"/>
          </p:cNvSpPr>
          <p:nvPr/>
        </p:nvSpPr>
        <p:spPr bwMode="auto">
          <a:xfrm>
            <a:off x="4725988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2" name="Text Box 10"/>
          <p:cNvSpPr txBox="1">
            <a:spLocks noChangeArrowheads="1"/>
          </p:cNvSpPr>
          <p:nvPr/>
        </p:nvSpPr>
        <p:spPr bwMode="auto">
          <a:xfrm>
            <a:off x="4740275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5483" name="AutoShape 11"/>
          <p:cNvSpPr>
            <a:spLocks noChangeArrowheads="1"/>
          </p:cNvSpPr>
          <p:nvPr/>
        </p:nvSpPr>
        <p:spPr bwMode="auto">
          <a:xfrm>
            <a:off x="6880225" y="692150"/>
            <a:ext cx="1873250" cy="1873250"/>
          </a:xfrm>
          <a:prstGeom prst="plus">
            <a:avLst>
              <a:gd name="adj" fmla="val 25000"/>
            </a:avLst>
          </a:prstGeom>
          <a:gradFill rotWithShape="0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4" name="Text Box 12"/>
          <p:cNvSpPr txBox="1">
            <a:spLocks noChangeArrowheads="1"/>
          </p:cNvSpPr>
          <p:nvPr/>
        </p:nvSpPr>
        <p:spPr bwMode="auto">
          <a:xfrm>
            <a:off x="6894513" y="1035050"/>
            <a:ext cx="18446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7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5485" name="Rectangle 13"/>
          <p:cNvSpPr>
            <a:spLocks noChangeArrowheads="1"/>
          </p:cNvSpPr>
          <p:nvPr/>
        </p:nvSpPr>
        <p:spPr bwMode="auto">
          <a:xfrm>
            <a:off x="1800225" y="39322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6" name="Rectangle 14"/>
          <p:cNvSpPr>
            <a:spLocks noChangeArrowheads="1"/>
          </p:cNvSpPr>
          <p:nvPr/>
        </p:nvSpPr>
        <p:spPr bwMode="auto">
          <a:xfrm>
            <a:off x="1800225" y="5748338"/>
            <a:ext cx="5541963" cy="255587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5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6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2007</a:t>
            </a:r>
          </a:p>
        </p:txBody>
      </p:sp>
      <p:sp>
        <p:nvSpPr>
          <p:cNvPr id="3085" name="Rectangle 13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6" name="Rectangle 14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7" name="Rectangle 15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8" name="Rectangle 16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</TotalTime>
  <Words>119</Words>
  <Application>Microsoft Office PowerPoint</Application>
  <PresentationFormat>On-screen Show (4:3)</PresentationFormat>
  <Paragraphs>104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38</cp:revision>
  <dcterms:created xsi:type="dcterms:W3CDTF">2006-03-03T16:34:11Z</dcterms:created>
  <dcterms:modified xsi:type="dcterms:W3CDTF">2014-08-18T15:32:18Z</dcterms:modified>
</cp:coreProperties>
</file>