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65" r:id="rId3"/>
    <p:sldId id="266" r:id="rId4"/>
    <p:sldId id="269" r:id="rId5"/>
    <p:sldId id="268" r:id="rId6"/>
    <p:sldId id="257" r:id="rId7"/>
    <p:sldId id="258" r:id="rId8"/>
    <p:sldId id="261" r:id="rId9"/>
    <p:sldId id="259" r:id="rId10"/>
    <p:sldId id="260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EE0ABB-66C1-6047-B610-F12DB25176ED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5DFDF3-3AEF-5A47-93B4-9586BBDBD09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Reflection</a:t>
          </a:r>
          <a:endParaRPr lang="en-US" dirty="0">
            <a:solidFill>
              <a:schemeClr val="bg1"/>
            </a:solidFill>
          </a:endParaRPr>
        </a:p>
      </dgm:t>
    </dgm:pt>
    <dgm:pt modelId="{286E340B-6E0D-EC44-95D8-7128FFEA54CF}" type="parTrans" cxnId="{0AED901C-4626-F14C-B386-F90B4578900D}">
      <dgm:prSet/>
      <dgm:spPr/>
      <dgm:t>
        <a:bodyPr/>
        <a:lstStyle/>
        <a:p>
          <a:endParaRPr lang="en-US"/>
        </a:p>
      </dgm:t>
    </dgm:pt>
    <dgm:pt modelId="{4AE06934-9D71-5E42-AA8E-A5DB93DF2040}" type="sibTrans" cxnId="{0AED901C-4626-F14C-B386-F90B4578900D}">
      <dgm:prSet/>
      <dgm:spPr/>
      <dgm:t>
        <a:bodyPr/>
        <a:lstStyle/>
        <a:p>
          <a:endParaRPr lang="en-US"/>
        </a:p>
      </dgm:t>
    </dgm:pt>
    <dgm:pt modelId="{33636E2C-50B8-C54B-8D1D-53C9DA935A5E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ARC evaluation form</a:t>
          </a:r>
          <a:endParaRPr lang="en-US" dirty="0">
            <a:solidFill>
              <a:schemeClr val="bg1"/>
            </a:solidFill>
          </a:endParaRPr>
        </a:p>
      </dgm:t>
    </dgm:pt>
    <dgm:pt modelId="{603551C1-F3E2-1B4E-8167-B1DF9C44FEBA}" type="parTrans" cxnId="{1942206F-D69A-B84E-8446-7C7EAEF0D052}">
      <dgm:prSet/>
      <dgm:spPr/>
      <dgm:t>
        <a:bodyPr/>
        <a:lstStyle/>
        <a:p>
          <a:endParaRPr lang="en-US"/>
        </a:p>
      </dgm:t>
    </dgm:pt>
    <dgm:pt modelId="{B5BBAA79-6E96-464F-8A77-5A07F1809D60}" type="sibTrans" cxnId="{1942206F-D69A-B84E-8446-7C7EAEF0D052}">
      <dgm:prSet/>
      <dgm:spPr/>
      <dgm:t>
        <a:bodyPr/>
        <a:lstStyle/>
        <a:p>
          <a:endParaRPr lang="en-US"/>
        </a:p>
      </dgm:t>
    </dgm:pt>
    <dgm:pt modelId="{15533CFD-12EE-4840-B6F0-BC34E9F0A50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Diary/ journal/ log</a:t>
          </a:r>
          <a:endParaRPr lang="en-US" dirty="0">
            <a:solidFill>
              <a:schemeClr val="bg1"/>
            </a:solidFill>
          </a:endParaRPr>
        </a:p>
      </dgm:t>
    </dgm:pt>
    <dgm:pt modelId="{5B300B15-ACC3-5343-962E-C8876CA1C4C2}" type="parTrans" cxnId="{B87FF2B6-9960-494E-9758-FD8F86D0E312}">
      <dgm:prSet/>
      <dgm:spPr/>
      <dgm:t>
        <a:bodyPr/>
        <a:lstStyle/>
        <a:p>
          <a:endParaRPr lang="en-US"/>
        </a:p>
      </dgm:t>
    </dgm:pt>
    <dgm:pt modelId="{CD736E09-9A6C-3847-B051-7E4EA94B2EA6}" type="sibTrans" cxnId="{B87FF2B6-9960-494E-9758-FD8F86D0E312}">
      <dgm:prSet/>
      <dgm:spPr/>
      <dgm:t>
        <a:bodyPr/>
        <a:lstStyle/>
        <a:p>
          <a:endParaRPr lang="en-US"/>
        </a:p>
      </dgm:t>
    </dgm:pt>
    <dgm:pt modelId="{ACBAF450-5081-9341-8E90-F39D1FD9535D}">
      <dgm:prSet phldrT="[Text]"/>
      <dgm:spPr>
        <a:solidFill>
          <a:schemeClr val="accent1"/>
        </a:solidFill>
        <a:ln>
          <a:solidFill>
            <a:schemeClr val="accent2">
              <a:alpha val="76000"/>
            </a:schemeClr>
          </a:solidFill>
        </a:ln>
        <a:effectLst>
          <a:outerShdw blurRad="50800" dist="50800" dir="16200000" sx="107000" sy="107000" algn="tl" rotWithShape="0">
            <a:srgbClr val="000000">
              <a:alpha val="43137"/>
            </a:srgbClr>
          </a:outerShdw>
        </a:effectLst>
      </dgm:spPr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Critical incident / focus</a:t>
          </a:r>
          <a:endParaRPr lang="en-US" dirty="0">
            <a:solidFill>
              <a:schemeClr val="bg1"/>
            </a:solidFill>
          </a:endParaRPr>
        </a:p>
      </dgm:t>
    </dgm:pt>
    <dgm:pt modelId="{4B5C9E26-83DD-D041-80FD-3A63F877AEA0}" type="parTrans" cxnId="{76773100-F0C6-5744-956E-B831A4D16A17}">
      <dgm:prSet/>
      <dgm:spPr/>
      <dgm:t>
        <a:bodyPr/>
        <a:lstStyle/>
        <a:p>
          <a:endParaRPr lang="en-US"/>
        </a:p>
      </dgm:t>
    </dgm:pt>
    <dgm:pt modelId="{5919547A-21BA-2549-8C56-F4CA84C51F0F}" type="sibTrans" cxnId="{76773100-F0C6-5744-956E-B831A4D16A17}">
      <dgm:prSet/>
      <dgm:spPr/>
      <dgm:t>
        <a:bodyPr/>
        <a:lstStyle/>
        <a:p>
          <a:endParaRPr lang="en-US"/>
        </a:p>
      </dgm:t>
    </dgm:pt>
    <dgm:pt modelId="{A686B518-3B07-5A48-B6F8-D63F04BE3275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In dialogue:  peers/ mentors/ children etc</a:t>
          </a:r>
          <a:endParaRPr lang="en-US" dirty="0">
            <a:solidFill>
              <a:schemeClr val="bg1"/>
            </a:solidFill>
          </a:endParaRPr>
        </a:p>
      </dgm:t>
    </dgm:pt>
    <dgm:pt modelId="{86A513D3-F6DD-AB45-8AF8-2814CFA2F595}" type="parTrans" cxnId="{4E5EF5EE-0013-4E4B-B12D-09914140C189}">
      <dgm:prSet/>
      <dgm:spPr/>
      <dgm:t>
        <a:bodyPr/>
        <a:lstStyle/>
        <a:p>
          <a:endParaRPr lang="en-US"/>
        </a:p>
      </dgm:t>
    </dgm:pt>
    <dgm:pt modelId="{CEAE6D9B-97EF-E64C-BF62-0E89B8BDF563}" type="sibTrans" cxnId="{4E5EF5EE-0013-4E4B-B12D-09914140C189}">
      <dgm:prSet/>
      <dgm:spPr/>
      <dgm:t>
        <a:bodyPr/>
        <a:lstStyle/>
        <a:p>
          <a:endParaRPr lang="en-US"/>
        </a:p>
      </dgm:t>
    </dgm:pt>
    <dgm:pt modelId="{9C4C1F8F-8A45-3B4A-85A8-0C1E26281787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On action, In action, For action, With action</a:t>
          </a:r>
          <a:endParaRPr lang="en-US" dirty="0">
            <a:solidFill>
              <a:schemeClr val="bg1"/>
            </a:solidFill>
          </a:endParaRPr>
        </a:p>
      </dgm:t>
    </dgm:pt>
    <dgm:pt modelId="{8F5408E2-8F2F-7141-A6AA-61369A50E794}" type="parTrans" cxnId="{4A7FC7C5-172A-664D-9852-FA577E5B9B40}">
      <dgm:prSet/>
      <dgm:spPr/>
      <dgm:t>
        <a:bodyPr/>
        <a:lstStyle/>
        <a:p>
          <a:endParaRPr lang="en-US"/>
        </a:p>
      </dgm:t>
    </dgm:pt>
    <dgm:pt modelId="{2FDA0E06-FEAD-AF41-9112-0C729E11A959}" type="sibTrans" cxnId="{4A7FC7C5-172A-664D-9852-FA577E5B9B40}">
      <dgm:prSet/>
      <dgm:spPr/>
      <dgm:t>
        <a:bodyPr/>
        <a:lstStyle/>
        <a:p>
          <a:endParaRPr lang="en-US"/>
        </a:p>
      </dgm:t>
    </dgm:pt>
    <dgm:pt modelId="{AD8B4216-2EED-4C48-91A9-02C509127BC9}" type="pres">
      <dgm:prSet presAssocID="{31EE0ABB-66C1-6047-B610-F12DB25176E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B9DA4C-E32C-2042-86E7-1883CBDDFB46}" type="pres">
      <dgm:prSet presAssocID="{2C5DFDF3-3AEF-5A47-93B4-9586BBDBD09B}" presName="centerShape" presStyleLbl="node0" presStyleIdx="0" presStyleCnt="1"/>
      <dgm:spPr/>
      <dgm:t>
        <a:bodyPr/>
        <a:lstStyle/>
        <a:p>
          <a:endParaRPr lang="en-US"/>
        </a:p>
      </dgm:t>
    </dgm:pt>
    <dgm:pt modelId="{30B6EE6E-76EA-CF40-AB8A-9F7519C88801}" type="pres">
      <dgm:prSet presAssocID="{603551C1-F3E2-1B4E-8167-B1DF9C44FEBA}" presName="Name9" presStyleLbl="parChTrans1D2" presStyleIdx="0" presStyleCnt="5"/>
      <dgm:spPr/>
      <dgm:t>
        <a:bodyPr/>
        <a:lstStyle/>
        <a:p>
          <a:endParaRPr lang="en-US"/>
        </a:p>
      </dgm:t>
    </dgm:pt>
    <dgm:pt modelId="{D4A1A2A0-C154-164C-8147-5836DF6094A7}" type="pres">
      <dgm:prSet presAssocID="{603551C1-F3E2-1B4E-8167-B1DF9C44FEBA}" presName="connTx" presStyleLbl="parChTrans1D2" presStyleIdx="0" presStyleCnt="5"/>
      <dgm:spPr/>
      <dgm:t>
        <a:bodyPr/>
        <a:lstStyle/>
        <a:p>
          <a:endParaRPr lang="en-US"/>
        </a:p>
      </dgm:t>
    </dgm:pt>
    <dgm:pt modelId="{91FD257E-91E0-AF4B-A795-7DC99E46C0DF}" type="pres">
      <dgm:prSet presAssocID="{33636E2C-50B8-C54B-8D1D-53C9DA935A5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567DBF-A20F-0343-9917-A1753F31FC2F}" type="pres">
      <dgm:prSet presAssocID="{8F5408E2-8F2F-7141-A6AA-61369A50E794}" presName="Name9" presStyleLbl="parChTrans1D2" presStyleIdx="1" presStyleCnt="5"/>
      <dgm:spPr/>
      <dgm:t>
        <a:bodyPr/>
        <a:lstStyle/>
        <a:p>
          <a:endParaRPr lang="en-US"/>
        </a:p>
      </dgm:t>
    </dgm:pt>
    <dgm:pt modelId="{E7C21881-7E8F-AE41-8FAC-A427B61BAFB3}" type="pres">
      <dgm:prSet presAssocID="{8F5408E2-8F2F-7141-A6AA-61369A50E794}" presName="connTx" presStyleLbl="parChTrans1D2" presStyleIdx="1" presStyleCnt="5"/>
      <dgm:spPr/>
      <dgm:t>
        <a:bodyPr/>
        <a:lstStyle/>
        <a:p>
          <a:endParaRPr lang="en-US"/>
        </a:p>
      </dgm:t>
    </dgm:pt>
    <dgm:pt modelId="{CEF91961-B66A-0348-9207-9A834CA12F6B}" type="pres">
      <dgm:prSet presAssocID="{9C4C1F8F-8A45-3B4A-85A8-0C1E2628178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987EC2-F3C7-5649-98D8-9B9FA0B37093}" type="pres">
      <dgm:prSet presAssocID="{5B300B15-ACC3-5343-962E-C8876CA1C4C2}" presName="Name9" presStyleLbl="parChTrans1D2" presStyleIdx="2" presStyleCnt="5"/>
      <dgm:spPr/>
      <dgm:t>
        <a:bodyPr/>
        <a:lstStyle/>
        <a:p>
          <a:endParaRPr lang="en-US"/>
        </a:p>
      </dgm:t>
    </dgm:pt>
    <dgm:pt modelId="{5294B981-90B0-4044-B0F3-A82BAFFB2B74}" type="pres">
      <dgm:prSet presAssocID="{5B300B15-ACC3-5343-962E-C8876CA1C4C2}" presName="connTx" presStyleLbl="parChTrans1D2" presStyleIdx="2" presStyleCnt="5"/>
      <dgm:spPr/>
      <dgm:t>
        <a:bodyPr/>
        <a:lstStyle/>
        <a:p>
          <a:endParaRPr lang="en-US"/>
        </a:p>
      </dgm:t>
    </dgm:pt>
    <dgm:pt modelId="{A3CDA4BA-9F63-C343-85B1-EB2E88288401}" type="pres">
      <dgm:prSet presAssocID="{15533CFD-12EE-4840-B6F0-BC34E9F0A50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50D7E2-F295-6748-A9BA-ECEA96696A17}" type="pres">
      <dgm:prSet presAssocID="{4B5C9E26-83DD-D041-80FD-3A63F877AEA0}" presName="Name9" presStyleLbl="parChTrans1D2" presStyleIdx="3" presStyleCnt="5"/>
      <dgm:spPr/>
      <dgm:t>
        <a:bodyPr/>
        <a:lstStyle/>
        <a:p>
          <a:endParaRPr lang="en-US"/>
        </a:p>
      </dgm:t>
    </dgm:pt>
    <dgm:pt modelId="{4C72B16F-9EB9-AE49-9AAB-2C05BDFCD89A}" type="pres">
      <dgm:prSet presAssocID="{4B5C9E26-83DD-D041-80FD-3A63F877AEA0}" presName="connTx" presStyleLbl="parChTrans1D2" presStyleIdx="3" presStyleCnt="5"/>
      <dgm:spPr/>
      <dgm:t>
        <a:bodyPr/>
        <a:lstStyle/>
        <a:p>
          <a:endParaRPr lang="en-US"/>
        </a:p>
      </dgm:t>
    </dgm:pt>
    <dgm:pt modelId="{0E525243-872D-C845-95E7-1740459BAF4C}" type="pres">
      <dgm:prSet presAssocID="{ACBAF450-5081-9341-8E90-F39D1FD9535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6ACB4B-0F01-A344-804A-46A95E5A06E1}" type="pres">
      <dgm:prSet presAssocID="{86A513D3-F6DD-AB45-8AF8-2814CFA2F595}" presName="Name9" presStyleLbl="parChTrans1D2" presStyleIdx="4" presStyleCnt="5"/>
      <dgm:spPr/>
      <dgm:t>
        <a:bodyPr/>
        <a:lstStyle/>
        <a:p>
          <a:endParaRPr lang="en-US"/>
        </a:p>
      </dgm:t>
    </dgm:pt>
    <dgm:pt modelId="{D8B0C085-1061-AA45-9812-F9677918A08B}" type="pres">
      <dgm:prSet presAssocID="{86A513D3-F6DD-AB45-8AF8-2814CFA2F595}" presName="connTx" presStyleLbl="parChTrans1D2" presStyleIdx="4" presStyleCnt="5"/>
      <dgm:spPr/>
      <dgm:t>
        <a:bodyPr/>
        <a:lstStyle/>
        <a:p>
          <a:endParaRPr lang="en-US"/>
        </a:p>
      </dgm:t>
    </dgm:pt>
    <dgm:pt modelId="{C161E708-DA86-3D40-8983-AECA646C2918}" type="pres">
      <dgm:prSet presAssocID="{A686B518-3B07-5A48-B6F8-D63F04BE327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04C8C5C-EFF6-4644-BDBE-C281D84DF74F}" type="presOf" srcId="{86A513D3-F6DD-AB45-8AF8-2814CFA2F595}" destId="{D8B0C085-1061-AA45-9812-F9677918A08B}" srcOrd="1" destOrd="0" presId="urn:microsoft.com/office/officeart/2005/8/layout/radial1"/>
    <dgm:cxn modelId="{EB733ED3-ED08-4948-AD52-B46140F90391}" type="presOf" srcId="{5B300B15-ACC3-5343-962E-C8876CA1C4C2}" destId="{6C987EC2-F3C7-5649-98D8-9B9FA0B37093}" srcOrd="0" destOrd="0" presId="urn:microsoft.com/office/officeart/2005/8/layout/radial1"/>
    <dgm:cxn modelId="{1663488C-6997-4ACB-A497-53F7D8B93E30}" type="presOf" srcId="{86A513D3-F6DD-AB45-8AF8-2814CFA2F595}" destId="{056ACB4B-0F01-A344-804A-46A95E5A06E1}" srcOrd="0" destOrd="0" presId="urn:microsoft.com/office/officeart/2005/8/layout/radial1"/>
    <dgm:cxn modelId="{279A0B16-C4CC-4BBA-B8A2-BD889C64DBA4}" type="presOf" srcId="{4B5C9E26-83DD-D041-80FD-3A63F877AEA0}" destId="{4C72B16F-9EB9-AE49-9AAB-2C05BDFCD89A}" srcOrd="1" destOrd="0" presId="urn:microsoft.com/office/officeart/2005/8/layout/radial1"/>
    <dgm:cxn modelId="{185D8C3F-3471-4A3D-BC07-FB0BB41ECFA1}" type="presOf" srcId="{9C4C1F8F-8A45-3B4A-85A8-0C1E26281787}" destId="{CEF91961-B66A-0348-9207-9A834CA12F6B}" srcOrd="0" destOrd="0" presId="urn:microsoft.com/office/officeart/2005/8/layout/radial1"/>
    <dgm:cxn modelId="{0AED901C-4626-F14C-B386-F90B4578900D}" srcId="{31EE0ABB-66C1-6047-B610-F12DB25176ED}" destId="{2C5DFDF3-3AEF-5A47-93B4-9586BBDBD09B}" srcOrd="0" destOrd="0" parTransId="{286E340B-6E0D-EC44-95D8-7128FFEA54CF}" sibTransId="{4AE06934-9D71-5E42-AA8E-A5DB93DF2040}"/>
    <dgm:cxn modelId="{E07AFBB5-00CB-4701-A660-ADD2B7646D37}" type="presOf" srcId="{33636E2C-50B8-C54B-8D1D-53C9DA935A5E}" destId="{91FD257E-91E0-AF4B-A795-7DC99E46C0DF}" srcOrd="0" destOrd="0" presId="urn:microsoft.com/office/officeart/2005/8/layout/radial1"/>
    <dgm:cxn modelId="{E7E60254-6C4D-4A3B-902E-133283082009}" type="presOf" srcId="{4B5C9E26-83DD-D041-80FD-3A63F877AEA0}" destId="{1B50D7E2-F295-6748-A9BA-ECEA96696A17}" srcOrd="0" destOrd="0" presId="urn:microsoft.com/office/officeart/2005/8/layout/radial1"/>
    <dgm:cxn modelId="{DF7BFE33-4865-45DF-A8FA-3640F6981844}" type="presOf" srcId="{8F5408E2-8F2F-7141-A6AA-61369A50E794}" destId="{E7C21881-7E8F-AE41-8FAC-A427B61BAFB3}" srcOrd="1" destOrd="0" presId="urn:microsoft.com/office/officeart/2005/8/layout/radial1"/>
    <dgm:cxn modelId="{6A1301BB-8540-400B-9875-9527E0DE4163}" type="presOf" srcId="{603551C1-F3E2-1B4E-8167-B1DF9C44FEBA}" destId="{30B6EE6E-76EA-CF40-AB8A-9F7519C88801}" srcOrd="0" destOrd="0" presId="urn:microsoft.com/office/officeart/2005/8/layout/radial1"/>
    <dgm:cxn modelId="{4A7FC7C5-172A-664D-9852-FA577E5B9B40}" srcId="{2C5DFDF3-3AEF-5A47-93B4-9586BBDBD09B}" destId="{9C4C1F8F-8A45-3B4A-85A8-0C1E26281787}" srcOrd="1" destOrd="0" parTransId="{8F5408E2-8F2F-7141-A6AA-61369A50E794}" sibTransId="{2FDA0E06-FEAD-AF41-9112-0C729E11A959}"/>
    <dgm:cxn modelId="{4E5EF5EE-0013-4E4B-B12D-09914140C189}" srcId="{2C5DFDF3-3AEF-5A47-93B4-9586BBDBD09B}" destId="{A686B518-3B07-5A48-B6F8-D63F04BE3275}" srcOrd="4" destOrd="0" parTransId="{86A513D3-F6DD-AB45-8AF8-2814CFA2F595}" sibTransId="{CEAE6D9B-97EF-E64C-BF62-0E89B8BDF563}"/>
    <dgm:cxn modelId="{D31C90A3-5EB4-4F85-9E83-02D6033112F7}" type="presOf" srcId="{31EE0ABB-66C1-6047-B610-F12DB25176ED}" destId="{AD8B4216-2EED-4C48-91A9-02C509127BC9}" srcOrd="0" destOrd="0" presId="urn:microsoft.com/office/officeart/2005/8/layout/radial1"/>
    <dgm:cxn modelId="{C7B8800E-393A-40FB-A1D6-D170543F53D0}" type="presOf" srcId="{8F5408E2-8F2F-7141-A6AA-61369A50E794}" destId="{EC567DBF-A20F-0343-9917-A1753F31FC2F}" srcOrd="0" destOrd="0" presId="urn:microsoft.com/office/officeart/2005/8/layout/radial1"/>
    <dgm:cxn modelId="{B87FF2B6-9960-494E-9758-FD8F86D0E312}" srcId="{2C5DFDF3-3AEF-5A47-93B4-9586BBDBD09B}" destId="{15533CFD-12EE-4840-B6F0-BC34E9F0A50B}" srcOrd="2" destOrd="0" parTransId="{5B300B15-ACC3-5343-962E-C8876CA1C4C2}" sibTransId="{CD736E09-9A6C-3847-B051-7E4EA94B2EA6}"/>
    <dgm:cxn modelId="{1942206F-D69A-B84E-8446-7C7EAEF0D052}" srcId="{2C5DFDF3-3AEF-5A47-93B4-9586BBDBD09B}" destId="{33636E2C-50B8-C54B-8D1D-53C9DA935A5E}" srcOrd="0" destOrd="0" parTransId="{603551C1-F3E2-1B4E-8167-B1DF9C44FEBA}" sibTransId="{B5BBAA79-6E96-464F-8A77-5A07F1809D60}"/>
    <dgm:cxn modelId="{3B4019FA-2CDB-4F01-B180-F8A21AFCCEDE}" type="presOf" srcId="{A686B518-3B07-5A48-B6F8-D63F04BE3275}" destId="{C161E708-DA86-3D40-8983-AECA646C2918}" srcOrd="0" destOrd="0" presId="urn:microsoft.com/office/officeart/2005/8/layout/radial1"/>
    <dgm:cxn modelId="{454A26BF-DD49-4185-B682-3CC35AF2BFEB}" type="presOf" srcId="{603551C1-F3E2-1B4E-8167-B1DF9C44FEBA}" destId="{D4A1A2A0-C154-164C-8147-5836DF6094A7}" srcOrd="1" destOrd="0" presId="urn:microsoft.com/office/officeart/2005/8/layout/radial1"/>
    <dgm:cxn modelId="{1D8E1CE0-B65F-4B3E-82A8-74AF929F4489}" type="presOf" srcId="{5B300B15-ACC3-5343-962E-C8876CA1C4C2}" destId="{5294B981-90B0-4044-B0F3-A82BAFFB2B74}" srcOrd="1" destOrd="0" presId="urn:microsoft.com/office/officeart/2005/8/layout/radial1"/>
    <dgm:cxn modelId="{0E7DA8C3-793A-425B-B9D9-EE3F42EE1DB3}" type="presOf" srcId="{2C5DFDF3-3AEF-5A47-93B4-9586BBDBD09B}" destId="{F8B9DA4C-E32C-2042-86E7-1883CBDDFB46}" srcOrd="0" destOrd="0" presId="urn:microsoft.com/office/officeart/2005/8/layout/radial1"/>
    <dgm:cxn modelId="{76773100-F0C6-5744-956E-B831A4D16A17}" srcId="{2C5DFDF3-3AEF-5A47-93B4-9586BBDBD09B}" destId="{ACBAF450-5081-9341-8E90-F39D1FD9535D}" srcOrd="3" destOrd="0" parTransId="{4B5C9E26-83DD-D041-80FD-3A63F877AEA0}" sibTransId="{5919547A-21BA-2549-8C56-F4CA84C51F0F}"/>
    <dgm:cxn modelId="{8FB4A20B-D229-419B-966B-AFC3A3B0A59E}" type="presOf" srcId="{15533CFD-12EE-4840-B6F0-BC34E9F0A50B}" destId="{A3CDA4BA-9F63-C343-85B1-EB2E88288401}" srcOrd="0" destOrd="0" presId="urn:microsoft.com/office/officeart/2005/8/layout/radial1"/>
    <dgm:cxn modelId="{99CB7756-7368-43A3-B36E-60C76DAB6714}" type="presOf" srcId="{ACBAF450-5081-9341-8E90-F39D1FD9535D}" destId="{0E525243-872D-C845-95E7-1740459BAF4C}" srcOrd="0" destOrd="0" presId="urn:microsoft.com/office/officeart/2005/8/layout/radial1"/>
    <dgm:cxn modelId="{E8B743B4-F5E2-41CE-AD02-06682B16A2FA}" type="presParOf" srcId="{AD8B4216-2EED-4C48-91A9-02C509127BC9}" destId="{F8B9DA4C-E32C-2042-86E7-1883CBDDFB46}" srcOrd="0" destOrd="0" presId="urn:microsoft.com/office/officeart/2005/8/layout/radial1"/>
    <dgm:cxn modelId="{D39E3697-A8EF-45F5-8657-DEAA3201E53B}" type="presParOf" srcId="{AD8B4216-2EED-4C48-91A9-02C509127BC9}" destId="{30B6EE6E-76EA-CF40-AB8A-9F7519C88801}" srcOrd="1" destOrd="0" presId="urn:microsoft.com/office/officeart/2005/8/layout/radial1"/>
    <dgm:cxn modelId="{8FF99CB8-E7DB-4E00-9C72-ADB2FE1E3749}" type="presParOf" srcId="{30B6EE6E-76EA-CF40-AB8A-9F7519C88801}" destId="{D4A1A2A0-C154-164C-8147-5836DF6094A7}" srcOrd="0" destOrd="0" presId="urn:microsoft.com/office/officeart/2005/8/layout/radial1"/>
    <dgm:cxn modelId="{817C3004-060A-4197-ACF2-B81036A51A88}" type="presParOf" srcId="{AD8B4216-2EED-4C48-91A9-02C509127BC9}" destId="{91FD257E-91E0-AF4B-A795-7DC99E46C0DF}" srcOrd="2" destOrd="0" presId="urn:microsoft.com/office/officeart/2005/8/layout/radial1"/>
    <dgm:cxn modelId="{A1BEC440-25F5-41F6-8742-3D96A5F1DA87}" type="presParOf" srcId="{AD8B4216-2EED-4C48-91A9-02C509127BC9}" destId="{EC567DBF-A20F-0343-9917-A1753F31FC2F}" srcOrd="3" destOrd="0" presId="urn:microsoft.com/office/officeart/2005/8/layout/radial1"/>
    <dgm:cxn modelId="{BFE7F87D-9709-448A-B2A0-F011EC94F16D}" type="presParOf" srcId="{EC567DBF-A20F-0343-9917-A1753F31FC2F}" destId="{E7C21881-7E8F-AE41-8FAC-A427B61BAFB3}" srcOrd="0" destOrd="0" presId="urn:microsoft.com/office/officeart/2005/8/layout/radial1"/>
    <dgm:cxn modelId="{596F595B-15FC-4287-B27D-9643ECF646F1}" type="presParOf" srcId="{AD8B4216-2EED-4C48-91A9-02C509127BC9}" destId="{CEF91961-B66A-0348-9207-9A834CA12F6B}" srcOrd="4" destOrd="0" presId="urn:microsoft.com/office/officeart/2005/8/layout/radial1"/>
    <dgm:cxn modelId="{FD1B4CC3-8CDA-4A80-BC0E-F1916FE32989}" type="presParOf" srcId="{AD8B4216-2EED-4C48-91A9-02C509127BC9}" destId="{6C987EC2-F3C7-5649-98D8-9B9FA0B37093}" srcOrd="5" destOrd="0" presId="urn:microsoft.com/office/officeart/2005/8/layout/radial1"/>
    <dgm:cxn modelId="{37EBD9CA-3EC5-4FBE-93E3-F6C533DE3AC0}" type="presParOf" srcId="{6C987EC2-F3C7-5649-98D8-9B9FA0B37093}" destId="{5294B981-90B0-4044-B0F3-A82BAFFB2B74}" srcOrd="0" destOrd="0" presId="urn:microsoft.com/office/officeart/2005/8/layout/radial1"/>
    <dgm:cxn modelId="{D1CB02A0-809E-4EF8-875E-05F68936940C}" type="presParOf" srcId="{AD8B4216-2EED-4C48-91A9-02C509127BC9}" destId="{A3CDA4BA-9F63-C343-85B1-EB2E88288401}" srcOrd="6" destOrd="0" presId="urn:microsoft.com/office/officeart/2005/8/layout/radial1"/>
    <dgm:cxn modelId="{04EEC03F-FAD7-415F-A8E9-933DD79982D5}" type="presParOf" srcId="{AD8B4216-2EED-4C48-91A9-02C509127BC9}" destId="{1B50D7E2-F295-6748-A9BA-ECEA96696A17}" srcOrd="7" destOrd="0" presId="urn:microsoft.com/office/officeart/2005/8/layout/radial1"/>
    <dgm:cxn modelId="{C98786BA-707F-4EA8-AEDA-58E520D894D6}" type="presParOf" srcId="{1B50D7E2-F295-6748-A9BA-ECEA96696A17}" destId="{4C72B16F-9EB9-AE49-9AAB-2C05BDFCD89A}" srcOrd="0" destOrd="0" presId="urn:microsoft.com/office/officeart/2005/8/layout/radial1"/>
    <dgm:cxn modelId="{7C649C4F-8D6E-4E8F-9211-F9C1158BA072}" type="presParOf" srcId="{AD8B4216-2EED-4C48-91A9-02C509127BC9}" destId="{0E525243-872D-C845-95E7-1740459BAF4C}" srcOrd="8" destOrd="0" presId="urn:microsoft.com/office/officeart/2005/8/layout/radial1"/>
    <dgm:cxn modelId="{914D89C3-7E65-4EA0-9165-DC97013C7C95}" type="presParOf" srcId="{AD8B4216-2EED-4C48-91A9-02C509127BC9}" destId="{056ACB4B-0F01-A344-804A-46A95E5A06E1}" srcOrd="9" destOrd="0" presId="urn:microsoft.com/office/officeart/2005/8/layout/radial1"/>
    <dgm:cxn modelId="{762E601F-54D8-49A2-8637-0BF46163F754}" type="presParOf" srcId="{056ACB4B-0F01-A344-804A-46A95E5A06E1}" destId="{D8B0C085-1061-AA45-9812-F9677918A08B}" srcOrd="0" destOrd="0" presId="urn:microsoft.com/office/officeart/2005/8/layout/radial1"/>
    <dgm:cxn modelId="{57CD027E-C7BE-43E3-9024-98A48EED83D9}" type="presParOf" srcId="{AD8B4216-2EED-4C48-91A9-02C509127BC9}" destId="{C161E708-DA86-3D40-8983-AECA646C2918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11380-E646-C345-8A3E-C2001A7A569C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417C39-9C68-B244-884F-6AFD77E47CBD}">
      <dgm:prSet phldrT="[Text]"/>
      <dgm:spPr/>
      <dgm:t>
        <a:bodyPr/>
        <a:lstStyle/>
        <a:p>
          <a:r>
            <a:rPr lang="en-US" dirty="0" smtClean="0"/>
            <a:t>Plan</a:t>
          </a:r>
          <a:endParaRPr lang="en-US" dirty="0"/>
        </a:p>
      </dgm:t>
    </dgm:pt>
    <dgm:pt modelId="{1D5B79AD-110F-8545-B084-76AB8D58A68B}" type="parTrans" cxnId="{0D1A5350-D301-DA4D-8E7D-F6D5B60D8825}">
      <dgm:prSet/>
      <dgm:spPr/>
      <dgm:t>
        <a:bodyPr/>
        <a:lstStyle/>
        <a:p>
          <a:endParaRPr lang="en-US"/>
        </a:p>
      </dgm:t>
    </dgm:pt>
    <dgm:pt modelId="{C0FC55E7-5FB9-574C-BDE8-AE3499DFDD80}" type="sibTrans" cxnId="{0D1A5350-D301-DA4D-8E7D-F6D5B60D8825}">
      <dgm:prSet/>
      <dgm:spPr/>
      <dgm:t>
        <a:bodyPr/>
        <a:lstStyle/>
        <a:p>
          <a:endParaRPr lang="en-US"/>
        </a:p>
      </dgm:t>
    </dgm:pt>
    <dgm:pt modelId="{5FDFB64F-583E-974B-8788-3C1A986C4636}">
      <dgm:prSet phldrT="[Text]"/>
      <dgm:spPr/>
      <dgm:t>
        <a:bodyPr/>
        <a:lstStyle/>
        <a:p>
          <a:r>
            <a:rPr lang="en-US" dirty="0" smtClean="0"/>
            <a:t>Deliver</a:t>
          </a:r>
          <a:endParaRPr lang="en-US" dirty="0"/>
        </a:p>
      </dgm:t>
    </dgm:pt>
    <dgm:pt modelId="{29F92E3D-4478-3B43-9938-D664F2707A3B}" type="parTrans" cxnId="{EC0697C7-FDC5-1248-BF3A-C2175F90ED14}">
      <dgm:prSet/>
      <dgm:spPr/>
      <dgm:t>
        <a:bodyPr/>
        <a:lstStyle/>
        <a:p>
          <a:endParaRPr lang="en-US"/>
        </a:p>
      </dgm:t>
    </dgm:pt>
    <dgm:pt modelId="{0C2AEC5E-649F-5640-84D0-E8E14C2E3989}" type="sibTrans" cxnId="{EC0697C7-FDC5-1248-BF3A-C2175F90ED14}">
      <dgm:prSet/>
      <dgm:spPr/>
      <dgm:t>
        <a:bodyPr/>
        <a:lstStyle/>
        <a:p>
          <a:endParaRPr lang="en-US"/>
        </a:p>
      </dgm:t>
    </dgm:pt>
    <dgm:pt modelId="{25AA85B4-ECF2-C74E-948C-D0FE9D168898}">
      <dgm:prSet phldrT="[Text]"/>
      <dgm:spPr/>
      <dgm:t>
        <a:bodyPr/>
        <a:lstStyle/>
        <a:p>
          <a:r>
            <a:rPr lang="en-US" dirty="0" smtClean="0"/>
            <a:t>Review</a:t>
          </a:r>
          <a:endParaRPr lang="en-US" dirty="0"/>
        </a:p>
      </dgm:t>
    </dgm:pt>
    <dgm:pt modelId="{6F044178-0A1C-774B-B325-7EECB971297E}" type="parTrans" cxnId="{A89BB74B-E9A0-AC43-A320-8EEB0FC0B6BC}">
      <dgm:prSet/>
      <dgm:spPr/>
      <dgm:t>
        <a:bodyPr/>
        <a:lstStyle/>
        <a:p>
          <a:endParaRPr lang="en-US"/>
        </a:p>
      </dgm:t>
    </dgm:pt>
    <dgm:pt modelId="{AC63F3A7-4FB2-014D-951A-F0BDA583EE0D}" type="sibTrans" cxnId="{A89BB74B-E9A0-AC43-A320-8EEB0FC0B6BC}">
      <dgm:prSet/>
      <dgm:spPr/>
      <dgm:t>
        <a:bodyPr/>
        <a:lstStyle/>
        <a:p>
          <a:endParaRPr lang="en-US"/>
        </a:p>
      </dgm:t>
    </dgm:pt>
    <dgm:pt modelId="{74D367EC-AE41-7242-BB8B-FEC1C73DDD21}" type="pres">
      <dgm:prSet presAssocID="{02011380-E646-C345-8A3E-C2001A7A569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FADD47-FC83-DE4E-9D27-7E7C5E3C7676}" type="pres">
      <dgm:prSet presAssocID="{7E417C39-9C68-B244-884F-6AFD77E47CB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C74B1C-1361-0B4F-BDE0-2F31B4538DCF}" type="pres">
      <dgm:prSet presAssocID="{C0FC55E7-5FB9-574C-BDE8-AE3499DFDD80}" presName="sibTrans" presStyleLbl="sibTrans2D1" presStyleIdx="0" presStyleCnt="3"/>
      <dgm:spPr/>
      <dgm:t>
        <a:bodyPr/>
        <a:lstStyle/>
        <a:p>
          <a:endParaRPr lang="en-GB"/>
        </a:p>
      </dgm:t>
    </dgm:pt>
    <dgm:pt modelId="{F1246ED2-A4F8-D644-BF1F-F3E37311F514}" type="pres">
      <dgm:prSet presAssocID="{C0FC55E7-5FB9-574C-BDE8-AE3499DFDD80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022868D3-06B0-4145-8822-58F7E77167C5}" type="pres">
      <dgm:prSet presAssocID="{5FDFB64F-583E-974B-8788-3C1A986C463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C70312-0C62-2D4F-84E9-701670B7AD86}" type="pres">
      <dgm:prSet presAssocID="{0C2AEC5E-649F-5640-84D0-E8E14C2E3989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D0004A8-4E63-6E4E-86E7-53F528720927}" type="pres">
      <dgm:prSet presAssocID="{0C2AEC5E-649F-5640-84D0-E8E14C2E3989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0EA50CBD-91B7-4644-A237-334AC3F42740}" type="pres">
      <dgm:prSet presAssocID="{25AA85B4-ECF2-C74E-948C-D0FE9D16889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4C02BE-ED36-7A47-8701-887248C8CAE4}" type="pres">
      <dgm:prSet presAssocID="{AC63F3A7-4FB2-014D-951A-F0BDA583EE0D}" presName="sibTrans" presStyleLbl="sibTrans2D1" presStyleIdx="2" presStyleCnt="3"/>
      <dgm:spPr/>
      <dgm:t>
        <a:bodyPr/>
        <a:lstStyle/>
        <a:p>
          <a:endParaRPr lang="en-GB"/>
        </a:p>
      </dgm:t>
    </dgm:pt>
    <dgm:pt modelId="{21F6D20E-B577-6843-AF25-BB9F45128FAD}" type="pres">
      <dgm:prSet presAssocID="{AC63F3A7-4FB2-014D-951A-F0BDA583EE0D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CF6017FA-F256-C54A-85C1-141862733F99}" type="presOf" srcId="{02011380-E646-C345-8A3E-C2001A7A569C}" destId="{74D367EC-AE41-7242-BB8B-FEC1C73DDD21}" srcOrd="0" destOrd="0" presId="urn:microsoft.com/office/officeart/2005/8/layout/cycle7"/>
    <dgm:cxn modelId="{66CB985A-119A-9148-BB04-9059DCECC6C1}" type="presOf" srcId="{0C2AEC5E-649F-5640-84D0-E8E14C2E3989}" destId="{7D0004A8-4E63-6E4E-86E7-53F528720927}" srcOrd="1" destOrd="0" presId="urn:microsoft.com/office/officeart/2005/8/layout/cycle7"/>
    <dgm:cxn modelId="{12D4A42B-1B7A-4649-9A03-E84C9E4C66C1}" type="presOf" srcId="{25AA85B4-ECF2-C74E-948C-D0FE9D168898}" destId="{0EA50CBD-91B7-4644-A237-334AC3F42740}" srcOrd="0" destOrd="0" presId="urn:microsoft.com/office/officeart/2005/8/layout/cycle7"/>
    <dgm:cxn modelId="{052B9CFE-82EF-604B-8099-9FF89ECC97F3}" type="presOf" srcId="{C0FC55E7-5FB9-574C-BDE8-AE3499DFDD80}" destId="{87C74B1C-1361-0B4F-BDE0-2F31B4538DCF}" srcOrd="0" destOrd="0" presId="urn:microsoft.com/office/officeart/2005/8/layout/cycle7"/>
    <dgm:cxn modelId="{93BA94D0-8630-4642-9AC4-22B68A33848C}" type="presOf" srcId="{C0FC55E7-5FB9-574C-BDE8-AE3499DFDD80}" destId="{F1246ED2-A4F8-D644-BF1F-F3E37311F514}" srcOrd="1" destOrd="0" presId="urn:microsoft.com/office/officeart/2005/8/layout/cycle7"/>
    <dgm:cxn modelId="{A89BB74B-E9A0-AC43-A320-8EEB0FC0B6BC}" srcId="{02011380-E646-C345-8A3E-C2001A7A569C}" destId="{25AA85B4-ECF2-C74E-948C-D0FE9D168898}" srcOrd="2" destOrd="0" parTransId="{6F044178-0A1C-774B-B325-7EECB971297E}" sibTransId="{AC63F3A7-4FB2-014D-951A-F0BDA583EE0D}"/>
    <dgm:cxn modelId="{1809E9BB-0D76-E14B-A0E0-7066B75639C9}" type="presOf" srcId="{5FDFB64F-583E-974B-8788-3C1A986C4636}" destId="{022868D3-06B0-4145-8822-58F7E77167C5}" srcOrd="0" destOrd="0" presId="urn:microsoft.com/office/officeart/2005/8/layout/cycle7"/>
    <dgm:cxn modelId="{BAEB9A44-26E0-D84D-8AE3-574925559E29}" type="presOf" srcId="{AC63F3A7-4FB2-014D-951A-F0BDA583EE0D}" destId="{21F6D20E-B577-6843-AF25-BB9F45128FAD}" srcOrd="1" destOrd="0" presId="urn:microsoft.com/office/officeart/2005/8/layout/cycle7"/>
    <dgm:cxn modelId="{EC0697C7-FDC5-1248-BF3A-C2175F90ED14}" srcId="{02011380-E646-C345-8A3E-C2001A7A569C}" destId="{5FDFB64F-583E-974B-8788-3C1A986C4636}" srcOrd="1" destOrd="0" parTransId="{29F92E3D-4478-3B43-9938-D664F2707A3B}" sibTransId="{0C2AEC5E-649F-5640-84D0-E8E14C2E3989}"/>
    <dgm:cxn modelId="{11F8455B-F104-1B4C-B0AC-21E5F39FBBB6}" type="presOf" srcId="{7E417C39-9C68-B244-884F-6AFD77E47CBD}" destId="{9FFADD47-FC83-DE4E-9D27-7E7C5E3C7676}" srcOrd="0" destOrd="0" presId="urn:microsoft.com/office/officeart/2005/8/layout/cycle7"/>
    <dgm:cxn modelId="{0D1A5350-D301-DA4D-8E7D-F6D5B60D8825}" srcId="{02011380-E646-C345-8A3E-C2001A7A569C}" destId="{7E417C39-9C68-B244-884F-6AFD77E47CBD}" srcOrd="0" destOrd="0" parTransId="{1D5B79AD-110F-8545-B084-76AB8D58A68B}" sibTransId="{C0FC55E7-5FB9-574C-BDE8-AE3499DFDD80}"/>
    <dgm:cxn modelId="{245A3DC9-3CFB-5C45-8680-2AD492A8A8A2}" type="presOf" srcId="{AC63F3A7-4FB2-014D-951A-F0BDA583EE0D}" destId="{534C02BE-ED36-7A47-8701-887248C8CAE4}" srcOrd="0" destOrd="0" presId="urn:microsoft.com/office/officeart/2005/8/layout/cycle7"/>
    <dgm:cxn modelId="{87C7F443-67F4-6E4D-892F-DD05C4BB4EA1}" type="presOf" srcId="{0C2AEC5E-649F-5640-84D0-E8E14C2E3989}" destId="{8AC70312-0C62-2D4F-84E9-701670B7AD86}" srcOrd="0" destOrd="0" presId="urn:microsoft.com/office/officeart/2005/8/layout/cycle7"/>
    <dgm:cxn modelId="{AEAEAF60-7B69-EA4F-98E2-15892B75D218}" type="presParOf" srcId="{74D367EC-AE41-7242-BB8B-FEC1C73DDD21}" destId="{9FFADD47-FC83-DE4E-9D27-7E7C5E3C7676}" srcOrd="0" destOrd="0" presId="urn:microsoft.com/office/officeart/2005/8/layout/cycle7"/>
    <dgm:cxn modelId="{63A7D426-8C26-6D4A-8E4D-AAE4121CD272}" type="presParOf" srcId="{74D367EC-AE41-7242-BB8B-FEC1C73DDD21}" destId="{87C74B1C-1361-0B4F-BDE0-2F31B4538DCF}" srcOrd="1" destOrd="0" presId="urn:microsoft.com/office/officeart/2005/8/layout/cycle7"/>
    <dgm:cxn modelId="{6C762617-7426-844B-AC58-26E4132304BE}" type="presParOf" srcId="{87C74B1C-1361-0B4F-BDE0-2F31B4538DCF}" destId="{F1246ED2-A4F8-D644-BF1F-F3E37311F514}" srcOrd="0" destOrd="0" presId="urn:microsoft.com/office/officeart/2005/8/layout/cycle7"/>
    <dgm:cxn modelId="{1F565F2D-01FB-0647-8D85-7B1EAFDB97A4}" type="presParOf" srcId="{74D367EC-AE41-7242-BB8B-FEC1C73DDD21}" destId="{022868D3-06B0-4145-8822-58F7E77167C5}" srcOrd="2" destOrd="0" presId="urn:microsoft.com/office/officeart/2005/8/layout/cycle7"/>
    <dgm:cxn modelId="{DC063989-664D-034B-804A-5714DA6BD216}" type="presParOf" srcId="{74D367EC-AE41-7242-BB8B-FEC1C73DDD21}" destId="{8AC70312-0C62-2D4F-84E9-701670B7AD86}" srcOrd="3" destOrd="0" presId="urn:microsoft.com/office/officeart/2005/8/layout/cycle7"/>
    <dgm:cxn modelId="{0FCAE2E6-9C32-0D49-862C-75CB27034C61}" type="presParOf" srcId="{8AC70312-0C62-2D4F-84E9-701670B7AD86}" destId="{7D0004A8-4E63-6E4E-86E7-53F528720927}" srcOrd="0" destOrd="0" presId="urn:microsoft.com/office/officeart/2005/8/layout/cycle7"/>
    <dgm:cxn modelId="{67E8876E-A47A-4B45-8747-29F7A412EB0C}" type="presParOf" srcId="{74D367EC-AE41-7242-BB8B-FEC1C73DDD21}" destId="{0EA50CBD-91B7-4644-A237-334AC3F42740}" srcOrd="4" destOrd="0" presId="urn:microsoft.com/office/officeart/2005/8/layout/cycle7"/>
    <dgm:cxn modelId="{DB6BB9F5-2B9D-8A43-9CEA-6B54A6DD98FD}" type="presParOf" srcId="{74D367EC-AE41-7242-BB8B-FEC1C73DDD21}" destId="{534C02BE-ED36-7A47-8701-887248C8CAE4}" srcOrd="5" destOrd="0" presId="urn:microsoft.com/office/officeart/2005/8/layout/cycle7"/>
    <dgm:cxn modelId="{3F8CCD98-0E42-4944-AD00-E10CFC711EEA}" type="presParOf" srcId="{534C02BE-ED36-7A47-8701-887248C8CAE4}" destId="{21F6D20E-B577-6843-AF25-BB9F45128FA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EA0CA-9FEA-D94D-B45F-54828747B78F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2B2BB-1D71-F54C-AB6B-9973FD46509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06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CF99E-356F-4F95-9832-83FA8DDE4F5D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748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9A3AB5E-C4A5-6740-8646-8304F9FF549A}" type="datetimeFigureOut">
              <a:rPr lang="en-US" smtClean="0"/>
              <a:pPr/>
              <a:t>9/21/2017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wxHxDm6Fp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Reflecting </a:t>
            </a:r>
            <a:br>
              <a:rPr lang="en-US" dirty="0" smtClean="0"/>
            </a:br>
            <a:r>
              <a:rPr lang="en-US" dirty="0" smtClean="0"/>
              <a:t>using the ARC Model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Why reflect?</a:t>
            </a:r>
            <a:br>
              <a:rPr lang="en-GB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In groups: </a:t>
            </a:r>
          </a:p>
          <a:p>
            <a:r>
              <a:rPr lang="en-US" sz="2400" dirty="0" smtClean="0"/>
              <a:t>Discuss </a:t>
            </a:r>
            <a:r>
              <a:rPr lang="en-US" sz="2400" b="1" dirty="0" smtClean="0"/>
              <a:t>why </a:t>
            </a:r>
            <a:r>
              <a:rPr lang="en-US" sz="2400" dirty="0" smtClean="0"/>
              <a:t>teachers need to reflect on their provision for learners.</a:t>
            </a:r>
          </a:p>
          <a:p>
            <a:r>
              <a:rPr lang="en-US" sz="2400" dirty="0" smtClean="0"/>
              <a:t>What are the benefits of reflecting on teaching and learning?</a:t>
            </a:r>
          </a:p>
          <a:p>
            <a:r>
              <a:rPr lang="en-US" sz="2400" dirty="0" smtClean="0"/>
              <a:t>What are challenges and limitations?</a:t>
            </a:r>
          </a:p>
          <a:p>
            <a:pPr>
              <a:buNone/>
            </a:pPr>
            <a:endParaRPr lang="en-US" sz="2400" dirty="0" smtClean="0"/>
          </a:p>
          <a:p>
            <a:r>
              <a:rPr lang="en-US" sz="2400" dirty="0" smtClean="0"/>
              <a:t>Record discussion on a PMI grid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1532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85800" y="381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/>
              <a:t>Feedback             </a:t>
            </a:r>
            <a:r>
              <a:rPr lang="en-GB" sz="4000" dirty="0" err="1" smtClean="0"/>
              <a:t>Adborth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685800" y="1181100"/>
          <a:ext cx="7772400" cy="449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749300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POSITIVE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Cadarnhaol</a:t>
                      </a:r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	</a:t>
                      </a:r>
                      <a:r>
                        <a:rPr lang="en-GB" sz="2000" dirty="0" smtClean="0"/>
                        <a:t>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MINUS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r>
                        <a:rPr lang="en-GB" sz="1800" b="1" kern="1200" dirty="0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Diddorol</a:t>
                      </a:r>
                      <a:r>
                        <a:rPr lang="en-GB" sz="2000" dirty="0" smtClean="0">
                          <a:solidFill>
                            <a:schemeClr val="accent2"/>
                          </a:solidFill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79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reflect upon?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Rectangular Callout 1"/>
          <p:cNvSpPr/>
          <p:nvPr/>
        </p:nvSpPr>
        <p:spPr>
          <a:xfrm rot="20821934">
            <a:off x="1331640" y="2786529"/>
            <a:ext cx="12192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 rot="20345128">
            <a:off x="4053753" y="2480205"/>
            <a:ext cx="134516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7" name="Rectangular Callout 6"/>
          <p:cNvSpPr/>
          <p:nvPr/>
        </p:nvSpPr>
        <p:spPr>
          <a:xfrm rot="1197451">
            <a:off x="6732240" y="270892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8" name="Rectangular Callout 7"/>
          <p:cNvSpPr/>
          <p:nvPr/>
        </p:nvSpPr>
        <p:spPr>
          <a:xfrm rot="697612">
            <a:off x="5115317" y="3689435"/>
            <a:ext cx="134340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9" name="Rectangular Callout 8"/>
          <p:cNvSpPr/>
          <p:nvPr/>
        </p:nvSpPr>
        <p:spPr>
          <a:xfrm>
            <a:off x="2899048" y="3717032"/>
            <a:ext cx="1247654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10" name="Rectangular Callout 9"/>
          <p:cNvSpPr/>
          <p:nvPr/>
        </p:nvSpPr>
        <p:spPr>
          <a:xfrm rot="19176867">
            <a:off x="1101579" y="4538424"/>
            <a:ext cx="117923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teaching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 rot="20520804">
            <a:off x="4126395" y="4898928"/>
            <a:ext cx="1200496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 rot="764973">
            <a:off x="6797084" y="4684119"/>
            <a:ext cx="1286188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97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How do we reflect?</a:t>
            </a:r>
            <a:br>
              <a:rPr lang="en-US" sz="3600" dirty="0" smtClean="0"/>
            </a:b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939974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57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251263" y="154113"/>
            <a:ext cx="677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u="sng" dirty="0">
                <a:solidFill>
                  <a:srgbClr val="558ED5"/>
                </a:solidFill>
              </a:rPr>
              <a:t>A</a:t>
            </a:r>
            <a:r>
              <a:rPr lang="en-US" sz="2800" dirty="0">
                <a:solidFill>
                  <a:prstClr val="black"/>
                </a:solidFill>
              </a:rPr>
              <a:t>ssisted </a:t>
            </a:r>
            <a:r>
              <a:rPr lang="en-US" sz="2800" u="sng" dirty="0">
                <a:solidFill>
                  <a:srgbClr val="558ED5"/>
                </a:solidFill>
              </a:rPr>
              <a:t>R</a:t>
            </a:r>
            <a:r>
              <a:rPr lang="en-US" sz="2800" dirty="0">
                <a:solidFill>
                  <a:prstClr val="black"/>
                </a:solidFill>
              </a:rPr>
              <a:t>eflective </a:t>
            </a:r>
            <a:r>
              <a:rPr lang="en-US" sz="2800" u="sng" dirty="0">
                <a:solidFill>
                  <a:srgbClr val="558ED5"/>
                </a:solidFill>
              </a:rPr>
              <a:t>C</a:t>
            </a:r>
            <a:r>
              <a:rPr lang="en-US" sz="2800" dirty="0">
                <a:solidFill>
                  <a:prstClr val="black"/>
                </a:solidFill>
              </a:rPr>
              <a:t>onclusions Model (ARC)</a:t>
            </a:r>
          </a:p>
        </p:txBody>
      </p:sp>
      <p:grpSp>
        <p:nvGrpSpPr>
          <p:cNvPr id="2" name="Group 19"/>
          <p:cNvGrpSpPr/>
          <p:nvPr/>
        </p:nvGrpSpPr>
        <p:grpSpPr>
          <a:xfrm rot="19365500">
            <a:off x="248518" y="930094"/>
            <a:ext cx="4610736" cy="5492592"/>
            <a:chOff x="2121047" y="836497"/>
            <a:chExt cx="4643199" cy="55126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21047" y="836497"/>
              <a:ext cx="4643199" cy="5512604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3589867" y="4639734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058285" y="524510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589867" y="3674533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 rot="20004675">
              <a:off x="2342851" y="259894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 rot="1357193">
              <a:off x="4935432" y="254008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843866" y="2941578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058286" y="4045006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058286" y="4832407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24" name="Down Arrow 23"/>
            <p:cNvSpPr/>
            <p:nvPr/>
          </p:nvSpPr>
          <p:spPr>
            <a:xfrm>
              <a:off x="4343400" y="5393809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Down Arrow 24"/>
            <p:cNvSpPr/>
            <p:nvPr/>
          </p:nvSpPr>
          <p:spPr>
            <a:xfrm>
              <a:off x="4330700" y="4885751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Up-Down Arrow 25"/>
            <p:cNvSpPr/>
            <p:nvPr/>
          </p:nvSpPr>
          <p:spPr>
            <a:xfrm>
              <a:off x="4330700" y="4133850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Up Arrow 26"/>
            <p:cNvSpPr/>
            <p:nvPr/>
          </p:nvSpPr>
          <p:spPr>
            <a:xfrm>
              <a:off x="4349750" y="307913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Up Arrow 27"/>
            <p:cNvSpPr/>
            <p:nvPr/>
          </p:nvSpPr>
          <p:spPr>
            <a:xfrm>
              <a:off x="4349750" y="208218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3" name="Group 40"/>
          <p:cNvGrpSpPr/>
          <p:nvPr/>
        </p:nvGrpSpPr>
        <p:grpSpPr>
          <a:xfrm>
            <a:off x="3373107" y="806579"/>
            <a:ext cx="4643199" cy="5512604"/>
            <a:chOff x="4062829" y="783265"/>
            <a:chExt cx="4643199" cy="5512604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71481">
              <a:off x="4062829" y="783265"/>
              <a:ext cx="4643199" cy="5512604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 rot="2171481">
              <a:off x="4717488" y="4302633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 rot="2171481">
              <a:off x="4915199" y="483794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 rot="2171481">
              <a:off x="5243812" y="3509417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 rot="576156">
              <a:off x="4915953" y="196285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 rot="3528674">
              <a:off x="7161968" y="344144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 rot="2171481">
              <a:off x="6060623" y="2979955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 rot="2171481">
              <a:off x="5676669" y="3886669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 rot="2171481">
              <a:off x="5211721" y="4522140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6" name="Down Arrow 35"/>
            <p:cNvSpPr/>
            <p:nvPr/>
          </p:nvSpPr>
          <p:spPr>
            <a:xfrm rot="2171481">
              <a:off x="5144016" y="4956770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7" name="Down Arrow 36"/>
            <p:cNvSpPr/>
            <p:nvPr/>
          </p:nvSpPr>
          <p:spPr>
            <a:xfrm rot="2171481">
              <a:off x="5433766" y="4539243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8" name="Up-Down Arrow 37"/>
            <p:cNvSpPr/>
            <p:nvPr/>
          </p:nvSpPr>
          <p:spPr>
            <a:xfrm rot="2171481">
              <a:off x="5850669" y="3919422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9" name="Up Arrow 38"/>
            <p:cNvSpPr/>
            <p:nvPr/>
          </p:nvSpPr>
          <p:spPr>
            <a:xfrm rot="2171481">
              <a:off x="6460592" y="3072309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0" name="Up Arrow 39"/>
            <p:cNvSpPr/>
            <p:nvPr/>
          </p:nvSpPr>
          <p:spPr>
            <a:xfrm rot="2171481">
              <a:off x="7049275" y="2267721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2" name="Oval 41"/>
          <p:cNvSpPr/>
          <p:nvPr/>
        </p:nvSpPr>
        <p:spPr>
          <a:xfrm>
            <a:off x="3435350" y="4986636"/>
            <a:ext cx="1422788" cy="1324486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686472" y="5429204"/>
            <a:ext cx="9925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US" sz="1400" dirty="0">
                <a:solidFill>
                  <a:prstClr val="black"/>
                </a:solidFill>
              </a:rPr>
              <a:t>Experience</a:t>
            </a:r>
          </a:p>
        </p:txBody>
      </p:sp>
      <p:sp>
        <p:nvSpPr>
          <p:cNvPr id="44" name="TextBox 43"/>
          <p:cNvSpPr txBox="1"/>
          <p:nvPr/>
        </p:nvSpPr>
        <p:spPr>
          <a:xfrm rot="910379">
            <a:off x="1244873" y="5244538"/>
            <a:ext cx="91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Teacher</a:t>
            </a:r>
          </a:p>
        </p:txBody>
      </p:sp>
      <p:sp>
        <p:nvSpPr>
          <p:cNvPr id="45" name="TextBox 44"/>
          <p:cNvSpPr txBox="1"/>
          <p:nvPr/>
        </p:nvSpPr>
        <p:spPr>
          <a:xfrm rot="20757450">
            <a:off x="6238009" y="5053098"/>
            <a:ext cx="90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Learner</a:t>
            </a:r>
          </a:p>
        </p:txBody>
      </p:sp>
    </p:spTree>
    <p:extLst>
      <p:ext uri="{BB962C8B-B14F-4D97-AF65-F5344CB8AC3E}">
        <p14:creationId xmlns:p14="http://schemas.microsoft.com/office/powerpoint/2010/main" val="298505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Reflecting with ARC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Once a day, use ARC to evaluate a critical incident/specific focus (linked to evaluations/observations).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Use the suggested questions to support your reflection.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Consider your input and the learners’ response carefully.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Aim to identify clear ACTIONS to take forward to future planning – and include them CLEARLY in your plans.</a:t>
            </a: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59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Watch </a:t>
            </a:r>
            <a:r>
              <a:rPr lang="en-GB" dirty="0">
                <a:ea typeface="+mn-ea"/>
              </a:rPr>
              <a:t>the following film clip carefully. </a:t>
            </a:r>
            <a:endParaRPr lang="en-GB" dirty="0" smtClean="0">
              <a:ea typeface="+mn-ea"/>
            </a:endParaRPr>
          </a:p>
          <a:p>
            <a:pPr marL="114300" indent="0">
              <a:buNone/>
            </a:pPr>
            <a:r>
              <a:rPr lang="en-GB" sz="1200" u="sng" dirty="0">
                <a:hlinkClick r:id="rId2"/>
              </a:rPr>
              <a:t>https://www.youtube.com/watch?v=4wxHxDm6Fpk</a:t>
            </a:r>
            <a:endParaRPr lang="en-GB" sz="1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If </a:t>
            </a:r>
            <a:r>
              <a:rPr lang="en-GB" dirty="0" smtClean="0">
                <a:ea typeface="+mn-ea"/>
              </a:rPr>
              <a:t>you were the student in the film, how would you complete the ARC?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>
              <a:ea typeface="+mn-ea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Compare your individual responses with others.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>
              <a:ea typeface="+mn-ea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Consider HOW you would action the targets you have set.</a:t>
            </a:r>
            <a:endParaRPr lang="en-GB" dirty="0">
              <a:ea typeface="+mn-ea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i="1" dirty="0">
                <a:ea typeface="+mn-ea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Evaluation of ARC example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Study the example of ARC. </a:t>
            </a:r>
          </a:p>
          <a:p>
            <a:r>
              <a:rPr lang="en-US" dirty="0" smtClean="0"/>
              <a:t>Consider its effectiveness in:</a:t>
            </a:r>
          </a:p>
          <a:p>
            <a:pPr>
              <a:buFont typeface="Courier New"/>
              <a:buChar char="o"/>
            </a:pPr>
            <a:r>
              <a:rPr lang="en-US" dirty="0" smtClean="0"/>
              <a:t>getting to the ‘crux’ of the matter – identifying </a:t>
            </a:r>
            <a:r>
              <a:rPr lang="en-US" b="1" dirty="0" smtClean="0"/>
              <a:t>why</a:t>
            </a:r>
            <a:r>
              <a:rPr lang="en-US" dirty="0" smtClean="0"/>
              <a:t> something was successful or not;</a:t>
            </a:r>
          </a:p>
          <a:p>
            <a:pPr>
              <a:buFont typeface="Courier New"/>
              <a:buChar char="o"/>
            </a:pPr>
            <a:r>
              <a:rPr lang="en-US" dirty="0" err="1" smtClean="0"/>
              <a:t>recognising</a:t>
            </a:r>
            <a:r>
              <a:rPr lang="en-US" dirty="0" smtClean="0"/>
              <a:t> what can be done to </a:t>
            </a:r>
            <a:r>
              <a:rPr lang="en-US" b="1" dirty="0" smtClean="0"/>
              <a:t>transform </a:t>
            </a:r>
            <a:r>
              <a:rPr lang="en-US" dirty="0" smtClean="0"/>
              <a:t>learning (ensuring that something effective is included or that something that didn’t work is altered);</a:t>
            </a:r>
          </a:p>
          <a:p>
            <a:pPr>
              <a:buFont typeface="Courier New"/>
              <a:buChar char="o"/>
            </a:pPr>
            <a:r>
              <a:rPr lang="en-US" dirty="0" smtClean="0"/>
              <a:t>devising SMART targets that can be transferred to future plans.</a:t>
            </a:r>
          </a:p>
          <a:p>
            <a:r>
              <a:rPr lang="en-US" dirty="0" smtClean="0"/>
              <a:t>Is the distribution of content suitably balanced towards outcomes rather than recount?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Forward 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 the next APPROPRIATE session plan, include personal targets.</a:t>
            </a:r>
            <a:endParaRPr lang="en-GB" dirty="0"/>
          </a:p>
          <a:p>
            <a:r>
              <a:rPr lang="en-GB" dirty="0" smtClean="0"/>
              <a:t>You will be assessed on your ability to set appropriate personal targets and ACT upon them.</a:t>
            </a:r>
            <a:endParaRPr lang="en-GB" dirty="0"/>
          </a:p>
          <a:p>
            <a:pPr marL="0" indent="0">
              <a:buNone/>
            </a:pPr>
            <a:r>
              <a:rPr lang="en-GB" sz="2200" b="1" dirty="0" smtClean="0"/>
              <a:t>Evaluation: </a:t>
            </a:r>
          </a:p>
          <a:p>
            <a:pPr marL="0" indent="0">
              <a:buNone/>
            </a:pPr>
            <a:r>
              <a:rPr lang="en-GB" sz="2200" i="1" dirty="0" smtClean="0"/>
              <a:t>Target:</a:t>
            </a:r>
            <a:r>
              <a:rPr lang="en-GB" sz="2200" dirty="0" smtClean="0"/>
              <a:t> I need to ensure that the pupils are more active in the introduction.</a:t>
            </a:r>
          </a:p>
          <a:p>
            <a:pPr marL="0" indent="0">
              <a:buNone/>
            </a:pPr>
            <a:r>
              <a:rPr lang="en-GB" sz="2200" i="1" dirty="0" smtClean="0"/>
              <a:t>How will you achieve this?: </a:t>
            </a:r>
            <a:r>
              <a:rPr lang="en-GB" sz="2200" dirty="0" smtClean="0"/>
              <a:t>I will incorporate talk partners to respond to questions.</a:t>
            </a:r>
          </a:p>
          <a:p>
            <a:pPr marL="0" indent="0">
              <a:buNone/>
            </a:pPr>
            <a:r>
              <a:rPr lang="en-GB" sz="2200" b="1" dirty="0" smtClean="0"/>
              <a:t>Session Plan:</a:t>
            </a:r>
          </a:p>
          <a:p>
            <a:pPr marL="0" indent="0">
              <a:buNone/>
            </a:pPr>
            <a:r>
              <a:rPr lang="en-GB" sz="2200" i="1" dirty="0" smtClean="0"/>
              <a:t>Professional Target: </a:t>
            </a:r>
            <a:r>
              <a:rPr lang="en-GB" sz="2200" dirty="0" smtClean="0"/>
              <a:t>Ensure pupils are more active in the introduction (using talk partners)</a:t>
            </a: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178344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Showing progress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40</TotalTime>
  <Words>410</Words>
  <Application>Microsoft Office PowerPoint</Application>
  <PresentationFormat>On-screen Show (4:3)</PresentationFormat>
  <Paragraphs>87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宋体</vt:lpstr>
      <vt:lpstr>Arial</vt:lpstr>
      <vt:lpstr>Calibri</vt:lpstr>
      <vt:lpstr>Cambria</vt:lpstr>
      <vt:lpstr>Courier New</vt:lpstr>
      <vt:lpstr>Wingdings</vt:lpstr>
      <vt:lpstr>Adjacency</vt:lpstr>
      <vt:lpstr>Reflecting  using the ARC Model </vt:lpstr>
      <vt:lpstr>Why reflect? </vt:lpstr>
      <vt:lpstr> Feedback             Adborth </vt:lpstr>
      <vt:lpstr>What do we reflect upon?</vt:lpstr>
      <vt:lpstr> How do we reflect? </vt:lpstr>
      <vt:lpstr>PowerPoint Presentation</vt:lpstr>
      <vt:lpstr>Reflecting with ARC</vt:lpstr>
      <vt:lpstr>Task</vt:lpstr>
      <vt:lpstr>Evaluation of ARC example</vt:lpstr>
      <vt:lpstr>Forward Planning </vt:lpstr>
      <vt:lpstr>Showing progress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swwcte23</dc:creator>
  <cp:lastModifiedBy>Catharine Bleasdale</cp:lastModifiedBy>
  <cp:revision>10</cp:revision>
  <cp:lastPrinted>2015-11-06T09:39:34Z</cp:lastPrinted>
  <dcterms:created xsi:type="dcterms:W3CDTF">2015-11-06T09:30:52Z</dcterms:created>
  <dcterms:modified xsi:type="dcterms:W3CDTF">2017-09-21T10:16:17Z</dcterms:modified>
</cp:coreProperties>
</file>