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5" r:id="rId1"/>
  </p:sldMasterIdLst>
  <p:sldIdLst>
    <p:sldId id="256" r:id="rId2"/>
    <p:sldId id="257" r:id="rId3"/>
    <p:sldId id="258" r:id="rId4"/>
    <p:sldId id="259" r:id="rId5"/>
    <p:sldId id="260" r:id="rId6"/>
    <p:sldId id="261" r:id="rId7"/>
    <p:sldId id="262" r:id="rId8"/>
    <p:sldId id="267" r:id="rId9"/>
    <p:sldId id="263" r:id="rId10"/>
    <p:sldId id="264" r:id="rId11"/>
    <p:sldId id="265"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56" autoAdjust="0"/>
    <p:restoredTop sz="86620" autoAdjust="0"/>
  </p:normalViewPr>
  <p:slideViewPr>
    <p:cSldViewPr snapToGrid="0">
      <p:cViewPr varScale="1">
        <p:scale>
          <a:sx n="58" d="100"/>
          <a:sy n="58" d="100"/>
        </p:scale>
        <p:origin x="980" y="2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hoto 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30952" cy="3739896"/>
          </a:xfrm>
        </p:spPr>
        <p:txBody>
          <a:bodyPr vert="horz" lIns="91440" tIns="45720" rIns="91440" bIns="45720" rtlCol="0" anchor="t">
            <a:normAutofit/>
          </a:bodyPr>
          <a:lstStyle>
            <a:lvl1pPr>
              <a:defRPr lang="en-US" sz="62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10" name="Picture Placeholder 6">
            <a:extLst>
              <a:ext uri="{FF2B5EF4-FFF2-40B4-BE49-F238E27FC236}">
                <a16:creationId xmlns:a16="http://schemas.microsoft.com/office/drawing/2014/main" id="{DEE3B02A-3B83-3083-3F07-26E25C6C135D}"/>
              </a:ext>
            </a:extLst>
          </p:cNvPr>
          <p:cNvSpPr>
            <a:spLocks noGrp="1"/>
          </p:cNvSpPr>
          <p:nvPr>
            <p:ph type="pic" sz="quarter" idx="13" hasCustomPrompt="1"/>
          </p:nvPr>
        </p:nvSpPr>
        <p:spPr>
          <a:xfrm>
            <a:off x="6517248" y="0"/>
            <a:ext cx="5674753" cy="6399152"/>
          </a:xfrm>
          <a:custGeom>
            <a:avLst/>
            <a:gdLst>
              <a:gd name="connsiteX0" fmla="*/ 0 w 5674753"/>
              <a:gd name="connsiteY0" fmla="*/ 0 h 6399152"/>
              <a:gd name="connsiteX1" fmla="*/ 5674753 w 5674753"/>
              <a:gd name="connsiteY1" fmla="*/ 0 h 6399152"/>
              <a:gd name="connsiteX2" fmla="*/ 5674753 w 5674753"/>
              <a:gd name="connsiteY2" fmla="*/ 6399152 h 6399152"/>
              <a:gd name="connsiteX3" fmla="*/ 601996 w 5674753"/>
              <a:gd name="connsiteY3" fmla="*/ 6399152 h 6399152"/>
              <a:gd name="connsiteX4" fmla="*/ 0 w 5674753"/>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74753" h="6399152">
                <a:moveTo>
                  <a:pt x="0" y="0"/>
                </a:moveTo>
                <a:lnTo>
                  <a:pt x="5674753" y="0"/>
                </a:lnTo>
                <a:lnTo>
                  <a:pt x="5674753" y="6399152"/>
                </a:lnTo>
                <a:lnTo>
                  <a:pt x="601996" y="6399152"/>
                </a:lnTo>
                <a:cubicBezTo>
                  <a:pt x="269523" y="6399152"/>
                  <a:pt x="0" y="6129629"/>
                  <a:pt x="0" y="5797156"/>
                </a:cubicBezTo>
                <a:close/>
              </a:path>
            </a:pathLst>
          </a:custGeom>
          <a:blipFill dpi="0" rotWithShape="1">
            <a:blip r:embed="rId2"/>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EF118477-BA54-4B0E-9EC5-D8568300CAF2}" type="datetime1">
              <a:rPr lang="en-US" smtClean="0"/>
              <a:t>3/24/2026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6532381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78E53AA-13B8-469A-87B0-FF7C74E1EADE}" type="datetime1">
              <a:rPr lang="en-US" smtClean="0"/>
              <a:t>3/24/2026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380313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69480" y="411480"/>
            <a:ext cx="4361688" cy="3968496"/>
          </a:xfrm>
        </p:spPr>
        <p:txBody>
          <a:bodyPr vert="horz" lIns="91440" tIns="45720" rIns="91440" bIns="45720" rtlCol="0" anchor="t">
            <a:normAutofit/>
          </a:bodyPr>
          <a:lstStyle>
            <a:lvl1pPr>
              <a:defRPr lang="en-US" sz="48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69480" y="4873752"/>
            <a:ext cx="4206240"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11" name="Picture Placeholder 6">
            <a:extLst>
              <a:ext uri="{FF2B5EF4-FFF2-40B4-BE49-F238E27FC236}">
                <a16:creationId xmlns:a16="http://schemas.microsoft.com/office/drawing/2014/main" id="{1D6AB98B-BD95-F9FC-BB22-1A89B6EE3246}"/>
              </a:ext>
            </a:extLst>
          </p:cNvPr>
          <p:cNvSpPr>
            <a:spLocks noGrp="1"/>
          </p:cNvSpPr>
          <p:nvPr>
            <p:ph type="pic" sz="quarter" idx="13" hasCustomPrompt="1"/>
          </p:nvPr>
        </p:nvSpPr>
        <p:spPr>
          <a:xfrm>
            <a:off x="0" y="0"/>
            <a:ext cx="6604503" cy="6399152"/>
          </a:xfrm>
          <a:custGeom>
            <a:avLst/>
            <a:gdLst>
              <a:gd name="connsiteX0" fmla="*/ 0 w 6604503"/>
              <a:gd name="connsiteY0" fmla="*/ 0 h 6399152"/>
              <a:gd name="connsiteX1" fmla="*/ 6604503 w 6604503"/>
              <a:gd name="connsiteY1" fmla="*/ 0 h 6399152"/>
              <a:gd name="connsiteX2" fmla="*/ 6604503 w 6604503"/>
              <a:gd name="connsiteY2" fmla="*/ 5797156 h 6399152"/>
              <a:gd name="connsiteX3" fmla="*/ 6002507 w 6604503"/>
              <a:gd name="connsiteY3" fmla="*/ 6399152 h 6399152"/>
              <a:gd name="connsiteX4" fmla="*/ 0 w 6604503"/>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4503" h="6399152">
                <a:moveTo>
                  <a:pt x="0" y="0"/>
                </a:moveTo>
                <a:lnTo>
                  <a:pt x="6604503" y="0"/>
                </a:lnTo>
                <a:lnTo>
                  <a:pt x="6604503" y="5797156"/>
                </a:lnTo>
                <a:cubicBezTo>
                  <a:pt x="6604503" y="6129629"/>
                  <a:pt x="6334980" y="6399152"/>
                  <a:pt x="6002507" y="6399152"/>
                </a:cubicBezTo>
                <a:lnTo>
                  <a:pt x="0" y="6399152"/>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5B3B0F7F-6AD6-4AF0-8BB1-D49CE0F9F622}" type="datetime1">
              <a:rPr lang="en-US" smtClean="0"/>
              <a:t>3/24/2026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83521317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4590288" cy="3739896"/>
          </a:xfrm>
        </p:spPr>
        <p:txBody>
          <a:bodyPr vert="horz" lIns="91440" tIns="45720" rIns="91440" bIns="45720" rtlCol="0" anchor="t">
            <a:normAutofit/>
          </a:bodyPr>
          <a:lstStyle>
            <a:lvl1pPr>
              <a:defRPr lang="en-US" sz="50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206240"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15" name="Picture Placeholder 6">
            <a:extLst>
              <a:ext uri="{FF2B5EF4-FFF2-40B4-BE49-F238E27FC236}">
                <a16:creationId xmlns:a16="http://schemas.microsoft.com/office/drawing/2014/main" id="{3D161DAC-42AF-C3D9-37A1-04B90F30DEED}"/>
              </a:ext>
            </a:extLst>
          </p:cNvPr>
          <p:cNvSpPr>
            <a:spLocks noGrp="1"/>
          </p:cNvSpPr>
          <p:nvPr>
            <p:ph type="pic" sz="quarter" idx="13" hasCustomPrompt="1"/>
          </p:nvPr>
        </p:nvSpPr>
        <p:spPr>
          <a:xfrm>
            <a:off x="5586160" y="0"/>
            <a:ext cx="6605841" cy="6399152"/>
          </a:xfrm>
          <a:custGeom>
            <a:avLst/>
            <a:gdLst>
              <a:gd name="connsiteX0" fmla="*/ 0 w 6605841"/>
              <a:gd name="connsiteY0" fmla="*/ 0 h 6399152"/>
              <a:gd name="connsiteX1" fmla="*/ 6605841 w 6605841"/>
              <a:gd name="connsiteY1" fmla="*/ 0 h 6399152"/>
              <a:gd name="connsiteX2" fmla="*/ 6605841 w 6605841"/>
              <a:gd name="connsiteY2" fmla="*/ 6399152 h 6399152"/>
              <a:gd name="connsiteX3" fmla="*/ 601995 w 6605841"/>
              <a:gd name="connsiteY3" fmla="*/ 6399152 h 6399152"/>
              <a:gd name="connsiteX4" fmla="*/ 0 w 6605841"/>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5841" h="6399152">
                <a:moveTo>
                  <a:pt x="0" y="0"/>
                </a:moveTo>
                <a:lnTo>
                  <a:pt x="6605841" y="0"/>
                </a:lnTo>
                <a:lnTo>
                  <a:pt x="6605841" y="6399152"/>
                </a:lnTo>
                <a:lnTo>
                  <a:pt x="601995" y="6399152"/>
                </a:lnTo>
                <a:cubicBezTo>
                  <a:pt x="269522" y="6399152"/>
                  <a:pt x="0" y="6129629"/>
                  <a:pt x="0" y="5797156"/>
                </a:cubicBez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016F69B6-6D5E-4363-B374-18E94027D1E6}" type="datetime1">
              <a:rPr lang="en-US" smtClean="0"/>
              <a:t>3/24/2026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155444901"/>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Photo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5276088"/>
            <a:ext cx="11347704" cy="786384"/>
          </a:xfrm>
        </p:spPr>
        <p:txBody>
          <a:bodyPr vert="horz" lIns="91440" tIns="45720" rIns="91440" bIns="45720" rtlCol="0" anchor="b">
            <a:normAutofit/>
          </a:bodyPr>
          <a:lstStyle>
            <a:lvl1pPr>
              <a:defRPr lang="en-US" sz="44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980176"/>
            <a:ext cx="11347704" cy="530352"/>
          </a:xfrm>
        </p:spPr>
        <p:txBody>
          <a:bodyPr vert="horz" lIns="91440" tIns="45720" rIns="91440" bIns="45720" rtlCol="0" anchor="ctr">
            <a:normAutofit/>
          </a:bodyPr>
          <a:lstStyle>
            <a:lvl1pPr marL="0" indent="0">
              <a:buNone/>
              <a:defRPr lang="en-US" dirty="0">
                <a:solidFill>
                  <a:schemeClr val="tx2"/>
                </a:solidFill>
              </a:defRPr>
            </a:lvl1pPr>
          </a:lstStyle>
          <a:p>
            <a:pPr lvl="0"/>
            <a:r>
              <a:rPr lang="en-US" dirty="0"/>
              <a:t>Click to edit Master subtitle style</a:t>
            </a:r>
          </a:p>
        </p:txBody>
      </p:sp>
      <p:sp>
        <p:nvSpPr>
          <p:cNvPr id="9" name="Picture Placeholder 8">
            <a:extLst>
              <a:ext uri="{FF2B5EF4-FFF2-40B4-BE49-F238E27FC236}">
                <a16:creationId xmlns:a16="http://schemas.microsoft.com/office/drawing/2014/main" id="{A9E06FED-92D3-C4D6-28D7-600D842F7AC3}"/>
              </a:ext>
            </a:extLst>
          </p:cNvPr>
          <p:cNvSpPr>
            <a:spLocks noGrp="1"/>
          </p:cNvSpPr>
          <p:nvPr>
            <p:ph type="pic" sz="quarter" idx="13" hasCustomPrompt="1"/>
          </p:nvPr>
        </p:nvSpPr>
        <p:spPr>
          <a:xfrm>
            <a:off x="0" y="0"/>
            <a:ext cx="11733150" cy="5135804"/>
          </a:xfrm>
          <a:custGeom>
            <a:avLst/>
            <a:gdLst>
              <a:gd name="connsiteX0" fmla="*/ 0 w 11733150"/>
              <a:gd name="connsiteY0" fmla="*/ 0 h 5135804"/>
              <a:gd name="connsiteX1" fmla="*/ 11733150 w 11733150"/>
              <a:gd name="connsiteY1" fmla="*/ 0 h 5135804"/>
              <a:gd name="connsiteX2" fmla="*/ 11733150 w 11733150"/>
              <a:gd name="connsiteY2" fmla="*/ 4533808 h 5135804"/>
              <a:gd name="connsiteX3" fmla="*/ 11131154 w 11733150"/>
              <a:gd name="connsiteY3" fmla="*/ 5135804 h 5135804"/>
              <a:gd name="connsiteX4" fmla="*/ 0 w 11733150"/>
              <a:gd name="connsiteY4" fmla="*/ 5135804 h 5135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5135804">
                <a:moveTo>
                  <a:pt x="0" y="0"/>
                </a:moveTo>
                <a:lnTo>
                  <a:pt x="11733150" y="0"/>
                </a:lnTo>
                <a:lnTo>
                  <a:pt x="11733150" y="4533808"/>
                </a:lnTo>
                <a:cubicBezTo>
                  <a:pt x="11733150" y="4866281"/>
                  <a:pt x="11463627" y="5135804"/>
                  <a:pt x="11131154" y="5135804"/>
                </a:cubicBezTo>
                <a:lnTo>
                  <a:pt x="0" y="5135804"/>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37160" y="6519672"/>
            <a:ext cx="3494314" cy="365125"/>
          </a:xfrm>
        </p:spPr>
        <p:txBody>
          <a:bodyPr/>
          <a:lstStyle>
            <a:lvl1pPr>
              <a:defRPr>
                <a:solidFill>
                  <a:schemeClr val="tx2"/>
                </a:solidFill>
                <a:effectLst/>
              </a:defRPr>
            </a:lvl1pPr>
          </a:lstStyle>
          <a:p>
            <a:fld id="{4DEE5A9B-1189-4B03-AA34-8ABCB3EDCE59}" type="datetime1">
              <a:rPr lang="en-US" smtClean="0"/>
              <a:t>3/24/2026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876521" y="6519672"/>
            <a:ext cx="2805405" cy="365125"/>
          </a:xfrm>
        </p:spPr>
        <p:txBody>
          <a:bodyPr/>
          <a:lstStyle>
            <a:lvl1pPr>
              <a:defRPr>
                <a:solidFill>
                  <a:schemeClr val="tx2"/>
                </a:solidFill>
                <a:effectLst/>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519672"/>
            <a:ext cx="429207" cy="365125"/>
          </a:xfrm>
        </p:spPr>
        <p:txBody>
          <a:bodyPr/>
          <a:lstStyle>
            <a:lvl1pPr>
              <a:defRPr>
                <a:solidFill>
                  <a:schemeClr val="tx2"/>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517753904"/>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93776"/>
            <a:ext cx="8028432" cy="4325112"/>
          </a:xfrm>
        </p:spPr>
        <p:txBody>
          <a:bodyPr vert="horz" lIns="91440" tIns="45720" rIns="91440" bIns="45720" rtlCol="0" anchor="t">
            <a:normAutofit/>
          </a:bodyPr>
          <a:lstStyle>
            <a:lvl1pPr>
              <a:defRPr lang="en-US" sz="80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065776"/>
            <a:ext cx="5431536" cy="1188720"/>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FED32A50-3A67-42D0-AFC3-9798A621A2DF}" type="datetime1">
              <a:rPr lang="en-US" smtClean="0"/>
              <a:t>3/24/2026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73243842"/>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08176" y="1536192"/>
            <a:ext cx="9171432" cy="2615184"/>
          </a:xfrm>
        </p:spPr>
        <p:txBody>
          <a:bodyPr anchor="ctr">
            <a:normAutofit/>
          </a:bodyPr>
          <a:lstStyle>
            <a:lvl1pPr algn="ctr">
              <a:defRPr sz="5400">
                <a:solidFill>
                  <a:schemeClr val="tx2"/>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408176" y="5111496"/>
            <a:ext cx="9171432" cy="1143000"/>
          </a:xfrm>
        </p:spPr>
        <p:txBody>
          <a:bodyPr anchor="t">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B65698FC-C9DA-44B4-AC6C-01EEA7EAAA4C}" type="datetime1">
              <a:rPr lang="en-US" smtClean="0"/>
              <a:t>3/24/2026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784832102"/>
      </p:ext>
    </p:extLst>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38912"/>
            <a:ext cx="11494008" cy="4654296"/>
          </a:xfrm>
        </p:spPr>
        <p:txBody>
          <a:bodyPr vert="horz" lIns="91440" tIns="45720" rIns="91440" bIns="45720" rtlCol="0" anchor="t">
            <a:normAutofit/>
          </a:bodyPr>
          <a:lstStyle>
            <a:lvl1pPr>
              <a:defRPr lang="en-US" sz="125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170516"/>
            <a:ext cx="4800600" cy="1083980"/>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29ECA0D2-D30D-4484-8941-E31C1541BC59}" type="datetime1">
              <a:rPr lang="en-US" smtClean="0"/>
              <a:t>3/24/2026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608496495"/>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27A12A6-507C-2714-2F24-09ADE11584C5}"/>
              </a:ext>
            </a:extLst>
          </p:cNvPr>
          <p:cNvSpPr/>
          <p:nvPr/>
        </p:nvSpPr>
        <p:spPr>
          <a:xfrm>
            <a:off x="0" y="0"/>
            <a:ext cx="12192000" cy="6858000"/>
          </a:xfrm>
          <a:prstGeom prst="rect">
            <a:avLst/>
          </a:pr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429768" y="1810512"/>
            <a:ext cx="8961120" cy="4654296"/>
          </a:xfrm>
        </p:spPr>
        <p:txBody>
          <a:bodyPr anchor="b">
            <a:normAutofit/>
          </a:bodyPr>
          <a:lstStyle>
            <a:lvl1pPr>
              <a:defRPr sz="6000">
                <a:solidFill>
                  <a:schemeClr val="accent1"/>
                </a:solidFill>
              </a:defRPr>
            </a:lvl1pPr>
          </a:lstStyle>
          <a:p>
            <a:r>
              <a:rPr lang="en-US" dirty="0"/>
              <a:t>Click to edit Master title style</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accent1"/>
                </a:solidFill>
              </a:defRPr>
            </a:lvl1pPr>
          </a:lstStyle>
          <a:p>
            <a:fld id="{BFA793B8-7270-4493-83ED-C07D34603133}" type="datetime1">
              <a:rPr lang="en-US" smtClean="0"/>
              <a:t>3/24/2026</a:t>
            </a:fld>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accent1"/>
                </a:solidFill>
              </a:defRPr>
            </a:lvl1pPr>
          </a:lstStyle>
          <a:p>
            <a:r>
              <a:rPr lang="en-US"/>
              <a:t>Sample Footer Text</a:t>
            </a:r>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accent1"/>
                </a:solidFill>
              </a:defRPr>
            </a:lvl1pPr>
          </a:lstStyle>
          <a:p>
            <a:fld id="{84145AC3-CC88-4C8A-A6CE-8D44921B6A23}" type="slidenum">
              <a:rPr lang="en-US" smtClean="0"/>
              <a:pPr/>
              <a:t>‹#›</a:t>
            </a:fld>
            <a:endParaRPr lang="en-US"/>
          </a:p>
        </p:txBody>
      </p:sp>
    </p:spTree>
    <p:extLst>
      <p:ext uri="{BB962C8B-B14F-4D97-AF65-F5344CB8AC3E}">
        <p14:creationId xmlns:p14="http://schemas.microsoft.com/office/powerpoint/2010/main" val="1295158958"/>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solidFill>
                  <a:schemeClr val="accent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94744" y="2423160"/>
            <a:ext cx="5780976" cy="3858768"/>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C23AD26B-DEF0-4EC5-90CD-3C7B79EC8572}" type="datetime1">
              <a:rPr lang="en-US" smtClean="0"/>
              <a:t>3/24/2026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44596073"/>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hoto">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91006" y="998230"/>
            <a:ext cx="3951469" cy="1947672"/>
          </a:xfrm>
        </p:spPr>
        <p:txBody>
          <a:bodyPr anchor="b">
            <a:normAutofit/>
          </a:bodyPr>
          <a:lstStyle>
            <a:lvl1pPr>
              <a:defRPr sz="4400">
                <a:solidFill>
                  <a:schemeClr val="accent1"/>
                </a:solidFill>
              </a:defRPr>
            </a:lvl1pPr>
          </a:lstStyle>
          <a:p>
            <a:r>
              <a:rPr lang="en-US" dirty="0"/>
              <a:t>Click to edit Master title style</a:t>
            </a:r>
          </a:p>
        </p:txBody>
      </p:sp>
      <p:sp>
        <p:nvSpPr>
          <p:cNvPr id="9" name="Picture Placeholder 3">
            <a:extLst>
              <a:ext uri="{FF2B5EF4-FFF2-40B4-BE49-F238E27FC236}">
                <a16:creationId xmlns:a16="http://schemas.microsoft.com/office/drawing/2014/main" id="{DD60ACDC-1760-F721-E270-0D2FC4872DF2}"/>
              </a:ext>
            </a:extLst>
          </p:cNvPr>
          <p:cNvSpPr>
            <a:spLocks noGrp="1"/>
          </p:cNvSpPr>
          <p:nvPr>
            <p:ph type="pic" sz="quarter" idx="15" hasCustomPrompt="1"/>
          </p:nvPr>
        </p:nvSpPr>
        <p:spPr>
          <a:xfrm>
            <a:off x="0" y="0"/>
            <a:ext cx="7002464" cy="6399152"/>
          </a:xfrm>
          <a:custGeom>
            <a:avLst/>
            <a:gdLst>
              <a:gd name="connsiteX0" fmla="*/ 0 w 7002464"/>
              <a:gd name="connsiteY0" fmla="*/ 0 h 6399152"/>
              <a:gd name="connsiteX1" fmla="*/ 7002464 w 7002464"/>
              <a:gd name="connsiteY1" fmla="*/ 0 h 6399152"/>
              <a:gd name="connsiteX2" fmla="*/ 7002464 w 7002464"/>
              <a:gd name="connsiteY2" fmla="*/ 5797156 h 6399152"/>
              <a:gd name="connsiteX3" fmla="*/ 6400468 w 7002464"/>
              <a:gd name="connsiteY3" fmla="*/ 6399152 h 6399152"/>
              <a:gd name="connsiteX4" fmla="*/ 0 w 7002464"/>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02464" h="6399152">
                <a:moveTo>
                  <a:pt x="0" y="0"/>
                </a:moveTo>
                <a:lnTo>
                  <a:pt x="7002464" y="0"/>
                </a:lnTo>
                <a:lnTo>
                  <a:pt x="7002464" y="5797156"/>
                </a:lnTo>
                <a:cubicBezTo>
                  <a:pt x="7002464" y="6129629"/>
                  <a:pt x="6732941" y="6399152"/>
                  <a:pt x="6400468" y="6399152"/>
                </a:cubicBezTo>
                <a:lnTo>
                  <a:pt x="0" y="6399152"/>
                </a:lnTo>
                <a:close/>
              </a:path>
            </a:pathLst>
          </a:custGeom>
          <a:blipFill dpi="0" rotWithShape="1">
            <a:blip r:embed="rId2">
              <a:alphaModFix amt="65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691007" y="3099815"/>
            <a:ext cx="3951469" cy="3084599"/>
          </a:xfrm>
        </p:spPr>
        <p:txBody>
          <a:bodyPr>
            <a:normAutofit/>
          </a:bodyPr>
          <a:lstStyle>
            <a:lvl1pPr marL="342900" indent="-342900">
              <a:buFont typeface="+mj-lt"/>
              <a:buAutoNum type="arabicPeriod"/>
              <a:defRPr sz="1800"/>
            </a:lvl1pPr>
            <a:lvl2pPr marL="571500" indent="-342900">
              <a:buFont typeface="+mj-lt"/>
              <a:buAutoNum type="arabicPeriod"/>
              <a:defRPr sz="1600"/>
            </a:lvl2pPr>
            <a:lvl3pPr marL="800100" indent="-342900">
              <a:buFont typeface="+mj-lt"/>
              <a:buAutoNum type="arabicPeriod"/>
              <a:defRPr sz="1400"/>
            </a:lvl3pPr>
            <a:lvl4pPr marL="914400" indent="-228600">
              <a:buFont typeface="+mj-lt"/>
              <a:buAutoNum type="arabicPeriod"/>
              <a:defRPr sz="1400"/>
            </a:lvl4pPr>
            <a:lvl5pPr marL="1143000" indent="-2286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CA36A28-16B8-4B74-ADBC-086BC21557C6}" type="datetime1">
              <a:rPr lang="en-US" smtClean="0"/>
              <a:t>3/24/2026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18030985"/>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478024"/>
            <a:ext cx="4325112" cy="2454796"/>
          </a:xfrm>
        </p:spPr>
        <p:txBody>
          <a:bodyPr anchor="t">
            <a:normAutofit/>
          </a:bodyPr>
          <a:lstStyle>
            <a:lvl1pPr>
              <a:defRPr sz="4400"/>
            </a:lvl1pPr>
          </a:lstStyle>
          <a:p>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78024"/>
            <a:ext cx="4325112" cy="245479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27807CC-3A12-4A50-A3BE-C6063551B4A3}" type="datetime1">
              <a:rPr lang="en-US" smtClean="0"/>
              <a:t>3/24/2026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611783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039112"/>
            <a:ext cx="3813048" cy="353872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22392" y="2039112"/>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7B40E33-4FBE-4166-8E4D-D16E2368EAF9}" type="datetime1">
              <a:rPr lang="en-US" smtClean="0"/>
              <a:t>3/24/2026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263569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00200"/>
            <a:ext cx="4142232" cy="463600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22392" y="1600200"/>
            <a:ext cx="5788152" cy="46360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87688B5-3E47-407E-A4D5-0E98E41979E9}" type="datetime1">
              <a:rPr lang="en-US" smtClean="0"/>
              <a:t>3/24/2026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484061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7" y="640079"/>
            <a:ext cx="4032505" cy="3621024"/>
          </a:xfrm>
        </p:spPr>
        <p:txBody>
          <a:bodyPr anchor="t">
            <a:normAutofit/>
          </a:bodyPr>
          <a:lstStyle>
            <a:lvl1pPr>
              <a:defRPr sz="3600"/>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422392" y="640715"/>
            <a:ext cx="5968098" cy="57197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E129CD1-440F-4DE5-9914-1074B1963E64}" type="datetime1">
              <a:rPr lang="en-US" smtClean="0"/>
              <a:t>3/24/2026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700404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25696" y="640080"/>
            <a:ext cx="715975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9155DF8-55DB-438A-B328-5A22697F5E96}" type="datetime1">
              <a:rPr lang="en-US" smtClean="0"/>
              <a:t>3/24/2026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361621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50408" y="548640"/>
            <a:ext cx="6035040" cy="1143000"/>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C1AB8ED2-AD91-CB22-5624-BD41AB32529E}"/>
              </a:ext>
            </a:extLst>
          </p:cNvPr>
          <p:cNvSpPr>
            <a:spLocks noGrp="1"/>
          </p:cNvSpPr>
          <p:nvPr>
            <p:ph type="pic" sz="quarter" idx="15" hasCustomPrompt="1"/>
          </p:nvPr>
        </p:nvSpPr>
        <p:spPr>
          <a:xfrm>
            <a:off x="0" y="0"/>
            <a:ext cx="4844052" cy="6399152"/>
          </a:xfrm>
          <a:custGeom>
            <a:avLst/>
            <a:gdLst>
              <a:gd name="connsiteX0" fmla="*/ 0 w 4844052"/>
              <a:gd name="connsiteY0" fmla="*/ 0 h 6399152"/>
              <a:gd name="connsiteX1" fmla="*/ 4844052 w 4844052"/>
              <a:gd name="connsiteY1" fmla="*/ 0 h 6399152"/>
              <a:gd name="connsiteX2" fmla="*/ 4844052 w 4844052"/>
              <a:gd name="connsiteY2" fmla="*/ 5795922 h 6399152"/>
              <a:gd name="connsiteX3" fmla="*/ 4240822 w 4844052"/>
              <a:gd name="connsiteY3" fmla="*/ 6399152 h 6399152"/>
              <a:gd name="connsiteX4" fmla="*/ 0 w 4844052"/>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44052" h="6399152">
                <a:moveTo>
                  <a:pt x="0" y="0"/>
                </a:moveTo>
                <a:lnTo>
                  <a:pt x="4844052" y="0"/>
                </a:lnTo>
                <a:lnTo>
                  <a:pt x="4844052" y="5795922"/>
                </a:lnTo>
                <a:cubicBezTo>
                  <a:pt x="4844052" y="6129077"/>
                  <a:pt x="4573977" y="6399152"/>
                  <a:pt x="4240822" y="6399152"/>
                </a:cubicBezTo>
                <a:lnTo>
                  <a:pt x="0" y="6399152"/>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50408" y="1828800"/>
            <a:ext cx="6035040"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9F2D74A-71A1-4609-9BED-C43EBEF2D096}" type="datetime1">
              <a:rPr lang="en-US" smtClean="0"/>
              <a:t>3/24/2026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9434554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40"/>
            <a:ext cx="6135624" cy="1143000"/>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828800"/>
            <a:ext cx="6135624"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D436AA50-FCF9-9A32-68F8-A124C794908D}"/>
              </a:ext>
            </a:extLst>
          </p:cNvPr>
          <p:cNvSpPr>
            <a:spLocks noGrp="1"/>
          </p:cNvSpPr>
          <p:nvPr>
            <p:ph type="pic" sz="quarter" idx="15" hasCustomPrompt="1"/>
          </p:nvPr>
        </p:nvSpPr>
        <p:spPr>
          <a:xfrm>
            <a:off x="7353304" y="0"/>
            <a:ext cx="4838696" cy="6399152"/>
          </a:xfrm>
          <a:custGeom>
            <a:avLst/>
            <a:gdLst>
              <a:gd name="connsiteX0" fmla="*/ 0 w 4838696"/>
              <a:gd name="connsiteY0" fmla="*/ 0 h 6399152"/>
              <a:gd name="connsiteX1" fmla="*/ 4838696 w 4838696"/>
              <a:gd name="connsiteY1" fmla="*/ 0 h 6399152"/>
              <a:gd name="connsiteX2" fmla="*/ 4838696 w 4838696"/>
              <a:gd name="connsiteY2" fmla="*/ 6399152 h 6399152"/>
              <a:gd name="connsiteX3" fmla="*/ 603230 w 4838696"/>
              <a:gd name="connsiteY3" fmla="*/ 6399152 h 6399152"/>
              <a:gd name="connsiteX4" fmla="*/ 0 w 4838696"/>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8696" h="6399152">
                <a:moveTo>
                  <a:pt x="0" y="0"/>
                </a:moveTo>
                <a:lnTo>
                  <a:pt x="4838696" y="0"/>
                </a:lnTo>
                <a:lnTo>
                  <a:pt x="4838696" y="6399152"/>
                </a:lnTo>
                <a:lnTo>
                  <a:pt x="603230" y="6399152"/>
                </a:lnTo>
                <a:cubicBezTo>
                  <a:pt x="270075" y="6399152"/>
                  <a:pt x="0" y="6129077"/>
                  <a:pt x="0" y="5795922"/>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79B868B-869A-478B-B17A-F3477F1ABEB8}" type="datetime1">
              <a:rPr lang="en-US" smtClean="0"/>
              <a:t>3/24/2026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4800837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1B32E518-8213-A79A-7E36-BA4D782F8ED4}"/>
              </a:ext>
            </a:extLst>
          </p:cNvPr>
          <p:cNvSpPr>
            <a:spLocks noGrp="1"/>
          </p:cNvSpPr>
          <p:nvPr>
            <p:ph type="pic" sz="quarter" idx="15" hasCustomPrompt="1"/>
          </p:nvPr>
        </p:nvSpPr>
        <p:spPr>
          <a:xfrm>
            <a:off x="0" y="0"/>
            <a:ext cx="4147926" cy="6399152"/>
          </a:xfrm>
          <a:custGeom>
            <a:avLst/>
            <a:gdLst>
              <a:gd name="connsiteX0" fmla="*/ 0 w 4147926"/>
              <a:gd name="connsiteY0" fmla="*/ 0 h 6399152"/>
              <a:gd name="connsiteX1" fmla="*/ 4147926 w 4147926"/>
              <a:gd name="connsiteY1" fmla="*/ 0 h 6399152"/>
              <a:gd name="connsiteX2" fmla="*/ 4147926 w 4147926"/>
              <a:gd name="connsiteY2" fmla="*/ 5795922 h 6399152"/>
              <a:gd name="connsiteX3" fmla="*/ 3544696 w 4147926"/>
              <a:gd name="connsiteY3" fmla="*/ 6399152 h 6399152"/>
              <a:gd name="connsiteX4" fmla="*/ 0 w 4147926"/>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7926" h="6399152">
                <a:moveTo>
                  <a:pt x="0" y="0"/>
                </a:moveTo>
                <a:lnTo>
                  <a:pt x="4147926" y="0"/>
                </a:lnTo>
                <a:lnTo>
                  <a:pt x="4147926" y="5795922"/>
                </a:lnTo>
                <a:cubicBezTo>
                  <a:pt x="4147926" y="6129077"/>
                  <a:pt x="3877851" y="6399152"/>
                  <a:pt x="3544696" y="6399152"/>
                </a:cubicBezTo>
                <a:lnTo>
                  <a:pt x="0" y="6399152"/>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28CCA563-903D-4707-A09B-73AE7FD9F3E4}" type="datetime1">
              <a:rPr lang="en-US" smtClean="0"/>
              <a:t>3/24/2026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363978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22444857-0BC3-ACAE-DBB1-5D530AA35ED8}"/>
              </a:ext>
            </a:extLst>
          </p:cNvPr>
          <p:cNvSpPr>
            <a:spLocks noGrp="1"/>
          </p:cNvSpPr>
          <p:nvPr>
            <p:ph type="pic" sz="quarter" idx="15" hasCustomPrompt="1"/>
          </p:nvPr>
        </p:nvSpPr>
        <p:spPr>
          <a:xfrm>
            <a:off x="8046768" y="0"/>
            <a:ext cx="4145232" cy="6399152"/>
          </a:xfrm>
          <a:custGeom>
            <a:avLst/>
            <a:gdLst>
              <a:gd name="connsiteX0" fmla="*/ 0 w 4145232"/>
              <a:gd name="connsiteY0" fmla="*/ 0 h 6399152"/>
              <a:gd name="connsiteX1" fmla="*/ 4145232 w 4145232"/>
              <a:gd name="connsiteY1" fmla="*/ 0 h 6399152"/>
              <a:gd name="connsiteX2" fmla="*/ 4145232 w 4145232"/>
              <a:gd name="connsiteY2" fmla="*/ 6399152 h 6399152"/>
              <a:gd name="connsiteX3" fmla="*/ 603230 w 4145232"/>
              <a:gd name="connsiteY3" fmla="*/ 6399152 h 6399152"/>
              <a:gd name="connsiteX4" fmla="*/ 0 w 4145232"/>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32" h="6399152">
                <a:moveTo>
                  <a:pt x="0" y="0"/>
                </a:moveTo>
                <a:lnTo>
                  <a:pt x="4145232" y="0"/>
                </a:lnTo>
                <a:lnTo>
                  <a:pt x="4145232" y="6399152"/>
                </a:lnTo>
                <a:lnTo>
                  <a:pt x="603230" y="6399152"/>
                </a:lnTo>
                <a:cubicBezTo>
                  <a:pt x="270075" y="6399152"/>
                  <a:pt x="0" y="6129077"/>
                  <a:pt x="0" y="5795922"/>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E5F747B-DE86-4C56-A69A-2124AC6051DB}" type="datetime1">
              <a:rPr lang="en-US" smtClean="0"/>
              <a:t>3/24/2026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87871377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6F26914B-7405-10AB-A859-8165D7B1A93C}"/>
              </a:ext>
            </a:extLst>
          </p:cNvPr>
          <p:cNvSpPr>
            <a:spLocks noGrp="1"/>
          </p:cNvSpPr>
          <p:nvPr>
            <p:ph type="pic" sz="quarter" idx="15" hasCustomPrompt="1"/>
          </p:nvPr>
        </p:nvSpPr>
        <p:spPr>
          <a:xfrm>
            <a:off x="0" y="1"/>
            <a:ext cx="6591300" cy="6410303"/>
          </a:xfrm>
          <a:custGeom>
            <a:avLst/>
            <a:gdLst>
              <a:gd name="connsiteX0" fmla="*/ 0 w 6591300"/>
              <a:gd name="connsiteY0" fmla="*/ 0 h 6410303"/>
              <a:gd name="connsiteX1" fmla="*/ 6591300 w 6591300"/>
              <a:gd name="connsiteY1" fmla="*/ 0 h 6410303"/>
              <a:gd name="connsiteX2" fmla="*/ 6591300 w 6591300"/>
              <a:gd name="connsiteY2" fmla="*/ 5807073 h 6410303"/>
              <a:gd name="connsiteX3" fmla="*/ 5988070 w 6591300"/>
              <a:gd name="connsiteY3" fmla="*/ 6410303 h 6410303"/>
              <a:gd name="connsiteX4" fmla="*/ 0 w 6591300"/>
              <a:gd name="connsiteY4" fmla="*/ 6410303 h 64103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410303">
                <a:moveTo>
                  <a:pt x="0" y="0"/>
                </a:moveTo>
                <a:lnTo>
                  <a:pt x="6591300" y="0"/>
                </a:lnTo>
                <a:lnTo>
                  <a:pt x="6591300" y="5807073"/>
                </a:lnTo>
                <a:cubicBezTo>
                  <a:pt x="6591300" y="6140228"/>
                  <a:pt x="6321225" y="6410303"/>
                  <a:pt x="5988070" y="6410303"/>
                </a:cubicBezTo>
                <a:lnTo>
                  <a:pt x="0" y="6410303"/>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3B5E8E98-97C5-4AE8-8CC9-69C51FF1A0EF}" type="datetime1">
              <a:rPr lang="en-US" smtClean="0"/>
              <a:t>3/24/2026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643816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4480560" cy="152704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7" y="2276856"/>
            <a:ext cx="4480560" cy="404164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CE823DF8-AABE-3B17-254E-81CD7CA2B5BF}"/>
              </a:ext>
            </a:extLst>
          </p:cNvPr>
          <p:cNvSpPr>
            <a:spLocks noGrp="1"/>
          </p:cNvSpPr>
          <p:nvPr>
            <p:ph type="pic" sz="quarter" idx="15" hasCustomPrompt="1"/>
          </p:nvPr>
        </p:nvSpPr>
        <p:spPr>
          <a:xfrm>
            <a:off x="5737594" y="0"/>
            <a:ext cx="6454406" cy="6399152"/>
          </a:xfrm>
          <a:custGeom>
            <a:avLst/>
            <a:gdLst>
              <a:gd name="connsiteX0" fmla="*/ 0 w 6454406"/>
              <a:gd name="connsiteY0" fmla="*/ 0 h 6399152"/>
              <a:gd name="connsiteX1" fmla="*/ 6454406 w 6454406"/>
              <a:gd name="connsiteY1" fmla="*/ 0 h 6399152"/>
              <a:gd name="connsiteX2" fmla="*/ 6454406 w 6454406"/>
              <a:gd name="connsiteY2" fmla="*/ 6399152 h 6399152"/>
              <a:gd name="connsiteX3" fmla="*/ 601995 w 6454406"/>
              <a:gd name="connsiteY3" fmla="*/ 6399152 h 6399152"/>
              <a:gd name="connsiteX4" fmla="*/ 0 w 6454406"/>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6" h="6399152">
                <a:moveTo>
                  <a:pt x="0" y="0"/>
                </a:moveTo>
                <a:lnTo>
                  <a:pt x="6454406" y="0"/>
                </a:lnTo>
                <a:lnTo>
                  <a:pt x="6454406" y="6399152"/>
                </a:lnTo>
                <a:lnTo>
                  <a:pt x="601995" y="6399152"/>
                </a:lnTo>
                <a:cubicBezTo>
                  <a:pt x="269522" y="6399152"/>
                  <a:pt x="0" y="6129629"/>
                  <a:pt x="0" y="5797156"/>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D524F82-DB30-4BD5-9E9D-AD825E313C84}" type="datetime1">
              <a:rPr lang="en-US" smtClean="0"/>
              <a:t>3/24/2026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8160373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320040"/>
            <a:ext cx="4389120" cy="932688"/>
          </a:xfrm>
        </p:spPr>
        <p:txBody>
          <a:bodyPr anchor="b"/>
          <a:lstStyle/>
          <a:p>
            <a:r>
              <a:rPr lang="en-US" dirty="0"/>
              <a:t>Click to edit Master title style</a:t>
            </a:r>
          </a:p>
        </p:txBody>
      </p:sp>
      <p:sp>
        <p:nvSpPr>
          <p:cNvPr id="11" name="Picture Placeholder 9">
            <a:extLst>
              <a:ext uri="{FF2B5EF4-FFF2-40B4-BE49-F238E27FC236}">
                <a16:creationId xmlns:a16="http://schemas.microsoft.com/office/drawing/2014/main" id="{6B8A8E1B-B99E-8C69-154E-2FAADB07D510}"/>
              </a:ext>
            </a:extLst>
          </p:cNvPr>
          <p:cNvSpPr>
            <a:spLocks noGrp="1"/>
          </p:cNvSpPr>
          <p:nvPr>
            <p:ph type="pic" sz="quarter" idx="15" hasCustomPrompt="1"/>
          </p:nvPr>
        </p:nvSpPr>
        <p:spPr>
          <a:xfrm>
            <a:off x="0" y="0"/>
            <a:ext cx="6591300" cy="6399152"/>
          </a:xfrm>
          <a:custGeom>
            <a:avLst/>
            <a:gdLst>
              <a:gd name="connsiteX0" fmla="*/ 0 w 6591300"/>
              <a:gd name="connsiteY0" fmla="*/ 0 h 6399152"/>
              <a:gd name="connsiteX1" fmla="*/ 6591300 w 6591300"/>
              <a:gd name="connsiteY1" fmla="*/ 0 h 6399152"/>
              <a:gd name="connsiteX2" fmla="*/ 6591300 w 6591300"/>
              <a:gd name="connsiteY2" fmla="*/ 5797156 h 6399152"/>
              <a:gd name="connsiteX3" fmla="*/ 5989304 w 6591300"/>
              <a:gd name="connsiteY3" fmla="*/ 6399152 h 6399152"/>
              <a:gd name="connsiteX4" fmla="*/ 0 w 6591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399152">
                <a:moveTo>
                  <a:pt x="0" y="0"/>
                </a:moveTo>
                <a:lnTo>
                  <a:pt x="6591300" y="0"/>
                </a:lnTo>
                <a:lnTo>
                  <a:pt x="6591300" y="5797156"/>
                </a:lnTo>
                <a:cubicBezTo>
                  <a:pt x="6591300" y="6129629"/>
                  <a:pt x="6321777" y="6399152"/>
                  <a:pt x="5989304" y="6399152"/>
                </a:cubicBezTo>
                <a:lnTo>
                  <a:pt x="0" y="639915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1380744"/>
            <a:ext cx="438912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1E7477ED-8564-46ED-8FFC-DE5A509699F3}" type="datetime1">
              <a:rPr lang="en-US" smtClean="0"/>
              <a:t>3/24/2026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2895651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320040"/>
            <a:ext cx="4573413" cy="93268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6" y="1380744"/>
            <a:ext cx="4573413"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2BD82EEA-7278-1A73-C95C-473F75B54048}"/>
              </a:ext>
            </a:extLst>
          </p:cNvPr>
          <p:cNvSpPr>
            <a:spLocks noGrp="1"/>
          </p:cNvSpPr>
          <p:nvPr>
            <p:ph type="pic" sz="quarter" idx="15" hasCustomPrompt="1"/>
          </p:nvPr>
        </p:nvSpPr>
        <p:spPr>
          <a:xfrm>
            <a:off x="5737593" y="0"/>
            <a:ext cx="6454407" cy="6399152"/>
          </a:xfrm>
          <a:custGeom>
            <a:avLst/>
            <a:gdLst>
              <a:gd name="connsiteX0" fmla="*/ 0 w 6454407"/>
              <a:gd name="connsiteY0" fmla="*/ 0 h 6399152"/>
              <a:gd name="connsiteX1" fmla="*/ 6454407 w 6454407"/>
              <a:gd name="connsiteY1" fmla="*/ 0 h 6399152"/>
              <a:gd name="connsiteX2" fmla="*/ 6454407 w 6454407"/>
              <a:gd name="connsiteY2" fmla="*/ 6399152 h 6399152"/>
              <a:gd name="connsiteX3" fmla="*/ 601996 w 6454407"/>
              <a:gd name="connsiteY3" fmla="*/ 6399152 h 6399152"/>
              <a:gd name="connsiteX4" fmla="*/ 0 w 6454407"/>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7" h="6399152">
                <a:moveTo>
                  <a:pt x="0" y="0"/>
                </a:moveTo>
                <a:lnTo>
                  <a:pt x="6454407" y="0"/>
                </a:lnTo>
                <a:lnTo>
                  <a:pt x="6454407" y="6399152"/>
                </a:lnTo>
                <a:lnTo>
                  <a:pt x="601996" y="6399152"/>
                </a:lnTo>
                <a:cubicBezTo>
                  <a:pt x="269523" y="6399152"/>
                  <a:pt x="0" y="6129629"/>
                  <a:pt x="0" y="5797156"/>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0826781-2293-4754-A74B-94E6E7D7B311}" type="datetime1">
              <a:rPr lang="en-US" smtClean="0"/>
              <a:t>3/24/2026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27086670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21040" y="603504"/>
            <a:ext cx="3401568" cy="1527048"/>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F44EE1A0-D83B-FE6C-4495-F55C5070D5D1}"/>
              </a:ext>
            </a:extLst>
          </p:cNvPr>
          <p:cNvSpPr>
            <a:spLocks noGrp="1"/>
          </p:cNvSpPr>
          <p:nvPr>
            <p:ph type="pic" sz="quarter" idx="15" hasCustomPrompt="1"/>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CDFBFA6E-9D0B-474A-AFB9-4E0832448570}" type="datetime1">
              <a:rPr lang="en-US" smtClean="0"/>
              <a:t>3/24/2026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931327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58FA1BA0-D099-705F-F85E-3FBC782F7651}"/>
              </a:ext>
            </a:extLst>
          </p:cNvPr>
          <p:cNvSpPr>
            <a:spLocks noGrp="1"/>
          </p:cNvSpPr>
          <p:nvPr>
            <p:ph type="pic" sz="quarter" idx="15" hasCustomPrompt="1"/>
          </p:nvPr>
        </p:nvSpPr>
        <p:spPr>
          <a:xfrm>
            <a:off x="4502843" y="2"/>
            <a:ext cx="7689157" cy="6399151"/>
          </a:xfrm>
          <a:custGeom>
            <a:avLst/>
            <a:gdLst>
              <a:gd name="connsiteX0" fmla="*/ 0 w 7689157"/>
              <a:gd name="connsiteY0" fmla="*/ 0 h 6399151"/>
              <a:gd name="connsiteX1" fmla="*/ 7689157 w 7689157"/>
              <a:gd name="connsiteY1" fmla="*/ 0 h 6399151"/>
              <a:gd name="connsiteX2" fmla="*/ 7689157 w 7689157"/>
              <a:gd name="connsiteY2" fmla="*/ 6399151 h 6399151"/>
              <a:gd name="connsiteX3" fmla="*/ 601997 w 7689157"/>
              <a:gd name="connsiteY3" fmla="*/ 6399151 h 6399151"/>
              <a:gd name="connsiteX4" fmla="*/ 0 w 7689157"/>
              <a:gd name="connsiteY4" fmla="*/ 5797155 h 6399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1">
                <a:moveTo>
                  <a:pt x="0" y="0"/>
                </a:moveTo>
                <a:lnTo>
                  <a:pt x="7689157" y="0"/>
                </a:lnTo>
                <a:lnTo>
                  <a:pt x="7689157" y="6399151"/>
                </a:lnTo>
                <a:lnTo>
                  <a:pt x="601997" y="6399151"/>
                </a:lnTo>
                <a:cubicBezTo>
                  <a:pt x="269523" y="6399151"/>
                  <a:pt x="0" y="6129628"/>
                  <a:pt x="0" y="5797155"/>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EE767648-9FB3-40F4-8072-E80887331DF3}" type="datetime1">
              <a:rPr lang="en-US" smtClean="0"/>
              <a:t>3/24/2026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3144178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8073E866-A871-62F7-1E54-F2A44278F834}"/>
              </a:ext>
            </a:extLst>
          </p:cNvPr>
          <p:cNvSpPr>
            <a:spLocks noGrp="1"/>
          </p:cNvSpPr>
          <p:nvPr>
            <p:ph type="pic" sz="quarter" idx="15" hasCustomPrompt="1"/>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007E99A-2976-4D79-B66C-833B4C12E9C9}" type="datetime1">
              <a:rPr lang="en-US" smtClean="0"/>
              <a:t>3/24/2026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868224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111854"/>
            <a:ext cx="3945468" cy="138988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584372" y="5111854"/>
            <a:ext cx="6168356" cy="1389888"/>
          </a:xfrm>
        </p:spPr>
        <p:txBody>
          <a:bodyPr>
            <a:norm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8">
            <a:extLst>
              <a:ext uri="{FF2B5EF4-FFF2-40B4-BE49-F238E27FC236}">
                <a16:creationId xmlns:a16="http://schemas.microsoft.com/office/drawing/2014/main" id="{815B30A2-D0D1-DED2-1133-A673CEA16AE9}"/>
              </a:ext>
            </a:extLst>
          </p:cNvPr>
          <p:cNvSpPr>
            <a:spLocks noGrp="1"/>
          </p:cNvSpPr>
          <p:nvPr>
            <p:ph type="pic" sz="quarter" idx="15" hasCustomPrompt="1"/>
          </p:nvPr>
        </p:nvSpPr>
        <p:spPr>
          <a:xfrm>
            <a:off x="0" y="0"/>
            <a:ext cx="11750040" cy="4724868"/>
          </a:xfrm>
          <a:custGeom>
            <a:avLst/>
            <a:gdLst>
              <a:gd name="connsiteX0" fmla="*/ 0 w 11750040"/>
              <a:gd name="connsiteY0" fmla="*/ 0 h 4724868"/>
              <a:gd name="connsiteX1" fmla="*/ 11750040 w 11750040"/>
              <a:gd name="connsiteY1" fmla="*/ 0 h 4724868"/>
              <a:gd name="connsiteX2" fmla="*/ 11750040 w 11750040"/>
              <a:gd name="connsiteY2" fmla="*/ 4122872 h 4724868"/>
              <a:gd name="connsiteX3" fmla="*/ 11148044 w 11750040"/>
              <a:gd name="connsiteY3" fmla="*/ 4724868 h 4724868"/>
              <a:gd name="connsiteX4" fmla="*/ 0 w 11750040"/>
              <a:gd name="connsiteY4" fmla="*/ 4724868 h 4724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50040" h="4724868">
                <a:moveTo>
                  <a:pt x="0" y="0"/>
                </a:moveTo>
                <a:lnTo>
                  <a:pt x="11750040" y="0"/>
                </a:lnTo>
                <a:lnTo>
                  <a:pt x="11750040" y="4122872"/>
                </a:lnTo>
                <a:cubicBezTo>
                  <a:pt x="11750040" y="4455345"/>
                  <a:pt x="11480517" y="4724868"/>
                  <a:pt x="11148044" y="4724868"/>
                </a:cubicBezTo>
                <a:lnTo>
                  <a:pt x="0" y="4724868"/>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49DDD7D-A4A9-4042-8D3D-AF897B76225E}" type="datetime1">
              <a:rPr lang="en-US" smtClean="0"/>
              <a:t>3/24/2026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7180121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8">
            <a:extLst>
              <a:ext uri="{FF2B5EF4-FFF2-40B4-BE49-F238E27FC236}">
                <a16:creationId xmlns:a16="http://schemas.microsoft.com/office/drawing/2014/main" id="{0696DEB7-ADC8-3E90-7A63-F11D6535D0E4}"/>
              </a:ext>
            </a:extLst>
          </p:cNvPr>
          <p:cNvSpPr>
            <a:spLocks noGrp="1"/>
          </p:cNvSpPr>
          <p:nvPr>
            <p:ph type="pic" sz="quarter" idx="15" hasCustomPrompt="1"/>
          </p:nvPr>
        </p:nvSpPr>
        <p:spPr>
          <a:xfrm>
            <a:off x="0" y="0"/>
            <a:ext cx="11750040" cy="3806246"/>
          </a:xfrm>
          <a:custGeom>
            <a:avLst/>
            <a:gdLst>
              <a:gd name="connsiteX0" fmla="*/ 0 w 11733150"/>
              <a:gd name="connsiteY0" fmla="*/ 0 h 3806246"/>
              <a:gd name="connsiteX1" fmla="*/ 11733150 w 11733150"/>
              <a:gd name="connsiteY1" fmla="*/ 0 h 3806246"/>
              <a:gd name="connsiteX2" fmla="*/ 11733150 w 11733150"/>
              <a:gd name="connsiteY2" fmla="*/ 3204250 h 3806246"/>
              <a:gd name="connsiteX3" fmla="*/ 11131154 w 11733150"/>
              <a:gd name="connsiteY3" fmla="*/ 3806246 h 3806246"/>
              <a:gd name="connsiteX4" fmla="*/ 0 w 11733150"/>
              <a:gd name="connsiteY4" fmla="*/ 3806246 h 3806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3806246">
                <a:moveTo>
                  <a:pt x="0" y="0"/>
                </a:moveTo>
                <a:lnTo>
                  <a:pt x="11733150" y="0"/>
                </a:lnTo>
                <a:lnTo>
                  <a:pt x="11733150" y="3204250"/>
                </a:lnTo>
                <a:cubicBezTo>
                  <a:pt x="11733150" y="3536723"/>
                  <a:pt x="11463627" y="3806246"/>
                  <a:pt x="11131154" y="3806246"/>
                </a:cubicBezTo>
                <a:lnTo>
                  <a:pt x="0" y="3806246"/>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03EA3D79-61FB-48D3-96EC-9D73986E2DB4}" type="datetime1">
              <a:rPr lang="en-US" smtClean="0"/>
              <a:t>3/24/2026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3341199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Picture Placeholder 11">
            <a:extLst>
              <a:ext uri="{FF2B5EF4-FFF2-40B4-BE49-F238E27FC236}">
                <a16:creationId xmlns:a16="http://schemas.microsoft.com/office/drawing/2014/main" id="{20558516-7088-BB33-D6DC-15ED4C60CBAF}"/>
              </a:ext>
            </a:extLst>
          </p:cNvPr>
          <p:cNvSpPr>
            <a:spLocks noGrp="1"/>
          </p:cNvSpPr>
          <p:nvPr>
            <p:ph type="pic" sz="quarter" idx="15" hasCustomPrompt="1"/>
          </p:nvPr>
        </p:nvSpPr>
        <p:spPr>
          <a:xfrm>
            <a:off x="441960" y="3067414"/>
            <a:ext cx="11750040" cy="3790586"/>
          </a:xfrm>
          <a:custGeom>
            <a:avLst/>
            <a:gdLst>
              <a:gd name="connsiteX0" fmla="*/ 603695 w 11750040"/>
              <a:gd name="connsiteY0" fmla="*/ 0 h 3790586"/>
              <a:gd name="connsiteX1" fmla="*/ 11750040 w 11750040"/>
              <a:gd name="connsiteY1" fmla="*/ 0 h 3790586"/>
              <a:gd name="connsiteX2" fmla="*/ 11750040 w 11750040"/>
              <a:gd name="connsiteY2" fmla="*/ 3790586 h 3790586"/>
              <a:gd name="connsiteX3" fmla="*/ 0 w 11750040"/>
              <a:gd name="connsiteY3" fmla="*/ 3790586 h 3790586"/>
              <a:gd name="connsiteX4" fmla="*/ 0 w 11750040"/>
              <a:gd name="connsiteY4" fmla="*/ 603695 h 3790586"/>
              <a:gd name="connsiteX5" fmla="*/ 603695 w 11750040"/>
              <a:gd name="connsiteY5" fmla="*/ 0 h 3790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50040" h="3790586">
                <a:moveTo>
                  <a:pt x="603695" y="0"/>
                </a:moveTo>
                <a:lnTo>
                  <a:pt x="11750040" y="0"/>
                </a:lnTo>
                <a:lnTo>
                  <a:pt x="11750040" y="3790586"/>
                </a:lnTo>
                <a:lnTo>
                  <a:pt x="0" y="3790586"/>
                </a:lnTo>
                <a:lnTo>
                  <a:pt x="0" y="603695"/>
                </a:lnTo>
                <a:cubicBezTo>
                  <a:pt x="0" y="270283"/>
                  <a:pt x="270283" y="0"/>
                  <a:pt x="603695"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40460"/>
            <a:ext cx="3494314" cy="338328"/>
          </a:xfrm>
        </p:spPr>
        <p:txBody>
          <a:bodyPr/>
          <a:lstStyle/>
          <a:p>
            <a:fld id="{5E407E80-9270-4600-9E83-876C054EC0ED}" type="datetime1">
              <a:rPr lang="en-US" smtClean="0"/>
              <a:t>3/24/2026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40460"/>
            <a:ext cx="2805405"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40460"/>
            <a:ext cx="429207" cy="338328"/>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3871832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11155680" cy="970463"/>
          </a:xfrm>
        </p:spPr>
        <p:txBody>
          <a:bodyPr anchor="ctr"/>
          <a:lstStyle/>
          <a:p>
            <a:r>
              <a:rPr lang="en-US" dirty="0"/>
              <a:t>Click to edit Master title style</a:t>
            </a:r>
          </a:p>
        </p:txBody>
      </p:sp>
      <p:sp>
        <p:nvSpPr>
          <p:cNvPr id="9" name="Picture Placeholder 8">
            <a:extLst>
              <a:ext uri="{FF2B5EF4-FFF2-40B4-BE49-F238E27FC236}">
                <a16:creationId xmlns:a16="http://schemas.microsoft.com/office/drawing/2014/main" id="{19C22D85-D675-737B-9F54-B9D7FC819199}"/>
              </a:ext>
            </a:extLst>
          </p:cNvPr>
          <p:cNvSpPr>
            <a:spLocks noGrp="1"/>
          </p:cNvSpPr>
          <p:nvPr>
            <p:ph type="pic" sz="quarter" idx="15" hasCustomPrompt="1"/>
          </p:nvPr>
        </p:nvSpPr>
        <p:spPr>
          <a:xfrm>
            <a:off x="0" y="1828800"/>
            <a:ext cx="6707699" cy="5029200"/>
          </a:xfrm>
          <a:custGeom>
            <a:avLst/>
            <a:gdLst>
              <a:gd name="connsiteX0" fmla="*/ 0 w 6707699"/>
              <a:gd name="connsiteY0" fmla="*/ 0 h 5029200"/>
              <a:gd name="connsiteX1" fmla="*/ 6129259 w 6707699"/>
              <a:gd name="connsiteY1" fmla="*/ 0 h 5029200"/>
              <a:gd name="connsiteX2" fmla="*/ 6707699 w 6707699"/>
              <a:gd name="connsiteY2" fmla="*/ 578440 h 5029200"/>
              <a:gd name="connsiteX3" fmla="*/ 6707699 w 6707699"/>
              <a:gd name="connsiteY3" fmla="*/ 5029200 h 5029200"/>
              <a:gd name="connsiteX4" fmla="*/ 0 w 6707699"/>
              <a:gd name="connsiteY4" fmla="*/ 5029200 h 5029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07699" h="5029200">
                <a:moveTo>
                  <a:pt x="0" y="0"/>
                </a:moveTo>
                <a:lnTo>
                  <a:pt x="6129259" y="0"/>
                </a:lnTo>
                <a:cubicBezTo>
                  <a:pt x="6448723" y="0"/>
                  <a:pt x="6707699" y="258976"/>
                  <a:pt x="6707699" y="578440"/>
                </a:cubicBezTo>
                <a:lnTo>
                  <a:pt x="6707699" y="5029200"/>
                </a:lnTo>
                <a:lnTo>
                  <a:pt x="0" y="5029200"/>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89302" y="1828800"/>
            <a:ext cx="4196146" cy="45037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389302" y="6492240"/>
            <a:ext cx="1280160" cy="338328"/>
          </a:xfrm>
        </p:spPr>
        <p:txBody>
          <a:bodyPr/>
          <a:lstStyle/>
          <a:p>
            <a:fld id="{7A043757-40C8-48EB-A459-80D3B00F0BCB}" type="datetime1">
              <a:rPr lang="en-US" smtClean="0"/>
              <a:t>3/24/2026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9462" y="6492240"/>
            <a:ext cx="2888554"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478022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39"/>
            <a:ext cx="4855464" cy="1453896"/>
          </a:xfrm>
        </p:spPr>
        <p:txBody>
          <a:bodyPr anchor="t"/>
          <a:lstStyle/>
          <a:p>
            <a:r>
              <a:rPr lang="en-US" dirty="0"/>
              <a:t>Click to edit Master title style</a:t>
            </a:r>
          </a:p>
        </p:txBody>
      </p:sp>
      <p:sp>
        <p:nvSpPr>
          <p:cNvPr id="11" name="Picture Placeholder 8">
            <a:extLst>
              <a:ext uri="{FF2B5EF4-FFF2-40B4-BE49-F238E27FC236}">
                <a16:creationId xmlns:a16="http://schemas.microsoft.com/office/drawing/2014/main" id="{C202BC3A-8633-9F03-1586-99447DA1CFF3}"/>
              </a:ext>
            </a:extLst>
          </p:cNvPr>
          <p:cNvSpPr>
            <a:spLocks noGrp="1"/>
          </p:cNvSpPr>
          <p:nvPr>
            <p:ph type="pic" sz="quarter" idx="15" hasCustomPrompt="1"/>
          </p:nvPr>
        </p:nvSpPr>
        <p:spPr>
          <a:xfrm>
            <a:off x="0" y="2293496"/>
            <a:ext cx="5285232" cy="4564504"/>
          </a:xfrm>
          <a:custGeom>
            <a:avLst/>
            <a:gdLst>
              <a:gd name="connsiteX0" fmla="*/ 0 w 5285232"/>
              <a:gd name="connsiteY0" fmla="*/ 0 h 4564504"/>
              <a:gd name="connsiteX1" fmla="*/ 4706792 w 5285232"/>
              <a:gd name="connsiteY1" fmla="*/ 0 h 4564504"/>
              <a:gd name="connsiteX2" fmla="*/ 5285232 w 5285232"/>
              <a:gd name="connsiteY2" fmla="*/ 578440 h 4564504"/>
              <a:gd name="connsiteX3" fmla="*/ 5285232 w 5285232"/>
              <a:gd name="connsiteY3" fmla="*/ 4564504 h 4564504"/>
              <a:gd name="connsiteX4" fmla="*/ 0 w 5285232"/>
              <a:gd name="connsiteY4" fmla="*/ 4564504 h 45645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85232" h="4564504">
                <a:moveTo>
                  <a:pt x="0" y="0"/>
                </a:moveTo>
                <a:lnTo>
                  <a:pt x="4706792" y="0"/>
                </a:lnTo>
                <a:cubicBezTo>
                  <a:pt x="5026256" y="0"/>
                  <a:pt x="5285232" y="258976"/>
                  <a:pt x="5285232" y="578440"/>
                </a:cubicBezTo>
                <a:lnTo>
                  <a:pt x="5285232" y="4564504"/>
                </a:lnTo>
                <a:lnTo>
                  <a:pt x="0" y="456450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096000" y="6492240"/>
            <a:ext cx="2651760" cy="338328"/>
          </a:xfrm>
        </p:spPr>
        <p:txBody>
          <a:bodyPr/>
          <a:lstStyle/>
          <a:p>
            <a:fld id="{D0304CB2-AF95-4B6C-81FD-EF29E4F12940}" type="datetime1">
              <a:rPr lang="en-US" smtClean="0"/>
              <a:t>3/24/2026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930901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50218"/>
            <a:ext cx="3827439" cy="1453896"/>
          </a:xfrm>
        </p:spPr>
        <p:txBody>
          <a:bodyPr anchor="t">
            <a:normAutofit/>
          </a:bodyPr>
          <a:lstStyle>
            <a:lvl1pPr>
              <a:defRPr sz="3200"/>
            </a:lvl1pPr>
          </a:lstStyle>
          <a:p>
            <a:r>
              <a:rPr lang="en-US" dirty="0"/>
              <a:t>Click to edit Master title style</a:t>
            </a:r>
          </a:p>
        </p:txBody>
      </p:sp>
      <p:sp>
        <p:nvSpPr>
          <p:cNvPr id="10" name="Picture Placeholder 8">
            <a:extLst>
              <a:ext uri="{FF2B5EF4-FFF2-40B4-BE49-F238E27FC236}">
                <a16:creationId xmlns:a16="http://schemas.microsoft.com/office/drawing/2014/main" id="{E211327B-3880-6494-1C8F-EEE1BF913B81}"/>
              </a:ext>
            </a:extLst>
          </p:cNvPr>
          <p:cNvSpPr>
            <a:spLocks noGrp="1"/>
          </p:cNvSpPr>
          <p:nvPr>
            <p:ph type="pic" sz="quarter" idx="15" hasCustomPrompt="1"/>
          </p:nvPr>
        </p:nvSpPr>
        <p:spPr>
          <a:xfrm>
            <a:off x="0" y="2293494"/>
            <a:ext cx="4176819" cy="4564506"/>
          </a:xfrm>
          <a:custGeom>
            <a:avLst/>
            <a:gdLst>
              <a:gd name="connsiteX0" fmla="*/ 0 w 4176819"/>
              <a:gd name="connsiteY0" fmla="*/ 0 h 4564506"/>
              <a:gd name="connsiteX1" fmla="*/ 3598379 w 4176819"/>
              <a:gd name="connsiteY1" fmla="*/ 0 h 4564506"/>
              <a:gd name="connsiteX2" fmla="*/ 4176819 w 4176819"/>
              <a:gd name="connsiteY2" fmla="*/ 578440 h 4564506"/>
              <a:gd name="connsiteX3" fmla="*/ 4176819 w 4176819"/>
              <a:gd name="connsiteY3" fmla="*/ 4564506 h 4564506"/>
              <a:gd name="connsiteX4" fmla="*/ 0 w 4176819"/>
              <a:gd name="connsiteY4" fmla="*/ 4564506 h 45645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6819" h="4564506">
                <a:moveTo>
                  <a:pt x="0" y="0"/>
                </a:moveTo>
                <a:lnTo>
                  <a:pt x="3598379" y="0"/>
                </a:lnTo>
                <a:cubicBezTo>
                  <a:pt x="3917843" y="0"/>
                  <a:pt x="4176819" y="258976"/>
                  <a:pt x="4176819" y="578440"/>
                </a:cubicBezTo>
                <a:lnTo>
                  <a:pt x="4176819" y="4564506"/>
                </a:lnTo>
                <a:lnTo>
                  <a:pt x="0" y="4564506"/>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20787" y="549275"/>
            <a:ext cx="6561138" cy="578815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115073" y="6492240"/>
            <a:ext cx="2843784" cy="338328"/>
          </a:xfrm>
        </p:spPr>
        <p:txBody>
          <a:bodyPr/>
          <a:lstStyle/>
          <a:p>
            <a:fld id="{FD636673-28CE-4CCE-80FB-7124C935A31A}" type="datetime1">
              <a:rPr lang="en-US" smtClean="0"/>
              <a:t>3/24/2026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7475470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Big Number">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EF0D11-5ED9-D2C8-48DF-CDDD85CEAC2D}"/>
              </a:ext>
            </a:extLst>
          </p:cNvPr>
          <p:cNvSpPr/>
          <p:nvPr/>
        </p:nvSpPr>
        <p:spPr>
          <a:xfrm>
            <a:off x="0" y="0"/>
            <a:ext cx="12192000"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1389888" y="4809744"/>
            <a:ext cx="9345168" cy="1225296"/>
          </a:xfrm>
        </p:spPr>
        <p:txBody>
          <a:bodyPr anchor="t">
            <a:normAutofit/>
          </a:bodyPr>
          <a:lstStyle>
            <a:lvl1pPr algn="ctr">
              <a:lnSpc>
                <a:spcPct val="120000"/>
              </a:lnSpc>
              <a:defRPr sz="2800">
                <a:solidFill>
                  <a:schemeClr val="tx2"/>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493776" y="603504"/>
            <a:ext cx="11201400" cy="4206240"/>
          </a:xfrm>
        </p:spPr>
        <p:txBody>
          <a:bodyPr anchor="b">
            <a:normAutofit/>
          </a:bodyPr>
          <a:lstStyle>
            <a:lvl1pPr marL="0" indent="0" algn="ctr">
              <a:lnSpc>
                <a:spcPct val="90000"/>
              </a:lnSpc>
              <a:buNone/>
              <a:defRPr sz="27800">
                <a:solidFill>
                  <a:schemeClr val="accent1">
                    <a:lumMod val="75000"/>
                  </a:schemeClr>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E8802264-EF96-4074-A671-AB5D99F5E332}" type="datetime1">
              <a:rPr lang="en-US" smtClean="0"/>
              <a:t>3/24/2026</a:t>
            </a:fld>
            <a:endParaRPr lang="en-US" dirty="0"/>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r>
              <a:rPr lang="en-US"/>
              <a:t>Sample Footer Text</a:t>
            </a:r>
            <a:endParaRPr lang="en-US" dirty="0"/>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828661623"/>
      </p:ext>
    </p:extLst>
  </p:cSld>
  <p:clrMapOvr>
    <a:overrideClrMapping bg1="dk1" tx1="lt1" bg2="dk2" tx2="lt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Big Number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621792" y="4873752"/>
            <a:ext cx="8439912" cy="1490472"/>
          </a:xfrm>
        </p:spPr>
        <p:txBody>
          <a:bodyPr vert="horz" lIns="91440" tIns="45720" rIns="91440" bIns="45720" rtlCol="0" anchor="t">
            <a:normAutofit/>
          </a:bodyPr>
          <a:lstStyle>
            <a:lvl1pPr>
              <a:lnSpc>
                <a:spcPct val="120000"/>
              </a:lnSpc>
              <a:defRPr lang="en-US" sz="2800" dirty="0">
                <a:solidFill>
                  <a:schemeClr val="tx2"/>
                </a:solidFill>
                <a:latin typeface="+mn-lt"/>
              </a:defRPr>
            </a:lvl1pPr>
          </a:lstStyle>
          <a:p>
            <a:pPr lvl="0"/>
            <a:r>
              <a:rPr lang="en-US" dirty="0"/>
              <a:t>Click to edit Master title style</a:t>
            </a:r>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39496" y="420624"/>
            <a:ext cx="11100816" cy="4334256"/>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FB84F615-9106-410C-834A-3DBE51A81CC1}" type="datetime1">
              <a:rPr lang="en-US" smtClean="0"/>
              <a:t>3/24/2026</a:t>
            </a:fld>
            <a:endParaRPr lang="en-US" dirty="0"/>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r>
              <a:rPr lang="en-US"/>
              <a:t>Sample Footer Text</a:t>
            </a:r>
            <a:endParaRPr lang="en-US" dirty="0"/>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65953102"/>
      </p:ext>
    </p:extLst>
  </p:cSld>
  <p:clrMapOvr>
    <a:overrideClrMapping bg1="lt1" tx1="dk1" bg2="lt2" tx2="dk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Big Number 3">
    <p:bg>
      <p:bgRef idx="1001">
        <a:schemeClr val="bg1"/>
      </p:bgRef>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0EA1A10B-111C-8469-40F7-C3551BB027D0}"/>
              </a:ext>
            </a:extLst>
          </p:cNvPr>
          <p:cNvSpPr/>
          <p:nvPr/>
        </p:nvSpPr>
        <p:spPr>
          <a:xfrm>
            <a:off x="1" y="4783948"/>
            <a:ext cx="11762231" cy="2074052"/>
          </a:xfrm>
          <a:custGeom>
            <a:avLst/>
            <a:gdLst>
              <a:gd name="connsiteX0" fmla="*/ 0 w 11762231"/>
              <a:gd name="connsiteY0" fmla="*/ 0 h 2074052"/>
              <a:gd name="connsiteX1" fmla="*/ 112775 w 11762231"/>
              <a:gd name="connsiteY1" fmla="*/ 0 h 2074052"/>
              <a:gd name="connsiteX2" fmla="*/ 11102489 w 11762231"/>
              <a:gd name="connsiteY2" fmla="*/ 0 h 2074052"/>
              <a:gd name="connsiteX3" fmla="*/ 11437005 w 11762231"/>
              <a:gd name="connsiteY3" fmla="*/ 0 h 2074052"/>
              <a:gd name="connsiteX4" fmla="*/ 11762231 w 11762231"/>
              <a:gd name="connsiteY4" fmla="*/ 325226 h 2074052"/>
              <a:gd name="connsiteX5" fmla="*/ 11762231 w 11762231"/>
              <a:gd name="connsiteY5" fmla="*/ 2074052 h 2074052"/>
              <a:gd name="connsiteX6" fmla="*/ 11427715 w 11762231"/>
              <a:gd name="connsiteY6" fmla="*/ 2074052 h 2074052"/>
              <a:gd name="connsiteX7" fmla="*/ 112775 w 11762231"/>
              <a:gd name="connsiteY7" fmla="*/ 2074052 h 2074052"/>
              <a:gd name="connsiteX8" fmla="*/ 0 w 11762231"/>
              <a:gd name="connsiteY8" fmla="*/ 2074052 h 207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62231" h="2074052">
                <a:moveTo>
                  <a:pt x="0" y="0"/>
                </a:moveTo>
                <a:lnTo>
                  <a:pt x="112775" y="0"/>
                </a:lnTo>
                <a:lnTo>
                  <a:pt x="11102489" y="0"/>
                </a:lnTo>
                <a:lnTo>
                  <a:pt x="11437005" y="0"/>
                </a:lnTo>
                <a:cubicBezTo>
                  <a:pt x="11616622" y="0"/>
                  <a:pt x="11762231" y="145609"/>
                  <a:pt x="11762231" y="325226"/>
                </a:cubicBezTo>
                <a:lnTo>
                  <a:pt x="11762231" y="2074052"/>
                </a:lnTo>
                <a:lnTo>
                  <a:pt x="11427715" y="2074052"/>
                </a:lnTo>
                <a:lnTo>
                  <a:pt x="112775" y="2074052"/>
                </a:lnTo>
                <a:lnTo>
                  <a:pt x="0" y="2074052"/>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621792" y="4873752"/>
            <a:ext cx="8439912" cy="1591056"/>
          </a:xfrm>
        </p:spPr>
        <p:txBody>
          <a:bodyPr vert="horz" lIns="91440" tIns="45720" rIns="91440" bIns="45720" rtlCol="0" anchor="ctr">
            <a:normAutofit/>
          </a:bodyPr>
          <a:lstStyle>
            <a:lvl1pPr>
              <a:lnSpc>
                <a:spcPct val="120000"/>
              </a:lnSpc>
              <a:defRPr lang="en-US" sz="2800" dirty="0">
                <a:latin typeface="+mn-lt"/>
              </a:defRPr>
            </a:lvl1pPr>
          </a:lstStyle>
          <a:p>
            <a:pPr lvl="0"/>
            <a:r>
              <a:rPr lang="en-US" dirty="0"/>
              <a:t>Click to edit Master title style</a:t>
            </a:r>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39496" y="420624"/>
            <a:ext cx="11100816" cy="4334256"/>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1D5A920F-C91E-4FD9-A8A8-AC96444816EA}" type="datetime1">
              <a:rPr lang="en-US" smtClean="0"/>
              <a:t>3/24/2026</a:t>
            </a:fld>
            <a:endParaRPr lang="en-US" dirty="0"/>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a:xfrm>
            <a:off x="8430768" y="6492240"/>
            <a:ext cx="2660904" cy="338328"/>
          </a:xfrm>
        </p:spPr>
        <p:txBody>
          <a:bodyPr/>
          <a:lstStyle>
            <a:lvl1pPr>
              <a:defRPr>
                <a:solidFill>
                  <a:schemeClr val="tx2"/>
                </a:solidFill>
              </a:defRPr>
            </a:lvl1pPr>
          </a:lstStyle>
          <a:p>
            <a:r>
              <a:rPr lang="en-US" dirty="0"/>
              <a:t>Sample Footer Text</a:t>
            </a:r>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a:xfrm>
            <a:off x="11183112" y="6492240"/>
            <a:ext cx="457200" cy="338328"/>
          </a:xfrm>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379303631"/>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83FF91DA-BC67-4FFF-80B3-6A83720BA580}" type="datetime1">
              <a:rPr lang="en-US" smtClean="0"/>
              <a:t>3/24/2026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29768" y="987552"/>
            <a:ext cx="10149840" cy="4846320"/>
          </a:xfrm>
        </p:spPr>
        <p:txBody>
          <a:bodyPr anchor="ctr">
            <a:normAutofit/>
          </a:bodyPr>
          <a:lstStyle>
            <a:lvl1pPr marL="0" indent="0">
              <a:lnSpc>
                <a:spcPct val="110000"/>
              </a:lnSpc>
              <a:buNone/>
              <a:defRPr sz="4400" b="0" cap="all" baseline="0">
                <a:solidFill>
                  <a:schemeClr val="accent1"/>
                </a:solidFill>
              </a:defRPr>
            </a:lvl1pPr>
            <a:lvl2pPr marL="228600" indent="0">
              <a:lnSpc>
                <a:spcPct val="110000"/>
              </a:lnSpc>
              <a:buNone/>
              <a:defRPr sz="4000" b="0" cap="all" baseline="0">
                <a:solidFill>
                  <a:schemeClr val="accent1"/>
                </a:solidFill>
              </a:defRPr>
            </a:lvl2pPr>
            <a:lvl3pPr marL="457200" indent="0">
              <a:lnSpc>
                <a:spcPct val="110000"/>
              </a:lnSpc>
              <a:buNone/>
              <a:defRPr sz="3600" b="0" cap="all" baseline="0">
                <a:solidFill>
                  <a:schemeClr val="accent1"/>
                </a:solidFill>
              </a:defRPr>
            </a:lvl3pPr>
            <a:lvl4pPr marL="685800" indent="0">
              <a:lnSpc>
                <a:spcPct val="110000"/>
              </a:lnSpc>
              <a:buNone/>
              <a:defRPr sz="3200" b="0" cap="all" baseline="0">
                <a:solidFill>
                  <a:schemeClr val="accent1"/>
                </a:solidFill>
              </a:defRPr>
            </a:lvl4pPr>
            <a:lvl5pPr marL="914400" indent="0">
              <a:lnSpc>
                <a:spcPct val="110000"/>
              </a:lnSpc>
              <a:buNone/>
              <a:defRPr sz="2800" b="0" cap="all"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8757579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Statement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accent1"/>
                </a:solidFill>
              </a:defRPr>
            </a:lvl1pPr>
          </a:lstStyle>
          <a:p>
            <a:fld id="{15565DD7-EB64-4BFE-B850-4043488A7CD8}" type="datetime1">
              <a:rPr lang="en-US" smtClean="0"/>
              <a:t>3/24/2026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accent1"/>
                </a:solidFill>
              </a:defRPr>
            </a:lvl1pPr>
          </a:lstStyle>
          <a:p>
            <a:r>
              <a:rPr lang="en-US"/>
              <a:t>Sample Footer Text</a:t>
            </a:r>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29768" y="630936"/>
            <a:ext cx="8449056" cy="5605272"/>
          </a:xfrm>
        </p:spPr>
        <p:txBody>
          <a:bodyPr anchor="ctr">
            <a:normAutofit/>
          </a:bodyPr>
          <a:lstStyle>
            <a:lvl1pPr marL="0" indent="0">
              <a:lnSpc>
                <a:spcPct val="110000"/>
              </a:lnSpc>
              <a:buNone/>
              <a:defRPr sz="5400" b="0" cap="none" baseline="0">
                <a:solidFill>
                  <a:schemeClr val="accent1"/>
                </a:solidFill>
              </a:defRPr>
            </a:lvl1pPr>
            <a:lvl2pPr marL="228600" indent="0">
              <a:lnSpc>
                <a:spcPct val="110000"/>
              </a:lnSpc>
              <a:buNone/>
              <a:defRPr sz="4800" b="0" cap="none" baseline="0">
                <a:solidFill>
                  <a:schemeClr val="accent1"/>
                </a:solidFill>
              </a:defRPr>
            </a:lvl2pPr>
            <a:lvl3pPr marL="457200" indent="0">
              <a:lnSpc>
                <a:spcPct val="110000"/>
              </a:lnSpc>
              <a:buNone/>
              <a:defRPr sz="4400" b="0" cap="none" baseline="0">
                <a:solidFill>
                  <a:schemeClr val="accent1"/>
                </a:solidFill>
              </a:defRPr>
            </a:lvl3pPr>
            <a:lvl4pPr marL="685800" indent="0">
              <a:lnSpc>
                <a:spcPct val="110000"/>
              </a:lnSpc>
              <a:buNone/>
              <a:defRPr sz="4000" b="0" cap="none" baseline="0">
                <a:solidFill>
                  <a:schemeClr val="accent1"/>
                </a:solidFill>
              </a:defRPr>
            </a:lvl4pPr>
            <a:lvl5pPr marL="914400" indent="0">
              <a:lnSpc>
                <a:spcPct val="110000"/>
              </a:lnSpc>
              <a:buNone/>
              <a:defRPr sz="3600" b="0" cap="none"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147332274"/>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860B29AE-EBEF-71CC-AE38-3B2CD14FCA19}"/>
              </a:ext>
            </a:extLst>
          </p:cNvPr>
          <p:cNvSpPr/>
          <p:nvPr/>
        </p:nvSpPr>
        <p:spPr>
          <a:xfrm rot="5400000" flipV="1">
            <a:off x="-2566724" y="2566724"/>
            <a:ext cx="6399213" cy="1265765"/>
          </a:xfrm>
          <a:custGeom>
            <a:avLst/>
            <a:gdLst>
              <a:gd name="connsiteX0" fmla="*/ 0 w 6399213"/>
              <a:gd name="connsiteY0" fmla="*/ 0 h 1265765"/>
              <a:gd name="connsiteX1" fmla="*/ 0 w 6399213"/>
              <a:gd name="connsiteY1" fmla="*/ 1265765 h 1265765"/>
              <a:gd name="connsiteX2" fmla="*/ 5982881 w 6399213"/>
              <a:gd name="connsiteY2" fmla="*/ 1265765 h 1265765"/>
              <a:gd name="connsiteX3" fmla="*/ 6399213 w 6399213"/>
              <a:gd name="connsiteY3" fmla="*/ 849433 h 1265765"/>
              <a:gd name="connsiteX4" fmla="*/ 6399213 w 6399213"/>
              <a:gd name="connsiteY4" fmla="*/ 0 h 12657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99213" h="1265765">
                <a:moveTo>
                  <a:pt x="0" y="0"/>
                </a:moveTo>
                <a:lnTo>
                  <a:pt x="0" y="1265765"/>
                </a:lnTo>
                <a:lnTo>
                  <a:pt x="5982881" y="1265765"/>
                </a:lnTo>
                <a:cubicBezTo>
                  <a:pt x="6212815" y="1265765"/>
                  <a:pt x="6399213" y="1079367"/>
                  <a:pt x="6399213" y="849433"/>
                </a:cubicBezTo>
                <a:lnTo>
                  <a:pt x="6399213"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BE2C979-2DBB-4FF5-B773-BBC906FD5969}" type="datetime1">
              <a:rPr lang="en-US" smtClean="0"/>
              <a:t>3/24/2026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98217" y="877824"/>
            <a:ext cx="8046720" cy="5065776"/>
          </a:xfrm>
        </p:spPr>
        <p:txBody>
          <a:bodyPr anchor="ctr">
            <a:normAutofit/>
          </a:bodyPr>
          <a:lstStyle>
            <a:lvl1pPr marL="0" indent="0">
              <a:lnSpc>
                <a:spcPct val="110000"/>
              </a:lnSpc>
              <a:buNone/>
              <a:defRPr sz="5400" b="0"/>
            </a:lvl1pPr>
            <a:lvl2pPr marL="228600" indent="0">
              <a:lnSpc>
                <a:spcPct val="110000"/>
              </a:lnSpc>
              <a:buNone/>
              <a:defRPr sz="4800" b="0"/>
            </a:lvl2pPr>
            <a:lvl3pPr marL="457200" indent="0">
              <a:lnSpc>
                <a:spcPct val="110000"/>
              </a:lnSpc>
              <a:buNone/>
              <a:defRPr sz="4400" b="0"/>
            </a:lvl3pPr>
            <a:lvl4pPr marL="685800" indent="0">
              <a:lnSpc>
                <a:spcPct val="110000"/>
              </a:lnSpc>
              <a:buNone/>
              <a:defRPr sz="4000" b="0"/>
            </a:lvl4pPr>
            <a:lvl5pPr marL="914400" indent="0">
              <a:lnSpc>
                <a:spcPct val="110000"/>
              </a:lnSpc>
              <a:buNone/>
              <a:defRPr sz="3600" b="0"/>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6532801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4">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1CEC059F-651D-D540-DF60-D6361D9C716B}"/>
              </a:ext>
            </a:extLst>
          </p:cNvPr>
          <p:cNvSpPr/>
          <p:nvPr/>
        </p:nvSpPr>
        <p:spPr>
          <a:xfrm flipV="1">
            <a:off x="1" y="6099048"/>
            <a:ext cx="10487111" cy="758952"/>
          </a:xfrm>
          <a:custGeom>
            <a:avLst/>
            <a:gdLst>
              <a:gd name="connsiteX0" fmla="*/ 0 w 10487111"/>
              <a:gd name="connsiteY0" fmla="*/ 758952 h 758952"/>
              <a:gd name="connsiteX1" fmla="*/ 10070779 w 10487111"/>
              <a:gd name="connsiteY1" fmla="*/ 758952 h 758952"/>
              <a:gd name="connsiteX2" fmla="*/ 10487111 w 10487111"/>
              <a:gd name="connsiteY2" fmla="*/ 342620 h 758952"/>
              <a:gd name="connsiteX3" fmla="*/ 10487111 w 10487111"/>
              <a:gd name="connsiteY3" fmla="*/ 0 h 758952"/>
              <a:gd name="connsiteX4" fmla="*/ 0 w 10487111"/>
              <a:gd name="connsiteY4" fmla="*/ 0 h 7589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87111" h="758952">
                <a:moveTo>
                  <a:pt x="0" y="758952"/>
                </a:moveTo>
                <a:lnTo>
                  <a:pt x="10070779" y="758952"/>
                </a:lnTo>
                <a:cubicBezTo>
                  <a:pt x="10300713" y="758952"/>
                  <a:pt x="10487111" y="572554"/>
                  <a:pt x="10487111" y="342620"/>
                </a:cubicBezTo>
                <a:lnTo>
                  <a:pt x="10487111"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4F5984F2-69E3-42EA-A769-C3221255F524}" type="datetime1">
              <a:rPr lang="en-US" smtClean="0"/>
              <a:t>3/24/2026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7068312"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9820656"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29768" y="1596767"/>
            <a:ext cx="9848088" cy="3767328"/>
          </a:xfrm>
        </p:spPr>
        <p:txBody>
          <a:bodyPr anchor="b">
            <a:normAutofit/>
          </a:bodyPr>
          <a:lstStyle>
            <a:lvl1pPr marL="0" indent="0">
              <a:lnSpc>
                <a:spcPct val="110000"/>
              </a:lnSpc>
              <a:buNone/>
              <a:defRPr sz="6000" b="0">
                <a:solidFill>
                  <a:schemeClr val="accent1"/>
                </a:solidFill>
              </a:defRPr>
            </a:lvl1pPr>
            <a:lvl2pPr marL="228600" indent="0">
              <a:lnSpc>
                <a:spcPct val="110000"/>
              </a:lnSpc>
              <a:buNone/>
              <a:defRPr sz="5400" b="0">
                <a:solidFill>
                  <a:schemeClr val="accent1"/>
                </a:solidFill>
              </a:defRPr>
            </a:lvl2pPr>
            <a:lvl3pPr marL="457200" indent="0">
              <a:lnSpc>
                <a:spcPct val="110000"/>
              </a:lnSpc>
              <a:buNone/>
              <a:defRPr sz="4800" b="0">
                <a:solidFill>
                  <a:schemeClr val="accent1"/>
                </a:solidFill>
              </a:defRPr>
            </a:lvl3pPr>
            <a:lvl4pPr marL="685800" indent="0">
              <a:lnSpc>
                <a:spcPct val="110000"/>
              </a:lnSpc>
              <a:buNone/>
              <a:defRPr sz="4400" b="0">
                <a:solidFill>
                  <a:schemeClr val="accent1"/>
                </a:solidFill>
              </a:defRPr>
            </a:lvl4pPr>
            <a:lvl5pPr marL="914400" indent="0">
              <a:lnSpc>
                <a:spcPct val="110000"/>
              </a:lnSpc>
              <a:buNone/>
              <a:defRPr sz="4000" b="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1565096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1618488" y="5376672"/>
            <a:ext cx="9079992" cy="466344"/>
          </a:xfrm>
        </p:spPr>
        <p:txBody>
          <a:bodyPr anchor="t">
            <a:normAutofit/>
          </a:bodyPr>
          <a:lstStyle>
            <a:lvl1pPr>
              <a:lnSpc>
                <a:spcPct val="120000"/>
              </a:lnSpc>
              <a:defRPr sz="2200">
                <a:latin typeface="+mn-lt"/>
              </a:defRPr>
            </a:lvl1pPr>
          </a:lstStyle>
          <a:p>
            <a:r>
              <a:rPr lang="en-US" dirty="0"/>
              <a:t>Quote Author</a:t>
            </a:r>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A3621600-2F49-4BDF-9F00-79A81477383F}" type="datetime1">
              <a:rPr lang="en-US" smtClean="0"/>
              <a:t>3/24/2026</a:t>
            </a:fld>
            <a:endParaRPr lang="en-US" dirty="0"/>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p:txBody>
          <a:bodyPr/>
          <a:lstStyle/>
          <a:p>
            <a:r>
              <a:rPr lang="en-US"/>
              <a:t>Sample Footer Text</a:t>
            </a:r>
            <a:endParaRPr lang="en-US" dirty="0"/>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1499616" y="1527048"/>
            <a:ext cx="9198864" cy="2871216"/>
          </a:xfrm>
        </p:spPr>
        <p:txBody>
          <a:bodyPr anchor="ctr">
            <a:normAutofit/>
          </a:bodyPr>
          <a:lstStyle>
            <a:lvl1pPr marL="137160" indent="-137160">
              <a:lnSpc>
                <a:spcPct val="110000"/>
              </a:lnSpc>
              <a:spcBef>
                <a:spcPts val="0"/>
              </a:spcBef>
              <a:buNone/>
              <a:defRPr sz="4000">
                <a:solidFill>
                  <a:schemeClr val="accent1"/>
                </a:solidFill>
                <a:latin typeface="+mj-lt"/>
              </a:defRPr>
            </a:lvl1pPr>
          </a:lstStyle>
          <a:p>
            <a:pPr lvl="0"/>
            <a:r>
              <a:rPr lang="en-US" dirty="0"/>
              <a:t>Click to edit Quote</a:t>
            </a:r>
          </a:p>
        </p:txBody>
      </p:sp>
    </p:spTree>
    <p:extLst>
      <p:ext uri="{BB962C8B-B14F-4D97-AF65-F5344CB8AC3E}">
        <p14:creationId xmlns:p14="http://schemas.microsoft.com/office/powerpoint/2010/main" val="37546553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3AF1DAFD-6C43-776A-EDEF-047653131661}"/>
              </a:ext>
            </a:extLst>
          </p:cNvPr>
          <p:cNvSpPr/>
          <p:nvPr/>
        </p:nvSpPr>
        <p:spPr>
          <a:xfrm flipV="1">
            <a:off x="0" y="823828"/>
            <a:ext cx="11385608" cy="6034172"/>
          </a:xfrm>
          <a:custGeom>
            <a:avLst/>
            <a:gdLst>
              <a:gd name="connsiteX0" fmla="*/ 0 w 11385608"/>
              <a:gd name="connsiteY0" fmla="*/ 6034172 h 6034172"/>
              <a:gd name="connsiteX1" fmla="*/ 10969276 w 11385608"/>
              <a:gd name="connsiteY1" fmla="*/ 6034172 h 6034172"/>
              <a:gd name="connsiteX2" fmla="*/ 11385608 w 11385608"/>
              <a:gd name="connsiteY2" fmla="*/ 5617840 h 6034172"/>
              <a:gd name="connsiteX3" fmla="*/ 11385608 w 11385608"/>
              <a:gd name="connsiteY3" fmla="*/ 0 h 6034172"/>
              <a:gd name="connsiteX4" fmla="*/ 0 w 11385608"/>
              <a:gd name="connsiteY4" fmla="*/ 0 h 60341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85608" h="6034172">
                <a:moveTo>
                  <a:pt x="0" y="6034172"/>
                </a:moveTo>
                <a:lnTo>
                  <a:pt x="10969276" y="6034172"/>
                </a:lnTo>
                <a:cubicBezTo>
                  <a:pt x="11199210" y="6034172"/>
                  <a:pt x="11385608" y="5847774"/>
                  <a:pt x="11385608" y="5617840"/>
                </a:cubicBezTo>
                <a:lnTo>
                  <a:pt x="11385608"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566928" y="5148072"/>
            <a:ext cx="8366760" cy="1188720"/>
          </a:xfrm>
        </p:spPr>
        <p:txBody>
          <a:bodyPr anchor="ctr">
            <a:normAutofit/>
          </a:bodyPr>
          <a:lstStyle>
            <a:lvl1pPr>
              <a:lnSpc>
                <a:spcPct val="120000"/>
              </a:lnSpc>
              <a:defRPr sz="1800" b="1">
                <a:latin typeface="+mn-lt"/>
              </a:defRPr>
            </a:lvl1pPr>
          </a:lstStyle>
          <a:p>
            <a:r>
              <a:rPr lang="en-US" dirty="0"/>
              <a:t>Quote Author</a:t>
            </a:r>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A2123558-A89A-4F39-900D-C4A4FDA1B2E7}" type="datetime1">
              <a:rPr lang="en-US" smtClean="0"/>
              <a:t>3/24/2026</a:t>
            </a:fld>
            <a:endParaRPr lang="en-US" dirty="0"/>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a:xfrm>
            <a:off x="8668512"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a:xfrm>
            <a:off x="11420856"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429768" y="1783080"/>
            <a:ext cx="8503920" cy="3209544"/>
          </a:xfrm>
        </p:spPr>
        <p:txBody>
          <a:bodyPr anchor="t">
            <a:normAutofit/>
          </a:bodyPr>
          <a:lstStyle>
            <a:lvl1pPr marL="137160" indent="-137160">
              <a:lnSpc>
                <a:spcPct val="100000"/>
              </a:lnSpc>
              <a:spcBef>
                <a:spcPts val="0"/>
              </a:spcBef>
              <a:buNone/>
              <a:defRPr sz="4000">
                <a:solidFill>
                  <a:schemeClr val="accent1"/>
                </a:solidFill>
                <a:latin typeface="+mj-lt"/>
              </a:defRPr>
            </a:lvl1pPr>
          </a:lstStyle>
          <a:p>
            <a:pPr lvl="0"/>
            <a:r>
              <a:rPr lang="en-US" dirty="0"/>
              <a:t>Click to edit Quote</a:t>
            </a:r>
          </a:p>
        </p:txBody>
      </p:sp>
    </p:spTree>
    <p:extLst>
      <p:ext uri="{BB962C8B-B14F-4D97-AF65-F5344CB8AC3E}">
        <p14:creationId xmlns:p14="http://schemas.microsoft.com/office/powerpoint/2010/main" val="306459490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B25BDAC2-53C5-6F8B-7446-54D1152EB91B}"/>
              </a:ext>
            </a:extLst>
          </p:cNvPr>
          <p:cNvSpPr/>
          <p:nvPr/>
        </p:nvSpPr>
        <p:spPr>
          <a:xfrm>
            <a:off x="0" y="0"/>
            <a:ext cx="11385608" cy="5084064"/>
          </a:xfrm>
          <a:custGeom>
            <a:avLst/>
            <a:gdLst>
              <a:gd name="connsiteX0" fmla="*/ 0 w 11385608"/>
              <a:gd name="connsiteY0" fmla="*/ 0 h 5084064"/>
              <a:gd name="connsiteX1" fmla="*/ 11385608 w 11385608"/>
              <a:gd name="connsiteY1" fmla="*/ 0 h 5084064"/>
              <a:gd name="connsiteX2" fmla="*/ 11385608 w 11385608"/>
              <a:gd name="connsiteY2" fmla="*/ 4562110 h 5084064"/>
              <a:gd name="connsiteX3" fmla="*/ 10863655 w 11385608"/>
              <a:gd name="connsiteY3" fmla="*/ 5084064 h 5084064"/>
              <a:gd name="connsiteX4" fmla="*/ 0 w 11385608"/>
              <a:gd name="connsiteY4" fmla="*/ 5084064 h 50840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85608" h="5084064">
                <a:moveTo>
                  <a:pt x="0" y="0"/>
                </a:moveTo>
                <a:lnTo>
                  <a:pt x="11385608" y="0"/>
                </a:lnTo>
                <a:lnTo>
                  <a:pt x="11385608" y="4562110"/>
                </a:lnTo>
                <a:cubicBezTo>
                  <a:pt x="11385608" y="4850377"/>
                  <a:pt x="11151922" y="5084064"/>
                  <a:pt x="10863655" y="5084064"/>
                </a:cubicBezTo>
                <a:lnTo>
                  <a:pt x="0" y="5084064"/>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566928" y="5449824"/>
            <a:ext cx="9546336" cy="905256"/>
          </a:xfrm>
        </p:spPr>
        <p:txBody>
          <a:bodyPr anchor="ctr">
            <a:normAutofit/>
          </a:bodyPr>
          <a:lstStyle>
            <a:lvl1pPr>
              <a:lnSpc>
                <a:spcPct val="120000"/>
              </a:lnSpc>
              <a:defRPr sz="1800" b="1">
                <a:latin typeface="+mn-lt"/>
              </a:defRPr>
            </a:lvl1pPr>
          </a:lstStyle>
          <a:p>
            <a:r>
              <a:rPr lang="en-US" dirty="0"/>
              <a:t>Quote Author</a:t>
            </a:r>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5342020B-CB60-4281-A570-6300974B7A2E}" type="datetime1">
              <a:rPr lang="en-US" smtClean="0"/>
              <a:t>3/24/2026</a:t>
            </a:fld>
            <a:endParaRPr lang="en-US" dirty="0"/>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a:xfrm>
            <a:off x="8668512"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a:xfrm>
            <a:off x="11420856"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429768" y="530352"/>
            <a:ext cx="9683496" cy="3950208"/>
          </a:xfrm>
        </p:spPr>
        <p:txBody>
          <a:bodyPr anchor="ctr">
            <a:normAutofit/>
          </a:bodyPr>
          <a:lstStyle>
            <a:lvl1pPr marL="137160" indent="-137160">
              <a:lnSpc>
                <a:spcPct val="110000"/>
              </a:lnSpc>
              <a:spcBef>
                <a:spcPts val="0"/>
              </a:spcBef>
              <a:buNone/>
              <a:defRPr sz="4400">
                <a:solidFill>
                  <a:schemeClr val="accent1"/>
                </a:solidFill>
                <a:latin typeface="+mj-lt"/>
              </a:defRPr>
            </a:lvl1pPr>
          </a:lstStyle>
          <a:p>
            <a:pPr lvl="0"/>
            <a:r>
              <a:rPr lang="en-US" dirty="0"/>
              <a:t>Click to edit Quote</a:t>
            </a:r>
          </a:p>
        </p:txBody>
      </p:sp>
    </p:spTree>
    <p:extLst>
      <p:ext uri="{BB962C8B-B14F-4D97-AF65-F5344CB8AC3E}">
        <p14:creationId xmlns:p14="http://schemas.microsoft.com/office/powerpoint/2010/main" val="321921252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557784" y="4965192"/>
            <a:ext cx="8339328" cy="1289304"/>
          </a:xfrm>
        </p:spPr>
        <p:txBody>
          <a:bodyPr anchor="ctr">
            <a:normAutofit/>
          </a:bodyPr>
          <a:lstStyle>
            <a:lvl1pPr>
              <a:lnSpc>
                <a:spcPct val="120000"/>
              </a:lnSpc>
              <a:defRPr sz="1800" b="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429768" y="1033272"/>
            <a:ext cx="8467344" cy="3931920"/>
          </a:xfrm>
        </p:spPr>
        <p:txBody>
          <a:bodyPr anchor="b">
            <a:normAutofit/>
          </a:bodyPr>
          <a:lstStyle>
            <a:lvl1pPr marL="137160" indent="-137160">
              <a:lnSpc>
                <a:spcPct val="110000"/>
              </a:lnSpc>
              <a:spcBef>
                <a:spcPts val="0"/>
              </a:spcBef>
              <a:buNone/>
              <a:defRPr sz="4400">
                <a:solidFill>
                  <a:schemeClr val="accent1"/>
                </a:solidFill>
                <a:latin typeface="+mj-lt"/>
              </a:defRPr>
            </a:lvl1pPr>
          </a:lstStyle>
          <a:p>
            <a:pPr lvl="0"/>
            <a:r>
              <a:rPr lang="en-US" dirty="0"/>
              <a:t>Click to edit Quote</a:t>
            </a:r>
          </a:p>
        </p:txBody>
      </p:sp>
      <p:sp>
        <p:nvSpPr>
          <p:cNvPr id="6" name="Date Placeholder 5">
            <a:extLst>
              <a:ext uri="{FF2B5EF4-FFF2-40B4-BE49-F238E27FC236}">
                <a16:creationId xmlns:a16="http://schemas.microsoft.com/office/drawing/2014/main" id="{1554EA42-18F1-82AE-02C3-B2B2A57AD709}"/>
              </a:ext>
            </a:extLst>
          </p:cNvPr>
          <p:cNvSpPr>
            <a:spLocks noGrp="1"/>
          </p:cNvSpPr>
          <p:nvPr>
            <p:ph type="dt" sz="half" idx="14"/>
          </p:nvPr>
        </p:nvSpPr>
        <p:spPr/>
        <p:txBody>
          <a:bodyPr/>
          <a:lstStyle/>
          <a:p>
            <a:fld id="{F55215D8-97AA-4B85-B7A0-A02F39368DA3}" type="datetime1">
              <a:rPr lang="en-US" smtClean="0"/>
              <a:t>3/24/2026</a:t>
            </a:fld>
            <a:endParaRPr lang="en-US" dirty="0"/>
          </a:p>
        </p:txBody>
      </p:sp>
      <p:sp>
        <p:nvSpPr>
          <p:cNvPr id="9" name="Footer Placeholder 8">
            <a:extLst>
              <a:ext uri="{FF2B5EF4-FFF2-40B4-BE49-F238E27FC236}">
                <a16:creationId xmlns:a16="http://schemas.microsoft.com/office/drawing/2014/main" id="{A8AE5996-C1E5-AFF0-1C20-EFDC8711799D}"/>
              </a:ext>
            </a:extLst>
          </p:cNvPr>
          <p:cNvSpPr>
            <a:spLocks noGrp="1"/>
          </p:cNvSpPr>
          <p:nvPr>
            <p:ph type="ftr" sz="quarter" idx="15"/>
          </p:nvPr>
        </p:nvSpPr>
        <p:spPr/>
        <p:txBody>
          <a:bodyPr/>
          <a:lstStyle/>
          <a:p>
            <a:r>
              <a:rPr lang="en-US"/>
              <a:t>Sample Footer Text</a:t>
            </a:r>
            <a:endParaRPr lang="en-US" dirty="0"/>
          </a:p>
        </p:txBody>
      </p:sp>
      <p:sp>
        <p:nvSpPr>
          <p:cNvPr id="10" name="Slide Number Placeholder 9">
            <a:extLst>
              <a:ext uri="{FF2B5EF4-FFF2-40B4-BE49-F238E27FC236}">
                <a16:creationId xmlns:a16="http://schemas.microsoft.com/office/drawing/2014/main" id="{4A8ACF18-7D60-FEE3-1B8D-6E5F51611A84}"/>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154177040"/>
      </p:ext>
    </p:extLst>
  </p:cSld>
  <p:clrMapOvr>
    <a:overrideClrMapping bg1="lt1" tx1="dk1" bg2="lt2" tx2="dk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294248"/>
            <a:ext cx="11164825" cy="958480"/>
          </a:xfrm>
        </p:spPr>
        <p:txBody>
          <a:bodyPr/>
          <a:lstStyle/>
          <a:p>
            <a:r>
              <a:rPr lang="en-US" dirty="0"/>
              <a:t>Click to edit Master title style</a:t>
            </a:r>
          </a:p>
        </p:txBody>
      </p:sp>
      <p:sp>
        <p:nvSpPr>
          <p:cNvPr id="9" name="Text Placeholder 8">
            <a:extLst>
              <a:ext uri="{FF2B5EF4-FFF2-40B4-BE49-F238E27FC236}">
                <a16:creationId xmlns:a16="http://schemas.microsoft.com/office/drawing/2014/main" id="{778C515B-8D5A-0268-9044-7B2013C87E02}"/>
              </a:ext>
            </a:extLst>
          </p:cNvPr>
          <p:cNvSpPr>
            <a:spLocks noGrp="1"/>
          </p:cNvSpPr>
          <p:nvPr>
            <p:ph type="body" sz="quarter" idx="13"/>
          </p:nvPr>
        </p:nvSpPr>
        <p:spPr>
          <a:xfrm>
            <a:off x="429767" y="2020825"/>
            <a:ext cx="5212208" cy="428472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a:extLst>
              <a:ext uri="{FF2B5EF4-FFF2-40B4-BE49-F238E27FC236}">
                <a16:creationId xmlns:a16="http://schemas.microsoft.com/office/drawing/2014/main" id="{13C7061A-8ED7-8B72-BD2B-2DF67F8C7A75}"/>
              </a:ext>
            </a:extLst>
          </p:cNvPr>
          <p:cNvSpPr>
            <a:spLocks noGrp="1"/>
          </p:cNvSpPr>
          <p:nvPr>
            <p:ph type="body" sz="quarter" idx="14"/>
          </p:nvPr>
        </p:nvSpPr>
        <p:spPr>
          <a:xfrm>
            <a:off x="6381622" y="2020822"/>
            <a:ext cx="5212208" cy="428472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B15CE14-1FF6-4074-BE8F-BABA3B0759C8}" type="datetime1">
              <a:rPr lang="en-US" smtClean="0"/>
              <a:t>3/24/2026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4025019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29768" y="276166"/>
            <a:ext cx="11164824" cy="9765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29767"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Text Placeholder 10">
            <a:extLst>
              <a:ext uri="{FF2B5EF4-FFF2-40B4-BE49-F238E27FC236}">
                <a16:creationId xmlns:a16="http://schemas.microsoft.com/office/drawing/2014/main" id="{A211279F-0D05-3637-19CD-29468F4DD2F3}"/>
              </a:ext>
            </a:extLst>
          </p:cNvPr>
          <p:cNvSpPr>
            <a:spLocks noGrp="1"/>
          </p:cNvSpPr>
          <p:nvPr>
            <p:ph type="body" sz="quarter" idx="13"/>
          </p:nvPr>
        </p:nvSpPr>
        <p:spPr>
          <a:xfrm>
            <a:off x="430213" y="2021134"/>
            <a:ext cx="5211762" cy="434315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3" name="Text Placeholder 12">
            <a:extLst>
              <a:ext uri="{FF2B5EF4-FFF2-40B4-BE49-F238E27FC236}">
                <a16:creationId xmlns:a16="http://schemas.microsoft.com/office/drawing/2014/main" id="{F1B170DE-636A-B1A9-2EAB-C426DBFB3E51}"/>
              </a:ext>
            </a:extLst>
          </p:cNvPr>
          <p:cNvSpPr>
            <a:spLocks noGrp="1"/>
          </p:cNvSpPr>
          <p:nvPr>
            <p:ph type="body" sz="quarter" idx="14"/>
          </p:nvPr>
        </p:nvSpPr>
        <p:spPr>
          <a:xfrm>
            <a:off x="6381750" y="2020888"/>
            <a:ext cx="5213350" cy="4343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68971389-0C57-4856-A530-D0CC79ABF97F}" type="datetime1">
              <a:rPr lang="en-US" smtClean="0"/>
              <a:t>3/24/2026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9460769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3B13EFD-DF71-4A7D-9C47-1BBDB138B295}" type="datetime1">
              <a:rPr lang="en-US" smtClean="0"/>
              <a:t>3/24/2026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2747660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766BE319-9B1C-4A02-A60F-55C05B841F00}" type="datetime1">
              <a:rPr lang="en-US" smtClean="0"/>
              <a:t>3/24/2026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8076623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29768" y="553616"/>
            <a:ext cx="3595634" cy="1757505"/>
          </a:xfrm>
        </p:spPr>
        <p:txBody>
          <a:bodyPr anchor="t">
            <a:normAutofit/>
          </a:bodyPr>
          <a:lstStyle>
            <a:lvl1pPr>
              <a:defRPr sz="2800"/>
            </a:lvl1pPr>
          </a:lstStyle>
          <a:p>
            <a:r>
              <a:rPr lang="en-US" dirty="0"/>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29769" y="2311121"/>
            <a:ext cx="3309608"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6995" y="553616"/>
            <a:ext cx="6466741" cy="575256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60EF397E-666B-470F-A253-6BE6BC97EEBE}" type="datetime1">
              <a:rPr lang="en-US" smtClean="0"/>
              <a:t>3/24/2026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8921332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557784"/>
            <a:ext cx="3713996" cy="2212313"/>
          </a:xfrm>
        </p:spPr>
        <p:txBody>
          <a:bodyPr anchor="t">
            <a:normAutofit/>
          </a:bodyPr>
          <a:lstStyle>
            <a:lvl1pPr>
              <a:defRPr sz="32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29767"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13" name="Picture Placeholder 8">
            <a:extLst>
              <a:ext uri="{FF2B5EF4-FFF2-40B4-BE49-F238E27FC236}">
                <a16:creationId xmlns:a16="http://schemas.microsoft.com/office/drawing/2014/main" id="{FA23F0E6-EDAF-3A7F-5EC8-F911E9AE48EF}"/>
              </a:ext>
            </a:extLst>
          </p:cNvPr>
          <p:cNvSpPr>
            <a:spLocks noGrp="1"/>
          </p:cNvSpPr>
          <p:nvPr>
            <p:ph type="pic" sz="quarter" idx="13" hasCustomPrompt="1"/>
          </p:nvPr>
        </p:nvSpPr>
        <p:spPr>
          <a:xfrm>
            <a:off x="4502843" y="0"/>
            <a:ext cx="7689157" cy="6399152"/>
          </a:xfrm>
          <a:custGeom>
            <a:avLst/>
            <a:gdLst>
              <a:gd name="connsiteX0" fmla="*/ 0 w 7689157"/>
              <a:gd name="connsiteY0" fmla="*/ 0 h 6399152"/>
              <a:gd name="connsiteX1" fmla="*/ 7689157 w 7689157"/>
              <a:gd name="connsiteY1" fmla="*/ 0 h 6399152"/>
              <a:gd name="connsiteX2" fmla="*/ 7689157 w 7689157"/>
              <a:gd name="connsiteY2" fmla="*/ 6399152 h 6399152"/>
              <a:gd name="connsiteX3" fmla="*/ 578440 w 7689157"/>
              <a:gd name="connsiteY3" fmla="*/ 6399152 h 6399152"/>
              <a:gd name="connsiteX4" fmla="*/ 0 w 7689157"/>
              <a:gd name="connsiteY4" fmla="*/ 582071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2">
                <a:moveTo>
                  <a:pt x="0" y="0"/>
                </a:moveTo>
                <a:lnTo>
                  <a:pt x="7689157" y="0"/>
                </a:lnTo>
                <a:lnTo>
                  <a:pt x="7689157" y="6399152"/>
                </a:lnTo>
                <a:lnTo>
                  <a:pt x="578440" y="6399152"/>
                </a:lnTo>
                <a:cubicBezTo>
                  <a:pt x="258976" y="6399152"/>
                  <a:pt x="0" y="6140176"/>
                  <a:pt x="0" y="5820712"/>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EB2249CC-ABEB-43E4-956A-E3EA25785381}" type="datetime1">
              <a:rPr lang="en-US" smtClean="0"/>
              <a:t>3/24/2026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8508739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rmAutofit/>
          </a:bodyPr>
          <a:lstStyle>
            <a:lvl1pPr>
              <a:defRPr sz="6600">
                <a:solidFill>
                  <a:schemeClr val="accent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1FE689B-95F7-4D9F-8FA3-5EAD5F062125}" type="datetime1">
              <a:rPr lang="en-US" smtClean="0"/>
              <a:t>3/24/2026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93107542"/>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27318"/>
            <a:ext cx="8430768" cy="1842020"/>
          </a:xfrm>
        </p:spPr>
        <p:txBody>
          <a:bodyPr anchor="b">
            <a:normAutofit/>
          </a:bodyPr>
          <a:lstStyle>
            <a:lvl1pPr>
              <a:defRPr sz="6000">
                <a:solidFill>
                  <a:schemeClr val="accent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29768" y="3622673"/>
            <a:ext cx="8430768" cy="182880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B9EC20F-E1D8-4943-B054-6F2B6C10D630}" type="datetime1">
              <a:rPr lang="en-US" smtClean="0"/>
              <a:t>3/24/2026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11597652"/>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29768" y="283464"/>
            <a:ext cx="10652760" cy="969264"/>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29768" y="1380744"/>
            <a:ext cx="10652760" cy="490118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29768" y="6492240"/>
            <a:ext cx="2843784" cy="338328"/>
          </a:xfrm>
          <a:prstGeom prst="rect">
            <a:avLst/>
          </a:prstGeom>
        </p:spPr>
        <p:txBody>
          <a:bodyPr vert="horz" lIns="91440" tIns="45720" rIns="91440" bIns="45720" rtlCol="0" anchor="ctr"/>
          <a:lstStyle>
            <a:lvl1pPr algn="l">
              <a:defRPr sz="800">
                <a:solidFill>
                  <a:schemeClr val="tx1"/>
                </a:solidFill>
              </a:defRPr>
            </a:lvl1pPr>
          </a:lstStyle>
          <a:p>
            <a:fld id="{F7F99000-8DC5-4FAA-962C-D38BB4F2BF7D}" type="datetime1">
              <a:rPr lang="en-US" smtClean="0"/>
              <a:t>3/24/2026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97112" y="6492240"/>
            <a:ext cx="2660904" cy="338328"/>
          </a:xfrm>
          <a:prstGeom prst="rect">
            <a:avLst/>
          </a:prstGeom>
        </p:spPr>
        <p:txBody>
          <a:bodyPr vert="horz" lIns="91440" tIns="45720" rIns="91440" bIns="45720" rtlCol="0" anchor="ctr"/>
          <a:lstStyle>
            <a:lvl1pPr algn="r">
              <a:defRPr sz="800">
                <a:solidFill>
                  <a:schemeClr val="tx1"/>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49456" y="6492240"/>
            <a:ext cx="457200" cy="338328"/>
          </a:xfrm>
          <a:prstGeom prst="rect">
            <a:avLst/>
          </a:prstGeom>
        </p:spPr>
        <p:txBody>
          <a:bodyPr vert="horz" lIns="91440" tIns="45720" rIns="91440" bIns="45720" rtlCol="0" anchor="ctr"/>
          <a:lstStyle>
            <a:lvl1pPr algn="r">
              <a:defRPr sz="800">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325079625"/>
      </p:ext>
    </p:extLst>
  </p:cSld>
  <p:clrMap bg1="lt1" tx1="dk1" bg2="lt2" tx2="dk2" accent1="accent1" accent2="accent2" accent3="accent3" accent4="accent4" accent5="accent5" accent6="accent6" hlink="hlink" folHlink="folHlink"/>
  <p:sldLayoutIdLst>
    <p:sldLayoutId id="2147483803" r:id="rId1"/>
    <p:sldLayoutId id="2147483802" r:id="rId2"/>
    <p:sldLayoutId id="2147483804"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 id="2147483766" r:id="rId17"/>
    <p:sldLayoutId id="2147483767" r:id="rId18"/>
    <p:sldLayoutId id="2147483768" r:id="rId19"/>
    <p:sldLayoutId id="2147483769" r:id="rId20"/>
    <p:sldLayoutId id="2147483770" r:id="rId21"/>
    <p:sldLayoutId id="2147483771" r:id="rId22"/>
    <p:sldLayoutId id="2147483772" r:id="rId23"/>
    <p:sldLayoutId id="2147483773" r:id="rId24"/>
    <p:sldLayoutId id="2147483774" r:id="rId25"/>
    <p:sldLayoutId id="2147483775" r:id="rId26"/>
    <p:sldLayoutId id="2147483776" r:id="rId27"/>
    <p:sldLayoutId id="2147483777" r:id="rId28"/>
    <p:sldLayoutId id="2147483778" r:id="rId29"/>
    <p:sldLayoutId id="2147483779" r:id="rId30"/>
    <p:sldLayoutId id="2147483780" r:id="rId31"/>
    <p:sldLayoutId id="2147483781" r:id="rId32"/>
    <p:sldLayoutId id="2147483782" r:id="rId33"/>
    <p:sldLayoutId id="2147483783" r:id="rId34"/>
    <p:sldLayoutId id="2147483784" r:id="rId35"/>
    <p:sldLayoutId id="2147483785" r:id="rId36"/>
    <p:sldLayoutId id="2147483786" r:id="rId37"/>
    <p:sldLayoutId id="2147483787" r:id="rId38"/>
    <p:sldLayoutId id="2147483788" r:id="rId39"/>
    <p:sldLayoutId id="2147483789" r:id="rId40"/>
    <p:sldLayoutId id="2147483790" r:id="rId41"/>
    <p:sldLayoutId id="2147483791" r:id="rId42"/>
    <p:sldLayoutId id="2147483792" r:id="rId43"/>
    <p:sldLayoutId id="2147483793" r:id="rId44"/>
    <p:sldLayoutId id="2147483794" r:id="rId45"/>
    <p:sldLayoutId id="2147483795" r:id="rId46"/>
    <p:sldLayoutId id="2147483796" r:id="rId47"/>
    <p:sldLayoutId id="2147483797" r:id="rId48"/>
    <p:sldLayoutId id="2147483798" r:id="rId49"/>
    <p:sldLayoutId id="2147483799" r:id="rId50"/>
    <p:sldLayoutId id="2147483800" r:id="rId51"/>
    <p:sldLayoutId id="2147483801" r:id="rId52"/>
  </p:sldLayoutIdLst>
  <p:hf sldNum="0" hdr="0" ftr="0" dt="0"/>
  <p:txStyles>
    <p:titleStyle>
      <a:lvl1pPr algn="l" defTabSz="914400" rtl="0" eaLnBrk="1" latinLnBrk="0" hangingPunct="1">
        <a:lnSpc>
          <a:spcPct val="90000"/>
        </a:lnSpc>
        <a:spcBef>
          <a:spcPct val="0"/>
        </a:spcBef>
        <a:buNone/>
        <a:defRPr sz="3200" b="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laventanaciudadana.cl/vida-comunitaria-y-salud-mental/" TargetMode="External"/><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1.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5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5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1232A-21F3-B976-DDA6-00A73A4F8DC7}"/>
              </a:ext>
            </a:extLst>
          </p:cNvPr>
          <p:cNvSpPr>
            <a:spLocks noGrp="1"/>
          </p:cNvSpPr>
          <p:nvPr>
            <p:ph type="ctrTitle"/>
          </p:nvPr>
        </p:nvSpPr>
        <p:spPr>
          <a:xfrm>
            <a:off x="429768" y="411480"/>
            <a:ext cx="5330952" cy="3739896"/>
          </a:xfrm>
        </p:spPr>
        <p:txBody>
          <a:bodyPr anchor="t">
            <a:normAutofit/>
          </a:bodyPr>
          <a:lstStyle/>
          <a:p>
            <a:r>
              <a:rPr lang="en-GB" sz="5300" dirty="0"/>
              <a:t>A life course approach to Health and Wellbeing </a:t>
            </a:r>
          </a:p>
        </p:txBody>
      </p:sp>
      <p:sp>
        <p:nvSpPr>
          <p:cNvPr id="3" name="Subtitle 2">
            <a:extLst>
              <a:ext uri="{FF2B5EF4-FFF2-40B4-BE49-F238E27FC236}">
                <a16:creationId xmlns:a16="http://schemas.microsoft.com/office/drawing/2014/main" id="{9C66544B-1379-2331-1E50-889F466CD9C3}"/>
              </a:ext>
            </a:extLst>
          </p:cNvPr>
          <p:cNvSpPr>
            <a:spLocks noGrp="1"/>
          </p:cNvSpPr>
          <p:nvPr>
            <p:ph type="subTitle" idx="1"/>
          </p:nvPr>
        </p:nvSpPr>
        <p:spPr>
          <a:xfrm>
            <a:off x="429768" y="4873752"/>
            <a:ext cx="4517136" cy="1380744"/>
          </a:xfrm>
        </p:spPr>
        <p:txBody>
          <a:bodyPr anchor="b">
            <a:normAutofit/>
          </a:bodyPr>
          <a:lstStyle/>
          <a:p>
            <a:r>
              <a:rPr lang="en-GB" dirty="0"/>
              <a:t>By Sahra Ashoor </a:t>
            </a:r>
          </a:p>
        </p:txBody>
      </p:sp>
      <p:pic>
        <p:nvPicPr>
          <p:cNvPr id="5" name="Picture Placeholder 4">
            <a:extLst>
              <a:ext uri="{FF2B5EF4-FFF2-40B4-BE49-F238E27FC236}">
                <a16:creationId xmlns:a16="http://schemas.microsoft.com/office/drawing/2014/main" id="{437932A6-3E63-329A-EF64-183FF2EB2CE1}"/>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968" r="14968"/>
          <a:stretch>
            <a:fillRect/>
          </a:stretch>
        </p:blipFill>
        <p:spPr>
          <a:xfrm>
            <a:off x="6516688" y="0"/>
            <a:ext cx="5675312" cy="6858000"/>
          </a:xfrm>
        </p:spPr>
      </p:pic>
      <p:sp>
        <p:nvSpPr>
          <p:cNvPr id="6" name="TextBox 5">
            <a:extLst>
              <a:ext uri="{FF2B5EF4-FFF2-40B4-BE49-F238E27FC236}">
                <a16:creationId xmlns:a16="http://schemas.microsoft.com/office/drawing/2014/main" id="{71BEF708-DD87-79B8-1BCE-61748AC97777}"/>
              </a:ext>
            </a:extLst>
          </p:cNvPr>
          <p:cNvSpPr txBox="1"/>
          <p:nvPr/>
        </p:nvSpPr>
        <p:spPr>
          <a:xfrm>
            <a:off x="6516688" y="6399213"/>
            <a:ext cx="5675312" cy="230832"/>
          </a:xfrm>
          <a:prstGeom prst="rect">
            <a:avLst/>
          </a:prstGeom>
          <a:noFill/>
        </p:spPr>
        <p:txBody>
          <a:bodyPr wrap="square" rtlCol="0">
            <a:spAutoFit/>
          </a:bodyPr>
          <a:lstStyle/>
          <a:p>
            <a:r>
              <a:rPr lang="en-GB" sz="900" dirty="0">
                <a:hlinkClick r:id="rId3" tooltip="https://laventanaciudadana.cl/vida-comunitaria-y-salud-mental/"/>
              </a:rPr>
              <a:t>This Photo</a:t>
            </a:r>
            <a:r>
              <a:rPr lang="en-GB" sz="900" dirty="0"/>
              <a:t> </a:t>
            </a:r>
          </a:p>
        </p:txBody>
      </p:sp>
    </p:spTree>
    <p:extLst>
      <p:ext uri="{BB962C8B-B14F-4D97-AF65-F5344CB8AC3E}">
        <p14:creationId xmlns:p14="http://schemas.microsoft.com/office/powerpoint/2010/main" val="3808520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152AE-0BF7-E1AF-3F98-4C54E79CD5FE}"/>
              </a:ext>
            </a:extLst>
          </p:cNvPr>
          <p:cNvSpPr>
            <a:spLocks noGrp="1"/>
          </p:cNvSpPr>
          <p:nvPr>
            <p:ph type="title"/>
          </p:nvPr>
        </p:nvSpPr>
        <p:spPr>
          <a:xfrm>
            <a:off x="6739128" y="111898"/>
            <a:ext cx="4389120" cy="1527048"/>
          </a:xfrm>
        </p:spPr>
        <p:txBody>
          <a:bodyPr anchor="b">
            <a:normAutofit/>
          </a:bodyPr>
          <a:lstStyle/>
          <a:p>
            <a:r>
              <a:rPr lang="en-GB" dirty="0"/>
              <a:t>Aims and objectives </a:t>
            </a:r>
          </a:p>
        </p:txBody>
      </p:sp>
      <p:pic>
        <p:nvPicPr>
          <p:cNvPr id="5" name="Picture 4" descr="Colorful pills stacked to make a bar graph">
            <a:extLst>
              <a:ext uri="{FF2B5EF4-FFF2-40B4-BE49-F238E27FC236}">
                <a16:creationId xmlns:a16="http://schemas.microsoft.com/office/drawing/2014/main" id="{A7F2A57F-AFAF-FA1D-97B9-ACE47C4AE7B5}"/>
              </a:ext>
            </a:extLst>
          </p:cNvPr>
          <p:cNvPicPr>
            <a:picLocks noChangeAspect="1"/>
          </p:cNvPicPr>
          <p:nvPr/>
        </p:nvPicPr>
        <p:blipFill>
          <a:blip r:embed="rId2"/>
          <a:srcRect l="24193" r="5116" b="-1"/>
          <a:stretch>
            <a:fillRect/>
          </a:stretch>
        </p:blipFill>
        <p:spPr>
          <a:xfrm>
            <a:off x="20" y="1"/>
            <a:ext cx="6591280" cy="6410303"/>
          </a:xfrm>
          <a:custGeom>
            <a:avLst/>
            <a:gdLst>
              <a:gd name="connsiteX0" fmla="*/ 0 w 6591300"/>
              <a:gd name="connsiteY0" fmla="*/ 0 h 6410303"/>
              <a:gd name="connsiteX1" fmla="*/ 6591300 w 6591300"/>
              <a:gd name="connsiteY1" fmla="*/ 0 h 6410303"/>
              <a:gd name="connsiteX2" fmla="*/ 6591300 w 6591300"/>
              <a:gd name="connsiteY2" fmla="*/ 5807073 h 6410303"/>
              <a:gd name="connsiteX3" fmla="*/ 5988070 w 6591300"/>
              <a:gd name="connsiteY3" fmla="*/ 6410303 h 6410303"/>
              <a:gd name="connsiteX4" fmla="*/ 0 w 6591300"/>
              <a:gd name="connsiteY4" fmla="*/ 6410303 h 64103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410303">
                <a:moveTo>
                  <a:pt x="0" y="0"/>
                </a:moveTo>
                <a:lnTo>
                  <a:pt x="6591300" y="0"/>
                </a:lnTo>
                <a:lnTo>
                  <a:pt x="6591300" y="5807073"/>
                </a:lnTo>
                <a:cubicBezTo>
                  <a:pt x="6591300" y="6140228"/>
                  <a:pt x="6321225" y="6410303"/>
                  <a:pt x="5988070" y="6410303"/>
                </a:cubicBezTo>
                <a:lnTo>
                  <a:pt x="0" y="6410303"/>
                </a:lnTo>
                <a:close/>
              </a:path>
            </a:pathLst>
          </a:custGeom>
          <a:noFill/>
        </p:spPr>
      </p:pic>
      <p:sp>
        <p:nvSpPr>
          <p:cNvPr id="3" name="Content Placeholder 2">
            <a:extLst>
              <a:ext uri="{FF2B5EF4-FFF2-40B4-BE49-F238E27FC236}">
                <a16:creationId xmlns:a16="http://schemas.microsoft.com/office/drawing/2014/main" id="{BCC2401E-B8AC-BD87-6134-F7235C169215}"/>
              </a:ext>
            </a:extLst>
          </p:cNvPr>
          <p:cNvSpPr>
            <a:spLocks noGrp="1"/>
          </p:cNvSpPr>
          <p:nvPr>
            <p:ph sz="quarter" idx="14"/>
          </p:nvPr>
        </p:nvSpPr>
        <p:spPr>
          <a:xfrm>
            <a:off x="7196328" y="2276856"/>
            <a:ext cx="4389120" cy="4041648"/>
          </a:xfrm>
        </p:spPr>
        <p:txBody>
          <a:bodyPr>
            <a:normAutofit fontScale="92500" lnSpcReduction="20000"/>
          </a:bodyPr>
          <a:lstStyle/>
          <a:p>
            <a:r>
              <a:rPr lang="en-GB" dirty="0"/>
              <a:t>Explain  life course approach to health and wellbeing.</a:t>
            </a:r>
          </a:p>
          <a:p>
            <a:r>
              <a:rPr lang="en-GB" dirty="0"/>
              <a:t>Understanding the impact of early life  and life choices </a:t>
            </a:r>
          </a:p>
          <a:p>
            <a:r>
              <a:rPr lang="en-GB" dirty="0"/>
              <a:t>Health determinate on long term health </a:t>
            </a:r>
          </a:p>
          <a:p>
            <a:r>
              <a:rPr lang="en-GB" dirty="0"/>
              <a:t>Intervention over the life course approach  in </a:t>
            </a:r>
            <a:r>
              <a:rPr lang="en-GB" dirty="0" err="1"/>
              <a:t>Wales’</a:t>
            </a:r>
            <a:r>
              <a:rPr lang="en-GB" dirty="0"/>
              <a:t> healthcare.</a:t>
            </a:r>
          </a:p>
          <a:p>
            <a:r>
              <a:rPr lang="en-GB" dirty="0"/>
              <a:t>Evolution of health wellbeing </a:t>
            </a:r>
          </a:p>
          <a:p>
            <a:r>
              <a:rPr lang="en-GB" dirty="0"/>
              <a:t>Transition in life </a:t>
            </a:r>
          </a:p>
          <a:p>
            <a:r>
              <a:rPr lang="en-GB" dirty="0"/>
              <a:t>Other health models</a:t>
            </a:r>
          </a:p>
          <a:p>
            <a:r>
              <a:rPr lang="en-GB" dirty="0"/>
              <a:t> Conclusion</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5898797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8E8ACB0-E98D-56F2-1D18-4845AC6D02E0}"/>
              </a:ext>
            </a:extLst>
          </p:cNvPr>
          <p:cNvSpPr txBox="1"/>
          <p:nvPr/>
        </p:nvSpPr>
        <p:spPr>
          <a:xfrm>
            <a:off x="429768" y="283464"/>
            <a:ext cx="10652760" cy="96926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200" b="0" kern="1200" cap="all" baseline="0" dirty="0">
                <a:latin typeface="+mj-lt"/>
                <a:ea typeface="+mj-ea"/>
                <a:cs typeface="+mj-cs"/>
              </a:rPr>
              <a:t>Life course approach to health and wellbeing .</a:t>
            </a:r>
          </a:p>
        </p:txBody>
      </p:sp>
      <p:sp>
        <p:nvSpPr>
          <p:cNvPr id="7" name="TextBox 6">
            <a:extLst>
              <a:ext uri="{FF2B5EF4-FFF2-40B4-BE49-F238E27FC236}">
                <a16:creationId xmlns:a16="http://schemas.microsoft.com/office/drawing/2014/main" id="{D94163E8-0399-4F50-4DF9-B7F81E7F1ABA}"/>
              </a:ext>
            </a:extLst>
          </p:cNvPr>
          <p:cNvSpPr txBox="1"/>
          <p:nvPr/>
        </p:nvSpPr>
        <p:spPr>
          <a:xfrm>
            <a:off x="429768" y="1380744"/>
            <a:ext cx="10652760" cy="4901184"/>
          </a:xfrm>
          <a:prstGeom prst="rect">
            <a:avLst/>
          </a:prstGeom>
        </p:spPr>
        <p:txBody>
          <a:bodyPr vert="horz" lIns="91440" tIns="45720" rIns="91440" bIns="45720" rtlCol="0">
            <a:normAutofit/>
          </a:bodyPr>
          <a:lstStyle/>
          <a:p>
            <a:pPr marL="228600" indent="-228600">
              <a:lnSpc>
                <a:spcPct val="120000"/>
              </a:lnSpc>
              <a:spcBef>
                <a:spcPts val="1000"/>
              </a:spcBef>
              <a:spcAft>
                <a:spcPts val="800"/>
              </a:spcAft>
              <a:buFont typeface="Arial" panose="020B0604020202020204" pitchFamily="34" charset="0"/>
              <a:buChar char="•"/>
            </a:pPr>
            <a:r>
              <a:rPr lang="en-US">
                <a:effectLst/>
              </a:rPr>
              <a:t>The life course approach to health and well being acknowledges that health is a cumulative process. This approach examines transitions in life and lifespan development, including critical periods such as early life, childhood, and adolescence. According to the (World Health Organisation ,2022), a life course approach incorporates a good start to life, good development of infants,children, adolescents, and youth . This also includes adult health and well being, healthy ageing, and dignified death at any stage. This approach is a way of understanding how an individual's health in society is shaped over their entire lifetime. It examines social, biological, economic, and environmental factors that occur over time and influence an individual's health outcomes in society.</a:t>
            </a:r>
          </a:p>
        </p:txBody>
      </p:sp>
    </p:spTree>
    <p:extLst>
      <p:ext uri="{BB962C8B-B14F-4D97-AF65-F5344CB8AC3E}">
        <p14:creationId xmlns:p14="http://schemas.microsoft.com/office/powerpoint/2010/main" val="5972547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A9BAEABC-53EB-C388-BA63-E9ECAB4C2BAC}"/>
              </a:ext>
            </a:extLst>
          </p:cNvPr>
          <p:cNvSpPr>
            <a:spLocks noGrp="1"/>
          </p:cNvSpPr>
          <p:nvPr>
            <p:ph type="title"/>
          </p:nvPr>
        </p:nvSpPr>
        <p:spPr>
          <a:xfrm>
            <a:off x="429768" y="283464"/>
            <a:ext cx="10652760" cy="969264"/>
          </a:xfrm>
        </p:spPr>
        <p:txBody>
          <a:bodyPr/>
          <a:lstStyle/>
          <a:p>
            <a:r>
              <a:rPr lang="en-US" dirty="0"/>
              <a:t>UNDERSTANDING THE IMPACT OF EARLY LIFE </a:t>
            </a:r>
          </a:p>
        </p:txBody>
      </p:sp>
      <p:sp>
        <p:nvSpPr>
          <p:cNvPr id="7" name="TextBox 6">
            <a:extLst>
              <a:ext uri="{FF2B5EF4-FFF2-40B4-BE49-F238E27FC236}">
                <a16:creationId xmlns:a16="http://schemas.microsoft.com/office/drawing/2014/main" id="{BF130219-3F3E-7848-75EF-09B9E50FC3AE}"/>
              </a:ext>
            </a:extLst>
          </p:cNvPr>
          <p:cNvSpPr txBox="1"/>
          <p:nvPr/>
        </p:nvSpPr>
        <p:spPr>
          <a:xfrm>
            <a:off x="429768" y="1380744"/>
            <a:ext cx="10652760" cy="4901184"/>
          </a:xfrm>
          <a:prstGeom prst="rect">
            <a:avLst/>
          </a:prstGeom>
        </p:spPr>
        <p:txBody>
          <a:bodyPr vert="horz" lIns="91440" tIns="45720" rIns="91440" bIns="45720" rtlCol="0">
            <a:normAutofit/>
          </a:bodyPr>
          <a:lstStyle/>
          <a:p>
            <a:pPr marL="228600" indent="-228600">
              <a:lnSpc>
                <a:spcPct val="120000"/>
              </a:lnSpc>
              <a:spcBef>
                <a:spcPts val="1000"/>
              </a:spcBef>
              <a:buFont typeface="Arial" panose="020B0604020202020204" pitchFamily="34" charset="0"/>
              <a:buChar char="•"/>
            </a:pPr>
            <a:r>
              <a:rPr lang="en-US" dirty="0">
                <a:effectLst/>
              </a:rPr>
              <a:t>Early life is from preconception to age 5, a critical  period for child </a:t>
            </a:r>
            <a:r>
              <a:rPr lang="en-US" dirty="0" err="1">
                <a:effectLst/>
              </a:rPr>
              <a:t>development.As</a:t>
            </a:r>
            <a:r>
              <a:rPr lang="en-US" dirty="0">
                <a:effectLst/>
              </a:rPr>
              <a:t> the body and brain are rapidly growing, any negative experience for the child can have lifelong </a:t>
            </a:r>
            <a:r>
              <a:rPr lang="en-US" dirty="0" err="1">
                <a:effectLst/>
              </a:rPr>
              <a:t>consequences.These</a:t>
            </a:r>
            <a:r>
              <a:rPr lang="en-US" dirty="0">
                <a:effectLst/>
              </a:rPr>
              <a:t> experiences can occur as biological or psychological effects .According to ( </a:t>
            </a:r>
            <a:r>
              <a:rPr lang="en-US" dirty="0" err="1">
                <a:effectLst/>
              </a:rPr>
              <a:t>Nih</a:t>
            </a:r>
            <a:r>
              <a:rPr lang="en-US" dirty="0">
                <a:effectLst/>
              </a:rPr>
              <a:t> gov,2026),when a child experiences a negative event ,as an adult, they will most likely suffer from health problems and </a:t>
            </a:r>
            <a:r>
              <a:rPr lang="en-US" dirty="0" err="1">
                <a:effectLst/>
              </a:rPr>
              <a:t>behaviour</a:t>
            </a:r>
            <a:r>
              <a:rPr lang="en-US" dirty="0">
                <a:effectLst/>
              </a:rPr>
              <a:t> </a:t>
            </a:r>
            <a:r>
              <a:rPr lang="en-US" dirty="0" err="1">
                <a:effectLst/>
              </a:rPr>
              <a:t>problems.One</a:t>
            </a:r>
            <a:r>
              <a:rPr lang="en-US" dirty="0">
                <a:effectLst/>
              </a:rPr>
              <a:t> area that is imperative for early life is nutrition, poor maternal nutrition can affect a child. If a child lacks good nutrition, they may develop developmental problems in infancy (0-2). Parents are expected to introduce balanced food to their child, and mothers are expected to breastfeed their child. These negative early life events can be from the child witnessing violence or from the maternal nutrition intake, such as drinking alcohol or taking </a:t>
            </a:r>
            <a:r>
              <a:rPr lang="en-US" dirty="0" err="1">
                <a:effectLst/>
              </a:rPr>
              <a:t>drugs.According</a:t>
            </a:r>
            <a:r>
              <a:rPr lang="en-US" dirty="0">
                <a:effectLst/>
              </a:rPr>
              <a:t> to (</a:t>
            </a:r>
            <a:r>
              <a:rPr lang="en-US" dirty="0" err="1">
                <a:effectLst/>
              </a:rPr>
              <a:t>Nih</a:t>
            </a:r>
            <a:r>
              <a:rPr lang="en-US" dirty="0">
                <a:effectLst/>
              </a:rPr>
              <a:t> gov,2026), negative childhood experiences shape future , which can affect many areas of a child's life, and can affect life expectancy. </a:t>
            </a:r>
            <a:endParaRPr lang="en-US" dirty="0"/>
          </a:p>
        </p:txBody>
      </p:sp>
      <p:sp>
        <p:nvSpPr>
          <p:cNvPr id="8" name="TextBox 7">
            <a:extLst>
              <a:ext uri="{FF2B5EF4-FFF2-40B4-BE49-F238E27FC236}">
                <a16:creationId xmlns:a16="http://schemas.microsoft.com/office/drawing/2014/main" id="{51D33035-21E0-B820-B701-55A860F524AE}"/>
              </a:ext>
            </a:extLst>
          </p:cNvPr>
          <p:cNvSpPr txBox="1"/>
          <p:nvPr/>
        </p:nvSpPr>
        <p:spPr>
          <a:xfrm>
            <a:off x="429768" y="429768"/>
            <a:ext cx="10890374" cy="1627632"/>
          </a:xfrm>
          <a:prstGeom prst="rect">
            <a:avLst/>
          </a:prstGeom>
        </p:spPr>
        <p:txBody>
          <a:bodyPr vert="horz" lIns="91440" tIns="45720" rIns="91440" bIns="45720" rtlCol="0" anchor="t">
            <a:normAutofit/>
          </a:bodyPr>
          <a:lstStyle/>
          <a:p>
            <a:pPr>
              <a:lnSpc>
                <a:spcPct val="90000"/>
              </a:lnSpc>
              <a:spcBef>
                <a:spcPct val="0"/>
              </a:spcBef>
              <a:spcAft>
                <a:spcPts val="600"/>
              </a:spcAft>
            </a:pPr>
            <a:endParaRPr lang="en-US" sz="5600" b="0" kern="1200" cap="all" baseline="0" dirty="0">
              <a:solidFill>
                <a:schemeClr val="accent1"/>
              </a:solidFill>
              <a:latin typeface="+mj-lt"/>
              <a:ea typeface="+mj-ea"/>
              <a:cs typeface="+mj-cs"/>
            </a:endParaRPr>
          </a:p>
        </p:txBody>
      </p:sp>
    </p:spTree>
    <p:extLst>
      <p:ext uri="{BB962C8B-B14F-4D97-AF65-F5344CB8AC3E}">
        <p14:creationId xmlns:p14="http://schemas.microsoft.com/office/powerpoint/2010/main" val="35432538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6A4D6D57-EC6D-C585-294C-54DFE5D8537A}"/>
              </a:ext>
            </a:extLst>
          </p:cNvPr>
          <p:cNvSpPr>
            <a:spLocks noGrp="1"/>
          </p:cNvSpPr>
          <p:nvPr>
            <p:ph type="title"/>
          </p:nvPr>
        </p:nvSpPr>
        <p:spPr>
          <a:xfrm>
            <a:off x="1" y="218661"/>
            <a:ext cx="3831334" cy="1043609"/>
          </a:xfrm>
        </p:spPr>
        <p:txBody>
          <a:bodyPr>
            <a:normAutofit/>
          </a:bodyPr>
          <a:lstStyle/>
          <a:p>
            <a:r>
              <a:rPr lang="en-US" sz="1400" dirty="0"/>
              <a:t>UNDERSTANDING THE IMAPCT EARLY LIFE .</a:t>
            </a:r>
          </a:p>
        </p:txBody>
      </p:sp>
      <p:sp>
        <p:nvSpPr>
          <p:cNvPr id="5" name="TextBox 4">
            <a:extLst>
              <a:ext uri="{FF2B5EF4-FFF2-40B4-BE49-F238E27FC236}">
                <a16:creationId xmlns:a16="http://schemas.microsoft.com/office/drawing/2014/main" id="{71745A8C-A348-469F-1F34-017EA9BC0D87}"/>
              </a:ext>
            </a:extLst>
          </p:cNvPr>
          <p:cNvSpPr txBox="1"/>
          <p:nvPr/>
        </p:nvSpPr>
        <p:spPr>
          <a:xfrm>
            <a:off x="429768" y="2276856"/>
            <a:ext cx="3401568" cy="4041648"/>
          </a:xfrm>
          <a:prstGeom prst="rect">
            <a:avLst/>
          </a:prstGeom>
        </p:spPr>
        <p:txBody>
          <a:bodyPr vert="horz" lIns="91440" tIns="45720" rIns="91440" bIns="45720" rtlCol="0">
            <a:normAutofit/>
          </a:bodyPr>
          <a:lstStyle/>
          <a:p>
            <a:pPr marL="228600" indent="-228600">
              <a:lnSpc>
                <a:spcPct val="110000"/>
              </a:lnSpc>
              <a:spcBef>
                <a:spcPts val="1000"/>
              </a:spcBef>
              <a:spcAft>
                <a:spcPts val="800"/>
              </a:spcAft>
              <a:buFont typeface="Arial" panose="020B0604020202020204" pitchFamily="34" charset="0"/>
              <a:buChar char="•"/>
            </a:pPr>
            <a:r>
              <a:rPr lang="en-US" sz="1500">
                <a:effectLst/>
              </a:rPr>
              <a:t>Socioeconomic factors can affect the lack of good nutrition in early life behavioural habits are also formed in early life,according to the (World Health Organization 2022) Children  who are healthy learn better,people with good nutrition can break the cycle of hunger and poverty.By acknowledging health determinants early on a child can have a better quality of life.</a:t>
            </a:r>
          </a:p>
        </p:txBody>
      </p:sp>
      <p:pic>
        <p:nvPicPr>
          <p:cNvPr id="7" name="Video 6" descr="Different Vegetables">
            <a:extLst>
              <a:ext uri="{FF2B5EF4-FFF2-40B4-BE49-F238E27FC236}">
                <a16:creationId xmlns:a16="http://schemas.microsoft.com/office/drawing/2014/main" id="{19A564FE-C05C-419F-0D93-33C0771F601E}"/>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4995" r="27222" b="-1"/>
          <a:stretch>
            <a:fillRect/>
          </a:stretch>
        </p:blipFill>
        <p:spPr>
          <a:xfrm>
            <a:off x="4502843" y="2"/>
            <a:ext cx="7689157" cy="6399151"/>
          </a:xfrm>
          <a:custGeom>
            <a:avLst/>
            <a:gdLst>
              <a:gd name="connsiteX0" fmla="*/ 0 w 7689157"/>
              <a:gd name="connsiteY0" fmla="*/ 0 h 6399151"/>
              <a:gd name="connsiteX1" fmla="*/ 7689157 w 7689157"/>
              <a:gd name="connsiteY1" fmla="*/ 0 h 6399151"/>
              <a:gd name="connsiteX2" fmla="*/ 7689157 w 7689157"/>
              <a:gd name="connsiteY2" fmla="*/ 6399151 h 6399151"/>
              <a:gd name="connsiteX3" fmla="*/ 601997 w 7689157"/>
              <a:gd name="connsiteY3" fmla="*/ 6399151 h 6399151"/>
              <a:gd name="connsiteX4" fmla="*/ 0 w 7689157"/>
              <a:gd name="connsiteY4" fmla="*/ 5797155 h 6399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1">
                <a:moveTo>
                  <a:pt x="0" y="0"/>
                </a:moveTo>
                <a:lnTo>
                  <a:pt x="7689157" y="0"/>
                </a:lnTo>
                <a:lnTo>
                  <a:pt x="7689157" y="6399151"/>
                </a:lnTo>
                <a:lnTo>
                  <a:pt x="601997" y="6399151"/>
                </a:lnTo>
                <a:cubicBezTo>
                  <a:pt x="269523" y="6399151"/>
                  <a:pt x="0" y="6129628"/>
                  <a:pt x="0" y="5797155"/>
                </a:cubicBezTo>
                <a:close/>
              </a:path>
            </a:pathLst>
          </a:custGeom>
          <a:noFill/>
        </p:spPr>
      </p:pic>
    </p:spTree>
    <p:extLst>
      <p:ext uri="{BB962C8B-B14F-4D97-AF65-F5344CB8AC3E}">
        <p14:creationId xmlns:p14="http://schemas.microsoft.com/office/powerpoint/2010/main" val="4179488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4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mute="1">
                <p:cTn id="12" repeatCount="indefinite" fill="hold" display="0">
                  <p:stCondLst>
                    <p:cond delay="indefinite"/>
                  </p:stCondLst>
                </p:cTn>
                <p:tgtEl>
                  <p:spTgt spid="7"/>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0916C0B-6BF0-81A6-1F1D-DA412467AA0B}"/>
              </a:ext>
            </a:extLst>
          </p:cNvPr>
          <p:cNvSpPr txBox="1"/>
          <p:nvPr/>
        </p:nvSpPr>
        <p:spPr>
          <a:xfrm>
            <a:off x="1875183" y="1147398"/>
            <a:ext cx="6096000" cy="5710602"/>
          </a:xfrm>
          <a:prstGeom prst="rect">
            <a:avLst/>
          </a:prstGeom>
          <a:noFill/>
        </p:spPr>
        <p:txBody>
          <a:bodyPr wrap="square">
            <a:spAutoFit/>
          </a:bodyPr>
          <a:lstStyle/>
          <a:p>
            <a:pPr marL="82550">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There are many health inequalities that can directly affect an individual in society. Preconception and pregnancy in poor condition can dramatically increase the risk of various diseases in later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life,fetal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development can be affected by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stress.This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can have a negative impact on education development in the near future for the child. Social and economic circumstances can influence health throughout the entire life course .Maternal health  during pregnancy  can have a negative and positive impact on the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fetus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development. Early childhood environment 0-5 years is important to the child's biological, physical and emotional development; a positive environment can impact future health. Nutritional needs are not static they change with life transitions. Culture, income, and education can influence early life child development within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society.An</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individual's lifestyle choices can change their future health. Healthy choices made in early life can carry over into adulthood, positively impacting health and family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9091AFE6-E0AB-BC27-FD42-38E9184058C5}"/>
              </a:ext>
            </a:extLst>
          </p:cNvPr>
          <p:cNvSpPr txBox="1"/>
          <p:nvPr/>
        </p:nvSpPr>
        <p:spPr>
          <a:xfrm>
            <a:off x="477078" y="228600"/>
            <a:ext cx="8686800" cy="523220"/>
          </a:xfrm>
          <a:prstGeom prst="rect">
            <a:avLst/>
          </a:prstGeom>
          <a:noFill/>
        </p:spPr>
        <p:txBody>
          <a:bodyPr wrap="square" rtlCol="0">
            <a:spAutoFit/>
          </a:bodyPr>
          <a:lstStyle/>
          <a:p>
            <a:r>
              <a:rPr lang="en-GB" sz="2800" dirty="0"/>
              <a:t>Health determinate on  long term health</a:t>
            </a:r>
            <a:r>
              <a:rPr lang="en-GB" dirty="0"/>
              <a:t>.</a:t>
            </a:r>
          </a:p>
        </p:txBody>
      </p:sp>
    </p:spTree>
    <p:extLst>
      <p:ext uri="{BB962C8B-B14F-4D97-AF65-F5344CB8AC3E}">
        <p14:creationId xmlns:p14="http://schemas.microsoft.com/office/powerpoint/2010/main" val="22893663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4E7CB4-0BB0-28AB-7575-A392A808584C}"/>
              </a:ext>
            </a:extLst>
          </p:cNvPr>
          <p:cNvSpPr txBox="1"/>
          <p:nvPr/>
        </p:nvSpPr>
        <p:spPr>
          <a:xfrm>
            <a:off x="4582098" y="178904"/>
            <a:ext cx="6096000" cy="6006965"/>
          </a:xfrm>
          <a:prstGeom prst="rect">
            <a:avLst/>
          </a:prstGeom>
          <a:noFill/>
        </p:spPr>
        <p:txBody>
          <a:bodyPr wrap="square">
            <a:spAutoFit/>
          </a:bodyPr>
          <a:lstStyle/>
          <a:p>
            <a:pPr marL="82550">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In Wales, they have introduced legislation, Well-being of Future Generations (Wales) Act 2015, as stated by( Legislation gov uk,2015). Society applying legislation and policy  within healthcare can have a significant positive impact on early life and childhood. Family income, housing conditions, and parental education are social determinants of health that can affect an individual. In Wales, there is a public health service, which helps to offer research and provides various health advice to individuals in society . Wales promotes healthy eating for early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life,according</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to (Gov Wales,2025), a whole system approach focusing on healthy eating will ensure good healthy habits throughout adulthood. Psychosocial Interventions, if implemented early on, can have a positive impact on an individual. Perinatal mental health support can improve  the quality of life by promoting mental health, healthy eating or promoting social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care.School</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health programs </a:t>
            </a:r>
            <a:r>
              <a:rPr lang="en-GB" kern="100" dirty="0">
                <a:latin typeface="Arial" panose="020B0604020202020204" pitchFamily="34" charset="0"/>
                <a:ea typeface="Aptos" panose="020B0004020202020204" pitchFamily="34" charset="0"/>
                <a:cs typeface="Times New Roman" panose="02020603050405020304" pitchFamily="18" charset="0"/>
              </a:rPr>
              <a:t>and vaccines that are available and promoted in </a:t>
            </a:r>
            <a:r>
              <a:rPr lang="en-GB" kern="100" dirty="0" err="1">
                <a:latin typeface="Arial" panose="020B0604020202020204" pitchFamily="34" charset="0"/>
                <a:ea typeface="Aptos" panose="020B0004020202020204" pitchFamily="34" charset="0"/>
                <a:cs typeface="Times New Roman" panose="02020603050405020304" pitchFamily="18" charset="0"/>
              </a:rPr>
              <a:t>Wales'</a:t>
            </a:r>
            <a:r>
              <a:rPr lang="en-GB" kern="100" dirty="0">
                <a:latin typeface="Arial" panose="020B0604020202020204" pitchFamily="34" charset="0"/>
                <a:ea typeface="Aptos" panose="020B0004020202020204" pitchFamily="34" charset="0"/>
                <a:cs typeface="Times New Roman" panose="02020603050405020304" pitchFamily="18" charset="0"/>
              </a:rPr>
              <a:t> healthcare are a form of intervention.</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6EF4A5BD-9881-4466-177A-1BA0122A8538}"/>
              </a:ext>
            </a:extLst>
          </p:cNvPr>
          <p:cNvSpPr txBox="1"/>
          <p:nvPr/>
        </p:nvSpPr>
        <p:spPr>
          <a:xfrm>
            <a:off x="437322" y="178904"/>
            <a:ext cx="3518452" cy="646331"/>
          </a:xfrm>
          <a:prstGeom prst="rect">
            <a:avLst/>
          </a:prstGeom>
          <a:noFill/>
        </p:spPr>
        <p:txBody>
          <a:bodyPr wrap="square" rtlCol="0">
            <a:spAutoFit/>
          </a:bodyPr>
          <a:lstStyle/>
          <a:p>
            <a:r>
              <a:rPr lang="en-GB" dirty="0"/>
              <a:t>Intervention for the life course approach in </a:t>
            </a:r>
            <a:r>
              <a:rPr lang="en-GB" dirty="0" err="1"/>
              <a:t>wales</a:t>
            </a:r>
            <a:r>
              <a:rPr lang="en-GB" dirty="0"/>
              <a:t> healthcare ..</a:t>
            </a:r>
          </a:p>
        </p:txBody>
      </p:sp>
      <p:pic>
        <p:nvPicPr>
          <p:cNvPr id="2050" name="Picture 2" descr="Well-being of Future Generations (Wales) Act 2015 – New Civic Bureaucracy">
            <a:extLst>
              <a:ext uri="{FF2B5EF4-FFF2-40B4-BE49-F238E27FC236}">
                <a16:creationId xmlns:a16="http://schemas.microsoft.com/office/drawing/2014/main" id="{C7CB67F0-DDEF-6F53-D3F5-F100462A97E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765" y="1421176"/>
            <a:ext cx="3845009" cy="49906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58047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56CC7C3-7352-F33B-7086-3B8DC96E11A5}"/>
              </a:ext>
            </a:extLst>
          </p:cNvPr>
          <p:cNvSpPr txBox="1"/>
          <p:nvPr/>
        </p:nvSpPr>
        <p:spPr>
          <a:xfrm>
            <a:off x="1829718" y="2570664"/>
            <a:ext cx="6097836" cy="2154244"/>
          </a:xfrm>
          <a:prstGeom prst="rect">
            <a:avLst/>
          </a:prstGeom>
          <a:noFill/>
        </p:spPr>
        <p:txBody>
          <a:bodyPr wrap="square">
            <a:spAutoFit/>
          </a:bodyPr>
          <a:lstStyle/>
          <a:p>
            <a:pPr>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Public health in Wales is vital as it supports healthcare services , and it helps to reduce inequalities in health in society .It acknowledges that disadvantaged people can achieve a better quality of life ,it serves to protect and improve the well being of people in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Wales.According</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to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Nhs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wales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,2018) a healthier future in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wales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,requires accurate and  up to date data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0CAF2236-2EA2-EA13-4500-B338DD50AD8A}"/>
              </a:ext>
            </a:extLst>
          </p:cNvPr>
          <p:cNvSpPr txBox="1"/>
          <p:nvPr/>
        </p:nvSpPr>
        <p:spPr>
          <a:xfrm>
            <a:off x="804231" y="506776"/>
            <a:ext cx="2357610" cy="1200329"/>
          </a:xfrm>
          <a:prstGeom prst="rect">
            <a:avLst/>
          </a:prstGeom>
          <a:noFill/>
        </p:spPr>
        <p:txBody>
          <a:bodyPr wrap="square" rtlCol="0">
            <a:spAutoFit/>
          </a:bodyPr>
          <a:lstStyle/>
          <a:p>
            <a:r>
              <a:rPr lang="en-GB" dirty="0"/>
              <a:t>Intervention over the life course approach in Wales healthcare .</a:t>
            </a:r>
          </a:p>
        </p:txBody>
      </p:sp>
      <p:pic>
        <p:nvPicPr>
          <p:cNvPr id="3074" name="Picture 2" descr="Scarlet fever and Streptococcus A (Strep A) :: Healthier Together">
            <a:extLst>
              <a:ext uri="{FF2B5EF4-FFF2-40B4-BE49-F238E27FC236}">
                <a16:creationId xmlns:a16="http://schemas.microsoft.com/office/drawing/2014/main" id="{0B93599C-F402-610F-F8AC-0457E39361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21213" y="279785"/>
            <a:ext cx="4771697" cy="21542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9844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A594D92-B1E2-AAC0-2027-93951EDC769D}"/>
              </a:ext>
            </a:extLst>
          </p:cNvPr>
          <p:cNvSpPr txBox="1"/>
          <p:nvPr/>
        </p:nvSpPr>
        <p:spPr>
          <a:xfrm>
            <a:off x="4658140" y="1454479"/>
            <a:ext cx="6096000" cy="4627742"/>
          </a:xfrm>
          <a:prstGeom prst="rect">
            <a:avLst/>
          </a:prstGeom>
          <a:noFill/>
        </p:spPr>
        <p:txBody>
          <a:bodyPr wrap="square">
            <a:spAutoFit/>
          </a:bodyPr>
          <a:lstStyle/>
          <a:p>
            <a:pPr marL="82550">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Looking at how an individual develops physically, emotionally, and socially across their life course. Transitions in life for an individual can impact their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life.These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transitions are infancy 0-5,early childhood, adolescence and early adulthood. Every transition requires a different need from an individual, whether it be biological, or starting school, or getting a new job. The life course approach considers unexpected transitions, such as the loss of a loved one, injury, or illness. Lifestyle choices , environment, and access to healthcare can affect health and </a:t>
            </a:r>
            <a:r>
              <a:rPr lang="en-GB" kern="100" dirty="0">
                <a:latin typeface="Arial" panose="020B0604020202020204" pitchFamily="34" charset="0"/>
                <a:ea typeface="Aptos" panose="020B0004020202020204" pitchFamily="34" charset="0"/>
                <a:cs typeface="Times New Roman" panose="02020603050405020304" pitchFamily="18" charset="0"/>
              </a:rPr>
              <a:t>wellbeing. Forming strong relationships can provide emotional stability to a person, which can positively affect mental health in</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 positive way  . </a:t>
            </a:r>
            <a:r>
              <a:rPr lang="en-GB" kern="100" dirty="0">
                <a:latin typeface="Arial" panose="020B0604020202020204" pitchFamily="34" charset="0"/>
                <a:ea typeface="Aptos" panose="020B0004020202020204" pitchFamily="34" charset="0"/>
                <a:cs typeface="Times New Roman" panose="02020603050405020304" pitchFamily="18" charset="0"/>
              </a:rPr>
              <a:t>Access to education can lead to better </a:t>
            </a:r>
            <a:r>
              <a:rPr lang="en-GB" kern="100">
                <a:latin typeface="Arial" panose="020B0604020202020204" pitchFamily="34" charset="0"/>
                <a:ea typeface="Aptos" panose="020B0004020202020204" pitchFamily="34" charset="0"/>
                <a:cs typeface="Times New Roman" panose="02020603050405020304" pitchFamily="18" charset="0"/>
              </a:rPr>
              <a:t>job opportunities.</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82550">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42FD08C9-B75A-CBF8-5DA4-80126638E57E}"/>
              </a:ext>
            </a:extLst>
          </p:cNvPr>
          <p:cNvSpPr txBox="1"/>
          <p:nvPr/>
        </p:nvSpPr>
        <p:spPr>
          <a:xfrm>
            <a:off x="0" y="314114"/>
            <a:ext cx="5493466" cy="461665"/>
          </a:xfrm>
          <a:prstGeom prst="rect">
            <a:avLst/>
          </a:prstGeom>
          <a:noFill/>
        </p:spPr>
        <p:txBody>
          <a:bodyPr wrap="square" rtlCol="0">
            <a:spAutoFit/>
          </a:bodyPr>
          <a:lstStyle/>
          <a:p>
            <a:r>
              <a:rPr lang="en-GB" sz="2400" dirty="0"/>
              <a:t>Evolution of health and wellbeing.</a:t>
            </a:r>
          </a:p>
        </p:txBody>
      </p:sp>
    </p:spTree>
    <p:extLst>
      <p:ext uri="{BB962C8B-B14F-4D97-AF65-F5344CB8AC3E}">
        <p14:creationId xmlns:p14="http://schemas.microsoft.com/office/powerpoint/2010/main" val="18680403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DA224A2-83C9-D786-EB6A-E0E37B26F354}"/>
              </a:ext>
            </a:extLst>
          </p:cNvPr>
          <p:cNvSpPr txBox="1"/>
          <p:nvPr/>
        </p:nvSpPr>
        <p:spPr>
          <a:xfrm>
            <a:off x="5681869" y="1102778"/>
            <a:ext cx="6096000" cy="2746970"/>
          </a:xfrm>
          <a:prstGeom prst="rect">
            <a:avLst/>
          </a:prstGeom>
          <a:noFill/>
        </p:spPr>
        <p:txBody>
          <a:bodyPr wrap="square">
            <a:spAutoFit/>
          </a:bodyPr>
          <a:lstStyle/>
          <a:p>
            <a:pPr marL="82550">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A Transition in life  is important to acknowledge  as it impacts mental health and well being negatively . It can also negatively affect physical health, leading to issues with appetite and sleep. For a person, a transition in life demands and requires coping skills, as life transitions do not come with a manual . Therefore, it is important for  a person to develop selfcare in order to succeed and adapt more quickly to their changing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life.A</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transition in life can be positive, such as giving birth for the first time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1028" name="Picture 4" descr="Do You Want to Have a Baby? Follow Our Preconception Care Checklist">
            <a:extLst>
              <a:ext uri="{FF2B5EF4-FFF2-40B4-BE49-F238E27FC236}">
                <a16:creationId xmlns:a16="http://schemas.microsoft.com/office/drawing/2014/main" id="{64698C7E-95FF-D9AD-4D00-7E2BD88F72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78218" y="4116871"/>
            <a:ext cx="4625009" cy="291009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tarting A New School Year – A Culmination of The Transition Process | GESS  Education">
            <a:extLst>
              <a:ext uri="{FF2B5EF4-FFF2-40B4-BE49-F238E27FC236}">
                <a16:creationId xmlns:a16="http://schemas.microsoft.com/office/drawing/2014/main" id="{737876CE-89DA-4394-B1A8-E6A1FB0061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036" y="4759248"/>
            <a:ext cx="5935099" cy="19919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47108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EE2660A-F0CF-826C-2465-F4E61AC8B631}"/>
              </a:ext>
            </a:extLst>
          </p:cNvPr>
          <p:cNvSpPr txBox="1"/>
          <p:nvPr/>
        </p:nvSpPr>
        <p:spPr>
          <a:xfrm>
            <a:off x="4745516" y="1664938"/>
            <a:ext cx="6097836" cy="4525150"/>
          </a:xfrm>
          <a:prstGeom prst="rect">
            <a:avLst/>
          </a:prstGeom>
          <a:noFill/>
        </p:spPr>
        <p:txBody>
          <a:bodyPr wrap="square">
            <a:spAutoFit/>
          </a:bodyPr>
          <a:lstStyle/>
          <a:p>
            <a:pPr marL="82550">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There are other health models, such as the biomedical model of health, which focuses on the biological factors. According to Biology Insights (2025), the model views the human body as a complex machine and surgical treatment as the solution. This health model is excellent for acute illness and infection however, it does not address mental health problems or emotional well being. There is also the biopsychosocial model, which views the whole person rather than the illness. According to(</a:t>
            </a:r>
            <a:r>
              <a:rPr lang="en-GB" kern="100" dirty="0">
                <a:latin typeface="Arial" panose="020B0604020202020204" pitchFamily="34" charset="0"/>
                <a:ea typeface="Aptos" panose="020B0004020202020204" pitchFamily="34" charset="0"/>
                <a:cs typeface="Times New Roman" panose="02020603050405020304" pitchFamily="18" charset="0"/>
              </a:rPr>
              <a:t>Marschall 2023), systems interact in which impact a person's wellbeing</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This model encourages health care workers to view patient </a:t>
            </a:r>
            <a:r>
              <a:rPr lang="en-GB" sz="1800" kern="100" dirty="0" err="1">
                <a:effectLst/>
                <a:latin typeface="Arial" panose="020B0604020202020204" pitchFamily="34" charset="0"/>
                <a:ea typeface="Aptos" panose="020B0004020202020204" pitchFamily="34" charset="0"/>
                <a:cs typeface="Times New Roman" panose="02020603050405020304" pitchFamily="18" charset="0"/>
              </a:rPr>
              <a:t>experience,the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model identifies risk factors that can </a:t>
            </a:r>
            <a:r>
              <a:rPr lang="en-GB" kern="100" dirty="0">
                <a:latin typeface="Arial" panose="020B0604020202020204" pitchFamily="34" charset="0"/>
                <a:ea typeface="Aptos" panose="020B0004020202020204" pitchFamily="34" charset="0"/>
                <a:cs typeface="Times New Roman" panose="02020603050405020304" pitchFamily="18" charset="0"/>
              </a:rPr>
              <a:t>a</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ffect the patient. However, this model has a negative impact, as it's hard to measure scientifically and research.</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00939BE3-A380-9157-AE9D-2BBEC5D6645A}"/>
              </a:ext>
            </a:extLst>
          </p:cNvPr>
          <p:cNvSpPr txBox="1"/>
          <p:nvPr/>
        </p:nvSpPr>
        <p:spPr>
          <a:xfrm>
            <a:off x="870333" y="473725"/>
            <a:ext cx="4065224" cy="523220"/>
          </a:xfrm>
          <a:prstGeom prst="rect">
            <a:avLst/>
          </a:prstGeom>
          <a:noFill/>
        </p:spPr>
        <p:txBody>
          <a:bodyPr wrap="square" rtlCol="0">
            <a:spAutoFit/>
          </a:bodyPr>
          <a:lstStyle/>
          <a:p>
            <a:r>
              <a:rPr lang="en-GB" sz="2800" dirty="0"/>
              <a:t>Other health models</a:t>
            </a:r>
          </a:p>
        </p:txBody>
      </p:sp>
    </p:spTree>
    <p:extLst>
      <p:ext uri="{BB962C8B-B14F-4D97-AF65-F5344CB8AC3E}">
        <p14:creationId xmlns:p14="http://schemas.microsoft.com/office/powerpoint/2010/main" val="18694425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9522004-7D25-39C4-F015-5105B02550F4}"/>
              </a:ext>
            </a:extLst>
          </p:cNvPr>
          <p:cNvSpPr txBox="1"/>
          <p:nvPr/>
        </p:nvSpPr>
        <p:spPr>
          <a:xfrm>
            <a:off x="4141076" y="274418"/>
            <a:ext cx="4719145" cy="523220"/>
          </a:xfrm>
          <a:prstGeom prst="rect">
            <a:avLst/>
          </a:prstGeom>
          <a:noFill/>
        </p:spPr>
        <p:txBody>
          <a:bodyPr wrap="square" rtlCol="0">
            <a:spAutoFit/>
          </a:bodyPr>
          <a:lstStyle/>
          <a:p>
            <a:r>
              <a:rPr lang="en-GB" sz="2800" dirty="0"/>
              <a:t>Conclusion </a:t>
            </a:r>
          </a:p>
        </p:txBody>
      </p:sp>
      <p:sp>
        <p:nvSpPr>
          <p:cNvPr id="6" name="TextBox 5">
            <a:extLst>
              <a:ext uri="{FF2B5EF4-FFF2-40B4-BE49-F238E27FC236}">
                <a16:creationId xmlns:a16="http://schemas.microsoft.com/office/drawing/2014/main" id="{8801BFC4-9A11-08AE-5958-5FDEEBAA94BC}"/>
              </a:ext>
            </a:extLst>
          </p:cNvPr>
          <p:cNvSpPr txBox="1"/>
          <p:nvPr/>
        </p:nvSpPr>
        <p:spPr>
          <a:xfrm>
            <a:off x="5339256" y="1314607"/>
            <a:ext cx="6096000" cy="4228786"/>
          </a:xfrm>
          <a:prstGeom prst="rect">
            <a:avLst/>
          </a:prstGeom>
          <a:noFill/>
        </p:spPr>
        <p:txBody>
          <a:bodyPr wrap="square">
            <a:spAutoFit/>
          </a:bodyPr>
          <a:lstStyle/>
          <a:p>
            <a:pPr marL="82550">
              <a:lnSpc>
                <a:spcPct val="107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The life course approach to health and well being  considers a lot of factors, though it looks at preventing long term health problems. With the social policy framework and guidelines, this approach improves an individual's quality of life. It seeks to provide early intervention to improve individuals' health. Health is seen as shaped by your whole life, through different transitions in life. This model recognises preconception, pregnancy and adolescence. In Wales, the </a:t>
            </a:r>
            <a:r>
              <a:rPr lang="en-GB" kern="100" dirty="0">
                <a:latin typeface="Arial" panose="020B0604020202020204" pitchFamily="34" charset="0"/>
                <a:ea typeface="Aptos" panose="020B0004020202020204" pitchFamily="34" charset="0"/>
                <a:cs typeface="Times New Roman" panose="02020603050405020304" pitchFamily="18" charset="0"/>
              </a:rPr>
              <a:t>life course approach is incorporated into</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law. The purpose of the life course approach is </a:t>
            </a:r>
            <a:r>
              <a:rPr lang="en-GB" kern="100" dirty="0">
                <a:latin typeface="Arial" panose="020B0604020202020204" pitchFamily="34" charset="0"/>
                <a:ea typeface="Aptos" panose="020B0004020202020204" pitchFamily="34" charset="0"/>
                <a:cs typeface="Times New Roman" panose="02020603050405020304" pitchFamily="18" charset="0"/>
              </a:rPr>
              <a:t>to enable people to live longer in an appropriate environment, with their basic necessities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easily accessible, regardless of their health circumstances or background.</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4102" name="Picture 6" descr="Navigating the difference between wellbeing and wellness at work | LDN">
            <a:extLst>
              <a:ext uri="{FF2B5EF4-FFF2-40B4-BE49-F238E27FC236}">
                <a16:creationId xmlns:a16="http://schemas.microsoft.com/office/drawing/2014/main" id="{321CCFCD-3E94-AEF6-376F-0BADC83B09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404" y="1386708"/>
            <a:ext cx="5715000" cy="40845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4739034"/>
      </p:ext>
    </p:extLst>
  </p:cSld>
  <p:clrMapOvr>
    <a:masterClrMapping/>
  </p:clrMapOvr>
</p:sld>
</file>

<file path=ppt/theme/theme1.xml><?xml version="1.0" encoding="utf-8"?>
<a:theme xmlns:a="http://schemas.openxmlformats.org/drawingml/2006/main" name="Oasis">
  <a:themeElements>
    <a:clrScheme name="Oasis">
      <a:dk1>
        <a:srgbClr val="131313"/>
      </a:dk1>
      <a:lt1>
        <a:sysClr val="window" lastClr="FFFFFF"/>
      </a:lt1>
      <a:dk2>
        <a:srgbClr val="2D2A27"/>
      </a:dk2>
      <a:lt2>
        <a:srgbClr val="F0EBE6"/>
      </a:lt2>
      <a:accent1>
        <a:srgbClr val="9F7667"/>
      </a:accent1>
      <a:accent2>
        <a:srgbClr val="BE8856"/>
      </a:accent2>
      <a:accent3>
        <a:srgbClr val="BD9075"/>
      </a:accent3>
      <a:accent4>
        <a:srgbClr val="939081"/>
      </a:accent4>
      <a:accent5>
        <a:srgbClr val="A16D4C"/>
      </a:accent5>
      <a:accent6>
        <a:srgbClr val="8C8662"/>
      </a:accent6>
      <a:hlink>
        <a:srgbClr val="A57361"/>
      </a:hlink>
      <a:folHlink>
        <a:srgbClr val="8C8662"/>
      </a:folHlink>
    </a:clrScheme>
    <a:fontScheme name="Oasis Font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asis" id="{F87D57D1-6595-40EA-BD1E-F0C34D0EF910}" vid="{ECA7DBCD-4BC8-40F2-8EF4-7A6D942FA19B}"/>
    </a:ext>
  </a:extLst>
</a:theme>
</file>

<file path=docProps/app.xml><?xml version="1.0" encoding="utf-8"?>
<Properties xmlns="http://schemas.openxmlformats.org/officeDocument/2006/extended-properties" xmlns:vt="http://schemas.openxmlformats.org/officeDocument/2006/docPropsVTypes">
  <TotalTime>129</TotalTime>
  <Words>1435</Words>
  <Application>Microsoft Office PowerPoint</Application>
  <PresentationFormat>Widescreen</PresentationFormat>
  <Paragraphs>34</Paragraphs>
  <Slides>12</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Arial</vt:lpstr>
      <vt:lpstr>Neue Haas Grotesk Text Pro</vt:lpstr>
      <vt:lpstr>Oasis</vt:lpstr>
      <vt:lpstr>A life course approach to Health and Wellbeing </vt:lpstr>
      <vt:lpstr>Aims and objectives </vt:lpstr>
      <vt:lpstr>PowerPoint Presentation</vt:lpstr>
      <vt:lpstr>UNDERSTANDING THE IMPACT OF EARLY LIFE </vt:lpstr>
      <vt:lpstr>UNDERSTANDING THE IMAPCT EARLY LIFE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Zaynab Ashoor</dc:creator>
  <cp:lastModifiedBy>Zaynab Ashoor</cp:lastModifiedBy>
  <cp:revision>7</cp:revision>
  <dcterms:created xsi:type="dcterms:W3CDTF">2026-03-23T23:16:15Z</dcterms:created>
  <dcterms:modified xsi:type="dcterms:W3CDTF">2026-03-24T01:32:09Z</dcterms:modified>
</cp:coreProperties>
</file>