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69" r:id="rId3"/>
    <p:sldId id="263" r:id="rId4"/>
    <p:sldId id="261" r:id="rId5"/>
    <p:sldId id="262" r:id="rId6"/>
    <p:sldId id="260" r:id="rId7"/>
    <p:sldId id="259" r:id="rId8"/>
    <p:sldId id="257" r:id="rId9"/>
    <p:sldId id="265" r:id="rId10"/>
    <p:sldId id="267"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EAFC87-1A8D-4B39-BFC0-6A3B43CEBD7A}" v="300" dt="2023-10-26T19:04:30.7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282" autoAdjust="0"/>
    <p:restoredTop sz="81658" autoAdjust="0"/>
  </p:normalViewPr>
  <p:slideViewPr>
    <p:cSldViewPr>
      <p:cViewPr varScale="1">
        <p:scale>
          <a:sx n="53" d="100"/>
          <a:sy n="53" d="100"/>
        </p:scale>
        <p:origin x="1596" y="2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sima Akter" userId="183b2a483c5c6eb3" providerId="LiveId" clId="{FFEAFC87-1A8D-4B39-BFC0-6A3B43CEBD7A}"/>
    <pc:docChg chg="undo redo custSel addSld delSld modSld">
      <pc:chgData name="Nasima Akter" userId="183b2a483c5c6eb3" providerId="LiveId" clId="{FFEAFC87-1A8D-4B39-BFC0-6A3B43CEBD7A}" dt="2023-10-26T23:31:26.663" v="1011" actId="1076"/>
      <pc:docMkLst>
        <pc:docMk/>
      </pc:docMkLst>
      <pc:sldChg chg="addSp modSp mod modTransition setBg modNotesTx">
        <pc:chgData name="Nasima Akter" userId="183b2a483c5c6eb3" providerId="LiveId" clId="{FFEAFC87-1A8D-4B39-BFC0-6A3B43CEBD7A}" dt="2023-10-26T23:31:26.663" v="1011" actId="1076"/>
        <pc:sldMkLst>
          <pc:docMk/>
          <pc:sldMk cId="4131885708" sldId="256"/>
        </pc:sldMkLst>
        <pc:spChg chg="mod">
          <ac:chgData name="Nasima Akter" userId="183b2a483c5c6eb3" providerId="LiveId" clId="{FFEAFC87-1A8D-4B39-BFC0-6A3B43CEBD7A}" dt="2023-10-25T09:10:28.995" v="377" actId="207"/>
          <ac:spMkLst>
            <pc:docMk/>
            <pc:sldMk cId="4131885708" sldId="256"/>
            <ac:spMk id="2" creationId="{00000000-0000-0000-0000-000000000000}"/>
          </ac:spMkLst>
        </pc:spChg>
        <pc:spChg chg="mod">
          <ac:chgData name="Nasima Akter" userId="183b2a483c5c6eb3" providerId="LiveId" clId="{FFEAFC87-1A8D-4B39-BFC0-6A3B43CEBD7A}" dt="2023-10-25T09:10:42.143" v="379" actId="115"/>
          <ac:spMkLst>
            <pc:docMk/>
            <pc:sldMk cId="4131885708" sldId="256"/>
            <ac:spMk id="4" creationId="{00000000-0000-0000-0000-000000000000}"/>
          </ac:spMkLst>
        </pc:spChg>
        <pc:spChg chg="add mod">
          <ac:chgData name="Nasima Akter" userId="183b2a483c5c6eb3" providerId="LiveId" clId="{FFEAFC87-1A8D-4B39-BFC0-6A3B43CEBD7A}" dt="2023-10-25T09:11:26.080" v="386" actId="14100"/>
          <ac:spMkLst>
            <pc:docMk/>
            <pc:sldMk cId="4131885708" sldId="256"/>
            <ac:spMk id="5" creationId="{3861A26F-9C7F-1BDA-0F1D-F2F8079330E0}"/>
          </ac:spMkLst>
        </pc:spChg>
        <pc:spChg chg="add mod">
          <ac:chgData name="Nasima Akter" userId="183b2a483c5c6eb3" providerId="LiveId" clId="{FFEAFC87-1A8D-4B39-BFC0-6A3B43CEBD7A}" dt="2023-10-25T09:09:07.700" v="339" actId="14100"/>
          <ac:spMkLst>
            <pc:docMk/>
            <pc:sldMk cId="4131885708" sldId="256"/>
            <ac:spMk id="6" creationId="{86C65E68-F0C9-9CB7-154D-0118C5BFC77B}"/>
          </ac:spMkLst>
        </pc:spChg>
        <pc:spChg chg="add mod">
          <ac:chgData name="Nasima Akter" userId="183b2a483c5c6eb3" providerId="LiveId" clId="{FFEAFC87-1A8D-4B39-BFC0-6A3B43CEBD7A}" dt="2023-10-26T23:31:26.663" v="1011" actId="1076"/>
          <ac:spMkLst>
            <pc:docMk/>
            <pc:sldMk cId="4131885708" sldId="256"/>
            <ac:spMk id="7" creationId="{88E4DF47-9A9C-ABBF-889B-DAB6504D528A}"/>
          </ac:spMkLst>
        </pc:spChg>
        <pc:picChg chg="mod">
          <ac:chgData name="Nasima Akter" userId="183b2a483c5c6eb3" providerId="LiveId" clId="{FFEAFC87-1A8D-4B39-BFC0-6A3B43CEBD7A}" dt="2023-10-25T08:57:43.053" v="125" actId="29295"/>
          <ac:picMkLst>
            <pc:docMk/>
            <pc:sldMk cId="4131885708" sldId="256"/>
            <ac:picMk id="8" creationId="{00000000-0000-0000-0000-000000000000}"/>
          </ac:picMkLst>
        </pc:picChg>
      </pc:sldChg>
      <pc:sldChg chg="modSp mod modTransition setBg modNotesTx">
        <pc:chgData name="Nasima Akter" userId="183b2a483c5c6eb3" providerId="LiveId" clId="{FFEAFC87-1A8D-4B39-BFC0-6A3B43CEBD7A}" dt="2023-10-26T19:05:32.324" v="911" actId="20577"/>
        <pc:sldMkLst>
          <pc:docMk/>
          <pc:sldMk cId="4263955191" sldId="257"/>
        </pc:sldMkLst>
        <pc:spChg chg="mod">
          <ac:chgData name="Nasima Akter" userId="183b2a483c5c6eb3" providerId="LiveId" clId="{FFEAFC87-1A8D-4B39-BFC0-6A3B43CEBD7A}" dt="2023-10-26T19:04:24.875" v="878" actId="20577"/>
          <ac:spMkLst>
            <pc:docMk/>
            <pc:sldMk cId="4263955191" sldId="257"/>
            <ac:spMk id="4" creationId="{00000000-0000-0000-0000-000000000000}"/>
          </ac:spMkLst>
        </pc:spChg>
      </pc:sldChg>
      <pc:sldChg chg="modSp mod modTransition setBg modNotesTx">
        <pc:chgData name="Nasima Akter" userId="183b2a483c5c6eb3" providerId="LiveId" clId="{FFEAFC87-1A8D-4B39-BFC0-6A3B43CEBD7A}" dt="2023-10-26T20:05:06.015" v="1009" actId="20577"/>
        <pc:sldMkLst>
          <pc:docMk/>
          <pc:sldMk cId="3264999406" sldId="259"/>
        </pc:sldMkLst>
        <pc:spChg chg="mod">
          <ac:chgData name="Nasima Akter" userId="183b2a483c5c6eb3" providerId="LiveId" clId="{FFEAFC87-1A8D-4B39-BFC0-6A3B43CEBD7A}" dt="2023-10-26T19:02:23.648" v="845" actId="20577"/>
          <ac:spMkLst>
            <pc:docMk/>
            <pc:sldMk cId="3264999406" sldId="259"/>
            <ac:spMk id="4" creationId="{00000000-0000-0000-0000-000000000000}"/>
          </ac:spMkLst>
        </pc:spChg>
      </pc:sldChg>
      <pc:sldChg chg="modSp mod modTransition setBg modNotesTx">
        <pc:chgData name="Nasima Akter" userId="183b2a483c5c6eb3" providerId="LiveId" clId="{FFEAFC87-1A8D-4B39-BFC0-6A3B43CEBD7A}" dt="2023-10-26T19:01:32.669" v="821" actId="20577"/>
        <pc:sldMkLst>
          <pc:docMk/>
          <pc:sldMk cId="409742192" sldId="260"/>
        </pc:sldMkLst>
        <pc:spChg chg="mod">
          <ac:chgData name="Nasima Akter" userId="183b2a483c5c6eb3" providerId="LiveId" clId="{FFEAFC87-1A8D-4B39-BFC0-6A3B43CEBD7A}" dt="2023-10-26T19:01:07.934" v="817" actId="20577"/>
          <ac:spMkLst>
            <pc:docMk/>
            <pc:sldMk cId="409742192" sldId="260"/>
            <ac:spMk id="4" creationId="{00000000-0000-0000-0000-000000000000}"/>
          </ac:spMkLst>
        </pc:spChg>
      </pc:sldChg>
      <pc:sldChg chg="modSp mod modTransition setBg modNotesTx">
        <pc:chgData name="Nasima Akter" userId="183b2a483c5c6eb3" providerId="LiveId" clId="{FFEAFC87-1A8D-4B39-BFC0-6A3B43CEBD7A}" dt="2023-10-26T20:01:24.518" v="992" actId="20577"/>
        <pc:sldMkLst>
          <pc:docMk/>
          <pc:sldMk cId="2664610047" sldId="261"/>
        </pc:sldMkLst>
        <pc:spChg chg="mod">
          <ac:chgData name="Nasima Akter" userId="183b2a483c5c6eb3" providerId="LiveId" clId="{FFEAFC87-1A8D-4B39-BFC0-6A3B43CEBD7A}" dt="2023-10-25T09:23:56.557" v="437"/>
          <ac:spMkLst>
            <pc:docMk/>
            <pc:sldMk cId="2664610047" sldId="261"/>
            <ac:spMk id="2" creationId="{00000000-0000-0000-0000-000000000000}"/>
          </ac:spMkLst>
        </pc:spChg>
        <pc:graphicFrameChg chg="mod">
          <ac:chgData name="Nasima Akter" userId="183b2a483c5c6eb3" providerId="LiveId" clId="{FFEAFC87-1A8D-4B39-BFC0-6A3B43CEBD7A}" dt="2023-10-25T09:19:05.403" v="415" actId="20577"/>
          <ac:graphicFrameMkLst>
            <pc:docMk/>
            <pc:sldMk cId="2664610047" sldId="261"/>
            <ac:graphicFrameMk id="5" creationId="{00000000-0000-0000-0000-000000000000}"/>
          </ac:graphicFrameMkLst>
        </pc:graphicFrameChg>
      </pc:sldChg>
      <pc:sldChg chg="modSp modTransition setBg modNotesTx">
        <pc:chgData name="Nasima Akter" userId="183b2a483c5c6eb3" providerId="LiveId" clId="{FFEAFC87-1A8D-4B39-BFC0-6A3B43CEBD7A}" dt="2023-10-26T20:03:15.121" v="998" actId="20577"/>
        <pc:sldMkLst>
          <pc:docMk/>
          <pc:sldMk cId="3107457003" sldId="262"/>
        </pc:sldMkLst>
        <pc:graphicFrameChg chg="mod">
          <ac:chgData name="Nasima Akter" userId="183b2a483c5c6eb3" providerId="LiveId" clId="{FFEAFC87-1A8D-4B39-BFC0-6A3B43CEBD7A}" dt="2023-10-25T09:33:19.824" v="534"/>
          <ac:graphicFrameMkLst>
            <pc:docMk/>
            <pc:sldMk cId="3107457003" sldId="262"/>
            <ac:graphicFrameMk id="5" creationId="{00000000-0000-0000-0000-000000000000}"/>
          </ac:graphicFrameMkLst>
        </pc:graphicFrameChg>
      </pc:sldChg>
      <pc:sldChg chg="modSp mod modTransition setBg modNotesTx">
        <pc:chgData name="Nasima Akter" userId="183b2a483c5c6eb3" providerId="LiveId" clId="{FFEAFC87-1A8D-4B39-BFC0-6A3B43CEBD7A}" dt="2023-10-26T19:59:40.059" v="967" actId="20577"/>
        <pc:sldMkLst>
          <pc:docMk/>
          <pc:sldMk cId="1700238573" sldId="263"/>
        </pc:sldMkLst>
        <pc:spChg chg="mod">
          <ac:chgData name="Nasima Akter" userId="183b2a483c5c6eb3" providerId="LiveId" clId="{FFEAFC87-1A8D-4B39-BFC0-6A3B43CEBD7A}" dt="2023-10-25T09:22:44.104" v="427" actId="207"/>
          <ac:spMkLst>
            <pc:docMk/>
            <pc:sldMk cId="1700238573" sldId="263"/>
            <ac:spMk id="10" creationId="{8C7ED2CB-8EEC-D8F1-0047-E1972FD79E14}"/>
          </ac:spMkLst>
        </pc:spChg>
        <pc:spChg chg="mod">
          <ac:chgData name="Nasima Akter" userId="183b2a483c5c6eb3" providerId="LiveId" clId="{FFEAFC87-1A8D-4B39-BFC0-6A3B43CEBD7A}" dt="2023-10-25T09:22:54.962" v="429" actId="207"/>
          <ac:spMkLst>
            <pc:docMk/>
            <pc:sldMk cId="1700238573" sldId="263"/>
            <ac:spMk id="11" creationId="{CB88A97A-08BE-19FE-A8D0-6C3521264012}"/>
          </ac:spMkLst>
        </pc:spChg>
      </pc:sldChg>
      <pc:sldChg chg="addSp delSp modSp mod modTransition setBg modNotesTx">
        <pc:chgData name="Nasima Akter" userId="183b2a483c5c6eb3" providerId="LiveId" clId="{FFEAFC87-1A8D-4B39-BFC0-6A3B43CEBD7A}" dt="2023-10-26T19:10:04.687" v="913"/>
        <pc:sldMkLst>
          <pc:docMk/>
          <pc:sldMk cId="1495031303" sldId="265"/>
        </pc:sldMkLst>
        <pc:spChg chg="add del mod">
          <ac:chgData name="Nasima Akter" userId="183b2a483c5c6eb3" providerId="LiveId" clId="{FFEAFC87-1A8D-4B39-BFC0-6A3B43CEBD7A}" dt="2023-10-25T09:39:46.031" v="590" actId="767"/>
          <ac:spMkLst>
            <pc:docMk/>
            <pc:sldMk cId="1495031303" sldId="265"/>
            <ac:spMk id="4" creationId="{390BCE3E-0DA8-B3C6-9500-3F8408233D0D}"/>
          </ac:spMkLst>
        </pc:spChg>
        <pc:graphicFrameChg chg="mod">
          <ac:chgData name="Nasima Akter" userId="183b2a483c5c6eb3" providerId="LiveId" clId="{FFEAFC87-1A8D-4B39-BFC0-6A3B43CEBD7A}" dt="2023-10-25T09:56:18.827" v="640"/>
          <ac:graphicFrameMkLst>
            <pc:docMk/>
            <pc:sldMk cId="1495031303" sldId="265"/>
            <ac:graphicFrameMk id="3" creationId="{DDD07507-ABB7-6664-1724-143ECD843A63}"/>
          </ac:graphicFrameMkLst>
        </pc:graphicFrameChg>
      </pc:sldChg>
      <pc:sldChg chg="delSp modSp mod modTransition setBg modNotesTx">
        <pc:chgData name="Nasima Akter" userId="183b2a483c5c6eb3" providerId="LiveId" clId="{FFEAFC87-1A8D-4B39-BFC0-6A3B43CEBD7A}" dt="2023-10-26T18:36:43.608" v="763"/>
        <pc:sldMkLst>
          <pc:docMk/>
          <pc:sldMk cId="1218436645" sldId="267"/>
        </pc:sldMkLst>
        <pc:spChg chg="mod">
          <ac:chgData name="Nasima Akter" userId="183b2a483c5c6eb3" providerId="LiveId" clId="{FFEAFC87-1A8D-4B39-BFC0-6A3B43CEBD7A}" dt="2023-10-25T10:13:43.541" v="667" actId="115"/>
          <ac:spMkLst>
            <pc:docMk/>
            <pc:sldMk cId="1218436645" sldId="267"/>
            <ac:spMk id="2" creationId="{00000000-0000-0000-0000-000000000000}"/>
          </ac:spMkLst>
        </pc:spChg>
        <pc:spChg chg="mod">
          <ac:chgData name="Nasima Akter" userId="183b2a483c5c6eb3" providerId="LiveId" clId="{FFEAFC87-1A8D-4B39-BFC0-6A3B43CEBD7A}" dt="2023-10-25T10:15:23.447" v="673" actId="207"/>
          <ac:spMkLst>
            <pc:docMk/>
            <pc:sldMk cId="1218436645" sldId="267"/>
            <ac:spMk id="3" creationId="{00000000-0000-0000-0000-000000000000}"/>
          </ac:spMkLst>
        </pc:spChg>
        <pc:picChg chg="del mod">
          <ac:chgData name="Nasima Akter" userId="183b2a483c5c6eb3" providerId="LiveId" clId="{FFEAFC87-1A8D-4B39-BFC0-6A3B43CEBD7A}" dt="2023-10-25T10:12:15.020" v="645" actId="21"/>
          <ac:picMkLst>
            <pc:docMk/>
            <pc:sldMk cId="1218436645" sldId="267"/>
            <ac:picMk id="4" creationId="{00000000-0000-0000-0000-000000000000}"/>
          </ac:picMkLst>
        </pc:picChg>
      </pc:sldChg>
      <pc:sldChg chg="modSp mod modTransition setBg modNotesTx">
        <pc:chgData name="Nasima Akter" userId="183b2a483c5c6eb3" providerId="LiveId" clId="{FFEAFC87-1A8D-4B39-BFC0-6A3B43CEBD7A}" dt="2023-10-26T19:56:30.181" v="932" actId="20577"/>
        <pc:sldMkLst>
          <pc:docMk/>
          <pc:sldMk cId="3609279320" sldId="269"/>
        </pc:sldMkLst>
        <pc:spChg chg="mod">
          <ac:chgData name="Nasima Akter" userId="183b2a483c5c6eb3" providerId="LiveId" clId="{FFEAFC87-1A8D-4B39-BFC0-6A3B43CEBD7A}" dt="2023-10-25T09:14:15.350" v="389" actId="1076"/>
          <ac:spMkLst>
            <pc:docMk/>
            <pc:sldMk cId="3609279320" sldId="269"/>
            <ac:spMk id="4" creationId="{00000000-0000-0000-0000-000000000000}"/>
          </ac:spMkLst>
        </pc:spChg>
        <pc:spChg chg="mod">
          <ac:chgData name="Nasima Akter" userId="183b2a483c5c6eb3" providerId="LiveId" clId="{FFEAFC87-1A8D-4B39-BFC0-6A3B43CEBD7A}" dt="2023-10-25T09:14:37.288" v="393" actId="14100"/>
          <ac:spMkLst>
            <pc:docMk/>
            <pc:sldMk cId="3609279320" sldId="269"/>
            <ac:spMk id="5" creationId="{00000000-0000-0000-0000-000000000000}"/>
          </ac:spMkLst>
        </pc:spChg>
        <pc:spChg chg="mod">
          <ac:chgData name="Nasima Akter" userId="183b2a483c5c6eb3" providerId="LiveId" clId="{FFEAFC87-1A8D-4B39-BFC0-6A3B43CEBD7A}" dt="2023-10-25T09:15:46.279" v="396" actId="255"/>
          <ac:spMkLst>
            <pc:docMk/>
            <pc:sldMk cId="3609279320" sldId="269"/>
            <ac:spMk id="6" creationId="{00000000-0000-0000-0000-000000000000}"/>
          </ac:spMkLst>
        </pc:spChg>
      </pc:sldChg>
      <pc:sldChg chg="addSp delSp modSp new del mod">
        <pc:chgData name="Nasima Akter" userId="183b2a483c5c6eb3" providerId="LiveId" clId="{FFEAFC87-1A8D-4B39-BFC0-6A3B43CEBD7A}" dt="2023-10-25T10:14:17.124" v="669" actId="2696"/>
        <pc:sldMkLst>
          <pc:docMk/>
          <pc:sldMk cId="888079063" sldId="270"/>
        </pc:sldMkLst>
        <pc:spChg chg="del">
          <ac:chgData name="Nasima Akter" userId="183b2a483c5c6eb3" providerId="LiveId" clId="{FFEAFC87-1A8D-4B39-BFC0-6A3B43CEBD7A}" dt="2023-10-25T10:12:19.179" v="646"/>
          <ac:spMkLst>
            <pc:docMk/>
            <pc:sldMk cId="888079063" sldId="270"/>
            <ac:spMk id="3" creationId="{FB63051E-DD19-1328-759E-FC4CC5F67358}"/>
          </ac:spMkLst>
        </pc:spChg>
        <pc:picChg chg="add mod">
          <ac:chgData name="Nasima Akter" userId="183b2a483c5c6eb3" providerId="LiveId" clId="{FFEAFC87-1A8D-4B39-BFC0-6A3B43CEBD7A}" dt="2023-10-25T10:14:06.969" v="668" actId="14100"/>
          <ac:picMkLst>
            <pc:docMk/>
            <pc:sldMk cId="888079063" sldId="270"/>
            <ac:picMk id="4" creationId="{DA620599-13D1-6F85-BB95-1ED1BE22512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0800E4-FDBC-4177-8BF1-32ABC46010AB}"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US"/>
        </a:p>
      </dgm:t>
    </dgm:pt>
    <dgm:pt modelId="{B76976F5-BCBC-4A97-9721-CD3B624A2F59}">
      <dgm:prSet phldrT="[Text]"/>
      <dgm:spPr/>
      <dgm:t>
        <a:bodyPr/>
        <a:lstStyle/>
        <a:p>
          <a:r>
            <a:rPr lang="en-US" dirty="0"/>
            <a:t>Its easier to provide localisation services</a:t>
          </a:r>
        </a:p>
      </dgm:t>
    </dgm:pt>
    <dgm:pt modelId="{52FC32FA-5F8C-4823-898A-2CED91EAC9D9}" type="parTrans" cxnId="{FC473DE4-D4F4-4DCD-A2B1-CA765AB8788A}">
      <dgm:prSet/>
      <dgm:spPr/>
      <dgm:t>
        <a:bodyPr/>
        <a:lstStyle/>
        <a:p>
          <a:endParaRPr lang="en-US"/>
        </a:p>
      </dgm:t>
    </dgm:pt>
    <dgm:pt modelId="{68924F05-62B2-4460-8E22-61A90E02427B}" type="sibTrans" cxnId="{FC473DE4-D4F4-4DCD-A2B1-CA765AB8788A}">
      <dgm:prSet/>
      <dgm:spPr/>
      <dgm:t>
        <a:bodyPr/>
        <a:lstStyle/>
        <a:p>
          <a:endParaRPr lang="en-US"/>
        </a:p>
      </dgm:t>
    </dgm:pt>
    <dgm:pt modelId="{6408262A-6C89-4F09-A0B6-45C8DCF15DF5}">
      <dgm:prSet phldrT="[Text]"/>
      <dgm:spPr/>
      <dgm:t>
        <a:bodyPr/>
        <a:lstStyle/>
        <a:p>
          <a:r>
            <a:rPr lang="en-US" dirty="0"/>
            <a:t>Switch between tasks much more rapidly</a:t>
          </a:r>
        </a:p>
      </dgm:t>
    </dgm:pt>
    <dgm:pt modelId="{2E019DC1-2392-4984-9342-9513B44F3544}" type="parTrans" cxnId="{5AFD31D9-B054-4893-90B9-4B16700E5955}">
      <dgm:prSet/>
      <dgm:spPr/>
      <dgm:t>
        <a:bodyPr/>
        <a:lstStyle/>
        <a:p>
          <a:endParaRPr lang="en-US"/>
        </a:p>
      </dgm:t>
    </dgm:pt>
    <dgm:pt modelId="{1EA0FE04-9584-49B7-858F-79131827B248}" type="sibTrans" cxnId="{5AFD31D9-B054-4893-90B9-4B16700E5955}">
      <dgm:prSet/>
      <dgm:spPr/>
      <dgm:t>
        <a:bodyPr/>
        <a:lstStyle/>
        <a:p>
          <a:endParaRPr lang="en-US"/>
        </a:p>
      </dgm:t>
    </dgm:pt>
    <dgm:pt modelId="{112022DA-8D13-4D8D-BD39-86FAAAD3113D}">
      <dgm:prSet/>
      <dgm:spPr/>
      <dgm:t>
        <a:bodyPr/>
        <a:lstStyle/>
        <a:p>
          <a:r>
            <a:rPr lang="en-US" dirty="0"/>
            <a:t>Enhance career growth</a:t>
          </a:r>
        </a:p>
      </dgm:t>
    </dgm:pt>
    <dgm:pt modelId="{FB1C446E-C5C8-41E5-A6C4-787DC549A0FA}" type="parTrans" cxnId="{360136C0-21AA-47D6-80D1-96AF2297572A}">
      <dgm:prSet/>
      <dgm:spPr/>
      <dgm:t>
        <a:bodyPr/>
        <a:lstStyle/>
        <a:p>
          <a:endParaRPr lang="en-US"/>
        </a:p>
      </dgm:t>
    </dgm:pt>
    <dgm:pt modelId="{BC0A2C6E-75AA-4F4E-A959-C5EE00AF6EA6}" type="sibTrans" cxnId="{360136C0-21AA-47D6-80D1-96AF2297572A}">
      <dgm:prSet/>
      <dgm:spPr/>
      <dgm:t>
        <a:bodyPr/>
        <a:lstStyle/>
        <a:p>
          <a:endParaRPr lang="en-US"/>
        </a:p>
      </dgm:t>
    </dgm:pt>
    <dgm:pt modelId="{3305BA98-D787-4428-8532-3E00F3E31A69}">
      <dgm:prSet/>
      <dgm:spPr/>
      <dgm:t>
        <a:bodyPr/>
        <a:lstStyle/>
        <a:p>
          <a:r>
            <a:rPr lang="en-US" dirty="0"/>
            <a:t>Improves one's chances of being able to travel</a:t>
          </a:r>
        </a:p>
      </dgm:t>
    </dgm:pt>
    <dgm:pt modelId="{E76C35B6-C70C-4344-AE5D-9C9A4F62675E}" type="sibTrans" cxnId="{47EB830C-DEAB-4768-A9CA-F0F1AE63D71D}">
      <dgm:prSet/>
      <dgm:spPr/>
      <dgm:t>
        <a:bodyPr/>
        <a:lstStyle/>
        <a:p>
          <a:endParaRPr lang="en-US"/>
        </a:p>
      </dgm:t>
    </dgm:pt>
    <dgm:pt modelId="{4D3AC9F5-0CA4-4EF7-AE79-D34A80C1EB46}" type="parTrans" cxnId="{47EB830C-DEAB-4768-A9CA-F0F1AE63D71D}">
      <dgm:prSet/>
      <dgm:spPr/>
      <dgm:t>
        <a:bodyPr/>
        <a:lstStyle/>
        <a:p>
          <a:endParaRPr lang="en-US"/>
        </a:p>
      </dgm:t>
    </dgm:pt>
    <dgm:pt modelId="{6A7B0EE4-3C00-4515-8DF7-A3F9A9382111}" type="pres">
      <dgm:prSet presAssocID="{9F0800E4-FDBC-4177-8BF1-32ABC46010AB}" presName="Name0" presStyleCnt="0">
        <dgm:presLayoutVars>
          <dgm:dir/>
          <dgm:resizeHandles val="exact"/>
        </dgm:presLayoutVars>
      </dgm:prSet>
      <dgm:spPr/>
    </dgm:pt>
    <dgm:pt modelId="{0B9ADC65-793A-45CF-8892-11F200FF149F}" type="pres">
      <dgm:prSet presAssocID="{B76976F5-BCBC-4A97-9721-CD3B624A2F59}" presName="Name5" presStyleLbl="vennNode1" presStyleIdx="0" presStyleCnt="4">
        <dgm:presLayoutVars>
          <dgm:bulletEnabled val="1"/>
        </dgm:presLayoutVars>
      </dgm:prSet>
      <dgm:spPr/>
    </dgm:pt>
    <dgm:pt modelId="{37757237-4D6D-4670-A055-E6254D77A3B8}" type="pres">
      <dgm:prSet presAssocID="{68924F05-62B2-4460-8E22-61A90E02427B}" presName="space" presStyleCnt="0"/>
      <dgm:spPr/>
    </dgm:pt>
    <dgm:pt modelId="{2A79402A-01F4-423C-ADA7-A00C62AF0750}" type="pres">
      <dgm:prSet presAssocID="{6408262A-6C89-4F09-A0B6-45C8DCF15DF5}" presName="Name5" presStyleLbl="vennNode1" presStyleIdx="1" presStyleCnt="4">
        <dgm:presLayoutVars>
          <dgm:bulletEnabled val="1"/>
        </dgm:presLayoutVars>
      </dgm:prSet>
      <dgm:spPr/>
    </dgm:pt>
    <dgm:pt modelId="{6493BB3F-A871-4C0C-A115-FB4B6426E20B}" type="pres">
      <dgm:prSet presAssocID="{1EA0FE04-9584-49B7-858F-79131827B248}" presName="space" presStyleCnt="0"/>
      <dgm:spPr/>
    </dgm:pt>
    <dgm:pt modelId="{3EB67080-5471-4664-AFE8-8D40A7CF13A6}" type="pres">
      <dgm:prSet presAssocID="{112022DA-8D13-4D8D-BD39-86FAAAD3113D}" presName="Name5" presStyleLbl="vennNode1" presStyleIdx="2" presStyleCnt="4">
        <dgm:presLayoutVars>
          <dgm:bulletEnabled val="1"/>
        </dgm:presLayoutVars>
      </dgm:prSet>
      <dgm:spPr/>
    </dgm:pt>
    <dgm:pt modelId="{56573D2B-2606-4027-BCF6-4EE7CBCBB2BB}" type="pres">
      <dgm:prSet presAssocID="{BC0A2C6E-75AA-4F4E-A959-C5EE00AF6EA6}" presName="space" presStyleCnt="0"/>
      <dgm:spPr/>
    </dgm:pt>
    <dgm:pt modelId="{CCA38E11-7C0A-4031-B73B-2AA6E0DEDD38}" type="pres">
      <dgm:prSet presAssocID="{3305BA98-D787-4428-8532-3E00F3E31A69}" presName="Name5" presStyleLbl="vennNode1" presStyleIdx="3" presStyleCnt="4">
        <dgm:presLayoutVars>
          <dgm:bulletEnabled val="1"/>
        </dgm:presLayoutVars>
      </dgm:prSet>
      <dgm:spPr/>
    </dgm:pt>
  </dgm:ptLst>
  <dgm:cxnLst>
    <dgm:cxn modelId="{47EB830C-DEAB-4768-A9CA-F0F1AE63D71D}" srcId="{9F0800E4-FDBC-4177-8BF1-32ABC46010AB}" destId="{3305BA98-D787-4428-8532-3E00F3E31A69}" srcOrd="3" destOrd="0" parTransId="{4D3AC9F5-0CA4-4EF7-AE79-D34A80C1EB46}" sibTransId="{E76C35B6-C70C-4344-AE5D-9C9A4F62675E}"/>
    <dgm:cxn modelId="{E1E26213-D0B2-4364-920B-DA2335A328B7}" type="presOf" srcId="{112022DA-8D13-4D8D-BD39-86FAAAD3113D}" destId="{3EB67080-5471-4664-AFE8-8D40A7CF13A6}" srcOrd="0" destOrd="0" presId="urn:microsoft.com/office/officeart/2005/8/layout/venn3"/>
    <dgm:cxn modelId="{B7E5593B-C3A7-4159-A7EA-B46B862C9D15}" type="presOf" srcId="{9F0800E4-FDBC-4177-8BF1-32ABC46010AB}" destId="{6A7B0EE4-3C00-4515-8DF7-A3F9A9382111}" srcOrd="0" destOrd="0" presId="urn:microsoft.com/office/officeart/2005/8/layout/venn3"/>
    <dgm:cxn modelId="{77926B60-4920-4D1A-B374-7691D81D0A02}" type="presOf" srcId="{B76976F5-BCBC-4A97-9721-CD3B624A2F59}" destId="{0B9ADC65-793A-45CF-8892-11F200FF149F}" srcOrd="0" destOrd="0" presId="urn:microsoft.com/office/officeart/2005/8/layout/venn3"/>
    <dgm:cxn modelId="{BE79DAB3-99C4-457F-AC0F-B5B2BD65A2B4}" type="presOf" srcId="{6408262A-6C89-4F09-A0B6-45C8DCF15DF5}" destId="{2A79402A-01F4-423C-ADA7-A00C62AF0750}" srcOrd="0" destOrd="0" presId="urn:microsoft.com/office/officeart/2005/8/layout/venn3"/>
    <dgm:cxn modelId="{A82A86B5-83A8-4195-9FD3-1ED45F84808F}" type="presOf" srcId="{3305BA98-D787-4428-8532-3E00F3E31A69}" destId="{CCA38E11-7C0A-4031-B73B-2AA6E0DEDD38}" srcOrd="0" destOrd="0" presId="urn:microsoft.com/office/officeart/2005/8/layout/venn3"/>
    <dgm:cxn modelId="{360136C0-21AA-47D6-80D1-96AF2297572A}" srcId="{9F0800E4-FDBC-4177-8BF1-32ABC46010AB}" destId="{112022DA-8D13-4D8D-BD39-86FAAAD3113D}" srcOrd="2" destOrd="0" parTransId="{FB1C446E-C5C8-41E5-A6C4-787DC549A0FA}" sibTransId="{BC0A2C6E-75AA-4F4E-A959-C5EE00AF6EA6}"/>
    <dgm:cxn modelId="{5AFD31D9-B054-4893-90B9-4B16700E5955}" srcId="{9F0800E4-FDBC-4177-8BF1-32ABC46010AB}" destId="{6408262A-6C89-4F09-A0B6-45C8DCF15DF5}" srcOrd="1" destOrd="0" parTransId="{2E019DC1-2392-4984-9342-9513B44F3544}" sibTransId="{1EA0FE04-9584-49B7-858F-79131827B248}"/>
    <dgm:cxn modelId="{FC473DE4-D4F4-4DCD-A2B1-CA765AB8788A}" srcId="{9F0800E4-FDBC-4177-8BF1-32ABC46010AB}" destId="{B76976F5-BCBC-4A97-9721-CD3B624A2F59}" srcOrd="0" destOrd="0" parTransId="{52FC32FA-5F8C-4823-898A-2CED91EAC9D9}" sibTransId="{68924F05-62B2-4460-8E22-61A90E02427B}"/>
    <dgm:cxn modelId="{DC394C61-F052-4385-A82F-A107F2F6F3C6}" type="presParOf" srcId="{6A7B0EE4-3C00-4515-8DF7-A3F9A9382111}" destId="{0B9ADC65-793A-45CF-8892-11F200FF149F}" srcOrd="0" destOrd="0" presId="urn:microsoft.com/office/officeart/2005/8/layout/venn3"/>
    <dgm:cxn modelId="{44F2814B-BB4C-471D-AA3D-1EF482649490}" type="presParOf" srcId="{6A7B0EE4-3C00-4515-8DF7-A3F9A9382111}" destId="{37757237-4D6D-4670-A055-E6254D77A3B8}" srcOrd="1" destOrd="0" presId="urn:microsoft.com/office/officeart/2005/8/layout/venn3"/>
    <dgm:cxn modelId="{2C87A40D-D706-4305-A65B-B83E59B4ED96}" type="presParOf" srcId="{6A7B0EE4-3C00-4515-8DF7-A3F9A9382111}" destId="{2A79402A-01F4-423C-ADA7-A00C62AF0750}" srcOrd="2" destOrd="0" presId="urn:microsoft.com/office/officeart/2005/8/layout/venn3"/>
    <dgm:cxn modelId="{186140A7-AFEB-43D4-A462-0BAE009C4A88}" type="presParOf" srcId="{6A7B0EE4-3C00-4515-8DF7-A3F9A9382111}" destId="{6493BB3F-A871-4C0C-A115-FB4B6426E20B}" srcOrd="3" destOrd="0" presId="urn:microsoft.com/office/officeart/2005/8/layout/venn3"/>
    <dgm:cxn modelId="{6093D16B-3E75-4192-8401-1697350795BE}" type="presParOf" srcId="{6A7B0EE4-3C00-4515-8DF7-A3F9A9382111}" destId="{3EB67080-5471-4664-AFE8-8D40A7CF13A6}" srcOrd="4" destOrd="0" presId="urn:microsoft.com/office/officeart/2005/8/layout/venn3"/>
    <dgm:cxn modelId="{C6F482E8-9BC2-44F5-9BD8-E94AD9ACD525}" type="presParOf" srcId="{6A7B0EE4-3C00-4515-8DF7-A3F9A9382111}" destId="{56573D2B-2606-4027-BCF6-4EE7CBCBB2BB}" srcOrd="5" destOrd="0" presId="urn:microsoft.com/office/officeart/2005/8/layout/venn3"/>
    <dgm:cxn modelId="{27BBBA2A-6ED3-4100-9F88-929EA7BB241D}" type="presParOf" srcId="{6A7B0EE4-3C00-4515-8DF7-A3F9A9382111}" destId="{CCA38E11-7C0A-4031-B73B-2AA6E0DEDD38}"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0800E4-FDBC-4177-8BF1-32ABC46010AB}"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US"/>
        </a:p>
      </dgm:t>
    </dgm:pt>
    <dgm:pt modelId="{B76976F5-BCBC-4A97-9721-CD3B624A2F59}">
      <dgm:prSet phldrT="[Text]" custT="1"/>
      <dgm:spPr>
        <a:solidFill>
          <a:srgbClr val="92D050">
            <a:alpha val="50000"/>
          </a:srgbClr>
        </a:solidFill>
      </dgm:spPr>
      <dgm:t>
        <a:bodyPr/>
        <a:lstStyle/>
        <a:p>
          <a:r>
            <a:rPr lang="en-US" sz="1800" dirty="0"/>
            <a:t>Excellent communication skills </a:t>
          </a:r>
        </a:p>
      </dgm:t>
    </dgm:pt>
    <dgm:pt modelId="{52FC32FA-5F8C-4823-898A-2CED91EAC9D9}" type="parTrans" cxnId="{FC473DE4-D4F4-4DCD-A2B1-CA765AB8788A}">
      <dgm:prSet/>
      <dgm:spPr/>
      <dgm:t>
        <a:bodyPr/>
        <a:lstStyle/>
        <a:p>
          <a:endParaRPr lang="en-US"/>
        </a:p>
      </dgm:t>
    </dgm:pt>
    <dgm:pt modelId="{68924F05-62B2-4460-8E22-61A90E02427B}" type="sibTrans" cxnId="{FC473DE4-D4F4-4DCD-A2B1-CA765AB8788A}">
      <dgm:prSet/>
      <dgm:spPr/>
      <dgm:t>
        <a:bodyPr/>
        <a:lstStyle/>
        <a:p>
          <a:endParaRPr lang="en-US"/>
        </a:p>
      </dgm:t>
    </dgm:pt>
    <dgm:pt modelId="{6408262A-6C89-4F09-A0B6-45C8DCF15DF5}">
      <dgm:prSet phldrT="[Text]" custT="1"/>
      <dgm:spPr>
        <a:solidFill>
          <a:schemeClr val="accent6">
            <a:lumMod val="60000"/>
            <a:lumOff val="40000"/>
            <a:alpha val="50000"/>
          </a:schemeClr>
        </a:solidFill>
      </dgm:spPr>
      <dgm:t>
        <a:bodyPr/>
        <a:lstStyle/>
        <a:p>
          <a:r>
            <a:rPr lang="en-US" sz="1800" dirty="0"/>
            <a:t>Customer satisfaction </a:t>
          </a:r>
        </a:p>
      </dgm:t>
    </dgm:pt>
    <dgm:pt modelId="{2E019DC1-2392-4984-9342-9513B44F3544}" type="parTrans" cxnId="{5AFD31D9-B054-4893-90B9-4B16700E5955}">
      <dgm:prSet/>
      <dgm:spPr/>
      <dgm:t>
        <a:bodyPr/>
        <a:lstStyle/>
        <a:p>
          <a:endParaRPr lang="en-US"/>
        </a:p>
      </dgm:t>
    </dgm:pt>
    <dgm:pt modelId="{1EA0FE04-9584-49B7-858F-79131827B248}" type="sibTrans" cxnId="{5AFD31D9-B054-4893-90B9-4B16700E5955}">
      <dgm:prSet/>
      <dgm:spPr/>
      <dgm:t>
        <a:bodyPr/>
        <a:lstStyle/>
        <a:p>
          <a:endParaRPr lang="en-US"/>
        </a:p>
      </dgm:t>
    </dgm:pt>
    <dgm:pt modelId="{16E927D3-7325-4436-952B-EDA019D5C7D4}">
      <dgm:prSet phldrT="[Text]" custT="1"/>
      <dgm:spPr>
        <a:solidFill>
          <a:srgbClr val="7030A0">
            <a:alpha val="50000"/>
          </a:srgbClr>
        </a:solidFill>
      </dgm:spPr>
      <dgm:t>
        <a:bodyPr/>
        <a:lstStyle/>
        <a:p>
          <a:r>
            <a:rPr lang="en-US" sz="1800" dirty="0"/>
            <a:t>Customer retention</a:t>
          </a:r>
        </a:p>
      </dgm:t>
    </dgm:pt>
    <dgm:pt modelId="{DFDAFB68-A93F-4FF9-A58D-D5A3E6BF26AF}" type="parTrans" cxnId="{CC4BD3FF-425F-4C90-AB34-15565DEFA884}">
      <dgm:prSet/>
      <dgm:spPr/>
      <dgm:t>
        <a:bodyPr/>
        <a:lstStyle/>
        <a:p>
          <a:endParaRPr lang="en-US"/>
        </a:p>
      </dgm:t>
    </dgm:pt>
    <dgm:pt modelId="{7389CC1C-23B4-4BEB-B9C4-EC19A8511687}" type="sibTrans" cxnId="{CC4BD3FF-425F-4C90-AB34-15565DEFA884}">
      <dgm:prSet/>
      <dgm:spPr/>
      <dgm:t>
        <a:bodyPr/>
        <a:lstStyle/>
        <a:p>
          <a:endParaRPr lang="en-US"/>
        </a:p>
      </dgm:t>
    </dgm:pt>
    <dgm:pt modelId="{94EDCFBC-107A-4778-BBA1-45E6C4C28D45}">
      <dgm:prSet phldrT="[Text]" custT="1"/>
      <dgm:spPr/>
      <dgm:t>
        <a:bodyPr/>
        <a:lstStyle/>
        <a:p>
          <a:r>
            <a:rPr lang="en-US" sz="1800" dirty="0"/>
            <a:t>Give proper direction</a:t>
          </a:r>
        </a:p>
      </dgm:t>
    </dgm:pt>
    <dgm:pt modelId="{692E67AD-DC20-4FF7-B745-CFC049CD91DE}" type="parTrans" cxnId="{BD55A110-7D6A-468A-96AE-0DD3BD810189}">
      <dgm:prSet/>
      <dgm:spPr/>
      <dgm:t>
        <a:bodyPr/>
        <a:lstStyle/>
        <a:p>
          <a:endParaRPr lang="en-US"/>
        </a:p>
      </dgm:t>
    </dgm:pt>
    <dgm:pt modelId="{EEF90ED6-7509-4AC1-A7B3-53802686C4E4}" type="sibTrans" cxnId="{BD55A110-7D6A-468A-96AE-0DD3BD810189}">
      <dgm:prSet/>
      <dgm:spPr/>
      <dgm:t>
        <a:bodyPr/>
        <a:lstStyle/>
        <a:p>
          <a:endParaRPr lang="en-US"/>
        </a:p>
      </dgm:t>
    </dgm:pt>
    <dgm:pt modelId="{112022DA-8D13-4D8D-BD39-86FAAAD3113D}">
      <dgm:prSet custT="1"/>
      <dgm:spPr>
        <a:solidFill>
          <a:srgbClr val="00B0F0">
            <a:alpha val="50000"/>
          </a:srgbClr>
        </a:solidFill>
      </dgm:spPr>
      <dgm:t>
        <a:bodyPr/>
        <a:lstStyle/>
        <a:p>
          <a:r>
            <a:rPr lang="en-US" sz="1800" dirty="0"/>
            <a:t>Customer retention</a:t>
          </a:r>
        </a:p>
      </dgm:t>
    </dgm:pt>
    <dgm:pt modelId="{FB1C446E-C5C8-41E5-A6C4-787DC549A0FA}" type="parTrans" cxnId="{360136C0-21AA-47D6-80D1-96AF2297572A}">
      <dgm:prSet/>
      <dgm:spPr/>
      <dgm:t>
        <a:bodyPr/>
        <a:lstStyle/>
        <a:p>
          <a:endParaRPr lang="en-US"/>
        </a:p>
      </dgm:t>
    </dgm:pt>
    <dgm:pt modelId="{BC0A2C6E-75AA-4F4E-A959-C5EE00AF6EA6}" type="sibTrans" cxnId="{360136C0-21AA-47D6-80D1-96AF2297572A}">
      <dgm:prSet/>
      <dgm:spPr/>
      <dgm:t>
        <a:bodyPr/>
        <a:lstStyle/>
        <a:p>
          <a:endParaRPr lang="en-US"/>
        </a:p>
      </dgm:t>
    </dgm:pt>
    <dgm:pt modelId="{3305BA98-D787-4428-8532-3E00F3E31A69}">
      <dgm:prSet custT="1"/>
      <dgm:spPr>
        <a:solidFill>
          <a:schemeClr val="accent2">
            <a:lumMod val="60000"/>
            <a:lumOff val="40000"/>
            <a:alpha val="50000"/>
          </a:schemeClr>
        </a:solidFill>
      </dgm:spPr>
      <dgm:t>
        <a:bodyPr/>
        <a:lstStyle/>
        <a:p>
          <a:r>
            <a:rPr lang="en-US" sz="1800" dirty="0"/>
            <a:t>Handling situation effectively</a:t>
          </a:r>
        </a:p>
      </dgm:t>
    </dgm:pt>
    <dgm:pt modelId="{4D3AC9F5-0CA4-4EF7-AE79-D34A80C1EB46}" type="parTrans" cxnId="{47EB830C-DEAB-4768-A9CA-F0F1AE63D71D}">
      <dgm:prSet/>
      <dgm:spPr/>
      <dgm:t>
        <a:bodyPr/>
        <a:lstStyle/>
        <a:p>
          <a:endParaRPr lang="en-US"/>
        </a:p>
      </dgm:t>
    </dgm:pt>
    <dgm:pt modelId="{E76C35B6-C70C-4344-AE5D-9C9A4F62675E}" type="sibTrans" cxnId="{47EB830C-DEAB-4768-A9CA-F0F1AE63D71D}">
      <dgm:prSet/>
      <dgm:spPr/>
      <dgm:t>
        <a:bodyPr/>
        <a:lstStyle/>
        <a:p>
          <a:endParaRPr lang="en-US"/>
        </a:p>
      </dgm:t>
    </dgm:pt>
    <dgm:pt modelId="{6A7B0EE4-3C00-4515-8DF7-A3F9A9382111}" type="pres">
      <dgm:prSet presAssocID="{9F0800E4-FDBC-4177-8BF1-32ABC46010AB}" presName="Name0" presStyleCnt="0">
        <dgm:presLayoutVars>
          <dgm:dir/>
          <dgm:resizeHandles val="exact"/>
        </dgm:presLayoutVars>
      </dgm:prSet>
      <dgm:spPr/>
    </dgm:pt>
    <dgm:pt modelId="{0B9ADC65-793A-45CF-8892-11F200FF149F}" type="pres">
      <dgm:prSet presAssocID="{B76976F5-BCBC-4A97-9721-CD3B624A2F59}" presName="Name5" presStyleLbl="vennNode1" presStyleIdx="0" presStyleCnt="6" custScaleX="2000000" custScaleY="2000000" custLinFactX="805152" custLinFactY="-800000" custLinFactNeighborX="900000" custLinFactNeighborY="-875000">
        <dgm:presLayoutVars>
          <dgm:bulletEnabled val="1"/>
        </dgm:presLayoutVars>
      </dgm:prSet>
      <dgm:spPr/>
    </dgm:pt>
    <dgm:pt modelId="{37757237-4D6D-4670-A055-E6254D77A3B8}" type="pres">
      <dgm:prSet presAssocID="{68924F05-62B2-4460-8E22-61A90E02427B}" presName="space" presStyleCnt="0"/>
      <dgm:spPr/>
    </dgm:pt>
    <dgm:pt modelId="{2A79402A-01F4-423C-ADA7-A00C62AF0750}" type="pres">
      <dgm:prSet presAssocID="{6408262A-6C89-4F09-A0B6-45C8DCF15DF5}" presName="Name5" presStyleLbl="vennNode1" presStyleIdx="1" presStyleCnt="6" custScaleX="2000000" custScaleY="2000000" custLinFactX="-748365" custLinFactY="600000" custLinFactNeighborX="-800000" custLinFactNeighborY="605072">
        <dgm:presLayoutVars>
          <dgm:bulletEnabled val="1"/>
        </dgm:presLayoutVars>
      </dgm:prSet>
      <dgm:spPr/>
    </dgm:pt>
    <dgm:pt modelId="{6493BB3F-A871-4C0C-A115-FB4B6426E20B}" type="pres">
      <dgm:prSet presAssocID="{1EA0FE04-9584-49B7-858F-79131827B248}" presName="space" presStyleCnt="0"/>
      <dgm:spPr/>
    </dgm:pt>
    <dgm:pt modelId="{6D859229-09EB-4A33-A444-56707F5159F8}" type="pres">
      <dgm:prSet presAssocID="{16E927D3-7325-4436-952B-EDA019D5C7D4}" presName="Name5" presStyleLbl="vennNode1" presStyleIdx="2" presStyleCnt="6" custScaleX="2000000" custScaleY="2000000" custLinFactX="727373" custLinFactY="-700000" custLinFactNeighborX="800000" custLinFactNeighborY="-745285">
        <dgm:presLayoutVars>
          <dgm:bulletEnabled val="1"/>
        </dgm:presLayoutVars>
      </dgm:prSet>
      <dgm:spPr/>
    </dgm:pt>
    <dgm:pt modelId="{E8778837-35F4-4EDC-829F-5E8AB7A1E09F}" type="pres">
      <dgm:prSet presAssocID="{7389CC1C-23B4-4BEB-B9C4-EC19A8511687}" presName="space" presStyleCnt="0"/>
      <dgm:spPr/>
    </dgm:pt>
    <dgm:pt modelId="{2EA8214B-6083-44E2-9DCB-8D745FC9E155}" type="pres">
      <dgm:prSet presAssocID="{94EDCFBC-107A-4778-BBA1-45E6C4C28D45}" presName="Name5" presStyleLbl="vennNode1" presStyleIdx="3" presStyleCnt="6" custScaleX="2000000" custScaleY="2000000" custLinFactX="-1024243" custLinFactY="500000" custLinFactNeighborX="-1100000" custLinFactNeighborY="530413">
        <dgm:presLayoutVars>
          <dgm:bulletEnabled val="1"/>
        </dgm:presLayoutVars>
      </dgm:prSet>
      <dgm:spPr/>
    </dgm:pt>
    <dgm:pt modelId="{8F41A1CA-2DE6-45CB-95B9-EFEB7D5497C1}" type="pres">
      <dgm:prSet presAssocID="{EEF90ED6-7509-4AC1-A7B3-53802686C4E4}" presName="space" presStyleCnt="0"/>
      <dgm:spPr/>
    </dgm:pt>
    <dgm:pt modelId="{3EB67080-5471-4664-AFE8-8D40A7CF13A6}" type="pres">
      <dgm:prSet presAssocID="{112022DA-8D13-4D8D-BD39-86FAAAD3113D}" presName="Name5" presStyleLbl="vennNode1" presStyleIdx="4" presStyleCnt="6" custScaleX="2000000" custScaleY="2000000" custLinFactX="269706" custLinFactY="-700000" custLinFactNeighborX="300000" custLinFactNeighborY="-744587">
        <dgm:presLayoutVars>
          <dgm:bulletEnabled val="1"/>
        </dgm:presLayoutVars>
      </dgm:prSet>
      <dgm:spPr/>
    </dgm:pt>
    <dgm:pt modelId="{56573D2B-2606-4027-BCF6-4EE7CBCBB2BB}" type="pres">
      <dgm:prSet presAssocID="{BC0A2C6E-75AA-4F4E-A959-C5EE00AF6EA6}" presName="space" presStyleCnt="0"/>
      <dgm:spPr/>
    </dgm:pt>
    <dgm:pt modelId="{CCA38E11-7C0A-4031-B73B-2AA6E0DEDD38}" type="pres">
      <dgm:prSet presAssocID="{3305BA98-D787-4428-8532-3E00F3E31A69}" presName="Name5" presStyleLbl="vennNode1" presStyleIdx="5" presStyleCnt="6" custScaleX="2000000" custScaleY="2000000" custLinFactX="-1284309" custLinFactY="500000" custLinFactNeighborX="-1300000" custLinFactNeighborY="586006">
        <dgm:presLayoutVars>
          <dgm:bulletEnabled val="1"/>
        </dgm:presLayoutVars>
      </dgm:prSet>
      <dgm:spPr/>
    </dgm:pt>
  </dgm:ptLst>
  <dgm:cxnLst>
    <dgm:cxn modelId="{47EB830C-DEAB-4768-A9CA-F0F1AE63D71D}" srcId="{9F0800E4-FDBC-4177-8BF1-32ABC46010AB}" destId="{3305BA98-D787-4428-8532-3E00F3E31A69}" srcOrd="5" destOrd="0" parTransId="{4D3AC9F5-0CA4-4EF7-AE79-D34A80C1EB46}" sibTransId="{E76C35B6-C70C-4344-AE5D-9C9A4F62675E}"/>
    <dgm:cxn modelId="{BD55A110-7D6A-468A-96AE-0DD3BD810189}" srcId="{9F0800E4-FDBC-4177-8BF1-32ABC46010AB}" destId="{94EDCFBC-107A-4778-BBA1-45E6C4C28D45}" srcOrd="3" destOrd="0" parTransId="{692E67AD-DC20-4FF7-B745-CFC049CD91DE}" sibTransId="{EEF90ED6-7509-4AC1-A7B3-53802686C4E4}"/>
    <dgm:cxn modelId="{C0D85627-7462-4901-BFD0-02A4234012D9}" type="presOf" srcId="{3305BA98-D787-4428-8532-3E00F3E31A69}" destId="{CCA38E11-7C0A-4031-B73B-2AA6E0DEDD38}" srcOrd="0" destOrd="0" presId="urn:microsoft.com/office/officeart/2005/8/layout/venn3"/>
    <dgm:cxn modelId="{72E4F789-D2E1-4113-A8CA-20982277AE35}" type="presOf" srcId="{112022DA-8D13-4D8D-BD39-86FAAAD3113D}" destId="{3EB67080-5471-4664-AFE8-8D40A7CF13A6}" srcOrd="0" destOrd="0" presId="urn:microsoft.com/office/officeart/2005/8/layout/venn3"/>
    <dgm:cxn modelId="{9FBE9C8F-2165-4344-AE49-3FCD09B74DC2}" type="presOf" srcId="{94EDCFBC-107A-4778-BBA1-45E6C4C28D45}" destId="{2EA8214B-6083-44E2-9DCB-8D745FC9E155}" srcOrd="0" destOrd="0" presId="urn:microsoft.com/office/officeart/2005/8/layout/venn3"/>
    <dgm:cxn modelId="{648CBCAD-04CB-469E-9456-A490EC6959E2}" type="presOf" srcId="{B76976F5-BCBC-4A97-9721-CD3B624A2F59}" destId="{0B9ADC65-793A-45CF-8892-11F200FF149F}" srcOrd="0" destOrd="0" presId="urn:microsoft.com/office/officeart/2005/8/layout/venn3"/>
    <dgm:cxn modelId="{DEDBD7B7-593F-4F59-8EEA-14338CE232CC}" type="presOf" srcId="{16E927D3-7325-4436-952B-EDA019D5C7D4}" destId="{6D859229-09EB-4A33-A444-56707F5159F8}" srcOrd="0" destOrd="0" presId="urn:microsoft.com/office/officeart/2005/8/layout/venn3"/>
    <dgm:cxn modelId="{360136C0-21AA-47D6-80D1-96AF2297572A}" srcId="{9F0800E4-FDBC-4177-8BF1-32ABC46010AB}" destId="{112022DA-8D13-4D8D-BD39-86FAAAD3113D}" srcOrd="4" destOrd="0" parTransId="{FB1C446E-C5C8-41E5-A6C4-787DC549A0FA}" sibTransId="{BC0A2C6E-75AA-4F4E-A959-C5EE00AF6EA6}"/>
    <dgm:cxn modelId="{D3CCB9CF-47A0-42FF-A42B-293C08523583}" type="presOf" srcId="{9F0800E4-FDBC-4177-8BF1-32ABC46010AB}" destId="{6A7B0EE4-3C00-4515-8DF7-A3F9A9382111}" srcOrd="0" destOrd="0" presId="urn:microsoft.com/office/officeart/2005/8/layout/venn3"/>
    <dgm:cxn modelId="{5AFD31D9-B054-4893-90B9-4B16700E5955}" srcId="{9F0800E4-FDBC-4177-8BF1-32ABC46010AB}" destId="{6408262A-6C89-4F09-A0B6-45C8DCF15DF5}" srcOrd="1" destOrd="0" parTransId="{2E019DC1-2392-4984-9342-9513B44F3544}" sibTransId="{1EA0FE04-9584-49B7-858F-79131827B248}"/>
    <dgm:cxn modelId="{44C1CBDE-FA8F-467D-BC6B-1DE1EE04CCF0}" type="presOf" srcId="{6408262A-6C89-4F09-A0B6-45C8DCF15DF5}" destId="{2A79402A-01F4-423C-ADA7-A00C62AF0750}" srcOrd="0" destOrd="0" presId="urn:microsoft.com/office/officeart/2005/8/layout/venn3"/>
    <dgm:cxn modelId="{FC473DE4-D4F4-4DCD-A2B1-CA765AB8788A}" srcId="{9F0800E4-FDBC-4177-8BF1-32ABC46010AB}" destId="{B76976F5-BCBC-4A97-9721-CD3B624A2F59}" srcOrd="0" destOrd="0" parTransId="{52FC32FA-5F8C-4823-898A-2CED91EAC9D9}" sibTransId="{68924F05-62B2-4460-8E22-61A90E02427B}"/>
    <dgm:cxn modelId="{CC4BD3FF-425F-4C90-AB34-15565DEFA884}" srcId="{9F0800E4-FDBC-4177-8BF1-32ABC46010AB}" destId="{16E927D3-7325-4436-952B-EDA019D5C7D4}" srcOrd="2" destOrd="0" parTransId="{DFDAFB68-A93F-4FF9-A58D-D5A3E6BF26AF}" sibTransId="{7389CC1C-23B4-4BEB-B9C4-EC19A8511687}"/>
    <dgm:cxn modelId="{C6D0DD47-114D-4AF0-A9F7-ED194B3F8D7D}" type="presParOf" srcId="{6A7B0EE4-3C00-4515-8DF7-A3F9A9382111}" destId="{0B9ADC65-793A-45CF-8892-11F200FF149F}" srcOrd="0" destOrd="0" presId="urn:microsoft.com/office/officeart/2005/8/layout/venn3"/>
    <dgm:cxn modelId="{9FFD9001-29B4-4759-93A9-AD02217C68AC}" type="presParOf" srcId="{6A7B0EE4-3C00-4515-8DF7-A3F9A9382111}" destId="{37757237-4D6D-4670-A055-E6254D77A3B8}" srcOrd="1" destOrd="0" presId="urn:microsoft.com/office/officeart/2005/8/layout/venn3"/>
    <dgm:cxn modelId="{A7AA7AA4-5941-44AD-84D8-0444BD3F3521}" type="presParOf" srcId="{6A7B0EE4-3C00-4515-8DF7-A3F9A9382111}" destId="{2A79402A-01F4-423C-ADA7-A00C62AF0750}" srcOrd="2" destOrd="0" presId="urn:microsoft.com/office/officeart/2005/8/layout/venn3"/>
    <dgm:cxn modelId="{0DA4C0A5-7016-47CD-A071-7B28737CD10B}" type="presParOf" srcId="{6A7B0EE4-3C00-4515-8DF7-A3F9A9382111}" destId="{6493BB3F-A871-4C0C-A115-FB4B6426E20B}" srcOrd="3" destOrd="0" presId="urn:microsoft.com/office/officeart/2005/8/layout/venn3"/>
    <dgm:cxn modelId="{C0C72871-0B76-4EBC-9354-0EA34A81BC52}" type="presParOf" srcId="{6A7B0EE4-3C00-4515-8DF7-A3F9A9382111}" destId="{6D859229-09EB-4A33-A444-56707F5159F8}" srcOrd="4" destOrd="0" presId="urn:microsoft.com/office/officeart/2005/8/layout/venn3"/>
    <dgm:cxn modelId="{CC17A013-5DB3-4B33-8912-2173067F1742}" type="presParOf" srcId="{6A7B0EE4-3C00-4515-8DF7-A3F9A9382111}" destId="{E8778837-35F4-4EDC-829F-5E8AB7A1E09F}" srcOrd="5" destOrd="0" presId="urn:microsoft.com/office/officeart/2005/8/layout/venn3"/>
    <dgm:cxn modelId="{6B606547-E0E0-4E15-A87A-4A76ACF363EC}" type="presParOf" srcId="{6A7B0EE4-3C00-4515-8DF7-A3F9A9382111}" destId="{2EA8214B-6083-44E2-9DCB-8D745FC9E155}" srcOrd="6" destOrd="0" presId="urn:microsoft.com/office/officeart/2005/8/layout/venn3"/>
    <dgm:cxn modelId="{413325CC-C886-4D43-B47E-1FF0BA73C2BA}" type="presParOf" srcId="{6A7B0EE4-3C00-4515-8DF7-A3F9A9382111}" destId="{8F41A1CA-2DE6-45CB-95B9-EFEB7D5497C1}" srcOrd="7" destOrd="0" presId="urn:microsoft.com/office/officeart/2005/8/layout/venn3"/>
    <dgm:cxn modelId="{0B4CAB6E-A2CE-435E-B80B-439AF4E5D7E7}" type="presParOf" srcId="{6A7B0EE4-3C00-4515-8DF7-A3F9A9382111}" destId="{3EB67080-5471-4664-AFE8-8D40A7CF13A6}" srcOrd="8" destOrd="0" presId="urn:microsoft.com/office/officeart/2005/8/layout/venn3"/>
    <dgm:cxn modelId="{BAA82CEE-636F-49FB-B0DA-64D4BDCE3A10}" type="presParOf" srcId="{6A7B0EE4-3C00-4515-8DF7-A3F9A9382111}" destId="{56573D2B-2606-4027-BCF6-4EE7CBCBB2BB}" srcOrd="9" destOrd="0" presId="urn:microsoft.com/office/officeart/2005/8/layout/venn3"/>
    <dgm:cxn modelId="{1FF895B7-9FC8-4BEC-BE89-438ABAB8B3BA}" type="presParOf" srcId="{6A7B0EE4-3C00-4515-8DF7-A3F9A9382111}" destId="{CCA38E11-7C0A-4031-B73B-2AA6E0DEDD38}" srcOrd="10"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92C36B-ACF2-4504-B13D-FEDA74780888}" type="doc">
      <dgm:prSet loTypeId="urn:microsoft.com/office/officeart/2005/8/layout/hList1" loCatId="list" qsTypeId="urn:microsoft.com/office/officeart/2005/8/quickstyle/simple5" qsCatId="simple" csTypeId="urn:microsoft.com/office/officeart/2005/8/colors/accent0_3" csCatId="mainScheme" phldr="1"/>
      <dgm:spPr/>
      <dgm:t>
        <a:bodyPr/>
        <a:lstStyle/>
        <a:p>
          <a:endParaRPr lang="en-GB"/>
        </a:p>
      </dgm:t>
    </dgm:pt>
    <dgm:pt modelId="{49D85131-9D2D-4015-B8BF-6DA4B22E9CA5}">
      <dgm:prSet phldrT="[Text]" custT="1"/>
      <dgm:spPr/>
      <dgm:t>
        <a:bodyPr/>
        <a:lstStyle/>
        <a:p>
          <a:pPr>
            <a:lnSpc>
              <a:spcPct val="100000"/>
            </a:lnSpc>
          </a:pPr>
          <a:r>
            <a:rPr lang="en-US" sz="1800" dirty="0">
              <a:effectLst/>
              <a:latin typeface="+mn-lt"/>
              <a:ea typeface="Calibri" panose="020F0502020204030204" pitchFamily="34" charset="0"/>
              <a:cs typeface="Vrinda" panose="020B0502040204020203" pitchFamily="34" charset="0"/>
            </a:rPr>
            <a:t>The tourism industry is becoming very competitive nowadays and to be in the good list of the tourist a hotel or guest house needs to have a proper communication with the tourists</a:t>
          </a:r>
        </a:p>
        <a:p>
          <a:pPr>
            <a:lnSpc>
              <a:spcPct val="100000"/>
            </a:lnSpc>
          </a:pPr>
          <a:endParaRPr lang="en-GB" sz="1800" dirty="0">
            <a:latin typeface="+mn-lt"/>
          </a:endParaRPr>
        </a:p>
      </dgm:t>
    </dgm:pt>
    <dgm:pt modelId="{CE90D312-5AF1-40A5-8EBC-701DF339C06B}" type="parTrans" cxnId="{9A9A826C-333E-4C56-B54A-905FF3A05398}">
      <dgm:prSet/>
      <dgm:spPr/>
      <dgm:t>
        <a:bodyPr/>
        <a:lstStyle/>
        <a:p>
          <a:endParaRPr lang="en-GB"/>
        </a:p>
      </dgm:t>
    </dgm:pt>
    <dgm:pt modelId="{014CA6C8-C511-4170-85A0-B6F129658EF2}" type="sibTrans" cxnId="{9A9A826C-333E-4C56-B54A-905FF3A05398}">
      <dgm:prSet/>
      <dgm:spPr/>
      <dgm:t>
        <a:bodyPr/>
        <a:lstStyle/>
        <a:p>
          <a:endParaRPr lang="en-GB"/>
        </a:p>
      </dgm:t>
    </dgm:pt>
    <dgm:pt modelId="{B4A7035D-4C48-4DDA-88F5-7401EF2F92D5}">
      <dgm:prSet phldrT="[Text]" custT="1"/>
      <dgm:spPr/>
      <dgm:t>
        <a:bodyPr/>
        <a:lstStyle/>
        <a:p>
          <a:pPr>
            <a:lnSpc>
              <a:spcPct val="100000"/>
            </a:lnSpc>
          </a:pPr>
          <a:r>
            <a:rPr lang="en-US" sz="1800" dirty="0">
              <a:effectLst/>
              <a:latin typeface="+mn-lt"/>
              <a:ea typeface="Calibri" panose="020F0502020204030204" pitchFamily="34" charset="0"/>
              <a:cs typeface="Vrinda" panose="020B0502040204020203" pitchFamily="34" charset="0"/>
            </a:rPr>
            <a:t>To make proper communication a grasp on multiple languages is needed the most as it is the first step towards the communication process. </a:t>
          </a:r>
          <a:endParaRPr lang="en-GB" sz="1800" dirty="0">
            <a:latin typeface="+mn-lt"/>
          </a:endParaRPr>
        </a:p>
      </dgm:t>
    </dgm:pt>
    <dgm:pt modelId="{890FD231-AF96-4797-BCA6-8643A6A8C0EA}" type="parTrans" cxnId="{66F57CDF-21F4-4333-B790-D952EBF69486}">
      <dgm:prSet/>
      <dgm:spPr/>
      <dgm:t>
        <a:bodyPr/>
        <a:lstStyle/>
        <a:p>
          <a:endParaRPr lang="en-GB"/>
        </a:p>
      </dgm:t>
    </dgm:pt>
    <dgm:pt modelId="{BA648866-D24A-42B8-B79B-996F71590097}" type="sibTrans" cxnId="{66F57CDF-21F4-4333-B790-D952EBF69486}">
      <dgm:prSet/>
      <dgm:spPr/>
      <dgm:t>
        <a:bodyPr/>
        <a:lstStyle/>
        <a:p>
          <a:endParaRPr lang="en-GB"/>
        </a:p>
      </dgm:t>
    </dgm:pt>
    <dgm:pt modelId="{041DE127-B759-4A1A-BF88-03A3E561CDE2}" type="pres">
      <dgm:prSet presAssocID="{3792C36B-ACF2-4504-B13D-FEDA74780888}" presName="Name0" presStyleCnt="0">
        <dgm:presLayoutVars>
          <dgm:dir/>
          <dgm:animLvl val="lvl"/>
          <dgm:resizeHandles val="exact"/>
        </dgm:presLayoutVars>
      </dgm:prSet>
      <dgm:spPr/>
    </dgm:pt>
    <dgm:pt modelId="{35CE894D-4270-4353-AD20-DE9A4878CDD0}" type="pres">
      <dgm:prSet presAssocID="{49D85131-9D2D-4015-B8BF-6DA4B22E9CA5}" presName="composite" presStyleCnt="0"/>
      <dgm:spPr/>
    </dgm:pt>
    <dgm:pt modelId="{F5D37AAC-3F12-4DBD-870D-53F242B72E00}" type="pres">
      <dgm:prSet presAssocID="{49D85131-9D2D-4015-B8BF-6DA4B22E9CA5}" presName="parTx" presStyleLbl="alignNode1" presStyleIdx="0" presStyleCnt="2" custScaleY="165009" custLinFactNeighborX="943" custLinFactNeighborY="61980">
        <dgm:presLayoutVars>
          <dgm:chMax val="0"/>
          <dgm:chPref val="0"/>
          <dgm:bulletEnabled val="1"/>
        </dgm:presLayoutVars>
      </dgm:prSet>
      <dgm:spPr/>
    </dgm:pt>
    <dgm:pt modelId="{C66B9520-1BBB-4BA1-81DD-2F2867F43B56}" type="pres">
      <dgm:prSet presAssocID="{49D85131-9D2D-4015-B8BF-6DA4B22E9CA5}" presName="desTx" presStyleLbl="alignAccFollowNode1" presStyleIdx="0" presStyleCnt="2" custScaleY="83734" custLinFactNeighborX="2018" custLinFactNeighborY="33392">
        <dgm:presLayoutVars>
          <dgm:bulletEnabled val="1"/>
        </dgm:presLayoutVars>
      </dgm:prSet>
      <dgm:spPr/>
    </dgm:pt>
    <dgm:pt modelId="{764227CC-E0B4-4077-90E9-3B219BC0F5E1}" type="pres">
      <dgm:prSet presAssocID="{014CA6C8-C511-4170-85A0-B6F129658EF2}" presName="space" presStyleCnt="0"/>
      <dgm:spPr/>
    </dgm:pt>
    <dgm:pt modelId="{0DAA6280-91E4-4E9B-8536-E2BA10271EB5}" type="pres">
      <dgm:prSet presAssocID="{B4A7035D-4C48-4DDA-88F5-7401EF2F92D5}" presName="composite" presStyleCnt="0"/>
      <dgm:spPr/>
    </dgm:pt>
    <dgm:pt modelId="{04BABA83-C41A-4F6E-9C9E-C55EEFA69211}" type="pres">
      <dgm:prSet presAssocID="{B4A7035D-4C48-4DDA-88F5-7401EF2F92D5}" presName="parTx" presStyleLbl="alignNode1" presStyleIdx="1" presStyleCnt="2" custScaleY="147315" custLinFactNeighborX="-2962" custLinFactNeighborY="52241">
        <dgm:presLayoutVars>
          <dgm:chMax val="0"/>
          <dgm:chPref val="0"/>
          <dgm:bulletEnabled val="1"/>
        </dgm:presLayoutVars>
      </dgm:prSet>
      <dgm:spPr/>
    </dgm:pt>
    <dgm:pt modelId="{D703C43E-97E1-41D6-9778-3B5476042AB0}" type="pres">
      <dgm:prSet presAssocID="{B4A7035D-4C48-4DDA-88F5-7401EF2F92D5}" presName="desTx" presStyleLbl="alignAccFollowNode1" presStyleIdx="1" presStyleCnt="2" custScaleX="99171" custScaleY="86071" custLinFactNeighborX="-3622" custLinFactNeighborY="23145">
        <dgm:presLayoutVars>
          <dgm:bulletEnabled val="1"/>
        </dgm:presLayoutVars>
      </dgm:prSet>
      <dgm:spPr/>
    </dgm:pt>
  </dgm:ptLst>
  <dgm:cxnLst>
    <dgm:cxn modelId="{CBEC3E01-0EEF-4E27-8012-224586ED65A5}" type="presOf" srcId="{B4A7035D-4C48-4DDA-88F5-7401EF2F92D5}" destId="{04BABA83-C41A-4F6E-9C9E-C55EEFA69211}" srcOrd="0" destOrd="0" presId="urn:microsoft.com/office/officeart/2005/8/layout/hList1"/>
    <dgm:cxn modelId="{6B993233-62F9-4E4A-9A2F-1253C362CCAF}" type="presOf" srcId="{3792C36B-ACF2-4504-B13D-FEDA74780888}" destId="{041DE127-B759-4A1A-BF88-03A3E561CDE2}" srcOrd="0" destOrd="0" presId="urn:microsoft.com/office/officeart/2005/8/layout/hList1"/>
    <dgm:cxn modelId="{9A9A826C-333E-4C56-B54A-905FF3A05398}" srcId="{3792C36B-ACF2-4504-B13D-FEDA74780888}" destId="{49D85131-9D2D-4015-B8BF-6DA4B22E9CA5}" srcOrd="0" destOrd="0" parTransId="{CE90D312-5AF1-40A5-8EBC-701DF339C06B}" sibTransId="{014CA6C8-C511-4170-85A0-B6F129658EF2}"/>
    <dgm:cxn modelId="{66F57CDF-21F4-4333-B790-D952EBF69486}" srcId="{3792C36B-ACF2-4504-B13D-FEDA74780888}" destId="{B4A7035D-4C48-4DDA-88F5-7401EF2F92D5}" srcOrd="1" destOrd="0" parTransId="{890FD231-AF96-4797-BCA6-8643A6A8C0EA}" sibTransId="{BA648866-D24A-42B8-B79B-996F71590097}"/>
    <dgm:cxn modelId="{2698BAF5-1D8D-40FB-9975-31D5902AE857}" type="presOf" srcId="{49D85131-9D2D-4015-B8BF-6DA4B22E9CA5}" destId="{F5D37AAC-3F12-4DBD-870D-53F242B72E00}" srcOrd="0" destOrd="0" presId="urn:microsoft.com/office/officeart/2005/8/layout/hList1"/>
    <dgm:cxn modelId="{DA0411CF-A66B-4FF4-B320-EA6EC2FB80F8}" type="presParOf" srcId="{041DE127-B759-4A1A-BF88-03A3E561CDE2}" destId="{35CE894D-4270-4353-AD20-DE9A4878CDD0}" srcOrd="0" destOrd="0" presId="urn:microsoft.com/office/officeart/2005/8/layout/hList1"/>
    <dgm:cxn modelId="{C7017190-479E-432A-9110-49E67BD2C1D8}" type="presParOf" srcId="{35CE894D-4270-4353-AD20-DE9A4878CDD0}" destId="{F5D37AAC-3F12-4DBD-870D-53F242B72E00}" srcOrd="0" destOrd="0" presId="urn:microsoft.com/office/officeart/2005/8/layout/hList1"/>
    <dgm:cxn modelId="{34AF1B6D-4C53-4241-B1B5-2C42A006733C}" type="presParOf" srcId="{35CE894D-4270-4353-AD20-DE9A4878CDD0}" destId="{C66B9520-1BBB-4BA1-81DD-2F2867F43B56}" srcOrd="1" destOrd="0" presId="urn:microsoft.com/office/officeart/2005/8/layout/hList1"/>
    <dgm:cxn modelId="{778B09D0-4133-4F88-BC54-CE31BBA32E0F}" type="presParOf" srcId="{041DE127-B759-4A1A-BF88-03A3E561CDE2}" destId="{764227CC-E0B4-4077-90E9-3B219BC0F5E1}" srcOrd="1" destOrd="0" presId="urn:microsoft.com/office/officeart/2005/8/layout/hList1"/>
    <dgm:cxn modelId="{3FFAEF12-7CAD-4F3B-86CA-CE18469D228C}" type="presParOf" srcId="{041DE127-B759-4A1A-BF88-03A3E561CDE2}" destId="{0DAA6280-91E4-4E9B-8536-E2BA10271EB5}" srcOrd="2" destOrd="0" presId="urn:microsoft.com/office/officeart/2005/8/layout/hList1"/>
    <dgm:cxn modelId="{3CE832CD-FA13-4ABE-97A4-170998F3B800}" type="presParOf" srcId="{0DAA6280-91E4-4E9B-8536-E2BA10271EB5}" destId="{04BABA83-C41A-4F6E-9C9E-C55EEFA69211}" srcOrd="0" destOrd="0" presId="urn:microsoft.com/office/officeart/2005/8/layout/hList1"/>
    <dgm:cxn modelId="{E72ED670-C13A-43BB-B954-095C12FDFE9C}" type="presParOf" srcId="{0DAA6280-91E4-4E9B-8536-E2BA10271EB5}" destId="{D703C43E-97E1-41D6-9778-3B5476042AB0}"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9ADC65-793A-45CF-8892-11F200FF149F}">
      <dsp:nvSpPr>
        <dsp:cNvPr id="0" name=""/>
        <dsp:cNvSpPr/>
      </dsp:nvSpPr>
      <dsp:spPr>
        <a:xfrm>
          <a:off x="2678" y="1170682"/>
          <a:ext cx="2687835" cy="2687835"/>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7921" tIns="33020" rIns="147921" bIns="33020" numCol="1" spcCol="1270" anchor="ctr" anchorCtr="0">
          <a:noAutofit/>
        </a:bodyPr>
        <a:lstStyle/>
        <a:p>
          <a:pPr marL="0" lvl="0" indent="0" algn="ctr" defTabSz="1155700">
            <a:lnSpc>
              <a:spcPct val="90000"/>
            </a:lnSpc>
            <a:spcBef>
              <a:spcPct val="0"/>
            </a:spcBef>
            <a:spcAft>
              <a:spcPct val="35000"/>
            </a:spcAft>
            <a:buNone/>
          </a:pPr>
          <a:r>
            <a:rPr lang="en-US" sz="2600" kern="1200" dirty="0"/>
            <a:t>Its easier to provide localisation services</a:t>
          </a:r>
        </a:p>
      </dsp:txBody>
      <dsp:txXfrm>
        <a:off x="396302" y="1564306"/>
        <a:ext cx="1900587" cy="1900587"/>
      </dsp:txXfrm>
    </dsp:sp>
    <dsp:sp modelId="{2A79402A-01F4-423C-ADA7-A00C62AF0750}">
      <dsp:nvSpPr>
        <dsp:cNvPr id="0" name=""/>
        <dsp:cNvSpPr/>
      </dsp:nvSpPr>
      <dsp:spPr>
        <a:xfrm>
          <a:off x="2152947" y="1170682"/>
          <a:ext cx="2687835" cy="2687835"/>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7921" tIns="33020" rIns="147921" bIns="33020" numCol="1" spcCol="1270" anchor="ctr" anchorCtr="0">
          <a:noAutofit/>
        </a:bodyPr>
        <a:lstStyle/>
        <a:p>
          <a:pPr marL="0" lvl="0" indent="0" algn="ctr" defTabSz="1155700">
            <a:lnSpc>
              <a:spcPct val="90000"/>
            </a:lnSpc>
            <a:spcBef>
              <a:spcPct val="0"/>
            </a:spcBef>
            <a:spcAft>
              <a:spcPct val="35000"/>
            </a:spcAft>
            <a:buNone/>
          </a:pPr>
          <a:r>
            <a:rPr lang="en-US" sz="2600" kern="1200" dirty="0"/>
            <a:t>Switch between tasks much more rapidly</a:t>
          </a:r>
        </a:p>
      </dsp:txBody>
      <dsp:txXfrm>
        <a:off x="2546571" y="1564306"/>
        <a:ext cx="1900587" cy="1900587"/>
      </dsp:txXfrm>
    </dsp:sp>
    <dsp:sp modelId="{3EB67080-5471-4664-AFE8-8D40A7CF13A6}">
      <dsp:nvSpPr>
        <dsp:cNvPr id="0" name=""/>
        <dsp:cNvSpPr/>
      </dsp:nvSpPr>
      <dsp:spPr>
        <a:xfrm>
          <a:off x="4303216" y="1170682"/>
          <a:ext cx="2687835" cy="2687835"/>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7921" tIns="33020" rIns="147921" bIns="33020" numCol="1" spcCol="1270" anchor="ctr" anchorCtr="0">
          <a:noAutofit/>
        </a:bodyPr>
        <a:lstStyle/>
        <a:p>
          <a:pPr marL="0" lvl="0" indent="0" algn="ctr" defTabSz="1155700">
            <a:lnSpc>
              <a:spcPct val="90000"/>
            </a:lnSpc>
            <a:spcBef>
              <a:spcPct val="0"/>
            </a:spcBef>
            <a:spcAft>
              <a:spcPct val="35000"/>
            </a:spcAft>
            <a:buNone/>
          </a:pPr>
          <a:r>
            <a:rPr lang="en-US" sz="2600" kern="1200" dirty="0"/>
            <a:t>Enhance career growth</a:t>
          </a:r>
        </a:p>
      </dsp:txBody>
      <dsp:txXfrm>
        <a:off x="4696840" y="1564306"/>
        <a:ext cx="1900587" cy="1900587"/>
      </dsp:txXfrm>
    </dsp:sp>
    <dsp:sp modelId="{CCA38E11-7C0A-4031-B73B-2AA6E0DEDD38}">
      <dsp:nvSpPr>
        <dsp:cNvPr id="0" name=""/>
        <dsp:cNvSpPr/>
      </dsp:nvSpPr>
      <dsp:spPr>
        <a:xfrm>
          <a:off x="6453485" y="1170682"/>
          <a:ext cx="2687835" cy="2687835"/>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47921" tIns="33020" rIns="147921" bIns="33020" numCol="1" spcCol="1270" anchor="ctr" anchorCtr="0">
          <a:noAutofit/>
        </a:bodyPr>
        <a:lstStyle/>
        <a:p>
          <a:pPr marL="0" lvl="0" indent="0" algn="ctr" defTabSz="1155700">
            <a:lnSpc>
              <a:spcPct val="90000"/>
            </a:lnSpc>
            <a:spcBef>
              <a:spcPct val="0"/>
            </a:spcBef>
            <a:spcAft>
              <a:spcPct val="35000"/>
            </a:spcAft>
            <a:buNone/>
          </a:pPr>
          <a:r>
            <a:rPr lang="en-US" sz="2600" kern="1200" dirty="0"/>
            <a:t>Improves one's chances of being able to travel</a:t>
          </a:r>
        </a:p>
      </dsp:txBody>
      <dsp:txXfrm>
        <a:off x="6847109" y="1564306"/>
        <a:ext cx="1900587" cy="19005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9ADC65-793A-45CF-8892-11F200FF149F}">
      <dsp:nvSpPr>
        <dsp:cNvPr id="0" name=""/>
        <dsp:cNvSpPr/>
      </dsp:nvSpPr>
      <dsp:spPr>
        <a:xfrm>
          <a:off x="762000" y="461818"/>
          <a:ext cx="1534790" cy="1534790"/>
        </a:xfrm>
        <a:prstGeom prst="ellipse">
          <a:avLst/>
        </a:prstGeom>
        <a:solidFill>
          <a:srgbClr val="92D050">
            <a:alpha val="50000"/>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223" tIns="22860" rIns="4223" bIns="22860" numCol="1" spcCol="1270" anchor="ctr" anchorCtr="0">
          <a:noAutofit/>
        </a:bodyPr>
        <a:lstStyle/>
        <a:p>
          <a:pPr marL="0" lvl="0" indent="0" algn="ctr" defTabSz="800100">
            <a:lnSpc>
              <a:spcPct val="90000"/>
            </a:lnSpc>
            <a:spcBef>
              <a:spcPct val="0"/>
            </a:spcBef>
            <a:spcAft>
              <a:spcPct val="35000"/>
            </a:spcAft>
            <a:buNone/>
          </a:pPr>
          <a:r>
            <a:rPr lang="en-US" sz="1800" kern="1200" dirty="0"/>
            <a:t>Excellent communication skills </a:t>
          </a:r>
        </a:p>
      </dsp:txBody>
      <dsp:txXfrm>
        <a:off x="986765" y="686583"/>
        <a:ext cx="1085260" cy="1085260"/>
      </dsp:txXfrm>
    </dsp:sp>
    <dsp:sp modelId="{2A79402A-01F4-423C-ADA7-A00C62AF0750}">
      <dsp:nvSpPr>
        <dsp:cNvPr id="0" name=""/>
        <dsp:cNvSpPr/>
      </dsp:nvSpPr>
      <dsp:spPr>
        <a:xfrm>
          <a:off x="828366" y="2671971"/>
          <a:ext cx="1534790" cy="1534790"/>
        </a:xfrm>
        <a:prstGeom prst="ellipse">
          <a:avLst/>
        </a:prstGeom>
        <a:solidFill>
          <a:schemeClr val="accent6">
            <a:lumMod val="60000"/>
            <a:lumOff val="4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223" tIns="22860" rIns="4223" bIns="22860" numCol="1" spcCol="1270" anchor="ctr" anchorCtr="0">
          <a:noAutofit/>
        </a:bodyPr>
        <a:lstStyle/>
        <a:p>
          <a:pPr marL="0" lvl="0" indent="0" algn="ctr" defTabSz="800100">
            <a:lnSpc>
              <a:spcPct val="90000"/>
            </a:lnSpc>
            <a:spcBef>
              <a:spcPct val="0"/>
            </a:spcBef>
            <a:spcAft>
              <a:spcPct val="35000"/>
            </a:spcAft>
            <a:buNone/>
          </a:pPr>
          <a:r>
            <a:rPr lang="en-US" sz="1800" kern="1200" dirty="0"/>
            <a:t>Customer satisfaction </a:t>
          </a:r>
        </a:p>
      </dsp:txBody>
      <dsp:txXfrm>
        <a:off x="1053131" y="2896736"/>
        <a:ext cx="1085260" cy="1085260"/>
      </dsp:txXfrm>
    </dsp:sp>
    <dsp:sp modelId="{6D859229-09EB-4A33-A444-56707F5159F8}">
      <dsp:nvSpPr>
        <dsp:cNvPr id="0" name=""/>
        <dsp:cNvSpPr/>
      </dsp:nvSpPr>
      <dsp:spPr>
        <a:xfrm>
          <a:off x="3725849" y="638100"/>
          <a:ext cx="1534790" cy="1534790"/>
        </a:xfrm>
        <a:prstGeom prst="ellipse">
          <a:avLst/>
        </a:prstGeom>
        <a:solidFill>
          <a:srgbClr val="7030A0">
            <a:alpha val="50000"/>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223" tIns="22860" rIns="4223" bIns="22860" numCol="1" spcCol="1270" anchor="ctr" anchorCtr="0">
          <a:noAutofit/>
        </a:bodyPr>
        <a:lstStyle/>
        <a:p>
          <a:pPr marL="0" lvl="0" indent="0" algn="ctr" defTabSz="800100">
            <a:lnSpc>
              <a:spcPct val="90000"/>
            </a:lnSpc>
            <a:spcBef>
              <a:spcPct val="0"/>
            </a:spcBef>
            <a:spcAft>
              <a:spcPct val="35000"/>
            </a:spcAft>
            <a:buNone/>
          </a:pPr>
          <a:r>
            <a:rPr lang="en-US" sz="1800" kern="1200" dirty="0"/>
            <a:t>Customer retention</a:t>
          </a:r>
        </a:p>
      </dsp:txBody>
      <dsp:txXfrm>
        <a:off x="3950614" y="862865"/>
        <a:ext cx="1085260" cy="1085260"/>
      </dsp:txXfrm>
    </dsp:sp>
    <dsp:sp modelId="{2EA8214B-6083-44E2-9DCB-8D745FC9E155}">
      <dsp:nvSpPr>
        <dsp:cNvPr id="0" name=""/>
        <dsp:cNvSpPr/>
      </dsp:nvSpPr>
      <dsp:spPr>
        <a:xfrm>
          <a:off x="3609500" y="2537938"/>
          <a:ext cx="1534790" cy="1534790"/>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223" tIns="22860" rIns="4223" bIns="22860" numCol="1" spcCol="1270" anchor="ctr" anchorCtr="0">
          <a:noAutofit/>
        </a:bodyPr>
        <a:lstStyle/>
        <a:p>
          <a:pPr marL="0" lvl="0" indent="0" algn="ctr" defTabSz="800100">
            <a:lnSpc>
              <a:spcPct val="90000"/>
            </a:lnSpc>
            <a:spcBef>
              <a:spcPct val="0"/>
            </a:spcBef>
            <a:spcAft>
              <a:spcPct val="35000"/>
            </a:spcAft>
            <a:buNone/>
          </a:pPr>
          <a:r>
            <a:rPr lang="en-US" sz="1800" kern="1200" dirty="0"/>
            <a:t>Give proper direction</a:t>
          </a:r>
        </a:p>
      </dsp:txBody>
      <dsp:txXfrm>
        <a:off x="3834265" y="2762703"/>
        <a:ext cx="1085260" cy="1085260"/>
      </dsp:txXfrm>
    </dsp:sp>
    <dsp:sp modelId="{3EB67080-5471-4664-AFE8-8D40A7CF13A6}">
      <dsp:nvSpPr>
        <dsp:cNvPr id="0" name=""/>
        <dsp:cNvSpPr/>
      </dsp:nvSpPr>
      <dsp:spPr>
        <a:xfrm>
          <a:off x="6336782" y="638636"/>
          <a:ext cx="1534790" cy="1534790"/>
        </a:xfrm>
        <a:prstGeom prst="ellipse">
          <a:avLst/>
        </a:prstGeom>
        <a:solidFill>
          <a:srgbClr val="00B0F0">
            <a:alpha val="50000"/>
          </a:srgb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223" tIns="22860" rIns="4223" bIns="22860" numCol="1" spcCol="1270" anchor="ctr" anchorCtr="0">
          <a:noAutofit/>
        </a:bodyPr>
        <a:lstStyle/>
        <a:p>
          <a:pPr marL="0" lvl="0" indent="0" algn="ctr" defTabSz="800100">
            <a:lnSpc>
              <a:spcPct val="90000"/>
            </a:lnSpc>
            <a:spcBef>
              <a:spcPct val="0"/>
            </a:spcBef>
            <a:spcAft>
              <a:spcPct val="35000"/>
            </a:spcAft>
            <a:buNone/>
          </a:pPr>
          <a:r>
            <a:rPr lang="en-US" sz="1800" kern="1200" dirty="0"/>
            <a:t>Customer retention</a:t>
          </a:r>
        </a:p>
      </dsp:txBody>
      <dsp:txXfrm>
        <a:off x="6561547" y="863401"/>
        <a:ext cx="1085260" cy="1085260"/>
      </dsp:txXfrm>
    </dsp:sp>
    <dsp:sp modelId="{CCA38E11-7C0A-4031-B73B-2AA6E0DEDD38}">
      <dsp:nvSpPr>
        <dsp:cNvPr id="0" name=""/>
        <dsp:cNvSpPr/>
      </dsp:nvSpPr>
      <dsp:spPr>
        <a:xfrm>
          <a:off x="6418115" y="2580600"/>
          <a:ext cx="1534790" cy="1534790"/>
        </a:xfrm>
        <a:prstGeom prst="ellipse">
          <a:avLst/>
        </a:prstGeom>
        <a:solidFill>
          <a:schemeClr val="accent2">
            <a:lumMod val="60000"/>
            <a:lumOff val="4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223" tIns="22860" rIns="4223" bIns="22860" numCol="1" spcCol="1270" anchor="ctr" anchorCtr="0">
          <a:noAutofit/>
        </a:bodyPr>
        <a:lstStyle/>
        <a:p>
          <a:pPr marL="0" lvl="0" indent="0" algn="ctr" defTabSz="800100">
            <a:lnSpc>
              <a:spcPct val="90000"/>
            </a:lnSpc>
            <a:spcBef>
              <a:spcPct val="0"/>
            </a:spcBef>
            <a:spcAft>
              <a:spcPct val="35000"/>
            </a:spcAft>
            <a:buNone/>
          </a:pPr>
          <a:r>
            <a:rPr lang="en-US" sz="1800" kern="1200" dirty="0"/>
            <a:t>Handling situation effectively</a:t>
          </a:r>
        </a:p>
      </dsp:txBody>
      <dsp:txXfrm>
        <a:off x="6642880" y="2805365"/>
        <a:ext cx="1085260" cy="10852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D37AAC-3F12-4DBD-870D-53F242B72E00}">
      <dsp:nvSpPr>
        <dsp:cNvPr id="0" name=""/>
        <dsp:cNvSpPr/>
      </dsp:nvSpPr>
      <dsp:spPr>
        <a:xfrm>
          <a:off x="35631" y="1603747"/>
          <a:ext cx="3774355" cy="2491210"/>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100000"/>
            </a:lnSpc>
            <a:spcBef>
              <a:spcPct val="0"/>
            </a:spcBef>
            <a:spcAft>
              <a:spcPct val="35000"/>
            </a:spcAft>
            <a:buNone/>
          </a:pPr>
          <a:r>
            <a:rPr lang="en-US" sz="1800" kern="1200" dirty="0">
              <a:effectLst/>
              <a:latin typeface="+mn-lt"/>
              <a:ea typeface="Calibri" panose="020F0502020204030204" pitchFamily="34" charset="0"/>
              <a:cs typeface="Vrinda" panose="020B0502040204020203" pitchFamily="34" charset="0"/>
            </a:rPr>
            <a:t>The tourism industry is becoming very competitive nowadays and to be in the good list of the tourist a hotel or guest house needs to have a proper communication with the tourists</a:t>
          </a:r>
        </a:p>
        <a:p>
          <a:pPr marL="0" lvl="0" indent="0" algn="ctr" defTabSz="800100">
            <a:lnSpc>
              <a:spcPct val="100000"/>
            </a:lnSpc>
            <a:spcBef>
              <a:spcPct val="0"/>
            </a:spcBef>
            <a:spcAft>
              <a:spcPct val="35000"/>
            </a:spcAft>
            <a:buNone/>
          </a:pPr>
          <a:endParaRPr lang="en-GB" sz="1800" kern="1200" dirty="0">
            <a:latin typeface="+mn-lt"/>
          </a:endParaRPr>
        </a:p>
      </dsp:txBody>
      <dsp:txXfrm>
        <a:off x="35631" y="1603747"/>
        <a:ext cx="3774355" cy="2491210"/>
      </dsp:txXfrm>
    </dsp:sp>
    <dsp:sp modelId="{C66B9520-1BBB-4BA1-81DD-2F2867F43B56}">
      <dsp:nvSpPr>
        <dsp:cNvPr id="0" name=""/>
        <dsp:cNvSpPr/>
      </dsp:nvSpPr>
      <dsp:spPr>
        <a:xfrm>
          <a:off x="76205" y="3565103"/>
          <a:ext cx="3774355" cy="2353662"/>
        </a:xfrm>
        <a:prstGeom prst="rect">
          <a:avLst/>
        </a:prstGeom>
        <a:solidFill>
          <a:schemeClr val="dk2">
            <a:alpha val="90000"/>
            <a:tint val="40000"/>
            <a:hueOff val="0"/>
            <a:satOff val="0"/>
            <a:lumOff val="0"/>
            <a:alphaOff val="0"/>
          </a:schemeClr>
        </a:solidFill>
        <a:ln w="9525" cap="flat" cmpd="sng" algn="ctr">
          <a:solidFill>
            <a:schemeClr val="dk2">
              <a:alpha val="90000"/>
              <a:tint val="4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 modelId="{04BABA83-C41A-4F6E-9C9E-C55EEFA69211}">
      <dsp:nvSpPr>
        <dsp:cNvPr id="0" name=""/>
        <dsp:cNvSpPr/>
      </dsp:nvSpPr>
      <dsp:spPr>
        <a:xfrm>
          <a:off x="4191008" y="1507074"/>
          <a:ext cx="3774355" cy="2224076"/>
        </a:xfrm>
        <a:prstGeom prst="rect">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100000"/>
            </a:lnSpc>
            <a:spcBef>
              <a:spcPct val="0"/>
            </a:spcBef>
            <a:spcAft>
              <a:spcPct val="35000"/>
            </a:spcAft>
            <a:buNone/>
          </a:pPr>
          <a:r>
            <a:rPr lang="en-US" sz="1800" kern="1200" dirty="0">
              <a:effectLst/>
              <a:latin typeface="+mn-lt"/>
              <a:ea typeface="Calibri" panose="020F0502020204030204" pitchFamily="34" charset="0"/>
              <a:cs typeface="Vrinda" panose="020B0502040204020203" pitchFamily="34" charset="0"/>
            </a:rPr>
            <a:t>To make proper communication a grasp on multiple languages is needed the most as it is the first step towards the communication process. </a:t>
          </a:r>
          <a:endParaRPr lang="en-GB" sz="1800" kern="1200" dirty="0">
            <a:latin typeface="+mn-lt"/>
          </a:endParaRPr>
        </a:p>
      </dsp:txBody>
      <dsp:txXfrm>
        <a:off x="4191008" y="1507074"/>
        <a:ext cx="3774355" cy="2224076"/>
      </dsp:txXfrm>
    </dsp:sp>
    <dsp:sp modelId="{D703C43E-97E1-41D6-9778-3B5476042AB0}">
      <dsp:nvSpPr>
        <dsp:cNvPr id="0" name=""/>
        <dsp:cNvSpPr/>
      </dsp:nvSpPr>
      <dsp:spPr>
        <a:xfrm>
          <a:off x="4181742" y="3431621"/>
          <a:ext cx="3743066" cy="2419352"/>
        </a:xfrm>
        <a:prstGeom prst="rect">
          <a:avLst/>
        </a:prstGeom>
        <a:solidFill>
          <a:schemeClr val="dk2">
            <a:alpha val="90000"/>
            <a:tint val="40000"/>
            <a:hueOff val="0"/>
            <a:satOff val="0"/>
            <a:lumOff val="0"/>
            <a:alphaOff val="0"/>
          </a:schemeClr>
        </a:solidFill>
        <a:ln w="9525" cap="flat" cmpd="sng" algn="ctr">
          <a:solidFill>
            <a:schemeClr val="dk2">
              <a:alpha val="90000"/>
              <a:tint val="4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89A2AFE-1064-4DD1-BA62-F047D2662A96}" type="datetimeFigureOut">
              <a:rPr lang="en-US" smtClean="0"/>
              <a:t>10/27/2023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2D98A36-623A-4027-83BB-8A9F9BEA2B8C}" type="slidenum">
              <a:rPr lang="en-US" smtClean="0"/>
              <a:t>‹#›</a:t>
            </a:fld>
            <a:endParaRPr lang="en-US"/>
          </a:p>
        </p:txBody>
      </p:sp>
    </p:spTree>
    <p:extLst>
      <p:ext uri="{BB962C8B-B14F-4D97-AF65-F5344CB8AC3E}">
        <p14:creationId xmlns:p14="http://schemas.microsoft.com/office/powerpoint/2010/main" val="846750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376092"/>
                </a:solidFill>
                <a:effectLst/>
                <a:highlight>
                  <a:srgbClr val="FFFF00"/>
                </a:highlight>
                <a:latin typeface="Calibri" panose="020F0502020204030204" pitchFamily="34" charset="0"/>
                <a:ea typeface="Calibri" panose="020F0502020204030204" pitchFamily="34" charset="0"/>
                <a:cs typeface="Vrinda" panose="020B0502040204020203" pitchFamily="34" charset="0"/>
              </a:rPr>
              <a:t>Slide 1</a:t>
            </a:r>
            <a:r>
              <a:rPr lang="en-GB" sz="1800" b="1" dirty="0">
                <a:solidFill>
                  <a:srgbClr val="376092"/>
                </a:solidFill>
                <a:effectLst/>
                <a:latin typeface="Calibri" panose="020F0502020204030204" pitchFamily="34" charset="0"/>
                <a:ea typeface="Calibri" panose="020F0502020204030204" pitchFamily="34" charset="0"/>
                <a:cs typeface="Vrinda" panose="020B0502040204020203" pitchFamily="34" charset="0"/>
              </a:rPr>
              <a:t> – Hello, welcome to my presentation. My name is Nasima Akter.</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C2D98A36-623A-4027-83BB-8A9F9BEA2B8C}" type="slidenum">
              <a:rPr lang="en-US" smtClean="0"/>
              <a:t>1</a:t>
            </a:fld>
            <a:endParaRPr lang="en-US"/>
          </a:p>
        </p:txBody>
      </p:sp>
    </p:spTree>
    <p:extLst>
      <p:ext uri="{BB962C8B-B14F-4D97-AF65-F5344CB8AC3E}">
        <p14:creationId xmlns:p14="http://schemas.microsoft.com/office/powerpoint/2010/main" val="161993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376092"/>
                </a:solidFill>
                <a:effectLst/>
                <a:highlight>
                  <a:srgbClr val="FFFF00"/>
                </a:highlight>
                <a:latin typeface="Calibri" panose="020F0502020204030204" pitchFamily="34" charset="0"/>
                <a:ea typeface="Calibri" panose="020F0502020204030204" pitchFamily="34" charset="0"/>
                <a:cs typeface="Vrinda" panose="020B0502040204020203" pitchFamily="34" charset="0"/>
              </a:rPr>
              <a:t>Slide 2</a:t>
            </a:r>
            <a:r>
              <a:rPr lang="en-GB" sz="1800" b="1" dirty="0">
                <a:solidFill>
                  <a:srgbClr val="376092"/>
                </a:solidFill>
                <a:effectLst/>
                <a:latin typeface="Calibri" panose="020F0502020204030204" pitchFamily="34" charset="0"/>
                <a:ea typeface="Calibri" panose="020F0502020204030204" pitchFamily="34" charset="0"/>
                <a:cs typeface="Vrinda" panose="020B0502040204020203" pitchFamily="34" charset="0"/>
              </a:rPr>
              <a:t> – Today, I will be representing some key information for the Diversity Hotel and Spa London.</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C2D98A36-623A-4027-83BB-8A9F9BEA2B8C}" type="slidenum">
              <a:rPr lang="en-US" smtClean="0"/>
              <a:t>2</a:t>
            </a:fld>
            <a:endParaRPr lang="en-US"/>
          </a:p>
        </p:txBody>
      </p:sp>
    </p:spTree>
    <p:extLst>
      <p:ext uri="{BB962C8B-B14F-4D97-AF65-F5344CB8AC3E}">
        <p14:creationId xmlns:p14="http://schemas.microsoft.com/office/powerpoint/2010/main" val="2619944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GB" sz="1800" b="1" dirty="0">
                <a:solidFill>
                  <a:srgbClr val="E46C0A"/>
                </a:solidFill>
                <a:effectLst/>
                <a:highlight>
                  <a:srgbClr val="FFFF00"/>
                </a:highlight>
                <a:latin typeface="Calibri" panose="020F0502020204030204" pitchFamily="34" charset="0"/>
                <a:ea typeface="Calibri" panose="020F0502020204030204" pitchFamily="34" charset="0"/>
                <a:cs typeface="Vrinda" panose="020B0502040204020203" pitchFamily="34" charset="0"/>
              </a:rPr>
              <a:t>Slide 3</a:t>
            </a:r>
            <a:r>
              <a:rPr lang="en-GB" sz="1800" b="1" dirty="0">
                <a:solidFill>
                  <a:srgbClr val="E46C0A"/>
                </a:solidFill>
                <a:effectLst/>
                <a:latin typeface="Calibri" panose="020F0502020204030204" pitchFamily="34" charset="0"/>
                <a:ea typeface="Calibri" panose="020F0502020204030204" pitchFamily="34" charset="0"/>
                <a:cs typeface="Vrinda" panose="020B0502040204020203" pitchFamily="34" charset="0"/>
              </a:rPr>
              <a:t> – </a:t>
            </a:r>
            <a:r>
              <a:rPr lang="en-US" sz="1800" b="1" dirty="0">
                <a:solidFill>
                  <a:srgbClr val="E46C0A"/>
                </a:solidFill>
                <a:effectLst/>
                <a:latin typeface="Calibri" panose="020F0502020204030204" pitchFamily="34" charset="0"/>
                <a:ea typeface="Calibri" panose="020F0502020204030204" pitchFamily="34" charset="0"/>
                <a:cs typeface="Vrinda" panose="020B0502040204020203" pitchFamily="34" charset="0"/>
              </a:rPr>
              <a:t>In the tourism industry, especially in the hotels, learning and being aware of the multilingualism is very essential as the guests are mostly from many different countries who speak in different languages.</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1000"/>
              </a:spcAft>
            </a:pPr>
            <a:r>
              <a:rPr lang="en-US" sz="1800" b="1" dirty="0">
                <a:solidFill>
                  <a:srgbClr val="E46C0A"/>
                </a:solidFill>
                <a:effectLst/>
                <a:latin typeface="Calibri" panose="020F0502020204030204" pitchFamily="34" charset="0"/>
                <a:ea typeface="Calibri" panose="020F0502020204030204" pitchFamily="34" charset="0"/>
                <a:cs typeface="Vrinda" panose="020B0502040204020203" pitchFamily="34" charset="0"/>
              </a:rPr>
              <a:t>To be able to communicate with them more properly. Its very important that the front staff, need to have expertise in the popular languages like French, Chinese etc. </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C2D98A36-623A-4027-83BB-8A9F9BEA2B8C}" type="slidenum">
              <a:rPr lang="en-US" smtClean="0"/>
              <a:t>3</a:t>
            </a:fld>
            <a:endParaRPr lang="en-US"/>
          </a:p>
        </p:txBody>
      </p:sp>
    </p:spTree>
    <p:extLst>
      <p:ext uri="{BB962C8B-B14F-4D97-AF65-F5344CB8AC3E}">
        <p14:creationId xmlns:p14="http://schemas.microsoft.com/office/powerpoint/2010/main" val="12591679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GB" sz="1800" dirty="0">
                <a:effectLst/>
                <a:latin typeface="Calibri" panose="020F0502020204030204" pitchFamily="34" charset="0"/>
                <a:ea typeface="Calibri" panose="020F0502020204030204" pitchFamily="34" charset="0"/>
                <a:cs typeface="Vrinda" panose="020B0502040204020203" pitchFamily="34" charset="0"/>
              </a:rPr>
              <a:t>Slide 4 – People who are bilingual. Not only know how to speak the language, but alongside usually know and understand about their cultures from their homeland too. Being able to do so works out to be very helpful especially when working with guests or clients from other countries. </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1000"/>
              </a:spcAft>
            </a:pPr>
            <a:r>
              <a:rPr lang="en-GB" sz="1800" dirty="0">
                <a:effectLst/>
                <a:latin typeface="Calibri" panose="020F0502020204030204" pitchFamily="34" charset="0"/>
                <a:ea typeface="Calibri" panose="020F0502020204030204" pitchFamily="34" charset="0"/>
                <a:cs typeface="Vrinda" panose="020B0502040204020203" pitchFamily="34" charset="0"/>
              </a:rPr>
              <a:t>Some Benefits of multilingualism are outlined on this slide.</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Vrinda" panose="020B0502040204020203" pitchFamily="34" charset="0"/>
              </a:rPr>
              <a:t>When an employee is multilingual, it simplifies the process of using localization services. The employee may possibly be responsible for reviewing the translated website, menu, or documents.</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Vrinda" panose="020B0502040204020203" pitchFamily="34" charset="0"/>
              </a:rPr>
              <a:t>It is common knowledge that bilingual candidates can switch between tasks much more rapidly than monolingual ones. People who know more than one language are able to take in better and use the information they encounter wisely.</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Vrinda" panose="020B0502040204020203" pitchFamily="34" charset="0"/>
              </a:rPr>
              <a:t>The demand from employers, for those who can speak more than one language is rising quickly. Possessing language abilities might also stand out to potential employers and be excellent for their future career.</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spcAft>
                <a:spcPts val="10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Vrinda" panose="020B0502040204020203" pitchFamily="34" charset="0"/>
              </a:rPr>
              <a:t>Having a second language improves chances of being able to travel and commute. This will also depend on the organisation they are employed in and the specifics of their employment </a:t>
            </a:r>
            <a:r>
              <a:rPr lang="en-GB" sz="1800" b="1" dirty="0">
                <a:solidFill>
                  <a:srgbClr val="604A7B"/>
                </a:solidFill>
                <a:effectLst/>
                <a:latin typeface="Calibri" panose="020F0502020204030204" pitchFamily="34" charset="0"/>
                <a:ea typeface="Calibri" panose="020F0502020204030204" pitchFamily="34" charset="0"/>
              </a:rPr>
              <a:t>(Chen and </a:t>
            </a:r>
            <a:r>
              <a:rPr lang="en-GB" sz="1800" b="1" dirty="0" err="1">
                <a:solidFill>
                  <a:srgbClr val="604A7B"/>
                </a:solidFill>
                <a:effectLst/>
                <a:latin typeface="Calibri" panose="020F0502020204030204" pitchFamily="34" charset="0"/>
                <a:ea typeface="Calibri" panose="020F0502020204030204" pitchFamily="34" charset="0"/>
              </a:rPr>
              <a:t>Guestrin</a:t>
            </a:r>
            <a:r>
              <a:rPr lang="en-GB" sz="1800" b="1" dirty="0">
                <a:solidFill>
                  <a:srgbClr val="604A7B"/>
                </a:solidFill>
                <a:effectLst/>
                <a:latin typeface="Calibri" panose="020F0502020204030204" pitchFamily="34" charset="0"/>
                <a:ea typeface="Calibri" panose="020F0502020204030204" pitchFamily="34" charset="0"/>
              </a:rPr>
              <a:t>, 2016).</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10"/>
          </p:nvPr>
        </p:nvSpPr>
        <p:spPr/>
        <p:txBody>
          <a:bodyPr/>
          <a:lstStyle/>
          <a:p>
            <a:fld id="{C2D98A36-623A-4027-83BB-8A9F9BEA2B8C}" type="slidenum">
              <a:rPr lang="en-US" smtClean="0"/>
              <a:t>4</a:t>
            </a:fld>
            <a:endParaRPr lang="en-US"/>
          </a:p>
        </p:txBody>
      </p:sp>
    </p:spTree>
    <p:extLst>
      <p:ext uri="{BB962C8B-B14F-4D97-AF65-F5344CB8AC3E}">
        <p14:creationId xmlns:p14="http://schemas.microsoft.com/office/powerpoint/2010/main" val="3566004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US" sz="1800" dirty="0">
                <a:effectLst/>
                <a:latin typeface="Calibri" panose="020F0502020204030204" pitchFamily="34" charset="0"/>
                <a:ea typeface="Calibri" panose="020F0502020204030204" pitchFamily="34" charset="0"/>
                <a:cs typeface="Vrinda" panose="020B0502040204020203" pitchFamily="34" charset="0"/>
              </a:rPr>
              <a:t>Slide 5</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Vrinda" panose="020B0502040204020203" pitchFamily="34" charset="0"/>
              </a:rPr>
              <a:t>In this industry, customer satisfaction is of the utmost importance to a company's long-term survival.</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Vrinda" panose="020B0502040204020203" pitchFamily="34" charset="0"/>
              </a:rPr>
              <a:t>Workers in the hospitality industry must have excellent communication skills to be able to meet the needs of clients from all over the world.</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Vrinda" panose="020B0502040204020203" pitchFamily="34" charset="0"/>
              </a:rPr>
              <a:t>It possesses the ability to connect with clients and keep them as returning customers all due to the use of effective communication skills. </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Vrinda" panose="020B0502040204020203" pitchFamily="34" charset="0"/>
              </a:rPr>
              <a:t>Professionals in the tourist industry must be able to give concise and clear directions to visitors who are likely to be unfamiliar with the area.</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Vrinda" panose="020B0502040204020203" pitchFamily="34" charset="0"/>
              </a:rPr>
              <a:t>It’s very useful to be prepared. As it could be very helpful to handle challenging situations and visitor’s complaints more effectively.</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10"/>
          </p:nvPr>
        </p:nvSpPr>
        <p:spPr/>
        <p:txBody>
          <a:bodyPr/>
          <a:lstStyle/>
          <a:p>
            <a:fld id="{C2D98A36-623A-4027-83BB-8A9F9BEA2B8C}" type="slidenum">
              <a:rPr lang="en-US" smtClean="0"/>
              <a:t>5</a:t>
            </a:fld>
            <a:endParaRPr lang="en-US"/>
          </a:p>
        </p:txBody>
      </p:sp>
    </p:spTree>
    <p:extLst>
      <p:ext uri="{BB962C8B-B14F-4D97-AF65-F5344CB8AC3E}">
        <p14:creationId xmlns:p14="http://schemas.microsoft.com/office/powerpoint/2010/main" val="3566004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Vrinda" panose="020B0502040204020203" pitchFamily="34" charset="0"/>
              </a:rPr>
              <a:t>Slide 6 </a:t>
            </a:r>
            <a:r>
              <a:rPr lang="en-GB" sz="1800" b="1" dirty="0">
                <a:solidFill>
                  <a:srgbClr val="365F91"/>
                </a:solidFill>
                <a:effectLst/>
                <a:latin typeface="Calibri" panose="020F0502020204030204" pitchFamily="34" charset="0"/>
                <a:ea typeface="Times New Roman" panose="02020603050405020304" pitchFamily="18" charset="0"/>
                <a:cs typeface="Vrinda" panose="020B0502040204020203" pitchFamily="34" charset="0"/>
              </a:rPr>
              <a:t>-- </a:t>
            </a:r>
            <a:r>
              <a:rPr lang="en-GB" sz="1800" dirty="0">
                <a:effectLst/>
                <a:latin typeface="Calibri" panose="020F0502020204030204" pitchFamily="34" charset="0"/>
                <a:ea typeface="Calibri" panose="020F0502020204030204" pitchFamily="34" charset="0"/>
                <a:cs typeface="Vrinda" panose="020B0502040204020203" pitchFamily="34" charset="0"/>
              </a:rPr>
              <a:t>Besides English, French is recognized as the official language in 28 other nations. A-Z: Belgium, Benin, Burkina Faso, Burundi, Cameroon, Canada, Chad, Ivory </a:t>
            </a:r>
            <a:r>
              <a:rPr lang="en-US" sz="1800" dirty="0">
                <a:effectLst/>
                <a:latin typeface="Calibri" panose="020F0502020204030204" pitchFamily="34" charset="0"/>
                <a:ea typeface="Calibri" panose="020F0502020204030204" pitchFamily="34" charset="0"/>
                <a:cs typeface="Vrinda" panose="020B0502040204020203" pitchFamily="34" charset="0"/>
              </a:rPr>
              <a:t>Coast, DRC, DR Congo, Djibouti, Equatorial Guinea, France, Haiti, Luxembourg, Madagascar, Monaco, Niger, Rwanda, Senegal, Seychelles, Switzerland, Togo, and Vanuatu</a:t>
            </a:r>
            <a:r>
              <a:rPr lang="en-GB" sz="1800" dirty="0">
                <a:effectLst/>
                <a:latin typeface="Calibri" panose="020F0502020204030204" pitchFamily="34" charset="0"/>
                <a:ea typeface="Calibri" panose="020F0502020204030204" pitchFamily="34" charset="0"/>
                <a:cs typeface="Vrinda" panose="020B0502040204020203" pitchFamily="34" charset="0"/>
              </a:rPr>
              <a:t>. Making it the native tongue for 230 million people </a:t>
            </a:r>
            <a:r>
              <a:rPr lang="en-US" sz="1800" dirty="0"/>
              <a:t>(Luhrmann et al, 2018)</a:t>
            </a:r>
            <a:r>
              <a:rPr lang="en-GB" sz="1800" dirty="0">
                <a:effectLst/>
                <a:latin typeface="Calibri" panose="020F0502020204030204" pitchFamily="34" charset="0"/>
                <a:ea typeface="Calibri" panose="020F0502020204030204" pitchFamily="34" charset="0"/>
                <a:cs typeface="Vrinda" panose="020B0502040204020203" pitchFamily="34" charset="0"/>
              </a:rPr>
              <a:t>. It is a must-learn language for anyone with an interest in other cultures because of its widespread use in the worldwide businesses and society.</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10"/>
          </p:nvPr>
        </p:nvSpPr>
        <p:spPr/>
        <p:txBody>
          <a:bodyPr/>
          <a:lstStyle/>
          <a:p>
            <a:fld id="{C2D98A36-623A-4027-83BB-8A9F9BEA2B8C}" type="slidenum">
              <a:rPr lang="en-US" smtClean="0"/>
              <a:t>6</a:t>
            </a:fld>
            <a:endParaRPr lang="en-US"/>
          </a:p>
        </p:txBody>
      </p:sp>
    </p:spTree>
    <p:extLst>
      <p:ext uri="{BB962C8B-B14F-4D97-AF65-F5344CB8AC3E}">
        <p14:creationId xmlns:p14="http://schemas.microsoft.com/office/powerpoint/2010/main" val="3566004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Vrinda" panose="020B0502040204020203" pitchFamily="34" charset="0"/>
              </a:rPr>
              <a:t>Learning French can require a bit of time and effort, but it </a:t>
            </a:r>
            <a:r>
              <a:rPr lang="en-GB" sz="1800">
                <a:effectLst/>
                <a:latin typeface="Calibri" panose="020F0502020204030204" pitchFamily="34" charset="0"/>
                <a:ea typeface="Calibri" panose="020F0502020204030204" pitchFamily="34" charset="0"/>
                <a:cs typeface="Vrinda" panose="020B0502040204020203" pitchFamily="34" charset="0"/>
              </a:rPr>
              <a:t>can be </a:t>
            </a:r>
            <a:r>
              <a:rPr lang="en-GB" sz="1800" dirty="0">
                <a:effectLst/>
                <a:latin typeface="Calibri" panose="020F0502020204030204" pitchFamily="34" charset="0"/>
                <a:ea typeface="Calibri" panose="020F0502020204030204" pitchFamily="34" charset="0"/>
                <a:cs typeface="Vrinda" panose="020B0502040204020203" pitchFamily="34" charset="0"/>
              </a:rPr>
              <a:t>done successfully, because of the close connection between French and English Without a doubt, French is one of the most in-demand linguistic skills in the job market (La Porta et al., 2020). The hospitality, pharmaceutical, commercial, healthcare, engineering, and manufacturing industries are just a few of the many that benefit greatly from knowing the language.</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10"/>
          </p:nvPr>
        </p:nvSpPr>
        <p:spPr/>
        <p:txBody>
          <a:bodyPr/>
          <a:lstStyle/>
          <a:p>
            <a:fld id="{C2D98A36-623A-4027-83BB-8A9F9BEA2B8C}" type="slidenum">
              <a:rPr lang="en-US" smtClean="0"/>
              <a:t>7</a:t>
            </a:fld>
            <a:endParaRPr lang="en-US"/>
          </a:p>
        </p:txBody>
      </p:sp>
    </p:spTree>
    <p:extLst>
      <p:ext uri="{BB962C8B-B14F-4D97-AF65-F5344CB8AC3E}">
        <p14:creationId xmlns:p14="http://schemas.microsoft.com/office/powerpoint/2010/main" val="3566004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GB" sz="1800" dirty="0">
                <a:effectLst/>
                <a:highlight>
                  <a:srgbClr val="FFFF00"/>
                </a:highlight>
                <a:latin typeface="Calibri" panose="020F0502020204030204" pitchFamily="34" charset="0"/>
                <a:ea typeface="Calibri" panose="020F0502020204030204" pitchFamily="34" charset="0"/>
                <a:cs typeface="Vrinda" panose="020B0502040204020203" pitchFamily="34" charset="0"/>
              </a:rPr>
              <a:t>Slide 8</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1000"/>
              </a:spcAft>
            </a:pPr>
            <a:r>
              <a:rPr lang="en-US" sz="1800" dirty="0">
                <a:effectLst/>
                <a:latin typeface="Calibri" panose="020F0502020204030204" pitchFamily="34" charset="0"/>
                <a:ea typeface="Calibri" panose="020F0502020204030204" pitchFamily="34" charset="0"/>
                <a:cs typeface="Vrinda" panose="020B0502040204020203" pitchFamily="34" charset="0"/>
              </a:rPr>
              <a:t>Most of the linguistic expression that pertains to and represents the hospitality domain throughout the guest's stay tends to adhere to some scripted dialogues, such as the use of a relatively fixed vocabulary of welcoming and serving a guest and the etiquette required to abide by formal behavior rules (Tussyadiah and </a:t>
            </a:r>
            <a:r>
              <a:rPr lang="en-US" sz="1800" dirty="0" err="1">
                <a:effectLst/>
                <a:latin typeface="Calibri" panose="020F0502020204030204" pitchFamily="34" charset="0"/>
                <a:ea typeface="Calibri" panose="020F0502020204030204" pitchFamily="34" charset="0"/>
                <a:cs typeface="Vrinda" panose="020B0502040204020203" pitchFamily="34" charset="0"/>
              </a:rPr>
              <a:t>Pesonen</a:t>
            </a:r>
            <a:r>
              <a:rPr lang="en-US" sz="1800" dirty="0">
                <a:effectLst/>
                <a:latin typeface="Calibri" panose="020F0502020204030204" pitchFamily="34" charset="0"/>
                <a:ea typeface="Calibri" panose="020F0502020204030204" pitchFamily="34" charset="0"/>
                <a:cs typeface="Vrinda" panose="020B0502040204020203" pitchFamily="34" charset="0"/>
              </a:rPr>
              <a:t>, 2016). French handshakes are typically short and casual. Only one or two light movements constitute a typical handshake.</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10"/>
          </p:nvPr>
        </p:nvSpPr>
        <p:spPr/>
        <p:txBody>
          <a:bodyPr/>
          <a:lstStyle/>
          <a:p>
            <a:fld id="{C2D98A36-623A-4027-83BB-8A9F9BEA2B8C}" type="slidenum">
              <a:rPr lang="en-US" smtClean="0"/>
              <a:t>8</a:t>
            </a:fld>
            <a:endParaRPr lang="en-US"/>
          </a:p>
        </p:txBody>
      </p:sp>
    </p:spTree>
    <p:extLst>
      <p:ext uri="{BB962C8B-B14F-4D97-AF65-F5344CB8AC3E}">
        <p14:creationId xmlns:p14="http://schemas.microsoft.com/office/powerpoint/2010/main" val="35660044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GB" sz="1800" b="1" dirty="0">
                <a:solidFill>
                  <a:srgbClr val="4BACC6"/>
                </a:solidFill>
                <a:effectLst/>
                <a:highlight>
                  <a:srgbClr val="FFFF00"/>
                </a:highlight>
                <a:latin typeface="Calibri" panose="020F0502020204030204" pitchFamily="34" charset="0"/>
                <a:ea typeface="Times New Roman" panose="02020603050405020304" pitchFamily="18" charset="0"/>
                <a:cs typeface="Vrinda" panose="020B0502040204020203" pitchFamily="34" charset="0"/>
              </a:rPr>
              <a:t>Slide 9</a:t>
            </a:r>
            <a:r>
              <a:rPr lang="en-GB" sz="1800" b="1" dirty="0">
                <a:solidFill>
                  <a:srgbClr val="4BACC6"/>
                </a:solidFill>
                <a:effectLst/>
                <a:latin typeface="Calibri" panose="020F0502020204030204" pitchFamily="34" charset="0"/>
                <a:ea typeface="Times New Roman" panose="02020603050405020304" pitchFamily="18" charset="0"/>
                <a:cs typeface="Vrinda" panose="020B0502040204020203" pitchFamily="34" charset="0"/>
              </a:rPr>
              <a:t> Conclusion</a:t>
            </a:r>
            <a:endParaRPr lang="en-GB" sz="18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1000"/>
              </a:spcAft>
            </a:pPr>
            <a:r>
              <a:rPr lang="en-GB" sz="1800" b="1" dirty="0">
                <a:solidFill>
                  <a:srgbClr val="4BACC6"/>
                </a:solidFill>
                <a:effectLst/>
                <a:latin typeface="Calibri" panose="020F0502020204030204" pitchFamily="34" charset="0"/>
                <a:ea typeface="Times New Roman" panose="02020603050405020304" pitchFamily="18" charset="0"/>
                <a:cs typeface="Vrinda" panose="020B0502040204020203" pitchFamily="34" charset="0"/>
              </a:rPr>
              <a:t>The tourism industry is becoming very competitive nowadays and to be in the good books of the tourist. A hotel or guest house needs to have a proper communication with the tourists. To make proper communication you need to grasp on multiple languages. </a:t>
            </a:r>
            <a:r>
              <a:rPr lang="en-GB" sz="1800" b="1">
                <a:solidFill>
                  <a:srgbClr val="4BACC6"/>
                </a:solidFill>
                <a:effectLst/>
                <a:latin typeface="Calibri" panose="020F0502020204030204" pitchFamily="34" charset="0"/>
                <a:ea typeface="Times New Roman" panose="02020603050405020304" pitchFamily="18" charset="0"/>
                <a:cs typeface="Vrinda" panose="020B0502040204020203" pitchFamily="34" charset="0"/>
              </a:rPr>
              <a:t>It’s essential, as it’s the first steps towards the communication process (Wu et al., 2017). </a:t>
            </a:r>
            <a:endParaRPr lang="en-GB" sz="1800">
              <a:effectLst/>
              <a:latin typeface="Times New Roman" panose="02020603050405020304" pitchFamily="18" charset="0"/>
              <a:ea typeface="Calibri" panose="020F0502020204030204" pitchFamily="34" charset="0"/>
              <a:cs typeface="Vrinda" panose="020B0502040204020203" pitchFamily="34" charset="0"/>
            </a:endParaRPr>
          </a:p>
          <a:p>
            <a:endParaRPr lang="en-US" dirty="0"/>
          </a:p>
        </p:txBody>
      </p:sp>
      <p:sp>
        <p:nvSpPr>
          <p:cNvPr id="4" name="Slide Number Placeholder 3"/>
          <p:cNvSpPr>
            <a:spLocks noGrp="1"/>
          </p:cNvSpPr>
          <p:nvPr>
            <p:ph type="sldNum" sz="quarter" idx="10"/>
          </p:nvPr>
        </p:nvSpPr>
        <p:spPr/>
        <p:txBody>
          <a:bodyPr/>
          <a:lstStyle/>
          <a:p>
            <a:fld id="{C2D98A36-623A-4027-83BB-8A9F9BEA2B8C}" type="slidenum">
              <a:rPr lang="en-US" smtClean="0"/>
              <a:t>9</a:t>
            </a:fld>
            <a:endParaRPr lang="en-US"/>
          </a:p>
        </p:txBody>
      </p:sp>
    </p:spTree>
    <p:extLst>
      <p:ext uri="{BB962C8B-B14F-4D97-AF65-F5344CB8AC3E}">
        <p14:creationId xmlns:p14="http://schemas.microsoft.com/office/powerpoint/2010/main" val="25114653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400"/>
              </a:spcBef>
            </a:pPr>
            <a:r>
              <a:rPr lang="en-GB" sz="1800" b="1" kern="0" dirty="0">
                <a:solidFill>
                  <a:srgbClr val="365F91"/>
                </a:solidFill>
                <a:effectLst/>
                <a:latin typeface="Calibri" panose="020F0502020204030204" pitchFamily="34" charset="0"/>
                <a:ea typeface="Times New Roman" panose="02020603050405020304" pitchFamily="18" charset="0"/>
                <a:cs typeface="Vrinda" panose="020B0502040204020203" pitchFamily="34" charset="0"/>
              </a:rPr>
              <a:t>Reference list</a:t>
            </a:r>
            <a:endParaRPr lang="en-GB" sz="1800" b="1" kern="0" dirty="0">
              <a:solidFill>
                <a:srgbClr val="365F91"/>
              </a:solidFill>
              <a:effectLst/>
              <a:latin typeface="Times New Roman" panose="02020603050405020304" pitchFamily="18" charset="0"/>
              <a:ea typeface="Times New Roman" panose="02020603050405020304" pitchFamily="18" charset="0"/>
              <a:cs typeface="Vrinda" panose="020B0502040204020203" pitchFamily="34" charset="0"/>
            </a:endParaRPr>
          </a:p>
          <a:p>
            <a:pPr>
              <a:lnSpc>
                <a:spcPct val="150000"/>
              </a:lnSpc>
              <a:spcAft>
                <a:spcPts val="1200"/>
              </a:spcAft>
            </a:pPr>
            <a:r>
              <a:rPr lang="en-GB" sz="1800" dirty="0" err="1">
                <a:effectLst/>
                <a:latin typeface="Calibri" panose="020F0502020204030204" pitchFamily="34" charset="0"/>
                <a:ea typeface="Times New Roman" panose="02020603050405020304" pitchFamily="18" charset="0"/>
              </a:rPr>
              <a:t>Abrego</a:t>
            </a:r>
            <a:r>
              <a:rPr lang="en-GB" sz="1800" dirty="0">
                <a:effectLst/>
                <a:latin typeface="Calibri" panose="020F0502020204030204" pitchFamily="34" charset="0"/>
                <a:ea typeface="Times New Roman" panose="02020603050405020304" pitchFamily="18" charset="0"/>
              </a:rPr>
              <a:t>, L.J. (2011). Legal Consciousness of Undocumented Latinos: Fear and Stigma as Barriers to Claims-Making for First- and 1.5-Generation Immigrants. </a:t>
            </a:r>
            <a:r>
              <a:rPr lang="en-GB" sz="1800" i="1" dirty="0">
                <a:effectLst/>
                <a:latin typeface="Calibri" panose="020F0502020204030204" pitchFamily="34" charset="0"/>
                <a:ea typeface="Times New Roman" panose="02020603050405020304" pitchFamily="18" charset="0"/>
              </a:rPr>
              <a:t>Law and Society Review</a:t>
            </a:r>
            <a:r>
              <a:rPr lang="en-GB" sz="1800" dirty="0">
                <a:effectLst/>
                <a:latin typeface="Calibri" panose="020F0502020204030204" pitchFamily="34" charset="0"/>
                <a:ea typeface="Times New Roman" panose="02020603050405020304" pitchFamily="18" charset="0"/>
              </a:rPr>
              <a:t>, 45(2), pp.337–370. </a:t>
            </a:r>
            <a:r>
              <a:rPr lang="en-GB" sz="1800" dirty="0" err="1">
                <a:effectLst/>
                <a:latin typeface="Calibri" panose="020F0502020204030204" pitchFamily="34" charset="0"/>
                <a:ea typeface="Times New Roman" panose="02020603050405020304" pitchFamily="18" charset="0"/>
              </a:rPr>
              <a:t>doi:https</a:t>
            </a:r>
            <a:r>
              <a:rPr lang="en-GB" sz="1800" dirty="0">
                <a:effectLst/>
                <a:latin typeface="Calibri" panose="020F0502020204030204" pitchFamily="34" charset="0"/>
                <a:ea typeface="Times New Roman" panose="02020603050405020304" pitchFamily="18" charset="0"/>
              </a:rPr>
              <a:t>://doi.org/10.1111/j.1540-5893.2011.00435.x.</a:t>
            </a:r>
            <a:endParaRPr lang="en-GB" sz="18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800" dirty="0">
                <a:effectLst/>
                <a:latin typeface="Calibri" panose="020F0502020204030204" pitchFamily="34" charset="0"/>
                <a:ea typeface="Times New Roman" panose="02020603050405020304" pitchFamily="18" charset="0"/>
              </a:rPr>
              <a:t>Chen, T. and </a:t>
            </a:r>
            <a:r>
              <a:rPr lang="en-GB" sz="1800" dirty="0" err="1">
                <a:effectLst/>
                <a:latin typeface="Calibri" panose="020F0502020204030204" pitchFamily="34" charset="0"/>
                <a:ea typeface="Times New Roman" panose="02020603050405020304" pitchFamily="18" charset="0"/>
              </a:rPr>
              <a:t>Guestrin</a:t>
            </a:r>
            <a:r>
              <a:rPr lang="en-GB" sz="1800" dirty="0">
                <a:effectLst/>
                <a:latin typeface="Calibri" panose="020F0502020204030204" pitchFamily="34" charset="0"/>
                <a:ea typeface="Times New Roman" panose="02020603050405020304" pitchFamily="18" charset="0"/>
              </a:rPr>
              <a:t>, C. (2016). </a:t>
            </a:r>
            <a:r>
              <a:rPr lang="en-GB" sz="1800" dirty="0" err="1">
                <a:effectLst/>
                <a:latin typeface="Calibri" panose="020F0502020204030204" pitchFamily="34" charset="0"/>
                <a:ea typeface="Times New Roman" panose="02020603050405020304" pitchFamily="18" charset="0"/>
              </a:rPr>
              <a:t>XGBoost</a:t>
            </a:r>
            <a:r>
              <a:rPr lang="en-GB" sz="1800" dirty="0">
                <a:effectLst/>
                <a:latin typeface="Calibri" panose="020F0502020204030204" pitchFamily="34" charset="0"/>
                <a:ea typeface="Times New Roman" panose="02020603050405020304" pitchFamily="18" charset="0"/>
              </a:rPr>
              <a:t>: A Scalable Tree Boosting System. </a:t>
            </a:r>
            <a:r>
              <a:rPr lang="en-GB" sz="1800" i="1" dirty="0">
                <a:effectLst/>
                <a:latin typeface="Calibri" panose="020F0502020204030204" pitchFamily="34" charset="0"/>
                <a:ea typeface="Times New Roman" panose="02020603050405020304" pitchFamily="18" charset="0"/>
              </a:rPr>
              <a:t>Proceedings of the 22nd ACM SIGKDD International Conference on Knowledge Discovery and Data Mining - KDD ’16</a:t>
            </a:r>
            <a:r>
              <a:rPr lang="en-GB" sz="1800" dirty="0">
                <a:effectLst/>
                <a:latin typeface="Calibri" panose="020F0502020204030204" pitchFamily="34" charset="0"/>
                <a:ea typeface="Times New Roman" panose="02020603050405020304" pitchFamily="18" charset="0"/>
              </a:rPr>
              <a:t>, pp.785–794. </a:t>
            </a:r>
            <a:r>
              <a:rPr lang="en-GB" sz="1800" dirty="0" err="1">
                <a:effectLst/>
                <a:latin typeface="Calibri" panose="020F0502020204030204" pitchFamily="34" charset="0"/>
                <a:ea typeface="Times New Roman" panose="02020603050405020304" pitchFamily="18" charset="0"/>
              </a:rPr>
              <a:t>doi:https</a:t>
            </a:r>
            <a:r>
              <a:rPr lang="en-GB" sz="1800" dirty="0">
                <a:effectLst/>
                <a:latin typeface="Calibri" panose="020F0502020204030204" pitchFamily="34" charset="0"/>
                <a:ea typeface="Times New Roman" panose="02020603050405020304" pitchFamily="18" charset="0"/>
              </a:rPr>
              <a:t>://doi.org/10.1145/2939672.2939785.</a:t>
            </a:r>
            <a:endParaRPr lang="en-GB" sz="18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800" dirty="0">
                <a:effectLst/>
                <a:latin typeface="Calibri" panose="020F0502020204030204" pitchFamily="34" charset="0"/>
                <a:ea typeface="Times New Roman" panose="02020603050405020304" pitchFamily="18" charset="0"/>
              </a:rPr>
              <a:t>La Porta, R., Lopez-de-Silanes, F., Shleifer, A. and </a:t>
            </a:r>
            <a:r>
              <a:rPr lang="en-GB" sz="1800" dirty="0" err="1">
                <a:effectLst/>
                <a:latin typeface="Calibri" panose="020F0502020204030204" pitchFamily="34" charset="0"/>
                <a:ea typeface="Times New Roman" panose="02020603050405020304" pitchFamily="18" charset="0"/>
              </a:rPr>
              <a:t>Vishny</a:t>
            </a:r>
            <a:r>
              <a:rPr lang="en-GB" sz="1800" dirty="0">
                <a:effectLst/>
                <a:latin typeface="Calibri" panose="020F0502020204030204" pitchFamily="34" charset="0"/>
                <a:ea typeface="Times New Roman" panose="02020603050405020304" pitchFamily="18" charset="0"/>
              </a:rPr>
              <a:t>, R. (2020). Investor protection and corporate governance. </a:t>
            </a:r>
            <a:r>
              <a:rPr lang="en-GB" sz="1800" i="1" dirty="0">
                <a:effectLst/>
                <a:latin typeface="Calibri" panose="020F0502020204030204" pitchFamily="34" charset="0"/>
                <a:ea typeface="Times New Roman" panose="02020603050405020304" pitchFamily="18" charset="0"/>
              </a:rPr>
              <a:t>Journal of Financial Economics</a:t>
            </a:r>
            <a:r>
              <a:rPr lang="en-GB" sz="1800" dirty="0">
                <a:effectLst/>
                <a:latin typeface="Calibri" panose="020F0502020204030204" pitchFamily="34" charset="0"/>
                <a:ea typeface="Times New Roman" panose="02020603050405020304" pitchFamily="18" charset="0"/>
              </a:rPr>
              <a:t>, 58(1-2), pp.3–27. </a:t>
            </a:r>
            <a:r>
              <a:rPr lang="en-GB" sz="1800" dirty="0" err="1">
                <a:effectLst/>
                <a:latin typeface="Calibri" panose="020F0502020204030204" pitchFamily="34" charset="0"/>
                <a:ea typeface="Times New Roman" panose="02020603050405020304" pitchFamily="18" charset="0"/>
              </a:rPr>
              <a:t>doi:https</a:t>
            </a:r>
            <a:r>
              <a:rPr lang="en-GB" sz="1800" dirty="0">
                <a:effectLst/>
                <a:latin typeface="Calibri" panose="020F0502020204030204" pitchFamily="34" charset="0"/>
                <a:ea typeface="Times New Roman" panose="02020603050405020304" pitchFamily="18" charset="0"/>
              </a:rPr>
              <a:t>://doi.org/10.1016/s0304-405x(00)00065-9.</a:t>
            </a:r>
            <a:endParaRPr lang="en-GB" sz="18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800" dirty="0" err="1">
                <a:effectLst/>
                <a:latin typeface="Calibri" panose="020F0502020204030204" pitchFamily="34" charset="0"/>
                <a:ea typeface="Times New Roman" panose="02020603050405020304" pitchFamily="18" charset="0"/>
              </a:rPr>
              <a:t>Lührmann</a:t>
            </a:r>
            <a:r>
              <a:rPr lang="en-GB" sz="1800" dirty="0">
                <a:effectLst/>
                <a:latin typeface="Calibri" panose="020F0502020204030204" pitchFamily="34" charset="0"/>
                <a:ea typeface="Times New Roman" panose="02020603050405020304" pitchFamily="18" charset="0"/>
              </a:rPr>
              <a:t>, A., </a:t>
            </a:r>
            <a:r>
              <a:rPr lang="en-GB" sz="1800" dirty="0" err="1">
                <a:effectLst/>
                <a:latin typeface="Calibri" panose="020F0502020204030204" pitchFamily="34" charset="0"/>
                <a:ea typeface="Times New Roman" panose="02020603050405020304" pitchFamily="18" charset="0"/>
              </a:rPr>
              <a:t>Mechkova</a:t>
            </a:r>
            <a:r>
              <a:rPr lang="en-GB" sz="1800" dirty="0">
                <a:effectLst/>
                <a:latin typeface="Calibri" panose="020F0502020204030204" pitchFamily="34" charset="0"/>
                <a:ea typeface="Times New Roman" panose="02020603050405020304" pitchFamily="18" charset="0"/>
              </a:rPr>
              <a:t>, V., </a:t>
            </a:r>
            <a:r>
              <a:rPr lang="en-GB" sz="1800" dirty="0" err="1">
                <a:effectLst/>
                <a:latin typeface="Calibri" panose="020F0502020204030204" pitchFamily="34" charset="0"/>
                <a:ea typeface="Times New Roman" panose="02020603050405020304" pitchFamily="18" charset="0"/>
              </a:rPr>
              <a:t>Dahlum</a:t>
            </a:r>
            <a:r>
              <a:rPr lang="en-GB" sz="1800" dirty="0">
                <a:effectLst/>
                <a:latin typeface="Calibri" panose="020F0502020204030204" pitchFamily="34" charset="0"/>
                <a:ea typeface="Times New Roman" panose="02020603050405020304" pitchFamily="18" charset="0"/>
              </a:rPr>
              <a:t>, S., Maxwell, L., Olin, M., </a:t>
            </a:r>
            <a:r>
              <a:rPr lang="en-GB" sz="1800" dirty="0" err="1">
                <a:effectLst/>
                <a:latin typeface="Calibri" panose="020F0502020204030204" pitchFamily="34" charset="0"/>
                <a:ea typeface="Times New Roman" panose="02020603050405020304" pitchFamily="18" charset="0"/>
              </a:rPr>
              <a:t>Petrarca</a:t>
            </a:r>
            <a:r>
              <a:rPr lang="en-GB" sz="1800" dirty="0">
                <a:effectLst/>
                <a:latin typeface="Calibri" panose="020F0502020204030204" pitchFamily="34" charset="0"/>
                <a:ea typeface="Times New Roman" panose="02020603050405020304" pitchFamily="18" charset="0"/>
              </a:rPr>
              <a:t>, C.S., </a:t>
            </a:r>
            <a:r>
              <a:rPr lang="en-GB" sz="1800" dirty="0" err="1">
                <a:effectLst/>
                <a:latin typeface="Calibri" panose="020F0502020204030204" pitchFamily="34" charset="0"/>
                <a:ea typeface="Times New Roman" panose="02020603050405020304" pitchFamily="18" charset="0"/>
              </a:rPr>
              <a:t>Sigman</a:t>
            </a:r>
            <a:r>
              <a:rPr lang="en-GB" sz="1800" dirty="0">
                <a:effectLst/>
                <a:latin typeface="Calibri" panose="020F0502020204030204" pitchFamily="34" charset="0"/>
                <a:ea typeface="Times New Roman" panose="02020603050405020304" pitchFamily="18" charset="0"/>
              </a:rPr>
              <a:t>, R., Wilson, M.C. and Lindberg, S.I. (2018). State of the world 2017: </a:t>
            </a:r>
            <a:r>
              <a:rPr lang="en-GB" sz="1800" dirty="0" err="1">
                <a:effectLst/>
                <a:latin typeface="Calibri" panose="020F0502020204030204" pitchFamily="34" charset="0"/>
                <a:ea typeface="Times New Roman" panose="02020603050405020304" pitchFamily="18" charset="0"/>
              </a:rPr>
              <a:t>autocratization</a:t>
            </a:r>
            <a:r>
              <a:rPr lang="en-GB" sz="1800" dirty="0">
                <a:effectLst/>
                <a:latin typeface="Calibri" panose="020F0502020204030204" pitchFamily="34" charset="0"/>
                <a:ea typeface="Times New Roman" panose="02020603050405020304" pitchFamily="18" charset="0"/>
              </a:rPr>
              <a:t> and exclusion? </a:t>
            </a:r>
            <a:r>
              <a:rPr lang="en-GB" sz="1800" i="1" dirty="0">
                <a:effectLst/>
                <a:latin typeface="Calibri" panose="020F0502020204030204" pitchFamily="34" charset="0"/>
                <a:ea typeface="Times New Roman" panose="02020603050405020304" pitchFamily="18" charset="0"/>
              </a:rPr>
              <a:t>Democratization</a:t>
            </a:r>
            <a:r>
              <a:rPr lang="en-GB" sz="1800" dirty="0">
                <a:effectLst/>
                <a:latin typeface="Calibri" panose="020F0502020204030204" pitchFamily="34" charset="0"/>
                <a:ea typeface="Times New Roman" panose="02020603050405020304" pitchFamily="18" charset="0"/>
              </a:rPr>
              <a:t>, 25(8), pp.1321–1340. </a:t>
            </a:r>
            <a:r>
              <a:rPr lang="en-GB" sz="1800" dirty="0" err="1">
                <a:effectLst/>
                <a:latin typeface="Calibri" panose="020F0502020204030204" pitchFamily="34" charset="0"/>
                <a:ea typeface="Times New Roman" panose="02020603050405020304" pitchFamily="18" charset="0"/>
              </a:rPr>
              <a:t>doi:https</a:t>
            </a:r>
            <a:r>
              <a:rPr lang="en-GB" sz="1800" dirty="0">
                <a:effectLst/>
                <a:latin typeface="Calibri" panose="020F0502020204030204" pitchFamily="34" charset="0"/>
                <a:ea typeface="Times New Roman" panose="02020603050405020304" pitchFamily="18" charset="0"/>
              </a:rPr>
              <a:t>://doi.org/10.1080/13510347.2018.1479693.</a:t>
            </a:r>
            <a:endParaRPr lang="en-GB" sz="18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800" dirty="0" err="1">
                <a:effectLst/>
                <a:latin typeface="Calibri" panose="020F0502020204030204" pitchFamily="34" charset="0"/>
                <a:ea typeface="Times New Roman" panose="02020603050405020304" pitchFamily="18" charset="0"/>
              </a:rPr>
              <a:t>Tussyadiah</a:t>
            </a:r>
            <a:r>
              <a:rPr lang="en-GB" sz="1800" dirty="0">
                <a:effectLst/>
                <a:latin typeface="Calibri" panose="020F0502020204030204" pitchFamily="34" charset="0"/>
                <a:ea typeface="Times New Roman" panose="02020603050405020304" pitchFamily="18" charset="0"/>
              </a:rPr>
              <a:t>, I.P. and </a:t>
            </a:r>
            <a:r>
              <a:rPr lang="en-GB" sz="1800" dirty="0" err="1">
                <a:effectLst/>
                <a:latin typeface="Calibri" panose="020F0502020204030204" pitchFamily="34" charset="0"/>
                <a:ea typeface="Times New Roman" panose="02020603050405020304" pitchFamily="18" charset="0"/>
              </a:rPr>
              <a:t>Pesonen</a:t>
            </a:r>
            <a:r>
              <a:rPr lang="en-GB" sz="1800" dirty="0">
                <a:effectLst/>
                <a:latin typeface="Calibri" panose="020F0502020204030204" pitchFamily="34" charset="0"/>
                <a:ea typeface="Times New Roman" panose="02020603050405020304" pitchFamily="18" charset="0"/>
              </a:rPr>
              <a:t>, J. (2016). Impacts of Peer-to-Peer Accommodation Use on Travel Patterns. </a:t>
            </a:r>
            <a:r>
              <a:rPr lang="en-GB" sz="1800" i="1" dirty="0">
                <a:effectLst/>
                <a:latin typeface="Calibri" panose="020F0502020204030204" pitchFamily="34" charset="0"/>
                <a:ea typeface="Times New Roman" panose="02020603050405020304" pitchFamily="18" charset="0"/>
              </a:rPr>
              <a:t>Journal of Travel Research</a:t>
            </a:r>
            <a:r>
              <a:rPr lang="en-GB" sz="1800" dirty="0">
                <a:effectLst/>
                <a:latin typeface="Calibri" panose="020F0502020204030204" pitchFamily="34" charset="0"/>
                <a:ea typeface="Times New Roman" panose="02020603050405020304" pitchFamily="18" charset="0"/>
              </a:rPr>
              <a:t>, 55(8), pp.1022–1040. </a:t>
            </a:r>
            <a:r>
              <a:rPr lang="en-GB" sz="1800" dirty="0" err="1">
                <a:effectLst/>
                <a:latin typeface="Calibri" panose="020F0502020204030204" pitchFamily="34" charset="0"/>
                <a:ea typeface="Times New Roman" panose="02020603050405020304" pitchFamily="18" charset="0"/>
              </a:rPr>
              <a:t>doi:https</a:t>
            </a:r>
            <a:r>
              <a:rPr lang="en-GB" sz="1800" dirty="0">
                <a:effectLst/>
                <a:latin typeface="Calibri" panose="020F0502020204030204" pitchFamily="34" charset="0"/>
                <a:ea typeface="Times New Roman" panose="02020603050405020304" pitchFamily="18" charset="0"/>
              </a:rPr>
              <a:t>://doi.org/10.1177/0047287515608505.</a:t>
            </a:r>
            <a:endParaRPr lang="en-GB" sz="18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800" dirty="0">
                <a:effectLst/>
                <a:latin typeface="Calibri" panose="020F0502020204030204" pitchFamily="34" charset="0"/>
                <a:ea typeface="Times New Roman" panose="02020603050405020304" pitchFamily="18" charset="0"/>
              </a:rPr>
              <a:t>Wu, Q., Ishikawa, F., Zhu, Q., Xia, Y. and Wen, J. (2017). Deadline-Constrained Cost Optimization Approaches for Workflow Scheduling in Clouds. </a:t>
            </a:r>
            <a:r>
              <a:rPr lang="en-GB" sz="1800" i="1" dirty="0">
                <a:effectLst/>
                <a:latin typeface="Calibri" panose="020F0502020204030204" pitchFamily="34" charset="0"/>
                <a:ea typeface="Times New Roman" panose="02020603050405020304" pitchFamily="18" charset="0"/>
              </a:rPr>
              <a:t>IEEE Transactions on Parallel and Distributed Systems</a:t>
            </a:r>
            <a:r>
              <a:rPr lang="en-GB" sz="1800" dirty="0">
                <a:effectLst/>
                <a:latin typeface="Calibri" panose="020F0502020204030204" pitchFamily="34" charset="0"/>
                <a:ea typeface="Times New Roman" panose="02020603050405020304" pitchFamily="18" charset="0"/>
              </a:rPr>
              <a:t>, 28(12), pp.3401–3412. </a:t>
            </a:r>
            <a:r>
              <a:rPr lang="en-GB" sz="1800" dirty="0" err="1">
                <a:effectLst/>
                <a:latin typeface="Calibri" panose="020F0502020204030204" pitchFamily="34" charset="0"/>
                <a:ea typeface="Times New Roman" panose="02020603050405020304" pitchFamily="18" charset="0"/>
              </a:rPr>
              <a:t>doi:https</a:t>
            </a:r>
            <a:r>
              <a:rPr lang="en-GB" sz="1800" dirty="0">
                <a:effectLst/>
                <a:latin typeface="Calibri" panose="020F0502020204030204" pitchFamily="34" charset="0"/>
                <a:ea typeface="Times New Roman" panose="02020603050405020304" pitchFamily="18" charset="0"/>
              </a:rPr>
              <a:t>://doi.org/10.1109/tpds.2017.2735400.</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2D98A36-623A-4027-83BB-8A9F9BEA2B8C}" type="slidenum">
              <a:rPr lang="en-US" smtClean="0"/>
              <a:t>10</a:t>
            </a:fld>
            <a:endParaRPr lang="en-US"/>
          </a:p>
        </p:txBody>
      </p:sp>
    </p:spTree>
    <p:extLst>
      <p:ext uri="{BB962C8B-B14F-4D97-AF65-F5344CB8AC3E}">
        <p14:creationId xmlns:p14="http://schemas.microsoft.com/office/powerpoint/2010/main" val="2560080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22633EF-67B4-490E-B711-0450321FD897}"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55A9C1-83D0-45F9-A06B-8FD20D90EC64}" type="slidenum">
              <a:rPr lang="en-US" smtClean="0"/>
              <a:t>‹#›</a:t>
            </a:fld>
            <a:endParaRPr lang="en-US"/>
          </a:p>
        </p:txBody>
      </p:sp>
    </p:spTree>
    <p:extLst>
      <p:ext uri="{BB962C8B-B14F-4D97-AF65-F5344CB8AC3E}">
        <p14:creationId xmlns:p14="http://schemas.microsoft.com/office/powerpoint/2010/main" val="1613168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22633EF-67B4-490E-B711-0450321FD897}"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55A9C1-83D0-45F9-A06B-8FD20D90EC64}" type="slidenum">
              <a:rPr lang="en-US" smtClean="0"/>
              <a:t>‹#›</a:t>
            </a:fld>
            <a:endParaRPr lang="en-US"/>
          </a:p>
        </p:txBody>
      </p:sp>
    </p:spTree>
    <p:extLst>
      <p:ext uri="{BB962C8B-B14F-4D97-AF65-F5344CB8AC3E}">
        <p14:creationId xmlns:p14="http://schemas.microsoft.com/office/powerpoint/2010/main" val="1133594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2633EF-67B4-490E-B711-0450321FD897}"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55A9C1-83D0-45F9-A06B-8FD20D90EC64}" type="slidenum">
              <a:rPr lang="en-US" smtClean="0"/>
              <a:t>‹#›</a:t>
            </a:fld>
            <a:endParaRPr lang="en-US"/>
          </a:p>
        </p:txBody>
      </p:sp>
    </p:spTree>
    <p:extLst>
      <p:ext uri="{BB962C8B-B14F-4D97-AF65-F5344CB8AC3E}">
        <p14:creationId xmlns:p14="http://schemas.microsoft.com/office/powerpoint/2010/main" val="2771207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22633EF-67B4-490E-B711-0450321FD897}"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55A9C1-83D0-45F9-A06B-8FD20D90EC64}" type="slidenum">
              <a:rPr lang="en-US" smtClean="0"/>
              <a:t>‹#›</a:t>
            </a:fld>
            <a:endParaRPr lang="en-US"/>
          </a:p>
        </p:txBody>
      </p:sp>
    </p:spTree>
    <p:extLst>
      <p:ext uri="{BB962C8B-B14F-4D97-AF65-F5344CB8AC3E}">
        <p14:creationId xmlns:p14="http://schemas.microsoft.com/office/powerpoint/2010/main" val="4236610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22633EF-67B4-490E-B711-0450321FD897}" type="datetimeFigureOut">
              <a:rPr lang="en-US" smtClean="0"/>
              <a:t>10/27/2023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955A9C1-83D0-45F9-A06B-8FD20D90EC64}" type="slidenum">
              <a:rPr lang="en-US" smtClean="0"/>
              <a:t>‹#›</a:t>
            </a:fld>
            <a:endParaRPr lang="en-US"/>
          </a:p>
        </p:txBody>
      </p:sp>
    </p:spTree>
    <p:extLst>
      <p:ext uri="{BB962C8B-B14F-4D97-AF65-F5344CB8AC3E}">
        <p14:creationId xmlns:p14="http://schemas.microsoft.com/office/powerpoint/2010/main" val="85960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22633EF-67B4-490E-B711-0450321FD897}" type="datetimeFigureOut">
              <a:rPr lang="en-US" smtClean="0"/>
              <a:t>10/27/2023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955A9C1-83D0-45F9-A06B-8FD20D90EC64}" type="slidenum">
              <a:rPr lang="en-US" smtClean="0"/>
              <a:t>‹#›</a:t>
            </a:fld>
            <a:endParaRPr lang="en-US"/>
          </a:p>
        </p:txBody>
      </p:sp>
    </p:spTree>
    <p:extLst>
      <p:ext uri="{BB962C8B-B14F-4D97-AF65-F5344CB8AC3E}">
        <p14:creationId xmlns:p14="http://schemas.microsoft.com/office/powerpoint/2010/main" val="118449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2633EF-67B4-490E-B711-0450321FD897}" type="datetimeFigureOut">
              <a:rPr lang="en-US" smtClean="0"/>
              <a:t>10/27/2023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955A9C1-83D0-45F9-A06B-8FD20D90EC64}" type="slidenum">
              <a:rPr lang="en-US" smtClean="0"/>
              <a:t>‹#›</a:t>
            </a:fld>
            <a:endParaRPr lang="en-US"/>
          </a:p>
        </p:txBody>
      </p:sp>
    </p:spTree>
    <p:extLst>
      <p:ext uri="{BB962C8B-B14F-4D97-AF65-F5344CB8AC3E}">
        <p14:creationId xmlns:p14="http://schemas.microsoft.com/office/powerpoint/2010/main" val="4175645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2633EF-67B4-490E-B711-0450321FD897}"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55A9C1-83D0-45F9-A06B-8FD20D90EC64}" type="slidenum">
              <a:rPr lang="en-US" smtClean="0"/>
              <a:t>‹#›</a:t>
            </a:fld>
            <a:endParaRPr lang="en-US"/>
          </a:p>
        </p:txBody>
      </p:sp>
    </p:spTree>
    <p:extLst>
      <p:ext uri="{BB962C8B-B14F-4D97-AF65-F5344CB8AC3E}">
        <p14:creationId xmlns:p14="http://schemas.microsoft.com/office/powerpoint/2010/main" val="3276963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2633EF-67B4-490E-B711-0450321FD897}"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55A9C1-83D0-45F9-A06B-8FD20D90EC64}" type="slidenum">
              <a:rPr lang="en-US" smtClean="0"/>
              <a:t>‹#›</a:t>
            </a:fld>
            <a:endParaRPr lang="en-US"/>
          </a:p>
        </p:txBody>
      </p:sp>
    </p:spTree>
    <p:extLst>
      <p:ext uri="{BB962C8B-B14F-4D97-AF65-F5344CB8AC3E}">
        <p14:creationId xmlns:p14="http://schemas.microsoft.com/office/powerpoint/2010/main" val="2625610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22633EF-67B4-490E-B711-0450321FD897}"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55A9C1-83D0-45F9-A06B-8FD20D90EC64}" type="slidenum">
              <a:rPr lang="en-US" smtClean="0"/>
              <a:t>‹#›</a:t>
            </a:fld>
            <a:endParaRPr lang="en-US"/>
          </a:p>
        </p:txBody>
      </p:sp>
    </p:spTree>
    <p:extLst>
      <p:ext uri="{BB962C8B-B14F-4D97-AF65-F5344CB8AC3E}">
        <p14:creationId xmlns:p14="http://schemas.microsoft.com/office/powerpoint/2010/main" val="3750667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22633EF-67B4-490E-B711-0450321FD897}"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55A9C1-83D0-45F9-A06B-8FD20D90EC64}" type="slidenum">
              <a:rPr lang="en-US" smtClean="0"/>
              <a:t>‹#›</a:t>
            </a:fld>
            <a:endParaRPr lang="en-US"/>
          </a:p>
        </p:txBody>
      </p:sp>
    </p:spTree>
    <p:extLst>
      <p:ext uri="{BB962C8B-B14F-4D97-AF65-F5344CB8AC3E}">
        <p14:creationId xmlns:p14="http://schemas.microsoft.com/office/powerpoint/2010/main" val="1093222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2633EF-67B4-490E-B711-0450321FD897}" type="datetimeFigureOut">
              <a:rPr lang="en-US" smtClean="0"/>
              <a:t>10/27/2023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955A9C1-83D0-45F9-A06B-8FD20D90EC64}" type="slidenum">
              <a:rPr lang="en-US" smtClean="0"/>
              <a:t>‹#›</a:t>
            </a:fld>
            <a:endParaRPr lang="en-US"/>
          </a:p>
        </p:txBody>
      </p:sp>
    </p:spTree>
    <p:extLst>
      <p:ext uri="{BB962C8B-B14F-4D97-AF65-F5344CB8AC3E}">
        <p14:creationId xmlns:p14="http://schemas.microsoft.com/office/powerpoint/2010/main" val="20526928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emea01.safelinks.protection.outlook.com/?url=https%3A%2F%2Fuowtsd-my.sharepoint.com%2F%3Av%3A%2Fr%2Fpersonal%2F2210268_student_uwtsd_ac_uk%2FDocuments%2FRecording-20231027_002600.webm%3Fcsf%3D1%26web%3D1%26e%3DxKoWBr%26nav%3DeyJyZWZlcnJhbEluZm8iOnsicmVmZXJyYWxBcHAiOiJTdHJlYW1XZWJBcHAiLCJyZWZlcnJhbFZpZXciOiJTaGFyZURpYWxvZyIsInJlZmVycmFsQXBwUGxhdGZvcm0iOiJXZWIiLCJyZWZlcnJhbE1vZGUiOiJ2aWV3In19&amp;data=05%7C01%7C%7Ce65950380f90499f86ef08dbd67b437a%7C84df9e7fe9f640afb435aaaaaaaaaaaa%7C1%7C0%7C638339597120295035%7CUnknown%7CTWFpbGZsb3d8eyJWIjoiMC4wLjAwMDAiLCJQIjoiV2luMzIiLCJBTiI6Ik1haWwiLCJXVCI6Mn0%3D%7C3000%7C%7C%7C&amp;sdata=g2WmyRwNRYDBSgwYtspSXJUxjnFrdFncIFNV8hm4ao4%3D&amp;reserved=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p:cNvSpPr/>
          <p:nvPr/>
        </p:nvSpPr>
        <p:spPr>
          <a:xfrm>
            <a:off x="1409700" y="2328994"/>
            <a:ext cx="6324600" cy="1938992"/>
          </a:xfrm>
          <a:prstGeom prst="rect">
            <a:avLst/>
          </a:prstGeom>
        </p:spPr>
        <p:txBody>
          <a:bodyPr wrap="square">
            <a:spAutoFit/>
          </a:bodyPr>
          <a:lstStyle/>
          <a:p>
            <a:pPr algn="ctr"/>
            <a:r>
              <a:rPr lang="en-GB" sz="4000" b="1" i="1" u="sng" dirty="0"/>
              <a:t>BMIH5003-Foreign Languages and Cultural Awareness</a:t>
            </a:r>
            <a:endParaRPr lang="en-US" sz="4000" b="1" u="sng" dirty="0"/>
          </a:p>
        </p:txBody>
      </p:sp>
      <p:pic>
        <p:nvPicPr>
          <p:cNvPr id="8" name="Picture 7"/>
          <p:cNvPicPr/>
          <p:nvPr/>
        </p:nvPicPr>
        <p:blipFill rotWithShape="1">
          <a:blip r:embed="rId3">
            <a:alphaModFix amt="60000"/>
          </a:blip>
          <a:srcRect t="31372"/>
          <a:stretch/>
        </p:blipFill>
        <p:spPr bwMode="auto">
          <a:xfrm>
            <a:off x="228600" y="228600"/>
            <a:ext cx="3581400" cy="1828800"/>
          </a:xfrm>
          <a:prstGeom prst="rect">
            <a:avLst/>
          </a:prstGeom>
          <a:ln>
            <a:noFill/>
          </a:ln>
          <a:extLst>
            <a:ext uri="{53640926-AAD7-44D8-BBD7-CCE9431645EC}">
              <a14:shadowObscured xmlns:a14="http://schemas.microsoft.com/office/drawing/2010/main"/>
            </a:ext>
          </a:extLst>
        </p:spPr>
      </p:pic>
      <p:sp>
        <p:nvSpPr>
          <p:cNvPr id="2" name="TextBox 1"/>
          <p:cNvSpPr txBox="1"/>
          <p:nvPr/>
        </p:nvSpPr>
        <p:spPr>
          <a:xfrm>
            <a:off x="5288281" y="5180835"/>
            <a:ext cx="3322319" cy="1200329"/>
          </a:xfrm>
          <a:prstGeom prst="rect">
            <a:avLst/>
          </a:prstGeom>
          <a:noFill/>
        </p:spPr>
        <p:txBody>
          <a:bodyPr wrap="square" rtlCol="0">
            <a:spAutoFit/>
          </a:bodyPr>
          <a:lstStyle/>
          <a:p>
            <a:r>
              <a:rPr lang="en-US" sz="2400" b="1" dirty="0">
                <a:solidFill>
                  <a:schemeClr val="accent4">
                    <a:lumMod val="75000"/>
                  </a:schemeClr>
                </a:solidFill>
                <a:effectLst>
                  <a:outerShdw blurRad="38100" dist="38100" dir="2700000" algn="tl">
                    <a:srgbClr val="000000">
                      <a:alpha val="43137"/>
                    </a:srgbClr>
                  </a:outerShdw>
                </a:effectLst>
              </a:rPr>
              <a:t>By Nasima Akter</a:t>
            </a:r>
          </a:p>
          <a:p>
            <a:r>
              <a:rPr lang="en-US" sz="2400" b="1" dirty="0">
                <a:solidFill>
                  <a:schemeClr val="accent4">
                    <a:lumMod val="75000"/>
                  </a:schemeClr>
                </a:solidFill>
                <a:effectLst>
                  <a:outerShdw blurRad="38100" dist="38100" dir="2700000" algn="tl">
                    <a:srgbClr val="000000">
                      <a:alpha val="43137"/>
                    </a:srgbClr>
                  </a:outerShdw>
                </a:effectLst>
              </a:rPr>
              <a:t>ID: 2210268 </a:t>
            </a:r>
          </a:p>
          <a:p>
            <a:r>
              <a:rPr lang="en-US" sz="2400" b="1" dirty="0">
                <a:solidFill>
                  <a:schemeClr val="accent4">
                    <a:lumMod val="75000"/>
                  </a:schemeClr>
                </a:solidFill>
                <a:effectLst>
                  <a:outerShdw blurRad="38100" dist="38100" dir="2700000" algn="tl">
                    <a:srgbClr val="000000">
                      <a:alpha val="43137"/>
                    </a:srgbClr>
                  </a:outerShdw>
                </a:effectLst>
              </a:rPr>
              <a:t>Lecturer; Heidi Prosser</a:t>
            </a:r>
          </a:p>
        </p:txBody>
      </p:sp>
      <p:sp>
        <p:nvSpPr>
          <p:cNvPr id="5" name="TextBox 4">
            <a:extLst>
              <a:ext uri="{FF2B5EF4-FFF2-40B4-BE49-F238E27FC236}">
                <a16:creationId xmlns:a16="http://schemas.microsoft.com/office/drawing/2014/main" id="{3861A26F-9C7F-1BDA-0F1D-F2F8079330E0}"/>
              </a:ext>
            </a:extLst>
          </p:cNvPr>
          <p:cNvSpPr txBox="1"/>
          <p:nvPr/>
        </p:nvSpPr>
        <p:spPr>
          <a:xfrm>
            <a:off x="762000" y="4724400"/>
            <a:ext cx="4724400" cy="707886"/>
          </a:xfrm>
          <a:prstGeom prst="rect">
            <a:avLst/>
          </a:prstGeom>
          <a:noFill/>
        </p:spPr>
        <p:txBody>
          <a:bodyPr wrap="square">
            <a:spAutoFit/>
          </a:bodyPr>
          <a:lstStyle/>
          <a:p>
            <a:r>
              <a:rPr lang="en-GB" sz="2000" b="1" u="sng" dirty="0"/>
              <a:t>Assignment 1 – Portfolio – Component 2</a:t>
            </a:r>
          </a:p>
          <a:p>
            <a:r>
              <a:rPr lang="en-GB" sz="2000" b="1" u="sng" dirty="0"/>
              <a:t> </a:t>
            </a:r>
          </a:p>
        </p:txBody>
      </p:sp>
      <p:sp>
        <p:nvSpPr>
          <p:cNvPr id="6" name="TextBox 5">
            <a:extLst>
              <a:ext uri="{FF2B5EF4-FFF2-40B4-BE49-F238E27FC236}">
                <a16:creationId xmlns:a16="http://schemas.microsoft.com/office/drawing/2014/main" id="{86C65E68-F0C9-9CB7-154D-0118C5BFC77B}"/>
              </a:ext>
            </a:extLst>
          </p:cNvPr>
          <p:cNvSpPr txBox="1"/>
          <p:nvPr/>
        </p:nvSpPr>
        <p:spPr>
          <a:xfrm>
            <a:off x="4556342" y="476836"/>
            <a:ext cx="4054258" cy="400110"/>
          </a:xfrm>
          <a:prstGeom prst="rect">
            <a:avLst/>
          </a:prstGeom>
          <a:noFill/>
        </p:spPr>
        <p:txBody>
          <a:bodyPr wrap="square">
            <a:spAutoFit/>
          </a:bodyPr>
          <a:lstStyle/>
          <a:p>
            <a:r>
              <a:rPr lang="en-GB" sz="2000" b="1" dirty="0">
                <a:solidFill>
                  <a:schemeClr val="accent1">
                    <a:lumMod val="75000"/>
                  </a:schemeClr>
                </a:solidFill>
              </a:rPr>
              <a:t>BA International Hotel Management </a:t>
            </a:r>
          </a:p>
        </p:txBody>
      </p:sp>
      <p:sp>
        <p:nvSpPr>
          <p:cNvPr id="7" name="TextBox 6">
            <a:extLst>
              <a:ext uri="{FF2B5EF4-FFF2-40B4-BE49-F238E27FC236}">
                <a16:creationId xmlns:a16="http://schemas.microsoft.com/office/drawing/2014/main" id="{88E4DF47-9A9C-ABBF-889B-DAB6504D528A}"/>
              </a:ext>
            </a:extLst>
          </p:cNvPr>
          <p:cNvSpPr txBox="1"/>
          <p:nvPr/>
        </p:nvSpPr>
        <p:spPr>
          <a:xfrm>
            <a:off x="4537142" y="1402316"/>
            <a:ext cx="4572000" cy="369332"/>
          </a:xfrm>
          <a:prstGeom prst="rect">
            <a:avLst/>
          </a:prstGeom>
          <a:noFill/>
        </p:spPr>
        <p:txBody>
          <a:bodyPr wrap="square">
            <a:spAutoFit/>
          </a:bodyPr>
          <a:lstStyle/>
          <a:p>
            <a:r>
              <a:rPr lang="en-GB" sz="1800" u="sng" dirty="0">
                <a:solidFill>
                  <a:srgbClr val="0000FF"/>
                </a:solidFill>
                <a:effectLst/>
                <a:latin typeface="Calibri" panose="020F0502020204030204" pitchFamily="34" charset="0"/>
                <a:ea typeface="Times New Roman" panose="02020603050405020304" pitchFamily="18" charset="0"/>
                <a:cs typeface="Calibri" panose="020F0502020204030204" pitchFamily="34" charset="0"/>
                <a:hlinkClick r:id="rId4"/>
              </a:rPr>
              <a:t>Recording-20231027_002600.webm</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318857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0"/>
                <a:lumOff val="100000"/>
              </a:schemeClr>
            </a:gs>
            <a:gs pos="35000">
              <a:schemeClr val="accent4">
                <a:lumMod val="0"/>
                <a:lumOff val="100000"/>
              </a:schemeClr>
            </a:gs>
            <a:gs pos="100000">
              <a:schemeClr val="accent4">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4" name="Rectangle 3"/>
          <p:cNvSpPr/>
          <p:nvPr/>
        </p:nvSpPr>
        <p:spPr>
          <a:xfrm>
            <a:off x="990600" y="762000"/>
            <a:ext cx="7645170" cy="830997"/>
          </a:xfrm>
          <a:prstGeom prst="rect">
            <a:avLst/>
          </a:prstGeom>
        </p:spPr>
        <p:txBody>
          <a:bodyPr wrap="none">
            <a:spAutoFit/>
          </a:bodyPr>
          <a:lstStyle/>
          <a:p>
            <a:r>
              <a:rPr lang="en-US" sz="4800" b="1" dirty="0">
                <a:solidFill>
                  <a:schemeClr val="tx2"/>
                </a:solidFill>
              </a:rPr>
              <a:t>Diversity Hotel &amp; Spa London</a:t>
            </a:r>
          </a:p>
        </p:txBody>
      </p:sp>
      <p:grpSp>
        <p:nvGrpSpPr>
          <p:cNvPr id="7" name="Group 6"/>
          <p:cNvGrpSpPr/>
          <p:nvPr/>
        </p:nvGrpSpPr>
        <p:grpSpPr>
          <a:xfrm>
            <a:off x="1524000" y="2057400"/>
            <a:ext cx="5175020" cy="3886200"/>
            <a:chOff x="2516837" y="2228417"/>
            <a:chExt cx="4005791" cy="2541578"/>
          </a:xfrm>
        </p:grpSpPr>
        <p:sp>
          <p:nvSpPr>
            <p:cNvPr id="5" name="5-Point Star 4"/>
            <p:cNvSpPr/>
            <p:nvPr/>
          </p:nvSpPr>
          <p:spPr>
            <a:xfrm>
              <a:off x="2516837" y="2228417"/>
              <a:ext cx="2595278" cy="2541578"/>
            </a:xfrm>
            <a:prstGeom prst="star5">
              <a:avLst/>
            </a:prstGeom>
            <a:blipFill>
              <a:blip r:embed="rId3"/>
              <a:tile tx="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3519559" y="2776600"/>
              <a:ext cx="3003069" cy="1509646"/>
            </a:xfrm>
            <a:prstGeom prst="rect">
              <a:avLst/>
            </a:prstGeom>
            <a:noFill/>
          </p:spPr>
          <p:txBody>
            <a:bodyPr wrap="square" lIns="91440" tIns="45720" rIns="91440" bIns="45720">
              <a:spAutoFit/>
            </a:bodyPr>
            <a:lstStyle/>
            <a:p>
              <a:pPr algn="ctr"/>
              <a:r>
                <a:rPr lang="en-US" sz="48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latin typeface="Algerian" pitchFamily="82" charset="0"/>
                </a:rPr>
                <a:t>Diversity Hotel &amp; Spa London</a:t>
              </a:r>
            </a:p>
          </p:txBody>
        </p:sp>
      </p:grpSp>
    </p:spTree>
    <p:extLst>
      <p:ext uri="{BB962C8B-B14F-4D97-AF65-F5344CB8AC3E}">
        <p14:creationId xmlns:p14="http://schemas.microsoft.com/office/powerpoint/2010/main" val="3609279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26250">
              <a:schemeClr val="accent2">
                <a:lumMod val="60000"/>
                <a:lumOff val="40000"/>
              </a:schemeClr>
            </a:gs>
            <a:gs pos="17500">
              <a:srgbClr val="FFFFFF"/>
            </a:gs>
            <a:gs pos="0">
              <a:schemeClr val="accent4">
                <a:lumMod val="0"/>
                <a:lumOff val="100000"/>
              </a:schemeClr>
            </a:gs>
            <a:gs pos="100000">
              <a:schemeClr val="accent4">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B3B78-586E-26B6-02E5-000606DFBBE3}"/>
              </a:ext>
            </a:extLst>
          </p:cNvPr>
          <p:cNvSpPr>
            <a:spLocks noGrp="1"/>
          </p:cNvSpPr>
          <p:nvPr>
            <p:ph type="title"/>
          </p:nvPr>
        </p:nvSpPr>
        <p:spPr/>
        <p:txBody>
          <a:bodyPr/>
          <a:lstStyle/>
          <a:p>
            <a:r>
              <a:rPr lang="en-GB" b="1" dirty="0">
                <a:solidFill>
                  <a:schemeClr val="tx2"/>
                </a:solidFill>
                <a:latin typeface="Calibri (Body)ings)"/>
              </a:rPr>
              <a:t>Introduction</a:t>
            </a:r>
          </a:p>
        </p:txBody>
      </p:sp>
      <p:pic>
        <p:nvPicPr>
          <p:cNvPr id="8" name="Picture 2">
            <a:extLst>
              <a:ext uri="{FF2B5EF4-FFF2-40B4-BE49-F238E27FC236}">
                <a16:creationId xmlns:a16="http://schemas.microsoft.com/office/drawing/2014/main" id="{36207F94-6D22-C202-5D35-1A4011E74F9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91400" y="152400"/>
            <a:ext cx="1676400" cy="8887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Rounded Corners 9">
            <a:extLst>
              <a:ext uri="{FF2B5EF4-FFF2-40B4-BE49-F238E27FC236}">
                <a16:creationId xmlns:a16="http://schemas.microsoft.com/office/drawing/2014/main" id="{8C7ED2CB-8EEC-D8F1-0047-E1972FD79E14}"/>
              </a:ext>
            </a:extLst>
          </p:cNvPr>
          <p:cNvSpPr/>
          <p:nvPr/>
        </p:nvSpPr>
        <p:spPr>
          <a:xfrm>
            <a:off x="285750" y="1508919"/>
            <a:ext cx="4286250" cy="2362200"/>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nSpc>
                <a:spcPct val="150000"/>
              </a:lnSpc>
            </a:pPr>
            <a:r>
              <a:rPr lang="en-US" sz="1800" b="1" dirty="0">
                <a:solidFill>
                  <a:schemeClr val="tx2">
                    <a:lumMod val="75000"/>
                  </a:schemeClr>
                </a:solidFill>
                <a:effectLst/>
                <a:ea typeface="Calibri" panose="020F0502020204030204" pitchFamily="34" charset="0"/>
                <a:cs typeface="Vrinda" panose="020B0502040204020203" pitchFamily="34" charset="0"/>
              </a:rPr>
              <a:t>In the tourism industry learning and being aware of the multilingualism is very important as the guest are mostly from different countries who speak in different languages</a:t>
            </a:r>
            <a:endParaRPr lang="en-GB" b="1" dirty="0">
              <a:solidFill>
                <a:schemeClr val="tx2">
                  <a:lumMod val="75000"/>
                </a:schemeClr>
              </a:solidFill>
            </a:endParaRPr>
          </a:p>
        </p:txBody>
      </p:sp>
      <p:sp>
        <p:nvSpPr>
          <p:cNvPr id="11" name="Rectangle: Rounded Corners 10">
            <a:extLst>
              <a:ext uri="{FF2B5EF4-FFF2-40B4-BE49-F238E27FC236}">
                <a16:creationId xmlns:a16="http://schemas.microsoft.com/office/drawing/2014/main" id="{CB88A97A-08BE-19FE-A8D0-6C3521264012}"/>
              </a:ext>
            </a:extLst>
          </p:cNvPr>
          <p:cNvSpPr/>
          <p:nvPr/>
        </p:nvSpPr>
        <p:spPr>
          <a:xfrm>
            <a:off x="4677749" y="3962400"/>
            <a:ext cx="4286250" cy="2620962"/>
          </a:xfrm>
          <a:prstGeom prst="roundRect">
            <a:avLst/>
          </a:prstGeom>
          <a:ln/>
        </p:spPr>
        <p:style>
          <a:lnRef idx="2">
            <a:schemeClr val="accent1"/>
          </a:lnRef>
          <a:fillRef idx="1">
            <a:schemeClr val="lt1"/>
          </a:fillRef>
          <a:effectRef idx="0">
            <a:schemeClr val="accent1"/>
          </a:effectRef>
          <a:fontRef idx="minor">
            <a:schemeClr val="dk1"/>
          </a:fontRef>
        </p:style>
        <p:txBody>
          <a:bodyPr rtlCol="0" anchor="ctr"/>
          <a:lstStyle/>
          <a:p>
            <a:pPr marL="0" marR="0" algn="r">
              <a:lnSpc>
                <a:spcPct val="150000"/>
              </a:lnSpc>
              <a:spcBef>
                <a:spcPts val="0"/>
              </a:spcBef>
              <a:spcAft>
                <a:spcPts val="1000"/>
              </a:spcAft>
            </a:pPr>
            <a:r>
              <a:rPr lang="en-US" sz="1800" b="1" dirty="0">
                <a:solidFill>
                  <a:schemeClr val="tx2">
                    <a:lumMod val="75000"/>
                  </a:schemeClr>
                </a:solidFill>
                <a:effectLst/>
                <a:ea typeface="Calibri" panose="020F0502020204030204" pitchFamily="34" charset="0"/>
                <a:cs typeface="Vrinda" panose="020B0502040204020203" pitchFamily="34" charset="0"/>
              </a:rPr>
              <a:t>To communicate with them more precisely the front staff needs to have proficiency in the popular languages like French, Chinese etc. </a:t>
            </a:r>
            <a:endParaRPr lang="en-GB" sz="1800" b="1" dirty="0">
              <a:solidFill>
                <a:schemeClr val="tx2">
                  <a:lumMod val="75000"/>
                </a:schemeClr>
              </a:solidFill>
              <a:effectLst/>
              <a:ea typeface="Calibri" panose="020F0502020204030204" pitchFamily="34" charset="0"/>
              <a:cs typeface="Vrinda" panose="020B0502040204020203" pitchFamily="34" charset="0"/>
            </a:endParaRPr>
          </a:p>
        </p:txBody>
      </p:sp>
    </p:spTree>
    <p:extLst>
      <p:ext uri="{BB962C8B-B14F-4D97-AF65-F5344CB8AC3E}">
        <p14:creationId xmlns:p14="http://schemas.microsoft.com/office/powerpoint/2010/main" val="1700238573"/>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0"/>
                <a:lumOff val="100000"/>
              </a:schemeClr>
            </a:gs>
            <a:gs pos="100000">
              <a:schemeClr val="accent4">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p:nvSpPr>
          <p:cNvPr id="2" name="Rectangle 1"/>
          <p:cNvSpPr/>
          <p:nvPr/>
        </p:nvSpPr>
        <p:spPr>
          <a:xfrm>
            <a:off x="457199" y="777159"/>
            <a:ext cx="6477001" cy="1569660"/>
          </a:xfrm>
          <a:prstGeom prst="rect">
            <a:avLst/>
          </a:prstGeom>
        </p:spPr>
        <p:txBody>
          <a:bodyPr wrap="square">
            <a:spAutoFit/>
          </a:bodyPr>
          <a:lstStyle/>
          <a:p>
            <a:pPr algn="ctr"/>
            <a:r>
              <a:rPr lang="en-US" sz="4800" b="1" u="sng" dirty="0">
                <a:solidFill>
                  <a:schemeClr val="accent5">
                    <a:lumMod val="50000"/>
                  </a:schemeClr>
                </a:solidFill>
                <a:effectLst>
                  <a:outerShdw blurRad="38100" dist="38100" dir="2700000" algn="tl">
                    <a:srgbClr val="000000">
                      <a:alpha val="43137"/>
                    </a:srgbClr>
                  </a:outerShdw>
                </a:effectLst>
              </a:rPr>
              <a:t>Benefits of multilingualism </a:t>
            </a:r>
          </a:p>
        </p:txBody>
      </p:sp>
      <p:graphicFrame>
        <p:nvGraphicFramePr>
          <p:cNvPr id="5" name="Diagram 4"/>
          <p:cNvGraphicFramePr/>
          <p:nvPr>
            <p:extLst>
              <p:ext uri="{D42A27DB-BD31-4B8C-83A1-F6EECF244321}">
                <p14:modId xmlns:p14="http://schemas.microsoft.com/office/powerpoint/2010/main" val="4038611959"/>
              </p:ext>
            </p:extLst>
          </p:nvPr>
        </p:nvGraphicFramePr>
        <p:xfrm>
          <a:off x="0" y="2052782"/>
          <a:ext cx="9144000" cy="502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239000" y="444366"/>
            <a:ext cx="1676400" cy="8887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64610047"/>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2">
                <a:lumMod val="75000"/>
              </a:schemeClr>
            </a:gs>
            <a:gs pos="100000">
              <a:schemeClr val="accent4">
                <a:lumMod val="100000"/>
              </a:schemeClr>
            </a:gs>
          </a:gsLst>
          <a:lin ang="2700000" scaled="1"/>
          <a:tileRect/>
        </a:gradFill>
        <a:effectLst/>
      </p:bgPr>
    </p:bg>
    <p:spTree>
      <p:nvGrpSpPr>
        <p:cNvPr id="1" name=""/>
        <p:cNvGrpSpPr/>
        <p:nvPr/>
      </p:nvGrpSpPr>
      <p:grpSpPr>
        <a:xfrm>
          <a:off x="0" y="0"/>
          <a:ext cx="0" cy="0"/>
          <a:chOff x="0" y="0"/>
          <a:chExt cx="0" cy="0"/>
        </a:xfrm>
      </p:grpSpPr>
      <p:sp>
        <p:nvSpPr>
          <p:cNvPr id="2" name="Rectangle 1"/>
          <p:cNvSpPr/>
          <p:nvPr/>
        </p:nvSpPr>
        <p:spPr>
          <a:xfrm>
            <a:off x="76200" y="253115"/>
            <a:ext cx="7239000" cy="1200329"/>
          </a:xfrm>
          <a:prstGeom prst="rect">
            <a:avLst/>
          </a:prstGeom>
        </p:spPr>
        <p:txBody>
          <a:bodyPr wrap="square">
            <a:spAutoFit/>
          </a:bodyPr>
          <a:lstStyle/>
          <a:p>
            <a:r>
              <a:rPr lang="en-US" sz="3600" b="1" dirty="0">
                <a:solidFill>
                  <a:schemeClr val="tx2"/>
                </a:solidFill>
              </a:rPr>
              <a:t>Some importance of language awareness skills for hotel staff</a:t>
            </a:r>
          </a:p>
        </p:txBody>
      </p:sp>
      <p:graphicFrame>
        <p:nvGraphicFramePr>
          <p:cNvPr id="5" name="Diagram 4"/>
          <p:cNvGraphicFramePr/>
          <p:nvPr>
            <p:extLst>
              <p:ext uri="{D42A27DB-BD31-4B8C-83A1-F6EECF244321}">
                <p14:modId xmlns:p14="http://schemas.microsoft.com/office/powerpoint/2010/main" val="480657173"/>
              </p:ext>
            </p:extLst>
          </p:nvPr>
        </p:nvGraphicFramePr>
        <p:xfrm>
          <a:off x="0" y="2052782"/>
          <a:ext cx="9144000" cy="502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50359" y="237564"/>
            <a:ext cx="1981200" cy="10488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0745700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5"/>
            </a:gs>
            <a:gs pos="100000">
              <a:schemeClr val="accent4">
                <a:lumMod val="100000"/>
              </a:schemeClr>
            </a:gs>
          </a:gsLst>
          <a:lin ang="2700000" scaled="1"/>
        </a:gradFill>
        <a:effectLst/>
      </p:bgPr>
    </p:bg>
    <p:spTree>
      <p:nvGrpSpPr>
        <p:cNvPr id="1" name=""/>
        <p:cNvGrpSpPr/>
        <p:nvPr/>
      </p:nvGrpSpPr>
      <p:grpSpPr>
        <a:xfrm>
          <a:off x="0" y="0"/>
          <a:ext cx="0" cy="0"/>
          <a:chOff x="0" y="0"/>
          <a:chExt cx="0" cy="0"/>
        </a:xfrm>
      </p:grpSpPr>
      <p:sp>
        <p:nvSpPr>
          <p:cNvPr id="2" name="Rectangle 1"/>
          <p:cNvSpPr/>
          <p:nvPr/>
        </p:nvSpPr>
        <p:spPr>
          <a:xfrm>
            <a:off x="282490" y="685800"/>
            <a:ext cx="8991600" cy="707886"/>
          </a:xfrm>
          <a:prstGeom prst="rect">
            <a:avLst/>
          </a:prstGeom>
        </p:spPr>
        <p:txBody>
          <a:bodyPr wrap="square">
            <a:spAutoFit/>
          </a:bodyPr>
          <a:lstStyle/>
          <a:p>
            <a:r>
              <a:rPr lang="en-US" sz="4000" b="1" dirty="0">
                <a:solidFill>
                  <a:schemeClr val="tx2"/>
                </a:solidFill>
              </a:rPr>
              <a:t>A modern European language</a:t>
            </a:r>
          </a:p>
        </p:txBody>
      </p:sp>
      <p:sp>
        <p:nvSpPr>
          <p:cNvPr id="4" name="Rectangle 3"/>
          <p:cNvSpPr/>
          <p:nvPr/>
        </p:nvSpPr>
        <p:spPr>
          <a:xfrm>
            <a:off x="228600" y="2548502"/>
            <a:ext cx="3429000" cy="2677656"/>
          </a:xfrm>
          <a:prstGeom prst="rect">
            <a:avLst/>
          </a:prstGeom>
        </p:spPr>
        <p:txBody>
          <a:bodyPr wrap="square">
            <a:spAutoFit/>
          </a:bodyPr>
          <a:lstStyle/>
          <a:p>
            <a:r>
              <a:rPr lang="en-US" sz="2800" dirty="0"/>
              <a:t>Besides English, French is recognised as the official language in 28 other nations (Luhrmann et al, 2018). </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86200" y="1676400"/>
            <a:ext cx="5257800" cy="3990975"/>
          </a:xfrm>
          <a:prstGeom prst="rect">
            <a:avLst/>
          </a:prstGeom>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7600" y="0"/>
            <a:ext cx="1806490" cy="9563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974219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Rectangle 1"/>
          <p:cNvSpPr/>
          <p:nvPr/>
        </p:nvSpPr>
        <p:spPr>
          <a:xfrm>
            <a:off x="152400" y="961309"/>
            <a:ext cx="8991600" cy="707886"/>
          </a:xfrm>
          <a:prstGeom prst="rect">
            <a:avLst/>
          </a:prstGeom>
        </p:spPr>
        <p:txBody>
          <a:bodyPr wrap="square">
            <a:spAutoFit/>
          </a:bodyPr>
          <a:lstStyle/>
          <a:p>
            <a:r>
              <a:rPr lang="en-US" sz="4000" b="1" dirty="0">
                <a:solidFill>
                  <a:schemeClr val="tx2"/>
                </a:solidFill>
              </a:rPr>
              <a:t>Learning French language is easy</a:t>
            </a:r>
          </a:p>
        </p:txBody>
      </p:sp>
      <p:sp>
        <p:nvSpPr>
          <p:cNvPr id="3" name="Right Arrow 2"/>
          <p:cNvSpPr/>
          <p:nvPr/>
        </p:nvSpPr>
        <p:spPr>
          <a:xfrm>
            <a:off x="293914" y="2819400"/>
            <a:ext cx="838200" cy="304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1219200" y="2494746"/>
            <a:ext cx="6705600" cy="1384995"/>
          </a:xfrm>
          <a:prstGeom prst="rect">
            <a:avLst/>
          </a:prstGeom>
        </p:spPr>
        <p:txBody>
          <a:bodyPr wrap="square">
            <a:spAutoFit/>
          </a:bodyPr>
          <a:lstStyle/>
          <a:p>
            <a:r>
              <a:rPr lang="en-US" sz="2800" dirty="0"/>
              <a:t>Learning French does not require a lot of time or effort, but it does require some dedication (La Porta et al., 2020).</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038600"/>
            <a:ext cx="9144000" cy="2819400"/>
          </a:xfrm>
          <a:prstGeom prst="rect">
            <a:avLst/>
          </a:prstGeom>
        </p:spPr>
      </p:pic>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5927" y="82930"/>
            <a:ext cx="1981200" cy="10488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6499940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Rectangle 1"/>
          <p:cNvSpPr/>
          <p:nvPr/>
        </p:nvSpPr>
        <p:spPr>
          <a:xfrm>
            <a:off x="457200" y="607366"/>
            <a:ext cx="7438571" cy="1323439"/>
          </a:xfrm>
          <a:prstGeom prst="rect">
            <a:avLst/>
          </a:prstGeom>
        </p:spPr>
        <p:txBody>
          <a:bodyPr wrap="square">
            <a:spAutoFit/>
          </a:bodyPr>
          <a:lstStyle/>
          <a:p>
            <a:r>
              <a:rPr lang="en-US" sz="4000" b="1" dirty="0">
                <a:solidFill>
                  <a:schemeClr val="tx2"/>
                </a:solidFill>
              </a:rPr>
              <a:t>French is considered to be polite in a business context</a:t>
            </a:r>
          </a:p>
        </p:txBody>
      </p:sp>
      <p:sp>
        <p:nvSpPr>
          <p:cNvPr id="3" name="Right Arrow 2"/>
          <p:cNvSpPr/>
          <p:nvPr/>
        </p:nvSpPr>
        <p:spPr>
          <a:xfrm>
            <a:off x="293914" y="2819400"/>
            <a:ext cx="838200" cy="304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1109929" y="1930805"/>
            <a:ext cx="6705600" cy="1815882"/>
          </a:xfrm>
          <a:prstGeom prst="rect">
            <a:avLst/>
          </a:prstGeom>
        </p:spPr>
        <p:txBody>
          <a:bodyPr wrap="square">
            <a:spAutoFit/>
          </a:bodyPr>
          <a:lstStyle/>
          <a:p>
            <a:r>
              <a:rPr lang="en-US" sz="2800" dirty="0"/>
              <a:t>French handshakes are typically short and casual. Only one or two light movements constitute a typical handshake (Tussyadiah and Pesonen,2016).</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86" y="3886200"/>
            <a:ext cx="9133114" cy="2971800"/>
          </a:xfrm>
          <a:prstGeom prst="rect">
            <a:avLst/>
          </a:prstGeom>
        </p:spPr>
      </p:pic>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4994" y="10206"/>
            <a:ext cx="1871663" cy="993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63955191"/>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B3B78-586E-26B6-02E5-000606DFBBE3}"/>
              </a:ext>
            </a:extLst>
          </p:cNvPr>
          <p:cNvSpPr>
            <a:spLocks noGrp="1"/>
          </p:cNvSpPr>
          <p:nvPr>
            <p:ph type="title"/>
          </p:nvPr>
        </p:nvSpPr>
        <p:spPr>
          <a:xfrm>
            <a:off x="685800" y="469617"/>
            <a:ext cx="8229600" cy="1143000"/>
          </a:xfrm>
        </p:spPr>
        <p:txBody>
          <a:bodyPr/>
          <a:lstStyle/>
          <a:p>
            <a:r>
              <a:rPr lang="en-GB" b="1" dirty="0">
                <a:solidFill>
                  <a:schemeClr val="tx2"/>
                </a:solidFill>
                <a:latin typeface="Calibri (Body)ings)"/>
              </a:rPr>
              <a:t>Conclusion</a:t>
            </a:r>
          </a:p>
        </p:txBody>
      </p:sp>
      <p:pic>
        <p:nvPicPr>
          <p:cNvPr id="8" name="Picture 2">
            <a:extLst>
              <a:ext uri="{FF2B5EF4-FFF2-40B4-BE49-F238E27FC236}">
                <a16:creationId xmlns:a16="http://schemas.microsoft.com/office/drawing/2014/main" id="{36207F94-6D22-C202-5D35-1A4011E74F9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91400" y="152400"/>
            <a:ext cx="1676400" cy="8887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3" name="Diagram 2">
            <a:extLst>
              <a:ext uri="{FF2B5EF4-FFF2-40B4-BE49-F238E27FC236}">
                <a16:creationId xmlns:a16="http://schemas.microsoft.com/office/drawing/2014/main" id="{DDD07507-ABB7-6664-1724-143ECD843A63}"/>
              </a:ext>
            </a:extLst>
          </p:cNvPr>
          <p:cNvGraphicFramePr/>
          <p:nvPr>
            <p:extLst>
              <p:ext uri="{D42A27DB-BD31-4B8C-83A1-F6EECF244321}">
                <p14:modId xmlns:p14="http://schemas.microsoft.com/office/powerpoint/2010/main" val="4177916428"/>
              </p:ext>
            </p:extLst>
          </p:nvPr>
        </p:nvGraphicFramePr>
        <p:xfrm>
          <a:off x="762000" y="469617"/>
          <a:ext cx="8077200" cy="59187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95031303"/>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40000"/>
                <a:lumOff val="60000"/>
              </a:schemeClr>
            </a:gs>
            <a:gs pos="46000">
              <a:schemeClr val="accent5">
                <a:lumMod val="95000"/>
                <a:lumOff val="5000"/>
              </a:schemeClr>
            </a:gs>
            <a:gs pos="100000">
              <a:schemeClr val="accent5">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143000"/>
          </a:xfrm>
        </p:spPr>
        <p:txBody>
          <a:bodyPr/>
          <a:lstStyle/>
          <a:p>
            <a:r>
              <a:rPr lang="en-US" b="1" u="sng" dirty="0"/>
              <a:t>References</a:t>
            </a:r>
          </a:p>
        </p:txBody>
      </p:sp>
      <p:sp>
        <p:nvSpPr>
          <p:cNvPr id="3" name="Content Placeholder 2"/>
          <p:cNvSpPr>
            <a:spLocks noGrp="1"/>
          </p:cNvSpPr>
          <p:nvPr>
            <p:ph idx="1"/>
          </p:nvPr>
        </p:nvSpPr>
        <p:spPr>
          <a:xfrm>
            <a:off x="457200" y="1066800"/>
            <a:ext cx="8382000" cy="5562600"/>
          </a:xfrm>
          <a:solidFill>
            <a:srgbClr val="FFFFCC"/>
          </a:solidFill>
        </p:spPr>
        <p:txBody>
          <a:bodyPr>
            <a:noAutofit/>
          </a:bodyPr>
          <a:lstStyle/>
          <a:p>
            <a:pPr>
              <a:lnSpc>
                <a:spcPct val="150000"/>
              </a:lnSpc>
              <a:spcAft>
                <a:spcPts val="1200"/>
              </a:spcAft>
            </a:pPr>
            <a:r>
              <a:rPr lang="en-GB" sz="1200" b="1" dirty="0" err="1">
                <a:effectLst/>
                <a:ea typeface="Times New Roman" panose="02020603050405020304" pitchFamily="18" charset="0"/>
              </a:rPr>
              <a:t>Abrego</a:t>
            </a:r>
            <a:r>
              <a:rPr lang="en-GB" sz="1200" b="1" dirty="0">
                <a:effectLst/>
                <a:ea typeface="Times New Roman" panose="02020603050405020304" pitchFamily="18" charset="0"/>
              </a:rPr>
              <a:t>, L.J. (2011). Legal Consciousness of Undocumented Latinos: Fear and Stigma as Barriers to Claims-Making for First- and 1.5-Generation Immigrants. </a:t>
            </a:r>
            <a:r>
              <a:rPr lang="en-GB" sz="1200" b="1" i="1" dirty="0">
                <a:effectLst/>
                <a:ea typeface="Times New Roman" panose="02020603050405020304" pitchFamily="18" charset="0"/>
              </a:rPr>
              <a:t>Law and Society Review</a:t>
            </a:r>
            <a:r>
              <a:rPr lang="en-GB" sz="1200" b="1" dirty="0">
                <a:effectLst/>
                <a:ea typeface="Times New Roman" panose="02020603050405020304" pitchFamily="18" charset="0"/>
              </a:rPr>
              <a:t>, 45(2), pp.337–370. </a:t>
            </a:r>
            <a:r>
              <a:rPr lang="en-GB" sz="1200" b="1" dirty="0" err="1">
                <a:effectLst/>
                <a:ea typeface="Times New Roman" panose="02020603050405020304" pitchFamily="18" charset="0"/>
              </a:rPr>
              <a:t>doi:https</a:t>
            </a:r>
            <a:r>
              <a:rPr lang="en-GB" sz="1200" b="1" dirty="0">
                <a:effectLst/>
                <a:ea typeface="Times New Roman" panose="02020603050405020304" pitchFamily="18" charset="0"/>
              </a:rPr>
              <a:t>://doi.org/10.1111/j.1540-5893.2011.00435.x.</a:t>
            </a:r>
          </a:p>
          <a:p>
            <a:pPr>
              <a:lnSpc>
                <a:spcPct val="150000"/>
              </a:lnSpc>
              <a:spcAft>
                <a:spcPts val="1200"/>
              </a:spcAft>
            </a:pPr>
            <a:r>
              <a:rPr lang="en-GB" sz="1200" b="1" dirty="0">
                <a:effectLst/>
                <a:ea typeface="Times New Roman" panose="02020603050405020304" pitchFamily="18" charset="0"/>
              </a:rPr>
              <a:t>Chen, T. and </a:t>
            </a:r>
            <a:r>
              <a:rPr lang="en-GB" sz="1200" b="1" dirty="0" err="1">
                <a:effectLst/>
                <a:ea typeface="Times New Roman" panose="02020603050405020304" pitchFamily="18" charset="0"/>
              </a:rPr>
              <a:t>Guestrin</a:t>
            </a:r>
            <a:r>
              <a:rPr lang="en-GB" sz="1200" b="1" dirty="0">
                <a:effectLst/>
                <a:ea typeface="Times New Roman" panose="02020603050405020304" pitchFamily="18" charset="0"/>
              </a:rPr>
              <a:t>, C. (2016). </a:t>
            </a:r>
            <a:r>
              <a:rPr lang="en-GB" sz="1200" b="1" dirty="0" err="1">
                <a:effectLst/>
                <a:ea typeface="Times New Roman" panose="02020603050405020304" pitchFamily="18" charset="0"/>
              </a:rPr>
              <a:t>XGBoost</a:t>
            </a:r>
            <a:r>
              <a:rPr lang="en-GB" sz="1200" b="1" dirty="0">
                <a:effectLst/>
                <a:ea typeface="Times New Roman" panose="02020603050405020304" pitchFamily="18" charset="0"/>
              </a:rPr>
              <a:t>: A Scalable Tree Boosting System. </a:t>
            </a:r>
            <a:r>
              <a:rPr lang="en-GB" sz="1200" b="1" i="1" dirty="0">
                <a:effectLst/>
                <a:ea typeface="Times New Roman" panose="02020603050405020304" pitchFamily="18" charset="0"/>
              </a:rPr>
              <a:t>Proceedings of the 22nd ACM SIGKDD International Conference on Knowledge Discovery and Data Mining - KDD ’16</a:t>
            </a:r>
            <a:r>
              <a:rPr lang="en-GB" sz="1200" b="1" dirty="0">
                <a:effectLst/>
                <a:ea typeface="Times New Roman" panose="02020603050405020304" pitchFamily="18" charset="0"/>
              </a:rPr>
              <a:t>, pp.785–794. </a:t>
            </a:r>
            <a:r>
              <a:rPr lang="en-GB" sz="1200" b="1" dirty="0" err="1">
                <a:effectLst/>
                <a:ea typeface="Times New Roman" panose="02020603050405020304" pitchFamily="18" charset="0"/>
              </a:rPr>
              <a:t>doi:https</a:t>
            </a:r>
            <a:r>
              <a:rPr lang="en-GB" sz="1200" b="1" dirty="0">
                <a:effectLst/>
                <a:ea typeface="Times New Roman" panose="02020603050405020304" pitchFamily="18" charset="0"/>
              </a:rPr>
              <a:t>://doi.org/10.1145/2939672.2939785.</a:t>
            </a:r>
          </a:p>
          <a:p>
            <a:pPr>
              <a:lnSpc>
                <a:spcPct val="150000"/>
              </a:lnSpc>
              <a:spcAft>
                <a:spcPts val="1200"/>
              </a:spcAft>
            </a:pPr>
            <a:r>
              <a:rPr lang="en-GB" sz="1200" b="1" dirty="0">
                <a:effectLst/>
                <a:ea typeface="Times New Roman" panose="02020603050405020304" pitchFamily="18" charset="0"/>
              </a:rPr>
              <a:t>La Porta, R., Lopez-de-Silanes, F., Shleifer, A. and </a:t>
            </a:r>
            <a:r>
              <a:rPr lang="en-GB" sz="1200" b="1" dirty="0" err="1">
                <a:effectLst/>
                <a:ea typeface="Times New Roman" panose="02020603050405020304" pitchFamily="18" charset="0"/>
              </a:rPr>
              <a:t>Vishny</a:t>
            </a:r>
            <a:r>
              <a:rPr lang="en-GB" sz="1200" b="1" dirty="0">
                <a:effectLst/>
                <a:ea typeface="Times New Roman" panose="02020603050405020304" pitchFamily="18" charset="0"/>
              </a:rPr>
              <a:t>, R. (2020). Investor protection and corporate governance. </a:t>
            </a:r>
            <a:r>
              <a:rPr lang="en-GB" sz="1200" b="1" i="1" dirty="0">
                <a:effectLst/>
                <a:ea typeface="Times New Roman" panose="02020603050405020304" pitchFamily="18" charset="0"/>
              </a:rPr>
              <a:t>Journal of Financial Economics</a:t>
            </a:r>
            <a:r>
              <a:rPr lang="en-GB" sz="1200" b="1" dirty="0">
                <a:effectLst/>
                <a:ea typeface="Times New Roman" panose="02020603050405020304" pitchFamily="18" charset="0"/>
              </a:rPr>
              <a:t>, 58(1-2), pp.3–27. </a:t>
            </a:r>
            <a:r>
              <a:rPr lang="en-GB" sz="1200" b="1" dirty="0" err="1">
                <a:effectLst/>
                <a:ea typeface="Times New Roman" panose="02020603050405020304" pitchFamily="18" charset="0"/>
              </a:rPr>
              <a:t>doi:https</a:t>
            </a:r>
            <a:r>
              <a:rPr lang="en-GB" sz="1200" b="1" dirty="0">
                <a:effectLst/>
                <a:ea typeface="Times New Roman" panose="02020603050405020304" pitchFamily="18" charset="0"/>
              </a:rPr>
              <a:t>://doi.org/10.1016/s0304-405x(00)00065-9.</a:t>
            </a:r>
          </a:p>
          <a:p>
            <a:pPr>
              <a:lnSpc>
                <a:spcPct val="150000"/>
              </a:lnSpc>
              <a:spcAft>
                <a:spcPts val="1200"/>
              </a:spcAft>
            </a:pPr>
            <a:r>
              <a:rPr lang="en-GB" sz="1200" b="1" dirty="0" err="1">
                <a:effectLst/>
                <a:ea typeface="Times New Roman" panose="02020603050405020304" pitchFamily="18" charset="0"/>
              </a:rPr>
              <a:t>Lührmann</a:t>
            </a:r>
            <a:r>
              <a:rPr lang="en-GB" sz="1200" b="1" dirty="0">
                <a:effectLst/>
                <a:ea typeface="Times New Roman" panose="02020603050405020304" pitchFamily="18" charset="0"/>
              </a:rPr>
              <a:t>, A., </a:t>
            </a:r>
            <a:r>
              <a:rPr lang="en-GB" sz="1200" b="1" dirty="0" err="1">
                <a:effectLst/>
                <a:ea typeface="Times New Roman" panose="02020603050405020304" pitchFamily="18" charset="0"/>
              </a:rPr>
              <a:t>Mechkova</a:t>
            </a:r>
            <a:r>
              <a:rPr lang="en-GB" sz="1200" b="1" dirty="0">
                <a:effectLst/>
                <a:ea typeface="Times New Roman" panose="02020603050405020304" pitchFamily="18" charset="0"/>
              </a:rPr>
              <a:t>, V., </a:t>
            </a:r>
            <a:r>
              <a:rPr lang="en-GB" sz="1200" b="1" dirty="0" err="1">
                <a:effectLst/>
                <a:ea typeface="Times New Roman" panose="02020603050405020304" pitchFamily="18" charset="0"/>
              </a:rPr>
              <a:t>Dahlum</a:t>
            </a:r>
            <a:r>
              <a:rPr lang="en-GB" sz="1200" b="1" dirty="0">
                <a:effectLst/>
                <a:ea typeface="Times New Roman" panose="02020603050405020304" pitchFamily="18" charset="0"/>
              </a:rPr>
              <a:t>, S., Maxwell, L., Olin, M., </a:t>
            </a:r>
            <a:r>
              <a:rPr lang="en-GB" sz="1200" b="1" dirty="0" err="1">
                <a:effectLst/>
                <a:ea typeface="Times New Roman" panose="02020603050405020304" pitchFamily="18" charset="0"/>
              </a:rPr>
              <a:t>Petrarca</a:t>
            </a:r>
            <a:r>
              <a:rPr lang="en-GB" sz="1200" b="1" dirty="0">
                <a:effectLst/>
                <a:ea typeface="Times New Roman" panose="02020603050405020304" pitchFamily="18" charset="0"/>
              </a:rPr>
              <a:t>, C.S., </a:t>
            </a:r>
            <a:r>
              <a:rPr lang="en-GB" sz="1200" b="1" dirty="0" err="1">
                <a:effectLst/>
                <a:ea typeface="Times New Roman" panose="02020603050405020304" pitchFamily="18" charset="0"/>
              </a:rPr>
              <a:t>Sigman</a:t>
            </a:r>
            <a:r>
              <a:rPr lang="en-GB" sz="1200" b="1" dirty="0">
                <a:effectLst/>
                <a:ea typeface="Times New Roman" panose="02020603050405020304" pitchFamily="18" charset="0"/>
              </a:rPr>
              <a:t>, R., Wilson, M.C. and Lindberg, S.I. (2018). State of the world 2017: </a:t>
            </a:r>
            <a:r>
              <a:rPr lang="en-GB" sz="1200" b="1" dirty="0" err="1">
                <a:effectLst/>
                <a:ea typeface="Times New Roman" panose="02020603050405020304" pitchFamily="18" charset="0"/>
              </a:rPr>
              <a:t>autocratization</a:t>
            </a:r>
            <a:r>
              <a:rPr lang="en-GB" sz="1200" b="1" dirty="0">
                <a:effectLst/>
                <a:ea typeface="Times New Roman" panose="02020603050405020304" pitchFamily="18" charset="0"/>
              </a:rPr>
              <a:t> and exclusion? </a:t>
            </a:r>
            <a:r>
              <a:rPr lang="en-GB" sz="1200" b="1" i="1" dirty="0">
                <a:effectLst/>
                <a:ea typeface="Times New Roman" panose="02020603050405020304" pitchFamily="18" charset="0"/>
              </a:rPr>
              <a:t>Democratization</a:t>
            </a:r>
            <a:r>
              <a:rPr lang="en-GB" sz="1200" b="1" dirty="0">
                <a:effectLst/>
                <a:ea typeface="Times New Roman" panose="02020603050405020304" pitchFamily="18" charset="0"/>
              </a:rPr>
              <a:t>, 25(8), pp.1321–1340. </a:t>
            </a:r>
            <a:r>
              <a:rPr lang="en-GB" sz="1200" b="1" dirty="0" err="1">
                <a:effectLst/>
                <a:ea typeface="Times New Roman" panose="02020603050405020304" pitchFamily="18" charset="0"/>
              </a:rPr>
              <a:t>doi:https</a:t>
            </a:r>
            <a:r>
              <a:rPr lang="en-GB" sz="1200" b="1" dirty="0">
                <a:effectLst/>
                <a:ea typeface="Times New Roman" panose="02020603050405020304" pitchFamily="18" charset="0"/>
              </a:rPr>
              <a:t>://doi.org/10.1080/13510347.2018.1479693.</a:t>
            </a:r>
          </a:p>
          <a:p>
            <a:pPr>
              <a:lnSpc>
                <a:spcPct val="150000"/>
              </a:lnSpc>
              <a:spcAft>
                <a:spcPts val="1200"/>
              </a:spcAft>
            </a:pPr>
            <a:r>
              <a:rPr lang="en-GB" sz="1200" b="1" dirty="0" err="1">
                <a:effectLst/>
                <a:ea typeface="Times New Roman" panose="02020603050405020304" pitchFamily="18" charset="0"/>
              </a:rPr>
              <a:t>Tussyadiah</a:t>
            </a:r>
            <a:r>
              <a:rPr lang="en-GB" sz="1200" b="1" dirty="0">
                <a:effectLst/>
                <a:ea typeface="Times New Roman" panose="02020603050405020304" pitchFamily="18" charset="0"/>
              </a:rPr>
              <a:t>, I.P. and </a:t>
            </a:r>
            <a:r>
              <a:rPr lang="en-GB" sz="1200" b="1" dirty="0" err="1">
                <a:effectLst/>
                <a:ea typeface="Times New Roman" panose="02020603050405020304" pitchFamily="18" charset="0"/>
              </a:rPr>
              <a:t>Pesonen</a:t>
            </a:r>
            <a:r>
              <a:rPr lang="en-GB" sz="1200" b="1" dirty="0">
                <a:effectLst/>
                <a:ea typeface="Times New Roman" panose="02020603050405020304" pitchFamily="18" charset="0"/>
              </a:rPr>
              <a:t>, J. (2016). Impacts of Peer-to-Peer Accommodation Use on Travel Patterns. </a:t>
            </a:r>
            <a:r>
              <a:rPr lang="en-GB" sz="1200" b="1" i="1" dirty="0">
                <a:effectLst/>
                <a:ea typeface="Times New Roman" panose="02020603050405020304" pitchFamily="18" charset="0"/>
              </a:rPr>
              <a:t>Journal of Travel Research</a:t>
            </a:r>
            <a:r>
              <a:rPr lang="en-GB" sz="1200" b="1" dirty="0">
                <a:effectLst/>
                <a:ea typeface="Times New Roman" panose="02020603050405020304" pitchFamily="18" charset="0"/>
              </a:rPr>
              <a:t>, 55(8), pp.1022–1040. </a:t>
            </a:r>
            <a:r>
              <a:rPr lang="en-GB" sz="1200" b="1" dirty="0" err="1">
                <a:effectLst/>
                <a:ea typeface="Times New Roman" panose="02020603050405020304" pitchFamily="18" charset="0"/>
              </a:rPr>
              <a:t>doi:https</a:t>
            </a:r>
            <a:r>
              <a:rPr lang="en-GB" sz="1200" b="1" dirty="0">
                <a:effectLst/>
                <a:ea typeface="Times New Roman" panose="02020603050405020304" pitchFamily="18" charset="0"/>
              </a:rPr>
              <a:t>://doi.org/10.1177/0047287515608505.</a:t>
            </a:r>
          </a:p>
          <a:p>
            <a:pPr>
              <a:lnSpc>
                <a:spcPct val="150000"/>
              </a:lnSpc>
              <a:spcAft>
                <a:spcPts val="1200"/>
              </a:spcAft>
            </a:pPr>
            <a:r>
              <a:rPr lang="en-GB" sz="1200" b="1" dirty="0">
                <a:effectLst/>
                <a:ea typeface="Times New Roman" panose="02020603050405020304" pitchFamily="18" charset="0"/>
              </a:rPr>
              <a:t>Wu, Q., Ishikawa, F., Zhu, Q., Xia, Y. and Wen, J. (2017). Deadline-Constrained Cost Optimization Approaches for Workflow Scheduling in Clouds. </a:t>
            </a:r>
            <a:r>
              <a:rPr lang="en-GB" sz="1200" b="1" i="1" dirty="0">
                <a:effectLst/>
                <a:ea typeface="Times New Roman" panose="02020603050405020304" pitchFamily="18" charset="0"/>
              </a:rPr>
              <a:t>IEEE Transactions on Parallel and Distributed Systems</a:t>
            </a:r>
            <a:r>
              <a:rPr lang="en-GB" sz="1200" b="1" dirty="0">
                <a:effectLst/>
                <a:ea typeface="Times New Roman" panose="02020603050405020304" pitchFamily="18" charset="0"/>
              </a:rPr>
              <a:t>, 28(12), pp.3401–3412. </a:t>
            </a:r>
            <a:r>
              <a:rPr lang="en-GB" sz="1200" b="1" dirty="0" err="1">
                <a:effectLst/>
                <a:ea typeface="Times New Roman" panose="02020603050405020304" pitchFamily="18" charset="0"/>
              </a:rPr>
              <a:t>doi:https</a:t>
            </a:r>
            <a:r>
              <a:rPr lang="en-GB" sz="1200" b="1" dirty="0">
                <a:effectLst/>
                <a:ea typeface="Times New Roman" panose="02020603050405020304" pitchFamily="18" charset="0"/>
              </a:rPr>
              <a:t>://doi.org/10.1109/tpds.2017.2735400.</a:t>
            </a:r>
          </a:p>
        </p:txBody>
      </p:sp>
    </p:spTree>
    <p:extLst>
      <p:ext uri="{BB962C8B-B14F-4D97-AF65-F5344CB8AC3E}">
        <p14:creationId xmlns:p14="http://schemas.microsoft.com/office/powerpoint/2010/main" val="12184366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375</TotalTime>
  <Words>1753</Words>
  <Application>Microsoft Office PowerPoint</Application>
  <PresentationFormat>On-screen Show (4:3)</PresentationFormat>
  <Paragraphs>80</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Algerian</vt:lpstr>
      <vt:lpstr>Arial</vt:lpstr>
      <vt:lpstr>Calibri</vt:lpstr>
      <vt:lpstr>Calibri (Body)ings)</vt:lpstr>
      <vt:lpstr>Symbol</vt:lpstr>
      <vt:lpstr>Times New Roman</vt:lpstr>
      <vt:lpstr>Office Theme</vt:lpstr>
      <vt:lpstr>PowerPoint Presentation</vt:lpstr>
      <vt:lpstr>PowerPoint Presentation</vt:lpstr>
      <vt:lpstr>Introduction</vt:lpstr>
      <vt:lpstr>PowerPoint Presentation</vt:lpstr>
      <vt:lpstr>PowerPoint Presentation</vt:lpstr>
      <vt:lpstr>PowerPoint Presentation</vt:lpstr>
      <vt:lpstr>PowerPoint Presentation</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Nasima Akter</dc:creator>
  <cp:lastModifiedBy>Nasima Akter</cp:lastModifiedBy>
  <cp:revision>1</cp:revision>
  <dcterms:created xsi:type="dcterms:W3CDTF">2023-10-13T18:11:41Z</dcterms:created>
  <dcterms:modified xsi:type="dcterms:W3CDTF">2023-10-26T23:31:31Z</dcterms:modified>
</cp:coreProperties>
</file>