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sldIdLst>
    <p:sldId id="256" r:id="rId2"/>
    <p:sldId id="276" r:id="rId3"/>
    <p:sldId id="258" r:id="rId4"/>
    <p:sldId id="257" r:id="rId5"/>
    <p:sldId id="277" r:id="rId6"/>
    <p:sldId id="271" r:id="rId7"/>
    <p:sldId id="279" r:id="rId8"/>
    <p:sldId id="281" r:id="rId9"/>
    <p:sldId id="280" r:id="rId10"/>
    <p:sldId id="282" r:id="rId11"/>
    <p:sldId id="273" r:id="rId12"/>
    <p:sldId id="283" r:id="rId13"/>
    <p:sldId id="287" r:id="rId14"/>
    <p:sldId id="260" r:id="rId15"/>
    <p:sldId id="272" r:id="rId16"/>
    <p:sldId id="288" r:id="rId17"/>
    <p:sldId id="268" r:id="rId18"/>
    <p:sldId id="266" r:id="rId19"/>
    <p:sldId id="261" r:id="rId20"/>
    <p:sldId id="264" r:id="rId21"/>
    <p:sldId id="270"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2" d="100"/>
          <a:sy n="72" d="100"/>
        </p:scale>
        <p:origin x="150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3124200"/>
            <a:ext cx="6477000" cy="1914144"/>
          </a:xfrm>
        </p:spPr>
        <p:txBody>
          <a:bodyPr vert="horz" lIns="45720" tIns="0" rIns="45720" bIns="0" rtlCol="0" anchor="b" anchorCtr="0">
            <a:noAutofit/>
          </a:bodyPr>
          <a:lstStyle>
            <a:lvl1pPr algn="l" defTabSz="914400" rtl="0" eaLnBrk="1" latinLnBrk="0" hangingPunct="1">
              <a:lnSpc>
                <a:spcPts val="5000"/>
              </a:lnSpc>
              <a:spcBef>
                <a:spcPct val="0"/>
              </a:spcBef>
              <a:buNone/>
              <a:defRPr sz="4600" kern="1200">
                <a:solidFill>
                  <a:schemeClr val="tx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2209800" y="5056632"/>
            <a:ext cx="6477000" cy="1174088"/>
          </a:xfrm>
        </p:spPr>
        <p:txBody>
          <a:bodyPr vert="horz" lIns="91440" tIns="0" rIns="45720" bIns="0" rtlCol="0">
            <a:normAutofit/>
          </a:bodyPr>
          <a:lstStyle>
            <a:lvl1pPr marL="0" indent="0" algn="l" defTabSz="914400" rtl="0" eaLnBrk="1" latinLnBrk="0" hangingPunct="1">
              <a:lnSpc>
                <a:spcPts val="2600"/>
              </a:lnSpc>
              <a:spcBef>
                <a:spcPts val="0"/>
              </a:spcBef>
              <a:buSzPct val="90000"/>
              <a:buFontTx/>
              <a:buNone/>
              <a:defRPr sz="2200" kern="1200">
                <a:solidFill>
                  <a:schemeClr val="tx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a:p>
        </p:txBody>
      </p:sp>
      <p:sp>
        <p:nvSpPr>
          <p:cNvPr id="4" name="Date Placeholder 3"/>
          <p:cNvSpPr>
            <a:spLocks noGrp="1"/>
          </p:cNvSpPr>
          <p:nvPr>
            <p:ph type="dt" sz="half" idx="10"/>
          </p:nvPr>
        </p:nvSpPr>
        <p:spPr>
          <a:xfrm>
            <a:off x="457200" y="6300216"/>
            <a:ext cx="19842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fld id="{0396A384-429D-3A49-BCE0-692EDB71EF53}" type="datetimeFigureOut">
              <a:rPr lang="en-US" smtClean="0"/>
              <a:t>1/28/2020</a:t>
            </a:fld>
            <a:endParaRPr lang="en-US"/>
          </a:p>
        </p:txBody>
      </p:sp>
      <p:sp>
        <p:nvSpPr>
          <p:cNvPr id="5" name="Footer Placeholder 4"/>
          <p:cNvSpPr>
            <a:spLocks noGrp="1"/>
          </p:cNvSpPr>
          <p:nvPr>
            <p:ph type="ftr" sz="quarter" idx="11"/>
          </p:nvPr>
        </p:nvSpPr>
        <p:spPr>
          <a:xfrm>
            <a:off x="3959352" y="6300216"/>
            <a:ext cx="38130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endParaRPr lang="en-US"/>
          </a:p>
        </p:txBody>
      </p:sp>
      <p:sp>
        <p:nvSpPr>
          <p:cNvPr id="6" name="Slide Number Placeholder 5"/>
          <p:cNvSpPr>
            <a:spLocks noGrp="1"/>
          </p:cNvSpPr>
          <p:nvPr>
            <p:ph type="sldNum" sz="quarter" idx="12"/>
          </p:nvPr>
        </p:nvSpPr>
        <p:spPr>
          <a:xfrm>
            <a:off x="8275320" y="6300216"/>
            <a:ext cx="685800" cy="274320"/>
          </a:xfrm>
        </p:spPr>
        <p:txBody>
          <a:bodyPr vert="horz" lIns="91440" tIns="45720" rIns="91440" bIns="45720" rtlCol="0" anchor="ctr"/>
          <a:lstStyle>
            <a:lvl1pPr marL="0" algn="r" defTabSz="914400" rtl="0" eaLnBrk="1" latinLnBrk="0" hangingPunct="1">
              <a:defRPr sz="1100" kern="1200">
                <a:solidFill>
                  <a:schemeClr val="tx1"/>
                </a:solidFill>
                <a:latin typeface="Rockwell" pitchFamily="18" charset="0"/>
                <a:ea typeface="+mn-ea"/>
                <a:cs typeface="+mn-cs"/>
              </a:defRPr>
            </a:lvl1pPr>
          </a:lstStyle>
          <a:p>
            <a:fld id="{B9D2C864-9362-43C7-A136-D9C41D93A96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0396A384-429D-3A49-BCE0-692EDB71EF53}"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494A35-6868-5C47-9AF2-F6E9F030934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Watermark">
    <p:bg>
      <p:bgRef idx="1003">
        <a:schemeClr val="bg2"/>
      </p:bgRef>
    </p:bg>
    <p:spTree>
      <p:nvGrpSpPr>
        <p:cNvPr id="1" name=""/>
        <p:cNvGrpSpPr/>
        <p:nvPr/>
      </p:nvGrpSpPr>
      <p:grpSpPr>
        <a:xfrm>
          <a:off x="0" y="0"/>
          <a:ext cx="0" cy="0"/>
          <a:chOff x="0" y="0"/>
          <a:chExt cx="0" cy="0"/>
        </a:xfrm>
      </p:grpSpPr>
      <p:sp>
        <p:nvSpPr>
          <p:cNvPr id="8" name="Text Placeholder 7"/>
          <p:cNvSpPr>
            <a:spLocks noGrp="1"/>
          </p:cNvSpPr>
          <p:nvPr>
            <p:ph type="body" sz="quarter" idx="13"/>
          </p:nvPr>
        </p:nvSpPr>
        <p:spPr>
          <a:xfrm>
            <a:off x="1122215" y="3200400"/>
            <a:ext cx="8021782" cy="2209800"/>
          </a:xfrm>
        </p:spPr>
        <p:txBody>
          <a:bodyPr wrap="none" lIns="0" tIns="0" rIns="0" bIns="0" anchor="ctr" anchorCtr="0">
            <a:noAutofit/>
          </a:bodyPr>
          <a:lstStyle>
            <a:lvl1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GB"/>
              <a:t>Click to edit Master text styles</a:t>
            </a:r>
          </a:p>
        </p:txBody>
      </p:sp>
      <p:sp>
        <p:nvSpPr>
          <p:cNvPr id="2" name="Title 1"/>
          <p:cNvSpPr>
            <a:spLocks noGrp="1"/>
          </p:cNvSpPr>
          <p:nvPr>
            <p:ph type="ctrTitle"/>
          </p:nvPr>
        </p:nvSpPr>
        <p:spPr>
          <a:xfrm>
            <a:off x="3960813" y="3833095"/>
            <a:ext cx="4724400" cy="1209964"/>
          </a:xfrm>
        </p:spPr>
        <p:txBody>
          <a:bodyPr lIns="45720" tIns="0" rIns="45720" bIns="0" anchor="b" anchorCtr="0">
            <a:noAutofit/>
          </a:bodyPr>
          <a:lstStyle>
            <a:lvl1pPr algn="l">
              <a:lnSpc>
                <a:spcPts val="5000"/>
              </a:lnSpc>
              <a:defRPr sz="4600"/>
            </a:lvl1pPr>
          </a:lstStyle>
          <a:p>
            <a:r>
              <a:rPr lang="en-GB"/>
              <a:t>Click to edit Master title style</a:t>
            </a:r>
            <a:endParaRPr dirty="0"/>
          </a:p>
        </p:txBody>
      </p:sp>
      <p:sp>
        <p:nvSpPr>
          <p:cNvPr id="3" name="Subtitle 2"/>
          <p:cNvSpPr>
            <a:spLocks noGrp="1"/>
          </p:cNvSpPr>
          <p:nvPr>
            <p:ph type="subTitle" idx="1"/>
          </p:nvPr>
        </p:nvSpPr>
        <p:spPr>
          <a:xfrm>
            <a:off x="3960813" y="5056909"/>
            <a:ext cx="4724400" cy="1156586"/>
          </a:xfrm>
        </p:spPr>
        <p:txBody>
          <a:bodyPr lIns="91440" tIns="0" rIns="45720" bIns="0">
            <a:normAutofit/>
          </a:bodyPr>
          <a:lstStyle>
            <a:lvl1pPr marL="0" indent="0" algn="l">
              <a:lnSpc>
                <a:spcPts val="2600"/>
              </a:lnSpc>
              <a:spcBef>
                <a:spcPct val="0"/>
              </a:spcBef>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457200" y="6298744"/>
            <a:ext cx="1981200" cy="273050"/>
          </a:xfrm>
        </p:spPr>
        <p:txBody>
          <a:bodyPr/>
          <a:lstStyle>
            <a:lvl1pPr algn="l">
              <a:defRPr sz="1100">
                <a:latin typeface="Rockwell" pitchFamily="18" charset="0"/>
              </a:defRPr>
            </a:lvl1pPr>
          </a:lstStyle>
          <a:p>
            <a:fld id="{0396A384-429D-3A49-BCE0-692EDB71EF53}" type="datetimeFigureOut">
              <a:rPr lang="en-US" smtClean="0"/>
              <a:t>1/28/2020</a:t>
            </a:fld>
            <a:endParaRPr lang="en-US"/>
          </a:p>
        </p:txBody>
      </p:sp>
      <p:sp>
        <p:nvSpPr>
          <p:cNvPr id="5" name="Footer Placeholder 4"/>
          <p:cNvSpPr>
            <a:spLocks noGrp="1"/>
          </p:cNvSpPr>
          <p:nvPr>
            <p:ph type="ftr" sz="quarter" idx="11"/>
          </p:nvPr>
        </p:nvSpPr>
        <p:spPr>
          <a:xfrm>
            <a:off x="3962400" y="6298744"/>
            <a:ext cx="3810000" cy="273050"/>
          </a:xfrm>
        </p:spPr>
        <p:txBody>
          <a:bodyPr/>
          <a:lstStyle>
            <a:lvl1pPr algn="l">
              <a:defRPr/>
            </a:lvl1pPr>
          </a:lstStyle>
          <a:p>
            <a:endParaRPr lang="en-US"/>
          </a:p>
        </p:txBody>
      </p:sp>
      <p:sp>
        <p:nvSpPr>
          <p:cNvPr id="6" name="Slide Number Placeholder 5"/>
          <p:cNvSpPr>
            <a:spLocks noGrp="1"/>
          </p:cNvSpPr>
          <p:nvPr>
            <p:ph type="sldNum" sz="quarter" idx="12"/>
          </p:nvPr>
        </p:nvSpPr>
        <p:spPr>
          <a:xfrm>
            <a:off x="8264856" y="6312392"/>
            <a:ext cx="685800" cy="265089"/>
          </a:xfrm>
        </p:spPr>
        <p:txBody>
          <a:bodyPr/>
          <a:lstStyle>
            <a:lvl1pPr>
              <a:defRPr sz="1100">
                <a:solidFill>
                  <a:schemeClr val="tx1"/>
                </a:solidFill>
                <a:latin typeface="Rockwell" pitchFamily="18" charset="0"/>
              </a:defRPr>
            </a:lvl1pPr>
          </a:lstStyle>
          <a:p>
            <a:fld id="{A9494A35-6868-5C47-9AF2-F6E9F030934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194560"/>
            <a:ext cx="7772400" cy="1362075"/>
          </a:xfrm>
        </p:spPr>
        <p:txBody>
          <a:bodyPr vert="horz" lIns="45720" tIns="0" rIns="45720" bIns="0" rtlCol="0" anchor="b" anchorCtr="0">
            <a:noAutofit/>
          </a:bodyPr>
          <a:lstStyle>
            <a:lvl1pPr algn="l" defTabSz="914400" rtl="0" eaLnBrk="1" latinLnBrk="0" hangingPunct="1">
              <a:lnSpc>
                <a:spcPts val="5000"/>
              </a:lnSpc>
              <a:spcBef>
                <a:spcPct val="0"/>
              </a:spcBef>
              <a:buNone/>
              <a:defRPr sz="4600" b="1" kern="1200" cap="none" baseline="0">
                <a:solidFill>
                  <a:schemeClr val="tx1"/>
                </a:solidFill>
                <a:latin typeface="+mj-lt"/>
                <a:ea typeface="+mj-ea"/>
                <a:cs typeface="+mj-cs"/>
              </a:defRPr>
            </a:lvl1pPr>
          </a:lstStyle>
          <a:p>
            <a:r>
              <a:rPr lang="en-GB"/>
              <a:t>Click to edit Master title style</a:t>
            </a:r>
            <a:endParaRPr/>
          </a:p>
        </p:txBody>
      </p:sp>
      <p:sp>
        <p:nvSpPr>
          <p:cNvPr id="3" name="Text Placeholder 2"/>
          <p:cNvSpPr>
            <a:spLocks noGrp="1"/>
          </p:cNvSpPr>
          <p:nvPr>
            <p:ph type="body" idx="1"/>
          </p:nvPr>
        </p:nvSpPr>
        <p:spPr>
          <a:xfrm>
            <a:off x="457200" y="3557016"/>
            <a:ext cx="7772400" cy="987552"/>
          </a:xfrm>
        </p:spPr>
        <p:txBody>
          <a:bodyPr vert="horz" lIns="91440" tIns="0" rIns="45720" bIns="0" rtlCol="0" anchor="t" anchorCtr="0">
            <a:normAutofit/>
          </a:bodyPr>
          <a:lstStyle>
            <a:lvl1pPr marL="0" indent="0">
              <a:spcBef>
                <a:spcPts val="0"/>
              </a:spcBef>
              <a:buNone/>
              <a:defRPr sz="2200" kern="1200">
                <a:solidFill>
                  <a:schemeClr val="tx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spcBef>
                <a:spcPts val="2000"/>
              </a:spcBef>
              <a:buSzPct val="90000"/>
              <a:buFontTx/>
              <a:buNone/>
            </a:pPr>
            <a:r>
              <a:rPr lang="en-GB"/>
              <a:t>Click to edit Master text styles</a:t>
            </a:r>
          </a:p>
        </p:txBody>
      </p:sp>
      <p:sp>
        <p:nvSpPr>
          <p:cNvPr id="4" name="Date Placeholder 3"/>
          <p:cNvSpPr>
            <a:spLocks noGrp="1"/>
          </p:cNvSpPr>
          <p:nvPr>
            <p:ph type="dt" sz="half" idx="10"/>
          </p:nvPr>
        </p:nvSpPr>
        <p:spPr/>
        <p:txBody>
          <a:bodyPr/>
          <a:lstStyle/>
          <a:p>
            <a:fld id="{0396A384-429D-3A49-BCE0-692EDB71EF53}"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494A35-6868-5C47-9AF2-F6E9F030934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with Watermark">
    <p:bg>
      <p:bgRef idx="1002">
        <a:schemeClr val="bg2"/>
      </p:bgRef>
    </p:bg>
    <p:spTree>
      <p:nvGrpSpPr>
        <p:cNvPr id="1" name=""/>
        <p:cNvGrpSpPr/>
        <p:nvPr/>
      </p:nvGrpSpPr>
      <p:grpSpPr>
        <a:xfrm>
          <a:off x="0" y="0"/>
          <a:ext cx="0" cy="0"/>
          <a:chOff x="0" y="0"/>
          <a:chExt cx="0" cy="0"/>
        </a:xfrm>
      </p:grpSpPr>
      <p:sp>
        <p:nvSpPr>
          <p:cNvPr id="7" name="Text Placeholder 7"/>
          <p:cNvSpPr>
            <a:spLocks noGrp="1"/>
          </p:cNvSpPr>
          <p:nvPr>
            <p:ph type="body" sz="quarter" idx="13"/>
          </p:nvPr>
        </p:nvSpPr>
        <p:spPr>
          <a:xfrm>
            <a:off x="712693" y="1689847"/>
            <a:ext cx="8431303" cy="2209800"/>
          </a:xfrm>
        </p:spPr>
        <p:txBody>
          <a:bodyPr wrap="none" lIns="0" tIns="0" rIns="0" bIns="0" anchor="ctr" anchorCtr="0">
            <a:noAutofit/>
          </a:bodyPr>
          <a:lstStyle>
            <a:lvl1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GB"/>
              <a:t>Click to edit Master text styles</a:t>
            </a:r>
          </a:p>
        </p:txBody>
      </p:sp>
      <p:sp>
        <p:nvSpPr>
          <p:cNvPr id="2" name="Title 1"/>
          <p:cNvSpPr>
            <a:spLocks noGrp="1"/>
          </p:cNvSpPr>
          <p:nvPr>
            <p:ph type="title"/>
          </p:nvPr>
        </p:nvSpPr>
        <p:spPr>
          <a:xfrm>
            <a:off x="457201" y="2196353"/>
            <a:ext cx="5334000" cy="1362075"/>
          </a:xfrm>
        </p:spPr>
        <p:txBody>
          <a:bodyPr lIns="45720" tIns="0" rIns="45720" bIns="0" anchor="b" anchorCtr="0"/>
          <a:lstStyle>
            <a:lvl1pPr algn="l">
              <a:lnSpc>
                <a:spcPts val="5000"/>
              </a:lnSpc>
              <a:defRPr sz="4600" b="1" cap="none" baseline="0"/>
            </a:lvl1pPr>
          </a:lstStyle>
          <a:p>
            <a:r>
              <a:rPr lang="en-GB"/>
              <a:t>Click to edit Master title style</a:t>
            </a:r>
            <a:endParaRPr/>
          </a:p>
        </p:txBody>
      </p:sp>
      <p:sp>
        <p:nvSpPr>
          <p:cNvPr id="3" name="Text Placeholder 2"/>
          <p:cNvSpPr>
            <a:spLocks noGrp="1"/>
          </p:cNvSpPr>
          <p:nvPr>
            <p:ph type="body" idx="1"/>
          </p:nvPr>
        </p:nvSpPr>
        <p:spPr>
          <a:xfrm>
            <a:off x="457200" y="3560618"/>
            <a:ext cx="5334000" cy="983087"/>
          </a:xfrm>
        </p:spPr>
        <p:txBody>
          <a:bodyPr tIns="0" rIns="45720" bIns="0" anchor="t" anchorCtr="0"/>
          <a:lstStyle>
            <a:lvl1pPr marL="0" indent="0">
              <a:spcBef>
                <a:spcPct val="0"/>
              </a:spcBef>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396A384-429D-3A49-BCE0-692EDB71EF53}"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494A35-6868-5C47-9AF2-F6E9F030934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with Picture">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52775" y="4069804"/>
            <a:ext cx="5538788" cy="1162050"/>
          </a:xfrm>
        </p:spPr>
        <p:txBody>
          <a:bodyPr tIns="0" bIns="0" anchor="b"/>
          <a:lstStyle>
            <a:lvl1pPr algn="l">
              <a:lnSpc>
                <a:spcPts val="4600"/>
              </a:lnSpc>
              <a:defRPr sz="4600" b="1"/>
            </a:lvl1pPr>
          </a:lstStyle>
          <a:p>
            <a:r>
              <a:rPr lang="en-GB"/>
              <a:t>Click to edit Master title style</a:t>
            </a:r>
            <a:endParaRPr/>
          </a:p>
        </p:txBody>
      </p:sp>
      <p:grpSp>
        <p:nvGrpSpPr>
          <p:cNvPr id="3" name="Group 8"/>
          <p:cNvGrpSpPr/>
          <p:nvPr/>
        </p:nvGrpSpPr>
        <p:grpSpPr>
          <a:xfrm rot="21240000">
            <a:off x="654352" y="445180"/>
            <a:ext cx="5416247" cy="3630168"/>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5"/>
          </p:nvPr>
        </p:nvSpPr>
        <p:spPr>
          <a:xfrm rot="21240000">
            <a:off x="857677" y="632632"/>
            <a:ext cx="5009597" cy="3255264"/>
          </a:xfrm>
          <a:solidFill>
            <a:schemeClr val="bg1">
              <a:lumMod val="85000"/>
            </a:schemeClr>
          </a:solidFill>
        </p:spPr>
        <p:txBody>
          <a:bodyPr/>
          <a:lstStyle>
            <a:lvl1pPr>
              <a:buNone/>
              <a:defRPr/>
            </a:lvl1pPr>
          </a:lstStyle>
          <a:p>
            <a:r>
              <a:rPr lang="en-GB"/>
              <a:t>Drag picture to placeholder or click icon to add</a:t>
            </a:r>
            <a:endParaRPr/>
          </a:p>
        </p:txBody>
      </p:sp>
      <p:sp>
        <p:nvSpPr>
          <p:cNvPr id="4" name="Text Placeholder 3"/>
          <p:cNvSpPr>
            <a:spLocks noGrp="1"/>
          </p:cNvSpPr>
          <p:nvPr>
            <p:ph type="body" sz="half" idx="2"/>
          </p:nvPr>
        </p:nvSpPr>
        <p:spPr>
          <a:xfrm>
            <a:off x="3158117" y="5230906"/>
            <a:ext cx="5532958" cy="865093"/>
          </a:xfrm>
        </p:spPr>
        <p:txBody>
          <a:bodyPr/>
          <a:lstStyle>
            <a:lvl1pPr marL="0" indent="0">
              <a:spcBef>
                <a:spcPct val="0"/>
              </a:spcBef>
              <a:buNone/>
              <a:defRPr sz="2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96A384-429D-3A49-BCE0-692EDB71EF53}"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494A35-6868-5C47-9AF2-F6E9F030934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482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0396A384-429D-3A49-BCE0-692EDB71EF53}"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494A35-6868-5C47-9AF2-F6E9F030934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971326"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97367"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930247"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6514"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0396A384-429D-3A49-BCE0-692EDB71EF53}" type="datetimeFigureOut">
              <a:rPr lang="en-US" smtClean="0"/>
              <a:t>1/28/2020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9494A35-6868-5C47-9AF2-F6E9F0309345}" type="slidenum">
              <a:rPr lang="en-US" smtClean="0"/>
              <a:t>‹#›</a:t>
            </a:fld>
            <a:endParaRPr lang="en-US"/>
          </a:p>
        </p:txBody>
      </p:sp>
      <p:pic>
        <p:nvPicPr>
          <p:cNvPr id="11" name="Picture 10"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3" name="Picture 12" descr="Comparison-Underline.png"/>
          <p:cNvPicPr>
            <a:picLocks noChangeAspect="1"/>
          </p:cNvPicPr>
          <p:nvPr/>
        </p:nvPicPr>
        <p:blipFill>
          <a:blip r:embed="rId2"/>
          <a:stretch>
            <a:fillRect/>
          </a:stretch>
        </p:blipFill>
        <p:spPr>
          <a:xfrm>
            <a:off x="4915960" y="1897040"/>
            <a:ext cx="3228975" cy="142875"/>
          </a:xfrm>
          <a:prstGeom prst="rect">
            <a:avLst/>
          </a:prstGeom>
        </p:spPr>
      </p:pic>
      <p:pic>
        <p:nvPicPr>
          <p:cNvPr id="12" name="Picture 11"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4" name="Picture 13" descr="Comparison-Underline.png"/>
          <p:cNvPicPr>
            <a:picLocks noChangeAspect="1"/>
          </p:cNvPicPr>
          <p:nvPr/>
        </p:nvPicPr>
        <p:blipFill>
          <a:blip r:embed="rId2"/>
          <a:stretch>
            <a:fillRect/>
          </a:stretch>
        </p:blipFill>
        <p:spPr>
          <a:xfrm>
            <a:off x="4915960" y="1897040"/>
            <a:ext cx="3228975" cy="14287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914400" y="1735138"/>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0396A384-429D-3A49-BCE0-692EDB71EF53}"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494A35-6868-5C47-9AF2-F6E9F0309345}" type="slidenum">
              <a:rPr lang="en-US" smtClean="0"/>
              <a:t>‹#›</a:t>
            </a:fld>
            <a:endParaRPr lang="en-US"/>
          </a:p>
        </p:txBody>
      </p:sp>
      <p:sp>
        <p:nvSpPr>
          <p:cNvPr id="8" name="Content Placeholder 2"/>
          <p:cNvSpPr>
            <a:spLocks noGrp="1"/>
          </p:cNvSpPr>
          <p:nvPr>
            <p:ph sz="half" idx="13"/>
          </p:nvPr>
        </p:nvSpPr>
        <p:spPr>
          <a:xfrm>
            <a:off x="914400" y="3870960"/>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5" name="Date Placeholder 4"/>
          <p:cNvSpPr>
            <a:spLocks noGrp="1"/>
          </p:cNvSpPr>
          <p:nvPr>
            <p:ph type="dt" sz="half" idx="10"/>
          </p:nvPr>
        </p:nvSpPr>
        <p:spPr/>
        <p:txBody>
          <a:bodyPr/>
          <a:lstStyle/>
          <a:p>
            <a:fld id="{0396A384-429D-3A49-BCE0-692EDB71EF53}"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494A35-6868-5C47-9AF2-F6E9F0309345}" type="slidenum">
              <a:rPr lang="en-US" smtClean="0"/>
              <a:t>‹#›</a:t>
            </a:fld>
            <a:endParaRPr lang="en-US"/>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tabLst/>
              <a:defRPr sz="1800"/>
            </a:lvl6pPr>
            <a:lvl7pPr marL="2290763" indent="-344488">
              <a:tabLst/>
              <a:defRPr sz="1800"/>
            </a:lvl7pPr>
            <a:lvl8pPr marL="2290763" indent="-344488">
              <a:tabLst/>
              <a:defRPr sz="1800"/>
            </a:lvl8pPr>
            <a:lvl9pPr marL="2290763" indent="-344488">
              <a:tabLst/>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0"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914400"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0396A384-429D-3A49-BCE0-692EDB71EF53}"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494A35-6868-5C47-9AF2-F6E9F0309345}" type="slidenum">
              <a:rPr lang="en-US" smtClean="0"/>
              <a:t>‹#›</a:t>
            </a:fld>
            <a:endParaRPr lang="en-US"/>
          </a:p>
        </p:txBody>
      </p:sp>
      <p:sp>
        <p:nvSpPr>
          <p:cNvPr id="8" name="Content Placeholder 2"/>
          <p:cNvSpPr>
            <a:spLocks noGrp="1"/>
          </p:cNvSpPr>
          <p:nvPr>
            <p:ph sz="half" idx="13"/>
          </p:nvPr>
        </p:nvSpPr>
        <p:spPr>
          <a:xfrm>
            <a:off x="914400"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0396A384-429D-3A49-BCE0-692EDB71EF53}" type="datetimeFigureOut">
              <a:rPr lang="en-US" smtClean="0"/>
              <a:t>1/28/2020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494A35-6868-5C47-9AF2-F6E9F030934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96A384-429D-3A49-BCE0-692EDB71EF53}" type="datetimeFigureOut">
              <a:rPr lang="en-US" smtClean="0"/>
              <a:t>1/28/2020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494A35-6868-5C47-9AF2-F6E9F030934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690048"/>
            <a:ext cx="3563938" cy="1162050"/>
          </a:xfrm>
        </p:spPr>
        <p:txBody>
          <a:bodyPr tIns="0" bIns="0" anchor="b"/>
          <a:lstStyle>
            <a:lvl1pPr algn="l">
              <a:lnSpc>
                <a:spcPts val="4600"/>
              </a:lnSpc>
              <a:defRPr sz="4200" b="1"/>
            </a:lvl1pPr>
          </a:lstStyle>
          <a:p>
            <a:r>
              <a:rPr lang="en-GB"/>
              <a:t>Click to edit Master title style</a:t>
            </a:r>
            <a:endParaRPr/>
          </a:p>
        </p:txBody>
      </p:sp>
      <p:sp>
        <p:nvSpPr>
          <p:cNvPr id="3" name="Content Placeholder 2"/>
          <p:cNvSpPr>
            <a:spLocks noGrp="1"/>
          </p:cNvSpPr>
          <p:nvPr>
            <p:ph idx="1"/>
          </p:nvPr>
        </p:nvSpPr>
        <p:spPr>
          <a:xfrm>
            <a:off x="4667250" y="368490"/>
            <a:ext cx="3566160" cy="5627498"/>
          </a:xfrm>
        </p:spPr>
        <p:txBody>
          <a:bodyPr/>
          <a:lstStyle>
            <a:lvl1pPr>
              <a:defRPr sz="2200"/>
            </a:lvl1pPr>
            <a:lvl2pPr>
              <a:defRPr sz="2000"/>
            </a:lvl2pPr>
            <a:lvl3pPr>
              <a:defRPr sz="1800"/>
            </a:lvl3pPr>
            <a:lvl4pPr>
              <a:defRPr sz="1800"/>
            </a:lvl4pPr>
            <a:lvl5pPr>
              <a:defRPr sz="1800"/>
            </a:lvl5pPr>
            <a:lvl6pPr>
              <a:defRPr sz="2000"/>
            </a:lvl6pPr>
            <a:lvl7pPr marL="2290763" indent="-344488">
              <a:defRPr sz="2000"/>
            </a:lvl7pPr>
            <a:lvl8pPr marL="2290763" indent="-344488">
              <a:defRPr sz="2000"/>
            </a:lvl8pPr>
            <a:lvl9pPr marL="2290763" indent="-344488">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914398" y="2866030"/>
            <a:ext cx="3563938"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96A384-429D-3A49-BCE0-692EDB71EF53}"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494A35-6868-5C47-9AF2-F6E9F030934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17546" y="1524000"/>
            <a:ext cx="3566160" cy="1162050"/>
          </a:xfrm>
        </p:spPr>
        <p:txBody>
          <a:bodyPr tIns="0" bIns="0" anchor="b"/>
          <a:lstStyle>
            <a:lvl1pPr algn="l">
              <a:lnSpc>
                <a:spcPts val="4600"/>
              </a:lnSpc>
              <a:defRPr sz="4200" b="1"/>
            </a:lvl1pPr>
          </a:lstStyle>
          <a:p>
            <a:r>
              <a:rPr lang="en-GB"/>
              <a:t>Click to edit Master title style</a:t>
            </a:r>
            <a:endParaRPr/>
          </a:p>
        </p:txBody>
      </p:sp>
      <p:sp>
        <p:nvSpPr>
          <p:cNvPr id="4" name="Text Placeholder 3"/>
          <p:cNvSpPr>
            <a:spLocks noGrp="1"/>
          </p:cNvSpPr>
          <p:nvPr>
            <p:ph type="body" sz="half" idx="2"/>
          </p:nvPr>
        </p:nvSpPr>
        <p:spPr>
          <a:xfrm>
            <a:off x="5017544"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96A384-429D-3A49-BCE0-692EDB71EF53}"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494A35-6868-5C47-9AF2-F6E9F0309345}" type="slidenum">
              <a:rPr lang="en-US" smtClean="0"/>
              <a:t>‹#›</a:t>
            </a:fld>
            <a:endParaRPr lang="en-US"/>
          </a:p>
        </p:txBody>
      </p:sp>
      <p:grpSp>
        <p:nvGrpSpPr>
          <p:cNvPr id="3" name="Group 7"/>
          <p:cNvGrpSpPr/>
          <p:nvPr/>
        </p:nvGrpSpPr>
        <p:grpSpPr>
          <a:xfrm rot="21421631">
            <a:off x="629028" y="505650"/>
            <a:ext cx="3850925" cy="5516274"/>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4"/>
          </p:nvPr>
        </p:nvSpPr>
        <p:spPr>
          <a:xfrm rot="21421631">
            <a:off x="808793" y="667560"/>
            <a:ext cx="3468664" cy="5124723"/>
          </a:xfrm>
          <a:solidFill>
            <a:schemeClr val="bg1">
              <a:lumMod val="85000"/>
            </a:schemeClr>
          </a:solidFill>
        </p:spPr>
        <p:txBody>
          <a:bodyPr/>
          <a:lstStyle>
            <a:lvl1pPr>
              <a:buNone/>
              <a:defRPr/>
            </a:lvl1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grpSp>
        <p:nvGrpSpPr>
          <p:cNvPr id="3" name="Group 13"/>
          <p:cNvGrpSpPr/>
          <p:nvPr/>
        </p:nvGrpSpPr>
        <p:grpSpPr>
          <a:xfrm rot="21214351">
            <a:off x="313409" y="3520798"/>
            <a:ext cx="4088024" cy="302602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6"/>
          </p:nvPr>
        </p:nvSpPr>
        <p:spPr>
          <a:xfrm rot="21214351">
            <a:off x="491057" y="3682579"/>
            <a:ext cx="3704109" cy="2697083"/>
          </a:xfrm>
          <a:solidFill>
            <a:schemeClr val="bg1">
              <a:lumMod val="85000"/>
            </a:schemeClr>
          </a:solidFill>
        </p:spPr>
        <p:txBody>
          <a:bodyPr/>
          <a:lstStyle>
            <a:lvl1pPr>
              <a:buNone/>
              <a:defRPr/>
            </a:lvl1pPr>
          </a:lstStyle>
          <a:p>
            <a:r>
              <a:rPr lang="en-GB"/>
              <a:t>Drag picture to placeholder or click icon to add</a:t>
            </a:r>
            <a:endParaRPr/>
          </a:p>
        </p:txBody>
      </p:sp>
      <p:grpSp>
        <p:nvGrpSpPr>
          <p:cNvPr id="8" name="Group 9"/>
          <p:cNvGrpSpPr/>
          <p:nvPr/>
        </p:nvGrpSpPr>
        <p:grpSpPr>
          <a:xfrm rot="232774">
            <a:off x="169481" y="241256"/>
            <a:ext cx="4088024" cy="3026020"/>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5"/>
          </p:nvPr>
        </p:nvSpPr>
        <p:spPr>
          <a:xfrm rot="232774">
            <a:off x="347129" y="403037"/>
            <a:ext cx="3704109" cy="2697083"/>
          </a:xfrm>
          <a:solidFill>
            <a:schemeClr val="bg1">
              <a:lumMod val="85000"/>
            </a:schemeClr>
          </a:solidFill>
        </p:spPr>
        <p:txBody>
          <a:bodyPr/>
          <a:lstStyle>
            <a:lvl1pPr>
              <a:buNone/>
              <a:defRPr/>
            </a:lvl1pPr>
          </a:lstStyle>
          <a:p>
            <a:r>
              <a:rPr lang="en-GB"/>
              <a:t>Drag picture to placeholder or click icon to add</a:t>
            </a:r>
            <a:endParaRPr/>
          </a:p>
        </p:txBody>
      </p:sp>
      <p:sp>
        <p:nvSpPr>
          <p:cNvPr id="2" name="Title 1"/>
          <p:cNvSpPr>
            <a:spLocks noGrp="1"/>
          </p:cNvSpPr>
          <p:nvPr>
            <p:ph type="title"/>
          </p:nvPr>
        </p:nvSpPr>
        <p:spPr>
          <a:xfrm>
            <a:off x="5013434" y="1524000"/>
            <a:ext cx="3566160" cy="1162050"/>
          </a:xfrm>
        </p:spPr>
        <p:txBody>
          <a:bodyPr tIns="0" bIns="0" anchor="b"/>
          <a:lstStyle>
            <a:lvl1pPr algn="l">
              <a:lnSpc>
                <a:spcPts val="4600"/>
              </a:lnSpc>
              <a:defRPr sz="4200" b="1"/>
            </a:lvl1pPr>
          </a:lstStyle>
          <a:p>
            <a:r>
              <a:rPr lang="en-GB"/>
              <a:t>Click to edit Master title style</a:t>
            </a:r>
            <a:endParaRPr/>
          </a:p>
        </p:txBody>
      </p:sp>
      <p:sp>
        <p:nvSpPr>
          <p:cNvPr id="4" name="Text Placeholder 3"/>
          <p:cNvSpPr>
            <a:spLocks noGrp="1"/>
          </p:cNvSpPr>
          <p:nvPr>
            <p:ph type="body" sz="half" idx="2"/>
          </p:nvPr>
        </p:nvSpPr>
        <p:spPr>
          <a:xfrm>
            <a:off x="5013432"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96A384-429D-3A49-BCE0-692EDB71EF53}"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494A35-6868-5C47-9AF2-F6E9F030934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GB"/>
              <a:t>Click to edit Master title style</a:t>
            </a:r>
            <a:endParaRPr/>
          </a:p>
        </p:txBody>
      </p:sp>
      <p:grpSp>
        <p:nvGrpSpPr>
          <p:cNvPr id="3" name="Group 8"/>
          <p:cNvGrpSpPr/>
          <p:nvPr/>
        </p:nvGrpSpPr>
        <p:grpSpPr>
          <a:xfrm rot="232774">
            <a:off x="2059282" y="379100"/>
            <a:ext cx="5031327" cy="3443312"/>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4" name="Text Placeholder 3"/>
          <p:cNvSpPr>
            <a:spLocks noGrp="1"/>
          </p:cNvSpPr>
          <p:nvPr>
            <p:ph type="body" sz="half" idx="2"/>
          </p:nvPr>
        </p:nvSpPr>
        <p:spPr>
          <a:xfrm>
            <a:off x="914400" y="4928736"/>
            <a:ext cx="7315200" cy="98797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96A384-429D-3A49-BCE0-692EDB71EF53}"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494A35-6868-5C47-9AF2-F6E9F0309345}" type="slidenum">
              <a:rPr lang="en-US" smtClean="0"/>
              <a:t>‹#›</a:t>
            </a:fld>
            <a:endParaRPr lang="en-US"/>
          </a:p>
        </p:txBody>
      </p:sp>
      <p:sp>
        <p:nvSpPr>
          <p:cNvPr id="12" name="Picture Placeholder 9"/>
          <p:cNvSpPr>
            <a:spLocks noGrp="1"/>
          </p:cNvSpPr>
          <p:nvPr>
            <p:ph type="pic" sz="quarter" idx="15"/>
          </p:nvPr>
        </p:nvSpPr>
        <p:spPr>
          <a:xfrm rot="232774">
            <a:off x="2248157" y="564564"/>
            <a:ext cx="4653577" cy="3072384"/>
          </a:xfrm>
          <a:solidFill>
            <a:schemeClr val="bg1">
              <a:lumMod val="85000"/>
            </a:schemeClr>
          </a:solidFill>
        </p:spPr>
        <p:txBody>
          <a:bodyPr/>
          <a:lstStyle>
            <a:lvl1pPr>
              <a:buNone/>
              <a:defRPr/>
            </a:lvl1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2 Pictures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GB"/>
              <a:t>Click to edit Master title style</a:t>
            </a:r>
            <a:endParaRPr/>
          </a:p>
        </p:txBody>
      </p:sp>
      <p:grpSp>
        <p:nvGrpSpPr>
          <p:cNvPr id="3" name="Group 13"/>
          <p:cNvGrpSpPr/>
          <p:nvPr/>
        </p:nvGrpSpPr>
        <p:grpSpPr>
          <a:xfrm rot="21420000">
            <a:off x="113687" y="116368"/>
            <a:ext cx="3969060" cy="370536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7"/>
          </p:nvPr>
        </p:nvSpPr>
        <p:spPr>
          <a:xfrm rot="21420000">
            <a:off x="299151" y="304998"/>
            <a:ext cx="3598455" cy="3334235"/>
          </a:xfrm>
          <a:solidFill>
            <a:schemeClr val="bg1">
              <a:lumMod val="85000"/>
            </a:schemeClr>
          </a:solidFill>
        </p:spPr>
        <p:txBody>
          <a:bodyPr/>
          <a:lstStyle>
            <a:lvl1pPr>
              <a:buNone/>
              <a:defRPr/>
            </a:lvl1pPr>
          </a:lstStyle>
          <a:p>
            <a:r>
              <a:rPr lang="en-GB"/>
              <a:t>Drag picture to placeholder or click icon to add</a:t>
            </a:r>
            <a:endParaRPr/>
          </a:p>
        </p:txBody>
      </p:sp>
      <p:grpSp>
        <p:nvGrpSpPr>
          <p:cNvPr id="8" name="Group 9"/>
          <p:cNvGrpSpPr/>
          <p:nvPr/>
        </p:nvGrpSpPr>
        <p:grpSpPr>
          <a:xfrm rot="360000">
            <a:off x="4165479" y="323141"/>
            <a:ext cx="4792693" cy="3443312"/>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6"/>
          </p:nvPr>
        </p:nvSpPr>
        <p:spPr>
          <a:xfrm rot="360000">
            <a:off x="4336486" y="507668"/>
            <a:ext cx="4432860" cy="3072384"/>
          </a:xfrm>
          <a:solidFill>
            <a:schemeClr val="bg1">
              <a:lumMod val="85000"/>
            </a:schemeClr>
          </a:solidFill>
        </p:spPr>
        <p:txBody>
          <a:bodyPr/>
          <a:lstStyle>
            <a:lvl1pPr>
              <a:buNone/>
              <a:defRPr/>
            </a:lvl1pPr>
          </a:lstStyle>
          <a:p>
            <a:r>
              <a:rPr lang="en-GB"/>
              <a:t>Drag picture to placeholder or click icon to add</a:t>
            </a:r>
            <a:endParaRPr/>
          </a:p>
        </p:txBody>
      </p:sp>
      <p:sp>
        <p:nvSpPr>
          <p:cNvPr id="4" name="Text Placeholder 3"/>
          <p:cNvSpPr>
            <a:spLocks noGrp="1"/>
          </p:cNvSpPr>
          <p:nvPr>
            <p:ph type="body" sz="half" idx="2"/>
          </p:nvPr>
        </p:nvSpPr>
        <p:spPr>
          <a:xfrm>
            <a:off x="914400" y="4926106"/>
            <a:ext cx="7315200" cy="99060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396A384-429D-3A49-BCE0-692EDB71EF53}" type="datetimeFigureOut">
              <a:rPr lang="en-US" smtClean="0"/>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494A35-6868-5C47-9AF2-F6E9F030934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0396A384-429D-3A49-BCE0-692EDB71EF53}"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494A35-6868-5C47-9AF2-F6E9F030934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51682" y="450851"/>
            <a:ext cx="846083" cy="5357812"/>
          </a:xfrm>
        </p:spPr>
        <p:txBody>
          <a:bodyPr vert="eaVert" anchor="t" anchorCtr="0"/>
          <a:lstStyle/>
          <a:p>
            <a:r>
              <a:rPr lang="en-GB"/>
              <a:t>Click to edit Master title style</a:t>
            </a:r>
            <a:endParaRPr/>
          </a:p>
        </p:txBody>
      </p:sp>
      <p:sp>
        <p:nvSpPr>
          <p:cNvPr id="3" name="Vertical Text Placeholder 2"/>
          <p:cNvSpPr>
            <a:spLocks noGrp="1"/>
          </p:cNvSpPr>
          <p:nvPr>
            <p:ph type="body" orient="vert" idx="1"/>
          </p:nvPr>
        </p:nvSpPr>
        <p:spPr>
          <a:xfrm>
            <a:off x="914400" y="450851"/>
            <a:ext cx="5943600" cy="5357812"/>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0396A384-429D-3A49-BCE0-692EDB71EF53}" type="datetimeFigureOut">
              <a:rPr lang="en-US" smtClean="0"/>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494A35-6868-5C47-9AF2-F6E9F0309345}"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8.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7.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400" y="503238"/>
            <a:ext cx="7313613" cy="868362"/>
          </a:xfrm>
          <a:prstGeom prst="rect">
            <a:avLst/>
          </a:prstGeom>
        </p:spPr>
        <p:txBody>
          <a:bodyPr vert="horz" lIns="91440" tIns="45720" rIns="91440" bIns="45720" rtlCol="0" anchor="ctr">
            <a:noAutofit/>
          </a:bodyPr>
          <a:lstStyle/>
          <a:p>
            <a:r>
              <a:rPr lang="en-GB"/>
              <a:t>Click to edit Master title style</a:t>
            </a:r>
            <a:endParaRPr/>
          </a:p>
        </p:txBody>
      </p:sp>
      <p:sp>
        <p:nvSpPr>
          <p:cNvPr id="3" name="Text Placeholder 2"/>
          <p:cNvSpPr>
            <a:spLocks noGrp="1"/>
          </p:cNvSpPr>
          <p:nvPr>
            <p:ph type="body" idx="1"/>
          </p:nvPr>
        </p:nvSpPr>
        <p:spPr>
          <a:xfrm>
            <a:off x="914400" y="1735138"/>
            <a:ext cx="7313613" cy="405606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7663438" y="6314461"/>
            <a:ext cx="1295400" cy="265089"/>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fld id="{0396A384-429D-3A49-BCE0-692EDB71EF53}" type="datetimeFigureOut">
              <a:rPr lang="en-US" smtClean="0"/>
              <a:t>1/28/2020</a:t>
            </a:fld>
            <a:endParaRPr lang="en-US"/>
          </a:p>
        </p:txBody>
      </p:sp>
      <p:sp>
        <p:nvSpPr>
          <p:cNvPr id="5" name="Footer Placeholder 4"/>
          <p:cNvSpPr>
            <a:spLocks noGrp="1"/>
          </p:cNvSpPr>
          <p:nvPr>
            <p:ph type="ftr" sz="quarter" idx="3"/>
          </p:nvPr>
        </p:nvSpPr>
        <p:spPr>
          <a:xfrm>
            <a:off x="3942607" y="6305797"/>
            <a:ext cx="3717967" cy="259278"/>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endParaRPr lang="en-US"/>
          </a:p>
        </p:txBody>
      </p:sp>
      <p:sp>
        <p:nvSpPr>
          <p:cNvPr id="6" name="Slide Number Placeholder 5"/>
          <p:cNvSpPr>
            <a:spLocks noGrp="1"/>
          </p:cNvSpPr>
          <p:nvPr>
            <p:ph type="sldNum" sz="quarter" idx="4"/>
          </p:nvPr>
        </p:nvSpPr>
        <p:spPr>
          <a:xfrm>
            <a:off x="7521388" y="5476097"/>
            <a:ext cx="1483056" cy="851848"/>
          </a:xfrm>
          <a:prstGeom prst="rect">
            <a:avLst/>
          </a:prstGeom>
        </p:spPr>
        <p:txBody>
          <a:bodyPr vert="horz" lIns="91440" tIns="45720" rIns="91440" bIns="45720" rtlCol="0" anchor="ctr"/>
          <a:lstStyle>
            <a:lvl1pPr algn="r">
              <a:defRPr sz="8200">
                <a:gradFill>
                  <a:gsLst>
                    <a:gs pos="0">
                      <a:schemeClr val="tx1">
                        <a:alpha val="10000"/>
                      </a:schemeClr>
                    </a:gs>
                    <a:gs pos="100000">
                      <a:schemeClr val="tx1">
                        <a:alpha val="10000"/>
                      </a:schemeClr>
                    </a:gs>
                  </a:gsLst>
                  <a:lin ang="5400000" scaled="0"/>
                </a:gradFill>
                <a:latin typeface="Impact" pitchFamily="34" charset="0"/>
              </a:defRPr>
            </a:lvl1pPr>
          </a:lstStyle>
          <a:p>
            <a:fld id="{A9494A35-6868-5C47-9AF2-F6E9F030934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 id="2147483705" r:id="rId18"/>
    <p:sldLayoutId id="2147483706" r:id="rId19"/>
    <p:sldLayoutId id="2147483707" r:id="rId20"/>
  </p:sldLayoutIdLst>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xStyles>
    <p:titleStyle>
      <a:lvl1pPr algn="ctr" defTabSz="914400" rtl="0" eaLnBrk="1" latinLnBrk="0" hangingPunct="1">
        <a:spcBef>
          <a:spcPct val="0"/>
        </a:spcBef>
        <a:buNone/>
        <a:defRPr sz="4600" kern="1200">
          <a:solidFill>
            <a:schemeClr val="tx1"/>
          </a:solidFill>
          <a:latin typeface="+mj-lt"/>
          <a:ea typeface="+mj-ea"/>
          <a:cs typeface="+mj-cs"/>
        </a:defRPr>
      </a:lvl1pPr>
    </p:titleStyle>
    <p:bodyStyle>
      <a:lvl1pPr marL="463550" indent="-463550" algn="l" defTabSz="914400" rtl="0" eaLnBrk="1" latinLnBrk="0" hangingPunct="1">
        <a:spcBef>
          <a:spcPts val="2000"/>
        </a:spcBef>
        <a:buSzPct val="90000"/>
        <a:buFontTx/>
        <a:buBlip>
          <a:blip r:embed="rId22"/>
        </a:buBlip>
        <a:defRPr sz="2400" kern="1200">
          <a:solidFill>
            <a:schemeClr val="tx1"/>
          </a:solidFill>
          <a:latin typeface="+mn-lt"/>
          <a:ea typeface="+mn-ea"/>
          <a:cs typeface="+mn-cs"/>
        </a:defRPr>
      </a:lvl1pPr>
      <a:lvl2pPr marL="914400" indent="-457200" algn="l" defTabSz="914400" rtl="0" eaLnBrk="1" latinLnBrk="0" hangingPunct="1">
        <a:spcBef>
          <a:spcPts val="600"/>
        </a:spcBef>
        <a:buSzPct val="90000"/>
        <a:buFontTx/>
        <a:buBlip>
          <a:blip r:embed="rId23"/>
        </a:buBlip>
        <a:defRPr sz="2200" kern="1200">
          <a:solidFill>
            <a:schemeClr val="tx1"/>
          </a:solidFill>
          <a:latin typeface="+mn-lt"/>
          <a:ea typeface="+mn-ea"/>
          <a:cs typeface="+mn-cs"/>
        </a:defRPr>
      </a:lvl2pPr>
      <a:lvl3pPr marL="1255713" indent="-341313" algn="l" defTabSz="914400" rtl="0" eaLnBrk="1" latinLnBrk="0" hangingPunct="1">
        <a:spcBef>
          <a:spcPts val="600"/>
        </a:spcBef>
        <a:buSzPct val="90000"/>
        <a:buFontTx/>
        <a:buBlip>
          <a:blip r:embed="rId24"/>
        </a:buBlip>
        <a:defRPr sz="2000" kern="1200">
          <a:solidFill>
            <a:schemeClr val="tx1"/>
          </a:solidFill>
          <a:latin typeface="+mn-lt"/>
          <a:ea typeface="+mn-ea"/>
          <a:cs typeface="+mn-cs"/>
        </a:defRPr>
      </a:lvl3pPr>
      <a:lvl4pPr marL="1597025" indent="-341313" algn="l" defTabSz="914400" rtl="0" eaLnBrk="1" latinLnBrk="0" hangingPunct="1">
        <a:spcBef>
          <a:spcPts val="600"/>
        </a:spcBef>
        <a:buSzPct val="90000"/>
        <a:buFontTx/>
        <a:buBlip>
          <a:blip r:embed="rId24"/>
        </a:buBlip>
        <a:defRPr sz="1800" kern="1200">
          <a:solidFill>
            <a:schemeClr val="tx1"/>
          </a:solidFill>
          <a:latin typeface="+mn-lt"/>
          <a:ea typeface="+mn-ea"/>
          <a:cs typeface="+mn-cs"/>
        </a:defRPr>
      </a:lvl4pPr>
      <a:lvl5pPr marL="1938338" indent="-341313" algn="l" defTabSz="914400" rtl="0" eaLnBrk="1" latinLnBrk="0" hangingPunct="1">
        <a:spcBef>
          <a:spcPts val="600"/>
        </a:spcBef>
        <a:buSzPct val="90000"/>
        <a:buFontTx/>
        <a:buBlip>
          <a:blip r:embed="rId24"/>
        </a:buBlip>
        <a:defRPr sz="1800" kern="1200">
          <a:solidFill>
            <a:schemeClr val="tx1"/>
          </a:solidFill>
          <a:latin typeface="+mn-lt"/>
          <a:ea typeface="+mn-ea"/>
          <a:cs typeface="+mn-cs"/>
        </a:defRPr>
      </a:lvl5pPr>
      <a:lvl6pPr marL="229076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6pPr>
      <a:lvl7pPr marL="2625725" indent="-344488" algn="l" defTabSz="914400" rtl="0" eaLnBrk="1" latinLnBrk="0" hangingPunct="1">
        <a:spcBef>
          <a:spcPct val="20000"/>
        </a:spcBef>
        <a:buSzPct val="90000"/>
        <a:buFontTx/>
        <a:buBlip>
          <a:blip r:embed="rId24"/>
        </a:buBlip>
        <a:defRPr lang="en-US" sz="1800" kern="1200" dirty="0" smtClean="0">
          <a:solidFill>
            <a:schemeClr val="tx1"/>
          </a:solidFill>
          <a:latin typeface="+mn-lt"/>
          <a:ea typeface="+mn-ea"/>
          <a:cs typeface="+mn-cs"/>
        </a:defRPr>
      </a:lvl7pPr>
      <a:lvl8pPr marL="297021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8pPr>
      <a:lvl9pPr marL="3313113" indent="-344488" algn="l" defTabSz="914400" rtl="0" eaLnBrk="1" latinLnBrk="0" hangingPunct="1">
        <a:spcBef>
          <a:spcPct val="20000"/>
        </a:spcBef>
        <a:buSzPct val="90000"/>
        <a:buFontTx/>
        <a:buBlip>
          <a:blip r:embed="rId23"/>
        </a:buBlip>
        <a:defRPr lang="en-US" sz="1800" kern="1200" dirty="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youtu.be/MTdFkPTTnsA"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ICG0MuzEYzw"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dailymotion.com/video/x4vvq6o"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file://localhost/http/::wilderdom.com:images:PriestAdventureExperienceParadigm.gif"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ipq51dGVvfY"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independent.co.uk/news/people/obituary-alison-hargreaves-1597291.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englishoutdoorcouncil.org/wp-content/uploads/Nothing-Ventured.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blog.papertrail.io/aal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3609" y="2167128"/>
            <a:ext cx="6477000" cy="1914144"/>
          </a:xfrm>
        </p:spPr>
        <p:txBody>
          <a:bodyPr/>
          <a:lstStyle/>
          <a:p>
            <a:r>
              <a:rPr lang="en-US" dirty="0"/>
              <a:t>Adventure a risk worth taking</a:t>
            </a:r>
          </a:p>
        </p:txBody>
      </p:sp>
      <p:sp>
        <p:nvSpPr>
          <p:cNvPr id="3" name="Subtitle 2"/>
          <p:cNvSpPr>
            <a:spLocks noGrp="1"/>
          </p:cNvSpPr>
          <p:nvPr>
            <p:ph type="subTitle" idx="1"/>
          </p:nvPr>
        </p:nvSpPr>
        <p:spPr>
          <a:xfrm>
            <a:off x="2413609" y="5495669"/>
            <a:ext cx="6477000" cy="1174088"/>
          </a:xfrm>
        </p:spPr>
        <p:txBody>
          <a:bodyPr>
            <a:normAutofit/>
          </a:bodyPr>
          <a:lstStyle/>
          <a:p>
            <a:pPr algn="r"/>
            <a:r>
              <a:rPr lang="en-US" sz="3200" dirty="0">
                <a:latin typeface="+mj-lt"/>
                <a:cs typeface="Arial Black"/>
              </a:rPr>
              <a:t>Level 4, Semester 2</a:t>
            </a:r>
          </a:p>
        </p:txBody>
      </p:sp>
      <p:pic>
        <p:nvPicPr>
          <p:cNvPr id="4" name="Picture 3" descr="fillableform_header_resized"/>
          <p:cNvPicPr/>
          <p:nvPr/>
        </p:nvPicPr>
        <p:blipFill>
          <a:blip r:embed="rId2">
            <a:extLst>
              <a:ext uri="{28A0092B-C50C-407E-A947-70E740481C1C}">
                <a14:useLocalDpi xmlns:a14="http://schemas.microsoft.com/office/drawing/2010/main" val="0"/>
              </a:ext>
            </a:extLst>
          </a:blip>
          <a:srcRect/>
          <a:stretch>
            <a:fillRect/>
          </a:stretch>
        </p:blipFill>
        <p:spPr bwMode="auto">
          <a:xfrm>
            <a:off x="611429" y="156800"/>
            <a:ext cx="7901545" cy="1019194"/>
          </a:xfrm>
          <a:prstGeom prst="rect">
            <a:avLst/>
          </a:prstGeom>
          <a:noFill/>
          <a:ln>
            <a:noFill/>
          </a:ln>
        </p:spPr>
      </p:pic>
    </p:spTree>
    <p:extLst>
      <p:ext uri="{BB962C8B-B14F-4D97-AF65-F5344CB8AC3E}">
        <p14:creationId xmlns:p14="http://schemas.microsoft.com/office/powerpoint/2010/main" val="268851778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4800" b="1" dirty="0">
                <a:solidFill>
                  <a:schemeClr val="accent5">
                    <a:lumMod val="50000"/>
                  </a:schemeClr>
                </a:solidFill>
              </a:rPr>
              <a:t>Managing Risk</a:t>
            </a:r>
            <a:endParaRPr lang="en-US" dirty="0"/>
          </a:p>
        </p:txBody>
      </p:sp>
      <p:sp>
        <p:nvSpPr>
          <p:cNvPr id="3" name="Content Placeholder 2"/>
          <p:cNvSpPr>
            <a:spLocks noGrp="1"/>
          </p:cNvSpPr>
          <p:nvPr>
            <p:ph idx="1"/>
          </p:nvPr>
        </p:nvSpPr>
        <p:spPr/>
        <p:txBody>
          <a:bodyPr/>
          <a:lstStyle/>
          <a:p>
            <a:pPr algn="ctr">
              <a:lnSpc>
                <a:spcPct val="90000"/>
              </a:lnSpc>
              <a:buNone/>
            </a:pPr>
            <a:r>
              <a:rPr lang="en-GB" sz="4400" dirty="0">
                <a:latin typeface="Arial" charset="0"/>
              </a:rPr>
              <a:t>“The aim is to keep people alive </a:t>
            </a:r>
            <a:r>
              <a:rPr lang="en-GB" sz="4400" b="1" dirty="0">
                <a:latin typeface="Arial" charset="0"/>
              </a:rPr>
              <a:t>not</a:t>
            </a:r>
            <a:r>
              <a:rPr lang="en-GB" sz="4400" dirty="0">
                <a:latin typeface="Arial" charset="0"/>
              </a:rPr>
              <a:t> to stop them from living</a:t>
            </a:r>
            <a:r>
              <a:rPr lang="ja-JP" altLang="en-GB" sz="4400" dirty="0">
                <a:latin typeface="Arial" charset="0"/>
              </a:rPr>
              <a:t>”</a:t>
            </a:r>
            <a:endParaRPr lang="en-GB" sz="4400" dirty="0">
              <a:latin typeface="Arial" charset="0"/>
            </a:endParaRPr>
          </a:p>
          <a:p>
            <a:pPr algn="ctr">
              <a:lnSpc>
                <a:spcPct val="90000"/>
              </a:lnSpc>
              <a:buNone/>
            </a:pPr>
            <a:endParaRPr lang="en-GB" sz="4400" dirty="0">
              <a:latin typeface="Arial" charset="0"/>
            </a:endParaRPr>
          </a:p>
          <a:p>
            <a:pPr algn="ctr">
              <a:lnSpc>
                <a:spcPct val="90000"/>
              </a:lnSpc>
              <a:buNone/>
            </a:pPr>
            <a:r>
              <a:rPr lang="en-US" dirty="0">
                <a:latin typeface="Arial" charset="0"/>
              </a:rPr>
              <a:t>Jonathan Rees, Deputy Chief Executive of the Health and Safety Executive (March 2007</a:t>
            </a:r>
            <a:r>
              <a:rPr lang="en-US" dirty="0">
                <a:solidFill>
                  <a:srgbClr val="4597A0"/>
                </a:solidFill>
                <a:latin typeface="Arial" charset="0"/>
              </a:rPr>
              <a:t>)</a:t>
            </a:r>
            <a:endParaRPr lang="en-GB" dirty="0">
              <a:solidFill>
                <a:srgbClr val="4597A0"/>
              </a:solidFill>
              <a:latin typeface="Arial" charset="0"/>
            </a:endParaRPr>
          </a:p>
          <a:p>
            <a:endParaRPr lang="en-US" dirty="0"/>
          </a:p>
        </p:txBody>
      </p:sp>
    </p:spTree>
    <p:extLst>
      <p:ext uri="{BB962C8B-B14F-4D97-AF65-F5344CB8AC3E}">
        <p14:creationId xmlns:p14="http://schemas.microsoft.com/office/powerpoint/2010/main" val="4051240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Will </a:t>
            </a:r>
            <a:r>
              <a:rPr lang="en-US" dirty="0" err="1"/>
              <a:t>Gadd</a:t>
            </a:r>
            <a:r>
              <a:rPr lang="en-US" dirty="0"/>
              <a:t> on Risk Management</a:t>
            </a:r>
          </a:p>
        </p:txBody>
      </p:sp>
      <p:sp>
        <p:nvSpPr>
          <p:cNvPr id="3" name="Content Placeholder 2"/>
          <p:cNvSpPr>
            <a:spLocks noGrp="1"/>
          </p:cNvSpPr>
          <p:nvPr>
            <p:ph idx="1"/>
          </p:nvPr>
        </p:nvSpPr>
        <p:spPr/>
        <p:txBody>
          <a:bodyPr/>
          <a:lstStyle/>
          <a:p>
            <a:endParaRPr lang="en-US" dirty="0">
              <a:hlinkClick r:id="rId2"/>
            </a:endParaRPr>
          </a:p>
          <a:p>
            <a:r>
              <a:rPr lang="en-US" dirty="0"/>
              <a:t>In January 2015, </a:t>
            </a:r>
            <a:r>
              <a:rPr lang="en-US" dirty="0" err="1"/>
              <a:t>Gadd</a:t>
            </a:r>
            <a:r>
              <a:rPr lang="en-US" dirty="0"/>
              <a:t> became the first person to scale the ice-covered rock wall next to the Horseshoe Falls at </a:t>
            </a:r>
            <a:r>
              <a:rPr lang="en-US" dirty="0" err="1"/>
              <a:t>Niagra</a:t>
            </a:r>
            <a:r>
              <a:rPr lang="en-US" dirty="0"/>
              <a:t> Falls, followed by Sarah </a:t>
            </a:r>
            <a:r>
              <a:rPr lang="en-US" dirty="0" err="1"/>
              <a:t>Heuniken</a:t>
            </a:r>
            <a:r>
              <a:rPr lang="en-US" dirty="0"/>
              <a:t>.</a:t>
            </a:r>
          </a:p>
          <a:p>
            <a:endParaRPr lang="en-US" dirty="0">
              <a:hlinkClick r:id="rId2"/>
            </a:endParaRPr>
          </a:p>
          <a:p>
            <a:pPr algn="ctr"/>
            <a:r>
              <a:rPr lang="en-US" dirty="0">
                <a:hlinkClick r:id="rId2"/>
              </a:rPr>
              <a:t>https://youtu.be/MTdFkPTTnsA</a:t>
            </a:r>
            <a:endParaRPr lang="en-US" dirty="0"/>
          </a:p>
          <a:p>
            <a:endParaRPr lang="en-US" dirty="0"/>
          </a:p>
        </p:txBody>
      </p:sp>
    </p:spTree>
    <p:extLst>
      <p:ext uri="{BB962C8B-B14F-4D97-AF65-F5344CB8AC3E}">
        <p14:creationId xmlns:p14="http://schemas.microsoft.com/office/powerpoint/2010/main" val="2953441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Terminology</a:t>
            </a:r>
          </a:p>
        </p:txBody>
      </p:sp>
      <p:sp>
        <p:nvSpPr>
          <p:cNvPr id="3" name="Content Placeholder 2"/>
          <p:cNvSpPr>
            <a:spLocks noGrp="1"/>
          </p:cNvSpPr>
          <p:nvPr>
            <p:ph idx="1"/>
          </p:nvPr>
        </p:nvSpPr>
        <p:spPr/>
        <p:txBody>
          <a:bodyPr>
            <a:normAutofit/>
          </a:bodyPr>
          <a:lstStyle/>
          <a:p>
            <a:r>
              <a:rPr lang="en-US" dirty="0"/>
              <a:t>Hazard</a:t>
            </a:r>
          </a:p>
          <a:p>
            <a:r>
              <a:rPr lang="en-US" dirty="0"/>
              <a:t>Risk</a:t>
            </a:r>
          </a:p>
          <a:p>
            <a:r>
              <a:rPr lang="en-US" dirty="0"/>
              <a:t>Control Measure</a:t>
            </a:r>
          </a:p>
          <a:p>
            <a:r>
              <a:rPr lang="en-US" dirty="0"/>
              <a:t>Generic/Activity Risk Assessment</a:t>
            </a:r>
          </a:p>
          <a:p>
            <a:r>
              <a:rPr lang="en-US" dirty="0"/>
              <a:t>Site Specific Risk Assessment</a:t>
            </a:r>
          </a:p>
          <a:p>
            <a:r>
              <a:rPr lang="en-US" dirty="0"/>
              <a:t>Dynamic Risk Assessment</a:t>
            </a:r>
          </a:p>
        </p:txBody>
      </p:sp>
    </p:spTree>
    <p:extLst>
      <p:ext uri="{BB962C8B-B14F-4D97-AF65-F5344CB8AC3E}">
        <p14:creationId xmlns:p14="http://schemas.microsoft.com/office/powerpoint/2010/main" val="2529613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1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1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Hazard and Risk</a:t>
            </a:r>
          </a:p>
        </p:txBody>
      </p:sp>
      <p:pic>
        <p:nvPicPr>
          <p:cNvPr id="4" name="Picture 1"/>
          <p:cNvPicPr>
            <a:picLocks noGrp="1" noChangeAspect="1"/>
          </p:cNvPicPr>
          <p:nvPr>
            <p:ph idx="1"/>
          </p:nvPr>
        </p:nvPicPr>
        <p:blipFill>
          <a:blip r:embed="rId2">
            <a:extLst>
              <a:ext uri="{28A0092B-C50C-407E-A947-70E740481C1C}">
                <a14:useLocalDpi xmlns:a14="http://schemas.microsoft.com/office/drawing/2010/main" val="0"/>
              </a:ext>
            </a:extLst>
          </a:blip>
          <a:srcRect t="-16609" b="-16609"/>
          <a:stretch>
            <a:fillRect/>
          </a:stretch>
        </p:blipFill>
        <p:spPr bwMode="auto">
          <a:xfrm>
            <a:off x="122238" y="1066800"/>
            <a:ext cx="8842375" cy="5064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7680890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Hazards</a:t>
            </a:r>
          </a:p>
        </p:txBody>
      </p:sp>
      <p:sp>
        <p:nvSpPr>
          <p:cNvPr id="3" name="Content Placeholder 2"/>
          <p:cNvSpPr>
            <a:spLocks noGrp="1"/>
          </p:cNvSpPr>
          <p:nvPr>
            <p:ph idx="1"/>
          </p:nvPr>
        </p:nvSpPr>
        <p:spPr/>
        <p:txBody>
          <a:bodyPr/>
          <a:lstStyle/>
          <a:p>
            <a:pPr marL="0" indent="0">
              <a:buNone/>
            </a:pPr>
            <a:r>
              <a:rPr lang="en-US" b="1" dirty="0"/>
              <a:t>Definition of a Hazard (sometimes called causal factor)</a:t>
            </a:r>
          </a:p>
          <a:p>
            <a:pPr marL="0" indent="0">
              <a:buNone/>
            </a:pPr>
            <a:r>
              <a:rPr lang="en-US" i="1" dirty="0"/>
              <a:t>“anything with the potential to cause harm (loss or injury)” (Barton 2007, Pg12) </a:t>
            </a:r>
            <a:r>
              <a:rPr lang="en-US" dirty="0"/>
              <a:t>Notice the examples given in this text!</a:t>
            </a:r>
          </a:p>
          <a:p>
            <a:pPr marL="0" indent="0">
              <a:buNone/>
            </a:pPr>
            <a:r>
              <a:rPr lang="en-US" dirty="0"/>
              <a:t>“ </a:t>
            </a:r>
            <a:r>
              <a:rPr lang="en-US" i="1" dirty="0"/>
              <a:t>An unsafe condition or activity that, if left uncontrolled, can contribute to an accident</a:t>
            </a:r>
            <a:r>
              <a:rPr lang="en-US" dirty="0"/>
              <a:t>” (</a:t>
            </a:r>
            <a:r>
              <a:rPr lang="en-US" dirty="0" err="1"/>
              <a:t>Attarian</a:t>
            </a:r>
            <a:r>
              <a:rPr lang="en-US" dirty="0"/>
              <a:t> 2012, </a:t>
            </a:r>
            <a:r>
              <a:rPr lang="en-US" dirty="0" err="1"/>
              <a:t>Pg</a:t>
            </a:r>
            <a:r>
              <a:rPr lang="en-US" dirty="0"/>
              <a:t> 129)</a:t>
            </a:r>
          </a:p>
          <a:p>
            <a:pPr marL="0" indent="0">
              <a:buNone/>
            </a:pPr>
            <a:r>
              <a:rPr lang="en-US" b="1" dirty="0"/>
              <a:t>Examples of Hazards: </a:t>
            </a:r>
            <a:r>
              <a:rPr lang="en-US" dirty="0"/>
              <a:t>Cold Water, Lightening Storm, Falling Object </a:t>
            </a:r>
            <a:r>
              <a:rPr lang="en-US" dirty="0" err="1"/>
              <a:t>etc</a:t>
            </a:r>
            <a:endParaRPr lang="en-US" dirty="0"/>
          </a:p>
        </p:txBody>
      </p:sp>
      <p:sp>
        <p:nvSpPr>
          <p:cNvPr id="4" name="TextBox 3"/>
          <p:cNvSpPr txBox="1"/>
          <p:nvPr/>
        </p:nvSpPr>
        <p:spPr>
          <a:xfrm>
            <a:off x="914400" y="5983612"/>
            <a:ext cx="7431215" cy="800219"/>
          </a:xfrm>
          <a:prstGeom prst="rect">
            <a:avLst/>
          </a:prstGeom>
          <a:noFill/>
        </p:spPr>
        <p:txBody>
          <a:bodyPr wrap="square" rtlCol="0">
            <a:spAutoFit/>
          </a:bodyPr>
          <a:lstStyle/>
          <a:p>
            <a:r>
              <a:rPr lang="en-US" sz="2800" dirty="0">
                <a:hlinkClick r:id="rId2"/>
              </a:rPr>
              <a:t>Hazard Perception is key!! </a:t>
            </a:r>
            <a:endParaRPr lang="en-US" sz="2800" dirty="0"/>
          </a:p>
          <a:p>
            <a:endParaRPr lang="en-US" dirty="0"/>
          </a:p>
        </p:txBody>
      </p:sp>
    </p:spTree>
    <p:extLst>
      <p:ext uri="{BB962C8B-B14F-4D97-AF65-F5344CB8AC3E}">
        <p14:creationId xmlns:p14="http://schemas.microsoft.com/office/powerpoint/2010/main" val="39753886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at Risk</a:t>
            </a:r>
          </a:p>
        </p:txBody>
      </p:sp>
      <p:sp>
        <p:nvSpPr>
          <p:cNvPr id="3" name="Content Placeholder 2"/>
          <p:cNvSpPr>
            <a:spLocks noGrp="1"/>
          </p:cNvSpPr>
          <p:nvPr>
            <p:ph idx="1"/>
          </p:nvPr>
        </p:nvSpPr>
        <p:spPr/>
        <p:txBody>
          <a:bodyPr/>
          <a:lstStyle/>
          <a:p>
            <a:pPr>
              <a:defRPr/>
            </a:pPr>
            <a:r>
              <a:rPr lang="en-GB" dirty="0">
                <a:solidFill>
                  <a:schemeClr val="accent5">
                    <a:lumMod val="50000"/>
                  </a:schemeClr>
                </a:solidFill>
              </a:rPr>
              <a:t>Physical wellbeing- disability and death</a:t>
            </a:r>
          </a:p>
          <a:p>
            <a:pPr>
              <a:defRPr/>
            </a:pPr>
            <a:r>
              <a:rPr lang="en-GB" dirty="0">
                <a:solidFill>
                  <a:schemeClr val="accent5">
                    <a:lumMod val="50000"/>
                  </a:schemeClr>
                </a:solidFill>
              </a:rPr>
              <a:t>Emotional wellbeing- PTSD, depression</a:t>
            </a:r>
          </a:p>
          <a:p>
            <a:pPr>
              <a:defRPr/>
            </a:pPr>
            <a:r>
              <a:rPr lang="en-GB" dirty="0">
                <a:solidFill>
                  <a:schemeClr val="accent5">
                    <a:lumMod val="50000"/>
                  </a:schemeClr>
                </a:solidFill>
              </a:rPr>
              <a:t>Cognitive wellbeing- socio-cultural, reality check!</a:t>
            </a:r>
          </a:p>
          <a:p>
            <a:pPr>
              <a:defRPr/>
            </a:pPr>
            <a:r>
              <a:rPr lang="en-GB" dirty="0">
                <a:solidFill>
                  <a:schemeClr val="accent5">
                    <a:lumMod val="50000"/>
                  </a:schemeClr>
                </a:solidFill>
              </a:rPr>
              <a:t>Reputation- professional status, access to resources/ venues</a:t>
            </a:r>
          </a:p>
          <a:p>
            <a:pPr>
              <a:defRPr/>
            </a:pPr>
            <a:r>
              <a:rPr lang="en-GB" dirty="0">
                <a:solidFill>
                  <a:schemeClr val="accent5">
                    <a:lumMod val="50000"/>
                  </a:schemeClr>
                </a:solidFill>
              </a:rPr>
              <a:t>Resources- equipment, footage, finance</a:t>
            </a:r>
          </a:p>
          <a:p>
            <a:pPr>
              <a:defRPr/>
            </a:pPr>
            <a:r>
              <a:rPr lang="en-GB" dirty="0">
                <a:solidFill>
                  <a:schemeClr val="accent5">
                    <a:lumMod val="50000"/>
                  </a:schemeClr>
                </a:solidFill>
              </a:rPr>
              <a:t>Environment- ecosystem damage </a:t>
            </a:r>
          </a:p>
          <a:p>
            <a:endParaRPr lang="en-US" dirty="0"/>
          </a:p>
        </p:txBody>
      </p:sp>
    </p:spTree>
    <p:extLst>
      <p:ext uri="{BB962C8B-B14F-4D97-AF65-F5344CB8AC3E}">
        <p14:creationId xmlns:p14="http://schemas.microsoft.com/office/powerpoint/2010/main" val="62423238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t="-4119" b="-4119"/>
          <a:stretch>
            <a:fillRect/>
          </a:stretch>
        </p:blipFill>
        <p:spPr bwMode="auto">
          <a:xfrm>
            <a:off x="250843" y="282237"/>
            <a:ext cx="8340519" cy="65506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TextBox 4"/>
          <p:cNvSpPr txBox="1"/>
          <p:nvPr/>
        </p:nvSpPr>
        <p:spPr>
          <a:xfrm>
            <a:off x="5173631" y="423359"/>
            <a:ext cx="3825351" cy="646331"/>
          </a:xfrm>
          <a:prstGeom prst="rect">
            <a:avLst/>
          </a:prstGeom>
          <a:noFill/>
        </p:spPr>
        <p:txBody>
          <a:bodyPr wrap="square" rtlCol="0">
            <a:spAutoFit/>
          </a:bodyPr>
          <a:lstStyle/>
          <a:p>
            <a:pPr>
              <a:defRPr/>
            </a:pPr>
            <a:r>
              <a:rPr lang="en-GB" b="1" dirty="0">
                <a:solidFill>
                  <a:schemeClr val="accent5">
                    <a:lumMod val="50000"/>
                  </a:schemeClr>
                </a:solidFill>
                <a:latin typeface="Arial" panose="020B0604020202020204" pitchFamily="34" charset="0"/>
              </a:rPr>
              <a:t>Health and Safety Executive: </a:t>
            </a:r>
          </a:p>
          <a:p>
            <a:pPr>
              <a:defRPr/>
            </a:pPr>
            <a:r>
              <a:rPr lang="en-GB" b="1" dirty="0">
                <a:solidFill>
                  <a:schemeClr val="accent5">
                    <a:lumMod val="50000"/>
                  </a:schemeClr>
                </a:solidFill>
                <a:latin typeface="Arial" panose="020B0604020202020204" pitchFamily="34" charset="0"/>
              </a:rPr>
              <a:t>5 Steps to Risk Assessment</a:t>
            </a:r>
          </a:p>
        </p:txBody>
      </p:sp>
      <p:sp>
        <p:nvSpPr>
          <p:cNvPr id="6" name="TextBox 5"/>
          <p:cNvSpPr txBox="1"/>
          <p:nvPr/>
        </p:nvSpPr>
        <p:spPr>
          <a:xfrm>
            <a:off x="5722349" y="6162204"/>
            <a:ext cx="2633848" cy="646331"/>
          </a:xfrm>
          <a:prstGeom prst="rect">
            <a:avLst/>
          </a:prstGeom>
          <a:noFill/>
        </p:spPr>
        <p:txBody>
          <a:bodyPr wrap="square" rtlCol="0">
            <a:spAutoFit/>
          </a:bodyPr>
          <a:lstStyle/>
          <a:p>
            <a:pPr>
              <a:defRPr/>
            </a:pPr>
            <a:r>
              <a:rPr lang="en-GB" dirty="0">
                <a:solidFill>
                  <a:schemeClr val="accent5">
                    <a:lumMod val="50000"/>
                  </a:schemeClr>
                </a:solidFill>
                <a:latin typeface="Arial" panose="020B0604020202020204" pitchFamily="34" charset="0"/>
              </a:rPr>
              <a:t>(Adapted from </a:t>
            </a:r>
            <a:r>
              <a:rPr lang="en-GB" dirty="0" err="1">
                <a:solidFill>
                  <a:schemeClr val="accent5">
                    <a:lumMod val="50000"/>
                  </a:schemeClr>
                </a:solidFill>
                <a:latin typeface="Arial" panose="020B0604020202020204" pitchFamily="34" charset="0"/>
              </a:rPr>
              <a:t>RoSPA</a:t>
            </a:r>
            <a:r>
              <a:rPr lang="en-GB" dirty="0">
                <a:solidFill>
                  <a:schemeClr val="accent5">
                    <a:lumMod val="50000"/>
                  </a:schemeClr>
                </a:solidFill>
                <a:latin typeface="Arial" panose="020B0604020202020204" pitchFamily="34" charset="0"/>
              </a:rPr>
              <a:t>, 2018 P50)</a:t>
            </a:r>
          </a:p>
        </p:txBody>
      </p:sp>
    </p:spTree>
    <p:extLst>
      <p:ext uri="{BB962C8B-B14F-4D97-AF65-F5344CB8AC3E}">
        <p14:creationId xmlns:p14="http://schemas.microsoft.com/office/powerpoint/2010/main" val="30649281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Step 1: Identifying the Hazard!</a:t>
            </a:r>
          </a:p>
        </p:txBody>
      </p:sp>
      <p:sp>
        <p:nvSpPr>
          <p:cNvPr id="3" name="Content Placeholder 2"/>
          <p:cNvSpPr>
            <a:spLocks noGrp="1"/>
          </p:cNvSpPr>
          <p:nvPr>
            <p:ph idx="1"/>
          </p:nvPr>
        </p:nvSpPr>
        <p:spPr/>
        <p:txBody>
          <a:bodyPr/>
          <a:lstStyle/>
          <a:p>
            <a:pPr marL="0" indent="0">
              <a:buNone/>
            </a:pPr>
            <a:r>
              <a:rPr lang="en-GB" u="sng" dirty="0">
                <a:latin typeface="Arial" charset="0"/>
                <a:hlinkClick r:id="rId2"/>
              </a:rPr>
              <a:t>https://www.dailymotion.com/video/x4vvq6o</a:t>
            </a:r>
            <a:endParaRPr lang="en-GB" u="sng" dirty="0">
              <a:latin typeface="Arial" charset="0"/>
            </a:endParaRPr>
          </a:p>
          <a:p>
            <a:pPr marL="0" indent="0">
              <a:buNone/>
            </a:pPr>
            <a:r>
              <a:rPr lang="en-GB" u="sng" dirty="0">
                <a:latin typeface="Arial" charset="0"/>
              </a:rPr>
              <a:t>Watch the first 10 minutes.</a:t>
            </a:r>
          </a:p>
          <a:p>
            <a:pPr marL="0" indent="0">
              <a:buNone/>
            </a:pPr>
            <a:r>
              <a:rPr lang="en-GB" dirty="0">
                <a:latin typeface="Arial" charset="0"/>
              </a:rPr>
              <a:t>Dr Dan (one of the castaways) is an experienced A&amp;E consultant.  He thought Paddy (the casualty) was going to die from internal injuries sustained in the fall.</a:t>
            </a:r>
          </a:p>
          <a:p>
            <a:pPr marL="0" indent="0">
              <a:buNone/>
            </a:pPr>
            <a:r>
              <a:rPr lang="en-GB" dirty="0">
                <a:latin typeface="Arial" charset="0"/>
              </a:rPr>
              <a:t>Apart from the fall what other hazards/ risks were there, who else was at risk?</a:t>
            </a:r>
          </a:p>
          <a:p>
            <a:endParaRPr lang="en-US" dirty="0"/>
          </a:p>
        </p:txBody>
      </p:sp>
    </p:spTree>
    <p:extLst>
      <p:ext uri="{BB962C8B-B14F-4D97-AF65-F5344CB8AC3E}">
        <p14:creationId xmlns:p14="http://schemas.microsoft.com/office/powerpoint/2010/main" val="20654610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3810" y="956473"/>
            <a:ext cx="8669750" cy="5785887"/>
          </a:xfrm>
        </p:spPr>
        <p:txBody>
          <a:bodyPr>
            <a:normAutofit fontScale="62500" lnSpcReduction="20000"/>
          </a:bodyPr>
          <a:lstStyle/>
          <a:p>
            <a:pPr marL="0" indent="0">
              <a:buNone/>
            </a:pPr>
            <a:endParaRPr lang="en-GB" sz="2800" dirty="0">
              <a:solidFill>
                <a:srgbClr val="000000"/>
              </a:solidFill>
            </a:endParaRPr>
          </a:p>
          <a:p>
            <a:r>
              <a:rPr lang="en-GB" sz="2800" dirty="0">
                <a:solidFill>
                  <a:srgbClr val="000000"/>
                </a:solidFill>
              </a:rPr>
              <a:t>Dynamic nature of the environment: </a:t>
            </a:r>
          </a:p>
          <a:p>
            <a:r>
              <a:rPr lang="en-GB" sz="2800" dirty="0">
                <a:solidFill>
                  <a:srgbClr val="000000"/>
                </a:solidFill>
              </a:rPr>
              <a:t>e.g., high tide v low tide, flood v drought… how quickly can they change?</a:t>
            </a:r>
          </a:p>
          <a:p>
            <a:endParaRPr lang="en-GB" sz="2800" dirty="0">
              <a:solidFill>
                <a:srgbClr val="000000"/>
              </a:solidFill>
            </a:endParaRPr>
          </a:p>
          <a:p>
            <a:r>
              <a:rPr lang="en-GB" sz="2800" dirty="0">
                <a:solidFill>
                  <a:srgbClr val="000000"/>
                </a:solidFill>
              </a:rPr>
              <a:t>Complexity: multiple hazards in a single location</a:t>
            </a:r>
          </a:p>
          <a:p>
            <a:r>
              <a:rPr lang="en-GB" sz="2800" dirty="0">
                <a:solidFill>
                  <a:srgbClr val="000000"/>
                </a:solidFill>
              </a:rPr>
              <a:t>Cold, deep, fast moving, contaminated water</a:t>
            </a:r>
          </a:p>
          <a:p>
            <a:endParaRPr lang="en-GB" sz="2800" dirty="0">
              <a:solidFill>
                <a:srgbClr val="000000"/>
              </a:solidFill>
            </a:endParaRPr>
          </a:p>
          <a:p>
            <a:r>
              <a:rPr lang="en-GB" sz="2800" dirty="0">
                <a:solidFill>
                  <a:srgbClr val="000000"/>
                </a:solidFill>
              </a:rPr>
              <a:t>Knowledge of site</a:t>
            </a:r>
          </a:p>
          <a:p>
            <a:r>
              <a:rPr lang="en-GB" sz="2800" dirty="0">
                <a:solidFill>
                  <a:srgbClr val="000000"/>
                </a:solidFill>
              </a:rPr>
              <a:t>Knowledge of activity</a:t>
            </a:r>
          </a:p>
          <a:p>
            <a:r>
              <a:rPr lang="en-GB" sz="2800" dirty="0">
                <a:solidFill>
                  <a:srgbClr val="000000"/>
                </a:solidFill>
              </a:rPr>
              <a:t>Knowledge of participants </a:t>
            </a:r>
          </a:p>
          <a:p>
            <a:endParaRPr lang="en-GB" sz="2800" dirty="0">
              <a:solidFill>
                <a:srgbClr val="000000"/>
              </a:solidFill>
            </a:endParaRPr>
          </a:p>
          <a:p>
            <a:r>
              <a:rPr lang="en-GB" sz="2800" dirty="0">
                <a:solidFill>
                  <a:srgbClr val="000000"/>
                </a:solidFill>
              </a:rPr>
              <a:t>Requires a degree of technical knowledge and experience</a:t>
            </a:r>
          </a:p>
          <a:p>
            <a:endParaRPr lang="en-US" dirty="0"/>
          </a:p>
        </p:txBody>
      </p:sp>
      <p:sp>
        <p:nvSpPr>
          <p:cNvPr id="4" name="TextBox 3"/>
          <p:cNvSpPr txBox="1"/>
          <p:nvPr/>
        </p:nvSpPr>
        <p:spPr>
          <a:xfrm>
            <a:off x="1348279" y="517437"/>
            <a:ext cx="6255390" cy="461665"/>
          </a:xfrm>
          <a:prstGeom prst="rect">
            <a:avLst/>
          </a:prstGeom>
          <a:noFill/>
        </p:spPr>
        <p:txBody>
          <a:bodyPr wrap="square" rtlCol="0">
            <a:spAutoFit/>
          </a:bodyPr>
          <a:lstStyle/>
          <a:p>
            <a:pPr algn="ctr"/>
            <a:r>
              <a:rPr lang="en-US" sz="2400" b="1" dirty="0"/>
              <a:t>Considerations in Hazard Identification</a:t>
            </a:r>
          </a:p>
        </p:txBody>
      </p:sp>
    </p:spTree>
    <p:extLst>
      <p:ext uri="{BB962C8B-B14F-4D97-AF65-F5344CB8AC3E}">
        <p14:creationId xmlns:p14="http://schemas.microsoft.com/office/powerpoint/2010/main" val="32061077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1128953"/>
            <a:ext cx="7313613" cy="5493282"/>
          </a:xfrm>
        </p:spPr>
        <p:txBody>
          <a:bodyPr>
            <a:normAutofit fontScale="85000" lnSpcReduction="20000"/>
          </a:bodyPr>
          <a:lstStyle/>
          <a:p>
            <a:pPr marL="0" indent="0">
              <a:buNone/>
            </a:pPr>
            <a:r>
              <a:rPr lang="en-US" b="1" dirty="0"/>
              <a:t>Absolute Risk</a:t>
            </a:r>
          </a:p>
          <a:p>
            <a:pPr marL="0" indent="0">
              <a:buNone/>
            </a:pPr>
            <a:r>
              <a:rPr lang="en-US" i="1" dirty="0"/>
              <a:t>“The uppermost limit of the risk inherent in a situation”</a:t>
            </a:r>
          </a:p>
          <a:p>
            <a:pPr marL="0" indent="0">
              <a:buNone/>
            </a:pPr>
            <a:r>
              <a:rPr lang="en-US" dirty="0"/>
              <a:t>The kayaker capsizes and drowns</a:t>
            </a:r>
          </a:p>
          <a:p>
            <a:pPr marL="0" indent="0">
              <a:buNone/>
            </a:pPr>
            <a:r>
              <a:rPr lang="en-US" b="1" dirty="0"/>
              <a:t>Real Risk</a:t>
            </a:r>
          </a:p>
          <a:p>
            <a:pPr marL="0" indent="0">
              <a:buNone/>
            </a:pPr>
            <a:r>
              <a:rPr lang="en-US" i="1" dirty="0"/>
              <a:t>“The amount of risk that actually exists at any given moment in time (‘absolute risk’ adjusted by control measures)”</a:t>
            </a:r>
          </a:p>
          <a:p>
            <a:pPr marL="0" indent="0">
              <a:buNone/>
            </a:pPr>
            <a:r>
              <a:rPr lang="en-US" dirty="0"/>
              <a:t>Bumps and bruises from swimming the rapid</a:t>
            </a:r>
          </a:p>
          <a:p>
            <a:pPr marL="0" indent="0">
              <a:buNone/>
            </a:pPr>
            <a:r>
              <a:rPr lang="en-US" b="1" dirty="0"/>
              <a:t>Perceived Risk</a:t>
            </a:r>
          </a:p>
          <a:p>
            <a:pPr marL="0" indent="0">
              <a:buNone/>
            </a:pPr>
            <a:r>
              <a:rPr lang="en-US" i="1" dirty="0"/>
              <a:t>“Any individuals subjective assessment of the real risk present at any time (may not be related to either the absolute or real risk)”</a:t>
            </a:r>
          </a:p>
          <a:p>
            <a:pPr marL="0" indent="0">
              <a:buNone/>
            </a:pPr>
            <a:r>
              <a:rPr lang="en-US" dirty="0"/>
              <a:t>I am totally safe, the instructor is with me!</a:t>
            </a:r>
          </a:p>
          <a:p>
            <a:pPr marL="0" indent="0" algn="r">
              <a:buNone/>
            </a:pPr>
            <a:r>
              <a:rPr lang="en-US" dirty="0"/>
              <a:t>(Haddock 1993)</a:t>
            </a:r>
          </a:p>
        </p:txBody>
      </p:sp>
      <p:sp>
        <p:nvSpPr>
          <p:cNvPr id="2" name="TextBox 1"/>
          <p:cNvSpPr txBox="1"/>
          <p:nvPr/>
        </p:nvSpPr>
        <p:spPr>
          <a:xfrm>
            <a:off x="1269891" y="329278"/>
            <a:ext cx="6678687" cy="523220"/>
          </a:xfrm>
          <a:prstGeom prst="rect">
            <a:avLst/>
          </a:prstGeom>
          <a:noFill/>
        </p:spPr>
        <p:txBody>
          <a:bodyPr wrap="square" rtlCol="0">
            <a:spAutoFit/>
          </a:bodyPr>
          <a:lstStyle/>
          <a:p>
            <a:pPr algn="ctr"/>
            <a:r>
              <a:rPr lang="en-US" sz="2800" b="1" dirty="0"/>
              <a:t>Types of Risk</a:t>
            </a:r>
          </a:p>
        </p:txBody>
      </p:sp>
    </p:spTree>
    <p:extLst>
      <p:ext uri="{BB962C8B-B14F-4D97-AF65-F5344CB8AC3E}">
        <p14:creationId xmlns:p14="http://schemas.microsoft.com/office/powerpoint/2010/main" val="381608295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Risk and Adventure</a:t>
            </a:r>
          </a:p>
        </p:txBody>
      </p:sp>
      <p:pic>
        <p:nvPicPr>
          <p:cNvPr id="4" name="Picture 4" descr="http://wilderdom.com/images/PriestAdventureExperienceParadigm.gif"/>
          <p:cNvPicPr>
            <a:picLocks noGrp="1" noChangeAspect="1" noChangeArrowheads="1"/>
          </p:cNvPicPr>
          <p:nvPr>
            <p:ph idx="1"/>
          </p:nvPr>
        </p:nvPicPr>
        <p:blipFill>
          <a:blip r:embed="rId2" r:link="rId3">
            <a:extLst>
              <a:ext uri="{28A0092B-C50C-407E-A947-70E740481C1C}">
                <a14:useLocalDpi xmlns:a14="http://schemas.microsoft.com/office/drawing/2010/main" val="0"/>
              </a:ext>
            </a:extLst>
          </a:blip>
          <a:srcRect t="1180" b="1180"/>
          <a:stretch>
            <a:fillRect/>
          </a:stretch>
        </p:blipFill>
        <p:spPr bwMode="auto">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TextBox 4"/>
          <p:cNvSpPr txBox="1"/>
          <p:nvPr/>
        </p:nvSpPr>
        <p:spPr>
          <a:xfrm>
            <a:off x="1254213" y="6011517"/>
            <a:ext cx="6973800" cy="646331"/>
          </a:xfrm>
          <a:prstGeom prst="rect">
            <a:avLst/>
          </a:prstGeom>
          <a:noFill/>
        </p:spPr>
        <p:txBody>
          <a:bodyPr wrap="square" rtlCol="0">
            <a:spAutoFit/>
          </a:bodyPr>
          <a:lstStyle/>
          <a:p>
            <a:r>
              <a:rPr lang="en-GB" altLang="en-US" dirty="0">
                <a:solidFill>
                  <a:schemeClr val="accent5">
                    <a:lumMod val="50000"/>
                  </a:schemeClr>
                </a:solidFill>
                <a:latin typeface="Arial" panose="020B0604020202020204" pitchFamily="34" charset="0"/>
              </a:rPr>
              <a:t>The Adventure Experience Paradigm (Martin &amp; Priest, 1986; Priest, 1990, 1999</a:t>
            </a:r>
            <a:endParaRPr lang="en-US" dirty="0"/>
          </a:p>
        </p:txBody>
      </p:sp>
    </p:spTree>
    <p:extLst>
      <p:ext uri="{BB962C8B-B14F-4D97-AF65-F5344CB8AC3E}">
        <p14:creationId xmlns:p14="http://schemas.microsoft.com/office/powerpoint/2010/main" val="7164519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31"/>
          <p:cNvSpPr txBox="1">
            <a:spLocks noChangeArrowheads="1"/>
          </p:cNvSpPr>
          <p:nvPr/>
        </p:nvSpPr>
        <p:spPr bwMode="auto">
          <a:xfrm>
            <a:off x="3563938" y="4581525"/>
            <a:ext cx="1871662" cy="3667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eaLnBrk="1" hangingPunct="1">
              <a:spcBef>
                <a:spcPct val="50000"/>
              </a:spcBef>
            </a:pPr>
            <a:endParaRPr lang="en-US" sz="1800"/>
          </a:p>
        </p:txBody>
      </p:sp>
      <p:grpSp>
        <p:nvGrpSpPr>
          <p:cNvPr id="17411" name="Group 1"/>
          <p:cNvGrpSpPr>
            <a:grpSpLocks/>
          </p:cNvGrpSpPr>
          <p:nvPr/>
        </p:nvGrpSpPr>
        <p:grpSpPr bwMode="auto">
          <a:xfrm>
            <a:off x="323850" y="549275"/>
            <a:ext cx="5256213" cy="5942013"/>
            <a:chOff x="1799431" y="260648"/>
            <a:chExt cx="5256212" cy="5942805"/>
          </a:xfrm>
        </p:grpSpPr>
        <p:grpSp>
          <p:nvGrpSpPr>
            <p:cNvPr id="17417" name="Group 29"/>
            <p:cNvGrpSpPr>
              <a:grpSpLocks/>
            </p:cNvGrpSpPr>
            <p:nvPr/>
          </p:nvGrpSpPr>
          <p:grpSpPr bwMode="auto">
            <a:xfrm>
              <a:off x="1799431" y="260648"/>
              <a:ext cx="5256212" cy="5300662"/>
              <a:chOff x="1156" y="981"/>
              <a:chExt cx="3311" cy="3339"/>
            </a:xfrm>
          </p:grpSpPr>
          <p:sp>
            <p:nvSpPr>
              <p:cNvPr id="17422" name="Oval 25"/>
              <p:cNvSpPr>
                <a:spLocks noChangeArrowheads="1"/>
              </p:cNvSpPr>
              <p:nvPr/>
            </p:nvSpPr>
            <p:spPr bwMode="auto">
              <a:xfrm>
                <a:off x="1156" y="981"/>
                <a:ext cx="3311" cy="3339"/>
              </a:xfrm>
              <a:prstGeom prst="ellipse">
                <a:avLst/>
              </a:prstGeom>
              <a:solidFill>
                <a:srgbClr val="FF0000"/>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eaLnBrk="1" hangingPunct="1"/>
                <a:endParaRPr lang="en-US"/>
              </a:p>
            </p:txBody>
          </p:sp>
          <p:sp>
            <p:nvSpPr>
              <p:cNvPr id="17423" name="Oval 27"/>
              <p:cNvSpPr>
                <a:spLocks noChangeArrowheads="1"/>
              </p:cNvSpPr>
              <p:nvPr/>
            </p:nvSpPr>
            <p:spPr bwMode="auto">
              <a:xfrm>
                <a:off x="1655" y="1480"/>
                <a:ext cx="2314" cy="2358"/>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eaLnBrk="1" hangingPunct="1"/>
                <a:endParaRPr lang="en-US"/>
              </a:p>
            </p:txBody>
          </p:sp>
          <p:sp>
            <p:nvSpPr>
              <p:cNvPr id="17424" name="Oval 28"/>
              <p:cNvSpPr>
                <a:spLocks noChangeArrowheads="1"/>
              </p:cNvSpPr>
              <p:nvPr/>
            </p:nvSpPr>
            <p:spPr bwMode="auto">
              <a:xfrm>
                <a:off x="2200" y="2069"/>
                <a:ext cx="1180" cy="1225"/>
              </a:xfrm>
              <a:prstGeom prst="ellipse">
                <a:avLst/>
              </a:prstGeom>
              <a:solidFill>
                <a:srgbClr val="99CC00"/>
              </a:solidFill>
              <a:ln w="9525">
                <a:solidFill>
                  <a:schemeClr val="tx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eaLnBrk="1" hangingPunct="1"/>
                <a:endParaRPr lang="en-US"/>
              </a:p>
            </p:txBody>
          </p:sp>
        </p:grpSp>
        <p:sp>
          <p:nvSpPr>
            <p:cNvPr id="17418" name="Text Box 30"/>
            <p:cNvSpPr txBox="1">
              <a:spLocks noChangeArrowheads="1"/>
            </p:cNvSpPr>
            <p:nvPr/>
          </p:nvSpPr>
          <p:spPr bwMode="auto">
            <a:xfrm>
              <a:off x="3275012" y="5684341"/>
              <a:ext cx="2449513" cy="5191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lgn="ctr" eaLnBrk="1" hangingPunct="1">
                <a:spcBef>
                  <a:spcPct val="50000"/>
                </a:spcBef>
              </a:pPr>
              <a:r>
                <a:rPr lang="en-GB" sz="2800" dirty="0"/>
                <a:t>Panic Zone</a:t>
              </a:r>
            </a:p>
          </p:txBody>
        </p:sp>
        <p:sp>
          <p:nvSpPr>
            <p:cNvPr id="17419" name="Text Box 32"/>
            <p:cNvSpPr txBox="1">
              <a:spLocks noChangeArrowheads="1"/>
            </p:cNvSpPr>
            <p:nvPr/>
          </p:nvSpPr>
          <p:spPr bwMode="auto">
            <a:xfrm>
              <a:off x="3313112" y="2706761"/>
              <a:ext cx="2016125" cy="5794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lgn="ctr" eaLnBrk="1" hangingPunct="1">
                <a:spcBef>
                  <a:spcPct val="50000"/>
                </a:spcBef>
              </a:pPr>
              <a:r>
                <a:rPr lang="en-GB" dirty="0"/>
                <a:t>Boredom</a:t>
              </a:r>
              <a:endParaRPr lang="en-US" dirty="0"/>
            </a:p>
          </p:txBody>
        </p:sp>
        <p:sp>
          <p:nvSpPr>
            <p:cNvPr id="17420" name="Text Box 33"/>
            <p:cNvSpPr txBox="1">
              <a:spLocks noChangeArrowheads="1"/>
            </p:cNvSpPr>
            <p:nvPr/>
          </p:nvSpPr>
          <p:spPr bwMode="auto">
            <a:xfrm>
              <a:off x="2844006" y="3860800"/>
              <a:ext cx="3167063" cy="5794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lgn="ctr" eaLnBrk="1" hangingPunct="1">
                <a:spcBef>
                  <a:spcPct val="50000"/>
                </a:spcBef>
              </a:pPr>
              <a:r>
                <a:rPr lang="en-GB" dirty="0"/>
                <a:t>Comfort Zone</a:t>
              </a:r>
              <a:endParaRPr lang="en-US" dirty="0"/>
            </a:p>
          </p:txBody>
        </p:sp>
        <p:sp>
          <p:nvSpPr>
            <p:cNvPr id="17421" name="Text Box 34"/>
            <p:cNvSpPr txBox="1">
              <a:spLocks noChangeArrowheads="1"/>
            </p:cNvSpPr>
            <p:nvPr/>
          </p:nvSpPr>
          <p:spPr bwMode="auto">
            <a:xfrm>
              <a:off x="3059112" y="4824487"/>
              <a:ext cx="2736850" cy="5794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spAutoFit/>
            </a:bodyPr>
            <a:lstStyle>
              <a:lvl1pPr>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lgn="ctr" eaLnBrk="1" hangingPunct="1">
                <a:spcBef>
                  <a:spcPct val="50000"/>
                </a:spcBef>
              </a:pPr>
              <a:r>
                <a:rPr lang="en-GB" dirty="0"/>
                <a:t>Challenge</a:t>
              </a:r>
              <a:endParaRPr lang="en-US" dirty="0"/>
            </a:p>
          </p:txBody>
        </p:sp>
      </p:grpSp>
      <p:sp>
        <p:nvSpPr>
          <p:cNvPr id="17412" name="TextBox 2"/>
          <p:cNvSpPr txBox="1">
            <a:spLocks noChangeArrowheads="1"/>
          </p:cNvSpPr>
          <p:nvPr/>
        </p:nvSpPr>
        <p:spPr bwMode="auto">
          <a:xfrm>
            <a:off x="5510213" y="3100388"/>
            <a:ext cx="3525837"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eaLnBrk="1" hangingPunct="1"/>
            <a:r>
              <a:rPr lang="en-GB" sz="2800"/>
              <a:t>Ennui: Switching off</a:t>
            </a:r>
          </a:p>
        </p:txBody>
      </p:sp>
      <p:sp>
        <p:nvSpPr>
          <p:cNvPr id="17413" name="TextBox 3"/>
          <p:cNvSpPr txBox="1">
            <a:spLocks noChangeArrowheads="1"/>
          </p:cNvSpPr>
          <p:nvPr/>
        </p:nvSpPr>
        <p:spPr bwMode="auto">
          <a:xfrm>
            <a:off x="5722938" y="4213225"/>
            <a:ext cx="3284537" cy="522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eaLnBrk="1" hangingPunct="1"/>
            <a:r>
              <a:rPr lang="en-GB" sz="2800"/>
              <a:t>Heuristic Traps</a:t>
            </a:r>
          </a:p>
        </p:txBody>
      </p:sp>
      <p:sp>
        <p:nvSpPr>
          <p:cNvPr id="5" name="TextBox 4"/>
          <p:cNvSpPr txBox="1"/>
          <p:nvPr/>
        </p:nvSpPr>
        <p:spPr>
          <a:xfrm>
            <a:off x="2411413" y="0"/>
            <a:ext cx="7921625" cy="646113"/>
          </a:xfrm>
          <a:prstGeom prst="rect">
            <a:avLst/>
          </a:prstGeom>
          <a:noFill/>
        </p:spPr>
        <p:txBody>
          <a:bodyPr>
            <a:spAutoFit/>
          </a:bodyPr>
          <a:lstStyle/>
          <a:p>
            <a:pPr eaLnBrk="1" hangingPunct="1">
              <a:defRPr/>
            </a:pPr>
            <a:r>
              <a:rPr lang="en-GB" sz="3600" b="1" dirty="0">
                <a:solidFill>
                  <a:schemeClr val="accent5">
                    <a:lumMod val="50000"/>
                  </a:schemeClr>
                </a:solidFill>
                <a:latin typeface="Arial" panose="020B0604020202020204" pitchFamily="34" charset="0"/>
                <a:ea typeface="+mn-ea"/>
              </a:rPr>
              <a:t>Comfort Zone &amp; Links to Risk</a:t>
            </a:r>
          </a:p>
        </p:txBody>
      </p:sp>
      <p:sp>
        <p:nvSpPr>
          <p:cNvPr id="17415" name="TextBox 5"/>
          <p:cNvSpPr txBox="1">
            <a:spLocks noChangeArrowheads="1"/>
          </p:cNvSpPr>
          <p:nvPr/>
        </p:nvSpPr>
        <p:spPr bwMode="auto">
          <a:xfrm>
            <a:off x="4510088" y="5097463"/>
            <a:ext cx="4579937"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eaLnBrk="1" hangingPunct="1"/>
            <a:r>
              <a:rPr lang="en-GB" sz="2800"/>
              <a:t>Focus on technical aspects</a:t>
            </a:r>
          </a:p>
        </p:txBody>
      </p:sp>
      <p:sp>
        <p:nvSpPr>
          <p:cNvPr id="17416" name="TextBox 6"/>
          <p:cNvSpPr txBox="1">
            <a:spLocks noChangeArrowheads="1"/>
          </p:cNvSpPr>
          <p:nvPr/>
        </p:nvSpPr>
        <p:spPr bwMode="auto">
          <a:xfrm>
            <a:off x="4356100" y="5837238"/>
            <a:ext cx="4679950" cy="9540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3200">
                <a:solidFill>
                  <a:schemeClr val="tx1"/>
                </a:solidFill>
                <a:latin typeface="Arial" charset="0"/>
                <a:ea typeface="ＭＳ Ｐゴシック" charset="0"/>
              </a:defRPr>
            </a:lvl1pPr>
            <a:lvl2pPr>
              <a:defRPr sz="2800">
                <a:solidFill>
                  <a:schemeClr val="tx1"/>
                </a:solidFill>
                <a:latin typeface="Arial" charset="0"/>
                <a:ea typeface="ＭＳ Ｐゴシック" charset="0"/>
              </a:defRPr>
            </a:lvl2pPr>
            <a:lvl3pPr>
              <a:defRPr sz="2400">
                <a:solidFill>
                  <a:schemeClr val="tx1"/>
                </a:solidFill>
                <a:latin typeface="Arial" charset="0"/>
                <a:ea typeface="ＭＳ Ｐゴシック" charset="0"/>
              </a:defRPr>
            </a:lvl3pPr>
            <a:lvl4pPr>
              <a:defRPr sz="2000">
                <a:solidFill>
                  <a:schemeClr val="tx1"/>
                </a:solidFill>
                <a:latin typeface="Arial" charset="0"/>
                <a:ea typeface="ＭＳ Ｐゴシック" charset="0"/>
              </a:defRPr>
            </a:lvl4pPr>
            <a:lvl5pPr>
              <a:defRPr sz="2000">
                <a:solidFill>
                  <a:schemeClr val="tx1"/>
                </a:solidFill>
                <a:latin typeface="Arial" charset="0"/>
                <a:ea typeface="ＭＳ Ｐゴシック" charset="0"/>
              </a:defRPr>
            </a:lvl5pPr>
            <a:lvl6pPr eaLnBrk="0" fontAlgn="base" hangingPunct="0">
              <a:spcBef>
                <a:spcPct val="20000"/>
              </a:spcBef>
              <a:spcAft>
                <a:spcPct val="0"/>
              </a:spcAft>
              <a:buChar char="»"/>
              <a:defRPr sz="2000">
                <a:solidFill>
                  <a:schemeClr val="tx1"/>
                </a:solidFill>
                <a:latin typeface="Arial" charset="0"/>
                <a:ea typeface="ＭＳ Ｐゴシック" charset="0"/>
              </a:defRPr>
            </a:lvl6pPr>
            <a:lvl7pPr eaLnBrk="0" fontAlgn="base" hangingPunct="0">
              <a:spcBef>
                <a:spcPct val="20000"/>
              </a:spcBef>
              <a:spcAft>
                <a:spcPct val="0"/>
              </a:spcAft>
              <a:buChar char="»"/>
              <a:defRPr sz="2000">
                <a:solidFill>
                  <a:schemeClr val="tx1"/>
                </a:solidFill>
                <a:latin typeface="Arial" charset="0"/>
                <a:ea typeface="ＭＳ Ｐゴシック" charset="0"/>
              </a:defRPr>
            </a:lvl7pPr>
            <a:lvl8pPr eaLnBrk="0" fontAlgn="base" hangingPunct="0">
              <a:spcBef>
                <a:spcPct val="20000"/>
              </a:spcBef>
              <a:spcAft>
                <a:spcPct val="0"/>
              </a:spcAft>
              <a:buChar char="»"/>
              <a:defRPr sz="2000">
                <a:solidFill>
                  <a:schemeClr val="tx1"/>
                </a:solidFill>
                <a:latin typeface="Arial" charset="0"/>
                <a:ea typeface="ＭＳ Ｐゴシック" charset="0"/>
              </a:defRPr>
            </a:lvl8pPr>
            <a:lvl9pPr eaLnBrk="0" fontAlgn="base" hangingPunct="0">
              <a:spcBef>
                <a:spcPct val="20000"/>
              </a:spcBef>
              <a:spcAft>
                <a:spcPct val="0"/>
              </a:spcAft>
              <a:buChar char="»"/>
              <a:defRPr sz="2000">
                <a:solidFill>
                  <a:schemeClr val="tx1"/>
                </a:solidFill>
                <a:latin typeface="Arial" charset="0"/>
                <a:ea typeface="ＭＳ Ｐゴシック" charset="0"/>
              </a:defRPr>
            </a:lvl9pPr>
          </a:lstStyle>
          <a:p>
            <a:pPr algn="ctr" eaLnBrk="1" hangingPunct="1"/>
            <a:r>
              <a:rPr lang="en-GB" sz="2800" dirty="0"/>
              <a:t>Fight or flight: poor decision making</a:t>
            </a:r>
          </a:p>
        </p:txBody>
      </p:sp>
    </p:spTree>
    <p:extLst>
      <p:ext uri="{BB962C8B-B14F-4D97-AF65-F5344CB8AC3E}">
        <p14:creationId xmlns:p14="http://schemas.microsoft.com/office/powerpoint/2010/main" val="25584431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03238"/>
            <a:ext cx="7313613" cy="1231900"/>
          </a:xfrm>
        </p:spPr>
        <p:txBody>
          <a:bodyPr/>
          <a:lstStyle/>
          <a:p>
            <a:r>
              <a:rPr lang="en-US" dirty="0"/>
              <a:t>Risk Perception and Risk Tolerance</a:t>
            </a:r>
          </a:p>
        </p:txBody>
      </p:sp>
      <p:sp>
        <p:nvSpPr>
          <p:cNvPr id="3" name="Content Placeholder 2"/>
          <p:cNvSpPr>
            <a:spLocks noGrp="1"/>
          </p:cNvSpPr>
          <p:nvPr>
            <p:ph idx="1"/>
          </p:nvPr>
        </p:nvSpPr>
        <p:spPr>
          <a:xfrm>
            <a:off x="914400" y="2080096"/>
            <a:ext cx="7313613" cy="4056062"/>
          </a:xfrm>
        </p:spPr>
        <p:txBody>
          <a:bodyPr>
            <a:normAutofit/>
          </a:bodyPr>
          <a:lstStyle/>
          <a:p>
            <a:pPr marL="0" indent="0" algn="ctr">
              <a:buNone/>
            </a:pPr>
            <a:endParaRPr lang="en-US" dirty="0"/>
          </a:p>
          <a:p>
            <a:pPr marL="0" indent="0" algn="ctr">
              <a:buNone/>
            </a:pPr>
            <a:r>
              <a:rPr lang="en-US" dirty="0"/>
              <a:t>Mark </a:t>
            </a:r>
            <a:r>
              <a:rPr lang="en-US" dirty="0" err="1"/>
              <a:t>Piche</a:t>
            </a:r>
            <a:r>
              <a:rPr lang="en-US" dirty="0"/>
              <a:t> and Andy Perkins </a:t>
            </a:r>
            <a:r>
              <a:rPr lang="en-US" dirty="0">
                <a:hlinkClick r:id="rId2"/>
              </a:rPr>
              <a:t>https://www.youtube.com/watch?v=ipq51dGVvfY</a:t>
            </a:r>
            <a:endParaRPr lang="en-US" dirty="0"/>
          </a:p>
          <a:p>
            <a:pPr marL="0" indent="0" algn="ctr">
              <a:buNone/>
            </a:pPr>
            <a:r>
              <a:rPr lang="en-US" b="1" dirty="0"/>
              <a:t>Confidence Versus Competence</a:t>
            </a:r>
          </a:p>
          <a:p>
            <a:pPr marL="0" indent="0" algn="ctr">
              <a:buNone/>
            </a:pPr>
            <a:r>
              <a:rPr lang="en-US" b="1" dirty="0"/>
              <a:t>Managing Expectations and Risk – Risk Benefit</a:t>
            </a:r>
          </a:p>
          <a:p>
            <a:pPr marL="0" indent="0" algn="ctr">
              <a:buNone/>
            </a:pPr>
            <a:r>
              <a:rPr lang="en-US" b="1" dirty="0"/>
              <a:t>What if game</a:t>
            </a:r>
          </a:p>
          <a:p>
            <a:endParaRPr lang="en-US" dirty="0"/>
          </a:p>
        </p:txBody>
      </p:sp>
    </p:spTree>
    <p:extLst>
      <p:ext uri="{BB962C8B-B14F-4D97-AF65-F5344CB8AC3E}">
        <p14:creationId xmlns:p14="http://schemas.microsoft.com/office/powerpoint/2010/main" val="3102144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dissolv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dissolv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dissolve">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dissolve">
                                      <p:cBhvr>
                                        <p:cTn id="2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Risk Assessment</a:t>
            </a:r>
          </a:p>
        </p:txBody>
      </p:sp>
      <p:sp>
        <p:nvSpPr>
          <p:cNvPr id="3" name="Content Placeholder 2"/>
          <p:cNvSpPr>
            <a:spLocks noGrp="1"/>
          </p:cNvSpPr>
          <p:nvPr>
            <p:ph idx="1"/>
          </p:nvPr>
        </p:nvSpPr>
        <p:spPr/>
        <p:txBody>
          <a:bodyPr>
            <a:normAutofit fontScale="92500" lnSpcReduction="20000"/>
          </a:bodyPr>
          <a:lstStyle/>
          <a:p>
            <a:pPr>
              <a:buFont typeface="Arial"/>
              <a:buChar char="•"/>
            </a:pPr>
            <a:r>
              <a:rPr lang="en-US" b="1" dirty="0"/>
              <a:t>Generic/Activity </a:t>
            </a:r>
          </a:p>
          <a:p>
            <a:pPr marL="0" indent="0">
              <a:buNone/>
            </a:pPr>
            <a:r>
              <a:rPr lang="en-US" dirty="0"/>
              <a:t>Relates to the activity itself such as ‘sea kayaking’ or ‘rock climbing.</a:t>
            </a:r>
          </a:p>
          <a:p>
            <a:pPr>
              <a:buFont typeface="Arial"/>
              <a:buChar char="•"/>
            </a:pPr>
            <a:r>
              <a:rPr lang="en-US" b="1" dirty="0"/>
              <a:t>Site Specific</a:t>
            </a:r>
          </a:p>
          <a:p>
            <a:pPr marL="0" indent="0">
              <a:buNone/>
            </a:pPr>
            <a:r>
              <a:rPr lang="en-US" dirty="0"/>
              <a:t>Takes into account the nuances of the venue. Requires experience and familiarity</a:t>
            </a:r>
          </a:p>
          <a:p>
            <a:pPr>
              <a:buFont typeface="Arial"/>
              <a:buChar char="•"/>
            </a:pPr>
            <a:r>
              <a:rPr lang="en-US" b="1" dirty="0"/>
              <a:t>Dynamic</a:t>
            </a:r>
          </a:p>
          <a:p>
            <a:pPr marL="0" indent="0">
              <a:buNone/>
            </a:pPr>
            <a:r>
              <a:rPr lang="en-US" dirty="0"/>
              <a:t>Done on the move. Requires experience of the activity and the venue as well as sound </a:t>
            </a:r>
            <a:r>
              <a:rPr lang="en-US" dirty="0" err="1"/>
              <a:t>judgement</a:t>
            </a:r>
            <a:r>
              <a:rPr lang="en-US" dirty="0"/>
              <a:t>.</a:t>
            </a:r>
          </a:p>
        </p:txBody>
      </p:sp>
    </p:spTree>
    <p:extLst>
      <p:ext uri="{BB962C8B-B14F-4D97-AF65-F5344CB8AC3E}">
        <p14:creationId xmlns:p14="http://schemas.microsoft.com/office/powerpoint/2010/main" val="15003623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1000"/>
            <a:ext cx="7313613" cy="868362"/>
          </a:xfrm>
        </p:spPr>
        <p:txBody>
          <a:bodyPr/>
          <a:lstStyle/>
          <a:p>
            <a:r>
              <a:rPr lang="en-US" dirty="0"/>
              <a:t>Example of Risk Assessment</a:t>
            </a:r>
          </a:p>
        </p:txBody>
      </p:sp>
      <p:pic>
        <p:nvPicPr>
          <p:cNvPr id="4" name="Content Placeholder 3" descr="Risk Benefit Example.pdf"/>
          <p:cNvPicPr>
            <a:picLocks noGrp="1" noChangeAspect="1"/>
          </p:cNvPicPr>
          <p:nvPr>
            <p:ph idx="1"/>
          </p:nvPr>
        </p:nvPicPr>
        <p:blipFill>
          <a:blip r:embed="rId2">
            <a:extLst>
              <a:ext uri="{28A0092B-C50C-407E-A947-70E740481C1C}">
                <a14:useLocalDpi xmlns:a14="http://schemas.microsoft.com/office/drawing/2010/main" val="0"/>
              </a:ext>
            </a:extLst>
          </a:blip>
          <a:srcRect t="30405" b="30405"/>
          <a:stretch>
            <a:fillRect/>
          </a:stretch>
        </p:blipFill>
        <p:spPr>
          <a:xfrm>
            <a:off x="19248" y="1371599"/>
            <a:ext cx="9118732" cy="5057164"/>
          </a:xfrm>
        </p:spPr>
      </p:pic>
    </p:spTree>
    <p:extLst>
      <p:ext uri="{BB962C8B-B14F-4D97-AF65-F5344CB8AC3E}">
        <p14:creationId xmlns:p14="http://schemas.microsoft.com/office/powerpoint/2010/main" val="27275189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376318"/>
            <a:ext cx="7313613" cy="5414882"/>
          </a:xfrm>
        </p:spPr>
        <p:txBody>
          <a:bodyPr>
            <a:normAutofit fontScale="85000" lnSpcReduction="20000"/>
          </a:bodyPr>
          <a:lstStyle/>
          <a:p>
            <a:pPr marL="0" indent="0" algn="ctr">
              <a:buNone/>
            </a:pPr>
            <a:r>
              <a:rPr lang="en-US" sz="3300" b="1" dirty="0" err="1"/>
              <a:t>Minimising</a:t>
            </a:r>
            <a:r>
              <a:rPr lang="en-US" sz="3300" b="1" dirty="0"/>
              <a:t> the Risks, </a:t>
            </a:r>
            <a:r>
              <a:rPr lang="en-US" sz="3300" b="1" dirty="0" err="1"/>
              <a:t>Maximising</a:t>
            </a:r>
            <a:r>
              <a:rPr lang="en-US" sz="3300" b="1" dirty="0"/>
              <a:t> the Benefits</a:t>
            </a:r>
          </a:p>
          <a:p>
            <a:pPr algn="ctr"/>
            <a:endParaRPr lang="en-US" dirty="0"/>
          </a:p>
          <a:p>
            <a:pPr marL="0" indent="0">
              <a:buNone/>
            </a:pPr>
            <a:r>
              <a:rPr lang="en-US" b="1" dirty="0"/>
              <a:t>Dynamic </a:t>
            </a:r>
            <a:r>
              <a:rPr lang="en-US" dirty="0"/>
              <a:t> - Individual, Environment, Group</a:t>
            </a:r>
          </a:p>
          <a:p>
            <a:endParaRPr lang="en-US" dirty="0"/>
          </a:p>
          <a:p>
            <a:pPr marL="0" indent="0">
              <a:buNone/>
            </a:pPr>
            <a:r>
              <a:rPr lang="en-US" b="1" dirty="0"/>
              <a:t>Planning </a:t>
            </a:r>
            <a:r>
              <a:rPr lang="en-US" dirty="0"/>
              <a:t>– Route choice, weather forecast, safety equipment </a:t>
            </a:r>
            <a:r>
              <a:rPr lang="en-US" dirty="0" err="1"/>
              <a:t>etc</a:t>
            </a:r>
            <a:endParaRPr lang="en-US" dirty="0"/>
          </a:p>
          <a:p>
            <a:endParaRPr lang="en-US" dirty="0"/>
          </a:p>
          <a:p>
            <a:pPr marL="0" indent="0">
              <a:buNone/>
            </a:pPr>
            <a:r>
              <a:rPr lang="en-US" b="1" dirty="0"/>
              <a:t>Understand the Benefits </a:t>
            </a:r>
            <a:r>
              <a:rPr lang="en-US" dirty="0"/>
              <a:t>(Why) –  Avoid ‘Summit fever!’</a:t>
            </a:r>
          </a:p>
          <a:p>
            <a:pPr marL="0" indent="0" algn="ctr">
              <a:buNone/>
            </a:pPr>
            <a:r>
              <a:rPr lang="en-US" dirty="0"/>
              <a:t>“Alison Hargreaves will be remembered in the history books as the first British woman to climb Everest without supplementary oxygen, but that bland, statistical label represents just one incident, albeit momentous, in a life devoted joyfully to mountaineering.”</a:t>
            </a:r>
          </a:p>
          <a:p>
            <a:pPr marL="0" indent="0" algn="ctr">
              <a:buNone/>
            </a:pPr>
            <a:r>
              <a:rPr lang="en-US" sz="1900" dirty="0">
                <a:hlinkClick r:id="rId2"/>
              </a:rPr>
              <a:t>Alison Hargreaves Obituary - Independent</a:t>
            </a:r>
            <a:endParaRPr lang="en-US" sz="1900" dirty="0"/>
          </a:p>
        </p:txBody>
      </p:sp>
    </p:spTree>
    <p:extLst>
      <p:ext uri="{BB962C8B-B14F-4D97-AF65-F5344CB8AC3E}">
        <p14:creationId xmlns:p14="http://schemas.microsoft.com/office/powerpoint/2010/main" val="14512629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Risk Benefit Analysis</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t>A balanced approach looking at the positives and negatives of each risk and managing accordingly</a:t>
            </a:r>
          </a:p>
          <a:p>
            <a:pPr marL="0" indent="0">
              <a:buNone/>
            </a:pPr>
            <a:r>
              <a:rPr lang="en-US" dirty="0"/>
              <a:t>Tim Gill – One of Britain's foremost experts in child play – RBA is a suitable response to the need to balance our risk management </a:t>
            </a:r>
            <a:r>
              <a:rPr lang="en-US" dirty="0" err="1"/>
              <a:t>approach</a:t>
            </a:r>
            <a:r>
              <a:rPr lang="en-US" dirty="0" err="1">
                <a:hlinkClick r:id="rId2"/>
              </a:rPr>
              <a:t>https</a:t>
            </a:r>
            <a:r>
              <a:rPr lang="en-US" dirty="0">
                <a:hlinkClick r:id="rId2"/>
              </a:rPr>
              <a:t>://www.englishoutdoorcouncil.org/wp-content/uploads/Nothing-Ventured.pdf</a:t>
            </a:r>
            <a:endParaRPr lang="en-US" dirty="0"/>
          </a:p>
          <a:p>
            <a:pPr marL="0" indent="0">
              <a:buNone/>
            </a:pPr>
            <a:r>
              <a:rPr lang="en-US" dirty="0"/>
              <a:t>In 2008 the Chair of the Health and Safety Executive (HSE), Judith </a:t>
            </a:r>
            <a:r>
              <a:rPr lang="en-US" dirty="0" err="1"/>
              <a:t>Hackitt</a:t>
            </a:r>
            <a:r>
              <a:rPr lang="en-US" dirty="0"/>
              <a:t>, gave a blunt warning about the dangers, stating: “If the next generation enter the workplace having been protected from all risk they will not be so much risk averse as completely risk </a:t>
            </a:r>
            <a:r>
              <a:rPr lang="en-US" dirty="0" err="1"/>
              <a:t>naïve</a:t>
            </a:r>
            <a:r>
              <a:rPr lang="en-US"/>
              <a:t>.” </a:t>
            </a:r>
          </a:p>
          <a:p>
            <a:pPr marL="0" indent="0">
              <a:buNone/>
            </a:pPr>
            <a:endParaRPr lang="en-US" dirty="0"/>
          </a:p>
        </p:txBody>
      </p:sp>
    </p:spTree>
    <p:extLst>
      <p:ext uri="{BB962C8B-B14F-4D97-AF65-F5344CB8AC3E}">
        <p14:creationId xmlns:p14="http://schemas.microsoft.com/office/powerpoint/2010/main" val="1649377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Qualitative V Quantitative</a:t>
            </a:r>
          </a:p>
        </p:txBody>
      </p:sp>
      <p:sp>
        <p:nvSpPr>
          <p:cNvPr id="3" name="Content Placeholder 2"/>
          <p:cNvSpPr>
            <a:spLocks noGrp="1"/>
          </p:cNvSpPr>
          <p:nvPr>
            <p:ph idx="1"/>
          </p:nvPr>
        </p:nvSpPr>
        <p:spPr/>
        <p:txBody>
          <a:bodyPr/>
          <a:lstStyle/>
          <a:p>
            <a:r>
              <a:rPr lang="en-US" dirty="0"/>
              <a:t>Qualitative is a descriptive form of risk assessment that uses a selection of adjectives to inform the risk </a:t>
            </a:r>
            <a:r>
              <a:rPr lang="en-US"/>
              <a:t>management process. </a:t>
            </a:r>
            <a:endParaRPr lang="en-US" dirty="0"/>
          </a:p>
          <a:p>
            <a:pPr marL="0" indent="0">
              <a:buNone/>
            </a:pPr>
            <a:endParaRPr lang="en-US" dirty="0"/>
          </a:p>
          <a:p>
            <a:r>
              <a:rPr lang="en-US" dirty="0"/>
              <a:t>Quantitative is a far more precise and numerical measure of risk, but has the potential to limit understanding. Uses an equation of </a:t>
            </a:r>
            <a:r>
              <a:rPr lang="en-US" dirty="0" err="1"/>
              <a:t>liklihood</a:t>
            </a:r>
            <a:r>
              <a:rPr lang="en-US" dirty="0"/>
              <a:t> x severity to reach a final value. Try turning this equation around!</a:t>
            </a:r>
          </a:p>
        </p:txBody>
      </p:sp>
    </p:spTree>
    <p:extLst>
      <p:ext uri="{BB962C8B-B14F-4D97-AF65-F5344CB8AC3E}">
        <p14:creationId xmlns:p14="http://schemas.microsoft.com/office/powerpoint/2010/main" val="756557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ssolve">
                                      <p:cBhvr>
                                        <p:cTn id="11" dur="10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dissolve">
                                      <p:cBhvr>
                                        <p:cTn id="16"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41119"/>
            <a:ext cx="7313613" cy="1594019"/>
          </a:xfrm>
        </p:spPr>
        <p:txBody>
          <a:bodyPr/>
          <a:lstStyle/>
          <a:p>
            <a:r>
              <a:rPr lang="en-US" dirty="0"/>
              <a:t>Adventurous Activities Licensing Authority (AALA)</a:t>
            </a:r>
          </a:p>
        </p:txBody>
      </p:sp>
      <p:sp>
        <p:nvSpPr>
          <p:cNvPr id="3" name="Content Placeholder 2"/>
          <p:cNvSpPr>
            <a:spLocks noGrp="1"/>
          </p:cNvSpPr>
          <p:nvPr>
            <p:ph idx="1"/>
          </p:nvPr>
        </p:nvSpPr>
        <p:spPr>
          <a:xfrm>
            <a:off x="914400" y="1735137"/>
            <a:ext cx="7313613" cy="4646585"/>
          </a:xfrm>
        </p:spPr>
        <p:txBody>
          <a:bodyPr>
            <a:normAutofit fontScale="77500" lnSpcReduction="20000"/>
          </a:bodyPr>
          <a:lstStyle/>
          <a:p>
            <a:pPr>
              <a:buFont typeface="Arial"/>
              <a:buChar char="•"/>
            </a:pPr>
            <a:r>
              <a:rPr lang="en-US" dirty="0"/>
              <a:t>Established 1996 in response to Lyme Bay (1993), funded by DFE under guidance of HSE</a:t>
            </a:r>
          </a:p>
          <a:p>
            <a:pPr>
              <a:buFont typeface="Arial"/>
              <a:buChar char="•"/>
            </a:pPr>
            <a:r>
              <a:rPr lang="en-US" dirty="0"/>
              <a:t>In 2007 HSE became AALA, enforcement is now carried out by the Adventurous Activities Licensing Service (AALS)</a:t>
            </a:r>
          </a:p>
          <a:p>
            <a:pPr>
              <a:buFont typeface="Arial"/>
              <a:buChar char="•"/>
            </a:pPr>
            <a:r>
              <a:rPr lang="en-US" dirty="0"/>
              <a:t>Role of AALS is to enforce the Adventurous Activities Licensing Regulations (2004), based on the ‘The Activity Centres ( Young Persons’ Safety) Act 1995’</a:t>
            </a:r>
          </a:p>
          <a:p>
            <a:pPr>
              <a:buFont typeface="Arial"/>
              <a:buChar char="•"/>
            </a:pPr>
            <a:r>
              <a:rPr lang="en-US" dirty="0"/>
              <a:t>Licensing costs approx. £700 per license. (1/2/3 </a:t>
            </a:r>
            <a:r>
              <a:rPr lang="en-US" dirty="0" err="1"/>
              <a:t>Yrs</a:t>
            </a:r>
            <a:r>
              <a:rPr lang="en-US" dirty="0"/>
              <a:t>)</a:t>
            </a:r>
          </a:p>
          <a:p>
            <a:pPr>
              <a:buFont typeface="Arial"/>
              <a:buChar char="•"/>
            </a:pPr>
            <a:r>
              <a:rPr lang="en-US" dirty="0"/>
              <a:t>Consultation to abolish AALA in 2013/14  - devolved issue</a:t>
            </a:r>
          </a:p>
          <a:p>
            <a:pPr>
              <a:buFont typeface="Arial"/>
              <a:buChar char="•"/>
            </a:pPr>
            <a:r>
              <a:rPr lang="en-US" dirty="0"/>
              <a:t>Current review offers 3 options including industry led scheme, probably through AAIAC (Adventure Activities Industry Advisory </a:t>
            </a:r>
            <a:r>
              <a:rPr lang="en-US" dirty="0" err="1"/>
              <a:t>Commitee</a:t>
            </a:r>
            <a:r>
              <a:rPr lang="en-US" dirty="0"/>
              <a:t>)</a:t>
            </a:r>
          </a:p>
          <a:p>
            <a:pPr>
              <a:buFont typeface="Arial"/>
              <a:buChar char="•"/>
            </a:pPr>
            <a:r>
              <a:rPr lang="en-US" dirty="0"/>
              <a:t>Good site for general overview: </a:t>
            </a:r>
            <a:r>
              <a:rPr lang="en-US" dirty="0">
                <a:hlinkClick r:id="rId2"/>
              </a:rPr>
              <a:t>http://blog.papertrail.io/aals/</a:t>
            </a:r>
            <a:endParaRPr lang="en-US" dirty="0"/>
          </a:p>
          <a:p>
            <a:pPr>
              <a:buFont typeface="Arial"/>
              <a:buChar char="•"/>
            </a:pPr>
            <a:endParaRPr lang="en-US" dirty="0"/>
          </a:p>
        </p:txBody>
      </p:sp>
    </p:spTree>
    <p:extLst>
      <p:ext uri="{BB962C8B-B14F-4D97-AF65-F5344CB8AC3E}">
        <p14:creationId xmlns:p14="http://schemas.microsoft.com/office/powerpoint/2010/main" val="774371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5" presetClass="entr" presetSubtype="1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checkerboard(across)">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5" presetClass="entr" presetSubtype="1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checkerboard(across)">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checkerboard(across)">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 presetClass="entr" presetSubtype="1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checkerboard(across)">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 presetClass="entr" presetSubtype="1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checkerboard(across)">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 presetClass="entr" presetSubtype="1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checkerboard(across)">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 presetClass="entr" presetSubtype="1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checkerboard(across)">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188132" y="1735138"/>
            <a:ext cx="8763817" cy="4056062"/>
          </a:xfrm>
        </p:spPr>
        <p:txBody>
          <a:bodyPr>
            <a:normAutofit/>
          </a:bodyPr>
          <a:lstStyle/>
          <a:p>
            <a:pPr marL="0" indent="0">
              <a:buNone/>
            </a:pPr>
            <a:r>
              <a:rPr lang="en-GB" sz="1800" dirty="0" err="1"/>
              <a:t>Attarian</a:t>
            </a:r>
            <a:r>
              <a:rPr lang="en-GB" sz="1800" dirty="0"/>
              <a:t>, A., (2012) </a:t>
            </a:r>
            <a:r>
              <a:rPr lang="en-GB" sz="1800" i="1" dirty="0"/>
              <a:t>Risk Management in Outdoor Adventure Programs </a:t>
            </a:r>
            <a:r>
              <a:rPr lang="en-GB" sz="1800" dirty="0"/>
              <a:t>Leeds: Human Kinetics</a:t>
            </a:r>
          </a:p>
          <a:p>
            <a:pPr marL="0" indent="0">
              <a:buNone/>
            </a:pPr>
            <a:r>
              <a:rPr lang="en-GB" sz="1800" dirty="0"/>
              <a:t>Barton, B., (2007) </a:t>
            </a:r>
            <a:r>
              <a:rPr lang="en-GB" sz="1800" i="1" dirty="0"/>
              <a:t>Safety, Risk &amp; Adventure In Outdoor Activities</a:t>
            </a:r>
            <a:r>
              <a:rPr lang="en-GB" sz="1800" dirty="0"/>
              <a:t>. London: Sage Publications Ltd.</a:t>
            </a:r>
          </a:p>
          <a:p>
            <a:pPr marL="0" indent="0">
              <a:buNone/>
            </a:pPr>
            <a:r>
              <a:rPr lang="en-GB" sz="1800" dirty="0"/>
              <a:t>Haddock, C. (1993) </a:t>
            </a:r>
            <a:r>
              <a:rPr lang="en-GB" sz="1800" i="1" dirty="0"/>
              <a:t>Managing Risks In Outdoor Activities</a:t>
            </a:r>
            <a:r>
              <a:rPr lang="en-GB" sz="1800" dirty="0"/>
              <a:t>. Wellington: New Zealand Mountain Safety Council Inc.</a:t>
            </a:r>
            <a:endParaRPr lang="en-US" sz="1800" dirty="0"/>
          </a:p>
          <a:p>
            <a:pPr marL="0" indent="0">
              <a:buNone/>
            </a:pPr>
            <a:r>
              <a:rPr lang="en-US" sz="1800" dirty="0"/>
              <a:t>Priest, S., &amp; </a:t>
            </a:r>
            <a:r>
              <a:rPr lang="en-US" sz="1800" dirty="0" err="1"/>
              <a:t>Gass</a:t>
            </a:r>
            <a:r>
              <a:rPr lang="en-US" sz="1800" dirty="0"/>
              <a:t>, M. (2005). </a:t>
            </a:r>
            <a:r>
              <a:rPr lang="en-US" sz="1800" i="1" dirty="0"/>
              <a:t>Effective Leadership in adventure programing (2</a:t>
            </a:r>
            <a:r>
              <a:rPr lang="en-US" sz="1800" i="1" baseline="30000" dirty="0"/>
              <a:t>nd</a:t>
            </a:r>
            <a:r>
              <a:rPr lang="en-US" sz="1800" i="1" dirty="0"/>
              <a:t> Ed.) </a:t>
            </a:r>
            <a:r>
              <a:rPr lang="en-US" sz="1800" dirty="0"/>
              <a:t>Champaign, IL: Human Kinetics</a:t>
            </a:r>
            <a:endParaRPr lang="en-US" sz="1800" dirty="0">
              <a:solidFill>
                <a:srgbClr val="000000"/>
              </a:solidFill>
            </a:endParaRPr>
          </a:p>
          <a:p>
            <a:pPr marL="0" indent="0">
              <a:buNone/>
            </a:pPr>
            <a:r>
              <a:rPr lang="en-US" sz="1800" dirty="0">
                <a:solidFill>
                  <a:srgbClr val="000000"/>
                </a:solidFill>
              </a:rPr>
              <a:t>http://www.independent.co.uk/news/people/obituary-alison-hargreaves-1597291.html </a:t>
            </a:r>
            <a:r>
              <a:rPr lang="en-US" sz="1800" dirty="0"/>
              <a:t>(Accessed 26.01.18)</a:t>
            </a:r>
          </a:p>
          <a:p>
            <a:pPr marL="0" indent="0">
              <a:buNone/>
            </a:pPr>
            <a:endParaRPr lang="en-US" sz="1800" dirty="0"/>
          </a:p>
        </p:txBody>
      </p:sp>
    </p:spTree>
    <p:extLst>
      <p:ext uri="{BB962C8B-B14F-4D97-AF65-F5344CB8AC3E}">
        <p14:creationId xmlns:p14="http://schemas.microsoft.com/office/powerpoint/2010/main" val="288956983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xmlns:p14="http://schemas.microsoft.com/office/powerpoint/2010/main" spd="slow">
        <p:fade/>
      </p:transition>
    </mc:Fallback>
  </mc:AlternateContent>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5" Type="http://schemas.openxmlformats.org/officeDocument/2006/relationships/image" Target="../media/image5.jpeg"/><Relationship Id="rId4" Type="http://schemas.openxmlformats.org/officeDocument/2006/relationships/image" Target="../media/image4.jpeg"/></Relationships>
</file>

<file path=ppt/theme/theme1.xml><?xml version="1.0" encoding="utf-8"?>
<a:theme xmlns:a="http://schemas.openxmlformats.org/drawingml/2006/main" name="Inkwell">
  <a:themeElements>
    <a:clrScheme name="Inkwell">
      <a:dk1>
        <a:sysClr val="windowText" lastClr="000000"/>
      </a:dk1>
      <a:lt1>
        <a:sysClr val="window" lastClr="FFFFFF"/>
      </a:lt1>
      <a:dk2>
        <a:srgbClr val="584D2E"/>
      </a:dk2>
      <a:lt2>
        <a:srgbClr val="EFE7C3"/>
      </a:lt2>
      <a:accent1>
        <a:srgbClr val="860908"/>
      </a:accent1>
      <a:accent2>
        <a:srgbClr val="4A0505"/>
      </a:accent2>
      <a:accent3>
        <a:srgbClr val="7A500A"/>
      </a:accent3>
      <a:accent4>
        <a:srgbClr val="C47810"/>
      </a:accent4>
      <a:accent5>
        <a:srgbClr val="827752"/>
      </a:accent5>
      <a:accent6>
        <a:srgbClr val="B5BB83"/>
      </a:accent6>
      <a:hlink>
        <a:srgbClr val="C47810"/>
      </a:hlink>
      <a:folHlink>
        <a:srgbClr val="F0A43A"/>
      </a:folHlink>
    </a:clrScheme>
    <a:fontScheme name="Inkwell">
      <a:majorFont>
        <a:latin typeface="Goudy Old Style"/>
        <a:ea typeface=""/>
        <a:cs typeface=""/>
        <a:font script="Jpan" typeface="ＭＳ 明朝"/>
        <a:font script="Hans" typeface="宋体"/>
        <a:font script="Hant" typeface="新細明體"/>
      </a:majorFont>
      <a:minorFont>
        <a:latin typeface="Goudy Old Style"/>
        <a:ea typeface=""/>
        <a:cs typeface=""/>
        <a:font script="Jpan" typeface="ＭＳ 明朝"/>
        <a:font script="Hans" typeface="宋体"/>
        <a:font script="Hant" typeface="新細明體"/>
      </a:minorFont>
    </a:fontScheme>
    <a:fmtScheme name="Inkwell">
      <a:fillStyleLst>
        <a:solidFill>
          <a:schemeClr val="phClr"/>
        </a:solidFill>
        <a:blipFill rotWithShape="1">
          <a:blip xmlns:r="http://schemas.openxmlformats.org/officeDocument/2006/relationships" r:embed="rId1">
            <a:duotone>
              <a:schemeClr val="phClr">
                <a:shade val="30000"/>
              </a:schemeClr>
              <a:schemeClr val="phClr">
                <a:alpha val="10000"/>
                <a:satMod val="120000"/>
              </a:schemeClr>
            </a:duotone>
          </a:blip>
          <a:stretch/>
        </a:blipFill>
        <a:blipFill rotWithShape="1">
          <a:blip xmlns:r="http://schemas.openxmlformats.org/officeDocument/2006/relationships" r:embed="rId2">
            <a:duotone>
              <a:schemeClr val="phClr">
                <a:shade val="30000"/>
                <a:satMod val="150000"/>
              </a:schemeClr>
              <a:schemeClr val="phClr">
                <a:alpha val="10000"/>
                <a:satMod val="120000"/>
              </a:schemeClr>
            </a:duotone>
          </a:blip>
          <a:stretch/>
        </a:blipFill>
      </a:fillStyleLst>
      <a:lnStyleLst>
        <a:ln w="12700" cap="flat" cmpd="sng" algn="ctr">
          <a:solidFill>
            <a:schemeClr val="phClr">
              <a:shade val="95000"/>
              <a:satMod val="105000"/>
            </a:scheme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101600" dist="38100" dir="5400000" rotWithShape="0">
              <a:srgbClr val="000000">
                <a:alpha val="75000"/>
              </a:srgbClr>
            </a:outerShdw>
          </a:effectLst>
        </a:effectStyle>
        <a:effectStyle>
          <a:effectLst>
            <a:outerShdw blurRad="38100" dist="25400" dir="5400000" rotWithShape="0">
              <a:srgbClr val="000000">
                <a:alpha val="75000"/>
              </a:srgbClr>
            </a:outerShdw>
            <a:softEdge rad="25400"/>
          </a:effectLst>
        </a:effectStyle>
      </a:effectStyleLst>
      <a:bgFillStyleLst>
        <a:blipFill rotWithShape="1">
          <a:blip xmlns:r="http://schemas.openxmlformats.org/officeDocument/2006/relationships" r:embed="rId3"/>
          <a:stretch/>
        </a:blipFill>
        <a:blipFill rotWithShape="1">
          <a:blip xmlns:r="http://schemas.openxmlformats.org/officeDocument/2006/relationships" r:embed="rId4"/>
          <a:stretch/>
        </a:blipFill>
        <a:blipFill rotWithShape="1">
          <a:blip xmlns:r="http://schemas.openxmlformats.org/officeDocument/2006/relationships" r:embed="rId5"/>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Inkwell.thmx</Template>
  <TotalTime>8074</TotalTime>
  <Words>1131</Words>
  <Application>Microsoft Office PowerPoint</Application>
  <PresentationFormat>On-screen Show (4:3)</PresentationFormat>
  <Paragraphs>120</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ＭＳ 明朝</vt:lpstr>
      <vt:lpstr>ＭＳ Ｐゴシック</vt:lpstr>
      <vt:lpstr>Arial</vt:lpstr>
      <vt:lpstr>Arial Black</vt:lpstr>
      <vt:lpstr>Goudy Old Style</vt:lpstr>
      <vt:lpstr>Impact</vt:lpstr>
      <vt:lpstr>Rockwell</vt:lpstr>
      <vt:lpstr>Inkwell</vt:lpstr>
      <vt:lpstr>Adventure a risk worth taking</vt:lpstr>
      <vt:lpstr>Managing Risk</vt:lpstr>
      <vt:lpstr>Will Gadd on Risk Management</vt:lpstr>
      <vt:lpstr>Key Terminology</vt:lpstr>
      <vt:lpstr>Hazard and Risk</vt:lpstr>
      <vt:lpstr>Hazards</vt:lpstr>
      <vt:lpstr>What is at Risk</vt:lpstr>
      <vt:lpstr>PowerPoint Presentation</vt:lpstr>
      <vt:lpstr>Step 1: Identifying the Hazard!</vt:lpstr>
      <vt:lpstr>PowerPoint Presentation</vt:lpstr>
      <vt:lpstr>PowerPoint Presentation</vt:lpstr>
      <vt:lpstr>Risk and Adventure</vt:lpstr>
      <vt:lpstr>PowerPoint Presentation</vt:lpstr>
      <vt:lpstr>Risk Perception and Risk Tolerance</vt:lpstr>
      <vt:lpstr>Types of Risk Assessment</vt:lpstr>
      <vt:lpstr>Example of Risk Assessment</vt:lpstr>
      <vt:lpstr>PowerPoint Presentation</vt:lpstr>
      <vt:lpstr>Risk Benefit Analysis</vt:lpstr>
      <vt:lpstr>Qualitative V Quantitative</vt:lpstr>
      <vt:lpstr>Adventurous Activities Licensing Authority (AALA)</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shoe</dc:creator>
  <cp:lastModifiedBy>Denise Leonard</cp:lastModifiedBy>
  <cp:revision>77</cp:revision>
  <dcterms:created xsi:type="dcterms:W3CDTF">2017-01-26T13:32:47Z</dcterms:created>
  <dcterms:modified xsi:type="dcterms:W3CDTF">2020-01-28T09:59:41Z</dcterms:modified>
</cp:coreProperties>
</file>