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94" r:id="rId5"/>
    <p:sldId id="295" r:id="rId6"/>
    <p:sldId id="259" r:id="rId7"/>
    <p:sldId id="292" r:id="rId8"/>
    <p:sldId id="263" r:id="rId9"/>
    <p:sldId id="264" r:id="rId10"/>
    <p:sldId id="265" r:id="rId11"/>
    <p:sldId id="266" r:id="rId12"/>
    <p:sldId id="267" r:id="rId13"/>
    <p:sldId id="268" r:id="rId14"/>
    <p:sldId id="260" r:id="rId15"/>
    <p:sldId id="296" r:id="rId16"/>
    <p:sldId id="298" r:id="rId17"/>
    <p:sldId id="297" r:id="rId18"/>
    <p:sldId id="261" r:id="rId19"/>
    <p:sldId id="262" r:id="rId20"/>
    <p:sldId id="269" r:id="rId21"/>
    <p:sldId id="293" r:id="rId22"/>
    <p:sldId id="270" r:id="rId23"/>
    <p:sldId id="271" r:id="rId24"/>
    <p:sldId id="272" r:id="rId25"/>
    <p:sldId id="273" r:id="rId26"/>
    <p:sldId id="274" r:id="rId27"/>
    <p:sldId id="301" r:id="rId28"/>
    <p:sldId id="300" r:id="rId29"/>
    <p:sldId id="299" r:id="rId30"/>
    <p:sldId id="275" r:id="rId31"/>
    <p:sldId id="276" r:id="rId32"/>
    <p:sldId id="277" r:id="rId33"/>
    <p:sldId id="278" r:id="rId34"/>
    <p:sldId id="309" r:id="rId35"/>
    <p:sldId id="310" r:id="rId36"/>
    <p:sldId id="306" r:id="rId37"/>
    <p:sldId id="305" r:id="rId38"/>
    <p:sldId id="281" r:id="rId39"/>
    <p:sldId id="280" r:id="rId40"/>
    <p:sldId id="308" r:id="rId41"/>
    <p:sldId id="304" r:id="rId42"/>
    <p:sldId id="286" r:id="rId43"/>
    <p:sldId id="290" r:id="rId44"/>
    <p:sldId id="302" r:id="rId45"/>
    <p:sldId id="311" r:id="rId46"/>
    <p:sldId id="283" r:id="rId47"/>
    <p:sldId id="285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560" y="-8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50" Type="http://schemas.openxmlformats.org/officeDocument/2006/relationships/presProps" Target="presProps.xml"/><Relationship Id="rId51" Type="http://schemas.openxmlformats.org/officeDocument/2006/relationships/viewProps" Target="viewProps.xml"/><Relationship Id="rId52" Type="http://schemas.openxmlformats.org/officeDocument/2006/relationships/theme" Target="theme/theme1.xml"/><Relationship Id="rId53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3.jpeg"/><Relationship Id="rId14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DEB1D23-6DE2-471C-990C-D34FB1725903}" type="datetimeFigureOut">
              <a:rPr lang="en-GB" smtClean="0"/>
              <a:t>07/01/19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B2B994C-BBF0-4D3C-AB2E-523B2394415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Relationship Id="rId3" Type="http://schemas.openxmlformats.org/officeDocument/2006/relationships/image" Target="../media/image26.jp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g"/><Relationship Id="rId3" Type="http://schemas.openxmlformats.org/officeDocument/2006/relationships/image" Target="../media/image30.jpe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g"/><Relationship Id="rId3" Type="http://schemas.openxmlformats.org/officeDocument/2006/relationships/image" Target="../media/image30.jpe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CC0099"/>
                </a:solidFill>
              </a:rPr>
              <a:t>Some Charismatic </a:t>
            </a:r>
            <a:r>
              <a:rPr lang="en-GB" dirty="0" smtClean="0">
                <a:solidFill>
                  <a:srgbClr val="CC0099"/>
                </a:solidFill>
              </a:rPr>
              <a:t>Leaders and their NRMs</a:t>
            </a:r>
            <a:endParaRPr lang="en-GB" dirty="0">
              <a:solidFill>
                <a:srgbClr val="CC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8447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052736"/>
            <a:ext cx="3337963" cy="5151928"/>
          </a:xfrm>
        </p:spPr>
      </p:pic>
    </p:spTree>
    <p:extLst>
      <p:ext uri="{BB962C8B-B14F-4D97-AF65-F5344CB8AC3E}">
        <p14:creationId xmlns:p14="http://schemas.microsoft.com/office/powerpoint/2010/main" val="29977849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David Berg (1919-1994)</a:t>
            </a:r>
            <a:br>
              <a:rPr lang="en-GB" dirty="0" smtClean="0"/>
            </a:br>
            <a:r>
              <a:rPr lang="en-GB" dirty="0" smtClean="0"/>
              <a:t>Children of God: 1969</a:t>
            </a:r>
            <a:endParaRPr lang="en-GB" dirty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2689" r="-8268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44073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harles_Taze_Russell_sharp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9941" r="-5994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503926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3" y="817582"/>
            <a:ext cx="7344816" cy="1531298"/>
          </a:xfrm>
        </p:spPr>
        <p:txBody>
          <a:bodyPr>
            <a:noAutofit/>
          </a:bodyPr>
          <a:lstStyle/>
          <a:p>
            <a:r>
              <a:rPr lang="en-US" sz="3200" dirty="0" smtClean="0"/>
              <a:t>Charles </a:t>
            </a:r>
            <a:r>
              <a:rPr lang="en-US" sz="3200" dirty="0" err="1" smtClean="0"/>
              <a:t>Taze</a:t>
            </a:r>
            <a:r>
              <a:rPr lang="en-US" sz="3200" dirty="0" smtClean="0"/>
              <a:t> Russell (1852-1916)</a:t>
            </a:r>
            <a:br>
              <a:rPr lang="en-US" sz="3200" dirty="0" smtClean="0"/>
            </a:br>
            <a:r>
              <a:rPr lang="en-US" sz="3200" dirty="0" smtClean="0"/>
              <a:t>Jehovah’s Witnesses: 1870s</a:t>
            </a:r>
            <a:endParaRPr lang="en-US" sz="3200" dirty="0"/>
          </a:p>
        </p:txBody>
      </p:sp>
      <p:pic>
        <p:nvPicPr>
          <p:cNvPr id="4" name="Content Placeholder 3" descr="Charles_Taze_Russell_sharp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9941" r="-59941"/>
          <a:stretch>
            <a:fillRect/>
          </a:stretch>
        </p:blipFill>
        <p:spPr>
          <a:xfrm>
            <a:off x="1403648" y="2564904"/>
            <a:ext cx="6196405" cy="3603812"/>
          </a:xfrm>
        </p:spPr>
      </p:pic>
    </p:spTree>
    <p:extLst>
      <p:ext uri="{BB962C8B-B14F-4D97-AF65-F5344CB8AC3E}">
        <p14:creationId xmlns:p14="http://schemas.microsoft.com/office/powerpoint/2010/main" val="37869663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4616" y="2119313"/>
            <a:ext cx="2654131" cy="3603625"/>
          </a:xfrm>
        </p:spPr>
      </p:pic>
    </p:spTree>
    <p:extLst>
      <p:ext uri="{BB962C8B-B14F-4D97-AF65-F5344CB8AC3E}">
        <p14:creationId xmlns:p14="http://schemas.microsoft.com/office/powerpoint/2010/main" val="2088389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14-tom-cruise.w710.h473.2x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273" r="-727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279068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603306"/>
          </a:xfrm>
        </p:spPr>
        <p:txBody>
          <a:bodyPr>
            <a:noAutofit/>
          </a:bodyPr>
          <a:lstStyle/>
          <a:p>
            <a:r>
              <a:rPr lang="en-GB" sz="3200" dirty="0" smtClean="0"/>
              <a:t>Ron Hubbard (1911-1986)</a:t>
            </a:r>
            <a:br>
              <a:rPr lang="en-GB" sz="3200" dirty="0" smtClean="0"/>
            </a:br>
            <a:r>
              <a:rPr lang="en-GB" sz="3200" dirty="0" smtClean="0"/>
              <a:t>Scientology: 1955</a:t>
            </a:r>
            <a:endParaRPr lang="en-GB" sz="32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492896"/>
            <a:ext cx="2654131" cy="360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2868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800px-His_Divine_Grace_A.C._Bhaktivedanta_Swami_Srila_Prabhupada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6597" r="-66597"/>
          <a:stretch>
            <a:fillRect/>
          </a:stretch>
        </p:blipFill>
        <p:spPr>
          <a:xfrm>
            <a:off x="467544" y="908720"/>
            <a:ext cx="8401617" cy="4886357"/>
          </a:xfrm>
        </p:spPr>
      </p:pic>
    </p:spTree>
    <p:extLst>
      <p:ext uri="{BB962C8B-B14F-4D97-AF65-F5344CB8AC3E}">
        <p14:creationId xmlns:p14="http://schemas.microsoft.com/office/powerpoint/2010/main" val="36204351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817582"/>
            <a:ext cx="7416823" cy="2539410"/>
          </a:xfrm>
        </p:spPr>
        <p:txBody>
          <a:bodyPr>
            <a:normAutofit/>
          </a:bodyPr>
          <a:lstStyle/>
          <a:p>
            <a:r>
              <a:rPr lang="en-GB" sz="3200" dirty="0"/>
              <a:t>A C </a:t>
            </a:r>
            <a:r>
              <a:rPr lang="en-GB" sz="3200" dirty="0" err="1"/>
              <a:t>Bhaktivedanta</a:t>
            </a:r>
            <a:r>
              <a:rPr lang="en-GB" sz="3200" dirty="0"/>
              <a:t> Swami </a:t>
            </a:r>
            <a:r>
              <a:rPr lang="en-GB" sz="3200" dirty="0" err="1" smtClean="0"/>
              <a:t>Prabhupada</a:t>
            </a:r>
            <a:r>
              <a:rPr lang="en-GB" sz="3200" dirty="0" smtClean="0"/>
              <a:t> (1896-1977)</a:t>
            </a:r>
            <a:br>
              <a:rPr lang="en-GB" sz="3200" dirty="0" smtClean="0"/>
            </a:br>
            <a:r>
              <a:rPr lang="en-GB" sz="3200" dirty="0" smtClean="0"/>
              <a:t>International </a:t>
            </a:r>
            <a:r>
              <a:rPr lang="en-GB" sz="3200" dirty="0"/>
              <a:t>Society for Krishna Consciousness (ISKCON</a:t>
            </a:r>
            <a:r>
              <a:rPr lang="en-GB" sz="3200" dirty="0" smtClean="0"/>
              <a:t>): 1966</a:t>
            </a:r>
            <a:endParaRPr lang="en-GB" sz="3200" dirty="0"/>
          </a:p>
        </p:txBody>
      </p:sp>
      <p:pic>
        <p:nvPicPr>
          <p:cNvPr id="9" name="Content Placeholder 4" descr="800px-His_Divine_Grace_A.C._Bhaktivedanta_Swami_Srila_Prabhupada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6597" r="-66597"/>
          <a:stretch>
            <a:fillRect/>
          </a:stretch>
        </p:blipFill>
        <p:spPr>
          <a:xfrm>
            <a:off x="1835696" y="3140968"/>
            <a:ext cx="5328592" cy="3099094"/>
          </a:xfrm>
        </p:spPr>
      </p:pic>
    </p:spTree>
    <p:extLst>
      <p:ext uri="{BB962C8B-B14F-4D97-AF65-F5344CB8AC3E}">
        <p14:creationId xmlns:p14="http://schemas.microsoft.com/office/powerpoint/2010/main" val="25491868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3784" y="2119313"/>
            <a:ext cx="2635794" cy="3603625"/>
          </a:xfrm>
        </p:spPr>
      </p:pic>
    </p:spTree>
    <p:extLst>
      <p:ext uri="{BB962C8B-B14F-4D97-AF65-F5344CB8AC3E}">
        <p14:creationId xmlns:p14="http://schemas.microsoft.com/office/powerpoint/2010/main" val="32244360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Jim Jones (1931-1978)</a:t>
            </a:r>
            <a:br>
              <a:rPr lang="en-GB" dirty="0" smtClean="0"/>
            </a:br>
            <a:r>
              <a:rPr lang="en-GB" dirty="0" smtClean="0"/>
              <a:t>Peoples Temple: 1955</a:t>
            </a:r>
            <a:endParaRPr lang="en-GB" dirty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636912"/>
            <a:ext cx="2635794" cy="3603625"/>
          </a:xfrm>
        </p:spPr>
      </p:pic>
    </p:spTree>
    <p:extLst>
      <p:ext uri="{BB962C8B-B14F-4D97-AF65-F5344CB8AC3E}">
        <p14:creationId xmlns:p14="http://schemas.microsoft.com/office/powerpoint/2010/main" val="11283252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265" y="2119313"/>
            <a:ext cx="4804833" cy="3603625"/>
          </a:xfrm>
        </p:spPr>
      </p:pic>
    </p:spTree>
    <p:extLst>
      <p:ext uri="{BB962C8B-B14F-4D97-AF65-F5344CB8AC3E}">
        <p14:creationId xmlns:p14="http://schemas.microsoft.com/office/powerpoint/2010/main" val="5535675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817582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David </a:t>
            </a:r>
            <a:r>
              <a:rPr lang="en-GB" dirty="0"/>
              <a:t>Koresh </a:t>
            </a:r>
            <a:r>
              <a:rPr lang="en-GB" dirty="0" smtClean="0"/>
              <a:t>(1958-1993)</a:t>
            </a:r>
            <a:br>
              <a:rPr lang="en-GB" dirty="0" smtClean="0"/>
            </a:br>
            <a:r>
              <a:rPr lang="en-GB" dirty="0" smtClean="0"/>
              <a:t>Branch </a:t>
            </a:r>
            <a:r>
              <a:rPr lang="en-GB" dirty="0" err="1" smtClean="0"/>
              <a:t>Davidians</a:t>
            </a:r>
            <a:r>
              <a:rPr lang="en-GB" dirty="0" smtClean="0"/>
              <a:t>: 1980s</a:t>
            </a:r>
            <a:endParaRPr lang="en-GB" dirty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478" r="-1447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489110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Fred_Phelps_10-29-2002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151" r="-1515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689235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godhatesfag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05" r="-290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391199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Fred Phelps (1929-2014)</a:t>
            </a:r>
            <a:br>
              <a:rPr lang="en-US" dirty="0" smtClean="0"/>
            </a:br>
            <a:r>
              <a:rPr lang="en-US" dirty="0" err="1" smtClean="0"/>
              <a:t>Westboro</a:t>
            </a:r>
            <a:r>
              <a:rPr lang="en-US" dirty="0" smtClean="0"/>
              <a:t> Baptist Church: 1955</a:t>
            </a:r>
            <a:endParaRPr lang="en-US" dirty="0"/>
          </a:p>
        </p:txBody>
      </p:sp>
      <p:pic>
        <p:nvPicPr>
          <p:cNvPr id="5" name="Content Placeholder 3" descr="Fred_Phelps_10-29-2002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151" r="-15151"/>
          <a:stretch>
            <a:fillRect/>
          </a:stretch>
        </p:blipFill>
        <p:spPr>
          <a:xfrm>
            <a:off x="1979712" y="2708920"/>
            <a:ext cx="5197192" cy="3022672"/>
          </a:xfrm>
        </p:spPr>
      </p:pic>
    </p:spTree>
    <p:extLst>
      <p:ext uri="{BB962C8B-B14F-4D97-AF65-F5344CB8AC3E}">
        <p14:creationId xmlns:p14="http://schemas.microsoft.com/office/powerpoint/2010/main" val="17185044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71713" y="2119313"/>
            <a:ext cx="4779937" cy="3603625"/>
          </a:xfrm>
        </p:spPr>
      </p:pic>
    </p:spTree>
    <p:extLst>
      <p:ext uri="{BB962C8B-B14F-4D97-AF65-F5344CB8AC3E}">
        <p14:creationId xmlns:p14="http://schemas.microsoft.com/office/powerpoint/2010/main" val="34492286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747322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Marshall </a:t>
            </a:r>
            <a:r>
              <a:rPr lang="en-GB" sz="3600" dirty="0" err="1"/>
              <a:t>Applewhite</a:t>
            </a:r>
            <a:r>
              <a:rPr lang="en-GB" sz="3600" dirty="0"/>
              <a:t> </a:t>
            </a:r>
            <a:r>
              <a:rPr lang="en-GB" sz="3600" dirty="0" smtClean="0"/>
              <a:t>(1931-1997)</a:t>
            </a:r>
            <a:br>
              <a:rPr lang="en-GB" sz="3600" dirty="0" smtClean="0"/>
            </a:br>
            <a:r>
              <a:rPr lang="en-GB" sz="3600" dirty="0" smtClean="0"/>
              <a:t>Heaven’s Gate: 1974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229003" y="3107294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5736" y="2636912"/>
            <a:ext cx="4779937" cy="3603625"/>
          </a:xfrm>
        </p:spPr>
      </p:pic>
    </p:spTree>
    <p:extLst>
      <p:ext uri="{BB962C8B-B14F-4D97-AF65-F5344CB8AC3E}">
        <p14:creationId xmlns:p14="http://schemas.microsoft.com/office/powerpoint/2010/main" val="32978431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132856"/>
            <a:ext cx="4678494" cy="2927832"/>
          </a:xfrm>
        </p:spPr>
      </p:pic>
    </p:spTree>
    <p:extLst>
      <p:ext uri="{BB962C8B-B14F-4D97-AF65-F5344CB8AC3E}">
        <p14:creationId xmlns:p14="http://schemas.microsoft.com/office/powerpoint/2010/main" val="7059364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 descr="_47318589_wedding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28" r="-5628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2936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1196752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en-GB" dirty="0"/>
              <a:t>Sun </a:t>
            </a:r>
            <a:r>
              <a:rPr lang="en-GB" dirty="0" err="1"/>
              <a:t>Myung</a:t>
            </a:r>
            <a:r>
              <a:rPr lang="en-GB" dirty="0"/>
              <a:t> Moon </a:t>
            </a:r>
            <a:r>
              <a:rPr lang="en-GB" dirty="0" smtClean="0"/>
              <a:t>(1920-2012) </a:t>
            </a:r>
            <a:r>
              <a:rPr lang="en-GB" dirty="0"/>
              <a:t>Unification </a:t>
            </a:r>
            <a:r>
              <a:rPr lang="en-GB" dirty="0" smtClean="0"/>
              <a:t>Church: 1955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9850" y="2937463"/>
            <a:ext cx="3143662" cy="196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8575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124744"/>
            <a:ext cx="5260482" cy="4059014"/>
          </a:xfrm>
        </p:spPr>
      </p:pic>
    </p:spTree>
    <p:extLst>
      <p:ext uri="{BB962C8B-B14F-4D97-AF65-F5344CB8AC3E}">
        <p14:creationId xmlns:p14="http://schemas.microsoft.com/office/powerpoint/2010/main" val="32912337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891338"/>
          </a:xfrm>
        </p:spPr>
        <p:txBody>
          <a:bodyPr>
            <a:noAutofit/>
          </a:bodyPr>
          <a:lstStyle/>
          <a:p>
            <a:r>
              <a:rPr lang="en-GB" sz="3200" dirty="0" err="1"/>
              <a:t>Bhagwan</a:t>
            </a:r>
            <a:r>
              <a:rPr lang="en-GB" sz="3200" dirty="0"/>
              <a:t> Shree Rajneesh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(1931-1990)</a:t>
            </a:r>
            <a:br>
              <a:rPr lang="en-GB" sz="3200" dirty="0" smtClean="0"/>
            </a:br>
            <a:r>
              <a:rPr lang="en-GB" sz="3200" dirty="0" smtClean="0"/>
              <a:t>Rajneesh </a:t>
            </a:r>
            <a:r>
              <a:rPr lang="en-GB" sz="3200" dirty="0"/>
              <a:t>Movement (</a:t>
            </a:r>
            <a:r>
              <a:rPr lang="en-GB" sz="3200" dirty="0" err="1"/>
              <a:t>Osho</a:t>
            </a:r>
            <a:r>
              <a:rPr lang="en-GB" sz="3200" dirty="0" smtClean="0"/>
              <a:t>): 1970s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36912"/>
            <a:ext cx="4672580" cy="3605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0793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6342" y="2119313"/>
            <a:ext cx="3290678" cy="3603625"/>
          </a:xfrm>
        </p:spPr>
      </p:pic>
    </p:spTree>
    <p:extLst>
      <p:ext uri="{BB962C8B-B14F-4D97-AF65-F5344CB8AC3E}">
        <p14:creationId xmlns:p14="http://schemas.microsoft.com/office/powerpoint/2010/main" val="38601478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Maharishi Mahesh Yogi </a:t>
            </a:r>
            <a:r>
              <a:rPr lang="en-GB" sz="3200" dirty="0" smtClean="0"/>
              <a:t>(1918-2008) </a:t>
            </a:r>
            <a:r>
              <a:rPr lang="en-GB" sz="3200" dirty="0"/>
              <a:t>Transcendental Meditation </a:t>
            </a:r>
            <a:r>
              <a:rPr lang="en-GB" sz="3200" dirty="0" smtClean="0"/>
              <a:t>(TM): 1955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4146" r="-44146"/>
          <a:stretch>
            <a:fillRect/>
          </a:stretch>
        </p:blipFill>
        <p:spPr>
          <a:xfrm>
            <a:off x="1475656" y="2636912"/>
            <a:ext cx="6196405" cy="3603812"/>
          </a:xfrm>
        </p:spPr>
      </p:pic>
    </p:spTree>
    <p:extLst>
      <p:ext uri="{BB962C8B-B14F-4D97-AF65-F5344CB8AC3E}">
        <p14:creationId xmlns:p14="http://schemas.microsoft.com/office/powerpoint/2010/main" val="24190535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oots 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146" r="-15146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7156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oots 2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07" b="-507"/>
          <a:stretch>
            <a:fillRect/>
          </a:stretch>
        </p:blipFill>
        <p:spPr>
          <a:xfrm>
            <a:off x="827584" y="1340768"/>
            <a:ext cx="7428646" cy="4320480"/>
          </a:xfrm>
        </p:spPr>
      </p:pic>
    </p:spTree>
    <p:extLst>
      <p:ext uri="{BB962C8B-B14F-4D97-AF65-F5344CB8AC3E}">
        <p14:creationId xmlns:p14="http://schemas.microsoft.com/office/powerpoint/2010/main" val="17929246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603306"/>
          </a:xfrm>
        </p:spPr>
        <p:txBody>
          <a:bodyPr>
            <a:noAutofit/>
          </a:bodyPr>
          <a:lstStyle/>
          <a:p>
            <a:r>
              <a:rPr lang="en-US" sz="3200" dirty="0" smtClean="0"/>
              <a:t>Jamie Coots (1971-2014)</a:t>
            </a:r>
            <a:br>
              <a:rPr lang="en-US" sz="3200" dirty="0" smtClean="0"/>
            </a:br>
            <a:r>
              <a:rPr lang="en-US" sz="3200" dirty="0" smtClean="0"/>
              <a:t>Full Gospel Tabernacle </a:t>
            </a:r>
            <a:br>
              <a:rPr lang="en-US" sz="3200" dirty="0" smtClean="0"/>
            </a:br>
            <a:r>
              <a:rPr lang="en-US" sz="3200" dirty="0" smtClean="0"/>
              <a:t>in Jesus Name: 1978</a:t>
            </a:r>
            <a:endParaRPr lang="en-US" sz="3200" dirty="0"/>
          </a:p>
        </p:txBody>
      </p:sp>
      <p:pic>
        <p:nvPicPr>
          <p:cNvPr id="5" name="Picture 4" descr="coots 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708920"/>
            <a:ext cx="4657700" cy="352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0232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gardne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8955" r="-78955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4107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accent1"/>
                </a:solidFill>
              </a:rPr>
              <a:t>Gerald Gardner </a:t>
            </a:r>
            <a:r>
              <a:rPr lang="en-GB" sz="3200" dirty="0">
                <a:solidFill>
                  <a:schemeClr val="accent1"/>
                </a:solidFill>
              </a:rPr>
              <a:t>(1884-1964)</a:t>
            </a:r>
            <a:br>
              <a:rPr lang="en-GB" sz="3200" dirty="0">
                <a:solidFill>
                  <a:schemeClr val="accent1"/>
                </a:solidFill>
              </a:rPr>
            </a:br>
            <a:r>
              <a:rPr lang="en-GB" sz="3200" dirty="0" smtClean="0">
                <a:solidFill>
                  <a:schemeClr val="accent1"/>
                </a:solidFill>
              </a:rPr>
              <a:t>Wicca: 1950s</a:t>
            </a:r>
            <a:endParaRPr lang="en-US" sz="3200" dirty="0"/>
          </a:p>
        </p:txBody>
      </p:sp>
      <p:pic>
        <p:nvPicPr>
          <p:cNvPr id="4" name="Content Placeholder 3" descr="gardne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8954" r="-78954"/>
          <a:stretch>
            <a:fillRect/>
          </a:stretch>
        </p:blipFill>
        <p:spPr>
          <a:xfrm>
            <a:off x="1463675" y="2119313"/>
            <a:ext cx="6196013" cy="360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6243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638" r="-3638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4478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Anton </a:t>
            </a:r>
            <a:r>
              <a:rPr lang="en-GB" sz="3600" dirty="0" err="1">
                <a:solidFill>
                  <a:srgbClr val="FF0000"/>
                </a:solidFill>
              </a:rPr>
              <a:t>Szandor</a:t>
            </a:r>
            <a:r>
              <a:rPr lang="en-GB" sz="3600" dirty="0">
                <a:solidFill>
                  <a:srgbClr val="FF0000"/>
                </a:solidFill>
              </a:rPr>
              <a:t> </a:t>
            </a:r>
            <a:r>
              <a:rPr lang="en-GB" sz="3600" dirty="0" err="1">
                <a:solidFill>
                  <a:srgbClr val="FF0000"/>
                </a:solidFill>
              </a:rPr>
              <a:t>LaVey</a:t>
            </a:r>
            <a:r>
              <a:rPr lang="en-GB" sz="3600" dirty="0">
                <a:solidFill>
                  <a:srgbClr val="FF0000"/>
                </a:solidFill>
              </a:rPr>
              <a:t> (1930-1999)</a:t>
            </a:r>
            <a:br>
              <a:rPr lang="en-GB" sz="3600" dirty="0">
                <a:solidFill>
                  <a:srgbClr val="FF0000"/>
                </a:solidFill>
              </a:rPr>
            </a:br>
            <a:r>
              <a:rPr lang="en-GB" sz="3600" dirty="0" smtClean="0">
                <a:solidFill>
                  <a:srgbClr val="FF0000"/>
                </a:solidFill>
              </a:rPr>
              <a:t>Church of Satan: 1966</a:t>
            </a:r>
            <a:endParaRPr lang="en-US" sz="3600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638" r="-3638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9905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ry_Baker_Eddy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5946" r="-75946"/>
          <a:stretch>
            <a:fillRect/>
          </a:stretch>
        </p:blipFill>
        <p:spPr>
          <a:xfrm>
            <a:off x="-742172" y="836712"/>
            <a:ext cx="8401617" cy="4886357"/>
          </a:xfrm>
        </p:spPr>
      </p:pic>
    </p:spTree>
    <p:extLst>
      <p:ext uri="{BB962C8B-B14F-4D97-AF65-F5344CB8AC3E}">
        <p14:creationId xmlns:p14="http://schemas.microsoft.com/office/powerpoint/2010/main" val="16591021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891338"/>
          </a:xfrm>
        </p:spPr>
        <p:txBody>
          <a:bodyPr>
            <a:noAutofit/>
          </a:bodyPr>
          <a:lstStyle/>
          <a:p>
            <a:r>
              <a:rPr lang="en-US" sz="2800" dirty="0" smtClean="0">
                <a:latin typeface="+mn-lt"/>
              </a:rPr>
              <a:t>Mary Baker Eddy</a:t>
            </a:r>
            <a:r>
              <a:rPr lang="en-US" sz="2800" dirty="0">
                <a:latin typeface="+mn-lt"/>
              </a:rPr>
              <a:t> </a:t>
            </a:r>
            <a:r>
              <a:rPr lang="en-US" sz="2800" dirty="0" smtClean="0">
                <a:latin typeface="+mn-lt"/>
              </a:rPr>
              <a:t>(1821 </a:t>
            </a:r>
            <a:r>
              <a:rPr lang="mr-IN" sz="2800" dirty="0" smtClean="0">
                <a:latin typeface="+mn-lt"/>
              </a:rPr>
              <a:t>–</a:t>
            </a:r>
            <a:r>
              <a:rPr lang="en-US" sz="2800" dirty="0" smtClean="0">
                <a:latin typeface="+mn-lt"/>
              </a:rPr>
              <a:t> 1910)</a:t>
            </a:r>
            <a:br>
              <a:rPr lang="en-US" sz="2800" dirty="0" smtClean="0">
                <a:latin typeface="+mn-lt"/>
              </a:rPr>
            </a:br>
            <a:r>
              <a:rPr lang="en-US" sz="2800" dirty="0" smtClean="0">
                <a:latin typeface="+mn-lt"/>
              </a:rPr>
              <a:t>The First Church of Christ, Scientist </a:t>
            </a:r>
            <a:br>
              <a:rPr lang="en-US" sz="2800" dirty="0" smtClean="0">
                <a:latin typeface="+mn-lt"/>
              </a:rPr>
            </a:br>
            <a:r>
              <a:rPr lang="en-US" sz="2800" dirty="0" smtClean="0">
                <a:latin typeface="+mn-lt"/>
              </a:rPr>
              <a:t>(Christian Science), 1894</a:t>
            </a:r>
            <a:endParaRPr lang="en-US" sz="2800" dirty="0">
              <a:latin typeface="+mn-lt"/>
            </a:endParaRPr>
          </a:p>
        </p:txBody>
      </p:sp>
      <p:pic>
        <p:nvPicPr>
          <p:cNvPr id="4" name="Content Placeholder 3" descr="Mary_Baker_Eddy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5946" r="-75946"/>
          <a:stretch>
            <a:fillRect/>
          </a:stretch>
        </p:blipFill>
        <p:spPr>
          <a:xfrm>
            <a:off x="1835696" y="2971948"/>
            <a:ext cx="5620341" cy="3268775"/>
          </a:xfrm>
        </p:spPr>
      </p:pic>
    </p:spTree>
    <p:extLst>
      <p:ext uri="{BB962C8B-B14F-4D97-AF65-F5344CB8AC3E}">
        <p14:creationId xmlns:p14="http://schemas.microsoft.com/office/powerpoint/2010/main" val="38733487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faerie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478" r="-14478"/>
          <a:stretch>
            <a:fillRect/>
          </a:stretch>
        </p:blipFill>
        <p:spPr>
          <a:xfrm>
            <a:off x="755576" y="1124744"/>
            <a:ext cx="7782563" cy="4526317"/>
          </a:xfrm>
        </p:spPr>
      </p:pic>
    </p:spTree>
    <p:extLst>
      <p:ext uri="{BB962C8B-B14F-4D97-AF65-F5344CB8AC3E}">
        <p14:creationId xmlns:p14="http://schemas.microsoft.com/office/powerpoint/2010/main" val="17240316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Radical Faeries, 1970s</a:t>
            </a:r>
            <a:endParaRPr lang="en-US" dirty="0"/>
          </a:p>
        </p:txBody>
      </p:sp>
      <p:pic>
        <p:nvPicPr>
          <p:cNvPr id="4" name="Content Placeholder 3" descr="faerie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26" b="11226"/>
          <a:stretch>
            <a:fillRect/>
          </a:stretch>
        </p:blipFill>
        <p:spPr>
          <a:xfrm>
            <a:off x="1463675" y="2119313"/>
            <a:ext cx="6196013" cy="3603625"/>
          </a:xfrm>
        </p:spPr>
      </p:pic>
    </p:spTree>
    <p:extLst>
      <p:ext uri="{BB962C8B-B14F-4D97-AF65-F5344CB8AC3E}">
        <p14:creationId xmlns:p14="http://schemas.microsoft.com/office/powerpoint/2010/main" val="22956823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22485" r="-22485"/>
          <a:stretch>
            <a:fillRect/>
          </a:stretch>
        </p:blipFill>
        <p:spPr>
          <a:xfrm>
            <a:off x="3707904" y="2996952"/>
            <a:ext cx="5577351" cy="3243772"/>
          </a:xfrm>
          <a:prstGeom prst="rect">
            <a:avLst/>
          </a:prstGeom>
        </p:spPr>
      </p:pic>
      <p:pic>
        <p:nvPicPr>
          <p:cNvPr id="5" name="Picture 4" descr="jedi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980728"/>
            <a:ext cx="3558350" cy="5349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5770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George Lucas </a:t>
            </a:r>
            <a:r>
              <a:rPr lang="mr-IN" dirty="0" smtClean="0"/>
              <a:t>–</a:t>
            </a:r>
            <a:r>
              <a:rPr lang="en-US" dirty="0" smtClean="0"/>
              <a:t> Yoda </a:t>
            </a:r>
            <a:r>
              <a:rPr lang="mr-IN" dirty="0" smtClean="0"/>
              <a:t>–</a:t>
            </a:r>
            <a:r>
              <a:rPr lang="en-US" dirty="0" smtClean="0"/>
              <a:t> Star Wars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Jediism</a:t>
            </a:r>
            <a:r>
              <a:rPr lang="en-US" dirty="0" smtClean="0"/>
              <a:t>: 200os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22485" r="-22485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0473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ruids stoneheng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32" r="-333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397355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British Druid Order, 1979/</a:t>
            </a:r>
            <a:br>
              <a:rPr lang="en-US" dirty="0"/>
            </a:br>
            <a:r>
              <a:rPr lang="en-US" dirty="0"/>
              <a:t>The Druid Network, 2003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Phillip </a:t>
            </a:r>
            <a:r>
              <a:rPr lang="en-US" dirty="0" err="1" smtClean="0"/>
              <a:t>Shallcrass</a:t>
            </a:r>
            <a:r>
              <a:rPr lang="en-US" dirty="0" smtClean="0"/>
              <a:t> (</a:t>
            </a:r>
            <a:r>
              <a:rPr lang="en-US" dirty="0" err="1" smtClean="0"/>
              <a:t>Greywolf</a:t>
            </a:r>
            <a:r>
              <a:rPr lang="en-US" dirty="0" smtClean="0"/>
              <a:t>) (b1953)</a:t>
            </a:r>
          </a:p>
          <a:p>
            <a:r>
              <a:rPr lang="en-US" dirty="0" smtClean="0"/>
              <a:t>Emma </a:t>
            </a:r>
            <a:r>
              <a:rPr lang="en-US" dirty="0" err="1" smtClean="0"/>
              <a:t>Restall</a:t>
            </a:r>
            <a:r>
              <a:rPr lang="en-US" dirty="0" smtClean="0"/>
              <a:t> Orr (b1965)</a:t>
            </a:r>
            <a:endParaRPr lang="en-US" dirty="0"/>
          </a:p>
        </p:txBody>
      </p:sp>
      <p:pic>
        <p:nvPicPr>
          <p:cNvPr id="5" name="Picture 4" descr="druids stoneheng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140968"/>
            <a:ext cx="5123408" cy="3178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534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elena_Petrovna_Blavatsky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7644" r="-7764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07948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 smtClean="0"/>
              <a:t>Helena Blavatsky (1831-1891)</a:t>
            </a:r>
            <a:br>
              <a:rPr lang="en-US" sz="3200" dirty="0" smtClean="0"/>
            </a:br>
            <a:r>
              <a:rPr lang="en-US" sz="3200" dirty="0" smtClean="0"/>
              <a:t>The Theosophical Society </a:t>
            </a:r>
            <a:br>
              <a:rPr lang="en-US" sz="3200" dirty="0" smtClean="0"/>
            </a:br>
            <a:r>
              <a:rPr lang="en-US" sz="3200" dirty="0" smtClean="0"/>
              <a:t>(Theosophy): 1875</a:t>
            </a:r>
            <a:endParaRPr lang="en-US" sz="3200" dirty="0"/>
          </a:p>
        </p:txBody>
      </p:sp>
      <p:pic>
        <p:nvPicPr>
          <p:cNvPr id="4" name="Content Placeholder 3" descr="Helena_Petrovna_Blavatsky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7644" r="-77644"/>
          <a:stretch>
            <a:fillRect/>
          </a:stretch>
        </p:blipFill>
        <p:spPr>
          <a:xfrm>
            <a:off x="1403648" y="2564904"/>
            <a:ext cx="6196405" cy="3603812"/>
          </a:xfrm>
        </p:spPr>
      </p:pic>
    </p:spTree>
    <p:extLst>
      <p:ext uri="{BB962C8B-B14F-4D97-AF65-F5344CB8AC3E}">
        <p14:creationId xmlns:p14="http://schemas.microsoft.com/office/powerpoint/2010/main" val="26302164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rael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98" b="-1698"/>
          <a:stretch>
            <a:fillRect/>
          </a:stretch>
        </p:blipFill>
        <p:spPr>
          <a:xfrm>
            <a:off x="3347864" y="620688"/>
            <a:ext cx="4955120" cy="2881884"/>
          </a:xfrm>
        </p:spPr>
      </p:pic>
      <p:pic>
        <p:nvPicPr>
          <p:cNvPr id="6" name="Picture 5" descr="ufo embassy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425600"/>
            <a:ext cx="4248472" cy="281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1339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rael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98" b="-1698"/>
          <a:stretch>
            <a:fillRect/>
          </a:stretch>
        </p:blipFill>
        <p:spPr>
          <a:xfrm>
            <a:off x="4211960" y="1916832"/>
            <a:ext cx="4209567" cy="2448272"/>
          </a:xfrm>
        </p:spPr>
      </p:pic>
      <p:pic>
        <p:nvPicPr>
          <p:cNvPr id="6" name="Picture 5" descr="ufo embassy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854624"/>
            <a:ext cx="3600400" cy="238346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27584" y="764705"/>
            <a:ext cx="44644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Claude </a:t>
            </a:r>
            <a:r>
              <a:rPr lang="en-US" sz="3200" dirty="0" err="1"/>
              <a:t>Vorilhon</a:t>
            </a:r>
            <a:r>
              <a:rPr lang="en-US" sz="3200" dirty="0"/>
              <a:t> (b1946)</a:t>
            </a:r>
            <a:br>
              <a:rPr lang="en-US" sz="3200" dirty="0"/>
            </a:br>
            <a:r>
              <a:rPr lang="en-US" sz="3200" dirty="0"/>
              <a:t>Raelism/</a:t>
            </a:r>
            <a:r>
              <a:rPr lang="en-US" sz="3200" dirty="0" err="1"/>
              <a:t>Raelianism</a:t>
            </a:r>
            <a:r>
              <a:rPr lang="en-US" sz="3200" dirty="0"/>
              <a:t>, 1974</a:t>
            </a:r>
          </a:p>
        </p:txBody>
      </p:sp>
    </p:spTree>
    <p:extLst>
      <p:ext uri="{BB962C8B-B14F-4D97-AF65-F5344CB8AC3E}">
        <p14:creationId xmlns:p14="http://schemas.microsoft.com/office/powerpoint/2010/main" val="23630410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-7994" b="-799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311567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 smtClean="0"/>
              <a:t>Bobby Henderson</a:t>
            </a:r>
            <a:br>
              <a:rPr lang="en-US" sz="2800" dirty="0" smtClean="0"/>
            </a:br>
            <a:r>
              <a:rPr lang="en-US" sz="2800" dirty="0" smtClean="0"/>
              <a:t>Church of the Flying Spaghetti Monster: 2005</a:t>
            </a:r>
            <a:endParaRPr lang="en-US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-7994" b="-799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54027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309</TotalTime>
  <Words>176</Words>
  <Application>Microsoft Macintosh PowerPoint</Application>
  <PresentationFormat>On-screen Show (4:3)</PresentationFormat>
  <Paragraphs>27</Paragraphs>
  <Slides>47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Pushpin</vt:lpstr>
      <vt:lpstr>Some Charismatic Leaders and their NRMs</vt:lpstr>
      <vt:lpstr>PowerPoint Presentation</vt:lpstr>
      <vt:lpstr>David Berg (1919-1994) Children of God: 1969</vt:lpstr>
      <vt:lpstr>PowerPoint Presentation</vt:lpstr>
      <vt:lpstr>Charles Taze Russell (1852-1916) Jehovah’s Witnesses: 1870s</vt:lpstr>
      <vt:lpstr>PowerPoint Presentation</vt:lpstr>
      <vt:lpstr>PowerPoint Presentation</vt:lpstr>
      <vt:lpstr>Ron Hubbard (1911-1986) Scientology: 1955</vt:lpstr>
      <vt:lpstr>PowerPoint Presentation</vt:lpstr>
      <vt:lpstr>A C Bhaktivedanta Swami Prabhupada (1896-1977) International Society for Krishna Consciousness (ISKCON): 1966</vt:lpstr>
      <vt:lpstr>PowerPoint Presentation</vt:lpstr>
      <vt:lpstr>Jim Jones (1931-1978) Peoples Temple: 1955</vt:lpstr>
      <vt:lpstr>PowerPoint Presentation</vt:lpstr>
      <vt:lpstr>David Koresh (1958-1993) Branch Davidians: 1980s</vt:lpstr>
      <vt:lpstr>PowerPoint Presentation</vt:lpstr>
      <vt:lpstr>PowerPoint Presentation</vt:lpstr>
      <vt:lpstr>Fred Phelps (1929-2014) Westboro Baptist Church: 1955</vt:lpstr>
      <vt:lpstr>PowerPoint Presentation</vt:lpstr>
      <vt:lpstr>Marshall Applewhite (1931-1997) Heaven’s Gate: 1974 </vt:lpstr>
      <vt:lpstr>PowerPoint Presentation</vt:lpstr>
      <vt:lpstr>PowerPoint Presentation</vt:lpstr>
      <vt:lpstr>Sun Myung Moon (1920-2012) Unification Church: 1955 </vt:lpstr>
      <vt:lpstr>PowerPoint Presentation</vt:lpstr>
      <vt:lpstr>Bhagwan Shree Rajneesh  (1931-1990) Rajneesh Movement (Osho): 1970s </vt:lpstr>
      <vt:lpstr>PowerPoint Presentation</vt:lpstr>
      <vt:lpstr>Maharishi Mahesh Yogi (1918-2008) Transcendental Meditation (TM): 1955</vt:lpstr>
      <vt:lpstr>PowerPoint Presentation</vt:lpstr>
      <vt:lpstr>PowerPoint Presentation</vt:lpstr>
      <vt:lpstr>Jamie Coots (1971-2014) Full Gospel Tabernacle  in Jesus Name: 1978</vt:lpstr>
      <vt:lpstr>PowerPoint Presentation</vt:lpstr>
      <vt:lpstr>Gerald Gardner (1884-1964) Wicca: 1950s</vt:lpstr>
      <vt:lpstr>PowerPoint Presentation</vt:lpstr>
      <vt:lpstr>Anton Szandor LaVey (1930-1999) Church of Satan: 1966</vt:lpstr>
      <vt:lpstr>PowerPoint Presentation</vt:lpstr>
      <vt:lpstr>Mary Baker Eddy (1821 – 1910) The First Church of Christ, Scientist  (Christian Science), 1894</vt:lpstr>
      <vt:lpstr>PowerPoint Presentation</vt:lpstr>
      <vt:lpstr>Radical Faeries, 1970s</vt:lpstr>
      <vt:lpstr>PowerPoint Presentation</vt:lpstr>
      <vt:lpstr>George Lucas – Yoda – Star Wars – Jediism: 200os</vt:lpstr>
      <vt:lpstr>PowerPoint Presentation</vt:lpstr>
      <vt:lpstr>The British Druid Order, 1979/ The Druid Network, 2003</vt:lpstr>
      <vt:lpstr>PowerPoint Presentation</vt:lpstr>
      <vt:lpstr>Helena Blavatsky (1831-1891) The Theosophical Society  (Theosophy): 1875</vt:lpstr>
      <vt:lpstr>PowerPoint Presentation</vt:lpstr>
      <vt:lpstr>PowerPoint Presentation</vt:lpstr>
      <vt:lpstr>PowerPoint Presentation</vt:lpstr>
      <vt:lpstr>Bobby Henderson Church of the Flying Spaghetti Monster: 2005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Some Charismatic Leaders</dc:title>
  <dc:creator>Sarah</dc:creator>
  <cp:lastModifiedBy>Sarah</cp:lastModifiedBy>
  <cp:revision>18</cp:revision>
  <dcterms:created xsi:type="dcterms:W3CDTF">2012-10-14T15:09:14Z</dcterms:created>
  <dcterms:modified xsi:type="dcterms:W3CDTF">2019-01-08T00:31:47Z</dcterms:modified>
</cp:coreProperties>
</file>