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6" r:id="rId2"/>
  </p:sldIdLst>
  <p:sldSz cx="19842163" cy="148129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89AAAC-91D6-4F7B-8900-34D3C9D9E0EB}" v="1" dt="2023-12-06T21:36:55.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68593" autoAdjust="0"/>
  </p:normalViewPr>
  <p:slideViewPr>
    <p:cSldViewPr snapToGrid="0">
      <p:cViewPr>
        <p:scale>
          <a:sx n="59" d="100"/>
          <a:sy n="59" d="100"/>
        </p:scale>
        <p:origin x="134"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0D4049-CEB0-4432-A125-02955F929CCD}"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782C41FA-0180-41C6-A2F7-E1DDCF99DDA6}">
      <dgm:prSet custT="1"/>
      <dgm:spPr/>
      <dgm:t>
        <a:bodyPr/>
        <a:lstStyle/>
        <a:p>
          <a:pPr algn="ctr">
            <a:lnSpc>
              <a:spcPct val="100000"/>
            </a:lnSpc>
            <a:defRPr cap="all"/>
          </a:pPr>
          <a:r>
            <a:rPr lang="en-GB" sz="1200" dirty="0">
              <a:latin typeface="Times New Roman" panose="02020603050405020304" pitchFamily="18" charset="0"/>
              <a:cs typeface="Times New Roman" panose="02020603050405020304" pitchFamily="18" charset="0"/>
            </a:rPr>
            <a:t>Implement collaborative digital platforms that facilitate real-time knowledge sharing and ideation.</a:t>
          </a:r>
          <a:endParaRPr lang="en-US" sz="1200" dirty="0">
            <a:latin typeface="Times New Roman" panose="02020603050405020304" pitchFamily="18" charset="0"/>
            <a:cs typeface="Times New Roman" panose="02020603050405020304" pitchFamily="18" charset="0"/>
          </a:endParaRPr>
        </a:p>
      </dgm:t>
    </dgm:pt>
    <dgm:pt modelId="{9F3F11FF-6AC4-4256-996E-41E2F1F20F47}" type="parTrans" cxnId="{E3D5F38E-9035-42A4-9CE2-2E0C3335285C}">
      <dgm:prSet/>
      <dgm:spPr/>
      <dgm:t>
        <a:bodyPr/>
        <a:lstStyle/>
        <a:p>
          <a:endParaRPr lang="en-US"/>
        </a:p>
      </dgm:t>
    </dgm:pt>
    <dgm:pt modelId="{0891F25F-66EA-429D-9D82-B48D62EB7962}" type="sibTrans" cxnId="{E3D5F38E-9035-42A4-9CE2-2E0C3335285C}">
      <dgm:prSet/>
      <dgm:spPr/>
      <dgm:t>
        <a:bodyPr/>
        <a:lstStyle/>
        <a:p>
          <a:endParaRPr lang="en-US"/>
        </a:p>
      </dgm:t>
    </dgm:pt>
    <dgm:pt modelId="{4357A252-8237-423B-931C-9D1DBA281899}">
      <dgm:prSet custT="1"/>
      <dgm:spPr/>
      <dgm:t>
        <a:bodyPr/>
        <a:lstStyle/>
        <a:p>
          <a:pPr algn="ctr">
            <a:lnSpc>
              <a:spcPct val="100000"/>
            </a:lnSpc>
            <a:defRPr cap="all"/>
          </a:pPr>
          <a:r>
            <a:rPr lang="en-GB" sz="1200" dirty="0">
              <a:latin typeface="Times New Roman" panose="02020603050405020304" pitchFamily="18" charset="0"/>
              <a:cs typeface="Times New Roman" panose="02020603050405020304" pitchFamily="18" charset="0"/>
            </a:rPr>
            <a:t>Foster cross-functional teams to encourage diverse perspectives and collaborative problem-solving.</a:t>
          </a:r>
          <a:endParaRPr lang="en-US" sz="1200" dirty="0">
            <a:latin typeface="Times New Roman" panose="02020603050405020304" pitchFamily="18" charset="0"/>
            <a:cs typeface="Times New Roman" panose="02020603050405020304" pitchFamily="18" charset="0"/>
          </a:endParaRPr>
        </a:p>
      </dgm:t>
    </dgm:pt>
    <dgm:pt modelId="{FDE07664-6211-4672-BC0D-FEA9BA1A22B5}" type="parTrans" cxnId="{636469CE-54B9-4677-964F-659BC454CA85}">
      <dgm:prSet/>
      <dgm:spPr/>
      <dgm:t>
        <a:bodyPr/>
        <a:lstStyle/>
        <a:p>
          <a:endParaRPr lang="en-US"/>
        </a:p>
      </dgm:t>
    </dgm:pt>
    <dgm:pt modelId="{95748F31-C1CB-41A2-8A22-20BB340D7EEB}" type="sibTrans" cxnId="{636469CE-54B9-4677-964F-659BC454CA85}">
      <dgm:prSet/>
      <dgm:spPr/>
      <dgm:t>
        <a:bodyPr/>
        <a:lstStyle/>
        <a:p>
          <a:endParaRPr lang="en-US"/>
        </a:p>
      </dgm:t>
    </dgm:pt>
    <dgm:pt modelId="{7B6CE437-138E-4E20-853E-E9AF4A0BA313}">
      <dgm:prSet custT="1"/>
      <dgm:spPr/>
      <dgm:t>
        <a:bodyPr/>
        <a:lstStyle/>
        <a:p>
          <a:pPr algn="ctr">
            <a:lnSpc>
              <a:spcPct val="100000"/>
            </a:lnSpc>
            <a:defRPr cap="all"/>
          </a:pPr>
          <a:r>
            <a:rPr lang="en-GB" sz="1200" dirty="0">
              <a:latin typeface="Times New Roman" panose="02020603050405020304" pitchFamily="18" charset="0"/>
              <a:cs typeface="Times New Roman" panose="02020603050405020304" pitchFamily="18" charset="0"/>
            </a:rPr>
            <a:t>Establish targeted communication channels for sharing success stories and innovative solutions, creating a culture of shared knowledge and collective intelligence.</a:t>
          </a:r>
          <a:endParaRPr lang="en-US" sz="1200" dirty="0">
            <a:latin typeface="Times New Roman" panose="02020603050405020304" pitchFamily="18" charset="0"/>
            <a:cs typeface="Times New Roman" panose="02020603050405020304" pitchFamily="18" charset="0"/>
          </a:endParaRPr>
        </a:p>
      </dgm:t>
    </dgm:pt>
    <dgm:pt modelId="{1BC77120-F374-4234-9923-A4A0B48BC186}" type="parTrans" cxnId="{2418E1D8-5920-4F19-8A47-51EC672E4879}">
      <dgm:prSet/>
      <dgm:spPr/>
      <dgm:t>
        <a:bodyPr/>
        <a:lstStyle/>
        <a:p>
          <a:endParaRPr lang="en-US"/>
        </a:p>
      </dgm:t>
    </dgm:pt>
    <dgm:pt modelId="{D5EA5CB8-4228-4B22-A7A3-29F04DF133C5}" type="sibTrans" cxnId="{2418E1D8-5920-4F19-8A47-51EC672E4879}">
      <dgm:prSet/>
      <dgm:spPr/>
      <dgm:t>
        <a:bodyPr/>
        <a:lstStyle/>
        <a:p>
          <a:endParaRPr lang="en-US"/>
        </a:p>
      </dgm:t>
    </dgm:pt>
    <dgm:pt modelId="{72B103E1-38B4-4243-9306-1678C7EF4714}" type="pres">
      <dgm:prSet presAssocID="{600D4049-CEB0-4432-A125-02955F929CCD}" presName="root" presStyleCnt="0">
        <dgm:presLayoutVars>
          <dgm:dir/>
          <dgm:resizeHandles val="exact"/>
        </dgm:presLayoutVars>
      </dgm:prSet>
      <dgm:spPr/>
    </dgm:pt>
    <dgm:pt modelId="{695615AD-2D3F-4ACF-BA4A-BA66E7CAFDF4}" type="pres">
      <dgm:prSet presAssocID="{782C41FA-0180-41C6-A2F7-E1DDCF99DDA6}" presName="compNode" presStyleCnt="0"/>
      <dgm:spPr/>
    </dgm:pt>
    <dgm:pt modelId="{6B3F218F-AD70-4B8C-82B7-CC421E981782}" type="pres">
      <dgm:prSet presAssocID="{782C41FA-0180-41C6-A2F7-E1DDCF99DDA6}" presName="iconBgRect" presStyleLbl="bgShp" presStyleIdx="0" presStyleCnt="3"/>
      <dgm:spPr>
        <a:prstGeom prst="round2DiagRect">
          <a:avLst>
            <a:gd name="adj1" fmla="val 29727"/>
            <a:gd name="adj2" fmla="val 0"/>
          </a:avLst>
        </a:prstGeom>
      </dgm:spPr>
    </dgm:pt>
    <dgm:pt modelId="{4690C3F2-841C-4BEE-9F9A-BB9BC2D186F2}" type="pres">
      <dgm:prSet presAssocID="{782C41FA-0180-41C6-A2F7-E1DDCF99DD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Brainstorm"/>
        </a:ext>
      </dgm:extLst>
    </dgm:pt>
    <dgm:pt modelId="{08ECCF06-F47B-43B7-8F40-A84F16E3112A}" type="pres">
      <dgm:prSet presAssocID="{782C41FA-0180-41C6-A2F7-E1DDCF99DDA6}" presName="spaceRect" presStyleCnt="0"/>
      <dgm:spPr/>
    </dgm:pt>
    <dgm:pt modelId="{60ACB483-1F9C-4B80-BCB6-4588B4CD3858}" type="pres">
      <dgm:prSet presAssocID="{782C41FA-0180-41C6-A2F7-E1DDCF99DDA6}" presName="textRect" presStyleLbl="revTx" presStyleIdx="0" presStyleCnt="3">
        <dgm:presLayoutVars>
          <dgm:chMax val="1"/>
          <dgm:chPref val="1"/>
        </dgm:presLayoutVars>
      </dgm:prSet>
      <dgm:spPr/>
    </dgm:pt>
    <dgm:pt modelId="{19AB6990-8C57-43BB-802C-3DAC1A9CBFA8}" type="pres">
      <dgm:prSet presAssocID="{0891F25F-66EA-429D-9D82-B48D62EB7962}" presName="sibTrans" presStyleCnt="0"/>
      <dgm:spPr/>
    </dgm:pt>
    <dgm:pt modelId="{59DDEC5A-0C9B-47B4-8DE4-D081D9056DED}" type="pres">
      <dgm:prSet presAssocID="{4357A252-8237-423B-931C-9D1DBA281899}" presName="compNode" presStyleCnt="0"/>
      <dgm:spPr/>
    </dgm:pt>
    <dgm:pt modelId="{A41D79DC-43D0-43DF-8AD8-CF2C2DC84771}" type="pres">
      <dgm:prSet presAssocID="{4357A252-8237-423B-931C-9D1DBA281899}" presName="iconBgRect" presStyleLbl="bgShp" presStyleIdx="1" presStyleCnt="3"/>
      <dgm:spPr>
        <a:prstGeom prst="round2DiagRect">
          <a:avLst>
            <a:gd name="adj1" fmla="val 29727"/>
            <a:gd name="adj2" fmla="val 0"/>
          </a:avLst>
        </a:prstGeom>
      </dgm:spPr>
    </dgm:pt>
    <dgm:pt modelId="{4D5C7026-C92D-4C87-B67B-79115331AD74}" type="pres">
      <dgm:prSet presAssocID="{4357A252-8237-423B-931C-9D1DBA2818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6D431530-CE62-4FE4-8145-C397DFD72770}" type="pres">
      <dgm:prSet presAssocID="{4357A252-8237-423B-931C-9D1DBA281899}" presName="spaceRect" presStyleCnt="0"/>
      <dgm:spPr/>
    </dgm:pt>
    <dgm:pt modelId="{F8990D5D-B2AA-4F7A-BB24-82CE08DFCEF0}" type="pres">
      <dgm:prSet presAssocID="{4357A252-8237-423B-931C-9D1DBA281899}" presName="textRect" presStyleLbl="revTx" presStyleIdx="1" presStyleCnt="3">
        <dgm:presLayoutVars>
          <dgm:chMax val="1"/>
          <dgm:chPref val="1"/>
        </dgm:presLayoutVars>
      </dgm:prSet>
      <dgm:spPr/>
    </dgm:pt>
    <dgm:pt modelId="{6A5519B2-2238-4A00-B4C0-754A07C5CBB5}" type="pres">
      <dgm:prSet presAssocID="{95748F31-C1CB-41A2-8A22-20BB340D7EEB}" presName="sibTrans" presStyleCnt="0"/>
      <dgm:spPr/>
    </dgm:pt>
    <dgm:pt modelId="{786B939A-29F9-4378-A167-DFCD8CB53E22}" type="pres">
      <dgm:prSet presAssocID="{7B6CE437-138E-4E20-853E-E9AF4A0BA313}" presName="compNode" presStyleCnt="0"/>
      <dgm:spPr/>
    </dgm:pt>
    <dgm:pt modelId="{386ECB89-CBF8-4AE1-8832-4E22136FE21A}" type="pres">
      <dgm:prSet presAssocID="{7B6CE437-138E-4E20-853E-E9AF4A0BA313}" presName="iconBgRect" presStyleLbl="bgShp" presStyleIdx="2" presStyleCnt="3"/>
      <dgm:spPr>
        <a:prstGeom prst="round2DiagRect">
          <a:avLst>
            <a:gd name="adj1" fmla="val 29727"/>
            <a:gd name="adj2" fmla="val 0"/>
          </a:avLst>
        </a:prstGeom>
      </dgm:spPr>
    </dgm:pt>
    <dgm:pt modelId="{0091913E-DD60-497D-A82F-8E4EE4C06D7E}" type="pres">
      <dgm:prSet presAssocID="{7B6CE437-138E-4E20-853E-E9AF4A0BA3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04963B0D-5318-4452-9C0C-25C79899A01D}" type="pres">
      <dgm:prSet presAssocID="{7B6CE437-138E-4E20-853E-E9AF4A0BA313}" presName="spaceRect" presStyleCnt="0"/>
      <dgm:spPr/>
    </dgm:pt>
    <dgm:pt modelId="{874C2985-9698-4CFD-8E72-D0C311A91211}" type="pres">
      <dgm:prSet presAssocID="{7B6CE437-138E-4E20-853E-E9AF4A0BA313}" presName="textRect" presStyleLbl="revTx" presStyleIdx="2" presStyleCnt="3">
        <dgm:presLayoutVars>
          <dgm:chMax val="1"/>
          <dgm:chPref val="1"/>
        </dgm:presLayoutVars>
      </dgm:prSet>
      <dgm:spPr/>
    </dgm:pt>
  </dgm:ptLst>
  <dgm:cxnLst>
    <dgm:cxn modelId="{4AB1F115-3C4C-43AB-BD20-F67C94D4BE76}" type="presOf" srcId="{7B6CE437-138E-4E20-853E-E9AF4A0BA313}" destId="{874C2985-9698-4CFD-8E72-D0C311A91211}" srcOrd="0" destOrd="0" presId="urn:microsoft.com/office/officeart/2018/5/layout/IconLeafLabelList"/>
    <dgm:cxn modelId="{F766901A-2834-4D8D-AAC0-D95DAF369865}" type="presOf" srcId="{4357A252-8237-423B-931C-9D1DBA281899}" destId="{F8990D5D-B2AA-4F7A-BB24-82CE08DFCEF0}" srcOrd="0" destOrd="0" presId="urn:microsoft.com/office/officeart/2018/5/layout/IconLeafLabelList"/>
    <dgm:cxn modelId="{84710A62-41A1-4BE7-AFD4-655B0ED6ACB3}" type="presOf" srcId="{782C41FA-0180-41C6-A2F7-E1DDCF99DDA6}" destId="{60ACB483-1F9C-4B80-BCB6-4588B4CD3858}" srcOrd="0" destOrd="0" presId="urn:microsoft.com/office/officeart/2018/5/layout/IconLeafLabelList"/>
    <dgm:cxn modelId="{E3D5F38E-9035-42A4-9CE2-2E0C3335285C}" srcId="{600D4049-CEB0-4432-A125-02955F929CCD}" destId="{782C41FA-0180-41C6-A2F7-E1DDCF99DDA6}" srcOrd="0" destOrd="0" parTransId="{9F3F11FF-6AC4-4256-996E-41E2F1F20F47}" sibTransId="{0891F25F-66EA-429D-9D82-B48D62EB7962}"/>
    <dgm:cxn modelId="{288329B4-3208-423B-AF9F-98049F68B086}" type="presOf" srcId="{600D4049-CEB0-4432-A125-02955F929CCD}" destId="{72B103E1-38B4-4243-9306-1678C7EF4714}" srcOrd="0" destOrd="0" presId="urn:microsoft.com/office/officeart/2018/5/layout/IconLeafLabelList"/>
    <dgm:cxn modelId="{636469CE-54B9-4677-964F-659BC454CA85}" srcId="{600D4049-CEB0-4432-A125-02955F929CCD}" destId="{4357A252-8237-423B-931C-9D1DBA281899}" srcOrd="1" destOrd="0" parTransId="{FDE07664-6211-4672-BC0D-FEA9BA1A22B5}" sibTransId="{95748F31-C1CB-41A2-8A22-20BB340D7EEB}"/>
    <dgm:cxn modelId="{2418E1D8-5920-4F19-8A47-51EC672E4879}" srcId="{600D4049-CEB0-4432-A125-02955F929CCD}" destId="{7B6CE437-138E-4E20-853E-E9AF4A0BA313}" srcOrd="2" destOrd="0" parTransId="{1BC77120-F374-4234-9923-A4A0B48BC186}" sibTransId="{D5EA5CB8-4228-4B22-A7A3-29F04DF133C5}"/>
    <dgm:cxn modelId="{10E92F15-FF2A-4DF3-84F8-08B8B935E9B4}" type="presParOf" srcId="{72B103E1-38B4-4243-9306-1678C7EF4714}" destId="{695615AD-2D3F-4ACF-BA4A-BA66E7CAFDF4}" srcOrd="0" destOrd="0" presId="urn:microsoft.com/office/officeart/2018/5/layout/IconLeafLabelList"/>
    <dgm:cxn modelId="{1D141187-3865-4FC7-8975-BD6FE7B40A85}" type="presParOf" srcId="{695615AD-2D3F-4ACF-BA4A-BA66E7CAFDF4}" destId="{6B3F218F-AD70-4B8C-82B7-CC421E981782}" srcOrd="0" destOrd="0" presId="urn:microsoft.com/office/officeart/2018/5/layout/IconLeafLabelList"/>
    <dgm:cxn modelId="{E87B6E2A-41A1-4FC1-A1DB-470BC4E18F59}" type="presParOf" srcId="{695615AD-2D3F-4ACF-BA4A-BA66E7CAFDF4}" destId="{4690C3F2-841C-4BEE-9F9A-BB9BC2D186F2}" srcOrd="1" destOrd="0" presId="urn:microsoft.com/office/officeart/2018/5/layout/IconLeafLabelList"/>
    <dgm:cxn modelId="{666A5975-A6CC-4C82-9B60-EC5D447B3EB5}" type="presParOf" srcId="{695615AD-2D3F-4ACF-BA4A-BA66E7CAFDF4}" destId="{08ECCF06-F47B-43B7-8F40-A84F16E3112A}" srcOrd="2" destOrd="0" presId="urn:microsoft.com/office/officeart/2018/5/layout/IconLeafLabelList"/>
    <dgm:cxn modelId="{2F0B78A6-A5B5-40ED-B031-2D98BBE29BDC}" type="presParOf" srcId="{695615AD-2D3F-4ACF-BA4A-BA66E7CAFDF4}" destId="{60ACB483-1F9C-4B80-BCB6-4588B4CD3858}" srcOrd="3" destOrd="0" presId="urn:microsoft.com/office/officeart/2018/5/layout/IconLeafLabelList"/>
    <dgm:cxn modelId="{658390A1-5C53-431E-92DE-AC3C7AF73A7C}" type="presParOf" srcId="{72B103E1-38B4-4243-9306-1678C7EF4714}" destId="{19AB6990-8C57-43BB-802C-3DAC1A9CBFA8}" srcOrd="1" destOrd="0" presId="urn:microsoft.com/office/officeart/2018/5/layout/IconLeafLabelList"/>
    <dgm:cxn modelId="{C4EB429C-AFF5-47D9-9D3B-20561EA61CA7}" type="presParOf" srcId="{72B103E1-38B4-4243-9306-1678C7EF4714}" destId="{59DDEC5A-0C9B-47B4-8DE4-D081D9056DED}" srcOrd="2" destOrd="0" presId="urn:microsoft.com/office/officeart/2018/5/layout/IconLeafLabelList"/>
    <dgm:cxn modelId="{9909057B-5799-4933-B146-67804A40BFA9}" type="presParOf" srcId="{59DDEC5A-0C9B-47B4-8DE4-D081D9056DED}" destId="{A41D79DC-43D0-43DF-8AD8-CF2C2DC84771}" srcOrd="0" destOrd="0" presId="urn:microsoft.com/office/officeart/2018/5/layout/IconLeafLabelList"/>
    <dgm:cxn modelId="{FA54D4BD-3C25-43BF-8316-13AD925AC511}" type="presParOf" srcId="{59DDEC5A-0C9B-47B4-8DE4-D081D9056DED}" destId="{4D5C7026-C92D-4C87-B67B-79115331AD74}" srcOrd="1" destOrd="0" presId="urn:microsoft.com/office/officeart/2018/5/layout/IconLeafLabelList"/>
    <dgm:cxn modelId="{6AD9000F-C492-4F0B-84BE-7304BF454B1E}" type="presParOf" srcId="{59DDEC5A-0C9B-47B4-8DE4-D081D9056DED}" destId="{6D431530-CE62-4FE4-8145-C397DFD72770}" srcOrd="2" destOrd="0" presId="urn:microsoft.com/office/officeart/2018/5/layout/IconLeafLabelList"/>
    <dgm:cxn modelId="{2C988ECE-0565-4658-9DDA-4BDC1518BDCE}" type="presParOf" srcId="{59DDEC5A-0C9B-47B4-8DE4-D081D9056DED}" destId="{F8990D5D-B2AA-4F7A-BB24-82CE08DFCEF0}" srcOrd="3" destOrd="0" presId="urn:microsoft.com/office/officeart/2018/5/layout/IconLeafLabelList"/>
    <dgm:cxn modelId="{5D394F1B-83CD-4A67-8C5F-9CBDFC7FC3A8}" type="presParOf" srcId="{72B103E1-38B4-4243-9306-1678C7EF4714}" destId="{6A5519B2-2238-4A00-B4C0-754A07C5CBB5}" srcOrd="3" destOrd="0" presId="urn:microsoft.com/office/officeart/2018/5/layout/IconLeafLabelList"/>
    <dgm:cxn modelId="{C5A8F882-7A21-48AC-8236-5FF0D8D78278}" type="presParOf" srcId="{72B103E1-38B4-4243-9306-1678C7EF4714}" destId="{786B939A-29F9-4378-A167-DFCD8CB53E22}" srcOrd="4" destOrd="0" presId="urn:microsoft.com/office/officeart/2018/5/layout/IconLeafLabelList"/>
    <dgm:cxn modelId="{B096D137-66A0-4CE0-A642-6A078B6E4BB8}" type="presParOf" srcId="{786B939A-29F9-4378-A167-DFCD8CB53E22}" destId="{386ECB89-CBF8-4AE1-8832-4E22136FE21A}" srcOrd="0" destOrd="0" presId="urn:microsoft.com/office/officeart/2018/5/layout/IconLeafLabelList"/>
    <dgm:cxn modelId="{A770BB8D-5980-4069-9065-282122CD20AA}" type="presParOf" srcId="{786B939A-29F9-4378-A167-DFCD8CB53E22}" destId="{0091913E-DD60-497D-A82F-8E4EE4C06D7E}" srcOrd="1" destOrd="0" presId="urn:microsoft.com/office/officeart/2018/5/layout/IconLeafLabelList"/>
    <dgm:cxn modelId="{929CA1B0-9B89-48AC-B061-6A04A877E1BF}" type="presParOf" srcId="{786B939A-29F9-4378-A167-DFCD8CB53E22}" destId="{04963B0D-5318-4452-9C0C-25C79899A01D}" srcOrd="2" destOrd="0" presId="urn:microsoft.com/office/officeart/2018/5/layout/IconLeafLabelList"/>
    <dgm:cxn modelId="{A15938CA-6242-4C59-BAD8-978D12445A64}" type="presParOf" srcId="{786B939A-29F9-4378-A167-DFCD8CB53E22}" destId="{874C2985-9698-4CFD-8E72-D0C311A9121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819A0B-30C8-4828-BD9E-5B6A1277A8DC}" type="doc">
      <dgm:prSet loTypeId="urn:microsoft.com/office/officeart/2018/2/layout/IconVerticalSolidList" loCatId="icon" qsTypeId="urn:microsoft.com/office/officeart/2005/8/quickstyle/simple2" qsCatId="simple" csTypeId="urn:microsoft.com/office/officeart/2005/8/colors/colorful5" csCatId="colorful" phldr="1"/>
      <dgm:spPr/>
      <dgm:t>
        <a:bodyPr/>
        <a:lstStyle/>
        <a:p>
          <a:endParaRPr lang="en-US"/>
        </a:p>
      </dgm:t>
    </dgm:pt>
    <dgm:pt modelId="{F782726B-53C7-4AC6-967E-E81BF1578DAF}">
      <dgm:prSet custT="1"/>
      <dgm:spPr/>
      <dgm:t>
        <a:bodyPr/>
        <a:lstStyle/>
        <a:p>
          <a:pPr algn="just">
            <a:lnSpc>
              <a:spcPct val="100000"/>
            </a:lnSpc>
          </a:pPr>
          <a:r>
            <a:rPr lang="en-GB" sz="1800" dirty="0">
              <a:latin typeface="Times New Roman" panose="02020603050405020304" pitchFamily="18" charset="0"/>
              <a:cs typeface="Times New Roman" panose="02020603050405020304" pitchFamily="18" charset="0"/>
            </a:rPr>
            <a:t>Enhance the accessibility of the Knowledge Management (KM) system, ensuring easy retrieval of relevant information.</a:t>
          </a:r>
          <a:endParaRPr lang="en-US" sz="1800" dirty="0">
            <a:latin typeface="Times New Roman" panose="02020603050405020304" pitchFamily="18" charset="0"/>
            <a:cs typeface="Times New Roman" panose="02020603050405020304" pitchFamily="18" charset="0"/>
          </a:endParaRPr>
        </a:p>
      </dgm:t>
    </dgm:pt>
    <dgm:pt modelId="{56934E4D-CC72-4421-9F9C-E7D19120C682}" type="parTrans" cxnId="{A9B0BF0D-80C8-43D3-994F-D028FD2D8AC7}">
      <dgm:prSet/>
      <dgm:spPr/>
      <dgm:t>
        <a:bodyPr/>
        <a:lstStyle/>
        <a:p>
          <a:endParaRPr lang="en-US"/>
        </a:p>
      </dgm:t>
    </dgm:pt>
    <dgm:pt modelId="{7E4D1D27-49C8-430B-AFB9-70A8910771CB}" type="sibTrans" cxnId="{A9B0BF0D-80C8-43D3-994F-D028FD2D8AC7}">
      <dgm:prSet phldrT="1"/>
      <dgm:spPr/>
      <dgm:t>
        <a:bodyPr/>
        <a:lstStyle/>
        <a:p>
          <a:endParaRPr lang="en-US"/>
        </a:p>
      </dgm:t>
    </dgm:pt>
    <dgm:pt modelId="{BCBA9532-4297-4B6C-B8A6-0E047EFA43D6}">
      <dgm:prSet custT="1"/>
      <dgm:spPr/>
      <dgm:t>
        <a:bodyPr/>
        <a:lstStyle/>
        <a:p>
          <a:pPr algn="just">
            <a:lnSpc>
              <a:spcPct val="100000"/>
            </a:lnSpc>
          </a:pPr>
          <a:r>
            <a:rPr lang="en-GB" sz="1800">
              <a:latin typeface="Times New Roman" panose="02020603050405020304" pitchFamily="18" charset="0"/>
              <a:cs typeface="Times New Roman" panose="02020603050405020304" pitchFamily="18" charset="0"/>
            </a:rPr>
            <a:t>Implement personalized training programs to empower employees to navigate and leverage the KM system effectively.</a:t>
          </a:r>
          <a:endParaRPr lang="en-US" sz="1800">
            <a:latin typeface="Times New Roman" panose="02020603050405020304" pitchFamily="18" charset="0"/>
            <a:cs typeface="Times New Roman" panose="02020603050405020304" pitchFamily="18" charset="0"/>
          </a:endParaRPr>
        </a:p>
      </dgm:t>
    </dgm:pt>
    <dgm:pt modelId="{E9632243-78C2-417C-828B-52091BA29B47}" type="parTrans" cxnId="{35A67FCC-4AE0-4AA8-BF5F-322BD1137015}">
      <dgm:prSet/>
      <dgm:spPr/>
      <dgm:t>
        <a:bodyPr/>
        <a:lstStyle/>
        <a:p>
          <a:endParaRPr lang="en-US"/>
        </a:p>
      </dgm:t>
    </dgm:pt>
    <dgm:pt modelId="{DB523E70-8C12-41EA-89C6-26B609303DD8}" type="sibTrans" cxnId="{35A67FCC-4AE0-4AA8-BF5F-322BD1137015}">
      <dgm:prSet phldrT="2"/>
      <dgm:spPr/>
      <dgm:t>
        <a:bodyPr/>
        <a:lstStyle/>
        <a:p>
          <a:endParaRPr lang="en-US"/>
        </a:p>
      </dgm:t>
    </dgm:pt>
    <dgm:pt modelId="{0A3EC00D-6C83-45ED-803F-39A7E4B584DA}">
      <dgm:prSet custT="1"/>
      <dgm:spPr/>
      <dgm:t>
        <a:bodyPr/>
        <a:lstStyle/>
        <a:p>
          <a:pPr algn="just">
            <a:lnSpc>
              <a:spcPct val="100000"/>
            </a:lnSpc>
          </a:pPr>
          <a:r>
            <a:rPr lang="en-GB" sz="1800" dirty="0">
              <a:latin typeface="Times New Roman" panose="02020603050405020304" pitchFamily="18" charset="0"/>
              <a:cs typeface="Times New Roman" panose="02020603050405020304" pitchFamily="18" charset="0"/>
            </a:rPr>
            <a:t>Utilize data analytics tools to provide customized insights, guiding individuals to discover and apply knowledge in novel ways.</a:t>
          </a:r>
          <a:endParaRPr lang="en-US" sz="1800" dirty="0">
            <a:latin typeface="Times New Roman" panose="02020603050405020304" pitchFamily="18" charset="0"/>
            <a:cs typeface="Times New Roman" panose="02020603050405020304" pitchFamily="18" charset="0"/>
          </a:endParaRPr>
        </a:p>
      </dgm:t>
    </dgm:pt>
    <dgm:pt modelId="{6B79053A-7BFD-4FE8-9CC1-81B3D2D2FEC9}" type="parTrans" cxnId="{B94C21C3-7FB6-4598-B67E-D0912A4C0CBB}">
      <dgm:prSet/>
      <dgm:spPr/>
      <dgm:t>
        <a:bodyPr/>
        <a:lstStyle/>
        <a:p>
          <a:endParaRPr lang="en-US"/>
        </a:p>
      </dgm:t>
    </dgm:pt>
    <dgm:pt modelId="{6E245DCD-47DA-4E48-AC01-4C3B6C6D1DF5}" type="sibTrans" cxnId="{B94C21C3-7FB6-4598-B67E-D0912A4C0CBB}">
      <dgm:prSet phldrT="3"/>
      <dgm:spPr/>
      <dgm:t>
        <a:bodyPr/>
        <a:lstStyle/>
        <a:p>
          <a:endParaRPr lang="en-US"/>
        </a:p>
      </dgm:t>
    </dgm:pt>
    <dgm:pt modelId="{748F212E-7F48-4A65-8F52-893ED9DE533F}" type="pres">
      <dgm:prSet presAssocID="{21819A0B-30C8-4828-BD9E-5B6A1277A8DC}" presName="root" presStyleCnt="0">
        <dgm:presLayoutVars>
          <dgm:dir/>
          <dgm:resizeHandles val="exact"/>
        </dgm:presLayoutVars>
      </dgm:prSet>
      <dgm:spPr/>
    </dgm:pt>
    <dgm:pt modelId="{4F5266C5-A028-4280-BFAA-B7C985705E99}" type="pres">
      <dgm:prSet presAssocID="{F782726B-53C7-4AC6-967E-E81BF1578DAF}" presName="compNode" presStyleCnt="0"/>
      <dgm:spPr/>
    </dgm:pt>
    <dgm:pt modelId="{49000F30-347C-421C-BE5C-9DEE655800CD}" type="pres">
      <dgm:prSet presAssocID="{F782726B-53C7-4AC6-967E-E81BF1578DAF}" presName="bgRect" presStyleLbl="bgShp" presStyleIdx="0" presStyleCnt="3"/>
      <dgm:spPr/>
    </dgm:pt>
    <dgm:pt modelId="{F169EC8B-B2A4-4848-B577-E27EB2D758D3}" type="pres">
      <dgm:prSet presAssocID="{F782726B-53C7-4AC6-967E-E81BF1578DA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grammer"/>
        </a:ext>
      </dgm:extLst>
    </dgm:pt>
    <dgm:pt modelId="{06AE4269-ED8B-4800-A275-2124C124D9BD}" type="pres">
      <dgm:prSet presAssocID="{F782726B-53C7-4AC6-967E-E81BF1578DAF}" presName="spaceRect" presStyleCnt="0"/>
      <dgm:spPr/>
    </dgm:pt>
    <dgm:pt modelId="{5A9A58F7-C673-4F8E-9F22-E3408FEEFC3E}" type="pres">
      <dgm:prSet presAssocID="{F782726B-53C7-4AC6-967E-E81BF1578DAF}" presName="parTx" presStyleLbl="revTx" presStyleIdx="0" presStyleCnt="3">
        <dgm:presLayoutVars>
          <dgm:chMax val="0"/>
          <dgm:chPref val="0"/>
        </dgm:presLayoutVars>
      </dgm:prSet>
      <dgm:spPr/>
    </dgm:pt>
    <dgm:pt modelId="{82149740-25DF-4563-B5C4-2068600707F0}" type="pres">
      <dgm:prSet presAssocID="{7E4D1D27-49C8-430B-AFB9-70A8910771CB}" presName="sibTrans" presStyleCnt="0"/>
      <dgm:spPr/>
    </dgm:pt>
    <dgm:pt modelId="{842731DE-74B7-4D9F-814E-54D0BCD7562E}" type="pres">
      <dgm:prSet presAssocID="{BCBA9532-4297-4B6C-B8A6-0E047EFA43D6}" presName="compNode" presStyleCnt="0"/>
      <dgm:spPr/>
    </dgm:pt>
    <dgm:pt modelId="{68389A04-E5FD-419F-BCB5-989166A4AB85}" type="pres">
      <dgm:prSet presAssocID="{BCBA9532-4297-4B6C-B8A6-0E047EFA43D6}" presName="bgRect" presStyleLbl="bgShp" presStyleIdx="1" presStyleCnt="3"/>
      <dgm:spPr/>
    </dgm:pt>
    <dgm:pt modelId="{C03D87B2-3532-49A7-90EF-079EAC37C7F2}" type="pres">
      <dgm:prSet presAssocID="{BCBA9532-4297-4B6C-B8A6-0E047EFA43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45A283C0-751A-4725-89B6-B41FD239CD53}" type="pres">
      <dgm:prSet presAssocID="{BCBA9532-4297-4B6C-B8A6-0E047EFA43D6}" presName="spaceRect" presStyleCnt="0"/>
      <dgm:spPr/>
    </dgm:pt>
    <dgm:pt modelId="{6CDAEA86-71B2-4ECC-8FE2-61DC8C5A126F}" type="pres">
      <dgm:prSet presAssocID="{BCBA9532-4297-4B6C-B8A6-0E047EFA43D6}" presName="parTx" presStyleLbl="revTx" presStyleIdx="1" presStyleCnt="3">
        <dgm:presLayoutVars>
          <dgm:chMax val="0"/>
          <dgm:chPref val="0"/>
        </dgm:presLayoutVars>
      </dgm:prSet>
      <dgm:spPr/>
    </dgm:pt>
    <dgm:pt modelId="{382A38B7-AE2E-4BA0-AC33-29A8E086B5B1}" type="pres">
      <dgm:prSet presAssocID="{DB523E70-8C12-41EA-89C6-26B609303DD8}" presName="sibTrans" presStyleCnt="0"/>
      <dgm:spPr/>
    </dgm:pt>
    <dgm:pt modelId="{60572CD3-3685-45FF-8CCB-BE16A08B484B}" type="pres">
      <dgm:prSet presAssocID="{0A3EC00D-6C83-45ED-803F-39A7E4B584DA}" presName="compNode" presStyleCnt="0"/>
      <dgm:spPr/>
    </dgm:pt>
    <dgm:pt modelId="{D14814BA-FCCA-4685-9247-D1551D602538}" type="pres">
      <dgm:prSet presAssocID="{0A3EC00D-6C83-45ED-803F-39A7E4B584DA}" presName="bgRect" presStyleLbl="bgShp" presStyleIdx="2" presStyleCnt="3"/>
      <dgm:spPr/>
    </dgm:pt>
    <dgm:pt modelId="{A43B37F8-8C72-4FC7-BC2F-56FF2ABCE8C2}" type="pres">
      <dgm:prSet presAssocID="{0A3EC00D-6C83-45ED-803F-39A7E4B584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ze"/>
        </a:ext>
      </dgm:extLst>
    </dgm:pt>
    <dgm:pt modelId="{528A9555-EF4D-4B78-BD16-DC8109C50FC0}" type="pres">
      <dgm:prSet presAssocID="{0A3EC00D-6C83-45ED-803F-39A7E4B584DA}" presName="spaceRect" presStyleCnt="0"/>
      <dgm:spPr/>
    </dgm:pt>
    <dgm:pt modelId="{640601DF-915F-4ABF-91EF-BC270391ACF6}" type="pres">
      <dgm:prSet presAssocID="{0A3EC00D-6C83-45ED-803F-39A7E4B584DA}" presName="parTx" presStyleLbl="revTx" presStyleIdx="2" presStyleCnt="3">
        <dgm:presLayoutVars>
          <dgm:chMax val="0"/>
          <dgm:chPref val="0"/>
        </dgm:presLayoutVars>
      </dgm:prSet>
      <dgm:spPr/>
    </dgm:pt>
  </dgm:ptLst>
  <dgm:cxnLst>
    <dgm:cxn modelId="{A9B0BF0D-80C8-43D3-994F-D028FD2D8AC7}" srcId="{21819A0B-30C8-4828-BD9E-5B6A1277A8DC}" destId="{F782726B-53C7-4AC6-967E-E81BF1578DAF}" srcOrd="0" destOrd="0" parTransId="{56934E4D-CC72-4421-9F9C-E7D19120C682}" sibTransId="{7E4D1D27-49C8-430B-AFB9-70A8910771CB}"/>
    <dgm:cxn modelId="{55522B73-47ED-4E87-941E-CF03C1ED83CC}" type="presOf" srcId="{0A3EC00D-6C83-45ED-803F-39A7E4B584DA}" destId="{640601DF-915F-4ABF-91EF-BC270391ACF6}" srcOrd="0" destOrd="0" presId="urn:microsoft.com/office/officeart/2018/2/layout/IconVerticalSolidList"/>
    <dgm:cxn modelId="{43B8CB86-8613-4D0F-BEC2-77DB47789DA2}" type="presOf" srcId="{F782726B-53C7-4AC6-967E-E81BF1578DAF}" destId="{5A9A58F7-C673-4F8E-9F22-E3408FEEFC3E}" srcOrd="0" destOrd="0" presId="urn:microsoft.com/office/officeart/2018/2/layout/IconVerticalSolidList"/>
    <dgm:cxn modelId="{89E9E095-E096-4861-84EB-CE4429FAD8D1}" type="presOf" srcId="{21819A0B-30C8-4828-BD9E-5B6A1277A8DC}" destId="{748F212E-7F48-4A65-8F52-893ED9DE533F}" srcOrd="0" destOrd="0" presId="urn:microsoft.com/office/officeart/2018/2/layout/IconVerticalSolidList"/>
    <dgm:cxn modelId="{CDF03AA9-1A96-4A28-AA72-1444D974D922}" type="presOf" srcId="{BCBA9532-4297-4B6C-B8A6-0E047EFA43D6}" destId="{6CDAEA86-71B2-4ECC-8FE2-61DC8C5A126F}" srcOrd="0" destOrd="0" presId="urn:microsoft.com/office/officeart/2018/2/layout/IconVerticalSolidList"/>
    <dgm:cxn modelId="{B94C21C3-7FB6-4598-B67E-D0912A4C0CBB}" srcId="{21819A0B-30C8-4828-BD9E-5B6A1277A8DC}" destId="{0A3EC00D-6C83-45ED-803F-39A7E4B584DA}" srcOrd="2" destOrd="0" parTransId="{6B79053A-7BFD-4FE8-9CC1-81B3D2D2FEC9}" sibTransId="{6E245DCD-47DA-4E48-AC01-4C3B6C6D1DF5}"/>
    <dgm:cxn modelId="{35A67FCC-4AE0-4AA8-BF5F-322BD1137015}" srcId="{21819A0B-30C8-4828-BD9E-5B6A1277A8DC}" destId="{BCBA9532-4297-4B6C-B8A6-0E047EFA43D6}" srcOrd="1" destOrd="0" parTransId="{E9632243-78C2-417C-828B-52091BA29B47}" sibTransId="{DB523E70-8C12-41EA-89C6-26B609303DD8}"/>
    <dgm:cxn modelId="{05FE208D-3F1C-4E6E-B7AA-02526F34BDE7}" type="presParOf" srcId="{748F212E-7F48-4A65-8F52-893ED9DE533F}" destId="{4F5266C5-A028-4280-BFAA-B7C985705E99}" srcOrd="0" destOrd="0" presId="urn:microsoft.com/office/officeart/2018/2/layout/IconVerticalSolidList"/>
    <dgm:cxn modelId="{62314D6A-D124-44DF-AB6F-56C5F450426D}" type="presParOf" srcId="{4F5266C5-A028-4280-BFAA-B7C985705E99}" destId="{49000F30-347C-421C-BE5C-9DEE655800CD}" srcOrd="0" destOrd="0" presId="urn:microsoft.com/office/officeart/2018/2/layout/IconVerticalSolidList"/>
    <dgm:cxn modelId="{A8E7214C-64B1-4734-8364-0E58E10B576B}" type="presParOf" srcId="{4F5266C5-A028-4280-BFAA-B7C985705E99}" destId="{F169EC8B-B2A4-4848-B577-E27EB2D758D3}" srcOrd="1" destOrd="0" presId="urn:microsoft.com/office/officeart/2018/2/layout/IconVerticalSolidList"/>
    <dgm:cxn modelId="{E8806C24-6341-476B-A1E6-8AA4C1B85056}" type="presParOf" srcId="{4F5266C5-A028-4280-BFAA-B7C985705E99}" destId="{06AE4269-ED8B-4800-A275-2124C124D9BD}" srcOrd="2" destOrd="0" presId="urn:microsoft.com/office/officeart/2018/2/layout/IconVerticalSolidList"/>
    <dgm:cxn modelId="{D109A766-4E34-476B-A183-4EBCCE9F990A}" type="presParOf" srcId="{4F5266C5-A028-4280-BFAA-B7C985705E99}" destId="{5A9A58F7-C673-4F8E-9F22-E3408FEEFC3E}" srcOrd="3" destOrd="0" presId="urn:microsoft.com/office/officeart/2018/2/layout/IconVerticalSolidList"/>
    <dgm:cxn modelId="{E655DAB4-7597-4F7C-AAD0-B0A9E6E91BDB}" type="presParOf" srcId="{748F212E-7F48-4A65-8F52-893ED9DE533F}" destId="{82149740-25DF-4563-B5C4-2068600707F0}" srcOrd="1" destOrd="0" presId="urn:microsoft.com/office/officeart/2018/2/layout/IconVerticalSolidList"/>
    <dgm:cxn modelId="{79AD7102-6378-4F15-9DB9-28A63B00C4E9}" type="presParOf" srcId="{748F212E-7F48-4A65-8F52-893ED9DE533F}" destId="{842731DE-74B7-4D9F-814E-54D0BCD7562E}" srcOrd="2" destOrd="0" presId="urn:microsoft.com/office/officeart/2018/2/layout/IconVerticalSolidList"/>
    <dgm:cxn modelId="{DCC5DB33-8C26-4E56-B287-B2A7BF092E5A}" type="presParOf" srcId="{842731DE-74B7-4D9F-814E-54D0BCD7562E}" destId="{68389A04-E5FD-419F-BCB5-989166A4AB85}" srcOrd="0" destOrd="0" presId="urn:microsoft.com/office/officeart/2018/2/layout/IconVerticalSolidList"/>
    <dgm:cxn modelId="{E7A7B71B-4A6E-449D-BE97-82C9289BC947}" type="presParOf" srcId="{842731DE-74B7-4D9F-814E-54D0BCD7562E}" destId="{C03D87B2-3532-49A7-90EF-079EAC37C7F2}" srcOrd="1" destOrd="0" presId="urn:microsoft.com/office/officeart/2018/2/layout/IconVerticalSolidList"/>
    <dgm:cxn modelId="{A452A3B6-4C4A-4735-B9D3-9CE58FFB32D7}" type="presParOf" srcId="{842731DE-74B7-4D9F-814E-54D0BCD7562E}" destId="{45A283C0-751A-4725-89B6-B41FD239CD53}" srcOrd="2" destOrd="0" presId="urn:microsoft.com/office/officeart/2018/2/layout/IconVerticalSolidList"/>
    <dgm:cxn modelId="{86D5ED21-E4AF-4447-820F-A9BE61D248C7}" type="presParOf" srcId="{842731DE-74B7-4D9F-814E-54D0BCD7562E}" destId="{6CDAEA86-71B2-4ECC-8FE2-61DC8C5A126F}" srcOrd="3" destOrd="0" presId="urn:microsoft.com/office/officeart/2018/2/layout/IconVerticalSolidList"/>
    <dgm:cxn modelId="{52ACFD16-19C7-41FF-8DEF-27D9A0AA7F92}" type="presParOf" srcId="{748F212E-7F48-4A65-8F52-893ED9DE533F}" destId="{382A38B7-AE2E-4BA0-AC33-29A8E086B5B1}" srcOrd="3" destOrd="0" presId="urn:microsoft.com/office/officeart/2018/2/layout/IconVerticalSolidList"/>
    <dgm:cxn modelId="{436F7CB3-A735-4E2E-B30D-DE6729411DBF}" type="presParOf" srcId="{748F212E-7F48-4A65-8F52-893ED9DE533F}" destId="{60572CD3-3685-45FF-8CCB-BE16A08B484B}" srcOrd="4" destOrd="0" presId="urn:microsoft.com/office/officeart/2018/2/layout/IconVerticalSolidList"/>
    <dgm:cxn modelId="{859B029D-2014-432E-9DAC-1DDB9AB14799}" type="presParOf" srcId="{60572CD3-3685-45FF-8CCB-BE16A08B484B}" destId="{D14814BA-FCCA-4685-9247-D1551D602538}" srcOrd="0" destOrd="0" presId="urn:microsoft.com/office/officeart/2018/2/layout/IconVerticalSolidList"/>
    <dgm:cxn modelId="{80A67704-60B1-4A0F-B6C9-6B272AF27755}" type="presParOf" srcId="{60572CD3-3685-45FF-8CCB-BE16A08B484B}" destId="{A43B37F8-8C72-4FC7-BC2F-56FF2ABCE8C2}" srcOrd="1" destOrd="0" presId="urn:microsoft.com/office/officeart/2018/2/layout/IconVerticalSolidList"/>
    <dgm:cxn modelId="{6D4039C2-6ABB-4D66-AD2A-4077DE8EA9D9}" type="presParOf" srcId="{60572CD3-3685-45FF-8CCB-BE16A08B484B}" destId="{528A9555-EF4D-4B78-BD16-DC8109C50FC0}" srcOrd="2" destOrd="0" presId="urn:microsoft.com/office/officeart/2018/2/layout/IconVerticalSolidList"/>
    <dgm:cxn modelId="{6F8943CD-589C-472D-B53B-13514F2FF293}" type="presParOf" srcId="{60572CD3-3685-45FF-8CCB-BE16A08B484B}" destId="{640601DF-915F-4ABF-91EF-BC270391ACF6}"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532EEC-EB18-4ECB-9774-CA1E869A1B74}"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36277717-02EA-4153-B714-671521529C32}">
      <dgm:prSet custT="1"/>
      <dgm:spPr/>
      <dgm:t>
        <a:bodyPr/>
        <a:lstStyle/>
        <a:p>
          <a:pPr algn="just"/>
          <a:r>
            <a:rPr lang="en-GB" sz="1800" dirty="0">
              <a:latin typeface="Times New Roman" panose="02020603050405020304" pitchFamily="18" charset="0"/>
              <a:cs typeface="Times New Roman" panose="02020603050405020304" pitchFamily="18" charset="0"/>
            </a:rPr>
            <a:t>Integrate advanced technologies like machine learning and AI into the KM system for efficient data processing.</a:t>
          </a:r>
          <a:endParaRPr lang="en-US" sz="1800" dirty="0">
            <a:latin typeface="Times New Roman" panose="02020603050405020304" pitchFamily="18" charset="0"/>
            <a:cs typeface="Times New Roman" panose="02020603050405020304" pitchFamily="18" charset="0"/>
          </a:endParaRPr>
        </a:p>
      </dgm:t>
    </dgm:pt>
    <dgm:pt modelId="{77127F2C-E97B-4B83-AC28-90D62200CCBC}" type="parTrans" cxnId="{BD332A36-5D99-42FA-84A3-AD14BCC1BD76}">
      <dgm:prSet/>
      <dgm:spPr/>
      <dgm:t>
        <a:bodyPr/>
        <a:lstStyle/>
        <a:p>
          <a:endParaRPr lang="en-US"/>
        </a:p>
      </dgm:t>
    </dgm:pt>
    <dgm:pt modelId="{EC4EA4A8-4E3F-4DE8-9C9F-6E6EA8AC8B29}" type="sibTrans" cxnId="{BD332A36-5D99-42FA-84A3-AD14BCC1BD76}">
      <dgm:prSet phldrT="1" phldr="0"/>
      <dgm:spPr/>
      <dgm:t>
        <a:bodyPr/>
        <a:lstStyle/>
        <a:p>
          <a:r>
            <a:rPr lang="en-US"/>
            <a:t>1</a:t>
          </a:r>
        </a:p>
      </dgm:t>
    </dgm:pt>
    <dgm:pt modelId="{A9AAA9EF-F58A-444C-B49B-7630D7DFB9B8}">
      <dgm:prSet custT="1"/>
      <dgm:spPr/>
      <dgm:t>
        <a:bodyPr/>
        <a:lstStyle/>
        <a:p>
          <a:pPr algn="just"/>
          <a:r>
            <a:rPr lang="en-GB" sz="1800">
              <a:latin typeface="Times New Roman" panose="02020603050405020304" pitchFamily="18" charset="0"/>
              <a:cs typeface="Times New Roman" panose="02020603050405020304" pitchFamily="18" charset="0"/>
            </a:rPr>
            <a:t>Provide user-friendly documentation and tutorials, ensuring stakeholders can navigate and utilize KM tools seamlessly.</a:t>
          </a:r>
          <a:endParaRPr lang="en-US" sz="1800">
            <a:latin typeface="Times New Roman" panose="02020603050405020304" pitchFamily="18" charset="0"/>
            <a:cs typeface="Times New Roman" panose="02020603050405020304" pitchFamily="18" charset="0"/>
          </a:endParaRPr>
        </a:p>
      </dgm:t>
    </dgm:pt>
    <dgm:pt modelId="{723FEE17-AD43-41F9-9FD7-62FA5CCA2342}" type="parTrans" cxnId="{6E20B581-8AEC-4228-959B-4E6B72329ED2}">
      <dgm:prSet/>
      <dgm:spPr/>
      <dgm:t>
        <a:bodyPr/>
        <a:lstStyle/>
        <a:p>
          <a:endParaRPr lang="en-US"/>
        </a:p>
      </dgm:t>
    </dgm:pt>
    <dgm:pt modelId="{C19B58B7-4F16-4BA2-A366-3F823E36E994}" type="sibTrans" cxnId="{6E20B581-8AEC-4228-959B-4E6B72329ED2}">
      <dgm:prSet phldrT="2" phldr="0"/>
      <dgm:spPr/>
      <dgm:t>
        <a:bodyPr/>
        <a:lstStyle/>
        <a:p>
          <a:r>
            <a:rPr lang="en-US"/>
            <a:t>2</a:t>
          </a:r>
        </a:p>
      </dgm:t>
    </dgm:pt>
    <dgm:pt modelId="{47D3AB78-D80D-4A3C-8732-6BE30BE83740}">
      <dgm:prSet custT="1"/>
      <dgm:spPr/>
      <dgm:t>
        <a:bodyPr/>
        <a:lstStyle/>
        <a:p>
          <a:pPr algn="just"/>
          <a:r>
            <a:rPr lang="en-GB" sz="1800" dirty="0">
              <a:latin typeface="Times New Roman" panose="02020603050405020304" pitchFamily="18" charset="0"/>
              <a:cs typeface="Times New Roman" panose="02020603050405020304" pitchFamily="18" charset="0"/>
            </a:rPr>
            <a:t>Regularly update tools to align with technological advancements, enhancing the processing capabilities of the KM system.</a:t>
          </a:r>
          <a:endParaRPr lang="en-US" sz="1800" dirty="0">
            <a:latin typeface="Times New Roman" panose="02020603050405020304" pitchFamily="18" charset="0"/>
            <a:cs typeface="Times New Roman" panose="02020603050405020304" pitchFamily="18" charset="0"/>
          </a:endParaRPr>
        </a:p>
      </dgm:t>
    </dgm:pt>
    <dgm:pt modelId="{9D88473A-69AE-4140-A097-E78C322F16FD}" type="parTrans" cxnId="{26B4E6EE-F099-4DC6-AF3A-F35E0535E45D}">
      <dgm:prSet/>
      <dgm:spPr/>
      <dgm:t>
        <a:bodyPr/>
        <a:lstStyle/>
        <a:p>
          <a:endParaRPr lang="en-US"/>
        </a:p>
      </dgm:t>
    </dgm:pt>
    <dgm:pt modelId="{3A24D56B-2490-4BA9-8410-7EBA0165B6BC}" type="sibTrans" cxnId="{26B4E6EE-F099-4DC6-AF3A-F35E0535E45D}">
      <dgm:prSet phldrT="3" phldr="0"/>
      <dgm:spPr/>
      <dgm:t>
        <a:bodyPr/>
        <a:lstStyle/>
        <a:p>
          <a:r>
            <a:rPr lang="en-US"/>
            <a:t>3</a:t>
          </a:r>
        </a:p>
      </dgm:t>
    </dgm:pt>
    <dgm:pt modelId="{CAD245B7-3169-4100-A684-2104692FE052}" type="pres">
      <dgm:prSet presAssocID="{FC532EEC-EB18-4ECB-9774-CA1E869A1B74}" presName="Name0" presStyleCnt="0">
        <dgm:presLayoutVars>
          <dgm:animLvl val="lvl"/>
          <dgm:resizeHandles val="exact"/>
        </dgm:presLayoutVars>
      </dgm:prSet>
      <dgm:spPr/>
    </dgm:pt>
    <dgm:pt modelId="{52D6047A-01B7-4D45-8B73-311BD5DA4730}" type="pres">
      <dgm:prSet presAssocID="{36277717-02EA-4153-B714-671521529C32}" presName="compositeNode" presStyleCnt="0">
        <dgm:presLayoutVars>
          <dgm:bulletEnabled val="1"/>
        </dgm:presLayoutVars>
      </dgm:prSet>
      <dgm:spPr/>
    </dgm:pt>
    <dgm:pt modelId="{4F6C9998-2018-475C-A315-A4CD03F46F1B}" type="pres">
      <dgm:prSet presAssocID="{36277717-02EA-4153-B714-671521529C32}" presName="bgRect" presStyleLbl="bgAccFollowNode1" presStyleIdx="0" presStyleCnt="3"/>
      <dgm:spPr/>
    </dgm:pt>
    <dgm:pt modelId="{3CEED0AF-49B4-438E-820F-4B27B2A11A5D}" type="pres">
      <dgm:prSet presAssocID="{EC4EA4A8-4E3F-4DE8-9C9F-6E6EA8AC8B29}" presName="sibTransNodeCircle" presStyleLbl="alignNode1" presStyleIdx="0" presStyleCnt="6">
        <dgm:presLayoutVars>
          <dgm:chMax val="0"/>
          <dgm:bulletEnabled/>
        </dgm:presLayoutVars>
      </dgm:prSet>
      <dgm:spPr/>
    </dgm:pt>
    <dgm:pt modelId="{A92D856C-C942-4D8A-B151-6FA4C32FCEB9}" type="pres">
      <dgm:prSet presAssocID="{36277717-02EA-4153-B714-671521529C32}" presName="bottomLine" presStyleLbl="alignNode1" presStyleIdx="1" presStyleCnt="6">
        <dgm:presLayoutVars/>
      </dgm:prSet>
      <dgm:spPr/>
    </dgm:pt>
    <dgm:pt modelId="{8D4CD72E-E5C8-4F2B-8DDA-67F6537714AB}" type="pres">
      <dgm:prSet presAssocID="{36277717-02EA-4153-B714-671521529C32}" presName="nodeText" presStyleLbl="bgAccFollowNode1" presStyleIdx="0" presStyleCnt="3">
        <dgm:presLayoutVars>
          <dgm:bulletEnabled val="1"/>
        </dgm:presLayoutVars>
      </dgm:prSet>
      <dgm:spPr/>
    </dgm:pt>
    <dgm:pt modelId="{37AF8E23-7FFA-45F0-AB46-0D53795015DD}" type="pres">
      <dgm:prSet presAssocID="{EC4EA4A8-4E3F-4DE8-9C9F-6E6EA8AC8B29}" presName="sibTrans" presStyleCnt="0"/>
      <dgm:spPr/>
    </dgm:pt>
    <dgm:pt modelId="{2E1ADF91-90AE-4DBB-8891-77180693C430}" type="pres">
      <dgm:prSet presAssocID="{A9AAA9EF-F58A-444C-B49B-7630D7DFB9B8}" presName="compositeNode" presStyleCnt="0">
        <dgm:presLayoutVars>
          <dgm:bulletEnabled val="1"/>
        </dgm:presLayoutVars>
      </dgm:prSet>
      <dgm:spPr/>
    </dgm:pt>
    <dgm:pt modelId="{A9FECB1F-EDB1-42BA-A989-0CB1CC1B6CBC}" type="pres">
      <dgm:prSet presAssocID="{A9AAA9EF-F58A-444C-B49B-7630D7DFB9B8}" presName="bgRect" presStyleLbl="bgAccFollowNode1" presStyleIdx="1" presStyleCnt="3"/>
      <dgm:spPr/>
    </dgm:pt>
    <dgm:pt modelId="{A57C15E1-1842-4CD0-823E-D0750C1D1743}" type="pres">
      <dgm:prSet presAssocID="{C19B58B7-4F16-4BA2-A366-3F823E36E994}" presName="sibTransNodeCircle" presStyleLbl="alignNode1" presStyleIdx="2" presStyleCnt="6">
        <dgm:presLayoutVars>
          <dgm:chMax val="0"/>
          <dgm:bulletEnabled/>
        </dgm:presLayoutVars>
      </dgm:prSet>
      <dgm:spPr/>
    </dgm:pt>
    <dgm:pt modelId="{7C0254DC-A7B7-4D9C-8F77-D3A553C479CC}" type="pres">
      <dgm:prSet presAssocID="{A9AAA9EF-F58A-444C-B49B-7630D7DFB9B8}" presName="bottomLine" presStyleLbl="alignNode1" presStyleIdx="3" presStyleCnt="6">
        <dgm:presLayoutVars/>
      </dgm:prSet>
      <dgm:spPr/>
    </dgm:pt>
    <dgm:pt modelId="{8DB77B7B-23E5-4A0C-A990-3005618C9A76}" type="pres">
      <dgm:prSet presAssocID="{A9AAA9EF-F58A-444C-B49B-7630D7DFB9B8}" presName="nodeText" presStyleLbl="bgAccFollowNode1" presStyleIdx="1" presStyleCnt="3">
        <dgm:presLayoutVars>
          <dgm:bulletEnabled val="1"/>
        </dgm:presLayoutVars>
      </dgm:prSet>
      <dgm:spPr/>
    </dgm:pt>
    <dgm:pt modelId="{C9F1F1B3-A042-460D-BAF5-71F482996A0C}" type="pres">
      <dgm:prSet presAssocID="{C19B58B7-4F16-4BA2-A366-3F823E36E994}" presName="sibTrans" presStyleCnt="0"/>
      <dgm:spPr/>
    </dgm:pt>
    <dgm:pt modelId="{4BF63FBD-0808-4EF2-B73C-012EC8862853}" type="pres">
      <dgm:prSet presAssocID="{47D3AB78-D80D-4A3C-8732-6BE30BE83740}" presName="compositeNode" presStyleCnt="0">
        <dgm:presLayoutVars>
          <dgm:bulletEnabled val="1"/>
        </dgm:presLayoutVars>
      </dgm:prSet>
      <dgm:spPr/>
    </dgm:pt>
    <dgm:pt modelId="{DABE9264-A967-4265-9E39-7ED6B2B7CB3C}" type="pres">
      <dgm:prSet presAssocID="{47D3AB78-D80D-4A3C-8732-6BE30BE83740}" presName="bgRect" presStyleLbl="bgAccFollowNode1" presStyleIdx="2" presStyleCnt="3"/>
      <dgm:spPr/>
    </dgm:pt>
    <dgm:pt modelId="{FA836438-0B16-4654-ABAE-66BB98A2BD8E}" type="pres">
      <dgm:prSet presAssocID="{3A24D56B-2490-4BA9-8410-7EBA0165B6BC}" presName="sibTransNodeCircle" presStyleLbl="alignNode1" presStyleIdx="4" presStyleCnt="6">
        <dgm:presLayoutVars>
          <dgm:chMax val="0"/>
          <dgm:bulletEnabled/>
        </dgm:presLayoutVars>
      </dgm:prSet>
      <dgm:spPr/>
    </dgm:pt>
    <dgm:pt modelId="{ADA6F261-110D-4529-A0F4-B66F33A19A30}" type="pres">
      <dgm:prSet presAssocID="{47D3AB78-D80D-4A3C-8732-6BE30BE83740}" presName="bottomLine" presStyleLbl="alignNode1" presStyleIdx="5" presStyleCnt="6">
        <dgm:presLayoutVars/>
      </dgm:prSet>
      <dgm:spPr/>
    </dgm:pt>
    <dgm:pt modelId="{61480062-8DBB-4B8E-8EE2-86E118018A55}" type="pres">
      <dgm:prSet presAssocID="{47D3AB78-D80D-4A3C-8732-6BE30BE83740}" presName="nodeText" presStyleLbl="bgAccFollowNode1" presStyleIdx="2" presStyleCnt="3">
        <dgm:presLayoutVars>
          <dgm:bulletEnabled val="1"/>
        </dgm:presLayoutVars>
      </dgm:prSet>
      <dgm:spPr/>
    </dgm:pt>
  </dgm:ptLst>
  <dgm:cxnLst>
    <dgm:cxn modelId="{7FD34B0A-5526-4826-8CBC-0D79675E0B4D}" type="presOf" srcId="{A9AAA9EF-F58A-444C-B49B-7630D7DFB9B8}" destId="{8DB77B7B-23E5-4A0C-A990-3005618C9A76}" srcOrd="1" destOrd="0" presId="urn:microsoft.com/office/officeart/2016/7/layout/BasicLinearProcessNumbered"/>
    <dgm:cxn modelId="{CA8CA218-5E20-4C3C-9EBD-EE8EDDB3A284}" type="presOf" srcId="{A9AAA9EF-F58A-444C-B49B-7630D7DFB9B8}" destId="{A9FECB1F-EDB1-42BA-A989-0CB1CC1B6CBC}" srcOrd="0" destOrd="0" presId="urn:microsoft.com/office/officeart/2016/7/layout/BasicLinearProcessNumbered"/>
    <dgm:cxn modelId="{D9A23F23-C8CF-4CFF-BD66-2F5A6F824338}" type="presOf" srcId="{C19B58B7-4F16-4BA2-A366-3F823E36E994}" destId="{A57C15E1-1842-4CD0-823E-D0750C1D1743}" srcOrd="0" destOrd="0" presId="urn:microsoft.com/office/officeart/2016/7/layout/BasicLinearProcessNumbered"/>
    <dgm:cxn modelId="{BD332A36-5D99-42FA-84A3-AD14BCC1BD76}" srcId="{FC532EEC-EB18-4ECB-9774-CA1E869A1B74}" destId="{36277717-02EA-4153-B714-671521529C32}" srcOrd="0" destOrd="0" parTransId="{77127F2C-E97B-4B83-AC28-90D62200CCBC}" sibTransId="{EC4EA4A8-4E3F-4DE8-9C9F-6E6EA8AC8B29}"/>
    <dgm:cxn modelId="{42E12E3E-0981-4468-9D4E-1AC54919D0AB}" type="presOf" srcId="{47D3AB78-D80D-4A3C-8732-6BE30BE83740}" destId="{61480062-8DBB-4B8E-8EE2-86E118018A55}" srcOrd="1" destOrd="0" presId="urn:microsoft.com/office/officeart/2016/7/layout/BasicLinearProcessNumbered"/>
    <dgm:cxn modelId="{5CCF4966-E426-4AD9-A332-A138F4BEDFB2}" type="presOf" srcId="{3A24D56B-2490-4BA9-8410-7EBA0165B6BC}" destId="{FA836438-0B16-4654-ABAE-66BB98A2BD8E}" srcOrd="0" destOrd="0" presId="urn:microsoft.com/office/officeart/2016/7/layout/BasicLinearProcessNumbered"/>
    <dgm:cxn modelId="{82A3174F-FBA1-46A9-8A73-C3BFFF2CCC96}" type="presOf" srcId="{FC532EEC-EB18-4ECB-9774-CA1E869A1B74}" destId="{CAD245B7-3169-4100-A684-2104692FE052}" srcOrd="0" destOrd="0" presId="urn:microsoft.com/office/officeart/2016/7/layout/BasicLinearProcessNumbered"/>
    <dgm:cxn modelId="{6E20B581-8AEC-4228-959B-4E6B72329ED2}" srcId="{FC532EEC-EB18-4ECB-9774-CA1E869A1B74}" destId="{A9AAA9EF-F58A-444C-B49B-7630D7DFB9B8}" srcOrd="1" destOrd="0" parTransId="{723FEE17-AD43-41F9-9FD7-62FA5CCA2342}" sibTransId="{C19B58B7-4F16-4BA2-A366-3F823E36E994}"/>
    <dgm:cxn modelId="{09F824BC-8000-4840-AFBC-82024A8A3823}" type="presOf" srcId="{47D3AB78-D80D-4A3C-8732-6BE30BE83740}" destId="{DABE9264-A967-4265-9E39-7ED6B2B7CB3C}" srcOrd="0" destOrd="0" presId="urn:microsoft.com/office/officeart/2016/7/layout/BasicLinearProcessNumbered"/>
    <dgm:cxn modelId="{F8D4EDC9-A711-4620-B30C-D14C7766978A}" type="presOf" srcId="{36277717-02EA-4153-B714-671521529C32}" destId="{8D4CD72E-E5C8-4F2B-8DDA-67F6537714AB}" srcOrd="1" destOrd="0" presId="urn:microsoft.com/office/officeart/2016/7/layout/BasicLinearProcessNumbered"/>
    <dgm:cxn modelId="{160147DD-FCFF-46FB-9615-8E7D4ACC7285}" type="presOf" srcId="{EC4EA4A8-4E3F-4DE8-9C9F-6E6EA8AC8B29}" destId="{3CEED0AF-49B4-438E-820F-4B27B2A11A5D}" srcOrd="0" destOrd="0" presId="urn:microsoft.com/office/officeart/2016/7/layout/BasicLinearProcessNumbered"/>
    <dgm:cxn modelId="{2B5BCEEB-15EC-4931-A919-B17FF6AFB996}" type="presOf" srcId="{36277717-02EA-4153-B714-671521529C32}" destId="{4F6C9998-2018-475C-A315-A4CD03F46F1B}" srcOrd="0" destOrd="0" presId="urn:microsoft.com/office/officeart/2016/7/layout/BasicLinearProcessNumbered"/>
    <dgm:cxn modelId="{26B4E6EE-F099-4DC6-AF3A-F35E0535E45D}" srcId="{FC532EEC-EB18-4ECB-9774-CA1E869A1B74}" destId="{47D3AB78-D80D-4A3C-8732-6BE30BE83740}" srcOrd="2" destOrd="0" parTransId="{9D88473A-69AE-4140-A097-E78C322F16FD}" sibTransId="{3A24D56B-2490-4BA9-8410-7EBA0165B6BC}"/>
    <dgm:cxn modelId="{E2FEBF6F-251E-44FA-8542-06335380ADD5}" type="presParOf" srcId="{CAD245B7-3169-4100-A684-2104692FE052}" destId="{52D6047A-01B7-4D45-8B73-311BD5DA4730}" srcOrd="0" destOrd="0" presId="urn:microsoft.com/office/officeart/2016/7/layout/BasicLinearProcessNumbered"/>
    <dgm:cxn modelId="{894C672D-3812-4AF7-8D67-EEF311710F96}" type="presParOf" srcId="{52D6047A-01B7-4D45-8B73-311BD5DA4730}" destId="{4F6C9998-2018-475C-A315-A4CD03F46F1B}" srcOrd="0" destOrd="0" presId="urn:microsoft.com/office/officeart/2016/7/layout/BasicLinearProcessNumbered"/>
    <dgm:cxn modelId="{BF3A2A85-6748-4FA6-A1CB-F46D046B85B5}" type="presParOf" srcId="{52D6047A-01B7-4D45-8B73-311BD5DA4730}" destId="{3CEED0AF-49B4-438E-820F-4B27B2A11A5D}" srcOrd="1" destOrd="0" presId="urn:microsoft.com/office/officeart/2016/7/layout/BasicLinearProcessNumbered"/>
    <dgm:cxn modelId="{E9E54392-0714-4E93-A36E-414AA4DC5552}" type="presParOf" srcId="{52D6047A-01B7-4D45-8B73-311BD5DA4730}" destId="{A92D856C-C942-4D8A-B151-6FA4C32FCEB9}" srcOrd="2" destOrd="0" presId="urn:microsoft.com/office/officeart/2016/7/layout/BasicLinearProcessNumbered"/>
    <dgm:cxn modelId="{ACF6FB3E-BC49-40BA-BD95-AF20C1E858EE}" type="presParOf" srcId="{52D6047A-01B7-4D45-8B73-311BD5DA4730}" destId="{8D4CD72E-E5C8-4F2B-8DDA-67F6537714AB}" srcOrd="3" destOrd="0" presId="urn:microsoft.com/office/officeart/2016/7/layout/BasicLinearProcessNumbered"/>
    <dgm:cxn modelId="{C50E66A4-0D28-4DA9-B858-E991FCDA92A8}" type="presParOf" srcId="{CAD245B7-3169-4100-A684-2104692FE052}" destId="{37AF8E23-7FFA-45F0-AB46-0D53795015DD}" srcOrd="1" destOrd="0" presId="urn:microsoft.com/office/officeart/2016/7/layout/BasicLinearProcessNumbered"/>
    <dgm:cxn modelId="{DA189700-6DDD-44CB-A171-437DAE3BD781}" type="presParOf" srcId="{CAD245B7-3169-4100-A684-2104692FE052}" destId="{2E1ADF91-90AE-4DBB-8891-77180693C430}" srcOrd="2" destOrd="0" presId="urn:microsoft.com/office/officeart/2016/7/layout/BasicLinearProcessNumbered"/>
    <dgm:cxn modelId="{9D3B07B3-0925-44F1-B89F-3393BA5430CF}" type="presParOf" srcId="{2E1ADF91-90AE-4DBB-8891-77180693C430}" destId="{A9FECB1F-EDB1-42BA-A989-0CB1CC1B6CBC}" srcOrd="0" destOrd="0" presId="urn:microsoft.com/office/officeart/2016/7/layout/BasicLinearProcessNumbered"/>
    <dgm:cxn modelId="{CE3779A5-78A9-4F60-893F-06D72582714E}" type="presParOf" srcId="{2E1ADF91-90AE-4DBB-8891-77180693C430}" destId="{A57C15E1-1842-4CD0-823E-D0750C1D1743}" srcOrd="1" destOrd="0" presId="urn:microsoft.com/office/officeart/2016/7/layout/BasicLinearProcessNumbered"/>
    <dgm:cxn modelId="{8C832AE1-E681-4944-ACF2-E80DD6672C13}" type="presParOf" srcId="{2E1ADF91-90AE-4DBB-8891-77180693C430}" destId="{7C0254DC-A7B7-4D9C-8F77-D3A553C479CC}" srcOrd="2" destOrd="0" presId="urn:microsoft.com/office/officeart/2016/7/layout/BasicLinearProcessNumbered"/>
    <dgm:cxn modelId="{BA647284-5714-40EE-AC88-948AA4AE21FC}" type="presParOf" srcId="{2E1ADF91-90AE-4DBB-8891-77180693C430}" destId="{8DB77B7B-23E5-4A0C-A990-3005618C9A76}" srcOrd="3" destOrd="0" presId="urn:microsoft.com/office/officeart/2016/7/layout/BasicLinearProcessNumbered"/>
    <dgm:cxn modelId="{9D80AA8B-EE27-4521-9D03-82FC065E89C0}" type="presParOf" srcId="{CAD245B7-3169-4100-A684-2104692FE052}" destId="{C9F1F1B3-A042-460D-BAF5-71F482996A0C}" srcOrd="3" destOrd="0" presId="urn:microsoft.com/office/officeart/2016/7/layout/BasicLinearProcessNumbered"/>
    <dgm:cxn modelId="{F0C08142-91E2-4849-B602-84C2DFD040B7}" type="presParOf" srcId="{CAD245B7-3169-4100-A684-2104692FE052}" destId="{4BF63FBD-0808-4EF2-B73C-012EC8862853}" srcOrd="4" destOrd="0" presId="urn:microsoft.com/office/officeart/2016/7/layout/BasicLinearProcessNumbered"/>
    <dgm:cxn modelId="{1E655466-A627-4BE2-BD0A-D87A93377511}" type="presParOf" srcId="{4BF63FBD-0808-4EF2-B73C-012EC8862853}" destId="{DABE9264-A967-4265-9E39-7ED6B2B7CB3C}" srcOrd="0" destOrd="0" presId="urn:microsoft.com/office/officeart/2016/7/layout/BasicLinearProcessNumbered"/>
    <dgm:cxn modelId="{E4336FB5-1FCC-471F-B0ED-13CE4DE071AD}" type="presParOf" srcId="{4BF63FBD-0808-4EF2-B73C-012EC8862853}" destId="{FA836438-0B16-4654-ABAE-66BB98A2BD8E}" srcOrd="1" destOrd="0" presId="urn:microsoft.com/office/officeart/2016/7/layout/BasicLinearProcessNumbered"/>
    <dgm:cxn modelId="{B5BD19B6-8E3F-429A-A508-8CDD5F9659F2}" type="presParOf" srcId="{4BF63FBD-0808-4EF2-B73C-012EC8862853}" destId="{ADA6F261-110D-4529-A0F4-B66F33A19A30}" srcOrd="2" destOrd="0" presId="urn:microsoft.com/office/officeart/2016/7/layout/BasicLinearProcessNumbered"/>
    <dgm:cxn modelId="{E8F3B652-033F-42A8-8EB5-76FB0282051C}" type="presParOf" srcId="{4BF63FBD-0808-4EF2-B73C-012EC8862853}" destId="{61480062-8DBB-4B8E-8EE2-86E118018A55}" srcOrd="3" destOrd="0" presId="urn:microsoft.com/office/officeart/2016/7/layout/BasicLinearProcessNumbered"/>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B3EE7B-F63F-4205-A553-3481FF400E8B}" type="doc">
      <dgm:prSet loTypeId="urn:microsoft.com/office/officeart/2016/7/layout/VerticalSolidActionList" loCatId="List" qsTypeId="urn:microsoft.com/office/officeart/2005/8/quickstyle/simple2" qsCatId="simple" csTypeId="urn:microsoft.com/office/officeart/2005/8/colors/accent1_4" csCatId="accent1" phldr="1"/>
      <dgm:spPr/>
      <dgm:t>
        <a:bodyPr/>
        <a:lstStyle/>
        <a:p>
          <a:endParaRPr lang="en-US"/>
        </a:p>
      </dgm:t>
    </dgm:pt>
    <dgm:pt modelId="{EB3B6532-8806-4FAA-8534-0ED6F00615ED}">
      <dgm:prSet custT="1"/>
      <dgm:spPr/>
      <dgm:t>
        <a:bodyPr/>
        <a:lstStyle/>
        <a:p>
          <a:pPr>
            <a:lnSpc>
              <a:spcPct val="150000"/>
            </a:lnSpc>
          </a:pPr>
          <a:r>
            <a:rPr lang="en-US"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01</a:t>
          </a:r>
        </a:p>
      </dgm:t>
    </dgm:pt>
    <dgm:pt modelId="{04CD6C3F-CFAF-4A2B-93FF-BC304D7E6D6A}" type="parTrans" cxnId="{34AE8FD2-20E8-4B72-8403-E2DD4513D458}">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7E7D1B02-6250-49AF-A13C-BC437807E438}" type="sibTrans" cxnId="{34AE8FD2-20E8-4B72-8403-E2DD4513D458}">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8CBA8304-F6F6-40C1-BD4A-9A3BFB479648}">
      <dgm:prSet custT="1"/>
      <dgm:spPr/>
      <dgm:t>
        <a:bodyPr/>
        <a:lstStyle/>
        <a:p>
          <a:pPr algn="just">
            <a:lnSpc>
              <a:spcPct val="150000"/>
            </a:lnSpc>
          </a:pPr>
          <a:r>
            <a:rPr lang="en-US" sz="1800" dirty="0">
              <a:latin typeface="Times New Roman" panose="02020603050405020304" pitchFamily="18" charset="0"/>
              <a:cs typeface="Times New Roman" panose="02020603050405020304" pitchFamily="18" charset="0"/>
            </a:rPr>
            <a:t>Recognize and reward employees for active participation in knowledge-sharing activities.</a:t>
          </a:r>
        </a:p>
      </dgm:t>
    </dgm:pt>
    <dgm:pt modelId="{87901736-DA4D-4B19-AE45-1F9BD73AF5D8}" type="parTrans" cxnId="{F9A7BF11-CF1C-4433-A564-048F3712F319}">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041015DD-CE68-40A5-B3FD-61534E2F606B}" type="sibTrans" cxnId="{F9A7BF11-CF1C-4433-A564-048F3712F319}">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A1ECB859-ECB8-4AC1-8385-129708F8847F}">
      <dgm:prSet custT="1"/>
      <dgm:spPr/>
      <dgm:t>
        <a:bodyPr/>
        <a:lstStyle/>
        <a:p>
          <a:pPr>
            <a:lnSpc>
              <a:spcPct val="150000"/>
            </a:lnSpc>
          </a:pPr>
          <a:r>
            <a:rPr lang="en-US"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02</a:t>
          </a:r>
        </a:p>
      </dgm:t>
    </dgm:pt>
    <dgm:pt modelId="{3FBAA8C1-E795-403B-9C0F-02637FE89B5A}" type="parTrans" cxnId="{0ABAD498-787B-45A5-99DD-FE159AB33D62}">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B2598BE1-D7BF-4CD3-B4CC-25FF5A5D3056}" type="sibTrans" cxnId="{0ABAD498-787B-45A5-99DD-FE159AB33D62}">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78DE9502-7551-4B45-B1E8-5BBF15643FBE}">
      <dgm:prSet custT="1"/>
      <dgm:spPr/>
      <dgm:t>
        <a:bodyPr/>
        <a:lstStyle/>
        <a:p>
          <a:pPr algn="just">
            <a:lnSpc>
              <a:spcPct val="150000"/>
            </a:lnSpc>
          </a:pPr>
          <a:r>
            <a:rPr lang="en-US" sz="1800">
              <a:latin typeface="Times New Roman" panose="02020603050405020304" pitchFamily="18" charset="0"/>
              <a:cs typeface="Times New Roman" panose="02020603050405020304" pitchFamily="18" charset="0"/>
            </a:rPr>
            <a:t>Integrate KM activities into performance metrics, reinforcing the importance of knowledge sharing in individual and team evaluations.</a:t>
          </a:r>
        </a:p>
      </dgm:t>
    </dgm:pt>
    <dgm:pt modelId="{1E4C219C-7AAC-458A-878B-2EDE625AC754}" type="parTrans" cxnId="{64B937C7-01DC-42DB-AF5B-D45C188EBE49}">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5048962B-87A8-48E8-80D9-4A424C016DBD}" type="sibTrans" cxnId="{64B937C7-01DC-42DB-AF5B-D45C188EBE49}">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152CC4D2-CFCE-4901-A3D0-6C40202EC77F}">
      <dgm:prSet custT="1"/>
      <dgm:spPr/>
      <dgm:t>
        <a:bodyPr/>
        <a:lstStyle/>
        <a:p>
          <a:pPr>
            <a:lnSpc>
              <a:spcPct val="150000"/>
            </a:lnSpc>
          </a:pPr>
          <a:r>
            <a:rPr lang="en-US"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03</a:t>
          </a:r>
        </a:p>
      </dgm:t>
    </dgm:pt>
    <dgm:pt modelId="{FE6EEB39-5AC9-4334-9FAA-3A03C49DF1D6}" type="parTrans" cxnId="{65FEE66A-6E15-4C4F-8DE4-CA31F2443013}">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969B6CA6-A244-43D1-9CEE-F59A5CFEB5E2}" type="sibTrans" cxnId="{65FEE66A-6E15-4C4F-8DE4-CA31F2443013}">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F1230071-7FA8-4392-9269-8E7722477C5C}">
      <dgm:prSet custT="1"/>
      <dgm:spPr/>
      <dgm:t>
        <a:bodyPr/>
        <a:lstStyle/>
        <a:p>
          <a:pPr algn="just">
            <a:lnSpc>
              <a:spcPct val="150000"/>
            </a:lnSpc>
          </a:pPr>
          <a:r>
            <a:rPr lang="en-US" sz="1800" dirty="0">
              <a:latin typeface="Times New Roman" panose="02020603050405020304" pitchFamily="18" charset="0"/>
              <a:cs typeface="Times New Roman" panose="02020603050405020304" pitchFamily="18" charset="0"/>
            </a:rPr>
            <a:t>Facilitate forums and discussion boards to encourage ongoing dialogue, creating a collaborative environment that fosters continuous knowledge exchange.</a:t>
          </a:r>
        </a:p>
      </dgm:t>
    </dgm:pt>
    <dgm:pt modelId="{352D06C2-5FB5-4276-8049-8C8DC6230242}" type="parTrans" cxnId="{70B41256-0337-402E-A2E9-605C1BCDEA00}">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42168AA8-BB28-4660-B676-C6E69C7DA85C}" type="sibTrans" cxnId="{70B41256-0337-402E-A2E9-605C1BCDEA00}">
      <dgm:prSet/>
      <dgm:spPr/>
      <dgm:t>
        <a:bodyPr/>
        <a:lstStyle/>
        <a:p>
          <a:pPr>
            <a:lnSpc>
              <a:spcPct val="150000"/>
            </a:lnSpc>
          </a:pPr>
          <a:endParaRPr lang="en-US">
            <a:latin typeface="Times New Roman" panose="02020603050405020304" pitchFamily="18" charset="0"/>
            <a:cs typeface="Times New Roman" panose="02020603050405020304" pitchFamily="18" charset="0"/>
          </a:endParaRPr>
        </a:p>
      </dgm:t>
    </dgm:pt>
    <dgm:pt modelId="{9791DE1E-20DA-4013-B18A-5A5F741DF143}" type="pres">
      <dgm:prSet presAssocID="{72B3EE7B-F63F-4205-A553-3481FF400E8B}" presName="Name0" presStyleCnt="0">
        <dgm:presLayoutVars>
          <dgm:dir/>
          <dgm:animLvl val="lvl"/>
          <dgm:resizeHandles val="exact"/>
        </dgm:presLayoutVars>
      </dgm:prSet>
      <dgm:spPr/>
    </dgm:pt>
    <dgm:pt modelId="{31C27001-E899-4ED8-8F28-B27831B12A57}" type="pres">
      <dgm:prSet presAssocID="{EB3B6532-8806-4FAA-8534-0ED6F00615ED}" presName="linNode" presStyleCnt="0"/>
      <dgm:spPr/>
    </dgm:pt>
    <dgm:pt modelId="{2E35AF0A-7F4E-4316-92C3-048E56E1246D}" type="pres">
      <dgm:prSet presAssocID="{EB3B6532-8806-4FAA-8534-0ED6F00615ED}" presName="parentText" presStyleLbl="alignNode1" presStyleIdx="0" presStyleCnt="3">
        <dgm:presLayoutVars>
          <dgm:chMax val="1"/>
          <dgm:bulletEnabled/>
        </dgm:presLayoutVars>
      </dgm:prSet>
      <dgm:spPr/>
    </dgm:pt>
    <dgm:pt modelId="{D0C8F92A-BC7B-478E-8B41-2A3D5401D919}" type="pres">
      <dgm:prSet presAssocID="{EB3B6532-8806-4FAA-8534-0ED6F00615ED}" presName="descendantText" presStyleLbl="alignAccFollowNode1" presStyleIdx="0" presStyleCnt="3">
        <dgm:presLayoutVars>
          <dgm:bulletEnabled/>
        </dgm:presLayoutVars>
      </dgm:prSet>
      <dgm:spPr/>
    </dgm:pt>
    <dgm:pt modelId="{828BE0AE-A630-4489-88EA-E3F750BB1605}" type="pres">
      <dgm:prSet presAssocID="{7E7D1B02-6250-49AF-A13C-BC437807E438}" presName="sp" presStyleCnt="0"/>
      <dgm:spPr/>
    </dgm:pt>
    <dgm:pt modelId="{FE21F552-2FF7-425B-AEB4-E5AFFDB301FE}" type="pres">
      <dgm:prSet presAssocID="{A1ECB859-ECB8-4AC1-8385-129708F8847F}" presName="linNode" presStyleCnt="0"/>
      <dgm:spPr/>
    </dgm:pt>
    <dgm:pt modelId="{092891B2-9990-43F0-AE9A-4EC002A1C1F2}" type="pres">
      <dgm:prSet presAssocID="{A1ECB859-ECB8-4AC1-8385-129708F8847F}" presName="parentText" presStyleLbl="alignNode1" presStyleIdx="1" presStyleCnt="3">
        <dgm:presLayoutVars>
          <dgm:chMax val="1"/>
          <dgm:bulletEnabled/>
        </dgm:presLayoutVars>
      </dgm:prSet>
      <dgm:spPr/>
    </dgm:pt>
    <dgm:pt modelId="{90A53DCC-7F38-4430-B957-E14656BCA41E}" type="pres">
      <dgm:prSet presAssocID="{A1ECB859-ECB8-4AC1-8385-129708F8847F}" presName="descendantText" presStyleLbl="alignAccFollowNode1" presStyleIdx="1" presStyleCnt="3">
        <dgm:presLayoutVars>
          <dgm:bulletEnabled/>
        </dgm:presLayoutVars>
      </dgm:prSet>
      <dgm:spPr/>
    </dgm:pt>
    <dgm:pt modelId="{49EBEED8-3752-419A-889C-E4FD7125B5B3}" type="pres">
      <dgm:prSet presAssocID="{B2598BE1-D7BF-4CD3-B4CC-25FF5A5D3056}" presName="sp" presStyleCnt="0"/>
      <dgm:spPr/>
    </dgm:pt>
    <dgm:pt modelId="{8E828614-D41A-47E1-B539-63EDAD975BD5}" type="pres">
      <dgm:prSet presAssocID="{152CC4D2-CFCE-4901-A3D0-6C40202EC77F}" presName="linNode" presStyleCnt="0"/>
      <dgm:spPr/>
    </dgm:pt>
    <dgm:pt modelId="{B4330287-3563-416F-9011-59461BC82BC2}" type="pres">
      <dgm:prSet presAssocID="{152CC4D2-CFCE-4901-A3D0-6C40202EC77F}" presName="parentText" presStyleLbl="alignNode1" presStyleIdx="2" presStyleCnt="3">
        <dgm:presLayoutVars>
          <dgm:chMax val="1"/>
          <dgm:bulletEnabled/>
        </dgm:presLayoutVars>
      </dgm:prSet>
      <dgm:spPr/>
    </dgm:pt>
    <dgm:pt modelId="{58D18C78-48A5-4956-A434-4553F4E6B1A7}" type="pres">
      <dgm:prSet presAssocID="{152CC4D2-CFCE-4901-A3D0-6C40202EC77F}" presName="descendantText" presStyleLbl="alignAccFollowNode1" presStyleIdx="2" presStyleCnt="3">
        <dgm:presLayoutVars>
          <dgm:bulletEnabled/>
        </dgm:presLayoutVars>
      </dgm:prSet>
      <dgm:spPr/>
    </dgm:pt>
  </dgm:ptLst>
  <dgm:cxnLst>
    <dgm:cxn modelId="{F9A7BF11-CF1C-4433-A564-048F3712F319}" srcId="{EB3B6532-8806-4FAA-8534-0ED6F00615ED}" destId="{8CBA8304-F6F6-40C1-BD4A-9A3BFB479648}" srcOrd="0" destOrd="0" parTransId="{87901736-DA4D-4B19-AE45-1F9BD73AF5D8}" sibTransId="{041015DD-CE68-40A5-B3FD-61534E2F606B}"/>
    <dgm:cxn modelId="{7B9D322D-D459-41BE-A17C-4C5747AAB777}" type="presOf" srcId="{EB3B6532-8806-4FAA-8534-0ED6F00615ED}" destId="{2E35AF0A-7F4E-4316-92C3-048E56E1246D}" srcOrd="0" destOrd="0" presId="urn:microsoft.com/office/officeart/2016/7/layout/VerticalSolidActionList"/>
    <dgm:cxn modelId="{514C9830-7BB3-4C6F-9FFB-33B4EB72B02A}" type="presOf" srcId="{78DE9502-7551-4B45-B1E8-5BBF15643FBE}" destId="{90A53DCC-7F38-4430-B957-E14656BCA41E}" srcOrd="0" destOrd="0" presId="urn:microsoft.com/office/officeart/2016/7/layout/VerticalSolidActionList"/>
    <dgm:cxn modelId="{CB39EE3D-7AB2-4BC9-9E93-65B954F57EDC}" type="presOf" srcId="{8CBA8304-F6F6-40C1-BD4A-9A3BFB479648}" destId="{D0C8F92A-BC7B-478E-8B41-2A3D5401D919}" srcOrd="0" destOrd="0" presId="urn:microsoft.com/office/officeart/2016/7/layout/VerticalSolidActionList"/>
    <dgm:cxn modelId="{65FEE66A-6E15-4C4F-8DE4-CA31F2443013}" srcId="{72B3EE7B-F63F-4205-A553-3481FF400E8B}" destId="{152CC4D2-CFCE-4901-A3D0-6C40202EC77F}" srcOrd="2" destOrd="0" parTransId="{FE6EEB39-5AC9-4334-9FAA-3A03C49DF1D6}" sibTransId="{969B6CA6-A244-43D1-9CEE-F59A5CFEB5E2}"/>
    <dgm:cxn modelId="{76849F52-0324-46B8-906A-CC5F9B28F523}" type="presOf" srcId="{F1230071-7FA8-4392-9269-8E7722477C5C}" destId="{58D18C78-48A5-4956-A434-4553F4E6B1A7}" srcOrd="0" destOrd="0" presId="urn:microsoft.com/office/officeart/2016/7/layout/VerticalSolidActionList"/>
    <dgm:cxn modelId="{5759BB54-D98C-4F70-ACBD-B5CB49985314}" type="presOf" srcId="{152CC4D2-CFCE-4901-A3D0-6C40202EC77F}" destId="{B4330287-3563-416F-9011-59461BC82BC2}" srcOrd="0" destOrd="0" presId="urn:microsoft.com/office/officeart/2016/7/layout/VerticalSolidActionList"/>
    <dgm:cxn modelId="{70B41256-0337-402E-A2E9-605C1BCDEA00}" srcId="{152CC4D2-CFCE-4901-A3D0-6C40202EC77F}" destId="{F1230071-7FA8-4392-9269-8E7722477C5C}" srcOrd="0" destOrd="0" parTransId="{352D06C2-5FB5-4276-8049-8C8DC6230242}" sibTransId="{42168AA8-BB28-4660-B676-C6E69C7DA85C}"/>
    <dgm:cxn modelId="{0ABAD498-787B-45A5-99DD-FE159AB33D62}" srcId="{72B3EE7B-F63F-4205-A553-3481FF400E8B}" destId="{A1ECB859-ECB8-4AC1-8385-129708F8847F}" srcOrd="1" destOrd="0" parTransId="{3FBAA8C1-E795-403B-9C0F-02637FE89B5A}" sibTransId="{B2598BE1-D7BF-4CD3-B4CC-25FF5A5D3056}"/>
    <dgm:cxn modelId="{419BDEA3-111B-4844-8740-031D81CF55BD}" type="presOf" srcId="{A1ECB859-ECB8-4AC1-8385-129708F8847F}" destId="{092891B2-9990-43F0-AE9A-4EC002A1C1F2}" srcOrd="0" destOrd="0" presId="urn:microsoft.com/office/officeart/2016/7/layout/VerticalSolidActionList"/>
    <dgm:cxn modelId="{64B937C7-01DC-42DB-AF5B-D45C188EBE49}" srcId="{A1ECB859-ECB8-4AC1-8385-129708F8847F}" destId="{78DE9502-7551-4B45-B1E8-5BBF15643FBE}" srcOrd="0" destOrd="0" parTransId="{1E4C219C-7AAC-458A-878B-2EDE625AC754}" sibTransId="{5048962B-87A8-48E8-80D9-4A424C016DBD}"/>
    <dgm:cxn modelId="{34AE8FD2-20E8-4B72-8403-E2DD4513D458}" srcId="{72B3EE7B-F63F-4205-A553-3481FF400E8B}" destId="{EB3B6532-8806-4FAA-8534-0ED6F00615ED}" srcOrd="0" destOrd="0" parTransId="{04CD6C3F-CFAF-4A2B-93FF-BC304D7E6D6A}" sibTransId="{7E7D1B02-6250-49AF-A13C-BC437807E438}"/>
    <dgm:cxn modelId="{6DC28BFD-D5DC-4C91-866F-A28E0FB27BDC}" type="presOf" srcId="{72B3EE7B-F63F-4205-A553-3481FF400E8B}" destId="{9791DE1E-20DA-4013-B18A-5A5F741DF143}" srcOrd="0" destOrd="0" presId="urn:microsoft.com/office/officeart/2016/7/layout/VerticalSolidActionList"/>
    <dgm:cxn modelId="{FA680332-E9E4-40AA-B90B-2C65D1667E81}" type="presParOf" srcId="{9791DE1E-20DA-4013-B18A-5A5F741DF143}" destId="{31C27001-E899-4ED8-8F28-B27831B12A57}" srcOrd="0" destOrd="0" presId="urn:microsoft.com/office/officeart/2016/7/layout/VerticalSolidActionList"/>
    <dgm:cxn modelId="{89FE4ED4-D1C5-437D-B9BA-1B46557F36E2}" type="presParOf" srcId="{31C27001-E899-4ED8-8F28-B27831B12A57}" destId="{2E35AF0A-7F4E-4316-92C3-048E56E1246D}" srcOrd="0" destOrd="0" presId="urn:microsoft.com/office/officeart/2016/7/layout/VerticalSolidActionList"/>
    <dgm:cxn modelId="{8EF99D0C-5966-40F6-B7D3-73D359E857DE}" type="presParOf" srcId="{31C27001-E899-4ED8-8F28-B27831B12A57}" destId="{D0C8F92A-BC7B-478E-8B41-2A3D5401D919}" srcOrd="1" destOrd="0" presId="urn:microsoft.com/office/officeart/2016/7/layout/VerticalSolidActionList"/>
    <dgm:cxn modelId="{5C116344-9583-4BFF-ACD1-E315B0EA37CB}" type="presParOf" srcId="{9791DE1E-20DA-4013-B18A-5A5F741DF143}" destId="{828BE0AE-A630-4489-88EA-E3F750BB1605}" srcOrd="1" destOrd="0" presId="urn:microsoft.com/office/officeart/2016/7/layout/VerticalSolidActionList"/>
    <dgm:cxn modelId="{B7124922-4ACA-4244-8E58-4B32F1D060AE}" type="presParOf" srcId="{9791DE1E-20DA-4013-B18A-5A5F741DF143}" destId="{FE21F552-2FF7-425B-AEB4-E5AFFDB301FE}" srcOrd="2" destOrd="0" presId="urn:microsoft.com/office/officeart/2016/7/layout/VerticalSolidActionList"/>
    <dgm:cxn modelId="{1C638B16-3AED-4B9B-8128-9064AF1F8E44}" type="presParOf" srcId="{FE21F552-2FF7-425B-AEB4-E5AFFDB301FE}" destId="{092891B2-9990-43F0-AE9A-4EC002A1C1F2}" srcOrd="0" destOrd="0" presId="urn:microsoft.com/office/officeart/2016/7/layout/VerticalSolidActionList"/>
    <dgm:cxn modelId="{09C2F845-7770-434F-B3D2-D3BA5C41BB24}" type="presParOf" srcId="{FE21F552-2FF7-425B-AEB4-E5AFFDB301FE}" destId="{90A53DCC-7F38-4430-B957-E14656BCA41E}" srcOrd="1" destOrd="0" presId="urn:microsoft.com/office/officeart/2016/7/layout/VerticalSolidActionList"/>
    <dgm:cxn modelId="{0EB5E759-1FAA-481F-AF94-47265D7FEFF8}" type="presParOf" srcId="{9791DE1E-20DA-4013-B18A-5A5F741DF143}" destId="{49EBEED8-3752-419A-889C-E4FD7125B5B3}" srcOrd="3" destOrd="0" presId="urn:microsoft.com/office/officeart/2016/7/layout/VerticalSolidActionList"/>
    <dgm:cxn modelId="{C6BE868F-9873-4B70-88A8-8ADC97D46C2B}" type="presParOf" srcId="{9791DE1E-20DA-4013-B18A-5A5F741DF143}" destId="{8E828614-D41A-47E1-B539-63EDAD975BD5}" srcOrd="4" destOrd="0" presId="urn:microsoft.com/office/officeart/2016/7/layout/VerticalSolidActionList"/>
    <dgm:cxn modelId="{7091D2DB-1EA0-47E8-8E97-E3F830BCBDA7}" type="presParOf" srcId="{8E828614-D41A-47E1-B539-63EDAD975BD5}" destId="{B4330287-3563-416F-9011-59461BC82BC2}" srcOrd="0" destOrd="0" presId="urn:microsoft.com/office/officeart/2016/7/layout/VerticalSolidActionList"/>
    <dgm:cxn modelId="{30400DCF-1125-4C6F-8FA2-33CB31DBFBB3}" type="presParOf" srcId="{8E828614-D41A-47E1-B539-63EDAD975BD5}" destId="{58D18C78-48A5-4956-A434-4553F4E6B1A7}" srcOrd="1" destOrd="0" presId="urn:microsoft.com/office/officeart/2016/7/layout/VerticalSolidActionList"/>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F218F-AD70-4B8C-82B7-CC421E981782}">
      <dsp:nvSpPr>
        <dsp:cNvPr id="0" name=""/>
        <dsp:cNvSpPr/>
      </dsp:nvSpPr>
      <dsp:spPr>
        <a:xfrm>
          <a:off x="558112" y="11489"/>
          <a:ext cx="1612687" cy="16126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90C3F2-841C-4BEE-9F9A-BB9BC2D186F2}">
      <dsp:nvSpPr>
        <dsp:cNvPr id="0" name=""/>
        <dsp:cNvSpPr/>
      </dsp:nvSpPr>
      <dsp:spPr>
        <a:xfrm>
          <a:off x="901799" y="355177"/>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CB483-1F9C-4B80-BCB6-4588B4CD3858}">
      <dsp:nvSpPr>
        <dsp:cNvPr id="0" name=""/>
        <dsp:cNvSpPr/>
      </dsp:nvSpPr>
      <dsp:spPr>
        <a:xfrm>
          <a:off x="42581" y="2126489"/>
          <a:ext cx="2643750" cy="123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latin typeface="Times New Roman" panose="02020603050405020304" pitchFamily="18" charset="0"/>
              <a:cs typeface="Times New Roman" panose="02020603050405020304" pitchFamily="18" charset="0"/>
            </a:rPr>
            <a:t>Implement collaborative digital platforms that facilitate real-time knowledge sharing and ideation.</a:t>
          </a:r>
          <a:endParaRPr lang="en-US" sz="1200" kern="1200" dirty="0">
            <a:latin typeface="Times New Roman" panose="02020603050405020304" pitchFamily="18" charset="0"/>
            <a:cs typeface="Times New Roman" panose="02020603050405020304" pitchFamily="18" charset="0"/>
          </a:endParaRPr>
        </a:p>
      </dsp:txBody>
      <dsp:txXfrm>
        <a:off x="42581" y="2126489"/>
        <a:ext cx="2643750" cy="1233984"/>
      </dsp:txXfrm>
    </dsp:sp>
    <dsp:sp modelId="{A41D79DC-43D0-43DF-8AD8-CF2C2DC84771}">
      <dsp:nvSpPr>
        <dsp:cNvPr id="0" name=""/>
        <dsp:cNvSpPr/>
      </dsp:nvSpPr>
      <dsp:spPr>
        <a:xfrm>
          <a:off x="3664518" y="11489"/>
          <a:ext cx="1612687" cy="16126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5C7026-C92D-4C87-B67B-79115331AD74}">
      <dsp:nvSpPr>
        <dsp:cNvPr id="0" name=""/>
        <dsp:cNvSpPr/>
      </dsp:nvSpPr>
      <dsp:spPr>
        <a:xfrm>
          <a:off x="4008206" y="355177"/>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90D5D-B2AA-4F7A-BB24-82CE08DFCEF0}">
      <dsp:nvSpPr>
        <dsp:cNvPr id="0" name=""/>
        <dsp:cNvSpPr/>
      </dsp:nvSpPr>
      <dsp:spPr>
        <a:xfrm>
          <a:off x="3148987" y="2126489"/>
          <a:ext cx="2643750" cy="123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latin typeface="Times New Roman" panose="02020603050405020304" pitchFamily="18" charset="0"/>
              <a:cs typeface="Times New Roman" panose="02020603050405020304" pitchFamily="18" charset="0"/>
            </a:rPr>
            <a:t>Foster cross-functional teams to encourage diverse perspectives and collaborative problem-solving.</a:t>
          </a:r>
          <a:endParaRPr lang="en-US" sz="1200" kern="1200" dirty="0">
            <a:latin typeface="Times New Roman" panose="02020603050405020304" pitchFamily="18" charset="0"/>
            <a:cs typeface="Times New Roman" panose="02020603050405020304" pitchFamily="18" charset="0"/>
          </a:endParaRPr>
        </a:p>
      </dsp:txBody>
      <dsp:txXfrm>
        <a:off x="3148987" y="2126489"/>
        <a:ext cx="2643750" cy="1233984"/>
      </dsp:txXfrm>
    </dsp:sp>
    <dsp:sp modelId="{386ECB89-CBF8-4AE1-8832-4E22136FE21A}">
      <dsp:nvSpPr>
        <dsp:cNvPr id="0" name=""/>
        <dsp:cNvSpPr/>
      </dsp:nvSpPr>
      <dsp:spPr>
        <a:xfrm>
          <a:off x="6770925" y="11489"/>
          <a:ext cx="1612687" cy="16126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91913E-DD60-497D-A82F-8E4EE4C06D7E}">
      <dsp:nvSpPr>
        <dsp:cNvPr id="0" name=""/>
        <dsp:cNvSpPr/>
      </dsp:nvSpPr>
      <dsp:spPr>
        <a:xfrm>
          <a:off x="7114612" y="355177"/>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C2985-9698-4CFD-8E72-D0C311A91211}">
      <dsp:nvSpPr>
        <dsp:cNvPr id="0" name=""/>
        <dsp:cNvSpPr/>
      </dsp:nvSpPr>
      <dsp:spPr>
        <a:xfrm>
          <a:off x="6255393" y="2126489"/>
          <a:ext cx="2643750" cy="123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latin typeface="Times New Roman" panose="02020603050405020304" pitchFamily="18" charset="0"/>
              <a:cs typeface="Times New Roman" panose="02020603050405020304" pitchFamily="18" charset="0"/>
            </a:rPr>
            <a:t>Establish targeted communication channels for sharing success stories and innovative solutions, creating a culture of shared knowledge and collective intelligence.</a:t>
          </a:r>
          <a:endParaRPr lang="en-US" sz="1200" kern="1200" dirty="0">
            <a:latin typeface="Times New Roman" panose="02020603050405020304" pitchFamily="18" charset="0"/>
            <a:cs typeface="Times New Roman" panose="02020603050405020304" pitchFamily="18" charset="0"/>
          </a:endParaRPr>
        </a:p>
      </dsp:txBody>
      <dsp:txXfrm>
        <a:off x="6255393" y="2126489"/>
        <a:ext cx="2643750" cy="123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00F30-347C-421C-BE5C-9DEE655800CD}">
      <dsp:nvSpPr>
        <dsp:cNvPr id="0" name=""/>
        <dsp:cNvSpPr/>
      </dsp:nvSpPr>
      <dsp:spPr>
        <a:xfrm>
          <a:off x="0" y="499"/>
          <a:ext cx="9202202" cy="11692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9EC8B-B2A4-4848-B577-E27EB2D758D3}">
      <dsp:nvSpPr>
        <dsp:cNvPr id="0" name=""/>
        <dsp:cNvSpPr/>
      </dsp:nvSpPr>
      <dsp:spPr>
        <a:xfrm>
          <a:off x="353694" y="263578"/>
          <a:ext cx="643081" cy="643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A9A58F7-C673-4F8E-9F22-E3408FEEFC3E}">
      <dsp:nvSpPr>
        <dsp:cNvPr id="0" name=""/>
        <dsp:cNvSpPr/>
      </dsp:nvSpPr>
      <dsp:spPr>
        <a:xfrm>
          <a:off x="1350471" y="499"/>
          <a:ext cx="7851730" cy="1169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4" tIns="123744" rIns="123744" bIns="123744" numCol="1" spcCol="1270" anchor="ctr" anchorCtr="0">
          <a:noAutofit/>
        </a:bodyPr>
        <a:lstStyle/>
        <a:p>
          <a:pPr marL="0" lvl="0" indent="0" algn="just"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Enhance the accessibility of the Knowledge Management (KM) system, ensuring easy retrieval of relevant information.</a:t>
          </a:r>
          <a:endParaRPr lang="en-US" sz="1800" kern="1200" dirty="0">
            <a:latin typeface="Times New Roman" panose="02020603050405020304" pitchFamily="18" charset="0"/>
            <a:cs typeface="Times New Roman" panose="02020603050405020304" pitchFamily="18" charset="0"/>
          </a:endParaRPr>
        </a:p>
      </dsp:txBody>
      <dsp:txXfrm>
        <a:off x="1350471" y="499"/>
        <a:ext cx="7851730" cy="1169239"/>
      </dsp:txXfrm>
    </dsp:sp>
    <dsp:sp modelId="{68389A04-E5FD-419F-BCB5-989166A4AB85}">
      <dsp:nvSpPr>
        <dsp:cNvPr id="0" name=""/>
        <dsp:cNvSpPr/>
      </dsp:nvSpPr>
      <dsp:spPr>
        <a:xfrm>
          <a:off x="0" y="1462048"/>
          <a:ext cx="9202202" cy="11692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3D87B2-3532-49A7-90EF-079EAC37C7F2}">
      <dsp:nvSpPr>
        <dsp:cNvPr id="0" name=""/>
        <dsp:cNvSpPr/>
      </dsp:nvSpPr>
      <dsp:spPr>
        <a:xfrm>
          <a:off x="353694" y="1725127"/>
          <a:ext cx="643081" cy="643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CDAEA86-71B2-4ECC-8FE2-61DC8C5A126F}">
      <dsp:nvSpPr>
        <dsp:cNvPr id="0" name=""/>
        <dsp:cNvSpPr/>
      </dsp:nvSpPr>
      <dsp:spPr>
        <a:xfrm>
          <a:off x="1350471" y="1462048"/>
          <a:ext cx="7851730" cy="1169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4" tIns="123744" rIns="123744" bIns="123744" numCol="1" spcCol="1270" anchor="ctr" anchorCtr="0">
          <a:noAutofit/>
        </a:bodyPr>
        <a:lstStyle/>
        <a:p>
          <a:pPr marL="0" lvl="0" indent="0" algn="just" defTabSz="800100">
            <a:lnSpc>
              <a:spcPct val="10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Implement personalized training programs to empower employees to navigate and leverage the KM system effectively.</a:t>
          </a:r>
          <a:endParaRPr lang="en-US" sz="1800" kern="1200">
            <a:latin typeface="Times New Roman" panose="02020603050405020304" pitchFamily="18" charset="0"/>
            <a:cs typeface="Times New Roman" panose="02020603050405020304" pitchFamily="18" charset="0"/>
          </a:endParaRPr>
        </a:p>
      </dsp:txBody>
      <dsp:txXfrm>
        <a:off x="1350471" y="1462048"/>
        <a:ext cx="7851730" cy="1169239"/>
      </dsp:txXfrm>
    </dsp:sp>
    <dsp:sp modelId="{D14814BA-FCCA-4685-9247-D1551D602538}">
      <dsp:nvSpPr>
        <dsp:cNvPr id="0" name=""/>
        <dsp:cNvSpPr/>
      </dsp:nvSpPr>
      <dsp:spPr>
        <a:xfrm>
          <a:off x="0" y="2923597"/>
          <a:ext cx="9202202" cy="11692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B37F8-8C72-4FC7-BC2F-56FF2ABCE8C2}">
      <dsp:nvSpPr>
        <dsp:cNvPr id="0" name=""/>
        <dsp:cNvSpPr/>
      </dsp:nvSpPr>
      <dsp:spPr>
        <a:xfrm>
          <a:off x="353694" y="3186676"/>
          <a:ext cx="643081" cy="643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40601DF-915F-4ABF-91EF-BC270391ACF6}">
      <dsp:nvSpPr>
        <dsp:cNvPr id="0" name=""/>
        <dsp:cNvSpPr/>
      </dsp:nvSpPr>
      <dsp:spPr>
        <a:xfrm>
          <a:off x="1350471" y="2923597"/>
          <a:ext cx="7851730" cy="1169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4" tIns="123744" rIns="123744" bIns="123744" numCol="1" spcCol="1270" anchor="ctr" anchorCtr="0">
          <a:noAutofit/>
        </a:bodyPr>
        <a:lstStyle/>
        <a:p>
          <a:pPr marL="0" lvl="0" indent="0" algn="just"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Utilize data analytics tools to provide customized insights, guiding individuals to discover and apply knowledge in novel ways.</a:t>
          </a:r>
          <a:endParaRPr lang="en-US" sz="1800" kern="1200" dirty="0">
            <a:latin typeface="Times New Roman" panose="02020603050405020304" pitchFamily="18" charset="0"/>
            <a:cs typeface="Times New Roman" panose="02020603050405020304" pitchFamily="18" charset="0"/>
          </a:endParaRPr>
        </a:p>
      </dsp:txBody>
      <dsp:txXfrm>
        <a:off x="1350471" y="2923597"/>
        <a:ext cx="7851730" cy="1169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C9998-2018-475C-A315-A4CD03F46F1B}">
      <dsp:nvSpPr>
        <dsp:cNvPr id="0" name=""/>
        <dsp:cNvSpPr/>
      </dsp:nvSpPr>
      <dsp:spPr>
        <a:xfrm>
          <a:off x="0" y="0"/>
          <a:ext cx="2957545" cy="285632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0582" tIns="330200" rIns="230582" bIns="330200" numCol="1" spcCol="1270" anchor="t" anchorCtr="0">
          <a:noAutofit/>
        </a:bodyPr>
        <a:lstStyle/>
        <a:p>
          <a:pPr marL="0" lvl="0" indent="0" algn="just"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Integrate advanced technologies like machine learning and AI into the KM system for efficient data processing.</a:t>
          </a:r>
          <a:endParaRPr lang="en-US" sz="1800" kern="1200" dirty="0">
            <a:latin typeface="Times New Roman" panose="02020603050405020304" pitchFamily="18" charset="0"/>
            <a:cs typeface="Times New Roman" panose="02020603050405020304" pitchFamily="18" charset="0"/>
          </a:endParaRPr>
        </a:p>
      </dsp:txBody>
      <dsp:txXfrm>
        <a:off x="0" y="1085403"/>
        <a:ext cx="2957545" cy="1713795"/>
      </dsp:txXfrm>
    </dsp:sp>
    <dsp:sp modelId="{3CEED0AF-49B4-438E-820F-4B27B2A11A5D}">
      <dsp:nvSpPr>
        <dsp:cNvPr id="0" name=""/>
        <dsp:cNvSpPr/>
      </dsp:nvSpPr>
      <dsp:spPr>
        <a:xfrm>
          <a:off x="1050324" y="285632"/>
          <a:ext cx="856897" cy="85689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807" tIns="12700" rIns="66807" bIns="12700"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1175814" y="411122"/>
        <a:ext cx="605917" cy="605917"/>
      </dsp:txXfrm>
    </dsp:sp>
    <dsp:sp modelId="{A92D856C-C942-4D8A-B151-6FA4C32FCEB9}">
      <dsp:nvSpPr>
        <dsp:cNvPr id="0" name=""/>
        <dsp:cNvSpPr/>
      </dsp:nvSpPr>
      <dsp:spPr>
        <a:xfrm>
          <a:off x="0" y="2856254"/>
          <a:ext cx="29575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ECB1F-EDB1-42BA-A989-0CB1CC1B6CBC}">
      <dsp:nvSpPr>
        <dsp:cNvPr id="0" name=""/>
        <dsp:cNvSpPr/>
      </dsp:nvSpPr>
      <dsp:spPr>
        <a:xfrm>
          <a:off x="3253300" y="0"/>
          <a:ext cx="2957545" cy="285632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0582" tIns="330200" rIns="230582" bIns="330200" numCol="1" spcCol="1270" anchor="t" anchorCtr="0">
          <a:noAutofit/>
        </a:bodyPr>
        <a:lstStyle/>
        <a:p>
          <a:pPr marL="0" lvl="0" indent="0" algn="just"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Provide user-friendly documentation and tutorials, ensuring stakeholders can navigate and utilize KM tools seamlessly.</a:t>
          </a:r>
          <a:endParaRPr lang="en-US" sz="1800" kern="1200">
            <a:latin typeface="Times New Roman" panose="02020603050405020304" pitchFamily="18" charset="0"/>
            <a:cs typeface="Times New Roman" panose="02020603050405020304" pitchFamily="18" charset="0"/>
          </a:endParaRPr>
        </a:p>
      </dsp:txBody>
      <dsp:txXfrm>
        <a:off x="3253300" y="1085403"/>
        <a:ext cx="2957545" cy="1713795"/>
      </dsp:txXfrm>
    </dsp:sp>
    <dsp:sp modelId="{A57C15E1-1842-4CD0-823E-D0750C1D1743}">
      <dsp:nvSpPr>
        <dsp:cNvPr id="0" name=""/>
        <dsp:cNvSpPr/>
      </dsp:nvSpPr>
      <dsp:spPr>
        <a:xfrm>
          <a:off x="4303624" y="285632"/>
          <a:ext cx="856897" cy="85689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807" tIns="12700" rIns="66807" bIns="12700"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4429114" y="411122"/>
        <a:ext cx="605917" cy="605917"/>
      </dsp:txXfrm>
    </dsp:sp>
    <dsp:sp modelId="{7C0254DC-A7B7-4D9C-8F77-D3A553C479CC}">
      <dsp:nvSpPr>
        <dsp:cNvPr id="0" name=""/>
        <dsp:cNvSpPr/>
      </dsp:nvSpPr>
      <dsp:spPr>
        <a:xfrm>
          <a:off x="3253300" y="2856254"/>
          <a:ext cx="29575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E9264-A967-4265-9E39-7ED6B2B7CB3C}">
      <dsp:nvSpPr>
        <dsp:cNvPr id="0" name=""/>
        <dsp:cNvSpPr/>
      </dsp:nvSpPr>
      <dsp:spPr>
        <a:xfrm>
          <a:off x="6506601" y="0"/>
          <a:ext cx="2957545" cy="285632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0582" tIns="330200" rIns="230582" bIns="330200" numCol="1" spcCol="1270" anchor="t" anchorCtr="0">
          <a:noAutofit/>
        </a:bodyPr>
        <a:lstStyle/>
        <a:p>
          <a:pPr marL="0" lvl="0" indent="0" algn="just"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Regularly update tools to align with technological advancements, enhancing the processing capabilities of the KM system.</a:t>
          </a:r>
          <a:endParaRPr lang="en-US" sz="1800" kern="1200" dirty="0">
            <a:latin typeface="Times New Roman" panose="02020603050405020304" pitchFamily="18" charset="0"/>
            <a:cs typeface="Times New Roman" panose="02020603050405020304" pitchFamily="18" charset="0"/>
          </a:endParaRPr>
        </a:p>
      </dsp:txBody>
      <dsp:txXfrm>
        <a:off x="6506601" y="1085403"/>
        <a:ext cx="2957545" cy="1713795"/>
      </dsp:txXfrm>
    </dsp:sp>
    <dsp:sp modelId="{FA836438-0B16-4654-ABAE-66BB98A2BD8E}">
      <dsp:nvSpPr>
        <dsp:cNvPr id="0" name=""/>
        <dsp:cNvSpPr/>
      </dsp:nvSpPr>
      <dsp:spPr>
        <a:xfrm>
          <a:off x="7556925" y="285632"/>
          <a:ext cx="856897" cy="85689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807" tIns="12700" rIns="66807" bIns="12700"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7682415" y="411122"/>
        <a:ext cx="605917" cy="605917"/>
      </dsp:txXfrm>
    </dsp:sp>
    <dsp:sp modelId="{ADA6F261-110D-4529-A0F4-B66F33A19A30}">
      <dsp:nvSpPr>
        <dsp:cNvPr id="0" name=""/>
        <dsp:cNvSpPr/>
      </dsp:nvSpPr>
      <dsp:spPr>
        <a:xfrm>
          <a:off x="6506601" y="2856254"/>
          <a:ext cx="29575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8F92A-BC7B-478E-8B41-2A3D5401D919}">
      <dsp:nvSpPr>
        <dsp:cNvPr id="0" name=""/>
        <dsp:cNvSpPr/>
      </dsp:nvSpPr>
      <dsp:spPr>
        <a:xfrm>
          <a:off x="1904668" y="1153"/>
          <a:ext cx="7618675" cy="1182296"/>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823" tIns="300303" rIns="147823" bIns="300303" numCol="1" spcCol="1270" anchor="ctr" anchorCtr="0">
          <a:noAutofit/>
        </a:bodyPr>
        <a:lstStyle/>
        <a:p>
          <a:pPr marL="0" lvl="0" indent="0" algn="just" defTabSz="800100">
            <a:lnSpc>
              <a:spcPct val="15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Recognize and reward employees for active participation in knowledge-sharing activities.</a:t>
          </a:r>
        </a:p>
      </dsp:txBody>
      <dsp:txXfrm>
        <a:off x="1904668" y="1153"/>
        <a:ext cx="7618675" cy="1182296"/>
      </dsp:txXfrm>
    </dsp:sp>
    <dsp:sp modelId="{2E35AF0A-7F4E-4316-92C3-048E56E1246D}">
      <dsp:nvSpPr>
        <dsp:cNvPr id="0" name=""/>
        <dsp:cNvSpPr/>
      </dsp:nvSpPr>
      <dsp:spPr>
        <a:xfrm>
          <a:off x="0" y="1153"/>
          <a:ext cx="1904668" cy="1182296"/>
        </a:xfrm>
        <a:prstGeom prst="rect">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0789" tIns="116785" rIns="100789" bIns="116785" numCol="1" spcCol="1270" anchor="ctr" anchorCtr="0">
          <a:noAutofit/>
        </a:bodyPr>
        <a:lstStyle/>
        <a:p>
          <a:pPr marL="0" lvl="0" indent="0" algn="ctr" defTabSz="1955800">
            <a:lnSpc>
              <a:spcPct val="150000"/>
            </a:lnSpc>
            <a:spcBef>
              <a:spcPct val="0"/>
            </a:spcBef>
            <a:spcAft>
              <a:spcPct val="35000"/>
            </a:spcAft>
            <a:buNone/>
          </a:pPr>
          <a:r>
            <a:rPr lang="en-US" sz="4400" b="1" kern="1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01</a:t>
          </a:r>
        </a:p>
      </dsp:txBody>
      <dsp:txXfrm>
        <a:off x="0" y="1153"/>
        <a:ext cx="1904668" cy="1182296"/>
      </dsp:txXfrm>
    </dsp:sp>
    <dsp:sp modelId="{90A53DCC-7F38-4430-B957-E14656BCA41E}">
      <dsp:nvSpPr>
        <dsp:cNvPr id="0" name=""/>
        <dsp:cNvSpPr/>
      </dsp:nvSpPr>
      <dsp:spPr>
        <a:xfrm>
          <a:off x="1904668" y="1254387"/>
          <a:ext cx="7618675" cy="1182296"/>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823" tIns="300303" rIns="147823" bIns="300303" numCol="1" spcCol="1270" anchor="ctr" anchorCtr="0">
          <a:noAutofit/>
        </a:bodyPr>
        <a:lstStyle/>
        <a:p>
          <a:pPr marL="0" lvl="0" indent="0" algn="just" defTabSz="800100">
            <a:lnSpc>
              <a:spcPct val="15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Integrate KM activities into performance metrics, reinforcing the importance of knowledge sharing in individual and team evaluations.</a:t>
          </a:r>
        </a:p>
      </dsp:txBody>
      <dsp:txXfrm>
        <a:off x="1904668" y="1254387"/>
        <a:ext cx="7618675" cy="1182296"/>
      </dsp:txXfrm>
    </dsp:sp>
    <dsp:sp modelId="{092891B2-9990-43F0-AE9A-4EC002A1C1F2}">
      <dsp:nvSpPr>
        <dsp:cNvPr id="0" name=""/>
        <dsp:cNvSpPr/>
      </dsp:nvSpPr>
      <dsp:spPr>
        <a:xfrm>
          <a:off x="0" y="1254387"/>
          <a:ext cx="1904668" cy="1182296"/>
        </a:xfrm>
        <a:prstGeom prst="rect">
          <a:avLst/>
        </a:prstGeom>
        <a:solidFill>
          <a:schemeClr val="accent1">
            <a:shade val="50000"/>
            <a:hueOff val="268329"/>
            <a:satOff val="-6535"/>
            <a:lumOff val="28597"/>
            <a:alphaOff val="0"/>
          </a:schemeClr>
        </a:solidFill>
        <a:ln w="12700" cap="flat" cmpd="sng" algn="ctr">
          <a:solidFill>
            <a:schemeClr val="accent1">
              <a:shade val="50000"/>
              <a:hueOff val="268329"/>
              <a:satOff val="-6535"/>
              <a:lumOff val="2859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0789" tIns="116785" rIns="100789" bIns="116785" numCol="1" spcCol="1270" anchor="ctr" anchorCtr="0">
          <a:noAutofit/>
        </a:bodyPr>
        <a:lstStyle/>
        <a:p>
          <a:pPr marL="0" lvl="0" indent="0" algn="ctr" defTabSz="1955800">
            <a:lnSpc>
              <a:spcPct val="150000"/>
            </a:lnSpc>
            <a:spcBef>
              <a:spcPct val="0"/>
            </a:spcBef>
            <a:spcAft>
              <a:spcPct val="35000"/>
            </a:spcAft>
            <a:buNone/>
          </a:pPr>
          <a:r>
            <a:rPr lang="en-US" sz="4400" b="1" kern="1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02</a:t>
          </a:r>
        </a:p>
      </dsp:txBody>
      <dsp:txXfrm>
        <a:off x="0" y="1254387"/>
        <a:ext cx="1904668" cy="1182296"/>
      </dsp:txXfrm>
    </dsp:sp>
    <dsp:sp modelId="{58D18C78-48A5-4956-A434-4553F4E6B1A7}">
      <dsp:nvSpPr>
        <dsp:cNvPr id="0" name=""/>
        <dsp:cNvSpPr/>
      </dsp:nvSpPr>
      <dsp:spPr>
        <a:xfrm>
          <a:off x="1904668" y="2507621"/>
          <a:ext cx="7618675" cy="1182296"/>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823" tIns="300303" rIns="147823" bIns="300303" numCol="1" spcCol="1270" anchor="ctr" anchorCtr="0">
          <a:noAutofit/>
        </a:bodyPr>
        <a:lstStyle/>
        <a:p>
          <a:pPr marL="0" lvl="0" indent="0" algn="just" defTabSz="800100">
            <a:lnSpc>
              <a:spcPct val="15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Facilitate forums and discussion boards to encourage ongoing dialogue, creating a collaborative environment that fosters continuous knowledge exchange.</a:t>
          </a:r>
        </a:p>
      </dsp:txBody>
      <dsp:txXfrm>
        <a:off x="1904668" y="2507621"/>
        <a:ext cx="7618675" cy="1182296"/>
      </dsp:txXfrm>
    </dsp:sp>
    <dsp:sp modelId="{B4330287-3563-416F-9011-59461BC82BC2}">
      <dsp:nvSpPr>
        <dsp:cNvPr id="0" name=""/>
        <dsp:cNvSpPr/>
      </dsp:nvSpPr>
      <dsp:spPr>
        <a:xfrm>
          <a:off x="0" y="2507621"/>
          <a:ext cx="1904668" cy="1182296"/>
        </a:xfrm>
        <a:prstGeom prst="rect">
          <a:avLst/>
        </a:prstGeom>
        <a:solidFill>
          <a:schemeClr val="accent1">
            <a:shade val="50000"/>
            <a:hueOff val="268329"/>
            <a:satOff val="-6535"/>
            <a:lumOff val="28597"/>
            <a:alphaOff val="0"/>
          </a:schemeClr>
        </a:solidFill>
        <a:ln w="12700" cap="flat" cmpd="sng" algn="ctr">
          <a:solidFill>
            <a:schemeClr val="accent1">
              <a:shade val="50000"/>
              <a:hueOff val="268329"/>
              <a:satOff val="-6535"/>
              <a:lumOff val="2859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0789" tIns="116785" rIns="100789" bIns="116785" numCol="1" spcCol="1270" anchor="ctr" anchorCtr="0">
          <a:noAutofit/>
        </a:bodyPr>
        <a:lstStyle/>
        <a:p>
          <a:pPr marL="0" lvl="0" indent="0" algn="ctr" defTabSz="1955800">
            <a:lnSpc>
              <a:spcPct val="150000"/>
            </a:lnSpc>
            <a:spcBef>
              <a:spcPct val="0"/>
            </a:spcBef>
            <a:spcAft>
              <a:spcPct val="35000"/>
            </a:spcAft>
            <a:buNone/>
          </a:pPr>
          <a:r>
            <a:rPr lang="en-US" sz="4400" b="1" kern="1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03</a:t>
          </a:r>
        </a:p>
      </dsp:txBody>
      <dsp:txXfrm>
        <a:off x="0" y="2507621"/>
        <a:ext cx="1904668" cy="118229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20D66-E2A6-4E33-952E-283C213C8DB9}" type="datetimeFigureOut">
              <a:rPr lang="en-US" smtClean="0"/>
              <a:t>12/6/2023</a:t>
            </a:fld>
            <a:endParaRPr lang="en-US"/>
          </a:p>
        </p:txBody>
      </p:sp>
      <p:sp>
        <p:nvSpPr>
          <p:cNvPr id="4" name="Slide Image Placeholder 3"/>
          <p:cNvSpPr>
            <a:spLocks noGrp="1" noRot="1" noChangeAspect="1"/>
          </p:cNvSpPr>
          <p:nvPr>
            <p:ph type="sldImg" idx="2"/>
          </p:nvPr>
        </p:nvSpPr>
        <p:spPr>
          <a:xfrm>
            <a:off x="1362075" y="1143000"/>
            <a:ext cx="41338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048F71-F2DD-4B1B-8C8F-2C2E39BF229E}" type="slidenum">
              <a:rPr lang="en-US" smtClean="0"/>
              <a:t>‹#›</a:t>
            </a:fld>
            <a:endParaRPr lang="en-US"/>
          </a:p>
        </p:txBody>
      </p:sp>
    </p:spTree>
    <p:extLst>
      <p:ext uri="{BB962C8B-B14F-4D97-AF65-F5344CB8AC3E}">
        <p14:creationId xmlns:p14="http://schemas.microsoft.com/office/powerpoint/2010/main" val="1672661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Connect people to create, share, and exploit knowledge more effectively</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suggest that Apple, Inc. use collaborative digital platforms to improve internal communication and facilitate the development, dissemination, and application of information. These sites will be living rooms where workers can discuss and collaborate on new ideas and methods of doing things in real time. By encouraging members from different departments to work together, cross-functional teams can better tackle complex problems. In addition, by setting up specific channels of communication, success stories may be amplified, fostering an environment where employees are encouraged to actively offer their expertise. This strategy is consistent with Apple's emphasis on creativity, and it establishes the KM system as the nerve center for the free flow of information and ideas. These efforts aim to bring people together so that they can pool their knowledge and ideas to keep Apple at the forefront of technical progress.</a:t>
            </a: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Connect people to the information they need to develop &amp; apply their knowledge in new ways.</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My proposal is to make our Knowledge Management (KM) system more user-friendly so that employees at Apple Inc. have better access to the data they need to generate and apply new forms of knowledge creatively. Stakeholders will be better able to keep themselves informed and on-the-ball if the user interface and search features are optimized for their needs. Individualized training plans will be introduced to equip workers with the knowledge necessary to make the most of the KM platform. In addition, data analytics tools can be integrated to provide unique perspectives and help people learn in new ways. This method not only helps employees quickly get the data they need, but it also encourages them to think outside the box, which is in line with Apple's emphasis on training and development.</a:t>
            </a: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Connect people to the tools they need to process knowledge</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propose that Apple, Inc.'s Knowledge Management (KM) system use cutting-edge technology in order to better link its employees with the resources they need to process knowledge effectively. The system's data processing efficiency can be improved by including features including machine learning and artificial intelligence. Insights from massive data sets can be quickly and precisely gleaned by staff using these state-of-the-art solutions. All stakeholders will be able to use the KM system with ease because to the comprehensive documentation and tutorials that will be provided. The tools will be regularly updated and improved to keep up with technological developments, giving our employees access to cutting-edge solutions for rapid information processing. This method not only optimizes Apple's information management procedures but also positions the company as a leader in the use of technology to expedite workflows.</a:t>
            </a: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Promote the knowledge-sharing culture among the employees</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To encourage a healthy knowledge-sharing culture among Apple Inc. employees, I propose a multidimensional strategy. To start, employees who participate in knowledge-sharing activities will be actively recognized and rewarded to increase their sense of pride and motivation. Second, the strategic significance of knowledge sharing in individual and team evaluations will be emphasized through the incorporation of Knowledge Management (KM) activities into performance measures. The third benefit is that employees will be more likely to exchange ideas, seek clarification, and work together to solve problems if they have a designated place to do so. This interactive setting will foster a collaborative culture that highlights the workforce's collective intelligence. </a:t>
            </a:r>
            <a:r>
              <a:rPr lang="en-US" sz="1800">
                <a:effectLst/>
                <a:latin typeface="Times New Roman" panose="02020603050405020304" pitchFamily="18" charset="0"/>
                <a:ea typeface="Calibri" panose="020F0502020204030204" pitchFamily="34" charset="0"/>
              </a:rPr>
              <a:t>By implementing these policies, Apple hopes to foster an environment where sharing of information is not just welcomed but celebrated, leading to increased creativity, teamwork, and productivity.</a:t>
            </a:r>
            <a:endParaRPr lang="en-US"/>
          </a:p>
        </p:txBody>
      </p:sp>
      <p:sp>
        <p:nvSpPr>
          <p:cNvPr id="4" name="Slide Number Placeholder 3"/>
          <p:cNvSpPr>
            <a:spLocks noGrp="1"/>
          </p:cNvSpPr>
          <p:nvPr>
            <p:ph type="sldNum" sz="quarter" idx="5"/>
          </p:nvPr>
        </p:nvSpPr>
        <p:spPr/>
        <p:txBody>
          <a:bodyPr/>
          <a:lstStyle/>
          <a:p>
            <a:fld id="{15048F71-F2DD-4B1B-8C8F-2C2E39BF229E}" type="slidenum">
              <a:rPr lang="en-US" smtClean="0"/>
              <a:t>1</a:t>
            </a:fld>
            <a:endParaRPr lang="en-US"/>
          </a:p>
        </p:txBody>
      </p:sp>
    </p:spTree>
    <p:extLst>
      <p:ext uri="{BB962C8B-B14F-4D97-AF65-F5344CB8AC3E}">
        <p14:creationId xmlns:p14="http://schemas.microsoft.com/office/powerpoint/2010/main" val="3271257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88162" y="2424252"/>
            <a:ext cx="16865839" cy="5157106"/>
          </a:xfrm>
        </p:spPr>
        <p:txBody>
          <a:bodyPr anchor="b"/>
          <a:lstStyle>
            <a:lvl1pPr algn="ctr">
              <a:defRPr sz="12960"/>
            </a:lvl1pPr>
          </a:lstStyle>
          <a:p>
            <a:r>
              <a:rPr lang="en-US"/>
              <a:t>Click to edit Master title style</a:t>
            </a:r>
            <a:endParaRPr lang="en-US" dirty="0"/>
          </a:p>
        </p:txBody>
      </p:sp>
      <p:sp>
        <p:nvSpPr>
          <p:cNvPr id="3" name="Subtitle 2"/>
          <p:cNvSpPr>
            <a:spLocks noGrp="1"/>
          </p:cNvSpPr>
          <p:nvPr>
            <p:ph type="subTitle" idx="1"/>
          </p:nvPr>
        </p:nvSpPr>
        <p:spPr>
          <a:xfrm>
            <a:off x="2480271" y="7780236"/>
            <a:ext cx="14881622" cy="3576369"/>
          </a:xfrm>
        </p:spPr>
        <p:txBody>
          <a:bodyPr/>
          <a:lstStyle>
            <a:lvl1pPr marL="0" indent="0" algn="ctr">
              <a:buNone/>
              <a:defRPr sz="5184"/>
            </a:lvl1pPr>
            <a:lvl2pPr marL="987552" indent="0" algn="ctr">
              <a:buNone/>
              <a:defRPr sz="4320"/>
            </a:lvl2pPr>
            <a:lvl3pPr marL="1975104" indent="0" algn="ctr">
              <a:buNone/>
              <a:defRPr sz="3888"/>
            </a:lvl3pPr>
            <a:lvl4pPr marL="2962656" indent="0" algn="ctr">
              <a:buNone/>
              <a:defRPr sz="3456"/>
            </a:lvl4pPr>
            <a:lvl5pPr marL="3950208" indent="0" algn="ctr">
              <a:buNone/>
              <a:defRPr sz="3456"/>
            </a:lvl5pPr>
            <a:lvl6pPr marL="4937760" indent="0" algn="ctr">
              <a:buNone/>
              <a:defRPr sz="3456"/>
            </a:lvl6pPr>
            <a:lvl7pPr marL="5925312" indent="0" algn="ctr">
              <a:buNone/>
              <a:defRPr sz="3456"/>
            </a:lvl7pPr>
            <a:lvl8pPr marL="6912864" indent="0" algn="ctr">
              <a:buNone/>
              <a:defRPr sz="3456"/>
            </a:lvl8pPr>
            <a:lvl9pPr marL="7900416" indent="0" algn="ctr">
              <a:buNone/>
              <a:defRPr sz="345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89B6D5-CE4D-4568-B2B6-E9F7EFD8EBB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489384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89B6D5-CE4D-4568-B2B6-E9F7EFD8EBB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157109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53815" y="3692958"/>
            <a:ext cx="17113866" cy="6161780"/>
          </a:xfrm>
        </p:spPr>
        <p:txBody>
          <a:bodyPr anchor="b"/>
          <a:lstStyle>
            <a:lvl1pPr>
              <a:defRPr sz="12960"/>
            </a:lvl1pPr>
          </a:lstStyle>
          <a:p>
            <a:r>
              <a:rPr lang="en-US"/>
              <a:t>Click to edit Master title style</a:t>
            </a:r>
            <a:endParaRPr lang="en-US" dirty="0"/>
          </a:p>
        </p:txBody>
      </p:sp>
      <p:sp>
        <p:nvSpPr>
          <p:cNvPr id="3" name="Text Placeholder 2"/>
          <p:cNvSpPr>
            <a:spLocks noGrp="1"/>
          </p:cNvSpPr>
          <p:nvPr>
            <p:ph type="body" idx="1"/>
          </p:nvPr>
        </p:nvSpPr>
        <p:spPr>
          <a:xfrm>
            <a:off x="1353815" y="9913031"/>
            <a:ext cx="17113866" cy="3240335"/>
          </a:xfrm>
        </p:spPr>
        <p:txBody>
          <a:bodyPr/>
          <a:lstStyle>
            <a:lvl1pPr marL="0" indent="0">
              <a:buNone/>
              <a:defRPr sz="5184">
                <a:solidFill>
                  <a:schemeClr val="tx1"/>
                </a:solidFill>
              </a:defRPr>
            </a:lvl1pPr>
            <a:lvl2pPr marL="987552" indent="0">
              <a:buNone/>
              <a:defRPr sz="4320">
                <a:solidFill>
                  <a:schemeClr val="tx1">
                    <a:tint val="75000"/>
                  </a:schemeClr>
                </a:solidFill>
              </a:defRPr>
            </a:lvl2pPr>
            <a:lvl3pPr marL="1975104" indent="0">
              <a:buNone/>
              <a:defRPr sz="3888">
                <a:solidFill>
                  <a:schemeClr val="tx1">
                    <a:tint val="75000"/>
                  </a:schemeClr>
                </a:solidFill>
              </a:defRPr>
            </a:lvl3pPr>
            <a:lvl4pPr marL="2962656" indent="0">
              <a:buNone/>
              <a:defRPr sz="3456">
                <a:solidFill>
                  <a:schemeClr val="tx1">
                    <a:tint val="75000"/>
                  </a:schemeClr>
                </a:solidFill>
              </a:defRPr>
            </a:lvl4pPr>
            <a:lvl5pPr marL="3950208" indent="0">
              <a:buNone/>
              <a:defRPr sz="3456">
                <a:solidFill>
                  <a:schemeClr val="tx1">
                    <a:tint val="75000"/>
                  </a:schemeClr>
                </a:solidFill>
              </a:defRPr>
            </a:lvl5pPr>
            <a:lvl6pPr marL="4937760" indent="0">
              <a:buNone/>
              <a:defRPr sz="3456">
                <a:solidFill>
                  <a:schemeClr val="tx1">
                    <a:tint val="75000"/>
                  </a:schemeClr>
                </a:solidFill>
              </a:defRPr>
            </a:lvl6pPr>
            <a:lvl7pPr marL="5925312" indent="0">
              <a:buNone/>
              <a:defRPr sz="3456">
                <a:solidFill>
                  <a:schemeClr val="tx1">
                    <a:tint val="75000"/>
                  </a:schemeClr>
                </a:solidFill>
              </a:defRPr>
            </a:lvl7pPr>
            <a:lvl8pPr marL="6912864" indent="0">
              <a:buNone/>
              <a:defRPr sz="3456">
                <a:solidFill>
                  <a:schemeClr val="tx1">
                    <a:tint val="75000"/>
                  </a:schemeClr>
                </a:solidFill>
              </a:defRPr>
            </a:lvl8pPr>
            <a:lvl9pPr marL="7900416" indent="0">
              <a:buNone/>
              <a:defRPr sz="345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89B6D5-CE4D-4568-B2B6-E9F7EFD8EBB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2443938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64149" y="3943266"/>
            <a:ext cx="8432919" cy="93986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045095" y="3943266"/>
            <a:ext cx="8432919" cy="93986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89B6D5-CE4D-4568-B2B6-E9F7EFD8EBB5}"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750662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66733" y="788656"/>
            <a:ext cx="17113866" cy="286315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66735" y="3631234"/>
            <a:ext cx="8394164" cy="1779612"/>
          </a:xfrm>
        </p:spPr>
        <p:txBody>
          <a:bodyPr anchor="b"/>
          <a:lstStyle>
            <a:lvl1pPr marL="0" indent="0">
              <a:buNone/>
              <a:defRPr sz="5184" b="1"/>
            </a:lvl1pPr>
            <a:lvl2pPr marL="987552" indent="0">
              <a:buNone/>
              <a:defRPr sz="4320" b="1"/>
            </a:lvl2pPr>
            <a:lvl3pPr marL="1975104" indent="0">
              <a:buNone/>
              <a:defRPr sz="3888" b="1"/>
            </a:lvl3pPr>
            <a:lvl4pPr marL="2962656" indent="0">
              <a:buNone/>
              <a:defRPr sz="3456" b="1"/>
            </a:lvl4pPr>
            <a:lvl5pPr marL="3950208" indent="0">
              <a:buNone/>
              <a:defRPr sz="3456" b="1"/>
            </a:lvl5pPr>
            <a:lvl6pPr marL="4937760" indent="0">
              <a:buNone/>
              <a:defRPr sz="3456" b="1"/>
            </a:lvl6pPr>
            <a:lvl7pPr marL="5925312" indent="0">
              <a:buNone/>
              <a:defRPr sz="3456" b="1"/>
            </a:lvl7pPr>
            <a:lvl8pPr marL="6912864" indent="0">
              <a:buNone/>
              <a:defRPr sz="3456" b="1"/>
            </a:lvl8pPr>
            <a:lvl9pPr marL="7900416" indent="0">
              <a:buNone/>
              <a:defRPr sz="3456" b="1"/>
            </a:lvl9pPr>
          </a:lstStyle>
          <a:p>
            <a:pPr lvl="0"/>
            <a:r>
              <a:rPr lang="en-US"/>
              <a:t>Click to edit Master text styles</a:t>
            </a:r>
          </a:p>
        </p:txBody>
      </p:sp>
      <p:sp>
        <p:nvSpPr>
          <p:cNvPr id="4" name="Content Placeholder 3"/>
          <p:cNvSpPr>
            <a:spLocks noGrp="1"/>
          </p:cNvSpPr>
          <p:nvPr>
            <p:ph sz="half" idx="2"/>
          </p:nvPr>
        </p:nvSpPr>
        <p:spPr>
          <a:xfrm>
            <a:off x="1366735" y="5410846"/>
            <a:ext cx="8394164" cy="79585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045096" y="3631234"/>
            <a:ext cx="8435504" cy="1779612"/>
          </a:xfrm>
        </p:spPr>
        <p:txBody>
          <a:bodyPr anchor="b"/>
          <a:lstStyle>
            <a:lvl1pPr marL="0" indent="0">
              <a:buNone/>
              <a:defRPr sz="5184" b="1"/>
            </a:lvl1pPr>
            <a:lvl2pPr marL="987552" indent="0">
              <a:buNone/>
              <a:defRPr sz="4320" b="1"/>
            </a:lvl2pPr>
            <a:lvl3pPr marL="1975104" indent="0">
              <a:buNone/>
              <a:defRPr sz="3888" b="1"/>
            </a:lvl3pPr>
            <a:lvl4pPr marL="2962656" indent="0">
              <a:buNone/>
              <a:defRPr sz="3456" b="1"/>
            </a:lvl4pPr>
            <a:lvl5pPr marL="3950208" indent="0">
              <a:buNone/>
              <a:defRPr sz="3456" b="1"/>
            </a:lvl5pPr>
            <a:lvl6pPr marL="4937760" indent="0">
              <a:buNone/>
              <a:defRPr sz="3456" b="1"/>
            </a:lvl6pPr>
            <a:lvl7pPr marL="5925312" indent="0">
              <a:buNone/>
              <a:defRPr sz="3456" b="1"/>
            </a:lvl7pPr>
            <a:lvl8pPr marL="6912864" indent="0">
              <a:buNone/>
              <a:defRPr sz="3456" b="1"/>
            </a:lvl8pPr>
            <a:lvl9pPr marL="7900416" indent="0">
              <a:buNone/>
              <a:defRPr sz="3456" b="1"/>
            </a:lvl9pPr>
          </a:lstStyle>
          <a:p>
            <a:pPr lvl="0"/>
            <a:r>
              <a:rPr lang="en-US"/>
              <a:t>Click to edit Master text styles</a:t>
            </a:r>
          </a:p>
        </p:txBody>
      </p:sp>
      <p:sp>
        <p:nvSpPr>
          <p:cNvPr id="6" name="Content Placeholder 5"/>
          <p:cNvSpPr>
            <a:spLocks noGrp="1"/>
          </p:cNvSpPr>
          <p:nvPr>
            <p:ph sz="quarter" idx="4"/>
          </p:nvPr>
        </p:nvSpPr>
        <p:spPr>
          <a:xfrm>
            <a:off x="10045096" y="5410846"/>
            <a:ext cx="8435504" cy="79585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89B6D5-CE4D-4568-B2B6-E9F7EFD8EBB5}" type="datetimeFigureOut">
              <a:rPr lang="en-US" smtClean="0"/>
              <a:t>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710495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89B6D5-CE4D-4568-B2B6-E9F7EFD8EBB5}" type="datetimeFigureOut">
              <a:rPr lang="en-US" smtClean="0"/>
              <a:t>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005221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89B6D5-CE4D-4568-B2B6-E9F7EFD8EBB5}" type="datetimeFigureOut">
              <a:rPr lang="en-US" smtClean="0"/>
              <a:t>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804753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6733" y="987531"/>
            <a:ext cx="6399614" cy="3456358"/>
          </a:xfrm>
        </p:spPr>
        <p:txBody>
          <a:bodyPr anchor="b"/>
          <a:lstStyle>
            <a:lvl1pPr>
              <a:defRPr sz="6912"/>
            </a:lvl1pPr>
          </a:lstStyle>
          <a:p>
            <a:r>
              <a:rPr lang="en-US"/>
              <a:t>Click to edit Master title style</a:t>
            </a:r>
            <a:endParaRPr lang="en-US" dirty="0"/>
          </a:p>
        </p:txBody>
      </p:sp>
      <p:sp>
        <p:nvSpPr>
          <p:cNvPr id="3" name="Content Placeholder 2"/>
          <p:cNvSpPr>
            <a:spLocks noGrp="1"/>
          </p:cNvSpPr>
          <p:nvPr>
            <p:ph idx="1"/>
          </p:nvPr>
        </p:nvSpPr>
        <p:spPr>
          <a:xfrm>
            <a:off x="8435504" y="2132795"/>
            <a:ext cx="10045095" cy="10526805"/>
          </a:xfrm>
        </p:spPr>
        <p:txBody>
          <a:bodyPr/>
          <a:lstStyle>
            <a:lvl1pPr>
              <a:defRPr sz="6912"/>
            </a:lvl1pPr>
            <a:lvl2pPr>
              <a:defRPr sz="6048"/>
            </a:lvl2pPr>
            <a:lvl3pPr>
              <a:defRPr sz="5184"/>
            </a:lvl3pPr>
            <a:lvl4pPr>
              <a:defRPr sz="4320"/>
            </a:lvl4pPr>
            <a:lvl5pPr>
              <a:defRPr sz="4320"/>
            </a:lvl5pPr>
            <a:lvl6pPr>
              <a:defRPr sz="4320"/>
            </a:lvl6pPr>
            <a:lvl7pPr>
              <a:defRPr sz="4320"/>
            </a:lvl7pPr>
            <a:lvl8pPr>
              <a:defRPr sz="4320"/>
            </a:lvl8pPr>
            <a:lvl9pPr>
              <a:defRPr sz="432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66733" y="4443889"/>
            <a:ext cx="6399614" cy="8232854"/>
          </a:xfrm>
        </p:spPr>
        <p:txBody>
          <a:bodyPr/>
          <a:lstStyle>
            <a:lvl1pPr marL="0" indent="0">
              <a:buNone/>
              <a:defRPr sz="3456"/>
            </a:lvl1pPr>
            <a:lvl2pPr marL="987552" indent="0">
              <a:buNone/>
              <a:defRPr sz="3024"/>
            </a:lvl2pPr>
            <a:lvl3pPr marL="1975104" indent="0">
              <a:buNone/>
              <a:defRPr sz="2592"/>
            </a:lvl3pPr>
            <a:lvl4pPr marL="2962656" indent="0">
              <a:buNone/>
              <a:defRPr sz="2160"/>
            </a:lvl4pPr>
            <a:lvl5pPr marL="3950208" indent="0">
              <a:buNone/>
              <a:defRPr sz="2160"/>
            </a:lvl5pPr>
            <a:lvl6pPr marL="4937760" indent="0">
              <a:buNone/>
              <a:defRPr sz="2160"/>
            </a:lvl6pPr>
            <a:lvl7pPr marL="5925312" indent="0">
              <a:buNone/>
              <a:defRPr sz="2160"/>
            </a:lvl7pPr>
            <a:lvl8pPr marL="6912864" indent="0">
              <a:buNone/>
              <a:defRPr sz="2160"/>
            </a:lvl8pPr>
            <a:lvl9pPr marL="7900416" indent="0">
              <a:buNone/>
              <a:defRPr sz="2160"/>
            </a:lvl9pPr>
          </a:lstStyle>
          <a:p>
            <a:pPr lvl="0"/>
            <a:r>
              <a:rPr lang="en-US"/>
              <a:t>Click to edit Master text styles</a:t>
            </a:r>
          </a:p>
        </p:txBody>
      </p:sp>
      <p:sp>
        <p:nvSpPr>
          <p:cNvPr id="5" name="Date Placeholder 4"/>
          <p:cNvSpPr>
            <a:spLocks noGrp="1"/>
          </p:cNvSpPr>
          <p:nvPr>
            <p:ph type="dt" sz="half" idx="10"/>
          </p:nvPr>
        </p:nvSpPr>
        <p:spPr/>
        <p:txBody>
          <a:bodyPr/>
          <a:lstStyle/>
          <a:p>
            <a:fld id="{4F89B6D5-CE4D-4568-B2B6-E9F7EFD8EBB5}"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136120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6733" y="987531"/>
            <a:ext cx="6399614" cy="3456358"/>
          </a:xfrm>
        </p:spPr>
        <p:txBody>
          <a:bodyPr anchor="b"/>
          <a:lstStyle>
            <a:lvl1pPr>
              <a:defRPr sz="6912"/>
            </a:lvl1pPr>
          </a:lstStyle>
          <a:p>
            <a:r>
              <a:rPr lang="en-US"/>
              <a:t>Click to edit Master title style</a:t>
            </a:r>
            <a:endParaRPr lang="en-US" dirty="0"/>
          </a:p>
        </p:txBody>
      </p:sp>
      <p:sp>
        <p:nvSpPr>
          <p:cNvPr id="3" name="Picture Placeholder 2"/>
          <p:cNvSpPr>
            <a:spLocks noGrp="1" noChangeAspect="1"/>
          </p:cNvSpPr>
          <p:nvPr>
            <p:ph type="pic" idx="1"/>
          </p:nvPr>
        </p:nvSpPr>
        <p:spPr>
          <a:xfrm>
            <a:off x="8435504" y="2132795"/>
            <a:ext cx="10045095" cy="10526805"/>
          </a:xfrm>
        </p:spPr>
        <p:txBody>
          <a:bodyPr anchor="t"/>
          <a:lstStyle>
            <a:lvl1pPr marL="0" indent="0">
              <a:buNone/>
              <a:defRPr sz="6912"/>
            </a:lvl1pPr>
            <a:lvl2pPr marL="987552" indent="0">
              <a:buNone/>
              <a:defRPr sz="6048"/>
            </a:lvl2pPr>
            <a:lvl3pPr marL="1975104" indent="0">
              <a:buNone/>
              <a:defRPr sz="5184"/>
            </a:lvl3pPr>
            <a:lvl4pPr marL="2962656" indent="0">
              <a:buNone/>
              <a:defRPr sz="4320"/>
            </a:lvl4pPr>
            <a:lvl5pPr marL="3950208" indent="0">
              <a:buNone/>
              <a:defRPr sz="4320"/>
            </a:lvl5pPr>
            <a:lvl6pPr marL="4937760" indent="0">
              <a:buNone/>
              <a:defRPr sz="4320"/>
            </a:lvl6pPr>
            <a:lvl7pPr marL="5925312" indent="0">
              <a:buNone/>
              <a:defRPr sz="4320"/>
            </a:lvl7pPr>
            <a:lvl8pPr marL="6912864" indent="0">
              <a:buNone/>
              <a:defRPr sz="4320"/>
            </a:lvl8pPr>
            <a:lvl9pPr marL="7900416" indent="0">
              <a:buNone/>
              <a:defRPr sz="4320"/>
            </a:lvl9pPr>
          </a:lstStyle>
          <a:p>
            <a:r>
              <a:rPr lang="en-US"/>
              <a:t>Click icon to add picture</a:t>
            </a:r>
            <a:endParaRPr lang="en-US" dirty="0"/>
          </a:p>
        </p:txBody>
      </p:sp>
      <p:sp>
        <p:nvSpPr>
          <p:cNvPr id="4" name="Text Placeholder 3"/>
          <p:cNvSpPr>
            <a:spLocks noGrp="1"/>
          </p:cNvSpPr>
          <p:nvPr>
            <p:ph type="body" sz="half" idx="2"/>
          </p:nvPr>
        </p:nvSpPr>
        <p:spPr>
          <a:xfrm>
            <a:off x="1366733" y="4443889"/>
            <a:ext cx="6399614" cy="8232854"/>
          </a:xfrm>
        </p:spPr>
        <p:txBody>
          <a:bodyPr/>
          <a:lstStyle>
            <a:lvl1pPr marL="0" indent="0">
              <a:buNone/>
              <a:defRPr sz="3456"/>
            </a:lvl1pPr>
            <a:lvl2pPr marL="987552" indent="0">
              <a:buNone/>
              <a:defRPr sz="3024"/>
            </a:lvl2pPr>
            <a:lvl3pPr marL="1975104" indent="0">
              <a:buNone/>
              <a:defRPr sz="2592"/>
            </a:lvl3pPr>
            <a:lvl4pPr marL="2962656" indent="0">
              <a:buNone/>
              <a:defRPr sz="2160"/>
            </a:lvl4pPr>
            <a:lvl5pPr marL="3950208" indent="0">
              <a:buNone/>
              <a:defRPr sz="2160"/>
            </a:lvl5pPr>
            <a:lvl6pPr marL="4937760" indent="0">
              <a:buNone/>
              <a:defRPr sz="2160"/>
            </a:lvl6pPr>
            <a:lvl7pPr marL="5925312" indent="0">
              <a:buNone/>
              <a:defRPr sz="2160"/>
            </a:lvl7pPr>
            <a:lvl8pPr marL="6912864" indent="0">
              <a:buNone/>
              <a:defRPr sz="2160"/>
            </a:lvl8pPr>
            <a:lvl9pPr marL="7900416" indent="0">
              <a:buNone/>
              <a:defRPr sz="2160"/>
            </a:lvl9pPr>
          </a:lstStyle>
          <a:p>
            <a:pPr lvl="0"/>
            <a:r>
              <a:rPr lang="en-US"/>
              <a:t>Click to edit Master text styles</a:t>
            </a:r>
          </a:p>
        </p:txBody>
      </p:sp>
      <p:sp>
        <p:nvSpPr>
          <p:cNvPr id="5" name="Date Placeholder 4"/>
          <p:cNvSpPr>
            <a:spLocks noGrp="1"/>
          </p:cNvSpPr>
          <p:nvPr>
            <p:ph type="dt" sz="half" idx="10"/>
          </p:nvPr>
        </p:nvSpPr>
        <p:spPr/>
        <p:txBody>
          <a:bodyPr/>
          <a:lstStyle/>
          <a:p>
            <a:fld id="{4F89B6D5-CE4D-4568-B2B6-E9F7EFD8EBB5}"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779022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89B6D5-CE4D-4568-B2B6-E9F7EFD8EBB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370405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99549" y="788653"/>
            <a:ext cx="4278466" cy="125533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64150" y="788653"/>
            <a:ext cx="12587372" cy="125533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89B6D5-CE4D-4568-B2B6-E9F7EFD8EBB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3D811-AB1E-454F-90C4-E2AD24379B73}" type="slidenum">
              <a:rPr lang="en-US" smtClean="0"/>
              <a:t>‹#›</a:t>
            </a:fld>
            <a:endParaRPr lang="en-US"/>
          </a:p>
        </p:txBody>
      </p:sp>
    </p:spTree>
    <p:extLst>
      <p:ext uri="{BB962C8B-B14F-4D97-AF65-F5344CB8AC3E}">
        <p14:creationId xmlns:p14="http://schemas.microsoft.com/office/powerpoint/2010/main" val="57227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64149" y="788656"/>
            <a:ext cx="17113866" cy="286315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64149" y="3943266"/>
            <a:ext cx="17113866" cy="93986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64149" y="13729425"/>
            <a:ext cx="4464487" cy="788653"/>
          </a:xfrm>
          <a:prstGeom prst="rect">
            <a:avLst/>
          </a:prstGeom>
        </p:spPr>
        <p:txBody>
          <a:bodyPr vert="horz" lIns="91440" tIns="45720" rIns="91440" bIns="45720" rtlCol="0" anchor="ctr"/>
          <a:lstStyle>
            <a:lvl1pPr algn="l">
              <a:defRPr sz="2592">
                <a:solidFill>
                  <a:schemeClr val="tx1">
                    <a:tint val="75000"/>
                  </a:schemeClr>
                </a:solidFill>
              </a:defRPr>
            </a:lvl1pPr>
          </a:lstStyle>
          <a:p>
            <a:fld id="{4F89B6D5-CE4D-4568-B2B6-E9F7EFD8EBB5}" type="datetimeFigureOut">
              <a:rPr lang="en-US" smtClean="0"/>
              <a:t>12/6/2023</a:t>
            </a:fld>
            <a:endParaRPr lang="en-US"/>
          </a:p>
        </p:txBody>
      </p:sp>
      <p:sp>
        <p:nvSpPr>
          <p:cNvPr id="5" name="Footer Placeholder 4"/>
          <p:cNvSpPr>
            <a:spLocks noGrp="1"/>
          </p:cNvSpPr>
          <p:nvPr>
            <p:ph type="ftr" sz="quarter" idx="3"/>
          </p:nvPr>
        </p:nvSpPr>
        <p:spPr>
          <a:xfrm>
            <a:off x="6572717" y="13729425"/>
            <a:ext cx="6696730" cy="788653"/>
          </a:xfrm>
          <a:prstGeom prst="rect">
            <a:avLst/>
          </a:prstGeom>
        </p:spPr>
        <p:txBody>
          <a:bodyPr vert="horz" lIns="91440" tIns="45720" rIns="91440" bIns="45720" rtlCol="0" anchor="ctr"/>
          <a:lstStyle>
            <a:lvl1pPr algn="ctr">
              <a:defRPr sz="259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4013527" y="13729425"/>
            <a:ext cx="4464487" cy="788653"/>
          </a:xfrm>
          <a:prstGeom prst="rect">
            <a:avLst/>
          </a:prstGeom>
        </p:spPr>
        <p:txBody>
          <a:bodyPr vert="horz" lIns="91440" tIns="45720" rIns="91440" bIns="45720" rtlCol="0" anchor="ctr"/>
          <a:lstStyle>
            <a:lvl1pPr algn="r">
              <a:defRPr sz="2592">
                <a:solidFill>
                  <a:schemeClr val="tx1">
                    <a:tint val="75000"/>
                  </a:schemeClr>
                </a:solidFill>
              </a:defRPr>
            </a:lvl1pPr>
          </a:lstStyle>
          <a:p>
            <a:fld id="{7A93D811-AB1E-454F-90C4-E2AD24379B73}" type="slidenum">
              <a:rPr lang="en-US" smtClean="0"/>
              <a:t>‹#›</a:t>
            </a:fld>
            <a:endParaRPr lang="en-US"/>
          </a:p>
        </p:txBody>
      </p:sp>
    </p:spTree>
    <p:extLst>
      <p:ext uri="{BB962C8B-B14F-4D97-AF65-F5344CB8AC3E}">
        <p14:creationId xmlns:p14="http://schemas.microsoft.com/office/powerpoint/2010/main" val="20975791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975104" rtl="0" eaLnBrk="1" latinLnBrk="0" hangingPunct="1">
        <a:lnSpc>
          <a:spcPct val="90000"/>
        </a:lnSpc>
        <a:spcBef>
          <a:spcPct val="0"/>
        </a:spcBef>
        <a:buNone/>
        <a:defRPr sz="9504" kern="1200">
          <a:solidFill>
            <a:schemeClr val="tx1"/>
          </a:solidFill>
          <a:latin typeface="+mj-lt"/>
          <a:ea typeface="+mj-ea"/>
          <a:cs typeface="+mj-cs"/>
        </a:defRPr>
      </a:lvl1pPr>
    </p:titleStyle>
    <p:bodyStyle>
      <a:lvl1pPr marL="493776" indent="-493776" algn="l" defTabSz="1975104" rtl="0" eaLnBrk="1" latinLnBrk="0" hangingPunct="1">
        <a:lnSpc>
          <a:spcPct val="90000"/>
        </a:lnSpc>
        <a:spcBef>
          <a:spcPts val="2160"/>
        </a:spcBef>
        <a:buFont typeface="Arial" panose="020B0604020202020204" pitchFamily="34" charset="0"/>
        <a:buChar char="•"/>
        <a:defRPr sz="6048" kern="1200">
          <a:solidFill>
            <a:schemeClr val="tx1"/>
          </a:solidFill>
          <a:latin typeface="+mn-lt"/>
          <a:ea typeface="+mn-ea"/>
          <a:cs typeface="+mn-cs"/>
        </a:defRPr>
      </a:lvl1pPr>
      <a:lvl2pPr marL="1481328" indent="-493776" algn="l" defTabSz="1975104" rtl="0" eaLnBrk="1" latinLnBrk="0" hangingPunct="1">
        <a:lnSpc>
          <a:spcPct val="90000"/>
        </a:lnSpc>
        <a:spcBef>
          <a:spcPts val="1080"/>
        </a:spcBef>
        <a:buFont typeface="Arial" panose="020B0604020202020204" pitchFamily="34" charset="0"/>
        <a:buChar char="•"/>
        <a:defRPr sz="5184" kern="1200">
          <a:solidFill>
            <a:schemeClr val="tx1"/>
          </a:solidFill>
          <a:latin typeface="+mn-lt"/>
          <a:ea typeface="+mn-ea"/>
          <a:cs typeface="+mn-cs"/>
        </a:defRPr>
      </a:lvl2pPr>
      <a:lvl3pPr marL="2468880" indent="-493776" algn="l" defTabSz="1975104" rtl="0" eaLnBrk="1" latinLnBrk="0" hangingPunct="1">
        <a:lnSpc>
          <a:spcPct val="90000"/>
        </a:lnSpc>
        <a:spcBef>
          <a:spcPts val="1080"/>
        </a:spcBef>
        <a:buFont typeface="Arial" panose="020B0604020202020204" pitchFamily="34" charset="0"/>
        <a:buChar char="•"/>
        <a:defRPr sz="4320" kern="1200">
          <a:solidFill>
            <a:schemeClr val="tx1"/>
          </a:solidFill>
          <a:latin typeface="+mn-lt"/>
          <a:ea typeface="+mn-ea"/>
          <a:cs typeface="+mn-cs"/>
        </a:defRPr>
      </a:lvl3pPr>
      <a:lvl4pPr marL="3456432" indent="-493776" algn="l" defTabSz="1975104" rtl="0" eaLnBrk="1" latinLnBrk="0" hangingPunct="1">
        <a:lnSpc>
          <a:spcPct val="90000"/>
        </a:lnSpc>
        <a:spcBef>
          <a:spcPts val="1080"/>
        </a:spcBef>
        <a:buFont typeface="Arial" panose="020B0604020202020204" pitchFamily="34" charset="0"/>
        <a:buChar char="•"/>
        <a:defRPr sz="3888" kern="1200">
          <a:solidFill>
            <a:schemeClr val="tx1"/>
          </a:solidFill>
          <a:latin typeface="+mn-lt"/>
          <a:ea typeface="+mn-ea"/>
          <a:cs typeface="+mn-cs"/>
        </a:defRPr>
      </a:lvl4pPr>
      <a:lvl5pPr marL="4443984" indent="-493776" algn="l" defTabSz="1975104" rtl="0" eaLnBrk="1" latinLnBrk="0" hangingPunct="1">
        <a:lnSpc>
          <a:spcPct val="90000"/>
        </a:lnSpc>
        <a:spcBef>
          <a:spcPts val="1080"/>
        </a:spcBef>
        <a:buFont typeface="Arial" panose="020B0604020202020204" pitchFamily="34" charset="0"/>
        <a:buChar char="•"/>
        <a:defRPr sz="3888" kern="1200">
          <a:solidFill>
            <a:schemeClr val="tx1"/>
          </a:solidFill>
          <a:latin typeface="+mn-lt"/>
          <a:ea typeface="+mn-ea"/>
          <a:cs typeface="+mn-cs"/>
        </a:defRPr>
      </a:lvl5pPr>
      <a:lvl6pPr marL="5431536" indent="-493776" algn="l" defTabSz="1975104" rtl="0" eaLnBrk="1" latinLnBrk="0" hangingPunct="1">
        <a:lnSpc>
          <a:spcPct val="90000"/>
        </a:lnSpc>
        <a:spcBef>
          <a:spcPts val="1080"/>
        </a:spcBef>
        <a:buFont typeface="Arial" panose="020B0604020202020204" pitchFamily="34" charset="0"/>
        <a:buChar char="•"/>
        <a:defRPr sz="3888" kern="1200">
          <a:solidFill>
            <a:schemeClr val="tx1"/>
          </a:solidFill>
          <a:latin typeface="+mn-lt"/>
          <a:ea typeface="+mn-ea"/>
          <a:cs typeface="+mn-cs"/>
        </a:defRPr>
      </a:lvl6pPr>
      <a:lvl7pPr marL="6419088" indent="-493776" algn="l" defTabSz="1975104" rtl="0" eaLnBrk="1" latinLnBrk="0" hangingPunct="1">
        <a:lnSpc>
          <a:spcPct val="90000"/>
        </a:lnSpc>
        <a:spcBef>
          <a:spcPts val="1080"/>
        </a:spcBef>
        <a:buFont typeface="Arial" panose="020B0604020202020204" pitchFamily="34" charset="0"/>
        <a:buChar char="•"/>
        <a:defRPr sz="3888" kern="1200">
          <a:solidFill>
            <a:schemeClr val="tx1"/>
          </a:solidFill>
          <a:latin typeface="+mn-lt"/>
          <a:ea typeface="+mn-ea"/>
          <a:cs typeface="+mn-cs"/>
        </a:defRPr>
      </a:lvl7pPr>
      <a:lvl8pPr marL="7406640" indent="-493776" algn="l" defTabSz="1975104" rtl="0" eaLnBrk="1" latinLnBrk="0" hangingPunct="1">
        <a:lnSpc>
          <a:spcPct val="90000"/>
        </a:lnSpc>
        <a:spcBef>
          <a:spcPts val="1080"/>
        </a:spcBef>
        <a:buFont typeface="Arial" panose="020B0604020202020204" pitchFamily="34" charset="0"/>
        <a:buChar char="•"/>
        <a:defRPr sz="3888" kern="1200">
          <a:solidFill>
            <a:schemeClr val="tx1"/>
          </a:solidFill>
          <a:latin typeface="+mn-lt"/>
          <a:ea typeface="+mn-ea"/>
          <a:cs typeface="+mn-cs"/>
        </a:defRPr>
      </a:lvl8pPr>
      <a:lvl9pPr marL="8394192" indent="-493776" algn="l" defTabSz="1975104" rtl="0" eaLnBrk="1" latinLnBrk="0" hangingPunct="1">
        <a:lnSpc>
          <a:spcPct val="90000"/>
        </a:lnSpc>
        <a:spcBef>
          <a:spcPts val="1080"/>
        </a:spcBef>
        <a:buFont typeface="Arial" panose="020B0604020202020204" pitchFamily="34" charset="0"/>
        <a:buChar char="•"/>
        <a:defRPr sz="3888" kern="1200">
          <a:solidFill>
            <a:schemeClr val="tx1"/>
          </a:solidFill>
          <a:latin typeface="+mn-lt"/>
          <a:ea typeface="+mn-ea"/>
          <a:cs typeface="+mn-cs"/>
        </a:defRPr>
      </a:lvl9pPr>
    </p:bodyStyle>
    <p:otherStyle>
      <a:defPPr>
        <a:defRPr lang="en-US"/>
      </a:defPPr>
      <a:lvl1pPr marL="0" algn="l" defTabSz="1975104" rtl="0" eaLnBrk="1" latinLnBrk="0" hangingPunct="1">
        <a:defRPr sz="3888" kern="1200">
          <a:solidFill>
            <a:schemeClr val="tx1"/>
          </a:solidFill>
          <a:latin typeface="+mn-lt"/>
          <a:ea typeface="+mn-ea"/>
          <a:cs typeface="+mn-cs"/>
        </a:defRPr>
      </a:lvl1pPr>
      <a:lvl2pPr marL="987552" algn="l" defTabSz="1975104" rtl="0" eaLnBrk="1" latinLnBrk="0" hangingPunct="1">
        <a:defRPr sz="3888" kern="1200">
          <a:solidFill>
            <a:schemeClr val="tx1"/>
          </a:solidFill>
          <a:latin typeface="+mn-lt"/>
          <a:ea typeface="+mn-ea"/>
          <a:cs typeface="+mn-cs"/>
        </a:defRPr>
      </a:lvl2pPr>
      <a:lvl3pPr marL="1975104" algn="l" defTabSz="1975104" rtl="0" eaLnBrk="1" latinLnBrk="0" hangingPunct="1">
        <a:defRPr sz="3888" kern="1200">
          <a:solidFill>
            <a:schemeClr val="tx1"/>
          </a:solidFill>
          <a:latin typeface="+mn-lt"/>
          <a:ea typeface="+mn-ea"/>
          <a:cs typeface="+mn-cs"/>
        </a:defRPr>
      </a:lvl3pPr>
      <a:lvl4pPr marL="2962656" algn="l" defTabSz="1975104" rtl="0" eaLnBrk="1" latinLnBrk="0" hangingPunct="1">
        <a:defRPr sz="3888" kern="1200">
          <a:solidFill>
            <a:schemeClr val="tx1"/>
          </a:solidFill>
          <a:latin typeface="+mn-lt"/>
          <a:ea typeface="+mn-ea"/>
          <a:cs typeface="+mn-cs"/>
        </a:defRPr>
      </a:lvl4pPr>
      <a:lvl5pPr marL="3950208" algn="l" defTabSz="1975104" rtl="0" eaLnBrk="1" latinLnBrk="0" hangingPunct="1">
        <a:defRPr sz="3888" kern="1200">
          <a:solidFill>
            <a:schemeClr val="tx1"/>
          </a:solidFill>
          <a:latin typeface="+mn-lt"/>
          <a:ea typeface="+mn-ea"/>
          <a:cs typeface="+mn-cs"/>
        </a:defRPr>
      </a:lvl5pPr>
      <a:lvl6pPr marL="4937760" algn="l" defTabSz="1975104" rtl="0" eaLnBrk="1" latinLnBrk="0" hangingPunct="1">
        <a:defRPr sz="3888" kern="1200">
          <a:solidFill>
            <a:schemeClr val="tx1"/>
          </a:solidFill>
          <a:latin typeface="+mn-lt"/>
          <a:ea typeface="+mn-ea"/>
          <a:cs typeface="+mn-cs"/>
        </a:defRPr>
      </a:lvl6pPr>
      <a:lvl7pPr marL="5925312" algn="l" defTabSz="1975104" rtl="0" eaLnBrk="1" latinLnBrk="0" hangingPunct="1">
        <a:defRPr sz="3888" kern="1200">
          <a:solidFill>
            <a:schemeClr val="tx1"/>
          </a:solidFill>
          <a:latin typeface="+mn-lt"/>
          <a:ea typeface="+mn-ea"/>
          <a:cs typeface="+mn-cs"/>
        </a:defRPr>
      </a:lvl7pPr>
      <a:lvl8pPr marL="6912864" algn="l" defTabSz="1975104" rtl="0" eaLnBrk="1" latinLnBrk="0" hangingPunct="1">
        <a:defRPr sz="3888" kern="1200">
          <a:solidFill>
            <a:schemeClr val="tx1"/>
          </a:solidFill>
          <a:latin typeface="+mn-lt"/>
          <a:ea typeface="+mn-ea"/>
          <a:cs typeface="+mn-cs"/>
        </a:defRPr>
      </a:lvl8pPr>
      <a:lvl9pPr marL="7900416" algn="l" defTabSz="1975104" rtl="0" eaLnBrk="1" latinLnBrk="0" hangingPunct="1">
        <a:defRPr sz="38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3" Type="http://schemas.openxmlformats.org/officeDocument/2006/relationships/diagramData" Target="../diagrams/data1.xml"/><Relationship Id="rId21" Type="http://schemas.openxmlformats.org/officeDocument/2006/relationships/diagramColors" Target="../diagrams/colors4.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1.xml"/><Relationship Id="rId16" Type="http://schemas.openxmlformats.org/officeDocument/2006/relationships/diagramColors" Target="../diagrams/colors3.xml"/><Relationship Id="rId20" Type="http://schemas.openxmlformats.org/officeDocument/2006/relationships/diagramQuickStyle" Target="../diagrams/quickStyle4.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image" Target="../media/image14.png"/><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image" Target="../media/image13.jpeg"/><Relationship Id="rId10" Type="http://schemas.openxmlformats.org/officeDocument/2006/relationships/diagramQuickStyle" Target="../diagrams/quickStyle2.xml"/><Relationship Id="rId19" Type="http://schemas.openxmlformats.org/officeDocument/2006/relationships/diagramLayout" Target="../diagrams/layout4.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1535E8-2DDD-4D14-8AC3-075E60E1F67D}"/>
              </a:ext>
            </a:extLst>
          </p:cNvPr>
          <p:cNvSpPr/>
          <p:nvPr/>
        </p:nvSpPr>
        <p:spPr>
          <a:xfrm>
            <a:off x="-60856" y="-63871"/>
            <a:ext cx="19903019" cy="1861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D9F64F30-6BC2-4B1F-B843-BC0D9AF8091C}"/>
              </a:ext>
            </a:extLst>
          </p:cNvPr>
          <p:cNvSpPr/>
          <p:nvPr/>
        </p:nvSpPr>
        <p:spPr>
          <a:xfrm>
            <a:off x="419894" y="5677034"/>
            <a:ext cx="9202203" cy="3691071"/>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0D85BCB-8CE5-46DD-B25E-8121F32F3BD9}"/>
              </a:ext>
            </a:extLst>
          </p:cNvPr>
          <p:cNvSpPr txBox="1"/>
          <p:nvPr/>
        </p:nvSpPr>
        <p:spPr>
          <a:xfrm>
            <a:off x="444506" y="2189145"/>
            <a:ext cx="9202204" cy="539378"/>
          </a:xfrm>
          <a:prstGeom prst="rect">
            <a:avLst/>
          </a:prstGeom>
          <a:solidFill>
            <a:schemeClr val="accent5">
              <a:lumMod val="75000"/>
            </a:schemeClr>
          </a:solidFill>
          <a:ln>
            <a:noFill/>
          </a:ln>
        </p:spPr>
        <p:txBody>
          <a:bodyPr wrap="square" rtlCol="0">
            <a:spAutoFit/>
          </a:bodyPr>
          <a:lstStyle/>
          <a:p>
            <a:pPr algn="just">
              <a:lnSpc>
                <a:spcPct val="150000"/>
              </a:lnSpc>
            </a:pPr>
            <a:r>
              <a:rPr lang="en-GB" sz="2200" b="1" dirty="0">
                <a:solidFill>
                  <a:schemeClr val="bg1"/>
                </a:solidFill>
                <a:effectLst>
                  <a:outerShdw blurRad="38100" dist="38100" dir="2700000" algn="tl">
                    <a:srgbClr val="000000">
                      <a:alpha val="43137"/>
                    </a:srgbClr>
                  </a:outerShdw>
                </a:effectLst>
                <a:latin typeface="Times New Roman" panose="02020603050405020304" pitchFamily="18" charset="0"/>
                <a:ea typeface="+mj-lt"/>
                <a:cs typeface="Times New Roman" panose="02020603050405020304" pitchFamily="18" charset="0"/>
              </a:rPr>
              <a:t>Connect people to create, share, and exploit knowledge more effectively</a:t>
            </a:r>
            <a:endPar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6" name="Content Placeholder 2">
            <a:extLst>
              <a:ext uri="{FF2B5EF4-FFF2-40B4-BE49-F238E27FC236}">
                <a16:creationId xmlns:a16="http://schemas.microsoft.com/office/drawing/2014/main" id="{4551D7F6-E79A-413D-BE8B-3400B5283C29}"/>
              </a:ext>
            </a:extLst>
          </p:cNvPr>
          <p:cNvGraphicFramePr>
            <a:graphicFrameLocks/>
          </p:cNvGraphicFramePr>
          <p:nvPr>
            <p:extLst>
              <p:ext uri="{D42A27DB-BD31-4B8C-83A1-F6EECF244321}">
                <p14:modId xmlns:p14="http://schemas.microsoft.com/office/powerpoint/2010/main" val="2407501617"/>
              </p:ext>
            </p:extLst>
          </p:nvPr>
        </p:nvGraphicFramePr>
        <p:xfrm>
          <a:off x="419894" y="5916850"/>
          <a:ext cx="8941725" cy="3371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AD0A2802-4CD4-4778-9B8F-A5ED8802FC2F}"/>
              </a:ext>
            </a:extLst>
          </p:cNvPr>
          <p:cNvGrpSpPr/>
          <p:nvPr/>
        </p:nvGrpSpPr>
        <p:grpSpPr>
          <a:xfrm>
            <a:off x="444505" y="9601019"/>
            <a:ext cx="9202203" cy="4902273"/>
            <a:chOff x="1158293" y="6405807"/>
            <a:chExt cx="8763264" cy="4902273"/>
          </a:xfrm>
        </p:grpSpPr>
        <p:graphicFrame>
          <p:nvGraphicFramePr>
            <p:cNvPr id="10" name="Content Placeholder 2">
              <a:extLst>
                <a:ext uri="{FF2B5EF4-FFF2-40B4-BE49-F238E27FC236}">
                  <a16:creationId xmlns:a16="http://schemas.microsoft.com/office/drawing/2014/main" id="{96014196-5DDD-454A-BDE3-6597B4604974}"/>
                </a:ext>
              </a:extLst>
            </p:cNvPr>
            <p:cNvGraphicFramePr>
              <a:graphicFrameLocks/>
            </p:cNvGraphicFramePr>
            <p:nvPr>
              <p:extLst>
                <p:ext uri="{D42A27DB-BD31-4B8C-83A1-F6EECF244321}">
                  <p14:modId xmlns:p14="http://schemas.microsoft.com/office/powerpoint/2010/main" val="462709125"/>
                </p:ext>
              </p:extLst>
            </p:nvPr>
          </p:nvGraphicFramePr>
          <p:xfrm>
            <a:off x="1158294" y="7214744"/>
            <a:ext cx="8763263" cy="40933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138D72C8-DF27-486D-8BC7-BBB3C21DEEC9}"/>
                </a:ext>
              </a:extLst>
            </p:cNvPr>
            <p:cNvSpPr txBox="1"/>
            <p:nvPr/>
          </p:nvSpPr>
          <p:spPr>
            <a:xfrm>
              <a:off x="1158293" y="6405807"/>
              <a:ext cx="8763263" cy="769441"/>
            </a:xfrm>
            <a:prstGeom prst="rect">
              <a:avLst/>
            </a:prstGeom>
            <a:solidFill>
              <a:schemeClr val="accent5">
                <a:lumMod val="75000"/>
              </a:schemeClr>
            </a:solidFill>
            <a:ln>
              <a:noFill/>
            </a:ln>
          </p:spPr>
          <p:txBody>
            <a:bodyPr wrap="square" rtlCol="0">
              <a:spAutoFit/>
            </a:bodyPr>
            <a:lstStyle/>
            <a:p>
              <a:pPr algn="ctr"/>
              <a:r>
                <a:rPr lang="en-US" sz="22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Connect people to the information they need to develop &amp; apply their knowledge in new ways</a:t>
              </a:r>
              <a:endPar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graphicFrame>
        <p:nvGraphicFramePr>
          <p:cNvPr id="12" name="Content Placeholder 2">
            <a:extLst>
              <a:ext uri="{FF2B5EF4-FFF2-40B4-BE49-F238E27FC236}">
                <a16:creationId xmlns:a16="http://schemas.microsoft.com/office/drawing/2014/main" id="{6DBAE330-4164-48F8-B617-1ABA6A120675}"/>
              </a:ext>
            </a:extLst>
          </p:cNvPr>
          <p:cNvGraphicFramePr>
            <a:graphicFrameLocks/>
          </p:cNvGraphicFramePr>
          <p:nvPr>
            <p:extLst>
              <p:ext uri="{D42A27DB-BD31-4B8C-83A1-F6EECF244321}">
                <p14:modId xmlns:p14="http://schemas.microsoft.com/office/powerpoint/2010/main" val="2183737950"/>
              </p:ext>
            </p:extLst>
          </p:nvPr>
        </p:nvGraphicFramePr>
        <p:xfrm>
          <a:off x="10036426" y="2684089"/>
          <a:ext cx="9464147" cy="285632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15" name="TextBox 14">
            <a:extLst>
              <a:ext uri="{FF2B5EF4-FFF2-40B4-BE49-F238E27FC236}">
                <a16:creationId xmlns:a16="http://schemas.microsoft.com/office/drawing/2014/main" id="{8164CD9E-3CAA-4B4B-884D-5CACFE95991B}"/>
              </a:ext>
            </a:extLst>
          </p:cNvPr>
          <p:cNvSpPr txBox="1"/>
          <p:nvPr/>
        </p:nvSpPr>
        <p:spPr>
          <a:xfrm>
            <a:off x="10056307" y="2030366"/>
            <a:ext cx="9464146" cy="523220"/>
          </a:xfrm>
          <a:prstGeom prst="rect">
            <a:avLst/>
          </a:prstGeom>
          <a:solidFill>
            <a:schemeClr val="accent5">
              <a:lumMod val="75000"/>
            </a:schemeClr>
          </a:solidFill>
        </p:spPr>
        <p:txBody>
          <a:bodyPr wrap="square" rtlCol="0">
            <a:spAutoFit/>
          </a:bodyPr>
          <a:lstStyle/>
          <a:p>
            <a:pPr algn="ct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Connect people to the tools they need to process knowledge</a:t>
            </a:r>
            <a:endParaRPr lang="en-US" sz="2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FCF53ECA-A827-4EC1-84CE-1FF771F5C654}"/>
              </a:ext>
            </a:extLst>
          </p:cNvPr>
          <p:cNvSpPr txBox="1"/>
          <p:nvPr/>
        </p:nvSpPr>
        <p:spPr>
          <a:xfrm>
            <a:off x="10056307" y="5790198"/>
            <a:ext cx="9503463" cy="461665"/>
          </a:xfrm>
          <a:prstGeom prst="rect">
            <a:avLst/>
          </a:prstGeom>
          <a:solidFill>
            <a:schemeClr val="accent5">
              <a:lumMod val="75000"/>
            </a:schemeClr>
          </a:solidFill>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Promote the knowledge-sharing culture among the employees</a:t>
            </a:r>
            <a:endPar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18" name="Content Placeholder 2">
            <a:extLst>
              <a:ext uri="{FF2B5EF4-FFF2-40B4-BE49-F238E27FC236}">
                <a16:creationId xmlns:a16="http://schemas.microsoft.com/office/drawing/2014/main" id="{B24FF88A-D5D3-41C6-AC04-B2A434BFF95E}"/>
              </a:ext>
            </a:extLst>
          </p:cNvPr>
          <p:cNvGraphicFramePr>
            <a:graphicFrameLocks/>
          </p:cNvGraphicFramePr>
          <p:nvPr>
            <p:extLst>
              <p:ext uri="{D42A27DB-BD31-4B8C-83A1-F6EECF244321}">
                <p14:modId xmlns:p14="http://schemas.microsoft.com/office/powerpoint/2010/main" val="4278294053"/>
              </p:ext>
            </p:extLst>
          </p:nvPr>
        </p:nvGraphicFramePr>
        <p:xfrm>
          <a:off x="10076187" y="8726180"/>
          <a:ext cx="9523344" cy="3691071"/>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pic>
        <p:nvPicPr>
          <p:cNvPr id="1028" name="Picture 4" descr="Encourage Knowledge Sharing in the Workplace [6 Steps to Help]">
            <a:extLst>
              <a:ext uri="{FF2B5EF4-FFF2-40B4-BE49-F238E27FC236}">
                <a16:creationId xmlns:a16="http://schemas.microsoft.com/office/drawing/2014/main" id="{C242D926-BEF6-4C1C-9A33-1E48B5D81B4C}"/>
              </a:ext>
            </a:extLst>
          </p:cNvPr>
          <p:cNvPicPr>
            <a:picLocks noChangeAspect="1" noChangeArrowheads="1"/>
          </p:cNvPicPr>
          <p:nvPr/>
        </p:nvPicPr>
        <p:blipFill rotWithShape="1">
          <a:blip r:embed="rId23">
            <a:extLst>
              <a:ext uri="{28A0092B-C50C-407E-A947-70E740481C1C}">
                <a14:useLocalDpi xmlns:a14="http://schemas.microsoft.com/office/drawing/2010/main" val="0"/>
              </a:ext>
            </a:extLst>
          </a:blip>
          <a:srcRect/>
          <a:stretch/>
        </p:blipFill>
        <p:spPr bwMode="auto">
          <a:xfrm>
            <a:off x="1016136" y="3002143"/>
            <a:ext cx="7620000" cy="25956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Knowledge Sharing: Fostering Communication and Collaboration for  Organizational Success">
            <a:extLst>
              <a:ext uri="{FF2B5EF4-FFF2-40B4-BE49-F238E27FC236}">
                <a16:creationId xmlns:a16="http://schemas.microsoft.com/office/drawing/2014/main" id="{A01021E3-D92D-46B8-885C-9C54C1096B43}"/>
              </a:ext>
            </a:extLst>
          </p:cNvPr>
          <p:cNvPicPr>
            <a:picLocks noChangeAspect="1" noChangeArrowheads="1"/>
          </p:cNvPicPr>
          <p:nvPr/>
        </p:nvPicPr>
        <p:blipFill rotWithShape="1">
          <a:blip r:embed="rId24">
            <a:extLst>
              <a:ext uri="{28A0092B-C50C-407E-A947-70E740481C1C}">
                <a14:useLocalDpi xmlns:a14="http://schemas.microsoft.com/office/drawing/2010/main" val="0"/>
              </a:ext>
            </a:extLst>
          </a:blip>
          <a:srcRect/>
          <a:stretch/>
        </p:blipFill>
        <p:spPr bwMode="auto">
          <a:xfrm>
            <a:off x="11772105" y="6251863"/>
            <a:ext cx="6071866" cy="2252526"/>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ADF7E7D8-05F8-4FA1-B4AB-A43D199C07B8}"/>
              </a:ext>
            </a:extLst>
          </p:cNvPr>
          <p:cNvSpPr txBox="1"/>
          <p:nvPr/>
        </p:nvSpPr>
        <p:spPr>
          <a:xfrm>
            <a:off x="10076187" y="12715876"/>
            <a:ext cx="9543224" cy="400110"/>
          </a:xfrm>
          <a:prstGeom prst="rect">
            <a:avLst/>
          </a:prstGeom>
          <a:solidFill>
            <a:schemeClr val="accent5">
              <a:lumMod val="75000"/>
            </a:schemeClr>
          </a:solidFill>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List</a:t>
            </a:r>
          </a:p>
        </p:txBody>
      </p:sp>
      <p:sp>
        <p:nvSpPr>
          <p:cNvPr id="20" name="TextBox 19">
            <a:extLst>
              <a:ext uri="{FF2B5EF4-FFF2-40B4-BE49-F238E27FC236}">
                <a16:creationId xmlns:a16="http://schemas.microsoft.com/office/drawing/2014/main" id="{D6E5239D-0480-4023-A413-553266E4AEB1}"/>
              </a:ext>
            </a:extLst>
          </p:cNvPr>
          <p:cNvSpPr txBox="1"/>
          <p:nvPr/>
        </p:nvSpPr>
        <p:spPr>
          <a:xfrm>
            <a:off x="10036426" y="13219743"/>
            <a:ext cx="9563105" cy="2308324"/>
          </a:xfrm>
          <a:prstGeom prst="rect">
            <a:avLst/>
          </a:prstGeom>
          <a:noFill/>
        </p:spPr>
        <p:txBody>
          <a:bodyPr wrap="square" rtlCol="0">
            <a:spAutoFit/>
          </a:bodyPr>
          <a:lstStyle/>
          <a:p>
            <a:r>
              <a:rPr lang="en-US" sz="1800" dirty="0" err="1">
                <a:effectLst/>
                <a:latin typeface="Times New Roman" panose="02020603050405020304" pitchFamily="18" charset="0"/>
                <a:ea typeface="Times New Roman" panose="02020603050405020304" pitchFamily="18" charset="0"/>
              </a:rPr>
              <a:t>Federman</a:t>
            </a:r>
            <a:r>
              <a:rPr lang="en-US" sz="1800" dirty="0">
                <a:effectLst/>
                <a:latin typeface="Times New Roman" panose="02020603050405020304" pitchFamily="18" charset="0"/>
                <a:ea typeface="Times New Roman" panose="02020603050405020304" pitchFamily="18" charset="0"/>
              </a:rPr>
              <a:t>, B. (2017). </a:t>
            </a:r>
            <a:r>
              <a:rPr lang="en-US" sz="1800" i="1" dirty="0">
                <a:effectLst/>
                <a:latin typeface="Times New Roman" panose="02020603050405020304" pitchFamily="18" charset="0"/>
                <a:ea typeface="Times New Roman" panose="02020603050405020304" pitchFamily="18" charset="0"/>
              </a:rPr>
              <a:t>Employee Engagement</a:t>
            </a:r>
            <a:r>
              <a:rPr lang="en-US" sz="1800" dirty="0">
                <a:effectLst/>
                <a:latin typeface="Times New Roman" panose="02020603050405020304" pitchFamily="18" charset="0"/>
                <a:ea typeface="Times New Roman" panose="02020603050405020304" pitchFamily="18" charset="0"/>
              </a:rPr>
              <a:t>. John Wiley &amp; Sons.</a:t>
            </a:r>
          </a:p>
          <a:p>
            <a:r>
              <a:rPr lang="en-US" sz="1800" dirty="0">
                <a:effectLst/>
                <a:latin typeface="Times New Roman" panose="02020603050405020304" pitchFamily="18" charset="0"/>
                <a:ea typeface="Times New Roman" panose="02020603050405020304" pitchFamily="18" charset="0"/>
              </a:rPr>
              <a:t>Gerardus </a:t>
            </a:r>
            <a:r>
              <a:rPr lang="en-US" sz="1800" dirty="0" err="1">
                <a:effectLst/>
                <a:latin typeface="Times New Roman" panose="02020603050405020304" pitchFamily="18" charset="0"/>
                <a:ea typeface="Times New Roman" panose="02020603050405020304" pitchFamily="18" charset="0"/>
              </a:rPr>
              <a:t>Blokdyk</a:t>
            </a:r>
            <a:r>
              <a:rPr lang="en-US" sz="1800" dirty="0">
                <a:effectLst/>
                <a:latin typeface="Times New Roman" panose="02020603050405020304" pitchFamily="18" charset="0"/>
                <a:ea typeface="Times New Roman" panose="02020603050405020304" pitchFamily="18" charset="0"/>
              </a:rPr>
              <a:t> (2018). </a:t>
            </a:r>
            <a:r>
              <a:rPr lang="en-US" sz="1800" i="1" dirty="0">
                <a:effectLst/>
                <a:latin typeface="Times New Roman" panose="02020603050405020304" pitchFamily="18" charset="0"/>
                <a:ea typeface="Times New Roman" panose="02020603050405020304" pitchFamily="18" charset="0"/>
              </a:rPr>
              <a:t>Cross-Functional Collaboration Standard Requirements</a:t>
            </a:r>
            <a:r>
              <a:rPr lang="en-US" sz="1800" dirty="0">
                <a:effectLst/>
                <a:latin typeface="Times New Roman" panose="02020603050405020304" pitchFamily="18" charset="0"/>
                <a:ea typeface="Times New Roman" panose="02020603050405020304" pitchFamily="18" charset="0"/>
              </a:rPr>
              <a:t>. 5starcooks.</a:t>
            </a:r>
          </a:p>
          <a:p>
            <a:r>
              <a:rPr lang="en-US" sz="1800" dirty="0">
                <a:effectLst/>
                <a:latin typeface="Times New Roman" panose="02020603050405020304" pitchFamily="18" charset="0"/>
                <a:ea typeface="Times New Roman" panose="02020603050405020304" pitchFamily="18" charset="0"/>
              </a:rPr>
              <a:t>Kevin Urrutia (2023). </a:t>
            </a:r>
            <a:r>
              <a:rPr lang="en-US" sz="1800" i="1" dirty="0">
                <a:effectLst/>
                <a:latin typeface="Times New Roman" panose="02020603050405020304" pitchFamily="18" charset="0"/>
                <a:ea typeface="Times New Roman" panose="02020603050405020304" pitchFamily="18" charset="0"/>
              </a:rPr>
              <a:t>Apple Marketing Strategy</a:t>
            </a:r>
            <a:r>
              <a:rPr lang="en-US" sz="1800" dirty="0">
                <a:effectLst/>
                <a:latin typeface="Times New Roman" panose="02020603050405020304" pitchFamily="18" charset="0"/>
                <a:ea typeface="Times New Roman" panose="02020603050405020304" pitchFamily="18" charset="0"/>
              </a:rPr>
              <a:t>. [online] voymedia.com. Available at: https://voymedia.com/apple-marketing-strategy/.</a:t>
            </a:r>
          </a:p>
          <a:p>
            <a:r>
              <a:rPr lang="en-US" sz="1800" dirty="0">
                <a:effectLst/>
                <a:latin typeface="Times New Roman" panose="02020603050405020304" pitchFamily="18" charset="0"/>
                <a:ea typeface="Times New Roman" panose="02020603050405020304" pitchFamily="18" charset="0"/>
              </a:rPr>
              <a:t>Pauleen, D.J. (2018). </a:t>
            </a:r>
            <a:r>
              <a:rPr lang="en-US" sz="1800" i="1" dirty="0">
                <a:effectLst/>
                <a:latin typeface="Times New Roman" panose="02020603050405020304" pitchFamily="18" charset="0"/>
                <a:ea typeface="Times New Roman" panose="02020603050405020304" pitchFamily="18" charset="0"/>
              </a:rPr>
              <a:t>Personal Knowledge Management</a:t>
            </a:r>
            <a:r>
              <a:rPr lang="en-US" sz="1800" dirty="0">
                <a:effectLst/>
                <a:latin typeface="Times New Roman" panose="02020603050405020304" pitchFamily="18" charset="0"/>
                <a:ea typeface="Times New Roman" panose="02020603050405020304" pitchFamily="18" charset="0"/>
              </a:rPr>
              <a:t>. CRC Press.</a:t>
            </a:r>
          </a:p>
          <a:p>
            <a:endParaRPr lang="en-US" sz="1800" dirty="0">
              <a:effectLst/>
              <a:latin typeface="Times New Roman" panose="02020603050405020304" pitchFamily="18" charset="0"/>
              <a:ea typeface="Times New Roman" panose="02020603050405020304" pitchFamily="18" charset="0"/>
            </a:endParaRPr>
          </a:p>
          <a:p>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21" name="TextBox 20">
            <a:extLst>
              <a:ext uri="{FF2B5EF4-FFF2-40B4-BE49-F238E27FC236}">
                <a16:creationId xmlns:a16="http://schemas.microsoft.com/office/drawing/2014/main" id="{FC6123F9-F209-47D1-9154-4A200C537BF1}"/>
              </a:ext>
            </a:extLst>
          </p:cNvPr>
          <p:cNvSpPr txBox="1"/>
          <p:nvPr/>
        </p:nvSpPr>
        <p:spPr>
          <a:xfrm>
            <a:off x="321709" y="304800"/>
            <a:ext cx="14558073" cy="1323439"/>
          </a:xfrm>
          <a:prstGeom prst="rect">
            <a:avLst/>
          </a:prstGeom>
          <a:noFill/>
        </p:spPr>
        <p:txBody>
          <a:bodyPr wrap="square" rtlCol="0">
            <a:spAutoFit/>
          </a:bodyPr>
          <a:lstStyle/>
          <a:p>
            <a:pPr algn="ctr"/>
            <a:r>
              <a:rPr lang="en-US" sz="4000" dirty="0">
                <a:solidFill>
                  <a:schemeClr val="bg1"/>
                </a:solidFill>
                <a:latin typeface="Times New Roman" panose="02020603050405020304" pitchFamily="18" charset="0"/>
                <a:cs typeface="Times New Roman" panose="02020603050405020304" pitchFamily="18" charset="0"/>
              </a:rPr>
              <a:t>Knowledge Management (KM) System in practice at Apple Inc.</a:t>
            </a:r>
          </a:p>
          <a:p>
            <a:pPr algn="ctr"/>
            <a:r>
              <a:rPr lang="en-US" sz="4000" dirty="0">
                <a:solidFill>
                  <a:schemeClr val="bg1"/>
                </a:solidFill>
                <a:latin typeface="Times New Roman" panose="02020603050405020304" pitchFamily="18" charset="0"/>
                <a:cs typeface="Times New Roman" panose="02020603050405020304" pitchFamily="18" charset="0"/>
              </a:rPr>
              <a:t>University of Wales Trinity Saint David ( BMSW5106_LON ) </a:t>
            </a:r>
          </a:p>
        </p:txBody>
      </p:sp>
      <p:sp>
        <p:nvSpPr>
          <p:cNvPr id="22" name="TextBox 21">
            <a:extLst>
              <a:ext uri="{FF2B5EF4-FFF2-40B4-BE49-F238E27FC236}">
                <a16:creationId xmlns:a16="http://schemas.microsoft.com/office/drawing/2014/main" id="{46BFFB78-2E60-4A42-BCBC-E2492B23AE20}"/>
              </a:ext>
            </a:extLst>
          </p:cNvPr>
          <p:cNvSpPr txBox="1"/>
          <p:nvPr/>
        </p:nvSpPr>
        <p:spPr>
          <a:xfrm>
            <a:off x="15126790" y="431563"/>
            <a:ext cx="4393664" cy="646331"/>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Student Name: MIHAITA  GHEORGHE</a:t>
            </a:r>
          </a:p>
          <a:p>
            <a:r>
              <a:rPr lang="en-US" dirty="0">
                <a:solidFill>
                  <a:schemeClr val="bg1"/>
                </a:solidFill>
                <a:latin typeface="Times New Roman" panose="02020603050405020304" pitchFamily="18" charset="0"/>
                <a:cs typeface="Times New Roman" panose="02020603050405020304" pitchFamily="18" charset="0"/>
              </a:rPr>
              <a:t>Student ID: 2120440</a:t>
            </a:r>
          </a:p>
        </p:txBody>
      </p:sp>
    </p:spTree>
    <p:extLst>
      <p:ext uri="{BB962C8B-B14F-4D97-AF65-F5344CB8AC3E}">
        <p14:creationId xmlns:p14="http://schemas.microsoft.com/office/powerpoint/2010/main" val="4714394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995</Words>
  <Application>Microsoft Office PowerPoint</Application>
  <PresentationFormat>Custom</PresentationFormat>
  <Paragraphs>38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created xsi:type="dcterms:W3CDTF">2023-11-16T03:10:19Z</dcterms:created>
  <dcterms:modified xsi:type="dcterms:W3CDTF">2023-12-06T22:05:38Z</dcterms:modified>
</cp:coreProperties>
</file>