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86" r:id="rId2"/>
    <p:sldId id="298" r:id="rId3"/>
    <p:sldId id="257" r:id="rId4"/>
    <p:sldId id="258" r:id="rId5"/>
    <p:sldId id="618" r:id="rId6"/>
    <p:sldId id="615" r:id="rId7"/>
    <p:sldId id="616" r:id="rId8"/>
    <p:sldId id="617" r:id="rId9"/>
    <p:sldId id="619" r:id="rId10"/>
    <p:sldId id="30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2BCB076E-FB49-44FC-B664-54713794FEFB}"/>
    <pc:docChg chg="undo custSel addSld delSld modSld">
      <pc:chgData name="Vasilios Tavlaridis" userId="cf0f3e73-e183-4ecf-9d20-cf90aae84965" providerId="ADAL" clId="{2BCB076E-FB49-44FC-B664-54713794FEFB}" dt="2023-10-26T08:31:08.597" v="251" actId="403"/>
      <pc:docMkLst>
        <pc:docMk/>
      </pc:docMkLst>
      <pc:sldChg chg="modSp mod">
        <pc:chgData name="Vasilios Tavlaridis" userId="cf0f3e73-e183-4ecf-9d20-cf90aae84965" providerId="ADAL" clId="{2BCB076E-FB49-44FC-B664-54713794FEFB}" dt="2023-10-26T08:29:22.556" v="247" actId="20577"/>
        <pc:sldMkLst>
          <pc:docMk/>
          <pc:sldMk cId="2546493374" sldId="301"/>
        </pc:sldMkLst>
        <pc:spChg chg="mod">
          <ac:chgData name="Vasilios Tavlaridis" userId="cf0f3e73-e183-4ecf-9d20-cf90aae84965" providerId="ADAL" clId="{2BCB076E-FB49-44FC-B664-54713794FEFB}" dt="2023-10-26T08:29:22.556" v="247" actId="20577"/>
          <ac:spMkLst>
            <pc:docMk/>
            <pc:sldMk cId="2546493374" sldId="301"/>
            <ac:spMk id="19459" creationId="{E3FD7B8E-BE25-4323-8F07-91361516B2E4}"/>
          </ac:spMkLst>
        </pc:spChg>
      </pc:sldChg>
      <pc:sldChg chg="modSp mod">
        <pc:chgData name="Vasilios Tavlaridis" userId="cf0f3e73-e183-4ecf-9d20-cf90aae84965" providerId="ADAL" clId="{2BCB076E-FB49-44FC-B664-54713794FEFB}" dt="2023-10-26T08:25:04.482" v="71"/>
        <pc:sldMkLst>
          <pc:docMk/>
          <pc:sldMk cId="1668164209" sldId="615"/>
        </pc:sldMkLst>
        <pc:spChg chg="mod">
          <ac:chgData name="Vasilios Tavlaridis" userId="cf0f3e73-e183-4ecf-9d20-cf90aae84965" providerId="ADAL" clId="{2BCB076E-FB49-44FC-B664-54713794FEFB}" dt="2023-10-26T08:24:41.214" v="70" actId="20577"/>
          <ac:spMkLst>
            <pc:docMk/>
            <pc:sldMk cId="1668164209" sldId="615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2BCB076E-FB49-44FC-B664-54713794FEFB}" dt="2023-10-26T08:25:04.482" v="71"/>
          <ac:spMkLst>
            <pc:docMk/>
            <pc:sldMk cId="1668164209" sldId="615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2BCB076E-FB49-44FC-B664-54713794FEFB}" dt="2023-10-26T08:29:31.110" v="248" actId="14100"/>
        <pc:sldMkLst>
          <pc:docMk/>
          <pc:sldMk cId="2452540836" sldId="616"/>
        </pc:sldMkLst>
        <pc:spChg chg="mod">
          <ac:chgData name="Vasilios Tavlaridis" userId="cf0f3e73-e183-4ecf-9d20-cf90aae84965" providerId="ADAL" clId="{2BCB076E-FB49-44FC-B664-54713794FEFB}" dt="2023-10-26T08:25:32.839" v="77" actId="20577"/>
          <ac:spMkLst>
            <pc:docMk/>
            <pc:sldMk cId="2452540836" sldId="616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2BCB076E-FB49-44FC-B664-54713794FEFB}" dt="2023-10-26T08:29:31.110" v="248" actId="14100"/>
          <ac:spMkLst>
            <pc:docMk/>
            <pc:sldMk cId="2452540836" sldId="616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2BCB076E-FB49-44FC-B664-54713794FEFB}" dt="2023-10-26T08:28:21.197" v="187" actId="20577"/>
        <pc:sldMkLst>
          <pc:docMk/>
          <pc:sldMk cId="3716840799" sldId="617"/>
        </pc:sldMkLst>
        <pc:spChg chg="mod">
          <ac:chgData name="Vasilios Tavlaridis" userId="cf0f3e73-e183-4ecf-9d20-cf90aae84965" providerId="ADAL" clId="{2BCB076E-FB49-44FC-B664-54713794FEFB}" dt="2023-10-26T08:27:20.849" v="120" actId="20577"/>
          <ac:spMkLst>
            <pc:docMk/>
            <pc:sldMk cId="3716840799" sldId="617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2BCB076E-FB49-44FC-B664-54713794FEFB}" dt="2023-10-26T08:28:21.197" v="187" actId="20577"/>
          <ac:spMkLst>
            <pc:docMk/>
            <pc:sldMk cId="3716840799" sldId="617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2BCB076E-FB49-44FC-B664-54713794FEFB}" dt="2023-10-26T08:24:27.589" v="64" actId="20577"/>
        <pc:sldMkLst>
          <pc:docMk/>
          <pc:sldMk cId="3393854100" sldId="618"/>
        </pc:sldMkLst>
        <pc:spChg chg="mod">
          <ac:chgData name="Vasilios Tavlaridis" userId="cf0f3e73-e183-4ecf-9d20-cf90aae84965" providerId="ADAL" clId="{2BCB076E-FB49-44FC-B664-54713794FEFB}" dt="2023-10-26T08:24:11.876" v="24" actId="20577"/>
          <ac:spMkLst>
            <pc:docMk/>
            <pc:sldMk cId="3393854100" sldId="618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2BCB076E-FB49-44FC-B664-54713794FEFB}" dt="2023-10-26T08:24:27.589" v="64" actId="20577"/>
          <ac:spMkLst>
            <pc:docMk/>
            <pc:sldMk cId="3393854100" sldId="618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2BCB076E-FB49-44FC-B664-54713794FEFB}" dt="2023-10-26T08:31:08.597" v="251" actId="403"/>
        <pc:sldMkLst>
          <pc:docMk/>
          <pc:sldMk cId="362085069" sldId="619"/>
        </pc:sldMkLst>
        <pc:spChg chg="mod">
          <ac:chgData name="Vasilios Tavlaridis" userId="cf0f3e73-e183-4ecf-9d20-cf90aae84965" providerId="ADAL" clId="{2BCB076E-FB49-44FC-B664-54713794FEFB}" dt="2023-10-26T08:31:05.119" v="250" actId="403"/>
          <ac:spMkLst>
            <pc:docMk/>
            <pc:sldMk cId="362085069" sldId="619"/>
            <ac:spMk id="7170" creationId="{97F85A85-B776-40D1-8548-64F43F7CF32F}"/>
          </ac:spMkLst>
        </pc:spChg>
        <pc:spChg chg="mod">
          <ac:chgData name="Vasilios Tavlaridis" userId="cf0f3e73-e183-4ecf-9d20-cf90aae84965" providerId="ADAL" clId="{2BCB076E-FB49-44FC-B664-54713794FEFB}" dt="2023-10-26T08:31:08.597" v="251" actId="403"/>
          <ac:spMkLst>
            <pc:docMk/>
            <pc:sldMk cId="362085069" sldId="619"/>
            <ac:spMk id="7171" creationId="{BFF85E77-D367-42C1-BDA9-AD01E8E287ED}"/>
          </ac:spMkLst>
        </pc:spChg>
      </pc:sldChg>
      <pc:sldChg chg="delSp modSp new del mod">
        <pc:chgData name="Vasilios Tavlaridis" userId="cf0f3e73-e183-4ecf-9d20-cf90aae84965" providerId="ADAL" clId="{2BCB076E-FB49-44FC-B664-54713794FEFB}" dt="2023-10-26T08:29:44.523" v="249" actId="2696"/>
        <pc:sldMkLst>
          <pc:docMk/>
          <pc:sldMk cId="1852082799" sldId="620"/>
        </pc:sldMkLst>
        <pc:spChg chg="del">
          <ac:chgData name="Vasilios Tavlaridis" userId="cf0f3e73-e183-4ecf-9d20-cf90aae84965" providerId="ADAL" clId="{2BCB076E-FB49-44FC-B664-54713794FEFB}" dt="2023-10-26T08:19:57.863" v="1" actId="478"/>
          <ac:spMkLst>
            <pc:docMk/>
            <pc:sldMk cId="1852082799" sldId="620"/>
            <ac:spMk id="2" creationId="{93134074-146B-1871-EABD-2EE1E0E6D7CE}"/>
          </ac:spMkLst>
        </pc:spChg>
        <pc:spChg chg="mod">
          <ac:chgData name="Vasilios Tavlaridis" userId="cf0f3e73-e183-4ecf-9d20-cf90aae84965" providerId="ADAL" clId="{2BCB076E-FB49-44FC-B664-54713794FEFB}" dt="2023-10-26T08:26:57.582" v="117" actId="20577"/>
          <ac:spMkLst>
            <pc:docMk/>
            <pc:sldMk cId="1852082799" sldId="620"/>
            <ac:spMk id="3" creationId="{A744850D-B20E-77AD-D3F7-FE2730108BD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8EE19-B548-4246-B47A-BA00FCB3733C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C8682-D292-485B-BE2E-539C66EE3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84936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97849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88618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5549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985597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960028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364FC5-C09C-4222-895D-8CED6FFFE5C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9090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90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894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97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6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70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742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7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085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32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9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074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750" y="1457326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26/10/2023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US" sz="2800" b="1" dirty="0">
                <a:solidFill>
                  <a:prstClr val="black"/>
                </a:solidFill>
                <a:latin typeface="+mn-lt"/>
                <a:ea typeface="Arial" panose="020B0604020202020204" pitchFamily="34" charset="0"/>
                <a:cs typeface="+mn-cs"/>
              </a:rPr>
              <a:t>Introduction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550" y="1470026"/>
            <a:ext cx="8229600" cy="3916363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 algn="ctr">
              <a:spcAft>
                <a:spcPts val="800"/>
              </a:spcAft>
              <a:buNone/>
            </a:pPr>
            <a:r>
              <a:rPr lang="en-US" altLang="en-US" sz="2800" dirty="0"/>
              <a:t>Introduce yourself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26/10/2023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44873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0"/>
            <a:ext cx="8928992" cy="112553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prstClr val="black"/>
                </a:solidFill>
                <a:latin typeface="+mn-lt"/>
                <a:ea typeface="Arial" panose="020B0604020202020204" pitchFamily="34" charset="0"/>
                <a:cs typeface="+mn-cs"/>
              </a:rPr>
              <a:t>Overview of the business idea, product and/or service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504" y="1196752"/>
            <a:ext cx="9036496" cy="4392488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Explain the business idea &amp; the product and/or service you are offering.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Add some images but make sure you cite them correctly.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Use more than one PowerPoint slide for this section if required.</a:t>
            </a:r>
            <a:endParaRPr lang="en-GB" altLang="en-US" sz="2800" dirty="0"/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Legal format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Arial" panose="020B0604020202020204" pitchFamily="34" charset="0"/>
              </a:rPr>
              <a:t>Write which legal format you have chosen for your business idea and why.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Arial" panose="020B0604020202020204" pitchFamily="34" charset="0"/>
              </a:rPr>
              <a:t>Add one </a:t>
            </a:r>
            <a:r>
              <a:rPr lang="en-US" sz="2800" dirty="0">
                <a:solidFill>
                  <a:prstClr val="black"/>
                </a:solidFill>
                <a:ea typeface="Times New Roman" panose="02020603050405020304" pitchFamily="18" charset="0"/>
              </a:rPr>
              <a:t>in-text </a:t>
            </a:r>
            <a:r>
              <a:rPr lang="en-US" sz="2800" dirty="0">
                <a:ea typeface="Arial" panose="020B0604020202020204" pitchFamily="34" charset="0"/>
              </a:rPr>
              <a:t>citation from the academic literature for the legal format you have selected.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2800" dirty="0"/>
              <a:t>Use more than one PowerPoint slide for this section if required.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Gap in the Market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Arial" panose="020B0604020202020204" pitchFamily="34" charset="0"/>
              </a:rPr>
              <a:t>Briefly explain the gap in the market for your business idea</a:t>
            </a:r>
          </a:p>
          <a:p>
            <a:pPr marL="0" indent="0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2800" dirty="0"/>
              <a:t>Use more than one PowerPoint slide for this section if required.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393854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b="1" dirty="0">
                <a:latin typeface="+mn-lt"/>
                <a:ea typeface="Arial" panose="020B0604020202020204" pitchFamily="34" charset="0"/>
              </a:rPr>
              <a:t>SWOT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GB" sz="2800" dirty="0">
                <a:ea typeface="Arial" panose="020B0604020202020204" pitchFamily="34" charset="0"/>
              </a:rPr>
              <a:t>For this section you would need to add a short explanation of what SWOT analysis is and why is important for any start-up to analyse their internal and external environment 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6816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b="1" dirty="0">
                <a:latin typeface="Arial" panose="020B0604020202020204" pitchFamily="34" charset="0"/>
                <a:ea typeface="Arial" panose="020B0604020202020204" pitchFamily="34" charset="0"/>
              </a:rPr>
              <a:t>Target market and the strategies 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793850"/>
            <a:ext cx="11104880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GB" sz="2800" dirty="0">
                <a:ea typeface="Arial" panose="020B0604020202020204" pitchFamily="34" charset="0"/>
              </a:rPr>
              <a:t>In this section you should explain what target market and marketing strategies you will adopt.</a:t>
            </a:r>
          </a:p>
          <a:p>
            <a:pPr marL="0" indent="0" eaLnBrk="1" hangingPunct="1">
              <a:buNone/>
            </a:pPr>
            <a:endParaRPr lang="en-GB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GB" sz="2800" dirty="0">
                <a:ea typeface="Arial" panose="020B0604020202020204" pitchFamily="34" charset="0"/>
              </a:rPr>
              <a:t>For example, you are opening an online store that will be trading products that are more relevant to 18-25 years old customers. Therefore, your target market is the 18-25 age category but their income is usually not high, hence this parameter will affect your marketing strategies/ pricing. </a:t>
            </a:r>
            <a:endParaRPr lang="en-US" sz="2800" dirty="0"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540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marR="102235"/>
            <a:r>
              <a:rPr lang="en-GB" sz="3200" b="1" dirty="0">
                <a:latin typeface="Arial" panose="020B0604020202020204" pitchFamily="34" charset="0"/>
                <a:ea typeface="Arial" panose="020B0604020202020204" pitchFamily="34" charset="0"/>
              </a:rPr>
              <a:t>Brief budgeting or financial plan and 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GB" sz="2800" dirty="0">
                <a:ea typeface="Arial" panose="020B0604020202020204" pitchFamily="34" charset="0"/>
              </a:rPr>
              <a:t>For this section, you should explain from which available sources you would raise the funding for your business idea and how much.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GB" sz="2800" dirty="0">
                <a:ea typeface="Arial" panose="020B0604020202020204" pitchFamily="34" charset="0"/>
              </a:rPr>
              <a:t>You can add the first 12 months of cash flow</a:t>
            </a:r>
            <a:endParaRPr lang="en-US" sz="2800" dirty="0"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840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98438"/>
            <a:ext cx="8229600" cy="9271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dirty="0">
                <a:solidFill>
                  <a:prstClr val="black"/>
                </a:solidFill>
                <a:latin typeface="+mn-lt"/>
                <a:cs typeface="+mn-cs"/>
              </a:rPr>
              <a:t>Thank you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550" y="1470026"/>
            <a:ext cx="8229600" cy="3916363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 algn="ctr">
              <a:spcAft>
                <a:spcPts val="800"/>
              </a:spcAft>
              <a:buNone/>
            </a:pPr>
            <a:r>
              <a:rPr lang="en-US" altLang="en-US" dirty="0"/>
              <a:t>Add a Thank you slide &amp; </a:t>
            </a:r>
          </a:p>
          <a:p>
            <a:pPr marL="0" indent="0" algn="ctr">
              <a:spcAft>
                <a:spcPts val="800"/>
              </a:spcAft>
              <a:buNone/>
            </a:pPr>
            <a:r>
              <a:rPr lang="en-US" altLang="en-US" dirty="0"/>
              <a:t>ask if there are any questions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26/10/2023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2085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4301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References</a:t>
            </a:r>
            <a:endParaRPr lang="en-GB" altLang="en-US" sz="3200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528" y="980729"/>
            <a:ext cx="8363272" cy="4464397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GB" altLang="en-US" dirty="0"/>
              <a:t>Add any reference you used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altLang="en-US" dirty="0"/>
              <a:t>Make sure you use the correct Harvard referencing guide</a:t>
            </a:r>
          </a:p>
        </p:txBody>
      </p:sp>
    </p:spTree>
    <p:extLst>
      <p:ext uri="{BB962C8B-B14F-4D97-AF65-F5344CB8AC3E}">
        <p14:creationId xmlns:p14="http://schemas.microsoft.com/office/powerpoint/2010/main" val="25464933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369</Words>
  <Application>Microsoft Office PowerPoint</Application>
  <PresentationFormat>Widescreen</PresentationFormat>
  <Paragraphs>62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Myriad Pro</vt:lpstr>
      <vt:lpstr>Arial</vt:lpstr>
      <vt:lpstr>Calibri</vt:lpstr>
      <vt:lpstr>Wingdings</vt:lpstr>
      <vt:lpstr>20140311PresentationUWTSDTemplate</vt:lpstr>
      <vt:lpstr>BUSINESS PLAN</vt:lpstr>
      <vt:lpstr>Introduction</vt:lpstr>
      <vt:lpstr>Overview of the business idea, product and/or service</vt:lpstr>
      <vt:lpstr>Legal format</vt:lpstr>
      <vt:lpstr>Gap in the Market</vt:lpstr>
      <vt:lpstr>SWOT</vt:lpstr>
      <vt:lpstr>Target market and the strategies </vt:lpstr>
      <vt:lpstr>Brief budgeting or financial plan and </vt:lpstr>
      <vt:lpstr>Thank you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Vasilios Tavlaridis</dc:creator>
  <cp:lastModifiedBy>Vasilios Tavlaridis</cp:lastModifiedBy>
  <cp:revision>1</cp:revision>
  <dcterms:created xsi:type="dcterms:W3CDTF">2023-07-03T10:56:25Z</dcterms:created>
  <dcterms:modified xsi:type="dcterms:W3CDTF">2023-10-26T08:31:14Z</dcterms:modified>
</cp:coreProperties>
</file>