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Inter SemiBold"/>
      <p:regular r:id="rId19"/>
      <p:bold r:id="rId20"/>
    </p:embeddedFont>
    <p:embeddedFont>
      <p:font typeface="Roboto"/>
      <p:regular r:id="rId21"/>
      <p:bold r:id="rId22"/>
      <p:italic r:id="rId23"/>
      <p:boldItalic r:id="rId24"/>
    </p:embeddedFont>
    <p:embeddedFont>
      <p:font typeface="Inter"/>
      <p:regular r:id="rId25"/>
      <p:bold r:id="rId26"/>
    </p:embeddedFont>
    <p:embeddedFont>
      <p:font typeface="Roboto Mono"/>
      <p:regular r:id="rId27"/>
      <p:bold r:id="rId28"/>
      <p:italic r:id="rId29"/>
      <p:boldItalic r:id="rId30"/>
    </p:embeddedFont>
    <p:embeddedFont>
      <p:font typeface="Inter Medium"/>
      <p:regular r:id="rId31"/>
      <p:bold r:id="rId32"/>
    </p:embeddedFont>
    <p:embeddedFont>
      <p:font typeface="Inter Black"/>
      <p:bold r:id="rId3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34" roundtripDataSignature="AMtx7mgN/RMHC/vr/CiX6PZHDGpYwDcAh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InterSemiBold-bold.fntdata"/><Relationship Id="rId22" Type="http://schemas.openxmlformats.org/officeDocument/2006/relationships/font" Target="fonts/Roboto-bold.fntdata"/><Relationship Id="rId21" Type="http://schemas.openxmlformats.org/officeDocument/2006/relationships/font" Target="fonts/Roboto-regular.fntdata"/><Relationship Id="rId24" Type="http://schemas.openxmlformats.org/officeDocument/2006/relationships/font" Target="fonts/Roboto-boldItalic.fntdata"/><Relationship Id="rId23" Type="http://schemas.openxmlformats.org/officeDocument/2006/relationships/font" Target="fonts/Roboto-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Inter-bold.fntdata"/><Relationship Id="rId25" Type="http://schemas.openxmlformats.org/officeDocument/2006/relationships/font" Target="fonts/Inter-regular.fntdata"/><Relationship Id="rId28" Type="http://schemas.openxmlformats.org/officeDocument/2006/relationships/font" Target="fonts/RobotoMono-bold.fntdata"/><Relationship Id="rId27" Type="http://schemas.openxmlformats.org/officeDocument/2006/relationships/font" Target="fonts/RobotoMono-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Mono-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InterMedium-regular.fntdata"/><Relationship Id="rId30" Type="http://schemas.openxmlformats.org/officeDocument/2006/relationships/font" Target="fonts/RobotoMono-boldItalic.fntdata"/><Relationship Id="rId11" Type="http://schemas.openxmlformats.org/officeDocument/2006/relationships/slide" Target="slides/slide6.xml"/><Relationship Id="rId33" Type="http://schemas.openxmlformats.org/officeDocument/2006/relationships/font" Target="fonts/InterBlack-bold.fntdata"/><Relationship Id="rId10" Type="http://schemas.openxmlformats.org/officeDocument/2006/relationships/slide" Target="slides/slide5.xml"/><Relationship Id="rId32" Type="http://schemas.openxmlformats.org/officeDocument/2006/relationships/font" Target="fonts/InterMedium-bold.fntdata"/><Relationship Id="rId13" Type="http://schemas.openxmlformats.org/officeDocument/2006/relationships/slide" Target="slides/slide8.xml"/><Relationship Id="rId12" Type="http://schemas.openxmlformats.org/officeDocument/2006/relationships/slide" Target="slides/slide7.xml"/><Relationship Id="rId34" Type="http://customschemas.google.com/relationships/presentationmetadata" Target="metadata"/><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InterSemiBold-regular.fntdata"/><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5" name="Google Shape;235;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2" name="Google Shape;24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g2c7ea517597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9" name="Google Shape;249;g2c7ea517597_0_2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Microsoft Entra ID empowers organizations to manage and secure identities so employees, partners, and customers can access the applications and services they need. Microsoft Entra ID provides an identity solution that integrates broadly, from on-premises legacy apps to thousands of top software-as-a-service (SaaS) application, delivering a seamless end-user experience and improved visibility and control.</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g2c7ea517597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56" name="Google Shape;256;g2c7ea517597_0_3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131314"/>
                </a:solidFill>
                <a:latin typeface="Roboto"/>
                <a:ea typeface="Roboto"/>
                <a:cs typeface="Roboto"/>
                <a:sym typeface="Roboto"/>
              </a:rPr>
              <a:t> Azure operates in multiple locations globally, much like a bank has branches in different cities. Each location is referred to as an "Azure Region." These regions are physically separated, and customers can choose the region that suits their needs best.</a:t>
            </a:r>
            <a:endParaRPr sz="1500">
              <a:solidFill>
                <a:srgbClr val="131314"/>
              </a:solidFill>
              <a:latin typeface="Inter"/>
              <a:ea typeface="Inter"/>
              <a:cs typeface="Inter"/>
              <a:sym typeface="Inter"/>
            </a:endParaRPr>
          </a:p>
          <a:p>
            <a:pPr indent="-228600" lvl="0" marL="457200" rtl="0" algn="l">
              <a:lnSpc>
                <a:spcPct val="115000"/>
              </a:lnSpc>
              <a:spcBef>
                <a:spcPts val="150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Reach</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operates in multiple regions worldwide, allowing businesses to deploy resources closer to their customers for reduced latency and improved performance.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High Availability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are geographically distributed, providing redundancy and fault tolerance. In case of a region failure, services can failover to another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Sovereignty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With Azure regions spread across different countries, businesses can comply with data residency and sovereignty requirements by choosing the appropriate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Disaster Recovery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multi-region support enables effective disaster recovery strategies. Data replication and failover across regions ensure business continuity.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Residency Options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enables customers to store data within specific regions to meet regulatory or compliance requirements.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Performance Optimization</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Deploying resources in nearby regions improves application performance and user experience.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Compliance and Security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comply with industry standards and security certifications, ensuring data protection and privacy.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Scale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extensive network of regions allows businesses to scale globally without compromising on performance and reliability.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Flexible Deployment</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Choose from a wide range of regions based on specific business needs, ensuring optimal resource deployment.</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Development and Testing</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g2c7ea517597_0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3" name="Google Shape;263;g2c7ea517597_0_3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131314"/>
                </a:solidFill>
                <a:latin typeface="Roboto"/>
                <a:ea typeface="Roboto"/>
                <a:cs typeface="Roboto"/>
                <a:sym typeface="Roboto"/>
              </a:rPr>
              <a:t> Azure operates in multiple locations globally, much like a bank has branches in different cities. Each location is referred to as an "Azure Region." These regions are physically separated, and customers can choose the region that suits their needs best.</a:t>
            </a:r>
            <a:endParaRPr sz="1500">
              <a:solidFill>
                <a:srgbClr val="131314"/>
              </a:solidFill>
              <a:latin typeface="Inter"/>
              <a:ea typeface="Inter"/>
              <a:cs typeface="Inter"/>
              <a:sym typeface="Inter"/>
            </a:endParaRPr>
          </a:p>
          <a:p>
            <a:pPr indent="-228600" lvl="0" marL="457200" rtl="0" algn="l">
              <a:lnSpc>
                <a:spcPct val="115000"/>
              </a:lnSpc>
              <a:spcBef>
                <a:spcPts val="150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Reach</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operates in multiple regions worldwide, allowing businesses to deploy resources closer to their customers for reduced latency and improved performance.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High Availability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are geographically distributed, providing redundancy and fault tolerance. In case of a region failure, services can failover to another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Sovereignty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With Azure regions spread across different countries, businesses can comply with data residency and sovereignty requirements by choosing the appropriate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Disaster Recovery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multi-region support enables effective disaster recovery strategies. Data replication and failover across regions ensure business continuity.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Residency Options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enables customers to store data within specific regions to meet regulatory or compliance requirements.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Performance Optimization</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Deploying resources in nearby regions improves application performance and user experience.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Compliance and Security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comply with industry standards and security certifications, ensuring data protection and privacy.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Scale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extensive network of regions allows businesses to scale globally without compromising on performance and reliability.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Flexible Deployment</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Choose from a wide range of regions based on specific business needs, ensuring optimal resource deployment.</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Development and Testing</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g2c7ea517597_0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70" name="Google Shape;270;g2c7ea517597_0_4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g2c7ea517597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77" name="Google Shape;277;g2c7ea517597_0_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131314"/>
                </a:solidFill>
                <a:latin typeface="Roboto"/>
                <a:ea typeface="Roboto"/>
                <a:cs typeface="Roboto"/>
                <a:sym typeface="Roboto"/>
              </a:rPr>
              <a:t> Azure operates in multiple locations globally, much like a bank has branches in different cities. Each location is referred to as an "Azure Region." These regions are physically separated, and customers can choose the region that suits their needs best.</a:t>
            </a:r>
            <a:endParaRPr sz="1500">
              <a:solidFill>
                <a:srgbClr val="131314"/>
              </a:solidFill>
              <a:latin typeface="Inter"/>
              <a:ea typeface="Inter"/>
              <a:cs typeface="Inter"/>
              <a:sym typeface="Inter"/>
            </a:endParaRPr>
          </a:p>
          <a:p>
            <a:pPr indent="-228600" lvl="0" marL="457200" rtl="0" algn="l">
              <a:lnSpc>
                <a:spcPct val="115000"/>
              </a:lnSpc>
              <a:spcBef>
                <a:spcPts val="150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Reach</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operates in multiple regions worldwide, allowing businesses to deploy resources closer to their customers for reduced latency and improved performance.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High Availability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are geographically distributed, providing redundancy and fault tolerance. In case of a region failure, services can failover to another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Sovereignty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With Azure regions spread across different countries, businesses can comply with data residency and sovereignty requirements by choosing the appropriate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Disaster Recovery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multi-region support enables effective disaster recovery strategies. Data replication and failover across regions ensure business continuity.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Residency Options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enables customers to store data within specific regions to meet regulatory or compliance requirements.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Performance Optimization</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Deploying resources in nearby regions improves application performance and user experience.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Compliance and Security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comply with industry standards and security certifications, ensuring data protection and privacy.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Scale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extensive network of regions allows businesses to scale globally without compromising on performance and reliability.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Flexible Deployment</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Choose from a wide range of regions based on specific business needs, ensuring optimal resource deployment.</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Development and Testing</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84" name="Google Shape;284;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131314"/>
                </a:solidFill>
                <a:latin typeface="Roboto"/>
                <a:ea typeface="Roboto"/>
                <a:cs typeface="Roboto"/>
                <a:sym typeface="Roboto"/>
              </a:rPr>
              <a:t> Azure operates in multiple locations globally, much like a bank has branches in different cities. Each location is referred to as an "Azure Region." These regions are physically separated, and customers can choose the region that suits their needs best.</a:t>
            </a:r>
            <a:endParaRPr sz="1500">
              <a:solidFill>
                <a:srgbClr val="131314"/>
              </a:solidFill>
              <a:latin typeface="Inter"/>
              <a:ea typeface="Inter"/>
              <a:cs typeface="Inter"/>
              <a:sym typeface="Inter"/>
            </a:endParaRPr>
          </a:p>
          <a:p>
            <a:pPr indent="-228600" lvl="0" marL="457200" rtl="0" algn="l">
              <a:lnSpc>
                <a:spcPct val="115000"/>
              </a:lnSpc>
              <a:spcBef>
                <a:spcPts val="150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Reach</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operates in multiple regions worldwide, allowing businesses to deploy resources closer to their customers for reduced latency and improved performance.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High Availability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are geographically distributed, providing redundancy and fault tolerance. In case of a region failure, services can failover to another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Sovereignty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With Azure regions spread across different countries, businesses can comply with data residency and sovereignty requirements by choosing the appropriate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Disaster Recovery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multi-region support enables effective disaster recovery strategies. Data replication and failover across regions ensure business continuity.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Residency Options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enables customers to store data within specific regions to meet regulatory or compliance requirements.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Performance Optimization</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Deploying resources in nearby regions improves application performance and user experience.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Compliance and Security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comply with industry standards and security certifications, ensuring data protection and privacy.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Scale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extensive network of regions allows businesses to scale globally without compromising on performance and reliability.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Flexible Deployment</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Choose from a wide range of regions based on specific business needs, ensuring optimal resource deployment.</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Development and Testing</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g2c7ea517597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90" name="Google Shape;290;g2c7ea517597_0_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131314"/>
                </a:solidFill>
                <a:latin typeface="Roboto"/>
                <a:ea typeface="Roboto"/>
                <a:cs typeface="Roboto"/>
                <a:sym typeface="Roboto"/>
              </a:rPr>
              <a:t> Azure operates in multiple locations globally, much like a bank has branches in different cities. Each location is referred to as an "Azure Region." These regions are physically separated, and customers can choose the region that suits their needs best.</a:t>
            </a:r>
            <a:endParaRPr sz="1500">
              <a:solidFill>
                <a:srgbClr val="131314"/>
              </a:solidFill>
              <a:latin typeface="Inter"/>
              <a:ea typeface="Inter"/>
              <a:cs typeface="Inter"/>
              <a:sym typeface="Inter"/>
            </a:endParaRPr>
          </a:p>
          <a:p>
            <a:pPr indent="-228600" lvl="0" marL="457200" rtl="0" algn="l">
              <a:lnSpc>
                <a:spcPct val="115000"/>
              </a:lnSpc>
              <a:spcBef>
                <a:spcPts val="150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Reach</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operates in multiple regions worldwide, allowing businesses to deploy resources closer to their customers for reduced latency and improved performance.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High Availability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are geographically distributed, providing redundancy and fault tolerance. In case of a region failure, services can failover to another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Sovereignty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With Azure regions spread across different countries, businesses can comply with data residency and sovereignty requirements by choosing the appropriate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Disaster Recovery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multi-region support enables effective disaster recovery strategies. Data replication and failover across regions ensure business continuity.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Residency Options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enables customers to store data within specific regions to meet regulatory or compliance requirements.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Performance Optimization</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Deploying resources in nearby regions improves application performance and user experience.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Compliance and Security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comply with industry standards and security certifications, ensuring data protection and privacy.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Scale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extensive network of regions allows businesses to scale globally without compromising on performance and reliability.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Flexible Deployment</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Choose from a wide range of regions based on specific business needs, ensuring optimal resource deployment.</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Development and Testing</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g2c7ea517597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97" name="Google Shape;297;g2c7ea517597_0_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131314"/>
                </a:solidFill>
                <a:latin typeface="Roboto"/>
                <a:ea typeface="Roboto"/>
                <a:cs typeface="Roboto"/>
                <a:sym typeface="Roboto"/>
              </a:rPr>
              <a:t> Azure operates in multiple locations globally, much like a bank has branches in different cities. Each location is referred to as an "Azure Region." These regions are physically separated, and customers can choose the region that suits their needs best.</a:t>
            </a:r>
            <a:endParaRPr sz="1500">
              <a:solidFill>
                <a:srgbClr val="131314"/>
              </a:solidFill>
              <a:latin typeface="Inter"/>
              <a:ea typeface="Inter"/>
              <a:cs typeface="Inter"/>
              <a:sym typeface="Inter"/>
            </a:endParaRPr>
          </a:p>
          <a:p>
            <a:pPr indent="-228600" lvl="0" marL="457200" rtl="0" algn="l">
              <a:lnSpc>
                <a:spcPct val="115000"/>
              </a:lnSpc>
              <a:spcBef>
                <a:spcPts val="150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Reach</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operates in multiple regions worldwide, allowing businesses to deploy resources closer to their customers for reduced latency and improved performance.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High Availability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are geographically distributed, providing redundancy and fault tolerance. In case of a region failure, services can failover to another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Sovereignty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With Azure regions spread across different countries, businesses can comply with data residency and sovereignty requirements by choosing the appropriate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Disaster Recovery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multi-region support enables effective disaster recovery strategies. Data replication and failover across regions ensure business continuity.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Residency Options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enables customers to store data within specific regions to meet regulatory or compliance requirements.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Performance Optimization</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Deploying resources in nearby regions improves application performance and user experience.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Compliance and Security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comply with industry standards and security certifications, ensuring data protection and privacy.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Scale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extensive network of regions allows businesses to scale globally without compromising on performance and reliability.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Flexible Deployment</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Choose from a wide range of regions based on specific business needs, ensuring optimal resource deployment.</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Development and Testing</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2c7ea517597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03" name="Google Shape;303;g2c7ea517597_0_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131314"/>
                </a:solidFill>
                <a:latin typeface="Roboto"/>
                <a:ea typeface="Roboto"/>
                <a:cs typeface="Roboto"/>
                <a:sym typeface="Roboto"/>
              </a:rPr>
              <a:t> Azure operates in multiple locations globally, much like a bank has branches in different cities. Each location is referred to as an "Azure Region." These regions are physically separated, and customers can choose the region that suits their needs best.</a:t>
            </a:r>
            <a:endParaRPr sz="1500">
              <a:solidFill>
                <a:srgbClr val="131314"/>
              </a:solidFill>
              <a:latin typeface="Inter"/>
              <a:ea typeface="Inter"/>
              <a:cs typeface="Inter"/>
              <a:sym typeface="Inter"/>
            </a:endParaRPr>
          </a:p>
          <a:p>
            <a:pPr indent="-228600" lvl="0" marL="457200" rtl="0" algn="l">
              <a:lnSpc>
                <a:spcPct val="115000"/>
              </a:lnSpc>
              <a:spcBef>
                <a:spcPts val="150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Reach</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operates in multiple regions worldwide, allowing businesses to deploy resources closer to their customers for reduced latency and improved performance.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High Availability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are geographically distributed, providing redundancy and fault tolerance. In case of a region failure, services can failover to another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Sovereignty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With Azure regions spread across different countries, businesses can comply with data residency and sovereignty requirements by choosing the appropriate region.</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Disaster Recovery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multi-region support enables effective disaster recovery strategies. Data replication and failover across regions ensure business continuity.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Data Residency Options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enables customers to store data within specific regions to meet regulatory or compliance requirements.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Performance Optimization</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Deploying resources in nearby regions improves application performance and user experience.</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Compliance and Security</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 regions comply with industry standards and security certifications, ensuring data protection and privacy.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Global Scale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Azure's extensive network of regions allows businesses to scale globally without compromising on performance and reliability.</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Flexible Deployment</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GB" sz="1200">
                <a:solidFill>
                  <a:schemeClr val="dk1"/>
                </a:solidFill>
                <a:latin typeface="Roboto"/>
                <a:ea typeface="Roboto"/>
                <a:cs typeface="Roboto"/>
                <a:sym typeface="Roboto"/>
              </a:rPr>
              <a:t>Choose from a wide range of regions based on specific business needs, ensuring optimal resource deployment.</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GB" sz="1200">
                <a:solidFill>
                  <a:schemeClr val="dk1"/>
                </a:solidFill>
                <a:latin typeface="Roboto"/>
                <a:ea typeface="Roboto"/>
                <a:cs typeface="Roboto"/>
                <a:sym typeface="Roboto"/>
              </a:rPr>
              <a:t>Development and Testing</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g2c7ea517597_0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10" name="Google Shape;310;g2c7ea517597_0_5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4" name="Shape 314"/>
        <p:cNvGrpSpPr/>
        <p:nvPr/>
      </p:nvGrpSpPr>
      <p:grpSpPr>
        <a:xfrm>
          <a:off x="0" y="0"/>
          <a:ext cx="0" cy="0"/>
          <a:chOff x="0" y="0"/>
          <a:chExt cx="0" cy="0"/>
        </a:xfrm>
      </p:grpSpPr>
      <p:sp>
        <p:nvSpPr>
          <p:cNvPr id="315" name="Google Shape;315;p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16" name="Google Shape;316;p3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1.jpg"/><Relationship Id="rId3"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jpg"/><Relationship Id="rId3"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g"/><Relationship Id="rId3" Type="http://schemas.openxmlformats.org/officeDocument/2006/relationships/image" Target="../media/image17.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8.jpg"/><Relationship Id="rId3"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3.png"/><Relationship Id="rId3"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1.jpg"/><Relationship Id="rId3"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g"/><Relationship Id="rId3"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jpg"/><Relationship Id="rId3" Type="http://schemas.openxmlformats.org/officeDocument/2006/relationships/image" Target="../media/image17.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1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jpg"/><Relationship Id="rId3" Type="http://schemas.openxmlformats.org/officeDocument/2006/relationships/image" Target="../media/image17.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jpg"/><Relationship Id="rId3" Type="http://schemas.openxmlformats.org/officeDocument/2006/relationships/image" Target="../media/image23.png"/><Relationship Id="rId4" Type="http://schemas.openxmlformats.org/officeDocument/2006/relationships/image" Target="../media/image17.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jpg"/><Relationship Id="rId3" Type="http://schemas.openxmlformats.org/officeDocument/2006/relationships/image" Target="../media/image13.png"/><Relationship Id="rId4" Type="http://schemas.openxmlformats.org/officeDocument/2006/relationships/image" Target="../media/image17.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jpg"/><Relationship Id="rId3"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g"/><Relationship Id="rId3"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9" name="Shape 9"/>
        <p:cNvGrpSpPr/>
        <p:nvPr/>
      </p:nvGrpSpPr>
      <p:grpSpPr>
        <a:xfrm>
          <a:off x="0" y="0"/>
          <a:ext cx="0" cy="0"/>
          <a:chOff x="0" y="0"/>
          <a:chExt cx="0" cy="0"/>
        </a:xfrm>
      </p:grpSpPr>
      <p:sp>
        <p:nvSpPr>
          <p:cNvPr id="10" name="Google Shape;10;p38"/>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38"/>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12" name="Google Shape;12;p38"/>
          <p:cNvPicPr preferRelativeResize="0"/>
          <p:nvPr/>
        </p:nvPicPr>
        <p:blipFill rotWithShape="1">
          <a:blip r:embed="rId3">
            <a:alphaModFix/>
          </a:blip>
          <a:srcRect b="0" l="0" r="0" t="0"/>
          <a:stretch/>
        </p:blipFill>
        <p:spPr>
          <a:xfrm>
            <a:off x="3095624" y="687775"/>
            <a:ext cx="2952750" cy="622850"/>
          </a:xfrm>
          <a:prstGeom prst="rect">
            <a:avLst/>
          </a:prstGeom>
          <a:noFill/>
          <a:ln>
            <a:noFill/>
          </a:ln>
        </p:spPr>
      </p:pic>
      <p:sp>
        <p:nvSpPr>
          <p:cNvPr id="13" name="Google Shape;13;p3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Wayfinder">
  <p:cSld name="CUSTOM_2">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39"/>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6" name="Google Shape;16;p39"/>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17" name="Google Shape;17;p39"/>
          <p:cNvPicPr preferRelativeResize="0"/>
          <p:nvPr/>
        </p:nvPicPr>
        <p:blipFill rotWithShape="1">
          <a:blip r:embed="rId3">
            <a:alphaModFix/>
          </a:blip>
          <a:srcRect b="0" l="0" r="0" t="0"/>
          <a:stretch/>
        </p:blipFill>
        <p:spPr>
          <a:xfrm>
            <a:off x="2816650" y="697700"/>
            <a:ext cx="3510702" cy="620525"/>
          </a:xfrm>
          <a:prstGeom prst="rect">
            <a:avLst/>
          </a:prstGeom>
          <a:noFill/>
          <a:ln>
            <a:noFill/>
          </a:ln>
        </p:spPr>
      </p:pic>
      <p:sp>
        <p:nvSpPr>
          <p:cNvPr id="18" name="Google Shape;18;p39"/>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CUSTOM_1">
    <p:bg>
      <p:bgPr>
        <a:blipFill>
          <a:blip r:embed="rId2">
            <a:alphaModFix/>
          </a:blip>
          <a:stretch>
            <a:fillRect/>
          </a:stretch>
        </a:blipFill>
      </p:bgPr>
    </p:bg>
    <p:spTree>
      <p:nvGrpSpPr>
        <p:cNvPr id="19" name="Shape 19"/>
        <p:cNvGrpSpPr/>
        <p:nvPr/>
      </p:nvGrpSpPr>
      <p:grpSpPr>
        <a:xfrm>
          <a:off x="0" y="0"/>
          <a:ext cx="0" cy="0"/>
          <a:chOff x="0" y="0"/>
          <a:chExt cx="0" cy="0"/>
        </a:xfrm>
      </p:grpSpPr>
      <p:sp>
        <p:nvSpPr>
          <p:cNvPr id="20" name="Google Shape;20;p4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1" name="Google Shape;21;p40"/>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22" name="Google Shape;22;p4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23" name="Google Shape;23;p40"/>
          <p:cNvCxnSpPr>
            <a:endCxn id="24"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24" name="Google Shape;24;p4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25" name="Google Shape;25;p40"/>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26" name="Google Shape;26;p40"/>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type="titleOnly">
  <p:cSld name="TITLE_ONLY">
    <p:bg>
      <p:bgPr>
        <a:blipFill>
          <a:blip r:embed="rId2">
            <a:alphaModFix/>
          </a:blip>
          <a:stretch>
            <a:fillRect/>
          </a:stretch>
        </a:blipFill>
      </p:bgPr>
    </p:bg>
    <p:spTree>
      <p:nvGrpSpPr>
        <p:cNvPr id="27" name="Shape 27"/>
        <p:cNvGrpSpPr/>
        <p:nvPr/>
      </p:nvGrpSpPr>
      <p:grpSpPr>
        <a:xfrm>
          <a:off x="0" y="0"/>
          <a:ext cx="0" cy="0"/>
          <a:chOff x="0" y="0"/>
          <a:chExt cx="0" cy="0"/>
        </a:xfrm>
      </p:grpSpPr>
      <p:sp>
        <p:nvSpPr>
          <p:cNvPr id="28" name="Google Shape;28;p4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Clr>
                <a:schemeClr val="accent1"/>
              </a:buClr>
              <a:buSzPts val="2800"/>
              <a:buNone/>
              <a:defRPr>
                <a:solidFill>
                  <a:schemeClr val="accent1"/>
                </a:solidFill>
              </a:defRPr>
            </a:lvl2pPr>
            <a:lvl3pPr lvl="2" algn="l">
              <a:lnSpc>
                <a:spcPct val="100000"/>
              </a:lnSpc>
              <a:spcBef>
                <a:spcPts val="0"/>
              </a:spcBef>
              <a:spcAft>
                <a:spcPts val="0"/>
              </a:spcAft>
              <a:buClr>
                <a:schemeClr val="accent1"/>
              </a:buClr>
              <a:buSzPts val="2800"/>
              <a:buNone/>
              <a:defRPr>
                <a:solidFill>
                  <a:schemeClr val="accent1"/>
                </a:solidFill>
              </a:defRPr>
            </a:lvl3pPr>
            <a:lvl4pPr lvl="3" algn="l">
              <a:lnSpc>
                <a:spcPct val="100000"/>
              </a:lnSpc>
              <a:spcBef>
                <a:spcPts val="0"/>
              </a:spcBef>
              <a:spcAft>
                <a:spcPts val="0"/>
              </a:spcAft>
              <a:buClr>
                <a:schemeClr val="accent1"/>
              </a:buClr>
              <a:buSzPts val="2800"/>
              <a:buNone/>
              <a:defRPr>
                <a:solidFill>
                  <a:schemeClr val="accent1"/>
                </a:solidFill>
              </a:defRPr>
            </a:lvl4pPr>
            <a:lvl5pPr lvl="4" algn="l">
              <a:lnSpc>
                <a:spcPct val="100000"/>
              </a:lnSpc>
              <a:spcBef>
                <a:spcPts val="0"/>
              </a:spcBef>
              <a:spcAft>
                <a:spcPts val="0"/>
              </a:spcAft>
              <a:buClr>
                <a:schemeClr val="accent1"/>
              </a:buClr>
              <a:buSzPts val="2800"/>
              <a:buNone/>
              <a:defRPr>
                <a:solidFill>
                  <a:schemeClr val="accent1"/>
                </a:solidFill>
              </a:defRPr>
            </a:lvl5pPr>
            <a:lvl6pPr lvl="5" algn="l">
              <a:lnSpc>
                <a:spcPct val="100000"/>
              </a:lnSpc>
              <a:spcBef>
                <a:spcPts val="0"/>
              </a:spcBef>
              <a:spcAft>
                <a:spcPts val="0"/>
              </a:spcAft>
              <a:buClr>
                <a:schemeClr val="accent1"/>
              </a:buClr>
              <a:buSzPts val="2800"/>
              <a:buNone/>
              <a:defRPr>
                <a:solidFill>
                  <a:schemeClr val="accent1"/>
                </a:solidFill>
              </a:defRPr>
            </a:lvl6pPr>
            <a:lvl7pPr lvl="6" algn="l">
              <a:lnSpc>
                <a:spcPct val="100000"/>
              </a:lnSpc>
              <a:spcBef>
                <a:spcPts val="0"/>
              </a:spcBef>
              <a:spcAft>
                <a:spcPts val="0"/>
              </a:spcAft>
              <a:buClr>
                <a:schemeClr val="accent1"/>
              </a:buClr>
              <a:buSzPts val="2800"/>
              <a:buNone/>
              <a:defRPr>
                <a:solidFill>
                  <a:schemeClr val="accent1"/>
                </a:solidFill>
              </a:defRPr>
            </a:lvl7pPr>
            <a:lvl8pPr lvl="7" algn="l">
              <a:lnSpc>
                <a:spcPct val="100000"/>
              </a:lnSpc>
              <a:spcBef>
                <a:spcPts val="0"/>
              </a:spcBef>
              <a:spcAft>
                <a:spcPts val="0"/>
              </a:spcAft>
              <a:buClr>
                <a:schemeClr val="accent1"/>
              </a:buClr>
              <a:buSzPts val="2800"/>
              <a:buNone/>
              <a:defRPr>
                <a:solidFill>
                  <a:schemeClr val="accent1"/>
                </a:solidFill>
              </a:defRPr>
            </a:lvl8pPr>
            <a:lvl9pPr lvl="8" algn="l">
              <a:lnSpc>
                <a:spcPct val="100000"/>
              </a:lnSpc>
              <a:spcBef>
                <a:spcPts val="0"/>
              </a:spcBef>
              <a:spcAft>
                <a:spcPts val="0"/>
              </a:spcAft>
              <a:buClr>
                <a:schemeClr val="accent1"/>
              </a:buClr>
              <a:buSzPts val="2800"/>
              <a:buNone/>
              <a:defRPr>
                <a:solidFill>
                  <a:schemeClr val="accent1"/>
                </a:solidFill>
              </a:defRPr>
            </a:lvl9pPr>
          </a:lstStyle>
          <a:p/>
        </p:txBody>
      </p:sp>
      <p:sp>
        <p:nvSpPr>
          <p:cNvPr id="29" name="Google Shape;29;p41"/>
          <p:cNvSpPr txBox="1"/>
          <p:nvPr>
            <p:ph idx="1" type="body"/>
          </p:nvPr>
        </p:nvSpPr>
        <p:spPr>
          <a:xfrm>
            <a:off x="540300"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30" name="Google Shape;30;p41"/>
          <p:cNvSpPr txBox="1"/>
          <p:nvPr>
            <p:ph idx="2" type="body"/>
          </p:nvPr>
        </p:nvSpPr>
        <p:spPr>
          <a:xfrm>
            <a:off x="4716924"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31" name="Google Shape;31;p4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32" name="Google Shape;32;p41"/>
          <p:cNvCxnSpPr>
            <a:endCxn id="33"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33" name="Google Shape;33;p4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34" name="Google Shape;34;p41"/>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35" name="Google Shape;35;p4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p:cSld name="SECTION_TITLE_AND_DESCRIPTION">
    <p:bg>
      <p:bgPr>
        <a:solidFill>
          <a:schemeClr val="lt1"/>
        </a:solidFill>
      </p:bgPr>
    </p:bg>
    <p:spTree>
      <p:nvGrpSpPr>
        <p:cNvPr id="36" name="Shape 36"/>
        <p:cNvGrpSpPr/>
        <p:nvPr/>
      </p:nvGrpSpPr>
      <p:grpSpPr>
        <a:xfrm>
          <a:off x="0" y="0"/>
          <a:ext cx="0" cy="0"/>
          <a:chOff x="0" y="0"/>
          <a:chExt cx="0" cy="0"/>
        </a:xfrm>
      </p:grpSpPr>
      <p:pic>
        <p:nvPicPr>
          <p:cNvPr id="37" name="Google Shape;37;p42"/>
          <p:cNvPicPr preferRelativeResize="0"/>
          <p:nvPr/>
        </p:nvPicPr>
        <p:blipFill rotWithShape="1">
          <a:blip r:embed="rId2">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38" name="Google Shape;38;p42"/>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39" name="Google Shape;39;p42"/>
          <p:cNvCxnSpPr>
            <a:endCxn id="4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40" name="Google Shape;40;p42"/>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41" name="Google Shape;41;p42"/>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42" name="Google Shape;42;p42"/>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43" name="Google Shape;43;p42"/>
          <p:cNvSpPr/>
          <p:nvPr>
            <p:ph idx="2" type="pic"/>
          </p:nvPr>
        </p:nvSpPr>
        <p:spPr>
          <a:xfrm>
            <a:off x="5058575" y="1423000"/>
            <a:ext cx="4103700" cy="2598300"/>
          </a:xfrm>
          <a:prstGeom prst="rect">
            <a:avLst/>
          </a:prstGeom>
          <a:noFill/>
          <a:ln>
            <a:noFill/>
          </a:ln>
        </p:spPr>
      </p:sp>
      <p:sp>
        <p:nvSpPr>
          <p:cNvPr id="44" name="Google Shape;44;p42"/>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45" name="Google Shape;45;p4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
  <p:cSld name="CUSTOM_4">
    <p:bg>
      <p:bgPr>
        <a:blipFill>
          <a:blip r:embed="rId2">
            <a:alphaModFix/>
          </a:blip>
          <a:stretch>
            <a:fillRect/>
          </a:stretch>
        </a:blipFill>
      </p:bgPr>
    </p:bg>
    <p:spTree>
      <p:nvGrpSpPr>
        <p:cNvPr id="46" name="Shape 46"/>
        <p:cNvGrpSpPr/>
        <p:nvPr/>
      </p:nvGrpSpPr>
      <p:grpSpPr>
        <a:xfrm>
          <a:off x="0" y="0"/>
          <a:ext cx="0" cy="0"/>
          <a:chOff x="0" y="0"/>
          <a:chExt cx="0" cy="0"/>
        </a:xfrm>
      </p:grpSpPr>
      <p:sp>
        <p:nvSpPr>
          <p:cNvPr id="47" name="Google Shape;47;p43"/>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GB"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pic>
        <p:nvPicPr>
          <p:cNvPr id="48" name="Google Shape;48;p43"/>
          <p:cNvPicPr preferRelativeResize="0"/>
          <p:nvPr/>
        </p:nvPicPr>
        <p:blipFill rotWithShape="1">
          <a:blip r:embed="rId3">
            <a:alphaModFix/>
          </a:blip>
          <a:srcRect b="0" l="0" r="0" t="0"/>
          <a:stretch/>
        </p:blipFill>
        <p:spPr>
          <a:xfrm>
            <a:off x="6588000" y="4178246"/>
            <a:ext cx="2016000" cy="425254"/>
          </a:xfrm>
          <a:prstGeom prst="rect">
            <a:avLst/>
          </a:prstGeom>
          <a:noFill/>
          <a:ln>
            <a:noFill/>
          </a:ln>
        </p:spPr>
      </p:pic>
      <p:sp>
        <p:nvSpPr>
          <p:cNvPr id="49" name="Google Shape;49;p43"/>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GB"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sp>
        <p:nvSpPr>
          <p:cNvPr id="50" name="Google Shape;50;p43"/>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blipFill>
          <a:blip r:embed="rId2">
            <a:alphaModFix/>
          </a:blip>
          <a:stretch>
            <a:fillRect/>
          </a:stretch>
        </a:blipFill>
      </p:bgPr>
    </p:bg>
    <p:spTree>
      <p:nvGrpSpPr>
        <p:cNvPr id="51" name="Shape 51"/>
        <p:cNvGrpSpPr/>
        <p:nvPr/>
      </p:nvGrpSpPr>
      <p:grpSpPr>
        <a:xfrm>
          <a:off x="0" y="0"/>
          <a:ext cx="0" cy="0"/>
          <a:chOff x="0" y="0"/>
          <a:chExt cx="0" cy="0"/>
        </a:xfrm>
      </p:grpSpPr>
      <p:sp>
        <p:nvSpPr>
          <p:cNvPr id="52" name="Google Shape;52;p44"/>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p:txBody>
      </p:sp>
      <p:pic>
        <p:nvPicPr>
          <p:cNvPr id="53" name="Google Shape;53;p44"/>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
        <p:nvSpPr>
          <p:cNvPr id="54" name="Google Shape;54;p44"/>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CUSTOM">
    <p:bg>
      <p:bgPr>
        <a:solidFill>
          <a:schemeClr val="lt1"/>
        </a:solidFill>
      </p:bgPr>
    </p:bg>
    <p:spTree>
      <p:nvGrpSpPr>
        <p:cNvPr id="55" name="Shape 55"/>
        <p:cNvGrpSpPr/>
        <p:nvPr/>
      </p:nvGrpSpPr>
      <p:grpSpPr>
        <a:xfrm>
          <a:off x="0" y="0"/>
          <a:ext cx="0" cy="0"/>
          <a:chOff x="0" y="0"/>
          <a:chExt cx="0" cy="0"/>
        </a:xfrm>
      </p:grpSpPr>
      <p:sp>
        <p:nvSpPr>
          <p:cNvPr id="56" name="Google Shape;56;p45"/>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500"/>
              <a:buFont typeface="Inter SemiBold"/>
              <a:buNone/>
              <a:defRPr sz="4500">
                <a:latin typeface="Inter SemiBold"/>
                <a:ea typeface="Inter SemiBold"/>
                <a:cs typeface="Inter SemiBold"/>
                <a:sym typeface="Inter SemiBold"/>
              </a:defRPr>
            </a:lvl1pPr>
            <a:lvl2pPr lvl="1" algn="l">
              <a:lnSpc>
                <a:spcPct val="100000"/>
              </a:lnSpc>
              <a:spcBef>
                <a:spcPts val="0"/>
              </a:spcBef>
              <a:spcAft>
                <a:spcPts val="0"/>
              </a:spcAft>
              <a:buClr>
                <a:schemeClr val="accent1"/>
              </a:buClr>
              <a:buSzPts val="5200"/>
              <a:buNone/>
              <a:defRPr sz="5200">
                <a:solidFill>
                  <a:schemeClr val="accent1"/>
                </a:solidFill>
              </a:defRPr>
            </a:lvl2pPr>
            <a:lvl3pPr lvl="2" algn="l">
              <a:lnSpc>
                <a:spcPct val="100000"/>
              </a:lnSpc>
              <a:spcBef>
                <a:spcPts val="0"/>
              </a:spcBef>
              <a:spcAft>
                <a:spcPts val="0"/>
              </a:spcAft>
              <a:buClr>
                <a:schemeClr val="accent1"/>
              </a:buClr>
              <a:buSzPts val="5200"/>
              <a:buNone/>
              <a:defRPr sz="5200">
                <a:solidFill>
                  <a:schemeClr val="accent1"/>
                </a:solidFill>
              </a:defRPr>
            </a:lvl3pPr>
            <a:lvl4pPr lvl="3" algn="l">
              <a:lnSpc>
                <a:spcPct val="100000"/>
              </a:lnSpc>
              <a:spcBef>
                <a:spcPts val="0"/>
              </a:spcBef>
              <a:spcAft>
                <a:spcPts val="0"/>
              </a:spcAft>
              <a:buClr>
                <a:schemeClr val="accent1"/>
              </a:buClr>
              <a:buSzPts val="5200"/>
              <a:buNone/>
              <a:defRPr sz="5200">
                <a:solidFill>
                  <a:schemeClr val="accent1"/>
                </a:solidFill>
              </a:defRPr>
            </a:lvl4pPr>
            <a:lvl5pPr lvl="4" algn="l">
              <a:lnSpc>
                <a:spcPct val="100000"/>
              </a:lnSpc>
              <a:spcBef>
                <a:spcPts val="0"/>
              </a:spcBef>
              <a:spcAft>
                <a:spcPts val="0"/>
              </a:spcAft>
              <a:buClr>
                <a:schemeClr val="accent1"/>
              </a:buClr>
              <a:buSzPts val="5200"/>
              <a:buNone/>
              <a:defRPr sz="5200">
                <a:solidFill>
                  <a:schemeClr val="accent1"/>
                </a:solidFill>
              </a:defRPr>
            </a:lvl5pPr>
            <a:lvl6pPr lvl="5" algn="l">
              <a:lnSpc>
                <a:spcPct val="100000"/>
              </a:lnSpc>
              <a:spcBef>
                <a:spcPts val="0"/>
              </a:spcBef>
              <a:spcAft>
                <a:spcPts val="0"/>
              </a:spcAft>
              <a:buClr>
                <a:schemeClr val="accent1"/>
              </a:buClr>
              <a:buSzPts val="5200"/>
              <a:buNone/>
              <a:defRPr sz="5200">
                <a:solidFill>
                  <a:schemeClr val="accent1"/>
                </a:solidFill>
              </a:defRPr>
            </a:lvl6pPr>
            <a:lvl7pPr lvl="6" algn="l">
              <a:lnSpc>
                <a:spcPct val="100000"/>
              </a:lnSpc>
              <a:spcBef>
                <a:spcPts val="0"/>
              </a:spcBef>
              <a:spcAft>
                <a:spcPts val="0"/>
              </a:spcAft>
              <a:buClr>
                <a:schemeClr val="accent1"/>
              </a:buClr>
              <a:buSzPts val="5200"/>
              <a:buNone/>
              <a:defRPr sz="5200">
                <a:solidFill>
                  <a:schemeClr val="accent1"/>
                </a:solidFill>
              </a:defRPr>
            </a:lvl7pPr>
            <a:lvl8pPr lvl="7" algn="l">
              <a:lnSpc>
                <a:spcPct val="100000"/>
              </a:lnSpc>
              <a:spcBef>
                <a:spcPts val="0"/>
              </a:spcBef>
              <a:spcAft>
                <a:spcPts val="0"/>
              </a:spcAft>
              <a:buClr>
                <a:schemeClr val="accent1"/>
              </a:buClr>
              <a:buSzPts val="5200"/>
              <a:buNone/>
              <a:defRPr sz="5200">
                <a:solidFill>
                  <a:schemeClr val="accent1"/>
                </a:solidFill>
              </a:defRPr>
            </a:lvl8pPr>
            <a:lvl9pPr lvl="8" algn="l">
              <a:lnSpc>
                <a:spcPct val="100000"/>
              </a:lnSpc>
              <a:spcBef>
                <a:spcPts val="0"/>
              </a:spcBef>
              <a:spcAft>
                <a:spcPts val="0"/>
              </a:spcAft>
              <a:buClr>
                <a:schemeClr val="accent1"/>
              </a:buClr>
              <a:buSzPts val="5200"/>
              <a:buNone/>
              <a:defRPr sz="5200">
                <a:solidFill>
                  <a:schemeClr val="accent1"/>
                </a:solidFill>
              </a:defRPr>
            </a:lvl9pPr>
          </a:lstStyle>
          <a:p/>
        </p:txBody>
      </p:sp>
      <p:pic>
        <p:nvPicPr>
          <p:cNvPr id="57" name="Google Shape;57;p45"/>
          <p:cNvPicPr preferRelativeResize="0"/>
          <p:nvPr/>
        </p:nvPicPr>
        <p:blipFill rotWithShape="1">
          <a:blip r:embed="rId2">
            <a:alphaModFix/>
          </a:blip>
          <a:srcRect b="0" l="0" r="0" t="0"/>
          <a:stretch/>
        </p:blipFill>
        <p:spPr>
          <a:xfrm>
            <a:off x="6981398" y="4351650"/>
            <a:ext cx="1635850" cy="345075"/>
          </a:xfrm>
          <a:prstGeom prst="rect">
            <a:avLst/>
          </a:prstGeom>
          <a:noFill/>
          <a:ln>
            <a:noFill/>
          </a:ln>
        </p:spPr>
      </p:pic>
      <p:sp>
        <p:nvSpPr>
          <p:cNvPr id="58" name="Google Shape;58;p4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blipFill>
          <a:blip r:embed="rId2">
            <a:alphaModFix/>
          </a:blip>
          <a:stretch>
            <a:fillRect/>
          </a:stretch>
        </a:blipFill>
      </p:bgPr>
    </p:bg>
    <p:spTree>
      <p:nvGrpSpPr>
        <p:cNvPr id="59" name="Shape 59"/>
        <p:cNvGrpSpPr/>
        <p:nvPr/>
      </p:nvGrpSpPr>
      <p:grpSpPr>
        <a:xfrm>
          <a:off x="0" y="0"/>
          <a:ext cx="0" cy="0"/>
          <a:chOff x="0" y="0"/>
          <a:chExt cx="0" cy="0"/>
        </a:xfrm>
      </p:grpSpPr>
      <p:sp>
        <p:nvSpPr>
          <p:cNvPr id="60" name="Google Shape;60;p4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1" name="Google Shape;61;p46"/>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62" name="Google Shape;62;p4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63" name="Google Shape;63;p46"/>
          <p:cNvCxnSpPr>
            <a:endCxn id="64"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64" name="Google Shape;64;p4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65" name="Google Shape;65;p46"/>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66" name="Google Shape;66;p46"/>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CUSTOM_13">
    <p:spTree>
      <p:nvGrpSpPr>
        <p:cNvPr id="67" name="Shape 67"/>
        <p:cNvGrpSpPr/>
        <p:nvPr/>
      </p:nvGrpSpPr>
      <p:grpSpPr>
        <a:xfrm>
          <a:off x="0" y="0"/>
          <a:ext cx="0" cy="0"/>
          <a:chOff x="0" y="0"/>
          <a:chExt cx="0" cy="0"/>
        </a:xfrm>
      </p:grpSpPr>
      <p:sp>
        <p:nvSpPr>
          <p:cNvPr id="68" name="Google Shape;68;p4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9" name="Google Shape;69;p47"/>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70" name="Google Shape;70;p4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71" name="Google Shape;71;p47"/>
          <p:cNvCxnSpPr>
            <a:endCxn id="72"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72" name="Google Shape;72;p4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73" name="Google Shape;73;p47"/>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74" name="Google Shape;74;p4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75" name="Shape 75"/>
        <p:cNvGrpSpPr/>
        <p:nvPr/>
      </p:nvGrpSpPr>
      <p:grpSpPr>
        <a:xfrm>
          <a:off x="0" y="0"/>
          <a:ext cx="0" cy="0"/>
          <a:chOff x="0" y="0"/>
          <a:chExt cx="0" cy="0"/>
        </a:xfrm>
      </p:grpSpPr>
      <p:sp>
        <p:nvSpPr>
          <p:cNvPr id="76" name="Google Shape;76;p48"/>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77" name="Google Shape;77;p48"/>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78" name="Google Shape;78;p48"/>
          <p:cNvSpPr txBox="1"/>
          <p:nvPr>
            <p:ph idx="2" type="body"/>
          </p:nvPr>
        </p:nvSpPr>
        <p:spPr>
          <a:xfrm>
            <a:off x="4727623"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79" name="Google Shape;79;p4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80" name="Google Shape;80;p48"/>
          <p:cNvCxnSpPr>
            <a:endCxn id="81"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81" name="Google Shape;81;p4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82" name="Google Shape;82;p48"/>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83" name="Google Shape;83;p4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column text and image">
  <p:cSld name="ONE_COLUMN_TEXT">
    <p:spTree>
      <p:nvGrpSpPr>
        <p:cNvPr id="84" name="Shape 84"/>
        <p:cNvGrpSpPr/>
        <p:nvPr/>
      </p:nvGrpSpPr>
      <p:grpSpPr>
        <a:xfrm>
          <a:off x="0" y="0"/>
          <a:ext cx="0" cy="0"/>
          <a:chOff x="0" y="0"/>
          <a:chExt cx="0" cy="0"/>
        </a:xfrm>
      </p:grpSpPr>
      <p:sp>
        <p:nvSpPr>
          <p:cNvPr id="85" name="Google Shape;85;p49"/>
          <p:cNvSpPr txBox="1"/>
          <p:nvPr>
            <p:ph type="title"/>
          </p:nvPr>
        </p:nvSpPr>
        <p:spPr>
          <a:xfrm>
            <a:off x="4731300" y="6318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86" name="Google Shape;86;p49"/>
          <p:cNvSpPr txBox="1"/>
          <p:nvPr>
            <p:ph idx="1" type="body"/>
          </p:nvPr>
        </p:nvSpPr>
        <p:spPr>
          <a:xfrm>
            <a:off x="4731300" y="1465800"/>
            <a:ext cx="28080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87" name="Google Shape;87;p49"/>
          <p:cNvSpPr/>
          <p:nvPr>
            <p:ph idx="2" type="pic"/>
          </p:nvPr>
        </p:nvSpPr>
        <p:spPr>
          <a:xfrm>
            <a:off x="-5500" y="0"/>
            <a:ext cx="4425000" cy="5143500"/>
          </a:xfrm>
          <a:prstGeom prst="roundRect">
            <a:avLst>
              <a:gd fmla="val 0" name="adj"/>
            </a:avLst>
          </a:prstGeom>
          <a:noFill/>
          <a:ln>
            <a:noFill/>
          </a:ln>
        </p:spPr>
      </p:sp>
      <p:sp>
        <p:nvSpPr>
          <p:cNvPr id="88" name="Google Shape;88;p49"/>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89" name="Google Shape;89;p49"/>
          <p:cNvCxnSpPr>
            <a:endCxn id="9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90" name="Google Shape;90;p49"/>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91" name="Google Shape;91;p49"/>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92" name="Google Shape;92;p49"/>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 and text">
  <p:cSld name="MAIN_POINT">
    <p:bg>
      <p:bgPr>
        <a:blipFill>
          <a:blip r:embed="rId2">
            <a:alphaModFix/>
          </a:blip>
          <a:stretch>
            <a:fillRect/>
          </a:stretch>
        </a:blipFill>
      </p:bgPr>
    </p:bg>
    <p:spTree>
      <p:nvGrpSpPr>
        <p:cNvPr id="93" name="Shape 93"/>
        <p:cNvGrpSpPr/>
        <p:nvPr/>
      </p:nvGrpSpPr>
      <p:grpSpPr>
        <a:xfrm>
          <a:off x="0" y="0"/>
          <a:ext cx="0" cy="0"/>
          <a:chOff x="0" y="0"/>
          <a:chExt cx="0" cy="0"/>
        </a:xfrm>
      </p:grpSpPr>
      <p:sp>
        <p:nvSpPr>
          <p:cNvPr id="94" name="Google Shape;94;p5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95" name="Google Shape;95;p5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96" name="Google Shape;96;p50"/>
          <p:cNvCxnSpPr>
            <a:endCxn id="97"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97" name="Google Shape;97;p5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98" name="Google Shape;98;p50"/>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99" name="Google Shape;99;p50"/>
          <p:cNvSpPr txBox="1"/>
          <p:nvPr>
            <p:ph idx="1" type="body"/>
          </p:nvPr>
        </p:nvSpPr>
        <p:spPr>
          <a:xfrm>
            <a:off x="672950" y="2565100"/>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100" name="Google Shape;100;p50"/>
          <p:cNvSpPr txBox="1"/>
          <p:nvPr>
            <p:ph idx="2" type="body"/>
          </p:nvPr>
        </p:nvSpPr>
        <p:spPr>
          <a:xfrm>
            <a:off x="4973000" y="2611025"/>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101" name="Google Shape;101;p50"/>
          <p:cNvSpPr/>
          <p:nvPr>
            <p:ph idx="3" type="pic"/>
          </p:nvPr>
        </p:nvSpPr>
        <p:spPr>
          <a:xfrm>
            <a:off x="663775" y="1681000"/>
            <a:ext cx="730200" cy="730200"/>
          </a:xfrm>
          <a:prstGeom prst="roundRect">
            <a:avLst>
              <a:gd fmla="val 16667" name="adj"/>
            </a:avLst>
          </a:prstGeom>
          <a:noFill/>
          <a:ln>
            <a:noFill/>
          </a:ln>
        </p:spPr>
      </p:sp>
      <p:sp>
        <p:nvSpPr>
          <p:cNvPr id="102" name="Google Shape;102;p50"/>
          <p:cNvSpPr/>
          <p:nvPr>
            <p:ph idx="4" type="pic"/>
          </p:nvPr>
        </p:nvSpPr>
        <p:spPr>
          <a:xfrm>
            <a:off x="4973000" y="1681000"/>
            <a:ext cx="730200" cy="730200"/>
          </a:xfrm>
          <a:prstGeom prst="roundRect">
            <a:avLst>
              <a:gd fmla="val 16667" name="adj"/>
            </a:avLst>
          </a:prstGeom>
          <a:noFill/>
          <a:ln>
            <a:noFill/>
          </a:ln>
        </p:spPr>
      </p:sp>
      <p:sp>
        <p:nvSpPr>
          <p:cNvPr id="103" name="Google Shape;103;p50"/>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phone">
  <p:cSld name="CAPTION_ONLY">
    <p:bg>
      <p:bgPr>
        <a:solidFill>
          <a:schemeClr val="lt1"/>
        </a:solidFill>
      </p:bgPr>
    </p:bg>
    <p:spTree>
      <p:nvGrpSpPr>
        <p:cNvPr id="104" name="Shape 104"/>
        <p:cNvGrpSpPr/>
        <p:nvPr/>
      </p:nvGrpSpPr>
      <p:grpSpPr>
        <a:xfrm>
          <a:off x="0" y="0"/>
          <a:ext cx="0" cy="0"/>
          <a:chOff x="0" y="0"/>
          <a:chExt cx="0" cy="0"/>
        </a:xfrm>
      </p:grpSpPr>
      <p:sp>
        <p:nvSpPr>
          <p:cNvPr id="105" name="Google Shape;105;p5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06" name="Google Shape;106;p51"/>
          <p:cNvCxnSpPr>
            <a:endCxn id="10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07" name="Google Shape;107;p5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08" name="Google Shape;108;p51"/>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pic>
        <p:nvPicPr>
          <p:cNvPr id="109" name="Google Shape;109;p51"/>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110" name="Google Shape;110;p51"/>
          <p:cNvSpPr/>
          <p:nvPr>
            <p:ph idx="2" type="pic"/>
          </p:nvPr>
        </p:nvSpPr>
        <p:spPr>
          <a:xfrm>
            <a:off x="6425594" y="1542350"/>
            <a:ext cx="1276200" cy="2267700"/>
          </a:xfrm>
          <a:prstGeom prst="rect">
            <a:avLst/>
          </a:prstGeom>
          <a:noFill/>
          <a:ln>
            <a:noFill/>
          </a:ln>
        </p:spPr>
      </p:sp>
      <p:sp>
        <p:nvSpPr>
          <p:cNvPr id="111" name="Google Shape;111;p51"/>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stStyle>
          <a:p/>
        </p:txBody>
      </p:sp>
      <p:sp>
        <p:nvSpPr>
          <p:cNvPr id="112" name="Google Shape;112;p51"/>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13" name="Google Shape;113;p5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ercentage">
  <p:cSld name="BIG_NUMBER">
    <p:bg>
      <p:bgPr>
        <a:solidFill>
          <a:schemeClr val="lt1"/>
        </a:solidFill>
      </p:bgPr>
    </p:bg>
    <p:spTree>
      <p:nvGrpSpPr>
        <p:cNvPr id="114" name="Shape 114"/>
        <p:cNvGrpSpPr/>
        <p:nvPr/>
      </p:nvGrpSpPr>
      <p:grpSpPr>
        <a:xfrm>
          <a:off x="0" y="0"/>
          <a:ext cx="0" cy="0"/>
          <a:chOff x="0" y="0"/>
          <a:chExt cx="0" cy="0"/>
        </a:xfrm>
      </p:grpSpPr>
      <p:sp>
        <p:nvSpPr>
          <p:cNvPr id="115" name="Google Shape;115;p52"/>
          <p:cNvSpPr txBox="1"/>
          <p:nvPr>
            <p:ph hasCustomPrompt="1" type="title"/>
          </p:nvPr>
        </p:nvSpPr>
        <p:spPr>
          <a:xfrm>
            <a:off x="741149"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16" name="Google Shape;116;p52"/>
          <p:cNvSpPr txBox="1"/>
          <p:nvPr>
            <p:ph idx="1" type="body"/>
          </p:nvPr>
        </p:nvSpPr>
        <p:spPr>
          <a:xfrm>
            <a:off x="741149"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117" name="Google Shape;117;p52"/>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18" name="Google Shape;118;p52"/>
          <p:cNvCxnSpPr>
            <a:endCxn id="119"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19" name="Google Shape;119;p52"/>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20" name="Google Shape;120;p52"/>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21" name="Google Shape;121;p52"/>
          <p:cNvSpPr txBox="1"/>
          <p:nvPr>
            <p:ph hasCustomPrompt="1" idx="2" type="title"/>
          </p:nvPr>
        </p:nvSpPr>
        <p:spPr>
          <a:xfrm>
            <a:off x="4671450"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22" name="Google Shape;122;p52"/>
          <p:cNvSpPr txBox="1"/>
          <p:nvPr>
            <p:ph idx="3" type="body"/>
          </p:nvPr>
        </p:nvSpPr>
        <p:spPr>
          <a:xfrm>
            <a:off x="4671450"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123" name="Google Shape;123;p52"/>
          <p:cNvSpPr txBox="1"/>
          <p:nvPr>
            <p:ph idx="4"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24" name="Google Shape;124;p5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de box" type="blank">
  <p:cSld name="BLANK">
    <p:bg>
      <p:bgPr>
        <a:blipFill>
          <a:blip r:embed="rId2">
            <a:alphaModFix/>
          </a:blip>
          <a:stretch>
            <a:fillRect/>
          </a:stretch>
        </a:blipFill>
      </p:bgPr>
    </p:bg>
    <p:spTree>
      <p:nvGrpSpPr>
        <p:cNvPr id="125" name="Shape 125"/>
        <p:cNvGrpSpPr/>
        <p:nvPr/>
      </p:nvGrpSpPr>
      <p:grpSpPr>
        <a:xfrm>
          <a:off x="0" y="0"/>
          <a:ext cx="0" cy="0"/>
          <a:chOff x="0" y="0"/>
          <a:chExt cx="0" cy="0"/>
        </a:xfrm>
      </p:grpSpPr>
      <p:sp>
        <p:nvSpPr>
          <p:cNvPr id="126" name="Google Shape;126;p53"/>
          <p:cNvSpPr/>
          <p:nvPr/>
        </p:nvSpPr>
        <p:spPr>
          <a:xfrm>
            <a:off x="4792325" y="1608000"/>
            <a:ext cx="3800700" cy="2625600"/>
          </a:xfrm>
          <a:prstGeom prst="roundRect">
            <a:avLst>
              <a:gd fmla="val 4895" name="adj"/>
            </a:avLst>
          </a:prstGeom>
          <a:solidFill>
            <a:srgbClr val="022859"/>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53"/>
          <p:cNvSpPr txBox="1"/>
          <p:nvPr>
            <p:ph type="title"/>
          </p:nvPr>
        </p:nvSpPr>
        <p:spPr>
          <a:xfrm>
            <a:off x="540300" y="521225"/>
            <a:ext cx="38388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28" name="Google Shape;128;p53"/>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29" name="Google Shape;129;p53"/>
          <p:cNvCxnSpPr>
            <a:endCxn id="130"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30" name="Google Shape;130;p53"/>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31" name="Google Shape;131;p53"/>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132" name="Google Shape;132;p53"/>
          <p:cNvSpPr txBox="1"/>
          <p:nvPr>
            <p:ph idx="1" type="body"/>
          </p:nvPr>
        </p:nvSpPr>
        <p:spPr>
          <a:xfrm>
            <a:off x="540300" y="1771875"/>
            <a:ext cx="3941400" cy="2873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33" name="Google Shape;133;p53"/>
          <p:cNvSpPr txBox="1"/>
          <p:nvPr>
            <p:ph idx="2" type="body"/>
          </p:nvPr>
        </p:nvSpPr>
        <p:spPr>
          <a:xfrm>
            <a:off x="4920875" y="1692375"/>
            <a:ext cx="3534600" cy="24297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1pPr>
            <a:lvl2pPr indent="-292100" lvl="1" marL="914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2pPr>
            <a:lvl3pPr indent="-292100" lvl="2" marL="1371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3pPr>
            <a:lvl4pPr indent="-292100" lvl="3" marL="1828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4pPr>
            <a:lvl5pPr indent="-292100" lvl="4" marL="22860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5pPr>
            <a:lvl6pPr indent="-292100" lvl="5" marL="2743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6pPr>
            <a:lvl7pPr indent="-292100" lvl="6" marL="3200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7pPr>
            <a:lvl8pPr indent="-292100" lvl="7" marL="3657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8pPr>
            <a:lvl9pPr indent="-292100" lvl="8" marL="4114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9pPr>
          </a:lstStyle>
          <a:p/>
        </p:txBody>
      </p:sp>
      <p:sp>
        <p:nvSpPr>
          <p:cNvPr id="134" name="Google Shape;134;p53"/>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USTOM_3">
    <p:spTree>
      <p:nvGrpSpPr>
        <p:cNvPr id="135" name="Shape 135"/>
        <p:cNvGrpSpPr/>
        <p:nvPr/>
      </p:nvGrpSpPr>
      <p:grpSpPr>
        <a:xfrm>
          <a:off x="0" y="0"/>
          <a:ext cx="0" cy="0"/>
          <a:chOff x="0" y="0"/>
          <a:chExt cx="0" cy="0"/>
        </a:xfrm>
      </p:grpSpPr>
      <p:sp>
        <p:nvSpPr>
          <p:cNvPr id="136" name="Google Shape;136;p54"/>
          <p:cNvSpPr txBox="1"/>
          <p:nvPr/>
        </p:nvSpPr>
        <p:spPr>
          <a:xfrm>
            <a:off x="1700400" y="904474"/>
            <a:ext cx="1290600" cy="6513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1200"/>
              </a:spcBef>
              <a:spcAft>
                <a:spcPts val="0"/>
              </a:spcAft>
              <a:buClr>
                <a:srgbClr val="000000"/>
              </a:buClr>
              <a:buSzPts val="8888"/>
              <a:buFont typeface="Arial"/>
              <a:buNone/>
            </a:pPr>
            <a:r>
              <a:rPr b="0" i="0" lang="en-GB" sz="8888" u="none" cap="none" strike="noStrike">
                <a:solidFill>
                  <a:srgbClr val="022859"/>
                </a:solidFill>
                <a:latin typeface="Inter Black"/>
                <a:ea typeface="Inter Black"/>
                <a:cs typeface="Inter Black"/>
                <a:sym typeface="Inter Black"/>
              </a:rPr>
              <a:t>“</a:t>
            </a:r>
            <a:endParaRPr b="0" i="0" sz="8888" u="none" cap="none" strike="noStrike">
              <a:solidFill>
                <a:srgbClr val="022859"/>
              </a:solidFill>
              <a:latin typeface="Inter Black"/>
              <a:ea typeface="Inter Black"/>
              <a:cs typeface="Inter Black"/>
              <a:sym typeface="Inter Black"/>
            </a:endParaRPr>
          </a:p>
          <a:p>
            <a:pPr indent="0" lvl="0" marL="0" marR="0" rtl="0" algn="l">
              <a:lnSpc>
                <a:spcPct val="100000"/>
              </a:lnSpc>
              <a:spcBef>
                <a:spcPts val="1200"/>
              </a:spcBef>
              <a:spcAft>
                <a:spcPts val="0"/>
              </a:spcAft>
              <a:buClr>
                <a:srgbClr val="000000"/>
              </a:buClr>
              <a:buSzPts val="2850"/>
              <a:buFont typeface="Arial"/>
              <a:buNone/>
            </a:pPr>
            <a:r>
              <a:t/>
            </a:r>
            <a:endParaRPr b="0" i="0" sz="2850" u="none" cap="none" strike="noStrike">
              <a:solidFill>
                <a:srgbClr val="022859"/>
              </a:solidFill>
              <a:latin typeface="Inter SemiBold"/>
              <a:ea typeface="Inter SemiBold"/>
              <a:cs typeface="Inter SemiBold"/>
              <a:sym typeface="Inter SemiBold"/>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22859"/>
              </a:solidFill>
              <a:latin typeface="Arial"/>
              <a:ea typeface="Arial"/>
              <a:cs typeface="Arial"/>
              <a:sym typeface="Arial"/>
            </a:endParaRPr>
          </a:p>
        </p:txBody>
      </p:sp>
      <p:sp>
        <p:nvSpPr>
          <p:cNvPr id="137" name="Google Shape;137;p54"/>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38" name="Google Shape;138;p54"/>
          <p:cNvCxnSpPr>
            <a:endCxn id="139"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39" name="Google Shape;139;p54"/>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40" name="Google Shape;140;p54"/>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41" name="Google Shape;141;p54"/>
          <p:cNvSpPr txBox="1"/>
          <p:nvPr>
            <p:ph type="title"/>
          </p:nvPr>
        </p:nvSpPr>
        <p:spPr>
          <a:xfrm>
            <a:off x="1751250" y="1896000"/>
            <a:ext cx="5641500" cy="151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rgbClr val="022859"/>
              </a:buClr>
              <a:buSzPts val="2500"/>
              <a:buNone/>
              <a:defRPr>
                <a:solidFill>
                  <a:srgbClr val="022859"/>
                </a:solidFill>
                <a:latin typeface="Inter"/>
                <a:ea typeface="Inter"/>
                <a:cs typeface="Inter"/>
                <a:sym typeface="Inter"/>
              </a:defRPr>
            </a:lvl1pPr>
            <a:lvl2pPr lvl="1" algn="l">
              <a:lnSpc>
                <a:spcPct val="100000"/>
              </a:lnSpc>
              <a:spcBef>
                <a:spcPts val="0"/>
              </a:spcBef>
              <a:spcAft>
                <a:spcPts val="0"/>
              </a:spcAft>
              <a:buSzPts val="2800"/>
              <a:buNone/>
              <a:defRPr>
                <a:latin typeface="Inter"/>
                <a:ea typeface="Inter"/>
                <a:cs typeface="Inter"/>
                <a:sym typeface="Inter"/>
              </a:defRPr>
            </a:lvl2pPr>
            <a:lvl3pPr lvl="2" algn="l">
              <a:lnSpc>
                <a:spcPct val="100000"/>
              </a:lnSpc>
              <a:spcBef>
                <a:spcPts val="0"/>
              </a:spcBef>
              <a:spcAft>
                <a:spcPts val="0"/>
              </a:spcAft>
              <a:buSzPts val="2800"/>
              <a:buNone/>
              <a:defRPr>
                <a:latin typeface="Inter"/>
                <a:ea typeface="Inter"/>
                <a:cs typeface="Inter"/>
                <a:sym typeface="Inter"/>
              </a:defRPr>
            </a:lvl3pPr>
            <a:lvl4pPr lvl="3" algn="l">
              <a:lnSpc>
                <a:spcPct val="100000"/>
              </a:lnSpc>
              <a:spcBef>
                <a:spcPts val="0"/>
              </a:spcBef>
              <a:spcAft>
                <a:spcPts val="0"/>
              </a:spcAft>
              <a:buSzPts val="2800"/>
              <a:buNone/>
              <a:defRPr>
                <a:latin typeface="Inter"/>
                <a:ea typeface="Inter"/>
                <a:cs typeface="Inter"/>
                <a:sym typeface="Inter"/>
              </a:defRPr>
            </a:lvl4pPr>
            <a:lvl5pPr lvl="4" algn="l">
              <a:lnSpc>
                <a:spcPct val="100000"/>
              </a:lnSpc>
              <a:spcBef>
                <a:spcPts val="0"/>
              </a:spcBef>
              <a:spcAft>
                <a:spcPts val="0"/>
              </a:spcAft>
              <a:buSzPts val="2800"/>
              <a:buNone/>
              <a:defRPr>
                <a:latin typeface="Inter"/>
                <a:ea typeface="Inter"/>
                <a:cs typeface="Inter"/>
                <a:sym typeface="Inter"/>
              </a:defRPr>
            </a:lvl5pPr>
            <a:lvl6pPr lvl="5" algn="l">
              <a:lnSpc>
                <a:spcPct val="100000"/>
              </a:lnSpc>
              <a:spcBef>
                <a:spcPts val="0"/>
              </a:spcBef>
              <a:spcAft>
                <a:spcPts val="0"/>
              </a:spcAft>
              <a:buSzPts val="2800"/>
              <a:buNone/>
              <a:defRPr>
                <a:latin typeface="Inter"/>
                <a:ea typeface="Inter"/>
                <a:cs typeface="Inter"/>
                <a:sym typeface="Inter"/>
              </a:defRPr>
            </a:lvl6pPr>
            <a:lvl7pPr lvl="6" algn="l">
              <a:lnSpc>
                <a:spcPct val="100000"/>
              </a:lnSpc>
              <a:spcBef>
                <a:spcPts val="0"/>
              </a:spcBef>
              <a:spcAft>
                <a:spcPts val="0"/>
              </a:spcAft>
              <a:buSzPts val="2800"/>
              <a:buNone/>
              <a:defRPr>
                <a:latin typeface="Inter"/>
                <a:ea typeface="Inter"/>
                <a:cs typeface="Inter"/>
                <a:sym typeface="Inter"/>
              </a:defRPr>
            </a:lvl7pPr>
            <a:lvl8pPr lvl="7" algn="l">
              <a:lnSpc>
                <a:spcPct val="100000"/>
              </a:lnSpc>
              <a:spcBef>
                <a:spcPts val="0"/>
              </a:spcBef>
              <a:spcAft>
                <a:spcPts val="0"/>
              </a:spcAft>
              <a:buSzPts val="2800"/>
              <a:buNone/>
              <a:defRPr>
                <a:latin typeface="Inter"/>
                <a:ea typeface="Inter"/>
                <a:cs typeface="Inter"/>
                <a:sym typeface="Inter"/>
              </a:defRPr>
            </a:lvl8pPr>
            <a:lvl9pPr lvl="8" algn="l">
              <a:lnSpc>
                <a:spcPct val="100000"/>
              </a:lnSpc>
              <a:spcBef>
                <a:spcPts val="0"/>
              </a:spcBef>
              <a:spcAft>
                <a:spcPts val="0"/>
              </a:spcAft>
              <a:buSzPts val="2800"/>
              <a:buNone/>
              <a:defRPr>
                <a:latin typeface="Inter"/>
                <a:ea typeface="Inter"/>
                <a:cs typeface="Inter"/>
                <a:sym typeface="Inter"/>
              </a:defRPr>
            </a:lvl9pPr>
          </a:lstStyle>
          <a:p/>
        </p:txBody>
      </p:sp>
      <p:sp>
        <p:nvSpPr>
          <p:cNvPr id="142" name="Google Shape;142;p54"/>
          <p:cNvSpPr txBox="1"/>
          <p:nvPr>
            <p:ph idx="1" type="subTitle"/>
          </p:nvPr>
        </p:nvSpPr>
        <p:spPr>
          <a:xfrm>
            <a:off x="1751250" y="3617175"/>
            <a:ext cx="4416000" cy="5142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500"/>
              <a:buNone/>
              <a:defRPr/>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43" name="Google Shape;143;p54"/>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agrams and text ">
  <p:cSld name="CUSTOM_6">
    <p:spTree>
      <p:nvGrpSpPr>
        <p:cNvPr id="144" name="Shape 144"/>
        <p:cNvGrpSpPr/>
        <p:nvPr/>
      </p:nvGrpSpPr>
      <p:grpSpPr>
        <a:xfrm>
          <a:off x="0" y="0"/>
          <a:ext cx="0" cy="0"/>
          <a:chOff x="0" y="0"/>
          <a:chExt cx="0" cy="0"/>
        </a:xfrm>
      </p:grpSpPr>
      <p:sp>
        <p:nvSpPr>
          <p:cNvPr id="145" name="Google Shape;145;p55"/>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46" name="Google Shape;146;p55"/>
          <p:cNvCxnSpPr>
            <a:endCxn id="14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47" name="Google Shape;147;p55"/>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48" name="Google Shape;148;p55"/>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49" name="Google Shape;149;p55"/>
          <p:cNvSpPr txBox="1"/>
          <p:nvPr>
            <p:ph idx="1" type="body"/>
          </p:nvPr>
        </p:nvSpPr>
        <p:spPr>
          <a:xfrm>
            <a:off x="768900"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50" name="Google Shape;150;p55"/>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1" name="Google Shape;151;p55"/>
          <p:cNvSpPr/>
          <p:nvPr>
            <p:ph idx="2" type="pic"/>
          </p:nvPr>
        </p:nvSpPr>
        <p:spPr>
          <a:xfrm>
            <a:off x="768900" y="1407650"/>
            <a:ext cx="3370800" cy="1497600"/>
          </a:xfrm>
          <a:prstGeom prst="roundRect">
            <a:avLst>
              <a:gd fmla="val 8582" name="adj"/>
            </a:avLst>
          </a:prstGeom>
          <a:noFill/>
          <a:ln>
            <a:noFill/>
          </a:ln>
        </p:spPr>
      </p:sp>
      <p:sp>
        <p:nvSpPr>
          <p:cNvPr id="152" name="Google Shape;152;p55"/>
          <p:cNvSpPr txBox="1"/>
          <p:nvPr>
            <p:ph idx="3" type="body"/>
          </p:nvPr>
        </p:nvSpPr>
        <p:spPr>
          <a:xfrm>
            <a:off x="4920406"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53" name="Google Shape;153;p55"/>
          <p:cNvSpPr/>
          <p:nvPr>
            <p:ph idx="4" type="pic"/>
          </p:nvPr>
        </p:nvSpPr>
        <p:spPr>
          <a:xfrm>
            <a:off x="4920406" y="1407650"/>
            <a:ext cx="3370800" cy="1497600"/>
          </a:xfrm>
          <a:prstGeom prst="roundRect">
            <a:avLst>
              <a:gd fmla="val 8582" name="adj"/>
            </a:avLst>
          </a:prstGeom>
          <a:noFill/>
          <a:ln>
            <a:noFill/>
          </a:ln>
        </p:spPr>
      </p:sp>
      <p:sp>
        <p:nvSpPr>
          <p:cNvPr id="154" name="Google Shape;154;p5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diagram and text">
  <p:cSld name="CUSTOM_7">
    <p:spTree>
      <p:nvGrpSpPr>
        <p:cNvPr id="155" name="Shape 155"/>
        <p:cNvGrpSpPr/>
        <p:nvPr/>
      </p:nvGrpSpPr>
      <p:grpSpPr>
        <a:xfrm>
          <a:off x="0" y="0"/>
          <a:ext cx="0" cy="0"/>
          <a:chOff x="0" y="0"/>
          <a:chExt cx="0" cy="0"/>
        </a:xfrm>
      </p:grpSpPr>
      <p:sp>
        <p:nvSpPr>
          <p:cNvPr id="156" name="Google Shape;156;p5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57" name="Google Shape;157;p56"/>
          <p:cNvCxnSpPr>
            <a:endCxn id="158"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58" name="Google Shape;158;p5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59" name="Google Shape;159;p56"/>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60" name="Google Shape;160;p56"/>
          <p:cNvSpPr txBox="1"/>
          <p:nvPr>
            <p:ph idx="1" type="body"/>
          </p:nvPr>
        </p:nvSpPr>
        <p:spPr>
          <a:xfrm>
            <a:off x="540300" y="1618200"/>
            <a:ext cx="3214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161" name="Google Shape;161;p56"/>
          <p:cNvSpPr/>
          <p:nvPr>
            <p:ph idx="2" type="pic"/>
          </p:nvPr>
        </p:nvSpPr>
        <p:spPr>
          <a:xfrm>
            <a:off x="4370025" y="379350"/>
            <a:ext cx="4434300" cy="4384800"/>
          </a:xfrm>
          <a:prstGeom prst="roundRect">
            <a:avLst>
              <a:gd fmla="val 3871" name="adj"/>
            </a:avLst>
          </a:prstGeom>
          <a:noFill/>
          <a:ln>
            <a:noFill/>
          </a:ln>
        </p:spPr>
      </p:sp>
      <p:sp>
        <p:nvSpPr>
          <p:cNvPr id="162" name="Google Shape;162;p56"/>
          <p:cNvSpPr txBox="1"/>
          <p:nvPr>
            <p:ph type="title"/>
          </p:nvPr>
        </p:nvSpPr>
        <p:spPr>
          <a:xfrm>
            <a:off x="540300" y="521225"/>
            <a:ext cx="3750900" cy="12393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63" name="Google Shape;163;p56"/>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image explainer">
  <p:cSld name="CUSTOM_10">
    <p:spTree>
      <p:nvGrpSpPr>
        <p:cNvPr id="164" name="Shape 164"/>
        <p:cNvGrpSpPr/>
        <p:nvPr/>
      </p:nvGrpSpPr>
      <p:grpSpPr>
        <a:xfrm>
          <a:off x="0" y="0"/>
          <a:ext cx="0" cy="0"/>
          <a:chOff x="0" y="0"/>
          <a:chExt cx="0" cy="0"/>
        </a:xfrm>
      </p:grpSpPr>
      <p:sp>
        <p:nvSpPr>
          <p:cNvPr id="165" name="Google Shape;165;p5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66" name="Google Shape;166;p57"/>
          <p:cNvCxnSpPr>
            <a:endCxn id="16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67" name="Google Shape;167;p5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68" name="Google Shape;168;p57"/>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69" name="Google Shape;169;p57"/>
          <p:cNvSpPr txBox="1"/>
          <p:nvPr>
            <p:ph idx="1" type="body"/>
          </p:nvPr>
        </p:nvSpPr>
        <p:spPr>
          <a:xfrm>
            <a:off x="529975" y="305285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70" name="Google Shape;170;p5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71" name="Google Shape;171;p57"/>
          <p:cNvSpPr/>
          <p:nvPr>
            <p:ph idx="2" type="pic"/>
          </p:nvPr>
        </p:nvSpPr>
        <p:spPr>
          <a:xfrm>
            <a:off x="889675" y="1452950"/>
            <a:ext cx="1643100" cy="1447500"/>
          </a:xfrm>
          <a:prstGeom prst="roundRect">
            <a:avLst>
              <a:gd fmla="val 10516" name="adj"/>
            </a:avLst>
          </a:prstGeom>
          <a:noFill/>
          <a:ln>
            <a:noFill/>
          </a:ln>
        </p:spPr>
      </p:sp>
      <p:sp>
        <p:nvSpPr>
          <p:cNvPr id="172" name="Google Shape;172;p57"/>
          <p:cNvSpPr txBox="1"/>
          <p:nvPr>
            <p:ph idx="3" type="body"/>
          </p:nvPr>
        </p:nvSpPr>
        <p:spPr>
          <a:xfrm>
            <a:off x="3314550"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73" name="Google Shape;173;p57"/>
          <p:cNvSpPr/>
          <p:nvPr>
            <p:ph idx="4" type="pic"/>
          </p:nvPr>
        </p:nvSpPr>
        <p:spPr>
          <a:xfrm>
            <a:off x="3674250" y="1430400"/>
            <a:ext cx="1643100" cy="1447500"/>
          </a:xfrm>
          <a:prstGeom prst="roundRect">
            <a:avLst>
              <a:gd fmla="val 10516" name="adj"/>
            </a:avLst>
          </a:prstGeom>
          <a:noFill/>
          <a:ln>
            <a:noFill/>
          </a:ln>
        </p:spPr>
      </p:sp>
      <p:sp>
        <p:nvSpPr>
          <p:cNvPr id="174" name="Google Shape;174;p57"/>
          <p:cNvSpPr txBox="1"/>
          <p:nvPr>
            <p:ph idx="5" type="body"/>
          </p:nvPr>
        </p:nvSpPr>
        <p:spPr>
          <a:xfrm>
            <a:off x="6099125"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75" name="Google Shape;175;p57"/>
          <p:cNvSpPr/>
          <p:nvPr>
            <p:ph idx="6" type="pic"/>
          </p:nvPr>
        </p:nvSpPr>
        <p:spPr>
          <a:xfrm>
            <a:off x="6458825" y="1430400"/>
            <a:ext cx="1643100" cy="1447500"/>
          </a:xfrm>
          <a:prstGeom prst="roundRect">
            <a:avLst>
              <a:gd fmla="val 10516" name="adj"/>
            </a:avLst>
          </a:prstGeom>
          <a:noFill/>
          <a:ln>
            <a:noFill/>
          </a:ln>
        </p:spPr>
      </p:sp>
      <p:sp>
        <p:nvSpPr>
          <p:cNvPr id="176" name="Google Shape;176;p5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V2">
  <p:cSld name="CUSTOM_8">
    <p:bg>
      <p:bgPr>
        <a:blipFill>
          <a:blip r:embed="rId2">
            <a:alphaModFix/>
          </a:blip>
          <a:stretch>
            <a:fillRect/>
          </a:stretch>
        </a:blipFill>
      </p:bgPr>
    </p:bg>
    <p:spTree>
      <p:nvGrpSpPr>
        <p:cNvPr id="177" name="Shape 177"/>
        <p:cNvGrpSpPr/>
        <p:nvPr/>
      </p:nvGrpSpPr>
      <p:grpSpPr>
        <a:xfrm>
          <a:off x="0" y="0"/>
          <a:ext cx="0" cy="0"/>
          <a:chOff x="0" y="0"/>
          <a:chExt cx="0" cy="0"/>
        </a:xfrm>
      </p:grpSpPr>
      <p:pic>
        <p:nvPicPr>
          <p:cNvPr id="178" name="Google Shape;178;p58"/>
          <p:cNvPicPr preferRelativeResize="0"/>
          <p:nvPr/>
        </p:nvPicPr>
        <p:blipFill rotWithShape="1">
          <a:blip r:embed="rId3">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179" name="Google Shape;179;p58"/>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80" name="Google Shape;180;p58"/>
          <p:cNvSpPr/>
          <p:nvPr>
            <p:ph idx="2" type="pic"/>
          </p:nvPr>
        </p:nvSpPr>
        <p:spPr>
          <a:xfrm>
            <a:off x="5058575" y="1423000"/>
            <a:ext cx="4103700" cy="2598300"/>
          </a:xfrm>
          <a:prstGeom prst="rect">
            <a:avLst/>
          </a:prstGeom>
          <a:noFill/>
          <a:ln>
            <a:noFill/>
          </a:ln>
        </p:spPr>
      </p:sp>
      <p:sp>
        <p:nvSpPr>
          <p:cNvPr id="181" name="Google Shape;181;p5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82" name="Google Shape;182;p58"/>
          <p:cNvCxnSpPr>
            <a:endCxn id="183"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83" name="Google Shape;183;p5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84" name="Google Shape;184;p58"/>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
        <p:nvSpPr>
          <p:cNvPr id="185" name="Google Shape;185;p58"/>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86" name="Google Shape;186;p5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Phone V 2">
  <p:cSld name="CUSTOM_9">
    <p:bg>
      <p:bgPr>
        <a:blipFill>
          <a:blip r:embed="rId2">
            <a:alphaModFix/>
          </a:blip>
          <a:stretch>
            <a:fillRect/>
          </a:stretch>
        </a:blipFill>
      </p:bgPr>
    </p:bg>
    <p:spTree>
      <p:nvGrpSpPr>
        <p:cNvPr id="187" name="Shape 187"/>
        <p:cNvGrpSpPr/>
        <p:nvPr/>
      </p:nvGrpSpPr>
      <p:grpSpPr>
        <a:xfrm>
          <a:off x="0" y="0"/>
          <a:ext cx="0" cy="0"/>
          <a:chOff x="0" y="0"/>
          <a:chExt cx="0" cy="0"/>
        </a:xfrm>
      </p:grpSpPr>
      <p:pic>
        <p:nvPicPr>
          <p:cNvPr id="188" name="Google Shape;188;p59"/>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189" name="Google Shape;189;p59"/>
          <p:cNvSpPr/>
          <p:nvPr>
            <p:ph idx="2" type="pic"/>
          </p:nvPr>
        </p:nvSpPr>
        <p:spPr>
          <a:xfrm>
            <a:off x="6425594" y="1542350"/>
            <a:ext cx="1276200" cy="2267700"/>
          </a:xfrm>
          <a:prstGeom prst="rect">
            <a:avLst/>
          </a:prstGeom>
          <a:noFill/>
          <a:ln>
            <a:noFill/>
          </a:ln>
        </p:spPr>
      </p:sp>
      <p:sp>
        <p:nvSpPr>
          <p:cNvPr id="190" name="Google Shape;190;p59"/>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91" name="Google Shape;191;p59"/>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92" name="Google Shape;192;p59"/>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93" name="Google Shape;193;p59"/>
          <p:cNvCxnSpPr>
            <a:endCxn id="194"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94" name="Google Shape;194;p59"/>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95" name="Google Shape;195;p59"/>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
        <p:nvSpPr>
          <p:cNvPr id="196" name="Google Shape;196;p59"/>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
  <p:cSld name="CUSTOM_11">
    <p:spTree>
      <p:nvGrpSpPr>
        <p:cNvPr id="197" name="Shape 197"/>
        <p:cNvGrpSpPr/>
        <p:nvPr/>
      </p:nvGrpSpPr>
      <p:grpSpPr>
        <a:xfrm>
          <a:off x="0" y="0"/>
          <a:ext cx="0" cy="0"/>
          <a:chOff x="0" y="0"/>
          <a:chExt cx="0" cy="0"/>
        </a:xfrm>
      </p:grpSpPr>
      <p:sp>
        <p:nvSpPr>
          <p:cNvPr id="198" name="Google Shape;198;p6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99" name="Google Shape;199;p60"/>
          <p:cNvCxnSpPr>
            <a:endCxn id="20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200" name="Google Shape;200;p6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201" name="Google Shape;201;p60"/>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202" name="Google Shape;202;p6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03" name="Google Shape;203;p60"/>
          <p:cNvSpPr/>
          <p:nvPr>
            <p:ph idx="2" type="pic"/>
          </p:nvPr>
        </p:nvSpPr>
        <p:spPr>
          <a:xfrm>
            <a:off x="697573" y="1896000"/>
            <a:ext cx="1011600" cy="1011600"/>
          </a:xfrm>
          <a:prstGeom prst="roundRect">
            <a:avLst>
              <a:gd fmla="val 9166" name="adj"/>
            </a:avLst>
          </a:prstGeom>
          <a:noFill/>
          <a:ln>
            <a:noFill/>
          </a:ln>
        </p:spPr>
      </p:sp>
      <p:sp>
        <p:nvSpPr>
          <p:cNvPr id="204" name="Google Shape;204;p60"/>
          <p:cNvSpPr/>
          <p:nvPr>
            <p:ph idx="3" type="pic"/>
          </p:nvPr>
        </p:nvSpPr>
        <p:spPr>
          <a:xfrm>
            <a:off x="2372803" y="1896000"/>
            <a:ext cx="1011600" cy="1011600"/>
          </a:xfrm>
          <a:prstGeom prst="roundRect">
            <a:avLst>
              <a:gd fmla="val 9166" name="adj"/>
            </a:avLst>
          </a:prstGeom>
          <a:noFill/>
          <a:ln>
            <a:noFill/>
          </a:ln>
        </p:spPr>
      </p:sp>
      <p:sp>
        <p:nvSpPr>
          <p:cNvPr id="205" name="Google Shape;205;p60"/>
          <p:cNvSpPr/>
          <p:nvPr>
            <p:ph idx="4" type="pic"/>
          </p:nvPr>
        </p:nvSpPr>
        <p:spPr>
          <a:xfrm>
            <a:off x="4048033" y="1896000"/>
            <a:ext cx="1011600" cy="1011600"/>
          </a:xfrm>
          <a:prstGeom prst="roundRect">
            <a:avLst>
              <a:gd fmla="val 9166" name="adj"/>
            </a:avLst>
          </a:prstGeom>
          <a:noFill/>
          <a:ln>
            <a:noFill/>
          </a:ln>
        </p:spPr>
      </p:sp>
      <p:sp>
        <p:nvSpPr>
          <p:cNvPr id="206" name="Google Shape;206;p60"/>
          <p:cNvSpPr/>
          <p:nvPr>
            <p:ph idx="5" type="pic"/>
          </p:nvPr>
        </p:nvSpPr>
        <p:spPr>
          <a:xfrm>
            <a:off x="5723263" y="1896000"/>
            <a:ext cx="1011600" cy="1011600"/>
          </a:xfrm>
          <a:prstGeom prst="roundRect">
            <a:avLst>
              <a:gd fmla="val 9166" name="adj"/>
            </a:avLst>
          </a:prstGeom>
          <a:noFill/>
          <a:ln>
            <a:noFill/>
          </a:ln>
        </p:spPr>
      </p:sp>
      <p:sp>
        <p:nvSpPr>
          <p:cNvPr id="207" name="Google Shape;207;p60"/>
          <p:cNvSpPr/>
          <p:nvPr>
            <p:ph idx="6" type="pic"/>
          </p:nvPr>
        </p:nvSpPr>
        <p:spPr>
          <a:xfrm>
            <a:off x="7398492" y="1896000"/>
            <a:ext cx="1011600" cy="1011600"/>
          </a:xfrm>
          <a:prstGeom prst="roundRect">
            <a:avLst>
              <a:gd fmla="val 9166" name="adj"/>
            </a:avLst>
          </a:prstGeom>
          <a:noFill/>
          <a:ln>
            <a:noFill/>
          </a:ln>
        </p:spPr>
      </p:sp>
      <p:sp>
        <p:nvSpPr>
          <p:cNvPr id="208" name="Google Shape;208;p60"/>
          <p:cNvSpPr txBox="1"/>
          <p:nvPr>
            <p:ph idx="1" type="subTitle"/>
          </p:nvPr>
        </p:nvSpPr>
        <p:spPr>
          <a:xfrm>
            <a:off x="596450"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09" name="Google Shape;209;p60"/>
          <p:cNvSpPr txBox="1"/>
          <p:nvPr>
            <p:ph idx="7" type="subTitle"/>
          </p:nvPr>
        </p:nvSpPr>
        <p:spPr>
          <a:xfrm>
            <a:off x="227166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0" name="Google Shape;210;p60"/>
          <p:cNvSpPr txBox="1"/>
          <p:nvPr>
            <p:ph idx="8" type="subTitle"/>
          </p:nvPr>
        </p:nvSpPr>
        <p:spPr>
          <a:xfrm>
            <a:off x="394687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1" name="Google Shape;211;p60"/>
          <p:cNvSpPr txBox="1"/>
          <p:nvPr>
            <p:ph idx="9" type="subTitle"/>
          </p:nvPr>
        </p:nvSpPr>
        <p:spPr>
          <a:xfrm>
            <a:off x="5622082"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2" name="Google Shape;212;p60"/>
          <p:cNvSpPr txBox="1"/>
          <p:nvPr>
            <p:ph idx="13" type="subTitle"/>
          </p:nvPr>
        </p:nvSpPr>
        <p:spPr>
          <a:xfrm>
            <a:off x="7333427"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3" name="Google Shape;213;p60"/>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2">
  <p:cSld name="CUSTOM_12">
    <p:spTree>
      <p:nvGrpSpPr>
        <p:cNvPr id="214" name="Shape 214"/>
        <p:cNvGrpSpPr/>
        <p:nvPr/>
      </p:nvGrpSpPr>
      <p:grpSpPr>
        <a:xfrm>
          <a:off x="0" y="0"/>
          <a:ext cx="0" cy="0"/>
          <a:chOff x="0" y="0"/>
          <a:chExt cx="0" cy="0"/>
        </a:xfrm>
      </p:grpSpPr>
      <p:sp>
        <p:nvSpPr>
          <p:cNvPr id="215" name="Google Shape;215;p6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216" name="Google Shape;216;p61"/>
          <p:cNvCxnSpPr>
            <a:endCxn id="21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217" name="Google Shape;217;p6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218" name="Google Shape;218;p61"/>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219" name="Google Shape;219;p6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0" name="Google Shape;220;p61"/>
          <p:cNvSpPr txBox="1"/>
          <p:nvPr>
            <p:ph idx="1" type="subTitle"/>
          </p:nvPr>
        </p:nvSpPr>
        <p:spPr>
          <a:xfrm>
            <a:off x="540300"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21" name="Google Shape;221;p61"/>
          <p:cNvSpPr/>
          <p:nvPr>
            <p:ph idx="2" type="pic"/>
          </p:nvPr>
        </p:nvSpPr>
        <p:spPr>
          <a:xfrm>
            <a:off x="540299" y="1599350"/>
            <a:ext cx="1339800" cy="1339800"/>
          </a:xfrm>
          <a:prstGeom prst="roundRect">
            <a:avLst>
              <a:gd fmla="val 9166" name="adj"/>
            </a:avLst>
          </a:prstGeom>
          <a:noFill/>
          <a:ln>
            <a:noFill/>
          </a:ln>
        </p:spPr>
      </p:sp>
      <p:sp>
        <p:nvSpPr>
          <p:cNvPr id="222" name="Google Shape;222;p61"/>
          <p:cNvSpPr txBox="1"/>
          <p:nvPr>
            <p:ph idx="3" type="subTitle"/>
          </p:nvPr>
        </p:nvSpPr>
        <p:spPr>
          <a:xfrm>
            <a:off x="4486675"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23" name="Google Shape;223;p61"/>
          <p:cNvSpPr/>
          <p:nvPr>
            <p:ph idx="4" type="pic"/>
          </p:nvPr>
        </p:nvSpPr>
        <p:spPr>
          <a:xfrm>
            <a:off x="4486674" y="1599350"/>
            <a:ext cx="1339800" cy="1339800"/>
          </a:xfrm>
          <a:prstGeom prst="roundRect">
            <a:avLst>
              <a:gd fmla="val 9166" name="adj"/>
            </a:avLst>
          </a:prstGeom>
          <a:noFill/>
          <a:ln>
            <a:noFill/>
          </a:ln>
        </p:spPr>
      </p:sp>
      <p:sp>
        <p:nvSpPr>
          <p:cNvPr id="224" name="Google Shape;224;p6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Wayfinder">
  <p:cSld name="CUSTOM_5">
    <p:bg>
      <p:bgPr>
        <a:blipFill>
          <a:blip r:embed="rId2">
            <a:alphaModFix/>
          </a:blip>
          <a:stretch>
            <a:fillRect/>
          </a:stretch>
        </a:blipFill>
      </p:bgPr>
    </p:bg>
    <p:spTree>
      <p:nvGrpSpPr>
        <p:cNvPr id="225" name="Shape 225"/>
        <p:cNvGrpSpPr/>
        <p:nvPr/>
      </p:nvGrpSpPr>
      <p:grpSpPr>
        <a:xfrm>
          <a:off x="0" y="0"/>
          <a:ext cx="0" cy="0"/>
          <a:chOff x="0" y="0"/>
          <a:chExt cx="0" cy="0"/>
        </a:xfrm>
      </p:grpSpPr>
      <p:sp>
        <p:nvSpPr>
          <p:cNvPr id="226" name="Google Shape;226;p62"/>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GB"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sp>
        <p:nvSpPr>
          <p:cNvPr id="227" name="Google Shape;227;p62"/>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GB"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pic>
        <p:nvPicPr>
          <p:cNvPr id="228" name="Google Shape;228;p62"/>
          <p:cNvPicPr preferRelativeResize="0"/>
          <p:nvPr/>
        </p:nvPicPr>
        <p:blipFill rotWithShape="1">
          <a:blip r:embed="rId3">
            <a:alphaModFix/>
          </a:blip>
          <a:srcRect b="0" l="0" r="0" t="0"/>
          <a:stretch/>
        </p:blipFill>
        <p:spPr>
          <a:xfrm>
            <a:off x="6084000" y="4158316"/>
            <a:ext cx="2520003" cy="445433"/>
          </a:xfrm>
          <a:prstGeom prst="rect">
            <a:avLst/>
          </a:prstGeom>
          <a:noFill/>
          <a:ln>
            <a:noFill/>
          </a:ln>
        </p:spPr>
      </p:pic>
      <p:sp>
        <p:nvSpPr>
          <p:cNvPr id="229" name="Google Shape;229;p6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1">
  <p:cSld name="SECTION_HEADER_2">
    <p:bg>
      <p:bgPr>
        <a:blipFill>
          <a:blip r:embed="rId2">
            <a:alphaModFix/>
          </a:blip>
          <a:stretch>
            <a:fillRect/>
          </a:stretch>
        </a:blipFill>
      </p:bgPr>
    </p:bg>
    <p:spTree>
      <p:nvGrpSpPr>
        <p:cNvPr id="230" name="Shape 230"/>
        <p:cNvGrpSpPr/>
        <p:nvPr/>
      </p:nvGrpSpPr>
      <p:grpSpPr>
        <a:xfrm>
          <a:off x="0" y="0"/>
          <a:ext cx="0" cy="0"/>
          <a:chOff x="0" y="0"/>
          <a:chExt cx="0" cy="0"/>
        </a:xfrm>
      </p:grpSpPr>
      <p:sp>
        <p:nvSpPr>
          <p:cNvPr id="231" name="Google Shape;231;g2c7ea517597_0_220"/>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Autofit/>
          </a:bodyPr>
          <a:lstStyle>
            <a:lvl1pPr lvl="0" rt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rtl="0" algn="l">
              <a:lnSpc>
                <a:spcPct val="100000"/>
              </a:lnSpc>
              <a:spcBef>
                <a:spcPts val="0"/>
              </a:spcBef>
              <a:spcAft>
                <a:spcPts val="0"/>
              </a:spcAft>
              <a:buSzPts val="5200"/>
              <a:buNone/>
              <a:defRPr sz="5200"/>
            </a:lvl2pPr>
            <a:lvl3pPr lvl="2" rtl="0" algn="l">
              <a:lnSpc>
                <a:spcPct val="100000"/>
              </a:lnSpc>
              <a:spcBef>
                <a:spcPts val="0"/>
              </a:spcBef>
              <a:spcAft>
                <a:spcPts val="0"/>
              </a:spcAft>
              <a:buSzPts val="5200"/>
              <a:buNone/>
              <a:defRPr sz="5200"/>
            </a:lvl3pPr>
            <a:lvl4pPr lvl="3" rtl="0" algn="l">
              <a:lnSpc>
                <a:spcPct val="100000"/>
              </a:lnSpc>
              <a:spcBef>
                <a:spcPts val="0"/>
              </a:spcBef>
              <a:spcAft>
                <a:spcPts val="0"/>
              </a:spcAft>
              <a:buSzPts val="5200"/>
              <a:buNone/>
              <a:defRPr sz="5200"/>
            </a:lvl4pPr>
            <a:lvl5pPr lvl="4" rtl="0" algn="l">
              <a:lnSpc>
                <a:spcPct val="100000"/>
              </a:lnSpc>
              <a:spcBef>
                <a:spcPts val="0"/>
              </a:spcBef>
              <a:spcAft>
                <a:spcPts val="0"/>
              </a:spcAft>
              <a:buSzPts val="5200"/>
              <a:buNone/>
              <a:defRPr sz="5200"/>
            </a:lvl5pPr>
            <a:lvl6pPr lvl="5" rtl="0" algn="l">
              <a:lnSpc>
                <a:spcPct val="100000"/>
              </a:lnSpc>
              <a:spcBef>
                <a:spcPts val="0"/>
              </a:spcBef>
              <a:spcAft>
                <a:spcPts val="0"/>
              </a:spcAft>
              <a:buSzPts val="5200"/>
              <a:buNone/>
              <a:defRPr sz="5200"/>
            </a:lvl6pPr>
            <a:lvl7pPr lvl="6" rtl="0" algn="l">
              <a:lnSpc>
                <a:spcPct val="100000"/>
              </a:lnSpc>
              <a:spcBef>
                <a:spcPts val="0"/>
              </a:spcBef>
              <a:spcAft>
                <a:spcPts val="0"/>
              </a:spcAft>
              <a:buSzPts val="5200"/>
              <a:buNone/>
              <a:defRPr sz="5200"/>
            </a:lvl7pPr>
            <a:lvl8pPr lvl="7" rtl="0" algn="l">
              <a:lnSpc>
                <a:spcPct val="100000"/>
              </a:lnSpc>
              <a:spcBef>
                <a:spcPts val="0"/>
              </a:spcBef>
              <a:spcAft>
                <a:spcPts val="0"/>
              </a:spcAft>
              <a:buSzPts val="5200"/>
              <a:buNone/>
              <a:defRPr sz="5200"/>
            </a:lvl8pPr>
            <a:lvl9pPr lvl="8" rtl="0" algn="l">
              <a:lnSpc>
                <a:spcPct val="100000"/>
              </a:lnSpc>
              <a:spcBef>
                <a:spcPts val="0"/>
              </a:spcBef>
              <a:spcAft>
                <a:spcPts val="0"/>
              </a:spcAft>
              <a:buSzPts val="5200"/>
              <a:buNone/>
              <a:defRPr sz="5200"/>
            </a:lvl9pPr>
          </a:lstStyle>
          <a:p/>
        </p:txBody>
      </p:sp>
      <p:pic>
        <p:nvPicPr>
          <p:cNvPr id="232" name="Google Shape;232;g2c7ea517597_0_220"/>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7" Type="http://schemas.openxmlformats.org/officeDocument/2006/relationships/theme" Target="../theme/theme2.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 name="Shape 5"/>
        <p:cNvGrpSpPr/>
        <p:nvPr/>
      </p:nvGrpSpPr>
      <p:grpSpPr>
        <a:xfrm>
          <a:off x="0" y="0"/>
          <a:ext cx="0" cy="0"/>
          <a:chOff x="0" y="0"/>
          <a:chExt cx="0" cy="0"/>
        </a:xfrm>
      </p:grpSpPr>
      <p:sp>
        <p:nvSpPr>
          <p:cNvPr id="6" name="Google Shape;6;p3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accent1"/>
              </a:buClr>
              <a:buSzPts val="2500"/>
              <a:buFont typeface="Inter Medium"/>
              <a:buNone/>
              <a:defRPr b="0" i="0" sz="2500" u="none" cap="none" strike="noStrike">
                <a:solidFill>
                  <a:schemeClr val="accent1"/>
                </a:solidFill>
                <a:latin typeface="Inter Medium"/>
                <a:ea typeface="Inter Medium"/>
                <a:cs typeface="Inter Medium"/>
                <a:sym typeface="Inter Medium"/>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3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23850" lvl="0" marL="457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1pPr>
            <a:lvl2pPr indent="-323850" lvl="1" marL="914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2pPr>
            <a:lvl3pPr indent="-323850" lvl="2" marL="1371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3pPr>
            <a:lvl4pPr indent="-323850" lvl="3" marL="1828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4pPr>
            <a:lvl5pPr indent="-323850" lvl="4" marL="22860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5pPr>
            <a:lvl6pPr indent="-323850" lvl="5" marL="2743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6pPr>
            <a:lvl7pPr indent="-323850" lvl="6" marL="3200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7pPr>
            <a:lvl8pPr indent="-323850" lvl="7" marL="3657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8pPr>
            <a:lvl9pPr indent="-323850" lvl="8" marL="4114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9pPr>
          </a:lstStyle>
          <a:p/>
        </p:txBody>
      </p:sp>
      <p:sp>
        <p:nvSpPr>
          <p:cNvPr id="8" name="Google Shape;8;p3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2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2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2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2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2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2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sp>
        <p:nvSpPr>
          <p:cNvPr id="237" name="Google Shape;237;p1"/>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p>
            <a:pPr indent="0" lvl="0" marL="0" rtl="0" algn="ctr">
              <a:lnSpc>
                <a:spcPct val="100000"/>
              </a:lnSpc>
              <a:spcBef>
                <a:spcPts val="0"/>
              </a:spcBef>
              <a:spcAft>
                <a:spcPts val="0"/>
              </a:spcAft>
              <a:buSzPts val="4500"/>
              <a:buNone/>
            </a:pPr>
            <a:r>
              <a:rPr lang="en-GB"/>
              <a:t>Key Vaults</a:t>
            </a:r>
            <a:endParaRPr/>
          </a:p>
        </p:txBody>
      </p:sp>
      <p:sp>
        <p:nvSpPr>
          <p:cNvPr id="238" name="Google Shape;238;p1"/>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SzPts val="2000"/>
              <a:buNone/>
            </a:pPr>
            <a:r>
              <a:t/>
            </a:r>
            <a:endParaRPr/>
          </a:p>
        </p:txBody>
      </p:sp>
      <p:sp>
        <p:nvSpPr>
          <p:cNvPr id="239" name="Google Shape;239;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Key Vault</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245" name="Google Shape;245;p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246" name="Google Shape;246;p7"/>
          <p:cNvPicPr preferRelativeResize="0"/>
          <p:nvPr/>
        </p:nvPicPr>
        <p:blipFill>
          <a:blip r:embed="rId3">
            <a:alphaModFix/>
          </a:blip>
          <a:stretch>
            <a:fillRect/>
          </a:stretch>
        </p:blipFill>
        <p:spPr>
          <a:xfrm>
            <a:off x="746850" y="1093925"/>
            <a:ext cx="7809921" cy="37447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sp>
        <p:nvSpPr>
          <p:cNvPr id="251" name="Google Shape;251;g2c7ea517597_0_24"/>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Entra ID/Azure Active Directory </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252" name="Google Shape;252;g2c7ea517597_0_24"/>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253" name="Google Shape;253;g2c7ea517597_0_24"/>
          <p:cNvPicPr preferRelativeResize="0"/>
          <p:nvPr/>
        </p:nvPicPr>
        <p:blipFill>
          <a:blip r:embed="rId3">
            <a:alphaModFix/>
          </a:blip>
          <a:stretch>
            <a:fillRect/>
          </a:stretch>
        </p:blipFill>
        <p:spPr>
          <a:xfrm>
            <a:off x="1436213" y="869000"/>
            <a:ext cx="6728773" cy="397977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g2c7ea517597_0_32"/>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Entra Id</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259" name="Google Shape;259;g2c7ea517597_0_3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
        <p:nvSpPr>
          <p:cNvPr id="260" name="Google Shape;260;g2c7ea517597_0_32"/>
          <p:cNvSpPr txBox="1"/>
          <p:nvPr/>
        </p:nvSpPr>
        <p:spPr>
          <a:xfrm>
            <a:off x="706275" y="1130700"/>
            <a:ext cx="7579500" cy="321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100">
                <a:latin typeface="Inter"/>
                <a:ea typeface="Inter"/>
                <a:cs typeface="Inter"/>
                <a:sym typeface="Inter"/>
              </a:rPr>
              <a:t>Cloud-based identity and access management service </a:t>
            </a:r>
            <a:endParaRPr b="1" sz="2100">
              <a:latin typeface="Inter"/>
              <a:ea typeface="Inter"/>
              <a:cs typeface="Inter"/>
              <a:sym typeface="Inter"/>
            </a:endParaRPr>
          </a:p>
          <a:p>
            <a:pPr indent="0" lvl="0" marL="0" rtl="0" algn="l">
              <a:spcBef>
                <a:spcPts val="0"/>
              </a:spcBef>
              <a:spcAft>
                <a:spcPts val="0"/>
              </a:spcAft>
              <a:buNone/>
            </a:pPr>
            <a:r>
              <a:t/>
            </a:r>
            <a:endParaRPr b="1" sz="2100">
              <a:latin typeface="Inter"/>
              <a:ea typeface="Inter"/>
              <a:cs typeface="Inter"/>
              <a:sym typeface="Inter"/>
            </a:endParaRPr>
          </a:p>
          <a:p>
            <a:pPr indent="0" lvl="0" marL="0" rtl="0" algn="l">
              <a:spcBef>
                <a:spcPts val="0"/>
              </a:spcBef>
              <a:spcAft>
                <a:spcPts val="0"/>
              </a:spcAft>
              <a:buNone/>
            </a:pPr>
            <a:r>
              <a:rPr b="1" lang="en-GB" sz="2100">
                <a:latin typeface="Inter"/>
                <a:ea typeface="Inter"/>
                <a:cs typeface="Inter"/>
                <a:sym typeface="Inter"/>
              </a:rPr>
              <a:t>Employees sign in and access resources in:</a:t>
            </a:r>
            <a:endParaRPr b="1" sz="2100">
              <a:latin typeface="Inter"/>
              <a:ea typeface="Inter"/>
              <a:cs typeface="Inter"/>
              <a:sym typeface="Inter"/>
            </a:endParaRPr>
          </a:p>
          <a:p>
            <a:pPr indent="-361950" lvl="0" marL="457200" rtl="0" algn="l">
              <a:lnSpc>
                <a:spcPct val="115000"/>
              </a:lnSpc>
              <a:spcBef>
                <a:spcPts val="1200"/>
              </a:spcBef>
              <a:spcAft>
                <a:spcPts val="0"/>
              </a:spcAft>
              <a:buSzPts val="2100"/>
              <a:buChar char="●"/>
            </a:pPr>
            <a:r>
              <a:rPr b="1" lang="en-GB" sz="2100"/>
              <a:t>External resources</a:t>
            </a:r>
            <a:r>
              <a:rPr lang="en-GB" sz="2100"/>
              <a:t>, like Microsoft Office 365, Azure portal, and thousands of other SaaS applications.</a:t>
            </a:r>
            <a:endParaRPr sz="2100"/>
          </a:p>
          <a:p>
            <a:pPr indent="-361950" lvl="0" marL="457200" rtl="0" algn="l">
              <a:lnSpc>
                <a:spcPct val="115000"/>
              </a:lnSpc>
              <a:spcBef>
                <a:spcPts val="0"/>
              </a:spcBef>
              <a:spcAft>
                <a:spcPts val="0"/>
              </a:spcAft>
              <a:buSzPts val="2100"/>
              <a:buChar char="●"/>
            </a:pPr>
            <a:r>
              <a:rPr b="1" lang="en-GB" sz="2100"/>
              <a:t>Internal resources</a:t>
            </a:r>
            <a:r>
              <a:rPr lang="en-GB" sz="2100"/>
              <a:t>, such as apps on your corporate network and intranet, along with any cloud apps developed by your own organization.</a:t>
            </a:r>
            <a:endParaRPr sz="2100"/>
          </a:p>
          <a:p>
            <a:pPr indent="0" lvl="0" marL="0" rtl="0" algn="l">
              <a:spcBef>
                <a:spcPts val="1200"/>
              </a:spcBef>
              <a:spcAft>
                <a:spcPts val="0"/>
              </a:spcAft>
              <a:buNone/>
            </a:pPr>
            <a:r>
              <a:t/>
            </a:r>
            <a:endParaRPr b="1" sz="2300">
              <a:solidFill>
                <a:schemeClr val="accent1"/>
              </a:solidFill>
              <a:latin typeface="Inter"/>
              <a:ea typeface="Inter"/>
              <a:cs typeface="Inter"/>
              <a:sym typeface="Inte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g2c7ea517597_0_39"/>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Entra Id</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266" name="Google Shape;266;g2c7ea517597_0_39"/>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
        <p:nvSpPr>
          <p:cNvPr id="267" name="Google Shape;267;g2c7ea517597_0_39"/>
          <p:cNvSpPr txBox="1"/>
          <p:nvPr/>
        </p:nvSpPr>
        <p:spPr>
          <a:xfrm>
            <a:off x="706275" y="1130700"/>
            <a:ext cx="7579500" cy="32109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SzPts val="1600"/>
              <a:buChar char="●"/>
            </a:pPr>
            <a:r>
              <a:rPr b="1" lang="en-GB" sz="1600"/>
              <a:t>Single Sign-On (SSO)</a:t>
            </a:r>
            <a:r>
              <a:rPr lang="en-GB" sz="1600"/>
              <a:t>: Access multiple services with one set of credentials </a:t>
            </a:r>
            <a:endParaRPr sz="1600"/>
          </a:p>
          <a:p>
            <a:pPr indent="0" lvl="0" marL="457200" rtl="0" algn="l">
              <a:spcBef>
                <a:spcPts val="0"/>
              </a:spcBef>
              <a:spcAft>
                <a:spcPts val="0"/>
              </a:spcAft>
              <a:buNone/>
            </a:pPr>
            <a:r>
              <a:t/>
            </a:r>
            <a:endParaRPr sz="1600"/>
          </a:p>
          <a:p>
            <a:pPr indent="-330200" lvl="0" marL="457200" rtl="0" algn="l">
              <a:lnSpc>
                <a:spcPct val="115000"/>
              </a:lnSpc>
              <a:spcBef>
                <a:spcPts val="1200"/>
              </a:spcBef>
              <a:spcAft>
                <a:spcPts val="0"/>
              </a:spcAft>
              <a:buSzPts val="1600"/>
              <a:buChar char="●"/>
            </a:pPr>
            <a:r>
              <a:rPr b="1" lang="en-GB" sz="1600"/>
              <a:t>Multi-Factor Authentication (MFA)</a:t>
            </a:r>
            <a:r>
              <a:rPr lang="en-GB" sz="1600"/>
              <a:t>: Enhances security by requiring two or more verification methods </a:t>
            </a:r>
            <a:endParaRPr sz="1600"/>
          </a:p>
          <a:p>
            <a:pPr indent="0" lvl="0" marL="457200" rtl="0" algn="l">
              <a:lnSpc>
                <a:spcPct val="115000"/>
              </a:lnSpc>
              <a:spcBef>
                <a:spcPts val="1200"/>
              </a:spcBef>
              <a:spcAft>
                <a:spcPts val="0"/>
              </a:spcAft>
              <a:buNone/>
            </a:pPr>
            <a:r>
              <a:t/>
            </a:r>
            <a:endParaRPr sz="1600"/>
          </a:p>
          <a:p>
            <a:pPr indent="-330200" lvl="0" marL="457200" rtl="0" algn="l">
              <a:lnSpc>
                <a:spcPct val="115000"/>
              </a:lnSpc>
              <a:spcBef>
                <a:spcPts val="1200"/>
              </a:spcBef>
              <a:spcAft>
                <a:spcPts val="0"/>
              </a:spcAft>
              <a:buSzPts val="1600"/>
              <a:buChar char="●"/>
            </a:pPr>
            <a:r>
              <a:rPr b="1" lang="en-GB" sz="1600"/>
              <a:t>Application Management</a:t>
            </a:r>
            <a:r>
              <a:rPr lang="en-GB" sz="1600"/>
              <a:t>: Integration, manage and secure cloud-based, on-premises &amp; mobile applications.</a:t>
            </a:r>
            <a:endParaRPr sz="1600"/>
          </a:p>
          <a:p>
            <a:pPr indent="0" lvl="0" marL="457200" rtl="0" algn="l">
              <a:lnSpc>
                <a:spcPct val="115000"/>
              </a:lnSpc>
              <a:spcBef>
                <a:spcPts val="1200"/>
              </a:spcBef>
              <a:spcAft>
                <a:spcPts val="0"/>
              </a:spcAft>
              <a:buNone/>
            </a:pPr>
            <a:r>
              <a:t/>
            </a:r>
            <a:endParaRPr sz="1600"/>
          </a:p>
          <a:p>
            <a:pPr indent="-330200" lvl="0" marL="457200" rtl="0" algn="l">
              <a:lnSpc>
                <a:spcPct val="115000"/>
              </a:lnSpc>
              <a:spcBef>
                <a:spcPts val="1200"/>
              </a:spcBef>
              <a:spcAft>
                <a:spcPts val="0"/>
              </a:spcAft>
              <a:buSzPts val="1600"/>
              <a:buChar char="●"/>
            </a:pPr>
            <a:r>
              <a:rPr b="1" lang="en-GB" sz="1600"/>
              <a:t>Device Management</a:t>
            </a:r>
            <a:r>
              <a:rPr lang="en-GB" sz="1600"/>
              <a:t>: Works closely with Microsoft Intune to manage and secure devices that access your network and data.</a:t>
            </a:r>
            <a:endParaRPr sz="1600"/>
          </a:p>
          <a:p>
            <a:pPr indent="0" lvl="0" marL="0" rtl="0" algn="l">
              <a:spcBef>
                <a:spcPts val="1200"/>
              </a:spcBef>
              <a:spcAft>
                <a:spcPts val="0"/>
              </a:spcAft>
              <a:buNone/>
            </a:pPr>
            <a:r>
              <a:t/>
            </a:r>
            <a:endParaRPr b="1" sz="2100">
              <a:latin typeface="Inter"/>
              <a:ea typeface="Inter"/>
              <a:cs typeface="Inter"/>
              <a:sym typeface="Inter"/>
            </a:endParaRPr>
          </a:p>
          <a:p>
            <a:pPr indent="0" lvl="0" marL="0" rtl="0" algn="l">
              <a:spcBef>
                <a:spcPts val="0"/>
              </a:spcBef>
              <a:spcAft>
                <a:spcPts val="0"/>
              </a:spcAft>
              <a:buNone/>
            </a:pPr>
            <a:r>
              <a:t/>
            </a:r>
            <a:endParaRPr b="1" sz="2300">
              <a:solidFill>
                <a:schemeClr val="accent1"/>
              </a:solidFill>
              <a:latin typeface="Inter"/>
              <a:ea typeface="Inter"/>
              <a:cs typeface="Inter"/>
              <a:sym typeface="Inte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g2c7ea517597_0_4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Key Vault</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273" name="Google Shape;273;g2c7ea517597_0_46"/>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274" name="Google Shape;274;g2c7ea517597_0_46"/>
          <p:cNvPicPr preferRelativeResize="0"/>
          <p:nvPr/>
        </p:nvPicPr>
        <p:blipFill>
          <a:blip r:embed="rId3">
            <a:alphaModFix/>
          </a:blip>
          <a:stretch>
            <a:fillRect/>
          </a:stretch>
        </p:blipFill>
        <p:spPr>
          <a:xfrm>
            <a:off x="746850" y="1093925"/>
            <a:ext cx="7809921" cy="37447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g2c7ea517597_0_1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Key Vault</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280" name="Google Shape;280;g2c7ea517597_0_16"/>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
        <p:nvSpPr>
          <p:cNvPr id="281" name="Google Shape;281;g2c7ea517597_0_16"/>
          <p:cNvSpPr txBox="1"/>
          <p:nvPr/>
        </p:nvSpPr>
        <p:spPr>
          <a:xfrm>
            <a:off x="706275" y="1130700"/>
            <a:ext cx="7579500" cy="321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300">
                <a:solidFill>
                  <a:schemeClr val="accent1"/>
                </a:solidFill>
                <a:latin typeface="Inter"/>
                <a:ea typeface="Inter"/>
                <a:cs typeface="Inter"/>
                <a:sym typeface="Inter"/>
              </a:rPr>
              <a:t> Cloud service for securely storing and using</a:t>
            </a:r>
            <a:endParaRPr b="1" sz="2300">
              <a:solidFill>
                <a:schemeClr val="accent1"/>
              </a:solidFill>
              <a:latin typeface="Inter"/>
              <a:ea typeface="Inter"/>
              <a:cs typeface="Inter"/>
              <a:sym typeface="Inter"/>
            </a:endParaRPr>
          </a:p>
          <a:p>
            <a:pPr indent="0" lvl="0" marL="457200" rtl="0" algn="l">
              <a:spcBef>
                <a:spcPts val="0"/>
              </a:spcBef>
              <a:spcAft>
                <a:spcPts val="0"/>
              </a:spcAft>
              <a:buNone/>
            </a:pPr>
            <a:r>
              <a:rPr lang="en-GB" sz="2300">
                <a:solidFill>
                  <a:schemeClr val="accent1"/>
                </a:solidFill>
                <a:latin typeface="Inter"/>
                <a:ea typeface="Inter"/>
                <a:cs typeface="Inter"/>
                <a:sym typeface="Inter"/>
              </a:rPr>
              <a:t>• Secrets (password, connection strings, API key)</a:t>
            </a:r>
            <a:endParaRPr sz="2300">
              <a:solidFill>
                <a:schemeClr val="accent1"/>
              </a:solidFill>
              <a:latin typeface="Inter"/>
              <a:ea typeface="Inter"/>
              <a:cs typeface="Inter"/>
              <a:sym typeface="Inter"/>
            </a:endParaRPr>
          </a:p>
          <a:p>
            <a:pPr indent="0" lvl="0" marL="457200" rtl="0" algn="l">
              <a:spcBef>
                <a:spcPts val="0"/>
              </a:spcBef>
              <a:spcAft>
                <a:spcPts val="0"/>
              </a:spcAft>
              <a:buNone/>
            </a:pPr>
            <a:r>
              <a:rPr lang="en-GB" sz="2300">
                <a:solidFill>
                  <a:schemeClr val="accent1"/>
                </a:solidFill>
                <a:latin typeface="Inter"/>
                <a:ea typeface="Inter"/>
                <a:cs typeface="Inter"/>
                <a:sym typeface="Inter"/>
              </a:rPr>
              <a:t>• Cryptographic keys</a:t>
            </a:r>
            <a:endParaRPr sz="2300">
              <a:solidFill>
                <a:schemeClr val="accent1"/>
              </a:solidFill>
              <a:latin typeface="Inter"/>
              <a:ea typeface="Inter"/>
              <a:cs typeface="Inter"/>
              <a:sym typeface="Inter"/>
            </a:endParaRPr>
          </a:p>
          <a:p>
            <a:pPr indent="0" lvl="0" marL="457200" rtl="0" algn="l">
              <a:spcBef>
                <a:spcPts val="0"/>
              </a:spcBef>
              <a:spcAft>
                <a:spcPts val="0"/>
              </a:spcAft>
              <a:buNone/>
            </a:pPr>
            <a:r>
              <a:rPr lang="en-GB" sz="2300">
                <a:solidFill>
                  <a:schemeClr val="accent1"/>
                </a:solidFill>
                <a:latin typeface="Inter"/>
                <a:ea typeface="Inter"/>
                <a:cs typeface="Inter"/>
                <a:sym typeface="Inter"/>
              </a:rPr>
              <a:t>• Certificates</a:t>
            </a:r>
            <a:endParaRPr sz="2300">
              <a:solidFill>
                <a:schemeClr val="accent1"/>
              </a:solidFill>
              <a:latin typeface="Inter"/>
              <a:ea typeface="Inter"/>
              <a:cs typeface="Inter"/>
              <a:sym typeface="Inter"/>
            </a:endParaRPr>
          </a:p>
          <a:p>
            <a:pPr indent="0" lvl="0" marL="0" rtl="0" algn="l">
              <a:spcBef>
                <a:spcPts val="0"/>
              </a:spcBef>
              <a:spcAft>
                <a:spcPts val="0"/>
              </a:spcAft>
              <a:buNone/>
            </a:pPr>
            <a:r>
              <a:rPr b="1" lang="en-GB" sz="2300">
                <a:solidFill>
                  <a:schemeClr val="accent1"/>
                </a:solidFill>
                <a:latin typeface="Inter"/>
                <a:ea typeface="Inter"/>
                <a:cs typeface="Inter"/>
                <a:sym typeface="Inter"/>
              </a:rPr>
              <a:t>Sensitive data never leave key vault</a:t>
            </a:r>
            <a:endParaRPr b="1" sz="2300">
              <a:solidFill>
                <a:schemeClr val="accent1"/>
              </a:solidFill>
              <a:latin typeface="Inter"/>
              <a:ea typeface="Inter"/>
              <a:cs typeface="Inter"/>
              <a:sym typeface="Inter"/>
            </a:endParaRPr>
          </a:p>
          <a:p>
            <a:pPr indent="0" lvl="0" marL="0" rtl="0" algn="l">
              <a:spcBef>
                <a:spcPts val="0"/>
              </a:spcBef>
              <a:spcAft>
                <a:spcPts val="0"/>
              </a:spcAft>
              <a:buNone/>
            </a:pPr>
            <a:r>
              <a:rPr b="1" lang="en-GB" sz="2300">
                <a:solidFill>
                  <a:schemeClr val="accent1"/>
                </a:solidFill>
                <a:latin typeface="Inter"/>
                <a:ea typeface="Inter"/>
                <a:cs typeface="Inter"/>
                <a:sym typeface="Inter"/>
              </a:rPr>
              <a:t>REST API</a:t>
            </a:r>
            <a:endParaRPr b="1" sz="2300">
              <a:solidFill>
                <a:schemeClr val="accent1"/>
              </a:solidFill>
              <a:latin typeface="Inter"/>
              <a:ea typeface="Inter"/>
              <a:cs typeface="Inter"/>
              <a:sym typeface="Inter"/>
            </a:endParaRPr>
          </a:p>
          <a:p>
            <a:pPr indent="0" lvl="0" marL="0" rtl="0" algn="l">
              <a:spcBef>
                <a:spcPts val="0"/>
              </a:spcBef>
              <a:spcAft>
                <a:spcPts val="0"/>
              </a:spcAft>
              <a:buNone/>
            </a:pPr>
            <a:r>
              <a:rPr b="1" lang="en-GB" sz="2300">
                <a:solidFill>
                  <a:schemeClr val="accent1"/>
                </a:solidFill>
                <a:latin typeface="Inter"/>
                <a:ea typeface="Inter"/>
                <a:cs typeface="Inter"/>
                <a:sym typeface="Inter"/>
              </a:rPr>
              <a:t>Advanced security</a:t>
            </a:r>
            <a:endParaRPr b="1" sz="2300">
              <a:solidFill>
                <a:schemeClr val="accent1"/>
              </a:solidFill>
              <a:latin typeface="Inter"/>
              <a:ea typeface="Inter"/>
              <a:cs typeface="Inter"/>
              <a:sym typeface="Inte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287" name="Google Shape;287;p8"/>
          <p:cNvPicPr preferRelativeResize="0"/>
          <p:nvPr/>
        </p:nvPicPr>
        <p:blipFill>
          <a:blip r:embed="rId3">
            <a:alphaModFix/>
          </a:blip>
          <a:stretch>
            <a:fillRect/>
          </a:stretch>
        </p:blipFill>
        <p:spPr>
          <a:xfrm>
            <a:off x="1688952" y="295250"/>
            <a:ext cx="6356200" cy="44545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1" name="Shape 291"/>
        <p:cNvGrpSpPr/>
        <p:nvPr/>
      </p:nvGrpSpPr>
      <p:grpSpPr>
        <a:xfrm>
          <a:off x="0" y="0"/>
          <a:ext cx="0" cy="0"/>
          <a:chOff x="0" y="0"/>
          <a:chExt cx="0" cy="0"/>
        </a:xfrm>
      </p:grpSpPr>
      <p:sp>
        <p:nvSpPr>
          <p:cNvPr id="292" name="Google Shape;292;g2c7ea517597_0_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Security</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293" name="Google Shape;293;g2c7ea517597_0_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
        <p:nvSpPr>
          <p:cNvPr id="294" name="Google Shape;294;g2c7ea517597_0_1"/>
          <p:cNvSpPr txBox="1"/>
          <p:nvPr/>
        </p:nvSpPr>
        <p:spPr>
          <a:xfrm>
            <a:off x="635800" y="1321950"/>
            <a:ext cx="8072700" cy="3210900"/>
          </a:xfrm>
          <a:prstGeom prst="rect">
            <a:avLst/>
          </a:prstGeom>
          <a:noFill/>
          <a:ln>
            <a:noFill/>
          </a:ln>
        </p:spPr>
        <p:txBody>
          <a:bodyPr anchorCtr="0" anchor="t" bIns="91425" lIns="91425" spcFirstLastPara="1" rIns="91425" wrap="square" tIns="91425">
            <a:noAutofit/>
          </a:bodyPr>
          <a:lstStyle/>
          <a:p>
            <a:pPr indent="-400050" lvl="0" marL="457200" rtl="0" algn="l">
              <a:spcBef>
                <a:spcPts val="0"/>
              </a:spcBef>
              <a:spcAft>
                <a:spcPts val="0"/>
              </a:spcAft>
              <a:buClr>
                <a:schemeClr val="accent1"/>
              </a:buClr>
              <a:buSzPts val="2700"/>
              <a:buFont typeface="Inter"/>
              <a:buChar char="●"/>
            </a:pPr>
            <a:r>
              <a:rPr lang="en-GB" sz="2700">
                <a:solidFill>
                  <a:schemeClr val="accent1"/>
                </a:solidFill>
                <a:latin typeface="Inter"/>
                <a:ea typeface="Inter"/>
                <a:cs typeface="Inter"/>
                <a:sym typeface="Inter"/>
              </a:rPr>
              <a:t>Avoid storing your secrets in too many places</a:t>
            </a:r>
            <a:endParaRPr sz="2700">
              <a:solidFill>
                <a:schemeClr val="accent1"/>
              </a:solidFill>
              <a:latin typeface="Inter"/>
              <a:ea typeface="Inter"/>
              <a:cs typeface="Inter"/>
              <a:sym typeface="Inter"/>
            </a:endParaRPr>
          </a:p>
          <a:p>
            <a:pPr indent="-400050" lvl="0" marL="457200" rtl="0" algn="l">
              <a:spcBef>
                <a:spcPts val="0"/>
              </a:spcBef>
              <a:spcAft>
                <a:spcPts val="0"/>
              </a:spcAft>
              <a:buClr>
                <a:schemeClr val="accent1"/>
              </a:buClr>
              <a:buSzPts val="2700"/>
              <a:buFont typeface="Inter"/>
              <a:buChar char="●"/>
            </a:pPr>
            <a:r>
              <a:rPr lang="en-GB" sz="2700">
                <a:solidFill>
                  <a:schemeClr val="accent1"/>
                </a:solidFill>
                <a:latin typeface="Inter"/>
                <a:ea typeface="Inter"/>
                <a:cs typeface="Inter"/>
                <a:sym typeface="Inter"/>
              </a:rPr>
              <a:t>Fine grained privileges</a:t>
            </a:r>
            <a:endParaRPr sz="2700">
              <a:solidFill>
                <a:schemeClr val="accent1"/>
              </a:solidFill>
              <a:latin typeface="Inter"/>
              <a:ea typeface="Inter"/>
              <a:cs typeface="Inter"/>
              <a:sym typeface="Inter"/>
            </a:endParaRPr>
          </a:p>
          <a:p>
            <a:pPr indent="-400050" lvl="0" marL="457200" rtl="0" algn="l">
              <a:spcBef>
                <a:spcPts val="0"/>
              </a:spcBef>
              <a:spcAft>
                <a:spcPts val="0"/>
              </a:spcAft>
              <a:buClr>
                <a:schemeClr val="accent1"/>
              </a:buClr>
              <a:buSzPts val="2700"/>
              <a:buFont typeface="Inter"/>
              <a:buChar char="●"/>
            </a:pPr>
            <a:r>
              <a:rPr lang="en-GB" sz="2700">
                <a:solidFill>
                  <a:schemeClr val="accent1"/>
                </a:solidFill>
                <a:latin typeface="Inter"/>
                <a:ea typeface="Inter"/>
                <a:cs typeface="Inter"/>
                <a:sym typeface="Inter"/>
              </a:rPr>
              <a:t>Segregation of duties</a:t>
            </a:r>
            <a:endParaRPr sz="2700">
              <a:solidFill>
                <a:schemeClr val="accent1"/>
              </a:solidFill>
              <a:latin typeface="Inter"/>
              <a:ea typeface="Inter"/>
              <a:cs typeface="Inter"/>
              <a:sym typeface="Inter"/>
            </a:endParaRPr>
          </a:p>
          <a:p>
            <a:pPr indent="-400050" lvl="0" marL="457200" rtl="0" algn="l">
              <a:spcBef>
                <a:spcPts val="0"/>
              </a:spcBef>
              <a:spcAft>
                <a:spcPts val="0"/>
              </a:spcAft>
              <a:buClr>
                <a:schemeClr val="accent1"/>
              </a:buClr>
              <a:buSzPts val="2700"/>
              <a:buFont typeface="Inter"/>
              <a:buChar char="●"/>
            </a:pPr>
            <a:r>
              <a:rPr lang="en-GB" sz="2700">
                <a:solidFill>
                  <a:schemeClr val="accent1"/>
                </a:solidFill>
                <a:latin typeface="Inter"/>
                <a:ea typeface="Inter"/>
                <a:cs typeface="Inter"/>
                <a:sym typeface="Inter"/>
              </a:rPr>
              <a:t>Users, Applications, Applications impersonation users</a:t>
            </a:r>
            <a:endParaRPr sz="2700">
              <a:solidFill>
                <a:schemeClr val="accent1"/>
              </a:solidFill>
              <a:latin typeface="Inter"/>
              <a:ea typeface="Inter"/>
              <a:cs typeface="Inter"/>
              <a:sym typeface="Inter"/>
            </a:endParaRPr>
          </a:p>
          <a:p>
            <a:pPr indent="-400050" lvl="0" marL="457200" rtl="0" algn="l">
              <a:spcBef>
                <a:spcPts val="0"/>
              </a:spcBef>
              <a:spcAft>
                <a:spcPts val="0"/>
              </a:spcAft>
              <a:buClr>
                <a:schemeClr val="accent1"/>
              </a:buClr>
              <a:buSzPts val="2700"/>
              <a:buFont typeface="Inter"/>
              <a:buChar char="●"/>
            </a:pPr>
            <a:r>
              <a:rPr lang="en-GB" sz="2700">
                <a:solidFill>
                  <a:schemeClr val="accent1"/>
                </a:solidFill>
                <a:latin typeface="Inter"/>
                <a:ea typeface="Inter"/>
                <a:cs typeface="Inter"/>
                <a:sym typeface="Inter"/>
              </a:rPr>
              <a:t>Firewall, network security and Azure Defender</a:t>
            </a:r>
            <a:endParaRPr sz="2700">
              <a:solidFill>
                <a:schemeClr val="accent1"/>
              </a:solidFill>
              <a:latin typeface="Inter"/>
              <a:ea typeface="Inter"/>
              <a:cs typeface="Inter"/>
              <a:sym typeface="Inte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8" name="Shape 298"/>
        <p:cNvGrpSpPr/>
        <p:nvPr/>
      </p:nvGrpSpPr>
      <p:grpSpPr>
        <a:xfrm>
          <a:off x="0" y="0"/>
          <a:ext cx="0" cy="0"/>
          <a:chOff x="0" y="0"/>
          <a:chExt cx="0" cy="0"/>
        </a:xfrm>
      </p:grpSpPr>
      <p:sp>
        <p:nvSpPr>
          <p:cNvPr id="299" name="Google Shape;299;g2c7ea517597_0_6"/>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300" name="Google Shape;300;g2c7ea517597_0_6"/>
          <p:cNvPicPr preferRelativeResize="0"/>
          <p:nvPr/>
        </p:nvPicPr>
        <p:blipFill>
          <a:blip r:embed="rId3">
            <a:alphaModFix/>
          </a:blip>
          <a:stretch>
            <a:fillRect/>
          </a:stretch>
        </p:blipFill>
        <p:spPr>
          <a:xfrm>
            <a:off x="826775" y="914150"/>
            <a:ext cx="8047534" cy="37447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g2c7ea517597_0_1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2500"/>
              <a:buNone/>
            </a:pPr>
            <a:r>
              <a:rPr b="1" lang="en-GB" sz="1400">
                <a:solidFill>
                  <a:srgbClr val="000000"/>
                </a:solidFill>
                <a:latin typeface="Arial"/>
                <a:ea typeface="Arial"/>
                <a:cs typeface="Arial"/>
                <a:sym typeface="Arial"/>
              </a:rPr>
              <a:t>Microsoft Azure</a:t>
            </a:r>
            <a:endParaRPr b="1"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400">
              <a:solidFill>
                <a:srgbClr val="000000"/>
              </a:solidFill>
              <a:latin typeface="Arial"/>
              <a:ea typeface="Arial"/>
              <a:cs typeface="Arial"/>
              <a:sym typeface="Arial"/>
            </a:endParaRPr>
          </a:p>
          <a:p>
            <a:pPr indent="0" lvl="0" marL="0" rtl="0" algn="l">
              <a:lnSpc>
                <a:spcPct val="115000"/>
              </a:lnSpc>
              <a:spcBef>
                <a:spcPts val="0"/>
              </a:spcBef>
              <a:spcAft>
                <a:spcPts val="0"/>
              </a:spcAft>
              <a:buSzPts val="2500"/>
              <a:buNone/>
            </a:pPr>
            <a:r>
              <a:t/>
            </a:r>
            <a:endParaRPr sz="1000">
              <a:solidFill>
                <a:srgbClr val="000000"/>
              </a:solidFill>
              <a:latin typeface="Arial"/>
              <a:ea typeface="Arial"/>
              <a:cs typeface="Arial"/>
              <a:sym typeface="Arial"/>
            </a:endParaRPr>
          </a:p>
        </p:txBody>
      </p:sp>
      <p:sp>
        <p:nvSpPr>
          <p:cNvPr id="306" name="Google Shape;306;g2c7ea517597_0_1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307" name="Google Shape;307;g2c7ea517597_0_11"/>
          <p:cNvPicPr preferRelativeResize="0"/>
          <p:nvPr/>
        </p:nvPicPr>
        <p:blipFill>
          <a:blip r:embed="rId3">
            <a:alphaModFix/>
          </a:blip>
          <a:stretch>
            <a:fillRect/>
          </a:stretch>
        </p:blipFill>
        <p:spPr>
          <a:xfrm>
            <a:off x="1813225" y="1005075"/>
            <a:ext cx="5858898" cy="37447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1" name="Shape 311"/>
        <p:cNvGrpSpPr/>
        <p:nvPr/>
      </p:nvGrpSpPr>
      <p:grpSpPr>
        <a:xfrm>
          <a:off x="0" y="0"/>
          <a:ext cx="0" cy="0"/>
          <a:chOff x="0" y="0"/>
          <a:chExt cx="0" cy="0"/>
        </a:xfrm>
      </p:grpSpPr>
      <p:sp>
        <p:nvSpPr>
          <p:cNvPr id="312" name="Google Shape;312;g2c7ea517597_0_56"/>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4500"/>
              <a:buNone/>
            </a:pPr>
            <a:r>
              <a:rPr lang="en-GB"/>
              <a:t>Labs</a:t>
            </a:r>
            <a:endParaRPr/>
          </a:p>
          <a:p>
            <a:pPr indent="0" lvl="0" marL="0" rtl="0" algn="l">
              <a:lnSpc>
                <a:spcPct val="100000"/>
              </a:lnSpc>
              <a:spcBef>
                <a:spcPts val="0"/>
              </a:spcBef>
              <a:spcAft>
                <a:spcPts val="0"/>
              </a:spcAft>
              <a:buSzPts val="4500"/>
              <a:buNone/>
            </a:pPr>
            <a:r>
              <a:t/>
            </a:r>
            <a:endParaRPr/>
          </a:p>
        </p:txBody>
      </p:sp>
      <p:sp>
        <p:nvSpPr>
          <p:cNvPr id="313" name="Google Shape;313;g2c7ea517597_0_56"/>
          <p:cNvSpPr txBox="1"/>
          <p:nvPr>
            <p:ph idx="4294967295" type="title"/>
          </p:nvPr>
        </p:nvSpPr>
        <p:spPr>
          <a:xfrm>
            <a:off x="541675" y="2996975"/>
            <a:ext cx="6748800" cy="7653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b="1" lang="en-GB" sz="3500">
                <a:solidFill>
                  <a:schemeClr val="dk1"/>
                </a:solidFill>
              </a:rPr>
              <a:t>bit.ly/usw-training</a:t>
            </a:r>
            <a:endParaRPr b="1" sz="3500">
              <a:solidFill>
                <a:schemeClr val="dk1"/>
              </a:solidFill>
            </a:endParaRPr>
          </a:p>
          <a:p>
            <a:pPr indent="0" lvl="0" marL="0" rtl="0" algn="l">
              <a:lnSpc>
                <a:spcPct val="100000"/>
              </a:lnSpc>
              <a:spcBef>
                <a:spcPts val="0"/>
              </a:spcBef>
              <a:spcAft>
                <a:spcPts val="0"/>
              </a:spcAft>
              <a:buSzPts val="2800"/>
              <a:buNone/>
            </a:pPr>
            <a:r>
              <a:t/>
            </a:r>
            <a:endParaRPr sz="25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7" name="Shape 317"/>
        <p:cNvGrpSpPr/>
        <p:nvPr/>
      </p:nvGrpSpPr>
      <p:grpSpPr>
        <a:xfrm>
          <a:off x="0" y="0"/>
          <a:ext cx="0" cy="0"/>
          <a:chOff x="0" y="0"/>
          <a:chExt cx="0" cy="0"/>
        </a:xfrm>
      </p:grpSpPr>
      <p:sp>
        <p:nvSpPr>
          <p:cNvPr id="318" name="Google Shape;318;p3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FFFFFF"/>
      </a:dk1>
      <a:lt1>
        <a:srgbClr val="C4BBFF"/>
      </a:lt1>
      <a:dk2>
        <a:srgbClr val="1578E4"/>
      </a:dk2>
      <a:lt2>
        <a:srgbClr val="66ADF8"/>
      </a:lt2>
      <a:accent1>
        <a:srgbClr val="022859"/>
      </a:accent1>
      <a:accent2>
        <a:srgbClr val="FFFFFF"/>
      </a:accent2>
      <a:accent3>
        <a:srgbClr val="022859"/>
      </a:accent3>
      <a:accent4>
        <a:srgbClr val="C4BBFF"/>
      </a:accent4>
      <a:accent5>
        <a:srgbClr val="66ADF8"/>
      </a:accent5>
      <a:accent6>
        <a:srgbClr val="1578E4"/>
      </a:accent6>
      <a:hlink>
        <a:srgbClr val="1578E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