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rtrude Puplampu (2531566)" initials="GP(" lastIdx="3" clrIdx="0">
    <p:extLst>
      <p:ext uri="{19B8F6BF-5375-455C-9EA6-DF929625EA0E}">
        <p15:presenceInfo xmlns:p15="http://schemas.microsoft.com/office/powerpoint/2012/main" userId="S::2531566@student.uwtsd.ac.uk::03a73cfd-1130-443f-b141-ae30a21b286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37"/>
    <p:restoredTop sz="94712"/>
  </p:normalViewPr>
  <p:slideViewPr>
    <p:cSldViewPr snapToGrid="0" snapToObjects="1">
      <p:cViewPr varScale="1">
        <p:scale>
          <a:sx n="102" d="100"/>
          <a:sy n="102" d="100"/>
        </p:scale>
        <p:origin x="108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69ACEA-038F-0149-9BA7-6F74C2575528}" type="doc">
      <dgm:prSet loTypeId="urn:microsoft.com/office/officeart/2005/8/layout/vProcess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671024-DB1F-3A45-9C39-0D06301A31C0}">
      <dgm:prSet custT="1"/>
      <dgm:spPr/>
      <dgm:t>
        <a:bodyPr/>
        <a:lstStyle/>
        <a:p>
          <a:r>
            <a:rPr lang="en-US" sz="1800" b="1" u="sng" dirty="0"/>
            <a:t>HOW TO INSERT HYPERLINK IN POWERPOINT</a:t>
          </a:r>
          <a:br>
            <a:rPr lang="en-US" sz="700" b="1" u="sng" dirty="0"/>
          </a:br>
          <a:br>
            <a:rPr lang="en-US" sz="700" b="1" u="sng" dirty="0"/>
          </a:br>
          <a:br>
            <a:rPr lang="en-US" sz="700" b="1" u="sng" dirty="0"/>
          </a:br>
          <a:br>
            <a:rPr lang="en-US" sz="700" b="1" u="sng" dirty="0"/>
          </a:br>
          <a:br>
            <a:rPr lang="en-US" sz="700" b="1" dirty="0"/>
          </a:br>
          <a:endParaRPr lang="en-GB" sz="700" dirty="0"/>
        </a:p>
      </dgm:t>
    </dgm:pt>
    <dgm:pt modelId="{3CB73741-8EB2-7442-B93C-1E9976552E70}" type="sibTrans" cxnId="{A570417F-3D21-4F44-B908-86FF8A3E8D49}">
      <dgm:prSet/>
      <dgm:spPr/>
      <dgm:t>
        <a:bodyPr/>
        <a:lstStyle/>
        <a:p>
          <a:endParaRPr lang="en-US"/>
        </a:p>
      </dgm:t>
    </dgm:pt>
    <dgm:pt modelId="{0F0F8FEF-5B75-9D49-9911-E795AC8D2840}" type="parTrans" cxnId="{A570417F-3D21-4F44-B908-86FF8A3E8D49}">
      <dgm:prSet/>
      <dgm:spPr/>
      <dgm:t>
        <a:bodyPr/>
        <a:lstStyle/>
        <a:p>
          <a:endParaRPr lang="en-US"/>
        </a:p>
      </dgm:t>
    </dgm:pt>
    <dgm:pt modelId="{4CE402AB-C66F-D94E-AD4A-AF344727DD40}" type="pres">
      <dgm:prSet presAssocID="{2B69ACEA-038F-0149-9BA7-6F74C2575528}" presName="outerComposite" presStyleCnt="0">
        <dgm:presLayoutVars>
          <dgm:chMax val="5"/>
          <dgm:dir/>
          <dgm:resizeHandles val="exact"/>
        </dgm:presLayoutVars>
      </dgm:prSet>
      <dgm:spPr/>
    </dgm:pt>
    <dgm:pt modelId="{7408B2F6-4025-4D43-9BA5-55FD6507076F}" type="pres">
      <dgm:prSet presAssocID="{2B69ACEA-038F-0149-9BA7-6F74C2575528}" presName="dummyMaxCanvas" presStyleCnt="0">
        <dgm:presLayoutVars/>
      </dgm:prSet>
      <dgm:spPr/>
    </dgm:pt>
    <dgm:pt modelId="{BF3D57E5-6A33-F74A-A40D-BB1900D1DF0A}" type="pres">
      <dgm:prSet presAssocID="{2B69ACEA-038F-0149-9BA7-6F74C2575528}" presName="OneNode_1" presStyleLbl="node1" presStyleIdx="0" presStyleCnt="1" custScaleY="200000" custLinFactNeighborX="-21920" custLinFactNeighborY="-16129">
        <dgm:presLayoutVars>
          <dgm:bulletEnabled val="1"/>
        </dgm:presLayoutVars>
      </dgm:prSet>
      <dgm:spPr/>
    </dgm:pt>
  </dgm:ptLst>
  <dgm:cxnLst>
    <dgm:cxn modelId="{D0331415-D395-454B-A238-6F98B17F197A}" type="presOf" srcId="{16671024-DB1F-3A45-9C39-0D06301A31C0}" destId="{BF3D57E5-6A33-F74A-A40D-BB1900D1DF0A}" srcOrd="0" destOrd="0" presId="urn:microsoft.com/office/officeart/2005/8/layout/vProcess5"/>
    <dgm:cxn modelId="{A570417F-3D21-4F44-B908-86FF8A3E8D49}" srcId="{2B69ACEA-038F-0149-9BA7-6F74C2575528}" destId="{16671024-DB1F-3A45-9C39-0D06301A31C0}" srcOrd="0" destOrd="0" parTransId="{0F0F8FEF-5B75-9D49-9911-E795AC8D2840}" sibTransId="{3CB73741-8EB2-7442-B93C-1E9976552E70}"/>
    <dgm:cxn modelId="{6145F4CF-312F-BA44-B919-4472625D375F}" type="presOf" srcId="{2B69ACEA-038F-0149-9BA7-6F74C2575528}" destId="{4CE402AB-C66F-D94E-AD4A-AF344727DD40}" srcOrd="0" destOrd="0" presId="urn:microsoft.com/office/officeart/2005/8/layout/vProcess5"/>
    <dgm:cxn modelId="{389F38DD-0FC1-A748-8A00-8EC23AEB717D}" type="presParOf" srcId="{4CE402AB-C66F-D94E-AD4A-AF344727DD40}" destId="{7408B2F6-4025-4D43-9BA5-55FD6507076F}" srcOrd="0" destOrd="0" presId="urn:microsoft.com/office/officeart/2005/8/layout/vProcess5"/>
    <dgm:cxn modelId="{DF1FF75C-8D3A-D340-B085-CA079A9E00D5}" type="presParOf" srcId="{4CE402AB-C66F-D94E-AD4A-AF344727DD40}" destId="{BF3D57E5-6A33-F74A-A40D-BB1900D1DF0A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D57E5-6A33-F74A-A40D-BB1900D1DF0A}">
      <dsp:nvSpPr>
        <dsp:cNvPr id="0" name=""/>
        <dsp:cNvSpPr/>
      </dsp:nvSpPr>
      <dsp:spPr>
        <a:xfrm>
          <a:off x="0" y="0"/>
          <a:ext cx="4758982" cy="7469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u="sng" kern="1200" dirty="0"/>
            <a:t>HOW TO INSERT HYPERLINK IN POWERPOINT</a:t>
          </a:r>
          <a:br>
            <a:rPr lang="en-US" sz="700" b="1" u="sng" kern="1200" dirty="0"/>
          </a:br>
          <a:br>
            <a:rPr lang="en-US" sz="700" b="1" u="sng" kern="1200" dirty="0"/>
          </a:br>
          <a:br>
            <a:rPr lang="en-US" sz="700" b="1" u="sng" kern="1200" dirty="0"/>
          </a:br>
          <a:br>
            <a:rPr lang="en-US" sz="700" b="1" u="sng" kern="1200" dirty="0"/>
          </a:br>
          <a:br>
            <a:rPr lang="en-US" sz="700" b="1" kern="1200" dirty="0"/>
          </a:br>
          <a:endParaRPr lang="en-GB" sz="700" kern="1200" dirty="0"/>
        </a:p>
      </dsp:txBody>
      <dsp:txXfrm>
        <a:off x="21878" y="21878"/>
        <a:ext cx="4715226" cy="7032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DE543-5933-F34D-98C4-3ADE4C0033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3F9B89-420E-0A49-AB51-C50FBE9CC3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F25B6-BDCA-E04C-A8F6-E9177E3F3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ED4D-8E76-AE4B-B1EC-0B3C9D13D4A8}" type="datetimeFigureOut">
              <a:rPr lang="en-US" smtClean="0"/>
              <a:t>3/26/26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CB2444-1CCA-A14C-9A12-5FC99D62A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FC2B98-91C5-2248-A66A-D28444F00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F3C5-2A89-0145-A795-4E9D7069AF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32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09289-3F84-374F-96DD-03499AF07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F3A7D-00D1-8145-B647-EE7432BAE3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916E30-6C6A-4A4F-B96D-BD0D832AD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ED4D-8E76-AE4B-B1EC-0B3C9D13D4A8}" type="datetimeFigureOut">
              <a:rPr lang="en-US" smtClean="0"/>
              <a:t>3/26/26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0F18F7-D240-3A4E-BA95-53DEB570E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5BA63D-6256-2D45-8DDD-2E525E479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F3C5-2A89-0145-A795-4E9D7069AF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17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DDC30-06F0-CD4C-8D72-FB4BAB1E0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F0C580-06AE-AD41-8C9D-0BDE7F8F8C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60FB6F-1DDB-7943-875C-26CBB8517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ED4D-8E76-AE4B-B1EC-0B3C9D13D4A8}" type="datetimeFigureOut">
              <a:rPr lang="en-US" smtClean="0"/>
              <a:t>3/26/26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1086E-9AEE-304C-A531-315AD5E13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3D63-A1B0-3E4F-AE93-00C18E658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F3C5-2A89-0145-A795-4E9D7069AF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360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49987-E45E-7C49-9C26-BB7145E3F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300A1-E709-854A-A118-ED5E5254B1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22F1E2-A8E5-F84A-B0B4-5C11A7D52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911D0C-F70A-B047-AB6D-DA058D430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ED4D-8E76-AE4B-B1EC-0B3C9D13D4A8}" type="datetimeFigureOut">
              <a:rPr lang="en-US" smtClean="0"/>
              <a:t>3/26/26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A23B7D-6B6C-3940-A808-B94B4F25A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D5B561-9293-CD48-82F4-D198AAE33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F3C5-2A89-0145-A795-4E9D7069AF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10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AAE3B-CA04-C34C-8BE2-0C0CAAA14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83027-5FC2-BD47-AE44-8A66FAFB3E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A18533-3002-D140-B9E2-EDF8998AA3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FC0D68-66D9-0C48-A01F-7D54557B67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A82E85-8329-0041-A6FE-92455F4E83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5CA935-D285-8640-9930-662AE87CD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ED4D-8E76-AE4B-B1EC-0B3C9D13D4A8}" type="datetimeFigureOut">
              <a:rPr lang="en-US" smtClean="0"/>
              <a:t>3/26/26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2E831E-59AD-4F46-A09A-E3F8847A1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C7021D-D921-5A44-BC4C-21DDE0B77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F3C5-2A89-0145-A795-4E9D7069AF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641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E0971-E9B5-3C41-9787-9A1BD58E7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007E30-B20A-D04E-9A1E-2C9102D22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ED4D-8E76-AE4B-B1EC-0B3C9D13D4A8}" type="datetimeFigureOut">
              <a:rPr lang="en-US" smtClean="0"/>
              <a:t>3/26/26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BF261B-52A6-5E4B-93F2-8E9664626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15CADB-E91E-B547-9568-0637B1C18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F3C5-2A89-0145-A795-4E9D7069AF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338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EBBA96-5610-0348-A682-E6BDD2F05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ED4D-8E76-AE4B-B1EC-0B3C9D13D4A8}" type="datetimeFigureOut">
              <a:rPr lang="en-US" smtClean="0"/>
              <a:t>3/26/26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4E07A8-3D6C-C04D-A14F-2D63DF38B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83A707-0721-4E43-BCA2-824D0132A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F3C5-2A89-0145-A795-4E9D7069AF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646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23AD1-8351-2542-83C0-D3C14ADC6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1D85A-27C9-CF49-BABC-B6714834B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0BDBED-9F7F-CB4F-9F03-CDA08B5248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587418-FD8F-4749-9A07-B6AABF16D2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ED4D-8E76-AE4B-B1EC-0B3C9D13D4A8}" type="datetimeFigureOut">
              <a:rPr lang="en-US" smtClean="0"/>
              <a:t>3/26/26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2DAE1B-1684-C843-8999-84A48A0CC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5049C7-247B-7D46-9959-F47636FB7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F3C5-2A89-0145-A795-4E9D7069AF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336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E47F9-BA18-E640-98CF-F26988ADF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18AEB3-528D-3E41-A1BB-E80BF19771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478018-1D58-CB40-8613-A9D73CA37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77A04-288D-0145-91C3-DC6A3F189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ED4D-8E76-AE4B-B1EC-0B3C9D13D4A8}" type="datetimeFigureOut">
              <a:rPr lang="en-US" smtClean="0"/>
              <a:t>3/26/26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1FDD3B-9D20-A342-A18C-8838F0B98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F41B91-8A6E-334B-BB60-DD0E7F2FA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F3C5-2A89-0145-A795-4E9D7069AF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66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6ED44-85A8-E04E-B86F-25936E8BE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646EE6-0110-E941-8CA8-E077742C52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8784E-6DBF-6347-80BE-6D244DFEC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ED4D-8E76-AE4B-B1EC-0B3C9D13D4A8}" type="datetimeFigureOut">
              <a:rPr lang="en-US" smtClean="0"/>
              <a:t>3/26/26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16F7F5-DB55-3542-9EE7-3AD237146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49C7DC-CD49-B840-B61E-50CDE7FB7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F3C5-2A89-0145-A795-4E9D7069AF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674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9FA66F-6DEF-464C-B326-5D7A97CFFB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5C1095-F7D1-BA4D-AFB0-DC7789DB1F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C6365-372A-E646-A0BA-11DED436BD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ED4D-8E76-AE4B-B1EC-0B3C9D13D4A8}" type="datetimeFigureOut">
              <a:rPr lang="en-US" smtClean="0"/>
              <a:t>3/26/26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C36C87-C51B-E74A-9E18-4708277B3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13CC3-47CE-094B-8E95-EA73A9F59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F3C5-2A89-0145-A795-4E9D7069AF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336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D9B9B6-54A3-764C-8D31-BEAE2DB9F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47FF8B-C2D9-E444-9330-687249FC26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B27D1-5823-974E-B485-5697BA3D69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AED4D-8E76-AE4B-B1EC-0B3C9D13D4A8}" type="datetimeFigureOut">
              <a:rPr lang="en-US" smtClean="0"/>
              <a:t>3/26/26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FAD00E-51CB-A142-B9A0-7DFD79A155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E1485-B559-0A45-A32B-E70D3B9E49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F3C5-2A89-0145-A795-4E9D7069AF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7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Layout" Target="../diagrams/layout1.xml"/><Relationship Id="rId7" Type="http://schemas.openxmlformats.org/officeDocument/2006/relationships/hyperlink" Target="https://www.something.com/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53BE109E-BAE7-894E-A2DE-648F1119F1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25041667"/>
              </p:ext>
            </p:extLst>
          </p:nvPr>
        </p:nvGraphicFramePr>
        <p:xfrm>
          <a:off x="4520485" y="167426"/>
          <a:ext cx="4758982" cy="746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ubtitle 2">
            <a:extLst>
              <a:ext uri="{FF2B5EF4-FFF2-40B4-BE49-F238E27FC236}">
                <a16:creationId xmlns:a16="http://schemas.microsoft.com/office/drawing/2014/main" id="{DB9FDA81-DAAD-B544-8D49-73F3A8FC09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5972" y="7006107"/>
            <a:ext cx="9144000" cy="214420"/>
          </a:xfrm>
        </p:spPr>
        <p:txBody>
          <a:bodyPr>
            <a:normAutofit fontScale="40000" lnSpcReduction="20000"/>
          </a:bodyPr>
          <a:lstStyle/>
          <a:p>
            <a:endParaRPr lang="en-US" dirty="0"/>
          </a:p>
        </p:txBody>
      </p:sp>
      <p:sp>
        <p:nvSpPr>
          <p:cNvPr id="13" name="Round Single Corner Rectangle 12">
            <a:extLst>
              <a:ext uri="{FF2B5EF4-FFF2-40B4-BE49-F238E27FC236}">
                <a16:creationId xmlns:a16="http://schemas.microsoft.com/office/drawing/2014/main" id="{43B10C3B-D87F-D74E-8A54-015B0A0D4B1F}"/>
              </a:ext>
            </a:extLst>
          </p:cNvPr>
          <p:cNvSpPr/>
          <p:nvPr/>
        </p:nvSpPr>
        <p:spPr>
          <a:xfrm>
            <a:off x="261332" y="1669558"/>
            <a:ext cx="3138690" cy="863711"/>
          </a:xfrm>
          <a:prstGeom prst="round1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STEP 1</a:t>
            </a:r>
          </a:p>
          <a:p>
            <a:pPr algn="ctr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Select the Text or Object</a:t>
            </a:r>
          </a:p>
          <a:p>
            <a:pPr algn="ctr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Click Here</a:t>
            </a:r>
          </a:p>
        </p:txBody>
      </p:sp>
      <p:sp>
        <p:nvSpPr>
          <p:cNvPr id="14" name="Round Single Corner Rectangle 13">
            <a:extLst>
              <a:ext uri="{FF2B5EF4-FFF2-40B4-BE49-F238E27FC236}">
                <a16:creationId xmlns:a16="http://schemas.microsoft.com/office/drawing/2014/main" id="{695D8657-0672-C24E-916E-2A7EE052270C}"/>
              </a:ext>
            </a:extLst>
          </p:cNvPr>
          <p:cNvSpPr/>
          <p:nvPr/>
        </p:nvSpPr>
        <p:spPr>
          <a:xfrm>
            <a:off x="261334" y="2635746"/>
            <a:ext cx="3138688" cy="848262"/>
          </a:xfrm>
          <a:prstGeom prst="round1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STEP 2</a:t>
            </a:r>
          </a:p>
          <a:p>
            <a:pPr algn="ctr"/>
            <a:r>
              <a:rPr lang="en-US" dirty="0"/>
              <a:t>Go to Insert Tab </a:t>
            </a:r>
          </a:p>
        </p:txBody>
      </p:sp>
      <p:sp>
        <p:nvSpPr>
          <p:cNvPr id="15" name="Round Single Corner Rectangle 14">
            <a:extLst>
              <a:ext uri="{FF2B5EF4-FFF2-40B4-BE49-F238E27FC236}">
                <a16:creationId xmlns:a16="http://schemas.microsoft.com/office/drawing/2014/main" id="{A6A35ED8-66D5-1A4F-9756-8A68C3ACE4D5}"/>
              </a:ext>
            </a:extLst>
          </p:cNvPr>
          <p:cNvSpPr/>
          <p:nvPr/>
        </p:nvSpPr>
        <p:spPr>
          <a:xfrm>
            <a:off x="261333" y="3586485"/>
            <a:ext cx="3138689" cy="835798"/>
          </a:xfrm>
          <a:prstGeom prst="round1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STEP 3</a:t>
            </a:r>
          </a:p>
          <a:p>
            <a:pPr algn="ctr"/>
            <a:r>
              <a:rPr lang="en-US" dirty="0"/>
              <a:t>Click on Hyperlink</a:t>
            </a:r>
          </a:p>
        </p:txBody>
      </p:sp>
      <p:sp>
        <p:nvSpPr>
          <p:cNvPr id="16" name="Round Single Corner Rectangle 15">
            <a:extLst>
              <a:ext uri="{FF2B5EF4-FFF2-40B4-BE49-F238E27FC236}">
                <a16:creationId xmlns:a16="http://schemas.microsoft.com/office/drawing/2014/main" id="{7E4FB158-6035-F74C-9F36-5F0496B6909A}"/>
              </a:ext>
            </a:extLst>
          </p:cNvPr>
          <p:cNvSpPr/>
          <p:nvPr/>
        </p:nvSpPr>
        <p:spPr>
          <a:xfrm>
            <a:off x="222694" y="4681994"/>
            <a:ext cx="3177329" cy="858462"/>
          </a:xfrm>
          <a:prstGeom prst="round1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STEP 4</a:t>
            </a:r>
          </a:p>
          <a:p>
            <a:pPr algn="ctr"/>
            <a:r>
              <a:rPr lang="en-US" dirty="0"/>
              <a:t>Click the Link</a:t>
            </a:r>
          </a:p>
        </p:txBody>
      </p:sp>
      <p:sp>
        <p:nvSpPr>
          <p:cNvPr id="17" name="Round Single Corner Rectangle 16">
            <a:extLst>
              <a:ext uri="{FF2B5EF4-FFF2-40B4-BE49-F238E27FC236}">
                <a16:creationId xmlns:a16="http://schemas.microsoft.com/office/drawing/2014/main" id="{6ACB02C4-20A5-AD43-A9EB-1B34FE4A44DA}"/>
              </a:ext>
            </a:extLst>
          </p:cNvPr>
          <p:cNvSpPr/>
          <p:nvPr/>
        </p:nvSpPr>
        <p:spPr>
          <a:xfrm>
            <a:off x="261332" y="5663483"/>
            <a:ext cx="3228843" cy="1020651"/>
          </a:xfrm>
          <a:prstGeom prst="round1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STEP 5</a:t>
            </a:r>
          </a:p>
          <a:p>
            <a:pPr algn="ctr"/>
            <a:r>
              <a:rPr lang="en-US" dirty="0"/>
              <a:t>Enter the link</a:t>
            </a:r>
          </a:p>
          <a:p>
            <a:pPr algn="ctr"/>
            <a:r>
              <a:rPr lang="en-US" dirty="0">
                <a:hlinkClick r:id="rId7"/>
              </a:rPr>
              <a:t>https://www.something.com</a:t>
            </a:r>
            <a:endParaRPr lang="en-US" dirty="0"/>
          </a:p>
          <a:p>
            <a:pPr algn="ctr"/>
            <a:r>
              <a:rPr lang="en-US" dirty="0"/>
              <a:t>Open link</a:t>
            </a:r>
          </a:p>
        </p:txBody>
      </p:sp>
      <p:sp>
        <p:nvSpPr>
          <p:cNvPr id="18" name="Round Single Corner Rectangle 17">
            <a:extLst>
              <a:ext uri="{FF2B5EF4-FFF2-40B4-BE49-F238E27FC236}">
                <a16:creationId xmlns:a16="http://schemas.microsoft.com/office/drawing/2014/main" id="{1954029A-31F6-454A-B4A8-4207579DC4FB}"/>
              </a:ext>
            </a:extLst>
          </p:cNvPr>
          <p:cNvSpPr/>
          <p:nvPr/>
        </p:nvSpPr>
        <p:spPr>
          <a:xfrm>
            <a:off x="9416721" y="1167855"/>
            <a:ext cx="2502555" cy="1068947"/>
          </a:xfrm>
          <a:prstGeom prst="round1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 Single Corner Rectangle 18">
            <a:extLst>
              <a:ext uri="{FF2B5EF4-FFF2-40B4-BE49-F238E27FC236}">
                <a16:creationId xmlns:a16="http://schemas.microsoft.com/office/drawing/2014/main" id="{B8F1FA15-422D-B84B-8385-755A721CF9B6}"/>
              </a:ext>
            </a:extLst>
          </p:cNvPr>
          <p:cNvSpPr/>
          <p:nvPr/>
        </p:nvSpPr>
        <p:spPr>
          <a:xfrm>
            <a:off x="8718997" y="2459865"/>
            <a:ext cx="3309872" cy="1539055"/>
          </a:xfrm>
          <a:prstGeom prst="round1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/>
              <a:t>Name:Gertrude</a:t>
            </a:r>
            <a:r>
              <a:rPr lang="en-US" dirty="0"/>
              <a:t> Puplampu	ID:2531566</a:t>
            </a:r>
          </a:p>
          <a:p>
            <a:pPr algn="ctr"/>
            <a:r>
              <a:rPr lang="en-US" dirty="0"/>
              <a:t>Module Code:LCLM4002</a:t>
            </a:r>
          </a:p>
          <a:p>
            <a:pPr algn="ctr"/>
            <a:r>
              <a:rPr lang="en-US" dirty="0"/>
              <a:t>Module </a:t>
            </a:r>
            <a:r>
              <a:rPr lang="en-US" dirty="0" err="1"/>
              <a:t>Name:Digitai</a:t>
            </a:r>
            <a:r>
              <a:rPr lang="en-US" dirty="0"/>
              <a:t> Skills</a:t>
            </a:r>
          </a:p>
          <a:p>
            <a:pPr algn="ctr"/>
            <a:r>
              <a:rPr lang="en-US" dirty="0"/>
              <a:t>Lecturer </a:t>
            </a:r>
            <a:r>
              <a:rPr lang="en-US" dirty="0" err="1"/>
              <a:t>Name:Rejwan</a:t>
            </a:r>
            <a:r>
              <a:rPr lang="en-US" dirty="0"/>
              <a:t> </a:t>
            </a:r>
            <a:r>
              <a:rPr lang="en-US" dirty="0" err="1"/>
              <a:t>Sulaiman</a:t>
            </a:r>
            <a:r>
              <a:rPr lang="en-US" dirty="0"/>
              <a:t> 	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2790A5C-15E0-7849-A695-D3F8E3FFE7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18997" y="1071712"/>
            <a:ext cx="3200279" cy="1266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4082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4" id="{20DD6686-1A61-9D4C-87BC-205320CC45A6}" vid="{87FE71FE-1F4F-7E4A-A057-FDE3199CB9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749</TotalTime>
  <Words>73</Words>
  <Application>Microsoft Macintosh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insit hyperlinks in powerpoint </dc:title>
  <dc:creator>Gertrude Puplampu (2531566)</dc:creator>
  <cp:lastModifiedBy>Gertrude Puplampu (2531566)</cp:lastModifiedBy>
  <cp:revision>21</cp:revision>
  <dcterms:created xsi:type="dcterms:W3CDTF">2026-03-25T19:09:17Z</dcterms:created>
  <dcterms:modified xsi:type="dcterms:W3CDTF">2026-03-26T15:47:12Z</dcterms:modified>
</cp:coreProperties>
</file>