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6" r:id="rId3"/>
    <p:sldId id="267" r:id="rId4"/>
    <p:sldId id="272" r:id="rId5"/>
    <p:sldId id="257" r:id="rId6"/>
    <p:sldId id="259" r:id="rId7"/>
    <p:sldId id="260" r:id="rId8"/>
    <p:sldId id="273" r:id="rId9"/>
    <p:sldId id="274" r:id="rId10"/>
    <p:sldId id="275" r:id="rId11"/>
    <p:sldId id="278" r:id="rId12"/>
    <p:sldId id="277" r:id="rId13"/>
    <p:sldId id="26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97" autoAdjust="0"/>
    <p:restoredTop sz="94713" autoAdjust="0"/>
  </p:normalViewPr>
  <p:slideViewPr>
    <p:cSldViewPr>
      <p:cViewPr varScale="1">
        <p:scale>
          <a:sx n="81" d="100"/>
          <a:sy n="81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1E350-FE4A-4854-9DFB-88C2E491FCDF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0A695-2568-421C-86BC-306D1A1E4D3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97938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31547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66220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48214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54508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06757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061807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95775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43226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34703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1617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687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6834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8545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7158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0207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75239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56872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7587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0E27C-A78D-4A6D-A01C-B148936DD73D}" type="datetimeFigureOut">
              <a:rPr lang="en-GB" smtClean="0"/>
              <a:pPr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18360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Poster presentations: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088832" cy="1752600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Content is all for conference posters especially  when it comes to assessment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8462981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posters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5061" y="1556792"/>
            <a:ext cx="547260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72816"/>
            <a:ext cx="3312368" cy="4353347"/>
          </a:xfrm>
        </p:spPr>
        <p:txBody>
          <a:bodyPr>
            <a:normAutofit/>
          </a:bodyPr>
          <a:lstStyle/>
          <a:p>
            <a:r>
              <a:rPr lang="en-GB" sz="2800" dirty="0"/>
              <a:t>Posters construction</a:t>
            </a:r>
          </a:p>
          <a:p>
            <a:r>
              <a:rPr lang="en-GB" sz="2800" dirty="0"/>
              <a:t>Poster content</a:t>
            </a:r>
          </a:p>
          <a:p>
            <a:r>
              <a:rPr lang="en-GB" sz="2800" dirty="0"/>
              <a:t>Dos and don’ts</a:t>
            </a:r>
          </a:p>
          <a:p>
            <a:r>
              <a:rPr lang="en-GB" sz="2800" dirty="0"/>
              <a:t>Role of posters</a:t>
            </a:r>
          </a:p>
          <a:p>
            <a:r>
              <a:rPr lang="en-GB" sz="2800" dirty="0"/>
              <a:t>Examples of ‘research’ posters</a:t>
            </a:r>
          </a:p>
        </p:txBody>
      </p:sp>
      <p:sp>
        <p:nvSpPr>
          <p:cNvPr id="4" name="Rectangle 3"/>
          <p:cNvSpPr/>
          <p:nvPr/>
        </p:nvSpPr>
        <p:spPr>
          <a:xfrm>
            <a:off x="755576" y="567382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design consists of single words in a sans-serif column beneath a crown usually on a monochrome background and is a WWII poster that was never used but over used now!.</a:t>
            </a:r>
          </a:p>
        </p:txBody>
      </p:sp>
    </p:spTree>
    <p:extLst>
      <p:ext uri="{BB962C8B-B14F-4D97-AF65-F5344CB8AC3E}">
        <p14:creationId xmlns:p14="http://schemas.microsoft.com/office/powerpoint/2010/main" xmlns="" val="2517899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Posters as visual communications</a:t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455540" cy="3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442" y="4941168"/>
            <a:ext cx="3517950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69168" y="1484785"/>
            <a:ext cx="6275040" cy="44148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 many industries posters are used to effectively communicate concisely, in a visually attractive way, a central message, theme or concept. </a:t>
            </a:r>
          </a:p>
          <a:p>
            <a:r>
              <a:rPr lang="en-GB" dirty="0"/>
              <a:t>They can be a powerful way of getting relevant information across concisely.  </a:t>
            </a:r>
          </a:p>
          <a:p>
            <a:r>
              <a:rPr lang="en-GB" dirty="0"/>
              <a:t>In academia you may see them at conferences for example, published on line or as part of wider presentations of research.  </a:t>
            </a:r>
          </a:p>
          <a:p>
            <a:r>
              <a:rPr lang="en-GB" dirty="0"/>
              <a:t>Also used in ‘Industry’ so they are a valuable work-based learning skill to have.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21654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116531"/>
            <a:ext cx="3504427" cy="262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00808"/>
            <a:ext cx="7560840" cy="4525963"/>
          </a:xfrm>
        </p:spPr>
        <p:txBody>
          <a:bodyPr>
            <a:normAutofit lnSpcReduction="10000"/>
          </a:bodyPr>
          <a:lstStyle/>
          <a:p>
            <a:r>
              <a:rPr lang="en-GB" sz="2600" dirty="0"/>
              <a:t>Understanding what makes an effective poster:</a:t>
            </a:r>
          </a:p>
          <a:p>
            <a:pPr lvl="1"/>
            <a:r>
              <a:rPr lang="en-GB" sz="2600" dirty="0"/>
              <a:t>Information</a:t>
            </a:r>
          </a:p>
          <a:p>
            <a:pPr lvl="1"/>
            <a:r>
              <a:rPr lang="en-GB" sz="2600" dirty="0"/>
              <a:t>Aesthetics</a:t>
            </a:r>
          </a:p>
          <a:p>
            <a:pPr lvl="1"/>
            <a:r>
              <a:rPr lang="en-GB" sz="2600" dirty="0"/>
              <a:t>Techniques</a:t>
            </a:r>
          </a:p>
          <a:p>
            <a:pPr lvl="1"/>
            <a:endParaRPr lang="en-GB" sz="2600" dirty="0"/>
          </a:p>
          <a:p>
            <a:pPr lvl="1"/>
            <a:endParaRPr lang="en-GB" sz="2600" dirty="0"/>
          </a:p>
          <a:p>
            <a:pPr marL="457200" lvl="1" indent="0">
              <a:buNone/>
            </a:pPr>
            <a:endParaRPr lang="en-GB" sz="2600" dirty="0"/>
          </a:p>
          <a:p>
            <a:r>
              <a:rPr lang="en-GB" sz="2600" dirty="0"/>
              <a:t>How to make a poster using </a:t>
            </a:r>
            <a:r>
              <a:rPr lang="en-GB" sz="2600" dirty="0" err="1"/>
              <a:t>Powerpoint</a:t>
            </a:r>
            <a:r>
              <a:rPr lang="en-GB" sz="2600" dirty="0"/>
              <a:t> – understand what your remit is… see instruction slide</a:t>
            </a:r>
          </a:p>
          <a:p>
            <a:r>
              <a:rPr lang="en-GB" sz="2600" dirty="0"/>
              <a:t>ONE presentation of ‘research’ poster for students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43175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Issues covered</a:t>
            </a:r>
            <a:br>
              <a:rPr lang="en-GB" dirty="0"/>
            </a:br>
            <a:r>
              <a:rPr lang="en-GB" dirty="0"/>
              <a:t>for your 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Content </a:t>
            </a:r>
          </a:p>
          <a:p>
            <a:r>
              <a:rPr lang="en-GB" dirty="0"/>
              <a:t>Structure </a:t>
            </a:r>
          </a:p>
          <a:p>
            <a:r>
              <a:rPr lang="en-GB" dirty="0"/>
              <a:t>Visual impact </a:t>
            </a:r>
          </a:p>
          <a:p>
            <a:r>
              <a:rPr lang="en-GB" dirty="0"/>
              <a:t>Clarity</a:t>
            </a:r>
          </a:p>
          <a:p>
            <a:r>
              <a:rPr lang="en-GB" dirty="0"/>
              <a:t>Use of Conventions</a:t>
            </a:r>
          </a:p>
          <a:p>
            <a:r>
              <a:rPr lang="en-GB" dirty="0"/>
              <a:t>Referencing/Citations</a:t>
            </a:r>
          </a:p>
          <a:p>
            <a:endParaRPr lang="en-GB" dirty="0"/>
          </a:p>
          <a:p>
            <a:pPr algn="ctr">
              <a:buNone/>
            </a:pPr>
            <a:r>
              <a:rPr lang="en-GB" dirty="0"/>
              <a:t>Keep targeted on the task and keep the target audience in mind</a:t>
            </a:r>
          </a:p>
          <a:p>
            <a:endParaRPr lang="en-GB" dirty="0"/>
          </a:p>
        </p:txBody>
      </p:sp>
      <p:pic>
        <p:nvPicPr>
          <p:cNvPr id="1026" name="Picture 2" descr="http://clc2.uniservity.com/GroupDownloadAttachment.asp?GroupId=533874&amp;AttachmentID=93076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34004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9855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Communicating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communicate concisely the following</a:t>
            </a:r>
          </a:p>
          <a:p>
            <a:r>
              <a:rPr lang="en-GB" dirty="0"/>
              <a:t>key points, </a:t>
            </a:r>
          </a:p>
          <a:p>
            <a:r>
              <a:rPr lang="en-GB" dirty="0"/>
              <a:t>what the relevant information or message you want to convey is</a:t>
            </a:r>
          </a:p>
          <a:p>
            <a:r>
              <a:rPr lang="en-GB" dirty="0"/>
              <a:t>how you will illustrate this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picture is worth a thousand words but NOT at the expense of good and appropriate content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13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85118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impact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effectiveness of images </a:t>
            </a:r>
          </a:p>
          <a:p>
            <a:r>
              <a:rPr lang="en-GB" dirty="0"/>
              <a:t>colour </a:t>
            </a:r>
          </a:p>
          <a:p>
            <a:r>
              <a:rPr lang="en-GB" dirty="0"/>
              <a:t>clarity </a:t>
            </a:r>
          </a:p>
          <a:p>
            <a:r>
              <a:rPr lang="en-GB" dirty="0"/>
              <a:t>font</a:t>
            </a:r>
          </a:p>
          <a:p>
            <a:r>
              <a:rPr lang="en-GB" dirty="0"/>
              <a:t>formatting used </a:t>
            </a:r>
          </a:p>
          <a:p>
            <a:r>
              <a:rPr lang="en-GB" dirty="0"/>
              <a:t>layout </a:t>
            </a:r>
          </a:p>
          <a:p>
            <a:r>
              <a:rPr lang="en-GB" dirty="0"/>
              <a:t>navigation around the information</a:t>
            </a:r>
          </a:p>
          <a:p>
            <a:pPr marL="0" indent="0">
              <a:buNone/>
            </a:pPr>
            <a:r>
              <a:rPr lang="en-GB" dirty="0"/>
              <a:t>Remember in the real world people are visually impaired, colour blind, dyslexic, forgotten their specs/contact lenses….. and beauty is in the eye of the beholder…..</a:t>
            </a:r>
          </a:p>
        </p:txBody>
      </p:sp>
      <p:pic>
        <p:nvPicPr>
          <p:cNvPr id="3074" name="Picture 2" descr="http://www.visimpact.co.uk/_assets/client/images/collateral/vi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9"/>
            <a:ext cx="4929154" cy="231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0191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Basics of Backgrounds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White, near white, very pale are less than ideal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400" dirty="0"/>
              <a:t>- can appear bland but may work effectively with some topics</a:t>
            </a:r>
          </a:p>
          <a:p>
            <a:r>
              <a:rPr lang="en-GB" sz="2800" dirty="0"/>
              <a:t>Darker backgrounds are easier on the eye </a:t>
            </a:r>
          </a:p>
          <a:p>
            <a:r>
              <a:rPr lang="en-GB" sz="2800" dirty="0"/>
              <a:t>Coloured posters can be dramatic </a:t>
            </a:r>
          </a:p>
          <a:p>
            <a:pPr marL="0" indent="0">
              <a:buNone/>
            </a:pPr>
            <a:r>
              <a:rPr lang="en-GB" sz="2800" dirty="0"/>
              <a:t>	- </a:t>
            </a:r>
            <a:r>
              <a:rPr lang="en-GB" sz="2400" dirty="0"/>
              <a:t>but can also clash, can cause visual distress or visual fatigue</a:t>
            </a:r>
          </a:p>
          <a:p>
            <a:r>
              <a:rPr lang="en-GB" sz="2800" dirty="0"/>
              <a:t>Consider the contrast of background and text</a:t>
            </a:r>
          </a:p>
          <a:p>
            <a:pPr marL="0" indent="0">
              <a:buNone/>
            </a:pPr>
            <a:r>
              <a:rPr lang="en-GB" sz="2800" dirty="0"/>
              <a:t>	- </a:t>
            </a:r>
            <a:r>
              <a:rPr lang="en-GB" sz="2400" dirty="0"/>
              <a:t>especially if strong colours and fancy texts are used</a:t>
            </a:r>
          </a:p>
          <a:p>
            <a:r>
              <a:rPr lang="en-GB" sz="2800" dirty="0"/>
              <a:t>Images, illustrations or photographs as background:</a:t>
            </a:r>
          </a:p>
          <a:p>
            <a:pPr marL="0" indent="0">
              <a:buNone/>
            </a:pPr>
            <a:r>
              <a:rPr lang="en-GB" sz="2800" dirty="0"/>
              <a:t>	- </a:t>
            </a:r>
            <a:r>
              <a:rPr lang="en-GB" sz="2400" dirty="0"/>
              <a:t>too much may be visually distressing, confusing, distracting 	- loss of resolution  or ‘</a:t>
            </a:r>
            <a:r>
              <a:rPr lang="en-GB" sz="2400" dirty="0" err="1"/>
              <a:t>pixelation</a:t>
            </a:r>
            <a:r>
              <a:rPr lang="en-GB" sz="2400" dirty="0"/>
              <a:t>’ </a:t>
            </a:r>
          </a:p>
          <a:p>
            <a:pPr marL="0" indent="0">
              <a:buNone/>
            </a:pPr>
            <a:r>
              <a:rPr lang="en-GB" sz="2400" dirty="0"/>
              <a:t>	- however, a picture is worth a thousand words…..</a:t>
            </a:r>
          </a:p>
        </p:txBody>
      </p:sp>
    </p:spTree>
    <p:extLst>
      <p:ext uri="{BB962C8B-B14F-4D97-AF65-F5344CB8AC3E}">
        <p14:creationId xmlns:p14="http://schemas.microsoft.com/office/powerpoint/2010/main" xmlns="" val="373172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i="1" spc="-300" dirty="0"/>
              <a:t>Font</a:t>
            </a:r>
            <a:r>
              <a:rPr lang="en-GB" dirty="0"/>
              <a:t> </a:t>
            </a:r>
            <a:r>
              <a:rPr lang="en-GB" b="1" spc="-300" dirty="0"/>
              <a:t>use</a:t>
            </a:r>
            <a:r>
              <a:rPr lang="en-GB" dirty="0"/>
              <a:t>: </a:t>
            </a:r>
            <a:r>
              <a:rPr lang="en-GB" i="1" dirty="0"/>
              <a:t>avoid</a:t>
            </a:r>
            <a:r>
              <a:rPr lang="en-GB" dirty="0"/>
              <a:t> </a:t>
            </a:r>
            <a:r>
              <a:rPr lang="en-GB" b="1" spc="-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visual</a:t>
            </a:r>
            <a:r>
              <a:rPr lang="en-GB" dirty="0"/>
              <a:t>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Font size: you should be able to read from 1-2m away comfortably</a:t>
            </a:r>
          </a:p>
          <a:p>
            <a:pPr marL="457200" lvl="1" indent="0">
              <a:buNone/>
            </a:pPr>
            <a:endParaRPr lang="en-GB" sz="2400" dirty="0"/>
          </a:p>
          <a:p>
            <a:r>
              <a:rPr lang="en-GB" sz="2800" dirty="0"/>
              <a:t>Font size: hierarchy of information:</a:t>
            </a:r>
          </a:p>
          <a:p>
            <a:pPr lvl="1"/>
            <a:r>
              <a:rPr lang="en-GB" sz="5200" dirty="0"/>
              <a:t>Title: large point </a:t>
            </a:r>
          </a:p>
          <a:p>
            <a:pPr lvl="1"/>
            <a:r>
              <a:rPr lang="en-GB" sz="3500" dirty="0"/>
              <a:t>Subheadings: medium point</a:t>
            </a:r>
          </a:p>
          <a:p>
            <a:pPr lvl="1"/>
            <a:r>
              <a:rPr lang="en-GB" sz="2600" dirty="0"/>
              <a:t>Body text: smaller</a:t>
            </a:r>
          </a:p>
          <a:p>
            <a:pPr lvl="1"/>
            <a:endParaRPr lang="en-GB" sz="2400" dirty="0"/>
          </a:p>
          <a:p>
            <a:r>
              <a:rPr lang="en-GB" sz="2800" dirty="0"/>
              <a:t>Think carefully about choice of font</a:t>
            </a:r>
          </a:p>
          <a:p>
            <a:pPr lvl="1"/>
            <a:r>
              <a:rPr lang="en-GB" sz="2400" dirty="0"/>
              <a:t>use rounded font for ease of reading, e.g. </a:t>
            </a:r>
            <a:r>
              <a:rPr lang="en-GB" sz="2400" dirty="0">
                <a:latin typeface="Sans serif"/>
              </a:rPr>
              <a:t>Sans Serif,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Calibri</a:t>
            </a:r>
            <a:r>
              <a:rPr lang="en-GB" sz="2400" dirty="0"/>
              <a:t>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Arial, etc.</a:t>
            </a:r>
            <a:r>
              <a:rPr lang="en-GB" sz="2400" dirty="0"/>
              <a:t>)</a:t>
            </a:r>
          </a:p>
          <a:p>
            <a:pPr lvl="1"/>
            <a:r>
              <a:rPr lang="en-GB" sz="2400" dirty="0"/>
              <a:t>avoid mixing font styles – use one and stick to it</a:t>
            </a:r>
          </a:p>
          <a:p>
            <a:pPr lvl="1"/>
            <a:r>
              <a:rPr lang="en-GB" sz="2400" dirty="0"/>
              <a:t>keep </a:t>
            </a:r>
            <a:r>
              <a:rPr lang="en-GB" sz="2400" b="1" dirty="0"/>
              <a:t>bold</a:t>
            </a:r>
            <a:r>
              <a:rPr lang="en-GB" sz="2400" dirty="0"/>
              <a:t>, </a:t>
            </a:r>
            <a:r>
              <a:rPr lang="en-GB" sz="2400" u="sng" dirty="0"/>
              <a:t>underlining</a:t>
            </a:r>
            <a:r>
              <a:rPr lang="en-GB" sz="2400" dirty="0"/>
              <a:t>, </a:t>
            </a:r>
            <a:r>
              <a:rPr lang="en-GB" sz="2400" i="1" dirty="0"/>
              <a:t>italics</a:t>
            </a:r>
            <a:r>
              <a:rPr lang="en-GB" sz="2400" dirty="0"/>
              <a:t>, etc. to minimum</a:t>
            </a:r>
          </a:p>
          <a:p>
            <a:pPr lvl="1"/>
            <a:endParaRPr lang="en-GB" sz="2400" dirty="0"/>
          </a:p>
          <a:p>
            <a:pPr marL="457200" lvl="1" indent="0">
              <a:buNone/>
            </a:pPr>
            <a:endParaRPr lang="en-GB" sz="2400" dirty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53652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362" y="1725161"/>
            <a:ext cx="843528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Decide orientation  	</a:t>
            </a:r>
            <a:r>
              <a:rPr lang="en-GB" dirty="0">
                <a:solidFill>
                  <a:prstClr val="black"/>
                </a:solidFill>
                <a:sym typeface="Wingdings"/>
              </a:rPr>
              <a:t></a:t>
            </a:r>
            <a:endParaRPr lang="en-GB" dirty="0"/>
          </a:p>
          <a:p>
            <a:r>
              <a:rPr lang="en-GB" dirty="0"/>
              <a:t>Ease of navigation – the flow of information</a:t>
            </a:r>
          </a:p>
          <a:p>
            <a:r>
              <a:rPr lang="en-GB" dirty="0"/>
              <a:t>Keep formatting simple</a:t>
            </a:r>
          </a:p>
          <a:p>
            <a:pPr marL="0" indent="0">
              <a:buNone/>
            </a:pPr>
            <a:r>
              <a:rPr lang="en-GB" dirty="0"/>
              <a:t>	margins, headings and footer space</a:t>
            </a:r>
          </a:p>
          <a:p>
            <a:r>
              <a:rPr lang="en-GB" dirty="0"/>
              <a:t>Justify your text to left- but centre titles</a:t>
            </a:r>
          </a:p>
          <a:p>
            <a:r>
              <a:rPr lang="en-GB" dirty="0"/>
              <a:t>Use appropriate spacing </a:t>
            </a:r>
          </a:p>
          <a:p>
            <a:r>
              <a:rPr lang="en-GB" dirty="0"/>
              <a:t>One point per sentence – short for clarity</a:t>
            </a:r>
          </a:p>
          <a:p>
            <a:r>
              <a:rPr lang="en-GB" dirty="0"/>
              <a:t>Use headings, sub-headings, side headings, bullet points, numbering, lists……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28997" y="1375919"/>
            <a:ext cx="1126703" cy="912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255961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are presenting to other foundation students </a:t>
            </a:r>
          </a:p>
          <a:p>
            <a:r>
              <a:rPr lang="en-GB" dirty="0"/>
              <a:t>Either on-line or residentially through the computer projected onto a screen (not hardcopy)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1196752"/>
            <a:ext cx="3672408" cy="548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6638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/>
              <a:t>Organisation of Information:</a:t>
            </a:r>
            <a:br>
              <a:rPr lang="en-GB" sz="4000" dirty="0"/>
            </a:br>
            <a:r>
              <a:rPr lang="en-GB" sz="3100" dirty="0"/>
              <a:t>Arrange logically. Present briefly. Illustrate clearly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Introduction: </a:t>
            </a:r>
          </a:p>
          <a:p>
            <a:pPr lvl="1"/>
            <a:r>
              <a:rPr lang="en-GB" sz="2400" dirty="0"/>
              <a:t>briefly present your idea, include what you want to cover </a:t>
            </a:r>
          </a:p>
          <a:p>
            <a:pPr lvl="1"/>
            <a:r>
              <a:rPr lang="en-GB" sz="2400" dirty="0"/>
              <a:t>Include the study area, case studies, examples used etc.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Main body – outline the issues, any previous ideas, research, reflections, </a:t>
            </a:r>
          </a:p>
          <a:p>
            <a:r>
              <a:rPr lang="en-US" sz="2800" dirty="0"/>
              <a:t>Discussion or conclusion </a:t>
            </a:r>
          </a:p>
          <a:p>
            <a:pPr lvl="1"/>
            <a:r>
              <a:rPr lang="en-US" sz="2400" dirty="0"/>
              <a:t>should sum up the work BUT not just summarise</a:t>
            </a:r>
          </a:p>
          <a:p>
            <a:pPr lvl="1"/>
            <a:r>
              <a:rPr lang="en-US" sz="2400" dirty="0"/>
              <a:t>should place a ‘value’ on your thoughts and ideas, was it helpful, did it progress knowledge, </a:t>
            </a:r>
          </a:p>
          <a:p>
            <a:pPr lvl="1"/>
            <a:r>
              <a:rPr lang="en-US" sz="2400" dirty="0"/>
              <a:t>make a judgment about did it work, not work could work but…..</a:t>
            </a:r>
          </a:p>
          <a:p>
            <a:pPr marL="457200" lvl="1" indent="0">
              <a:buNone/>
            </a:pPr>
            <a:r>
              <a:rPr lang="en-US" sz="2400" dirty="0"/>
              <a:t>	</a:t>
            </a:r>
          </a:p>
          <a:p>
            <a:pPr marL="0" indent="0">
              <a:buNone/>
            </a:pPr>
            <a:r>
              <a:rPr lang="en-US" sz="2100" dirty="0"/>
              <a:t>Reference list, sources of information, acknowledgements etc. small and at the end but are still needed</a:t>
            </a:r>
          </a:p>
        </p:txBody>
      </p:sp>
    </p:spTree>
    <p:extLst>
      <p:ext uri="{BB962C8B-B14F-4D97-AF65-F5344CB8AC3E}">
        <p14:creationId xmlns:p14="http://schemas.microsoft.com/office/powerpoint/2010/main" xmlns="" val="376154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Summary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Concise content (no waffle)</a:t>
            </a:r>
          </a:p>
          <a:p>
            <a:r>
              <a:rPr lang="en-GB" dirty="0"/>
              <a:t>Key points (not everything)</a:t>
            </a:r>
          </a:p>
          <a:p>
            <a:r>
              <a:rPr lang="en-GB" dirty="0"/>
              <a:t>Design (orientation, flow)</a:t>
            </a:r>
          </a:p>
          <a:p>
            <a:r>
              <a:rPr lang="en-GB" dirty="0"/>
              <a:t>Visuals, colour, images, font style and size etc.</a:t>
            </a:r>
          </a:p>
          <a:p>
            <a:r>
              <a:rPr lang="en-GB" dirty="0"/>
              <a:t>Use your poster to talk to it NOT read it out.</a:t>
            </a:r>
          </a:p>
          <a:p>
            <a:r>
              <a:rPr lang="en-GB" dirty="0"/>
              <a:t>Use the illustrations – refer to them</a:t>
            </a:r>
          </a:p>
          <a:p>
            <a:r>
              <a:rPr lang="en-GB" dirty="0"/>
              <a:t>Keep your audience in mind….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507073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369</TotalTime>
  <Words>569</Words>
  <Application>Microsoft Office PowerPoint</Application>
  <PresentationFormat>On-screen Show (4:3)</PresentationFormat>
  <Paragraphs>113</Paragraphs>
  <Slides>13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Poster presentations:   </vt:lpstr>
      <vt:lpstr>Purpose of posters</vt:lpstr>
      <vt:lpstr> Posters as visual communications </vt:lpstr>
      <vt:lpstr>Creating a Poster</vt:lpstr>
      <vt:lpstr>Issues covered for your target audience</vt:lpstr>
      <vt:lpstr>Communicating Content</vt:lpstr>
      <vt:lpstr>Visual impact</vt:lpstr>
      <vt:lpstr>Basics of Backgrounds</vt:lpstr>
      <vt:lpstr>Font use: avoid visual distress</vt:lpstr>
      <vt:lpstr>Layout</vt:lpstr>
      <vt:lpstr>Remit</vt:lpstr>
      <vt:lpstr> Organisation of Information: Arrange logically. Present briefly. Illustrate clearly </vt:lpstr>
      <vt:lpstr>Summary 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Quentin</cp:lastModifiedBy>
  <cp:revision>51</cp:revision>
  <dcterms:created xsi:type="dcterms:W3CDTF">2012-11-14T16:09:40Z</dcterms:created>
  <dcterms:modified xsi:type="dcterms:W3CDTF">2022-02-28T12:12:50Z</dcterms:modified>
</cp:coreProperties>
</file>