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ppt/diagrams/data3.xml" ContentType="application/vnd.openxmlformats-officedocument.drawingml.diagramData+xml"/>
  <Override PartName="/ppt/diagrams/layout3.xml" ContentType="application/vnd.openxmlformats-officedocument.drawingml.diagramLayout+xml"/>
  <Override PartName="/ppt/diagrams/quickStyle3.xml" ContentType="application/vnd.openxmlformats-officedocument.drawingml.diagramStyle+xml"/>
  <Override PartName="/ppt/diagrams/colors3.xml" ContentType="application/vnd.openxmlformats-officedocument.drawingml.diagramColors+xml"/>
  <Override PartName="/ppt/diagrams/drawing3.xml" ContentType="application/vnd.ms-office.drawingml.diagramDrawing+xml"/>
  <Override PartName="/ppt/diagrams/data4.xml" ContentType="application/vnd.openxmlformats-officedocument.drawingml.diagramData+xml"/>
  <Override PartName="/ppt/diagrams/layout4.xml" ContentType="application/vnd.openxmlformats-officedocument.drawingml.diagramLayout+xml"/>
  <Override PartName="/ppt/diagrams/quickStyle4.xml" ContentType="application/vnd.openxmlformats-officedocument.drawingml.diagramStyle+xml"/>
  <Override PartName="/ppt/diagrams/colors4.xml" ContentType="application/vnd.openxmlformats-officedocument.drawingml.diagramColors+xml"/>
  <Override PartName="/ppt/diagrams/drawing4.xml" ContentType="application/vnd.ms-office.drawingml.diagramDrawing+xml"/>
  <Override PartName="/ppt/diagrams/data5.xml" ContentType="application/vnd.openxmlformats-officedocument.drawingml.diagramData+xml"/>
  <Override PartName="/ppt/diagrams/layout5.xml" ContentType="application/vnd.openxmlformats-officedocument.drawingml.diagramLayout+xml"/>
  <Override PartName="/ppt/diagrams/quickStyle5.xml" ContentType="application/vnd.openxmlformats-officedocument.drawingml.diagramStyle+xml"/>
  <Override PartName="/ppt/diagrams/colors5.xml" ContentType="application/vnd.openxmlformats-officedocument.drawingml.diagramColors+xml"/>
  <Override PartName="/ppt/diagrams/drawing5.xml" ContentType="application/vnd.ms-office.drawingml.diagramDrawing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84" r:id="rId1"/>
  </p:sldMasterIdLst>
  <p:sldIdLst>
    <p:sldId id="256" r:id="rId2"/>
    <p:sldId id="258" r:id="rId3"/>
    <p:sldId id="259" r:id="rId4"/>
    <p:sldId id="260" r:id="rId5"/>
    <p:sldId id="261" r:id="rId6"/>
    <p:sldId id="262" r:id="rId7"/>
    <p:sldId id="263" r:id="rId8"/>
    <p:sldId id="272" r:id="rId9"/>
    <p:sldId id="265" r:id="rId10"/>
    <p:sldId id="266" r:id="rId11"/>
    <p:sldId id="267" r:id="rId12"/>
    <p:sldId id="268" r:id="rId13"/>
    <p:sldId id="269" r:id="rId14"/>
    <p:sldId id="270" r:id="rId15"/>
    <p:sldId id="271" r:id="rId16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0CE4F1FE-E119-01EA-766E-4E41DA37C59B}" v="2" dt="2025-11-30T18:05:27.694"/>
    <p1510:client id="{28DC452C-A7EE-42B1-BC60-A512EB7D3228}" v="1" dt="2025-11-30T18:09:41.050"/>
  </p1510:revLst>
</p1510:revInfo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7E9639D4-E3E2-4D34-9284-5A2195B3D0D7}" styleName="Light Style 2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  <a:top>
            <a:lnRef idx="1">
              <a:schemeClr val="tx1"/>
            </a:lnRef>
          </a:top>
          <a:bottom>
            <a:lnRef idx="1">
              <a:schemeClr val="tx1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tx1"/>
            </a:lnRef>
          </a:top>
          <a:bottom>
            <a:lnRef idx="1">
              <a:schemeClr val="tx1"/>
            </a:lnRef>
          </a:bottom>
        </a:tcBdr>
      </a:tcStyle>
    </a:band1H>
    <a:band1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1V>
    <a:band2V>
      <a:tcStyle>
        <a:tcBdr>
          <a:left>
            <a:lnRef idx="1">
              <a:schemeClr val="tx1"/>
            </a:lnRef>
          </a:left>
          <a:right>
            <a:lnRef idx="1">
              <a:schemeClr val="tx1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tx1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tx1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slideViewPr>
    <p:cSldViewPr snapToGrid="0">
      <p:cViewPr>
        <p:scale>
          <a:sx n="1" d="2"/>
          <a:sy n="1" d="2"/>
        </p:scale>
        <p:origin x="0" y="0"/>
      </p:cViewPr>
      <p:guideLst>
        <p:guide orient="horz" pos="2160"/>
        <p:guide pos="3840"/>
      </p:guideLst>
    </p:cSldViewPr>
  </p:slide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gundo susso" userId="610c52383ed6064b" providerId="LiveId" clId="{28DC452C-A7EE-42B1-BC60-A512EB7D3228}"/>
    <pc:docChg chg="addSld delSld">
      <pc:chgData name="gundo susso" userId="610c52383ed6064b" providerId="LiveId" clId="{28DC452C-A7EE-42B1-BC60-A512EB7D3228}" dt="2025-11-30T18:09:41.050" v="1" actId="47"/>
      <pc:docMkLst>
        <pc:docMk/>
      </pc:docMkLst>
      <pc:sldChg chg="new del">
        <pc:chgData name="gundo susso" userId="610c52383ed6064b" providerId="LiveId" clId="{28DC452C-A7EE-42B1-BC60-A512EB7D3228}" dt="2025-11-30T18:09:41.050" v="1" actId="47"/>
        <pc:sldMkLst>
          <pc:docMk/>
          <pc:sldMk cId="41096914" sldId="273"/>
        </pc:sldMkLst>
      </pc:sldChg>
    </pc:docChg>
  </pc:docChgLst>
  <pc:docChgLst>
    <pc:chgData name="Guest User" providerId="Windows Live" clId="Web-{0CE4F1FE-E119-01EA-766E-4E41DA37C59B}"/>
    <pc:docChg chg="addSld delSld">
      <pc:chgData name="Guest User" userId="" providerId="Windows Live" clId="Web-{0CE4F1FE-E119-01EA-766E-4E41DA37C59B}" dt="2025-11-30T18:05:27.694" v="1"/>
      <pc:docMkLst>
        <pc:docMk/>
      </pc:docMkLst>
      <pc:sldChg chg="add del replId">
        <pc:chgData name="Guest User" userId="" providerId="Windows Live" clId="Web-{0CE4F1FE-E119-01EA-766E-4E41DA37C59B}" dt="2025-11-30T18:05:27.694" v="1"/>
        <pc:sldMkLst>
          <pc:docMk/>
          <pc:sldMk cId="2858506441" sldId="273"/>
        </pc:sldMkLst>
      </pc:sldChg>
    </pc:docChg>
  </pc:docChgLst>
</pc:chgInfo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3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4.xml><?xml version="1.0" encoding="utf-8"?>
<dgm:colorsDef xmlns:dgm="http://schemas.openxmlformats.org/drawingml/2006/diagram" xmlns:a="http://schemas.openxmlformats.org/drawingml/2006/main" uniqueId="urn:microsoft.com/office/officeart/2005/8/colors/colorful3">
  <dgm:title val=""/>
  <dgm:desc val=""/>
  <dgm:catLst>
    <dgm:cat type="colorful" pri="10300"/>
  </dgm:catLst>
  <dgm:styleLbl name="node0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>
      <a:schemeClr val="accent3"/>
      <a:schemeClr val="accent4"/>
    </dgm:fillClrLst>
    <dgm:linClrLst>
      <a:schemeClr val="accent3"/>
      <a:schemeClr val="accent4"/>
    </dgm:linClrLst>
    <dgm:effectClrLst/>
    <dgm:txLinClrLst/>
    <dgm:txFillClrLst/>
    <dgm:txEffectClrLst/>
  </dgm:styleLbl>
  <dgm:styleLbl name="lnNode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>
      <a:schemeClr val="accent3">
        <a:alpha val="50000"/>
      </a:schemeClr>
      <a:schemeClr val="accent4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>
      <a:schemeClr val="accent3">
        <a:tint val="50000"/>
      </a:schemeClr>
      <a:schemeClr val="accent4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3">
        <a:tint val="50000"/>
      </a:schemeClr>
      <a:schemeClr val="accent4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>
      <a:schemeClr val="accent3"/>
      <a:schemeClr val="accent4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/>
    <dgm:linClrLst>
      <a:schemeClr val="accent3"/>
      <a:schemeClr val="accent4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3"/>
    </dgm:fillClrLst>
    <dgm:linClrLst meth="repeat">
      <a:schemeClr val="accent3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3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1">
    <dgm:fillClrLst meth="repeat">
      <a:schemeClr val="accent4"/>
    </dgm:fillClrLst>
    <dgm:linClrLst meth="repeat">
      <a:schemeClr val="lt1">
        <a:shade val="80000"/>
      </a:schemeClr>
    </dgm:linClrLst>
    <dgm:effectClrLst/>
    <dgm:txLinClrLst/>
    <dgm:txFillClrLst/>
    <dgm:txEffectClrLst/>
  </dgm:styleLbl>
  <dgm:styleLbl name="asst2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3"/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2">
        <a:tint val="9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2">
        <a:tint val="70000"/>
      </a:schemeClr>
    </dgm:fillClrLst>
    <dgm:linClrLst meth="repeat">
      <a:schemeClr val="accent5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6">
        <a:tint val="50000"/>
      </a:schemeClr>
    </dgm:fillClrLst>
    <dgm:linClrLst meth="repeat">
      <a:schemeClr val="accent6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2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>
      <a:schemeClr val="accent3"/>
      <a:schemeClr val="accent4"/>
    </dgm:linClrLst>
    <dgm:effectClrLst/>
    <dgm:txLinClrLst/>
    <dgm:txFillClrLst meth="repeat">
      <a:schemeClr val="dk1"/>
    </dgm:txFillClrLst>
    <dgm:txEffectClrLst/>
  </dgm:styleLbl>
  <dgm:styleLbl name="f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>
      <a:schemeClr val="accent3">
        <a:tint val="40000"/>
        <a:alpha val="90000"/>
      </a:schemeClr>
      <a:schemeClr val="accent4">
        <a:tint val="40000"/>
        <a:alpha val="90000"/>
      </a:schemeClr>
    </dgm:fillClrLst>
    <dgm:linClrLst>
      <a:schemeClr val="accent3">
        <a:tint val="40000"/>
        <a:alpha val="90000"/>
      </a:schemeClr>
      <a:schemeClr val="accent4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5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6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3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3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2">
        <a:tint val="50000"/>
        <a:alpha val="40000"/>
      </a:schemeClr>
    </dgm:fillClrLst>
    <dgm:linClrLst meth="repeat">
      <a:schemeClr val="accent3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3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colors5.xml><?xml version="1.0" encoding="utf-8"?>
<dgm:colorsDef xmlns:dgm="http://schemas.openxmlformats.org/drawingml/2006/diagram" xmlns:a="http://schemas.openxmlformats.org/drawingml/2006/main" uniqueId="urn:microsoft.com/office/officeart/2005/8/colors/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>
        <a:tint val="40000"/>
      </a:schemeClr>
    </dgm:fillClrLst>
    <dgm:linClrLst meth="repeat">
      <a:schemeClr val="dk1"/>
    </dgm:linClrLst>
    <dgm:effectClrLst/>
    <dgm:txLinClrLst/>
    <dgm:txFillClrLst meth="repeat">
      <a:schemeClr val="dk1"/>
    </dgm:txFillClrLst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tx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25C94F51-9364-42C3-8B8A-1AD9A0C8F496}" type="doc">
      <dgm:prSet loTypeId="urn:microsoft.com/office/officeart/2005/8/layout/radial6" loCatId="cycle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AU"/>
        </a:p>
      </dgm:t>
    </dgm:pt>
    <dgm:pt modelId="{1BDD9F80-CA91-4B5E-A738-094D547E5595}">
      <dgm:prSet phldrT="[Text]" custT="1"/>
      <dgm:spPr/>
      <dgm:t>
        <a:bodyPr/>
        <a:lstStyle/>
        <a:p>
          <a:pPr>
            <a:buNone/>
          </a:pPr>
          <a:r>
            <a:rPr lang="en-AU" sz="1400">
              <a:latin typeface="Times New Roman" panose="02020603050405020304" pitchFamily="18" charset="0"/>
              <a:cs typeface="Times New Roman" panose="02020603050405020304" pitchFamily="18" charset="0"/>
            </a:rPr>
            <a:t>Vygotsky’s socio‑cultural theory</a:t>
          </a:r>
        </a:p>
      </dgm:t>
    </dgm:pt>
    <dgm:pt modelId="{498D7B66-43E9-4E28-A983-DEFE2BE7E958}" type="parTrans" cxnId="{2F881634-A4D8-4EF6-8EBE-08D4B4BA1CFD}">
      <dgm:prSet/>
      <dgm:spPr/>
      <dgm:t>
        <a:bodyPr/>
        <a:lstStyle/>
        <a:p>
          <a:endParaRPr lang="en-AU"/>
        </a:p>
      </dgm:t>
    </dgm:pt>
    <dgm:pt modelId="{6314315C-C343-4686-91ED-857B306D164B}" type="sibTrans" cxnId="{2F881634-A4D8-4EF6-8EBE-08D4B4BA1CFD}">
      <dgm:prSet/>
      <dgm:spPr/>
      <dgm:t>
        <a:bodyPr/>
        <a:lstStyle/>
        <a:p>
          <a:endParaRPr lang="en-AU"/>
        </a:p>
      </dgm:t>
    </dgm:pt>
    <dgm:pt modelId="{FE252257-666B-4FEC-8D7D-F6A30DE7E3AB}">
      <dgm:prSet phldrT="[Text]" custT="1"/>
      <dgm:spPr/>
      <dgm:t>
        <a:bodyPr/>
        <a:lstStyle/>
        <a:p>
          <a:pPr>
            <a:buNone/>
          </a:pPr>
          <a:r>
            <a:rPr lang="en-AU" sz="1400" i="1">
              <a:latin typeface="Times New Roman" panose="02020603050405020304" pitchFamily="18" charset="0"/>
              <a:cs typeface="Times New Roman" panose="02020603050405020304" pitchFamily="18" charset="0"/>
            </a:rPr>
            <a:t>social interaction</a:t>
          </a:r>
          <a:endParaRPr lang="en-AU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942E48E-4B7A-4AD5-8211-695F71CCB190}" type="parTrans" cxnId="{74448113-AD45-40AB-A93E-F59BBD2977B1}">
      <dgm:prSet/>
      <dgm:spPr/>
      <dgm:t>
        <a:bodyPr/>
        <a:lstStyle/>
        <a:p>
          <a:endParaRPr lang="en-AU"/>
        </a:p>
      </dgm:t>
    </dgm:pt>
    <dgm:pt modelId="{DBB3B692-8C63-4EC5-875D-3AC7FE834112}" type="sibTrans" cxnId="{74448113-AD45-40AB-A93E-F59BBD2977B1}">
      <dgm:prSet/>
      <dgm:spPr/>
      <dgm:t>
        <a:bodyPr/>
        <a:lstStyle/>
        <a:p>
          <a:endParaRPr lang="en-A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3EB6437-1713-486B-9B12-4FB84F431613}">
      <dgm:prSet custT="1"/>
      <dgm:spPr/>
      <dgm:t>
        <a:bodyPr/>
        <a:lstStyle/>
        <a:p>
          <a:pPr>
            <a:buNone/>
          </a:pPr>
          <a:r>
            <a:rPr lang="en-AU" sz="1400" i="1">
              <a:latin typeface="Times New Roman" panose="02020603050405020304" pitchFamily="18" charset="0"/>
              <a:cs typeface="Times New Roman" panose="02020603050405020304" pitchFamily="18" charset="0"/>
            </a:rPr>
            <a:t>cultural tools</a:t>
          </a:r>
          <a:endParaRPr lang="en-AU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683EE862-C6C7-48CF-9C50-D0809AE6AA11}" type="parTrans" cxnId="{80509090-A722-402F-ACE1-07930CA49D73}">
      <dgm:prSet/>
      <dgm:spPr/>
      <dgm:t>
        <a:bodyPr/>
        <a:lstStyle/>
        <a:p>
          <a:endParaRPr lang="en-AU"/>
        </a:p>
      </dgm:t>
    </dgm:pt>
    <dgm:pt modelId="{22718376-E42F-4A3F-B20F-22FED13CD2C1}" type="sibTrans" cxnId="{80509090-A722-402F-ACE1-07930CA49D73}">
      <dgm:prSet/>
      <dgm:spPr/>
      <dgm:t>
        <a:bodyPr/>
        <a:lstStyle/>
        <a:p>
          <a:endParaRPr lang="en-A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5456985-F3C8-4968-9982-4BD47D306029}">
      <dgm:prSet custT="1"/>
      <dgm:spPr/>
      <dgm:t>
        <a:bodyPr/>
        <a:lstStyle/>
        <a:p>
          <a:pPr>
            <a:buNone/>
          </a:pPr>
          <a:r>
            <a:rPr lang="en-AU" sz="1400" i="1">
              <a:latin typeface="Times New Roman" panose="02020603050405020304" pitchFamily="18" charset="0"/>
              <a:cs typeface="Times New Roman" panose="02020603050405020304" pitchFamily="18" charset="0"/>
            </a:rPr>
            <a:t>language</a:t>
          </a:r>
          <a:endParaRPr lang="en-AU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A12A8AD9-68AB-4538-856E-65C6448B9A7C}" type="parTrans" cxnId="{EFD20AE9-D38A-4353-A556-52BC08700F10}">
      <dgm:prSet/>
      <dgm:spPr/>
      <dgm:t>
        <a:bodyPr/>
        <a:lstStyle/>
        <a:p>
          <a:endParaRPr lang="en-AU"/>
        </a:p>
      </dgm:t>
    </dgm:pt>
    <dgm:pt modelId="{6DDEE054-B0CC-45ED-AD08-63E96A068DF7}" type="sibTrans" cxnId="{EFD20AE9-D38A-4353-A556-52BC08700F10}">
      <dgm:prSet/>
      <dgm:spPr/>
      <dgm:t>
        <a:bodyPr/>
        <a:lstStyle/>
        <a:p>
          <a:endParaRPr lang="en-A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8F1132F0-8F94-44BD-A3DC-F333AF1E3B6B}">
      <dgm:prSet custT="1"/>
      <dgm:spPr/>
      <dgm:t>
        <a:bodyPr/>
        <a:lstStyle/>
        <a:p>
          <a:pPr>
            <a:buNone/>
          </a:pPr>
          <a:r>
            <a:rPr lang="en-AU" sz="1400" i="1">
              <a:latin typeface="Times New Roman" panose="02020603050405020304" pitchFamily="18" charset="0"/>
              <a:cs typeface="Times New Roman" panose="02020603050405020304" pitchFamily="18" charset="0"/>
            </a:rPr>
            <a:t>ZPD</a:t>
          </a:r>
          <a:endParaRPr lang="en-AU" sz="14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EB359F2-8A31-486A-863E-5F5F65855E66}" type="parTrans" cxnId="{35CB3B99-0CBF-4209-AFE8-0BF013E01AF0}">
      <dgm:prSet/>
      <dgm:spPr/>
      <dgm:t>
        <a:bodyPr/>
        <a:lstStyle/>
        <a:p>
          <a:endParaRPr lang="en-AU"/>
        </a:p>
      </dgm:t>
    </dgm:pt>
    <dgm:pt modelId="{CC3DB60A-0148-47C6-AEBD-F8EEBA202AC9}" type="sibTrans" cxnId="{35CB3B99-0CBF-4209-AFE8-0BF013E01AF0}">
      <dgm:prSet/>
      <dgm:spPr/>
      <dgm:t>
        <a:bodyPr/>
        <a:lstStyle/>
        <a:p>
          <a:endParaRPr lang="en-A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5E8B061-3BDD-4694-93DD-8A9E3D01A89F}">
      <dgm:prSet custT="1"/>
      <dgm:spPr/>
      <dgm:t>
        <a:bodyPr/>
        <a:lstStyle/>
        <a:p>
          <a:pPr>
            <a:buNone/>
          </a:pPr>
          <a:r>
            <a:rPr lang="en-AU" sz="1400" i="1">
              <a:latin typeface="Times New Roman" panose="02020603050405020304" pitchFamily="18" charset="0"/>
              <a:cs typeface="Times New Roman" panose="02020603050405020304" pitchFamily="18" charset="0"/>
            </a:rPr>
            <a:t>play</a:t>
          </a:r>
          <a:r>
            <a:rPr lang="en-AU" sz="14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</a:p>
      </dgm:t>
    </dgm:pt>
    <dgm:pt modelId="{1EEE62EB-1215-4986-B565-095E2B86DA2B}" type="parTrans" cxnId="{048D9710-9127-460A-8E24-CDC8017116D1}">
      <dgm:prSet/>
      <dgm:spPr/>
      <dgm:t>
        <a:bodyPr/>
        <a:lstStyle/>
        <a:p>
          <a:endParaRPr lang="en-AU"/>
        </a:p>
      </dgm:t>
    </dgm:pt>
    <dgm:pt modelId="{72654B4F-CC7E-48D6-A6A8-89E3AD4994F6}" type="sibTrans" cxnId="{048D9710-9127-460A-8E24-CDC8017116D1}">
      <dgm:prSet/>
      <dgm:spPr/>
      <dgm:t>
        <a:bodyPr/>
        <a:lstStyle/>
        <a:p>
          <a:endParaRPr lang="en-AU" sz="2000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BAC1B7E-FAF6-4F8E-9E01-669FC1523644}" type="pres">
      <dgm:prSet presAssocID="{25C94F51-9364-42C3-8B8A-1AD9A0C8F496}" presName="Name0" presStyleCnt="0">
        <dgm:presLayoutVars>
          <dgm:chMax val="1"/>
          <dgm:dir/>
          <dgm:animLvl val="ctr"/>
          <dgm:resizeHandles val="exact"/>
        </dgm:presLayoutVars>
      </dgm:prSet>
      <dgm:spPr/>
    </dgm:pt>
    <dgm:pt modelId="{74A4EECF-5709-4A2B-9F08-DFD09771EDAE}" type="pres">
      <dgm:prSet presAssocID="{1BDD9F80-CA91-4B5E-A738-094D547E5595}" presName="centerShape" presStyleLbl="node0" presStyleIdx="0" presStyleCnt="1"/>
      <dgm:spPr/>
    </dgm:pt>
    <dgm:pt modelId="{60A24048-ABD4-4D0C-A185-30BCFDB6C28B}" type="pres">
      <dgm:prSet presAssocID="{FE252257-666B-4FEC-8D7D-F6A30DE7E3AB}" presName="node" presStyleLbl="node1" presStyleIdx="0" presStyleCnt="5">
        <dgm:presLayoutVars>
          <dgm:bulletEnabled val="1"/>
        </dgm:presLayoutVars>
      </dgm:prSet>
      <dgm:spPr/>
    </dgm:pt>
    <dgm:pt modelId="{0DFF6EA1-2DF5-457F-BF8B-B1326F18BF1F}" type="pres">
      <dgm:prSet presAssocID="{FE252257-666B-4FEC-8D7D-F6A30DE7E3AB}" presName="dummy" presStyleCnt="0"/>
      <dgm:spPr/>
    </dgm:pt>
    <dgm:pt modelId="{3047CF25-F4DC-434D-993A-58D7DBB6F0EF}" type="pres">
      <dgm:prSet presAssocID="{DBB3B692-8C63-4EC5-875D-3AC7FE834112}" presName="sibTrans" presStyleLbl="sibTrans2D1" presStyleIdx="0" presStyleCnt="5"/>
      <dgm:spPr/>
    </dgm:pt>
    <dgm:pt modelId="{AFE4D9C8-ED17-4DCD-A3AC-905D31D84B4F}" type="pres">
      <dgm:prSet presAssocID="{D3EB6437-1713-486B-9B12-4FB84F431613}" presName="node" presStyleLbl="node1" presStyleIdx="1" presStyleCnt="5">
        <dgm:presLayoutVars>
          <dgm:bulletEnabled val="1"/>
        </dgm:presLayoutVars>
      </dgm:prSet>
      <dgm:spPr/>
    </dgm:pt>
    <dgm:pt modelId="{FF887224-CD33-42DF-8A1F-13AD2D8A6F07}" type="pres">
      <dgm:prSet presAssocID="{D3EB6437-1713-486B-9B12-4FB84F431613}" presName="dummy" presStyleCnt="0"/>
      <dgm:spPr/>
    </dgm:pt>
    <dgm:pt modelId="{AD65E761-5233-4AE3-9BD7-C393821E8C05}" type="pres">
      <dgm:prSet presAssocID="{22718376-E42F-4A3F-B20F-22FED13CD2C1}" presName="sibTrans" presStyleLbl="sibTrans2D1" presStyleIdx="1" presStyleCnt="5"/>
      <dgm:spPr/>
    </dgm:pt>
    <dgm:pt modelId="{5C631503-CA94-4C8B-A3E0-1F18710E1CF7}" type="pres">
      <dgm:prSet presAssocID="{45456985-F3C8-4968-9982-4BD47D306029}" presName="node" presStyleLbl="node1" presStyleIdx="2" presStyleCnt="5">
        <dgm:presLayoutVars>
          <dgm:bulletEnabled val="1"/>
        </dgm:presLayoutVars>
      </dgm:prSet>
      <dgm:spPr/>
    </dgm:pt>
    <dgm:pt modelId="{3ED6958C-931C-4B7E-9547-37F088D83A62}" type="pres">
      <dgm:prSet presAssocID="{45456985-F3C8-4968-9982-4BD47D306029}" presName="dummy" presStyleCnt="0"/>
      <dgm:spPr/>
    </dgm:pt>
    <dgm:pt modelId="{FE9C1B78-F934-4546-AC25-9B13811DB508}" type="pres">
      <dgm:prSet presAssocID="{6DDEE054-B0CC-45ED-AD08-63E96A068DF7}" presName="sibTrans" presStyleLbl="sibTrans2D1" presStyleIdx="2" presStyleCnt="5"/>
      <dgm:spPr/>
    </dgm:pt>
    <dgm:pt modelId="{B81883CD-DFB0-4E72-A960-965687296C3C}" type="pres">
      <dgm:prSet presAssocID="{8F1132F0-8F94-44BD-A3DC-F333AF1E3B6B}" presName="node" presStyleLbl="node1" presStyleIdx="3" presStyleCnt="5">
        <dgm:presLayoutVars>
          <dgm:bulletEnabled val="1"/>
        </dgm:presLayoutVars>
      </dgm:prSet>
      <dgm:spPr/>
    </dgm:pt>
    <dgm:pt modelId="{4EC164C5-09EB-442B-AC1B-61CCA20DE646}" type="pres">
      <dgm:prSet presAssocID="{8F1132F0-8F94-44BD-A3DC-F333AF1E3B6B}" presName="dummy" presStyleCnt="0"/>
      <dgm:spPr/>
    </dgm:pt>
    <dgm:pt modelId="{6CC5FFBA-3177-4E9E-BC53-F9D8BB1295C0}" type="pres">
      <dgm:prSet presAssocID="{CC3DB60A-0148-47C6-AEBD-F8EEBA202AC9}" presName="sibTrans" presStyleLbl="sibTrans2D1" presStyleIdx="3" presStyleCnt="5"/>
      <dgm:spPr/>
    </dgm:pt>
    <dgm:pt modelId="{C8BC78FA-C210-43B3-AD2F-AF674D894458}" type="pres">
      <dgm:prSet presAssocID="{45E8B061-3BDD-4694-93DD-8A9E3D01A89F}" presName="node" presStyleLbl="node1" presStyleIdx="4" presStyleCnt="5">
        <dgm:presLayoutVars>
          <dgm:bulletEnabled val="1"/>
        </dgm:presLayoutVars>
      </dgm:prSet>
      <dgm:spPr/>
    </dgm:pt>
    <dgm:pt modelId="{DF32EAF8-C79B-46B4-998A-43018C0EE12E}" type="pres">
      <dgm:prSet presAssocID="{45E8B061-3BDD-4694-93DD-8A9E3D01A89F}" presName="dummy" presStyleCnt="0"/>
      <dgm:spPr/>
    </dgm:pt>
    <dgm:pt modelId="{1AE17E43-DC50-4EAF-AE42-15564C9B7939}" type="pres">
      <dgm:prSet presAssocID="{72654B4F-CC7E-48D6-A6A8-89E3AD4994F6}" presName="sibTrans" presStyleLbl="sibTrans2D1" presStyleIdx="4" presStyleCnt="5"/>
      <dgm:spPr/>
    </dgm:pt>
  </dgm:ptLst>
  <dgm:cxnLst>
    <dgm:cxn modelId="{7651F805-A387-4FA8-8997-3D038B640E65}" type="presOf" srcId="{45456985-F3C8-4968-9982-4BD47D306029}" destId="{5C631503-CA94-4C8B-A3E0-1F18710E1CF7}" srcOrd="0" destOrd="0" presId="urn:microsoft.com/office/officeart/2005/8/layout/radial6"/>
    <dgm:cxn modelId="{048D9710-9127-460A-8E24-CDC8017116D1}" srcId="{1BDD9F80-CA91-4B5E-A738-094D547E5595}" destId="{45E8B061-3BDD-4694-93DD-8A9E3D01A89F}" srcOrd="4" destOrd="0" parTransId="{1EEE62EB-1215-4986-B565-095E2B86DA2B}" sibTransId="{72654B4F-CC7E-48D6-A6A8-89E3AD4994F6}"/>
    <dgm:cxn modelId="{74448113-AD45-40AB-A93E-F59BBD2977B1}" srcId="{1BDD9F80-CA91-4B5E-A738-094D547E5595}" destId="{FE252257-666B-4FEC-8D7D-F6A30DE7E3AB}" srcOrd="0" destOrd="0" parTransId="{B942E48E-4B7A-4AD5-8211-695F71CCB190}" sibTransId="{DBB3B692-8C63-4EC5-875D-3AC7FE834112}"/>
    <dgm:cxn modelId="{5E831725-C6E5-4746-A4C2-B392063956CA}" type="presOf" srcId="{1BDD9F80-CA91-4B5E-A738-094D547E5595}" destId="{74A4EECF-5709-4A2B-9F08-DFD09771EDAE}" srcOrd="0" destOrd="0" presId="urn:microsoft.com/office/officeart/2005/8/layout/radial6"/>
    <dgm:cxn modelId="{3DBBD626-F888-4C5E-8ADE-7EF98ABF90D6}" type="presOf" srcId="{45E8B061-3BDD-4694-93DD-8A9E3D01A89F}" destId="{C8BC78FA-C210-43B3-AD2F-AF674D894458}" srcOrd="0" destOrd="0" presId="urn:microsoft.com/office/officeart/2005/8/layout/radial6"/>
    <dgm:cxn modelId="{2F881634-A4D8-4EF6-8EBE-08D4B4BA1CFD}" srcId="{25C94F51-9364-42C3-8B8A-1AD9A0C8F496}" destId="{1BDD9F80-CA91-4B5E-A738-094D547E5595}" srcOrd="0" destOrd="0" parTransId="{498D7B66-43E9-4E28-A983-DEFE2BE7E958}" sibTransId="{6314315C-C343-4686-91ED-857B306D164B}"/>
    <dgm:cxn modelId="{E28D1C3B-7A97-45FA-968F-3A5CC7E8BDC2}" type="presOf" srcId="{D3EB6437-1713-486B-9B12-4FB84F431613}" destId="{AFE4D9C8-ED17-4DCD-A3AC-905D31D84B4F}" srcOrd="0" destOrd="0" presId="urn:microsoft.com/office/officeart/2005/8/layout/radial6"/>
    <dgm:cxn modelId="{18918F44-430D-49DD-9110-815AF28E8619}" type="presOf" srcId="{22718376-E42F-4A3F-B20F-22FED13CD2C1}" destId="{AD65E761-5233-4AE3-9BD7-C393821E8C05}" srcOrd="0" destOrd="0" presId="urn:microsoft.com/office/officeart/2005/8/layout/radial6"/>
    <dgm:cxn modelId="{2E8E1777-3F50-4172-9069-D0C7D997F973}" type="presOf" srcId="{72654B4F-CC7E-48D6-A6A8-89E3AD4994F6}" destId="{1AE17E43-DC50-4EAF-AE42-15564C9B7939}" srcOrd="0" destOrd="0" presId="urn:microsoft.com/office/officeart/2005/8/layout/radial6"/>
    <dgm:cxn modelId="{9D84DC7A-A39A-4F51-A0FE-5401A50679A4}" type="presOf" srcId="{DBB3B692-8C63-4EC5-875D-3AC7FE834112}" destId="{3047CF25-F4DC-434D-993A-58D7DBB6F0EF}" srcOrd="0" destOrd="0" presId="urn:microsoft.com/office/officeart/2005/8/layout/radial6"/>
    <dgm:cxn modelId="{12BF867D-13F0-4459-B7CD-BED8B2636F6D}" type="presOf" srcId="{8F1132F0-8F94-44BD-A3DC-F333AF1E3B6B}" destId="{B81883CD-DFB0-4E72-A960-965687296C3C}" srcOrd="0" destOrd="0" presId="urn:microsoft.com/office/officeart/2005/8/layout/radial6"/>
    <dgm:cxn modelId="{80509090-A722-402F-ACE1-07930CA49D73}" srcId="{1BDD9F80-CA91-4B5E-A738-094D547E5595}" destId="{D3EB6437-1713-486B-9B12-4FB84F431613}" srcOrd="1" destOrd="0" parTransId="{683EE862-C6C7-48CF-9C50-D0809AE6AA11}" sibTransId="{22718376-E42F-4A3F-B20F-22FED13CD2C1}"/>
    <dgm:cxn modelId="{4F570094-0D62-4FA8-AA2A-97A053E3538F}" type="presOf" srcId="{FE252257-666B-4FEC-8D7D-F6A30DE7E3AB}" destId="{60A24048-ABD4-4D0C-A185-30BCFDB6C28B}" srcOrd="0" destOrd="0" presId="urn:microsoft.com/office/officeart/2005/8/layout/radial6"/>
    <dgm:cxn modelId="{35CB3B99-0CBF-4209-AFE8-0BF013E01AF0}" srcId="{1BDD9F80-CA91-4B5E-A738-094D547E5595}" destId="{8F1132F0-8F94-44BD-A3DC-F333AF1E3B6B}" srcOrd="3" destOrd="0" parTransId="{4EB359F2-8A31-486A-863E-5F5F65855E66}" sibTransId="{CC3DB60A-0148-47C6-AEBD-F8EEBA202AC9}"/>
    <dgm:cxn modelId="{267DBCA4-26A3-4239-889B-1038AFD9614C}" type="presOf" srcId="{25C94F51-9364-42C3-8B8A-1AD9A0C8F496}" destId="{0BAC1B7E-FAF6-4F8E-9E01-669FC1523644}" srcOrd="0" destOrd="0" presId="urn:microsoft.com/office/officeart/2005/8/layout/radial6"/>
    <dgm:cxn modelId="{3696B8A7-76C4-444B-A041-878A57D2B712}" type="presOf" srcId="{CC3DB60A-0148-47C6-AEBD-F8EEBA202AC9}" destId="{6CC5FFBA-3177-4E9E-BC53-F9D8BB1295C0}" srcOrd="0" destOrd="0" presId="urn:microsoft.com/office/officeart/2005/8/layout/radial6"/>
    <dgm:cxn modelId="{F8BE13CE-FE48-4B9D-8DF3-E015E5467200}" type="presOf" srcId="{6DDEE054-B0CC-45ED-AD08-63E96A068DF7}" destId="{FE9C1B78-F934-4546-AC25-9B13811DB508}" srcOrd="0" destOrd="0" presId="urn:microsoft.com/office/officeart/2005/8/layout/radial6"/>
    <dgm:cxn modelId="{EFD20AE9-D38A-4353-A556-52BC08700F10}" srcId="{1BDD9F80-CA91-4B5E-A738-094D547E5595}" destId="{45456985-F3C8-4968-9982-4BD47D306029}" srcOrd="2" destOrd="0" parTransId="{A12A8AD9-68AB-4538-856E-65C6448B9A7C}" sibTransId="{6DDEE054-B0CC-45ED-AD08-63E96A068DF7}"/>
    <dgm:cxn modelId="{EA901A3D-4D71-44BE-9C03-B836D0E0E136}" type="presParOf" srcId="{0BAC1B7E-FAF6-4F8E-9E01-669FC1523644}" destId="{74A4EECF-5709-4A2B-9F08-DFD09771EDAE}" srcOrd="0" destOrd="0" presId="urn:microsoft.com/office/officeart/2005/8/layout/radial6"/>
    <dgm:cxn modelId="{C4BCD74B-512A-4E7E-9365-5EE809A14407}" type="presParOf" srcId="{0BAC1B7E-FAF6-4F8E-9E01-669FC1523644}" destId="{60A24048-ABD4-4D0C-A185-30BCFDB6C28B}" srcOrd="1" destOrd="0" presId="urn:microsoft.com/office/officeart/2005/8/layout/radial6"/>
    <dgm:cxn modelId="{51221D7B-F98A-43C4-9DE3-5E311AB7C783}" type="presParOf" srcId="{0BAC1B7E-FAF6-4F8E-9E01-669FC1523644}" destId="{0DFF6EA1-2DF5-457F-BF8B-B1326F18BF1F}" srcOrd="2" destOrd="0" presId="urn:microsoft.com/office/officeart/2005/8/layout/radial6"/>
    <dgm:cxn modelId="{39A21292-3906-4768-A4B7-C8A89CA99E74}" type="presParOf" srcId="{0BAC1B7E-FAF6-4F8E-9E01-669FC1523644}" destId="{3047CF25-F4DC-434D-993A-58D7DBB6F0EF}" srcOrd="3" destOrd="0" presId="urn:microsoft.com/office/officeart/2005/8/layout/radial6"/>
    <dgm:cxn modelId="{72A164AB-6E91-4924-85A5-A8CFB8223C27}" type="presParOf" srcId="{0BAC1B7E-FAF6-4F8E-9E01-669FC1523644}" destId="{AFE4D9C8-ED17-4DCD-A3AC-905D31D84B4F}" srcOrd="4" destOrd="0" presId="urn:microsoft.com/office/officeart/2005/8/layout/radial6"/>
    <dgm:cxn modelId="{8E2E6AB6-6FE0-4AE2-915A-72A2D8CD8750}" type="presParOf" srcId="{0BAC1B7E-FAF6-4F8E-9E01-669FC1523644}" destId="{FF887224-CD33-42DF-8A1F-13AD2D8A6F07}" srcOrd="5" destOrd="0" presId="urn:microsoft.com/office/officeart/2005/8/layout/radial6"/>
    <dgm:cxn modelId="{07BB5A7A-BEE2-4A4E-9702-DA0F19DD2165}" type="presParOf" srcId="{0BAC1B7E-FAF6-4F8E-9E01-669FC1523644}" destId="{AD65E761-5233-4AE3-9BD7-C393821E8C05}" srcOrd="6" destOrd="0" presId="urn:microsoft.com/office/officeart/2005/8/layout/radial6"/>
    <dgm:cxn modelId="{448A0214-B503-4D02-A670-D0E02F8BB3B4}" type="presParOf" srcId="{0BAC1B7E-FAF6-4F8E-9E01-669FC1523644}" destId="{5C631503-CA94-4C8B-A3E0-1F18710E1CF7}" srcOrd="7" destOrd="0" presId="urn:microsoft.com/office/officeart/2005/8/layout/radial6"/>
    <dgm:cxn modelId="{BEB3AC93-A351-495E-8C4F-8F66F09867CF}" type="presParOf" srcId="{0BAC1B7E-FAF6-4F8E-9E01-669FC1523644}" destId="{3ED6958C-931C-4B7E-9547-37F088D83A62}" srcOrd="8" destOrd="0" presId="urn:microsoft.com/office/officeart/2005/8/layout/radial6"/>
    <dgm:cxn modelId="{2C75610B-E678-4179-9CE1-60484F720D6C}" type="presParOf" srcId="{0BAC1B7E-FAF6-4F8E-9E01-669FC1523644}" destId="{FE9C1B78-F934-4546-AC25-9B13811DB508}" srcOrd="9" destOrd="0" presId="urn:microsoft.com/office/officeart/2005/8/layout/radial6"/>
    <dgm:cxn modelId="{C77D1972-2603-438C-9E7A-FD550AAE23C5}" type="presParOf" srcId="{0BAC1B7E-FAF6-4F8E-9E01-669FC1523644}" destId="{B81883CD-DFB0-4E72-A960-965687296C3C}" srcOrd="10" destOrd="0" presId="urn:microsoft.com/office/officeart/2005/8/layout/radial6"/>
    <dgm:cxn modelId="{2F0A2C84-C7BD-4E71-8739-37BB4BBDB934}" type="presParOf" srcId="{0BAC1B7E-FAF6-4F8E-9E01-669FC1523644}" destId="{4EC164C5-09EB-442B-AC1B-61CCA20DE646}" srcOrd="11" destOrd="0" presId="urn:microsoft.com/office/officeart/2005/8/layout/radial6"/>
    <dgm:cxn modelId="{5F5522B9-62F8-4D30-AA42-5A1AD217BA82}" type="presParOf" srcId="{0BAC1B7E-FAF6-4F8E-9E01-669FC1523644}" destId="{6CC5FFBA-3177-4E9E-BC53-F9D8BB1295C0}" srcOrd="12" destOrd="0" presId="urn:microsoft.com/office/officeart/2005/8/layout/radial6"/>
    <dgm:cxn modelId="{E5D4CA48-48D1-46CC-B6BE-260905AA9C32}" type="presParOf" srcId="{0BAC1B7E-FAF6-4F8E-9E01-669FC1523644}" destId="{C8BC78FA-C210-43B3-AD2F-AF674D894458}" srcOrd="13" destOrd="0" presId="urn:microsoft.com/office/officeart/2005/8/layout/radial6"/>
    <dgm:cxn modelId="{BB22F9AD-C7D4-4924-9897-F7919D9442C6}" type="presParOf" srcId="{0BAC1B7E-FAF6-4F8E-9E01-669FC1523644}" destId="{DF32EAF8-C79B-46B4-998A-43018C0EE12E}" srcOrd="14" destOrd="0" presId="urn:microsoft.com/office/officeart/2005/8/layout/radial6"/>
    <dgm:cxn modelId="{8B76DB95-2926-4D24-A8A8-C7E42BA40E92}" type="presParOf" srcId="{0BAC1B7E-FAF6-4F8E-9E01-669FC1523644}" destId="{1AE17E43-DC50-4EAF-AE42-15564C9B7939}" srcOrd="15" destOrd="0" presId="urn:microsoft.com/office/officeart/2005/8/layout/radial6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42DEBF56-29DA-4AA5-8239-67D65BDEB082}" type="doc">
      <dgm:prSet loTypeId="urn:microsoft.com/office/officeart/2005/8/layout/venn2" loCatId="relationship" qsTypeId="urn:microsoft.com/office/officeart/2005/8/quickstyle/simple1" qsCatId="simple" csTypeId="urn:microsoft.com/office/officeart/2005/8/colors/colorful3" csCatId="colorful" phldr="1"/>
      <dgm:spPr/>
      <dgm:t>
        <a:bodyPr/>
        <a:lstStyle/>
        <a:p>
          <a:endParaRPr lang="en-AU"/>
        </a:p>
      </dgm:t>
    </dgm:pt>
    <dgm:pt modelId="{7D7C7A45-9554-4A63-A94C-E5ADC526E867}">
      <dgm:prSet phldrT="[Text]" custT="1"/>
      <dgm:spPr/>
      <dgm:t>
        <a:bodyPr/>
        <a:lstStyle/>
        <a:p>
          <a:r>
            <a:rPr lang="en-AU" sz="1600">
              <a:latin typeface="Times New Roman" panose="02020603050405020304" pitchFamily="18" charset="0"/>
              <a:cs typeface="Times New Roman" panose="02020603050405020304" pitchFamily="18" charset="0"/>
            </a:rPr>
            <a:t>Too hard yet</a:t>
          </a:r>
        </a:p>
      </dgm:t>
    </dgm:pt>
    <dgm:pt modelId="{6F720E54-49A7-41D3-8969-EDF658A93BAD}" type="parTrans" cxnId="{2C1A0DA1-8006-4554-B664-E99A5C3153E3}">
      <dgm:prSet/>
      <dgm:spPr/>
      <dgm:t>
        <a:bodyPr/>
        <a:lstStyle/>
        <a:p>
          <a:endParaRPr lang="en-AU"/>
        </a:p>
      </dgm:t>
    </dgm:pt>
    <dgm:pt modelId="{50C2F2CB-F44B-4A7B-A632-4F3ED879F66E}" type="sibTrans" cxnId="{2C1A0DA1-8006-4554-B664-E99A5C3153E3}">
      <dgm:prSet/>
      <dgm:spPr/>
      <dgm:t>
        <a:bodyPr/>
        <a:lstStyle/>
        <a:p>
          <a:endParaRPr lang="en-AU"/>
        </a:p>
      </dgm:t>
    </dgm:pt>
    <dgm:pt modelId="{A3350A47-C975-440D-8A1B-24B01D07E288}">
      <dgm:prSet phldrT="[Text]" custT="1"/>
      <dgm:spPr/>
      <dgm:t>
        <a:bodyPr/>
        <a:lstStyle/>
        <a:p>
          <a:r>
            <a:rPr lang="en-AU" sz="1600">
              <a:latin typeface="Times New Roman" panose="02020603050405020304" pitchFamily="18" charset="0"/>
              <a:cs typeface="Times New Roman" panose="02020603050405020304" pitchFamily="18" charset="0"/>
            </a:rPr>
            <a:t>Can do with help (ZPD)</a:t>
          </a:r>
        </a:p>
      </dgm:t>
    </dgm:pt>
    <dgm:pt modelId="{500C37BF-352C-4EC3-AFD2-2465D43D3253}" type="parTrans" cxnId="{7328D7FA-34F8-42D1-95A1-AA778D297A00}">
      <dgm:prSet/>
      <dgm:spPr/>
      <dgm:t>
        <a:bodyPr/>
        <a:lstStyle/>
        <a:p>
          <a:endParaRPr lang="en-AU"/>
        </a:p>
      </dgm:t>
    </dgm:pt>
    <dgm:pt modelId="{0BC800A5-A08E-49F0-9CDF-93369D5E36BE}" type="sibTrans" cxnId="{7328D7FA-34F8-42D1-95A1-AA778D297A00}">
      <dgm:prSet/>
      <dgm:spPr/>
      <dgm:t>
        <a:bodyPr/>
        <a:lstStyle/>
        <a:p>
          <a:endParaRPr lang="en-AU"/>
        </a:p>
      </dgm:t>
    </dgm:pt>
    <dgm:pt modelId="{E2047D7E-B1C0-41B5-88F7-AA95B8AFED28}">
      <dgm:prSet phldrT="[Text]" custT="1"/>
      <dgm:spPr/>
      <dgm:t>
        <a:bodyPr/>
        <a:lstStyle/>
        <a:p>
          <a:r>
            <a:rPr lang="en-AU" sz="1600">
              <a:latin typeface="Times New Roman" panose="02020603050405020304" pitchFamily="18" charset="0"/>
              <a:cs typeface="Times New Roman" panose="02020603050405020304" pitchFamily="18" charset="0"/>
            </a:rPr>
            <a:t>Can do alone</a:t>
          </a:r>
        </a:p>
      </dgm:t>
    </dgm:pt>
    <dgm:pt modelId="{5594B506-AFD1-4D35-964B-3CB4D8309BD6}" type="parTrans" cxnId="{BA616B4E-17E0-4F2A-B628-A279B753689D}">
      <dgm:prSet/>
      <dgm:spPr/>
      <dgm:t>
        <a:bodyPr/>
        <a:lstStyle/>
        <a:p>
          <a:endParaRPr lang="en-AU"/>
        </a:p>
      </dgm:t>
    </dgm:pt>
    <dgm:pt modelId="{82D26053-E80F-4DA2-987B-A851E347C9C4}" type="sibTrans" cxnId="{BA616B4E-17E0-4F2A-B628-A279B753689D}">
      <dgm:prSet/>
      <dgm:spPr/>
      <dgm:t>
        <a:bodyPr/>
        <a:lstStyle/>
        <a:p>
          <a:endParaRPr lang="en-AU"/>
        </a:p>
      </dgm:t>
    </dgm:pt>
    <dgm:pt modelId="{4B1B93B7-84FF-4A35-BC9F-20DCD5164E99}" type="pres">
      <dgm:prSet presAssocID="{42DEBF56-29DA-4AA5-8239-67D65BDEB082}" presName="Name0" presStyleCnt="0">
        <dgm:presLayoutVars>
          <dgm:chMax val="7"/>
          <dgm:resizeHandles val="exact"/>
        </dgm:presLayoutVars>
      </dgm:prSet>
      <dgm:spPr/>
    </dgm:pt>
    <dgm:pt modelId="{48F6637A-E3B2-4521-97E7-02D98AD58E84}" type="pres">
      <dgm:prSet presAssocID="{42DEBF56-29DA-4AA5-8239-67D65BDEB082}" presName="comp1" presStyleCnt="0"/>
      <dgm:spPr/>
    </dgm:pt>
    <dgm:pt modelId="{0EA961C8-85B0-4F54-A96D-FAE5CA08D333}" type="pres">
      <dgm:prSet presAssocID="{42DEBF56-29DA-4AA5-8239-67D65BDEB082}" presName="circle1" presStyleLbl="node1" presStyleIdx="0" presStyleCnt="3"/>
      <dgm:spPr/>
    </dgm:pt>
    <dgm:pt modelId="{3596ED4A-754E-4279-94A5-0EB89C45A137}" type="pres">
      <dgm:prSet presAssocID="{42DEBF56-29DA-4AA5-8239-67D65BDEB082}" presName="c1text" presStyleLbl="node1" presStyleIdx="0" presStyleCnt="3">
        <dgm:presLayoutVars>
          <dgm:bulletEnabled val="1"/>
        </dgm:presLayoutVars>
      </dgm:prSet>
      <dgm:spPr/>
    </dgm:pt>
    <dgm:pt modelId="{F9EDD77D-D44C-4619-8C4F-C6D403492894}" type="pres">
      <dgm:prSet presAssocID="{42DEBF56-29DA-4AA5-8239-67D65BDEB082}" presName="comp2" presStyleCnt="0"/>
      <dgm:spPr/>
    </dgm:pt>
    <dgm:pt modelId="{D59CD36A-47FD-4D17-A366-FE6FE99EDEAB}" type="pres">
      <dgm:prSet presAssocID="{42DEBF56-29DA-4AA5-8239-67D65BDEB082}" presName="circle2" presStyleLbl="node1" presStyleIdx="1" presStyleCnt="3"/>
      <dgm:spPr/>
    </dgm:pt>
    <dgm:pt modelId="{A648F6DF-9D23-4DE1-8D38-A3F8C5543289}" type="pres">
      <dgm:prSet presAssocID="{42DEBF56-29DA-4AA5-8239-67D65BDEB082}" presName="c2text" presStyleLbl="node1" presStyleIdx="1" presStyleCnt="3">
        <dgm:presLayoutVars>
          <dgm:bulletEnabled val="1"/>
        </dgm:presLayoutVars>
      </dgm:prSet>
      <dgm:spPr/>
    </dgm:pt>
    <dgm:pt modelId="{FEA8FC84-1DC0-43D4-B410-96E74D3FF122}" type="pres">
      <dgm:prSet presAssocID="{42DEBF56-29DA-4AA5-8239-67D65BDEB082}" presName="comp3" presStyleCnt="0"/>
      <dgm:spPr/>
    </dgm:pt>
    <dgm:pt modelId="{D251B5B9-CEC2-4502-8455-D4350B72EAD0}" type="pres">
      <dgm:prSet presAssocID="{42DEBF56-29DA-4AA5-8239-67D65BDEB082}" presName="circle3" presStyleLbl="node1" presStyleIdx="2" presStyleCnt="3"/>
      <dgm:spPr/>
    </dgm:pt>
    <dgm:pt modelId="{E4CF7E08-F154-42F7-9833-27B67E8CA3EE}" type="pres">
      <dgm:prSet presAssocID="{42DEBF56-29DA-4AA5-8239-67D65BDEB082}" presName="c3text" presStyleLbl="node1" presStyleIdx="2" presStyleCnt="3">
        <dgm:presLayoutVars>
          <dgm:bulletEnabled val="1"/>
        </dgm:presLayoutVars>
      </dgm:prSet>
      <dgm:spPr/>
    </dgm:pt>
  </dgm:ptLst>
  <dgm:cxnLst>
    <dgm:cxn modelId="{4007192F-9EB5-4CE7-B1E6-0090D8B0630B}" type="presOf" srcId="{42DEBF56-29DA-4AA5-8239-67D65BDEB082}" destId="{4B1B93B7-84FF-4A35-BC9F-20DCD5164E99}" srcOrd="0" destOrd="0" presId="urn:microsoft.com/office/officeart/2005/8/layout/venn2"/>
    <dgm:cxn modelId="{9CAAB532-4DF5-4D63-AC48-252EF3546A37}" type="presOf" srcId="{7D7C7A45-9554-4A63-A94C-E5ADC526E867}" destId="{0EA961C8-85B0-4F54-A96D-FAE5CA08D333}" srcOrd="0" destOrd="0" presId="urn:microsoft.com/office/officeart/2005/8/layout/venn2"/>
    <dgm:cxn modelId="{20A49634-CCAB-46C9-B758-44CA31461FB8}" type="presOf" srcId="{A3350A47-C975-440D-8A1B-24B01D07E288}" destId="{D59CD36A-47FD-4D17-A366-FE6FE99EDEAB}" srcOrd="0" destOrd="0" presId="urn:microsoft.com/office/officeart/2005/8/layout/venn2"/>
    <dgm:cxn modelId="{BA616B4E-17E0-4F2A-B628-A279B753689D}" srcId="{42DEBF56-29DA-4AA5-8239-67D65BDEB082}" destId="{E2047D7E-B1C0-41B5-88F7-AA95B8AFED28}" srcOrd="2" destOrd="0" parTransId="{5594B506-AFD1-4D35-964B-3CB4D8309BD6}" sibTransId="{82D26053-E80F-4DA2-987B-A851E347C9C4}"/>
    <dgm:cxn modelId="{F2C5C273-730B-4124-8F13-717CB34F5FB8}" type="presOf" srcId="{A3350A47-C975-440D-8A1B-24B01D07E288}" destId="{A648F6DF-9D23-4DE1-8D38-A3F8C5543289}" srcOrd="1" destOrd="0" presId="urn:microsoft.com/office/officeart/2005/8/layout/venn2"/>
    <dgm:cxn modelId="{D3286E98-3BFB-45E9-819A-DBE3589F2347}" type="presOf" srcId="{E2047D7E-B1C0-41B5-88F7-AA95B8AFED28}" destId="{D251B5B9-CEC2-4502-8455-D4350B72EAD0}" srcOrd="0" destOrd="0" presId="urn:microsoft.com/office/officeart/2005/8/layout/venn2"/>
    <dgm:cxn modelId="{2C1A0DA1-8006-4554-B664-E99A5C3153E3}" srcId="{42DEBF56-29DA-4AA5-8239-67D65BDEB082}" destId="{7D7C7A45-9554-4A63-A94C-E5ADC526E867}" srcOrd="0" destOrd="0" parTransId="{6F720E54-49A7-41D3-8969-EDF658A93BAD}" sibTransId="{50C2F2CB-F44B-4A7B-A632-4F3ED879F66E}"/>
    <dgm:cxn modelId="{9D087CD1-E494-43ED-AA3C-603B66393979}" type="presOf" srcId="{E2047D7E-B1C0-41B5-88F7-AA95B8AFED28}" destId="{E4CF7E08-F154-42F7-9833-27B67E8CA3EE}" srcOrd="1" destOrd="0" presId="urn:microsoft.com/office/officeart/2005/8/layout/venn2"/>
    <dgm:cxn modelId="{7328D7FA-34F8-42D1-95A1-AA778D297A00}" srcId="{42DEBF56-29DA-4AA5-8239-67D65BDEB082}" destId="{A3350A47-C975-440D-8A1B-24B01D07E288}" srcOrd="1" destOrd="0" parTransId="{500C37BF-352C-4EC3-AFD2-2465D43D3253}" sibTransId="{0BC800A5-A08E-49F0-9CDF-93369D5E36BE}"/>
    <dgm:cxn modelId="{CDC221FE-5B87-44A9-AF90-C328DACC36E6}" type="presOf" srcId="{7D7C7A45-9554-4A63-A94C-E5ADC526E867}" destId="{3596ED4A-754E-4279-94A5-0EB89C45A137}" srcOrd="1" destOrd="0" presId="urn:microsoft.com/office/officeart/2005/8/layout/venn2"/>
    <dgm:cxn modelId="{2F1156BA-D5B7-4773-A1CB-07A73D7D730D}" type="presParOf" srcId="{4B1B93B7-84FF-4A35-BC9F-20DCD5164E99}" destId="{48F6637A-E3B2-4521-97E7-02D98AD58E84}" srcOrd="0" destOrd="0" presId="urn:microsoft.com/office/officeart/2005/8/layout/venn2"/>
    <dgm:cxn modelId="{2460B66B-A5CE-47A5-8049-6DC30B7A3E02}" type="presParOf" srcId="{48F6637A-E3B2-4521-97E7-02D98AD58E84}" destId="{0EA961C8-85B0-4F54-A96D-FAE5CA08D333}" srcOrd="0" destOrd="0" presId="urn:microsoft.com/office/officeart/2005/8/layout/venn2"/>
    <dgm:cxn modelId="{C0981D7C-F188-4011-AD1B-7CEBD80163A7}" type="presParOf" srcId="{48F6637A-E3B2-4521-97E7-02D98AD58E84}" destId="{3596ED4A-754E-4279-94A5-0EB89C45A137}" srcOrd="1" destOrd="0" presId="urn:microsoft.com/office/officeart/2005/8/layout/venn2"/>
    <dgm:cxn modelId="{B2C2BA44-6632-43B5-AD11-9DC91BF97A71}" type="presParOf" srcId="{4B1B93B7-84FF-4A35-BC9F-20DCD5164E99}" destId="{F9EDD77D-D44C-4619-8C4F-C6D403492894}" srcOrd="1" destOrd="0" presId="urn:microsoft.com/office/officeart/2005/8/layout/venn2"/>
    <dgm:cxn modelId="{92A7FFCC-DABD-4323-8360-7FF4CF1FE92C}" type="presParOf" srcId="{F9EDD77D-D44C-4619-8C4F-C6D403492894}" destId="{D59CD36A-47FD-4D17-A366-FE6FE99EDEAB}" srcOrd="0" destOrd="0" presId="urn:microsoft.com/office/officeart/2005/8/layout/venn2"/>
    <dgm:cxn modelId="{C588AFB2-2879-4AF8-B779-B1C2DF45E44A}" type="presParOf" srcId="{F9EDD77D-D44C-4619-8C4F-C6D403492894}" destId="{A648F6DF-9D23-4DE1-8D38-A3F8C5543289}" srcOrd="1" destOrd="0" presId="urn:microsoft.com/office/officeart/2005/8/layout/venn2"/>
    <dgm:cxn modelId="{2CE455CD-9ED9-4998-8DB5-C8DB93006DBC}" type="presParOf" srcId="{4B1B93B7-84FF-4A35-BC9F-20DCD5164E99}" destId="{FEA8FC84-1DC0-43D4-B410-96E74D3FF122}" srcOrd="2" destOrd="0" presId="urn:microsoft.com/office/officeart/2005/8/layout/venn2"/>
    <dgm:cxn modelId="{C4A43518-7F76-426F-9548-837F7BF3DFAC}" type="presParOf" srcId="{FEA8FC84-1DC0-43D4-B410-96E74D3FF122}" destId="{D251B5B9-CEC2-4502-8455-D4350B72EAD0}" srcOrd="0" destOrd="0" presId="urn:microsoft.com/office/officeart/2005/8/layout/venn2"/>
    <dgm:cxn modelId="{B2CB1CE6-5DD0-41A7-8D7B-674A8B3239E6}" type="presParOf" srcId="{FEA8FC84-1DC0-43D4-B410-96E74D3FF122}" destId="{E4CF7E08-F154-42F7-9833-27B67E8CA3EE}" srcOrd="1" destOrd="0" presId="urn:microsoft.com/office/officeart/2005/8/layout/venn2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3.xml><?xml version="1.0" encoding="utf-8"?>
<dgm:dataModel xmlns:dgm="http://schemas.openxmlformats.org/drawingml/2006/diagram" xmlns:a="http://schemas.openxmlformats.org/drawingml/2006/main">
  <dgm:ptLst>
    <dgm:pt modelId="{0B79C5C8-F865-4142-9382-D564BE32DCAF}" type="doc">
      <dgm:prSet loTypeId="urn:microsoft.com/office/officeart/2005/8/layout/hProcess9" loCatId="process" qsTypeId="urn:microsoft.com/office/officeart/2005/8/quickstyle/simple1" qsCatId="simple" csTypeId="urn:microsoft.com/office/officeart/2005/8/colors/colorful3" csCatId="colorful" phldr="1"/>
      <dgm:spPr/>
    </dgm:pt>
    <dgm:pt modelId="{F45306B1-5FB7-4E37-AA7A-1F7528F29A1C}">
      <dgm:prSet phldrT="[Text]"/>
      <dgm:spPr/>
      <dgm:t>
        <a:bodyPr/>
        <a:lstStyle/>
        <a:p>
          <a:pPr>
            <a:buNone/>
          </a:pPr>
          <a:r>
            <a:rPr lang="en-AU" i="1"/>
            <a:t>Free play </a:t>
          </a:r>
          <a:endParaRPr lang="en-AU"/>
        </a:p>
      </dgm:t>
    </dgm:pt>
    <dgm:pt modelId="{2A1EED3F-FF9C-4453-B8A3-EF2DFFDC3293}" type="parTrans" cxnId="{789B708C-F7A1-40C9-AC51-D86CBBF5826F}">
      <dgm:prSet/>
      <dgm:spPr/>
      <dgm:t>
        <a:bodyPr/>
        <a:lstStyle/>
        <a:p>
          <a:endParaRPr lang="en-AU"/>
        </a:p>
      </dgm:t>
    </dgm:pt>
    <dgm:pt modelId="{A1910D2B-ABCC-415C-AF33-7D98FE8CF8A6}" type="sibTrans" cxnId="{789B708C-F7A1-40C9-AC51-D86CBBF5826F}">
      <dgm:prSet/>
      <dgm:spPr/>
      <dgm:t>
        <a:bodyPr/>
        <a:lstStyle/>
        <a:p>
          <a:endParaRPr lang="en-AU"/>
        </a:p>
      </dgm:t>
    </dgm:pt>
    <dgm:pt modelId="{B5C7714B-D776-4071-A4B3-CFA54B6BCBCB}">
      <dgm:prSet phldrT="[Text]"/>
      <dgm:spPr/>
      <dgm:t>
        <a:bodyPr/>
        <a:lstStyle/>
        <a:p>
          <a:pPr>
            <a:buNone/>
          </a:pPr>
          <a:r>
            <a:rPr lang="en-AU" i="1"/>
            <a:t>Guided play </a:t>
          </a:r>
          <a:endParaRPr lang="en-AU"/>
        </a:p>
      </dgm:t>
    </dgm:pt>
    <dgm:pt modelId="{005F42D7-E10A-4F9E-90C0-FB7ABAD652B5}" type="parTrans" cxnId="{ACB30DB3-C1F5-4857-8404-4C2371BDAC10}">
      <dgm:prSet/>
      <dgm:spPr/>
      <dgm:t>
        <a:bodyPr/>
        <a:lstStyle/>
        <a:p>
          <a:endParaRPr lang="en-AU"/>
        </a:p>
      </dgm:t>
    </dgm:pt>
    <dgm:pt modelId="{6B462F9A-59F2-474E-8987-2165DD3F3723}" type="sibTrans" cxnId="{ACB30DB3-C1F5-4857-8404-4C2371BDAC10}">
      <dgm:prSet/>
      <dgm:spPr/>
      <dgm:t>
        <a:bodyPr/>
        <a:lstStyle/>
        <a:p>
          <a:endParaRPr lang="en-AU"/>
        </a:p>
      </dgm:t>
    </dgm:pt>
    <dgm:pt modelId="{05CDF20A-65BB-47B9-9087-BAD19700D615}">
      <dgm:prSet phldrT="[Text]"/>
      <dgm:spPr/>
      <dgm:t>
        <a:bodyPr/>
        <a:lstStyle/>
        <a:p>
          <a:pPr>
            <a:buNone/>
          </a:pPr>
          <a:r>
            <a:rPr lang="en-AU" i="1"/>
            <a:t>Games with rules</a:t>
          </a:r>
          <a:br>
            <a:rPr lang="en-AU"/>
          </a:br>
          <a:endParaRPr lang="en-AU"/>
        </a:p>
      </dgm:t>
    </dgm:pt>
    <dgm:pt modelId="{71F3B738-E5C4-4068-AA10-68FB9A06D3EE}" type="parTrans" cxnId="{7072E6BA-7F82-45E6-AB16-3E5326E028A8}">
      <dgm:prSet/>
      <dgm:spPr/>
      <dgm:t>
        <a:bodyPr/>
        <a:lstStyle/>
        <a:p>
          <a:endParaRPr lang="en-AU"/>
        </a:p>
      </dgm:t>
    </dgm:pt>
    <dgm:pt modelId="{D2ED06ED-3DDE-4BE1-92B7-DD8E0F4F3ED2}" type="sibTrans" cxnId="{7072E6BA-7F82-45E6-AB16-3E5326E028A8}">
      <dgm:prSet/>
      <dgm:spPr/>
      <dgm:t>
        <a:bodyPr/>
        <a:lstStyle/>
        <a:p>
          <a:endParaRPr lang="en-AU"/>
        </a:p>
      </dgm:t>
    </dgm:pt>
    <dgm:pt modelId="{D3E183B5-869B-4C15-B026-410DB4418BDA}" type="pres">
      <dgm:prSet presAssocID="{0B79C5C8-F865-4142-9382-D564BE32DCAF}" presName="CompostProcess" presStyleCnt="0">
        <dgm:presLayoutVars>
          <dgm:dir/>
          <dgm:resizeHandles val="exact"/>
        </dgm:presLayoutVars>
      </dgm:prSet>
      <dgm:spPr/>
    </dgm:pt>
    <dgm:pt modelId="{66F8F1AA-71B8-411D-8196-874FE60DD44D}" type="pres">
      <dgm:prSet presAssocID="{0B79C5C8-F865-4142-9382-D564BE32DCAF}" presName="arrow" presStyleLbl="bgShp" presStyleIdx="0" presStyleCnt="1" custLinFactNeighborX="10924" custLinFactNeighborY="-12245"/>
      <dgm:spPr/>
    </dgm:pt>
    <dgm:pt modelId="{E104E12E-7D7B-48E0-97A1-5F2542C0964A}" type="pres">
      <dgm:prSet presAssocID="{0B79C5C8-F865-4142-9382-D564BE32DCAF}" presName="linearProcess" presStyleCnt="0"/>
      <dgm:spPr/>
    </dgm:pt>
    <dgm:pt modelId="{57686C66-943A-4DC5-9F85-FD7E252667E1}" type="pres">
      <dgm:prSet presAssocID="{F45306B1-5FB7-4E37-AA7A-1F7528F29A1C}" presName="textNode" presStyleLbl="node1" presStyleIdx="0" presStyleCnt="3">
        <dgm:presLayoutVars>
          <dgm:bulletEnabled val="1"/>
        </dgm:presLayoutVars>
      </dgm:prSet>
      <dgm:spPr/>
    </dgm:pt>
    <dgm:pt modelId="{36399D91-F684-4A13-B653-501302363F53}" type="pres">
      <dgm:prSet presAssocID="{A1910D2B-ABCC-415C-AF33-7D98FE8CF8A6}" presName="sibTrans" presStyleCnt="0"/>
      <dgm:spPr/>
    </dgm:pt>
    <dgm:pt modelId="{59ADDCAC-62A7-40C5-B5F6-4EEB18F3276C}" type="pres">
      <dgm:prSet presAssocID="{B5C7714B-D776-4071-A4B3-CFA54B6BCBCB}" presName="textNode" presStyleLbl="node1" presStyleIdx="1" presStyleCnt="3">
        <dgm:presLayoutVars>
          <dgm:bulletEnabled val="1"/>
        </dgm:presLayoutVars>
      </dgm:prSet>
      <dgm:spPr/>
    </dgm:pt>
    <dgm:pt modelId="{09F8091A-C742-4333-9B9E-898E2804B285}" type="pres">
      <dgm:prSet presAssocID="{6B462F9A-59F2-474E-8987-2165DD3F3723}" presName="sibTrans" presStyleCnt="0"/>
      <dgm:spPr/>
    </dgm:pt>
    <dgm:pt modelId="{4E3179B2-66EE-4E54-B772-F98C1675ABC4}" type="pres">
      <dgm:prSet presAssocID="{05CDF20A-65BB-47B9-9087-BAD19700D615}" presName="textNode" presStyleLbl="node1" presStyleIdx="2" presStyleCnt="3">
        <dgm:presLayoutVars>
          <dgm:bulletEnabled val="1"/>
        </dgm:presLayoutVars>
      </dgm:prSet>
      <dgm:spPr/>
    </dgm:pt>
  </dgm:ptLst>
  <dgm:cxnLst>
    <dgm:cxn modelId="{29544349-D76A-46BB-8949-E0C7542671C1}" type="presOf" srcId="{F45306B1-5FB7-4E37-AA7A-1F7528F29A1C}" destId="{57686C66-943A-4DC5-9F85-FD7E252667E1}" srcOrd="0" destOrd="0" presId="urn:microsoft.com/office/officeart/2005/8/layout/hProcess9"/>
    <dgm:cxn modelId="{5FFDAE78-A9F7-450A-B034-EDAF90E5E04F}" type="presOf" srcId="{05CDF20A-65BB-47B9-9087-BAD19700D615}" destId="{4E3179B2-66EE-4E54-B772-F98C1675ABC4}" srcOrd="0" destOrd="0" presId="urn:microsoft.com/office/officeart/2005/8/layout/hProcess9"/>
    <dgm:cxn modelId="{789B708C-F7A1-40C9-AC51-D86CBBF5826F}" srcId="{0B79C5C8-F865-4142-9382-D564BE32DCAF}" destId="{F45306B1-5FB7-4E37-AA7A-1F7528F29A1C}" srcOrd="0" destOrd="0" parTransId="{2A1EED3F-FF9C-4453-B8A3-EF2DFFDC3293}" sibTransId="{A1910D2B-ABCC-415C-AF33-7D98FE8CF8A6}"/>
    <dgm:cxn modelId="{ACB30DB3-C1F5-4857-8404-4C2371BDAC10}" srcId="{0B79C5C8-F865-4142-9382-D564BE32DCAF}" destId="{B5C7714B-D776-4071-A4B3-CFA54B6BCBCB}" srcOrd="1" destOrd="0" parTransId="{005F42D7-E10A-4F9E-90C0-FB7ABAD652B5}" sibTransId="{6B462F9A-59F2-474E-8987-2165DD3F3723}"/>
    <dgm:cxn modelId="{7072E6BA-7F82-45E6-AB16-3E5326E028A8}" srcId="{0B79C5C8-F865-4142-9382-D564BE32DCAF}" destId="{05CDF20A-65BB-47B9-9087-BAD19700D615}" srcOrd="2" destOrd="0" parTransId="{71F3B738-E5C4-4068-AA10-68FB9A06D3EE}" sibTransId="{D2ED06ED-3DDE-4BE1-92B7-DD8E0F4F3ED2}"/>
    <dgm:cxn modelId="{013E29C8-71EA-4EC3-9F3E-268DB99308AF}" type="presOf" srcId="{0B79C5C8-F865-4142-9382-D564BE32DCAF}" destId="{D3E183B5-869B-4C15-B026-410DB4418BDA}" srcOrd="0" destOrd="0" presId="urn:microsoft.com/office/officeart/2005/8/layout/hProcess9"/>
    <dgm:cxn modelId="{D754BECA-081E-47C8-8913-F3483AEFEA8B}" type="presOf" srcId="{B5C7714B-D776-4071-A4B3-CFA54B6BCBCB}" destId="{59ADDCAC-62A7-40C5-B5F6-4EEB18F3276C}" srcOrd="0" destOrd="0" presId="urn:microsoft.com/office/officeart/2005/8/layout/hProcess9"/>
    <dgm:cxn modelId="{AAACED7C-0EA8-4D35-B926-FC247E0BD06F}" type="presParOf" srcId="{D3E183B5-869B-4C15-B026-410DB4418BDA}" destId="{66F8F1AA-71B8-411D-8196-874FE60DD44D}" srcOrd="0" destOrd="0" presId="urn:microsoft.com/office/officeart/2005/8/layout/hProcess9"/>
    <dgm:cxn modelId="{BF4115F6-6021-4F74-A5B6-46A75F1936DE}" type="presParOf" srcId="{D3E183B5-869B-4C15-B026-410DB4418BDA}" destId="{E104E12E-7D7B-48E0-97A1-5F2542C0964A}" srcOrd="1" destOrd="0" presId="urn:microsoft.com/office/officeart/2005/8/layout/hProcess9"/>
    <dgm:cxn modelId="{CFC42CB4-C615-442E-86CF-68A297C73430}" type="presParOf" srcId="{E104E12E-7D7B-48E0-97A1-5F2542C0964A}" destId="{57686C66-943A-4DC5-9F85-FD7E252667E1}" srcOrd="0" destOrd="0" presId="urn:microsoft.com/office/officeart/2005/8/layout/hProcess9"/>
    <dgm:cxn modelId="{2F7C3526-AB41-40BF-80B7-6500EC984627}" type="presParOf" srcId="{E104E12E-7D7B-48E0-97A1-5F2542C0964A}" destId="{36399D91-F684-4A13-B653-501302363F53}" srcOrd="1" destOrd="0" presId="urn:microsoft.com/office/officeart/2005/8/layout/hProcess9"/>
    <dgm:cxn modelId="{8700BF3A-74A7-485C-9D1F-657389B7D4F1}" type="presParOf" srcId="{E104E12E-7D7B-48E0-97A1-5F2542C0964A}" destId="{59ADDCAC-62A7-40C5-B5F6-4EEB18F3276C}" srcOrd="2" destOrd="0" presId="urn:microsoft.com/office/officeart/2005/8/layout/hProcess9"/>
    <dgm:cxn modelId="{C1DC0162-D6A5-49E7-A361-115406C01E5C}" type="presParOf" srcId="{E104E12E-7D7B-48E0-97A1-5F2542C0964A}" destId="{09F8091A-C742-4333-9B9E-898E2804B285}" srcOrd="3" destOrd="0" presId="urn:microsoft.com/office/officeart/2005/8/layout/hProcess9"/>
    <dgm:cxn modelId="{F0146C4F-8180-47EF-B32F-47D96D0D4C6A}" type="presParOf" srcId="{E104E12E-7D7B-48E0-97A1-5F2542C0964A}" destId="{4E3179B2-66EE-4E54-B772-F98C1675ABC4}" srcOrd="4" destOrd="0" presId="urn:microsoft.com/office/officeart/2005/8/layout/hProcess9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4.xml><?xml version="1.0" encoding="utf-8"?>
<dgm:dataModel xmlns:dgm="http://schemas.openxmlformats.org/drawingml/2006/diagram" xmlns:a="http://schemas.openxmlformats.org/drawingml/2006/main">
  <dgm:ptLst>
    <dgm:pt modelId="{75F8F36F-B903-4717-8547-2F388D0376C7}" type="doc">
      <dgm:prSet loTypeId="urn:microsoft.com/office/officeart/2005/8/layout/process1" loCatId="process" qsTypeId="urn:microsoft.com/office/officeart/2005/8/quickstyle/simple1" qsCatId="simple" csTypeId="urn:microsoft.com/office/officeart/2005/8/colors/colorful3" csCatId="colorful" phldr="1"/>
      <dgm:spPr/>
    </dgm:pt>
    <dgm:pt modelId="{3BD0EB3E-B69C-4D19-A94A-DCB32122AB12}">
      <dgm:prSet phldrT="[Text]"/>
      <dgm:spPr/>
      <dgm:t>
        <a:bodyPr/>
        <a:lstStyle/>
        <a:p>
          <a:pPr>
            <a:buNone/>
          </a:pPr>
          <a:r>
            <a:rPr lang="en-AU" i="1"/>
            <a:t>Modeller </a:t>
          </a:r>
          <a:endParaRPr lang="en-AU"/>
        </a:p>
      </dgm:t>
    </dgm:pt>
    <dgm:pt modelId="{03466B28-53E0-401F-A942-AC64CAEB4D15}" type="parTrans" cxnId="{918B6FF5-E123-4770-A0E9-9796A3101CA3}">
      <dgm:prSet/>
      <dgm:spPr/>
      <dgm:t>
        <a:bodyPr/>
        <a:lstStyle/>
        <a:p>
          <a:endParaRPr lang="en-AU"/>
        </a:p>
      </dgm:t>
    </dgm:pt>
    <dgm:pt modelId="{E4E16291-21C6-4CB1-AAF8-245E58E7CBAF}" type="sibTrans" cxnId="{918B6FF5-E123-4770-A0E9-9796A3101CA3}">
      <dgm:prSet/>
      <dgm:spPr/>
      <dgm:t>
        <a:bodyPr/>
        <a:lstStyle/>
        <a:p>
          <a:pPr>
            <a:buNone/>
          </a:pPr>
          <a:r>
            <a:rPr lang="en-AU"/>
            <a:t>ZPD</a:t>
          </a:r>
        </a:p>
      </dgm:t>
    </dgm:pt>
    <dgm:pt modelId="{5ADDEE92-4290-4231-BDF1-7D7C53D2FB4A}">
      <dgm:prSet phldrT="[Text]"/>
      <dgm:spPr/>
      <dgm:t>
        <a:bodyPr/>
        <a:lstStyle/>
        <a:p>
          <a:pPr>
            <a:buNone/>
          </a:pPr>
          <a:r>
            <a:rPr lang="en-AU" i="1"/>
            <a:t>Co‑player </a:t>
          </a:r>
          <a:endParaRPr lang="en-AU"/>
        </a:p>
      </dgm:t>
    </dgm:pt>
    <dgm:pt modelId="{5E4130C8-49BD-498B-85CD-D306B89E2BE9}" type="parTrans" cxnId="{E39110CF-0B78-466C-8F7F-18B93FB5C430}">
      <dgm:prSet/>
      <dgm:spPr/>
      <dgm:t>
        <a:bodyPr/>
        <a:lstStyle/>
        <a:p>
          <a:endParaRPr lang="en-AU"/>
        </a:p>
      </dgm:t>
    </dgm:pt>
    <dgm:pt modelId="{182986FC-5EEB-48F2-964B-3ACDB1AC95A0}" type="sibTrans" cxnId="{E39110CF-0B78-466C-8F7F-18B93FB5C430}">
      <dgm:prSet/>
      <dgm:spPr/>
      <dgm:t>
        <a:bodyPr/>
        <a:lstStyle/>
        <a:p>
          <a:pPr>
            <a:buNone/>
          </a:pPr>
          <a:r>
            <a:rPr lang="en-AU"/>
            <a:t>ZPD</a:t>
          </a:r>
        </a:p>
      </dgm:t>
    </dgm:pt>
    <dgm:pt modelId="{88F4B7E5-2520-41BB-9F79-49F57BA6D2C4}">
      <dgm:prSet phldrT="[Text]"/>
      <dgm:spPr/>
      <dgm:t>
        <a:bodyPr/>
        <a:lstStyle/>
        <a:p>
          <a:pPr>
            <a:buNone/>
          </a:pPr>
          <a:r>
            <a:rPr lang="en-AU" i="1"/>
            <a:t> Observer/coach</a:t>
          </a:r>
          <a:endParaRPr lang="en-AU"/>
        </a:p>
      </dgm:t>
    </dgm:pt>
    <dgm:pt modelId="{8ABBBB1C-7316-4175-ABEE-FF960DCC7273}" type="parTrans" cxnId="{40A92FB3-6B3F-4F0F-A512-BEF0EB410592}">
      <dgm:prSet/>
      <dgm:spPr/>
      <dgm:t>
        <a:bodyPr/>
        <a:lstStyle/>
        <a:p>
          <a:endParaRPr lang="en-AU"/>
        </a:p>
      </dgm:t>
    </dgm:pt>
    <dgm:pt modelId="{DD11E5F5-A15A-4CBB-BDF3-01F304DFCF6E}" type="sibTrans" cxnId="{40A92FB3-6B3F-4F0F-A512-BEF0EB410592}">
      <dgm:prSet/>
      <dgm:spPr/>
      <dgm:t>
        <a:bodyPr/>
        <a:lstStyle/>
        <a:p>
          <a:endParaRPr lang="en-AU"/>
        </a:p>
      </dgm:t>
    </dgm:pt>
    <dgm:pt modelId="{1F9DED4D-0CD8-4117-8261-53D05F32F96F}" type="pres">
      <dgm:prSet presAssocID="{75F8F36F-B903-4717-8547-2F388D0376C7}" presName="Name0" presStyleCnt="0">
        <dgm:presLayoutVars>
          <dgm:dir/>
          <dgm:resizeHandles val="exact"/>
        </dgm:presLayoutVars>
      </dgm:prSet>
      <dgm:spPr/>
    </dgm:pt>
    <dgm:pt modelId="{249CE716-425F-4E7A-99CB-76C2DA6F1A7F}" type="pres">
      <dgm:prSet presAssocID="{3BD0EB3E-B69C-4D19-A94A-DCB32122AB12}" presName="node" presStyleLbl="node1" presStyleIdx="0" presStyleCnt="3">
        <dgm:presLayoutVars>
          <dgm:bulletEnabled val="1"/>
        </dgm:presLayoutVars>
      </dgm:prSet>
      <dgm:spPr/>
    </dgm:pt>
    <dgm:pt modelId="{3CAF3618-D9D3-4C59-913F-E1D95960A2E4}" type="pres">
      <dgm:prSet presAssocID="{E4E16291-21C6-4CB1-AAF8-245E58E7CBAF}" presName="sibTrans" presStyleLbl="sibTrans2D1" presStyleIdx="0" presStyleCnt="2"/>
      <dgm:spPr/>
    </dgm:pt>
    <dgm:pt modelId="{38F69124-4CE7-44C1-86E5-1EA47158B691}" type="pres">
      <dgm:prSet presAssocID="{E4E16291-21C6-4CB1-AAF8-245E58E7CBAF}" presName="connectorText" presStyleLbl="sibTrans2D1" presStyleIdx="0" presStyleCnt="2"/>
      <dgm:spPr/>
    </dgm:pt>
    <dgm:pt modelId="{94A9356E-6299-4D2B-9C37-685F7CBEEE43}" type="pres">
      <dgm:prSet presAssocID="{5ADDEE92-4290-4231-BDF1-7D7C53D2FB4A}" presName="node" presStyleLbl="node1" presStyleIdx="1" presStyleCnt="3">
        <dgm:presLayoutVars>
          <dgm:bulletEnabled val="1"/>
        </dgm:presLayoutVars>
      </dgm:prSet>
      <dgm:spPr/>
    </dgm:pt>
    <dgm:pt modelId="{27143283-DD1E-442A-B14F-F04053FF3A56}" type="pres">
      <dgm:prSet presAssocID="{182986FC-5EEB-48F2-964B-3ACDB1AC95A0}" presName="sibTrans" presStyleLbl="sibTrans2D1" presStyleIdx="1" presStyleCnt="2"/>
      <dgm:spPr/>
    </dgm:pt>
    <dgm:pt modelId="{71873A5C-B766-4EB1-B19F-2206F54C835D}" type="pres">
      <dgm:prSet presAssocID="{182986FC-5EEB-48F2-964B-3ACDB1AC95A0}" presName="connectorText" presStyleLbl="sibTrans2D1" presStyleIdx="1" presStyleCnt="2"/>
      <dgm:spPr/>
    </dgm:pt>
    <dgm:pt modelId="{9C6E5CF2-4683-4C93-B436-BBA5DE8DFEC2}" type="pres">
      <dgm:prSet presAssocID="{88F4B7E5-2520-41BB-9F79-49F57BA6D2C4}" presName="node" presStyleLbl="node1" presStyleIdx="2" presStyleCnt="3">
        <dgm:presLayoutVars>
          <dgm:bulletEnabled val="1"/>
        </dgm:presLayoutVars>
      </dgm:prSet>
      <dgm:spPr/>
    </dgm:pt>
  </dgm:ptLst>
  <dgm:cxnLst>
    <dgm:cxn modelId="{9AD03A37-D677-4D11-B68C-00D11928AEDD}" type="presOf" srcId="{182986FC-5EEB-48F2-964B-3ACDB1AC95A0}" destId="{27143283-DD1E-442A-B14F-F04053FF3A56}" srcOrd="0" destOrd="0" presId="urn:microsoft.com/office/officeart/2005/8/layout/process1"/>
    <dgm:cxn modelId="{5F9C9341-9FAB-458D-960D-816AFFBFCFFF}" type="presOf" srcId="{E4E16291-21C6-4CB1-AAF8-245E58E7CBAF}" destId="{3CAF3618-D9D3-4C59-913F-E1D95960A2E4}" srcOrd="0" destOrd="0" presId="urn:microsoft.com/office/officeart/2005/8/layout/process1"/>
    <dgm:cxn modelId="{FC37347E-0022-4229-B74F-E68AEB214399}" type="presOf" srcId="{5ADDEE92-4290-4231-BDF1-7D7C53D2FB4A}" destId="{94A9356E-6299-4D2B-9C37-685F7CBEEE43}" srcOrd="0" destOrd="0" presId="urn:microsoft.com/office/officeart/2005/8/layout/process1"/>
    <dgm:cxn modelId="{C7549C80-9437-4917-8566-F19AB02C6BEE}" type="presOf" srcId="{182986FC-5EEB-48F2-964B-3ACDB1AC95A0}" destId="{71873A5C-B766-4EB1-B19F-2206F54C835D}" srcOrd="1" destOrd="0" presId="urn:microsoft.com/office/officeart/2005/8/layout/process1"/>
    <dgm:cxn modelId="{D91C8492-EA13-441F-8ACC-64A0367BBB04}" type="presOf" srcId="{75F8F36F-B903-4717-8547-2F388D0376C7}" destId="{1F9DED4D-0CD8-4117-8261-53D05F32F96F}" srcOrd="0" destOrd="0" presId="urn:microsoft.com/office/officeart/2005/8/layout/process1"/>
    <dgm:cxn modelId="{AD2C599C-D24F-49C1-82EC-1EE145483356}" type="presOf" srcId="{88F4B7E5-2520-41BB-9F79-49F57BA6D2C4}" destId="{9C6E5CF2-4683-4C93-B436-BBA5DE8DFEC2}" srcOrd="0" destOrd="0" presId="urn:microsoft.com/office/officeart/2005/8/layout/process1"/>
    <dgm:cxn modelId="{27137CAC-3A1F-4186-9124-5C8E6300C73B}" type="presOf" srcId="{E4E16291-21C6-4CB1-AAF8-245E58E7CBAF}" destId="{38F69124-4CE7-44C1-86E5-1EA47158B691}" srcOrd="1" destOrd="0" presId="urn:microsoft.com/office/officeart/2005/8/layout/process1"/>
    <dgm:cxn modelId="{40A92FB3-6B3F-4F0F-A512-BEF0EB410592}" srcId="{75F8F36F-B903-4717-8547-2F388D0376C7}" destId="{88F4B7E5-2520-41BB-9F79-49F57BA6D2C4}" srcOrd="2" destOrd="0" parTransId="{8ABBBB1C-7316-4175-ABEE-FF960DCC7273}" sibTransId="{DD11E5F5-A15A-4CBB-BDF3-01F304DFCF6E}"/>
    <dgm:cxn modelId="{E39110CF-0B78-466C-8F7F-18B93FB5C430}" srcId="{75F8F36F-B903-4717-8547-2F388D0376C7}" destId="{5ADDEE92-4290-4231-BDF1-7D7C53D2FB4A}" srcOrd="1" destOrd="0" parTransId="{5E4130C8-49BD-498B-85CD-D306B89E2BE9}" sibTransId="{182986FC-5EEB-48F2-964B-3ACDB1AC95A0}"/>
    <dgm:cxn modelId="{E589F1CF-47C9-4FB2-B360-FD66BA43C3E8}" type="presOf" srcId="{3BD0EB3E-B69C-4D19-A94A-DCB32122AB12}" destId="{249CE716-425F-4E7A-99CB-76C2DA6F1A7F}" srcOrd="0" destOrd="0" presId="urn:microsoft.com/office/officeart/2005/8/layout/process1"/>
    <dgm:cxn modelId="{918B6FF5-E123-4770-A0E9-9796A3101CA3}" srcId="{75F8F36F-B903-4717-8547-2F388D0376C7}" destId="{3BD0EB3E-B69C-4D19-A94A-DCB32122AB12}" srcOrd="0" destOrd="0" parTransId="{03466B28-53E0-401F-A942-AC64CAEB4D15}" sibTransId="{E4E16291-21C6-4CB1-AAF8-245E58E7CBAF}"/>
    <dgm:cxn modelId="{FDF5FCFC-6017-4529-8EB7-2A56C47C1806}" type="presParOf" srcId="{1F9DED4D-0CD8-4117-8261-53D05F32F96F}" destId="{249CE716-425F-4E7A-99CB-76C2DA6F1A7F}" srcOrd="0" destOrd="0" presId="urn:microsoft.com/office/officeart/2005/8/layout/process1"/>
    <dgm:cxn modelId="{ED20D7FE-6C2B-4C47-940A-BA9384767288}" type="presParOf" srcId="{1F9DED4D-0CD8-4117-8261-53D05F32F96F}" destId="{3CAF3618-D9D3-4C59-913F-E1D95960A2E4}" srcOrd="1" destOrd="0" presId="urn:microsoft.com/office/officeart/2005/8/layout/process1"/>
    <dgm:cxn modelId="{D3F19C98-CD98-4086-A3BD-6EE90885B5DA}" type="presParOf" srcId="{3CAF3618-D9D3-4C59-913F-E1D95960A2E4}" destId="{38F69124-4CE7-44C1-86E5-1EA47158B691}" srcOrd="0" destOrd="0" presId="urn:microsoft.com/office/officeart/2005/8/layout/process1"/>
    <dgm:cxn modelId="{5FBD3101-9712-4C77-A505-D30DF993345F}" type="presParOf" srcId="{1F9DED4D-0CD8-4117-8261-53D05F32F96F}" destId="{94A9356E-6299-4D2B-9C37-685F7CBEEE43}" srcOrd="2" destOrd="0" presId="urn:microsoft.com/office/officeart/2005/8/layout/process1"/>
    <dgm:cxn modelId="{CF9B5216-6A29-40C7-BCE2-A35169C2057D}" type="presParOf" srcId="{1F9DED4D-0CD8-4117-8261-53D05F32F96F}" destId="{27143283-DD1E-442A-B14F-F04053FF3A56}" srcOrd="3" destOrd="0" presId="urn:microsoft.com/office/officeart/2005/8/layout/process1"/>
    <dgm:cxn modelId="{405D1B84-081A-4DA9-B20C-770D0489E30B}" type="presParOf" srcId="{27143283-DD1E-442A-B14F-F04053FF3A56}" destId="{71873A5C-B766-4EB1-B19F-2206F54C835D}" srcOrd="0" destOrd="0" presId="urn:microsoft.com/office/officeart/2005/8/layout/process1"/>
    <dgm:cxn modelId="{0F8FA145-E991-46F9-91FB-0463AADC6961}" type="presParOf" srcId="{1F9DED4D-0CD8-4117-8261-53D05F32F96F}" destId="{9C6E5CF2-4683-4C93-B436-BBA5DE8DFEC2}" srcOrd="4" destOrd="0" presId="urn:microsoft.com/office/officeart/2005/8/layout/process1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ata5.xml><?xml version="1.0" encoding="utf-8"?>
<dgm:dataModel xmlns:dgm="http://schemas.openxmlformats.org/drawingml/2006/diagram" xmlns:a="http://schemas.openxmlformats.org/drawingml/2006/main">
  <dgm:ptLst>
    <dgm:pt modelId="{3BFAA1CC-C27B-461D-B681-CACD3390E897}" type="doc">
      <dgm:prSet loTypeId="urn:microsoft.com/office/officeart/2005/8/layout/chart3" loCatId="cycle" qsTypeId="urn:microsoft.com/office/officeart/2005/8/quickstyle/simple1" qsCatId="simple" csTypeId="urn:microsoft.com/office/officeart/2005/8/colors/colorful1" csCatId="colorful" phldr="1"/>
      <dgm:spPr/>
      <dgm:t>
        <a:bodyPr/>
        <a:lstStyle/>
        <a:p>
          <a:endParaRPr lang="en-AU"/>
        </a:p>
      </dgm:t>
    </dgm:pt>
    <dgm:pt modelId="{2D1A0AFD-DB24-442C-9C13-62153E633C8D}">
      <dgm:prSet phldrT="[Text]" custT="1"/>
      <dgm:spPr/>
      <dgm:t>
        <a:bodyPr/>
        <a:lstStyle/>
        <a:p>
          <a:pPr>
            <a:buNone/>
          </a:pPr>
          <a:r>
            <a:rPr lang="en-AU" sz="1600" b="1" i="1">
              <a:latin typeface="Times New Roman" panose="02020603050405020304" pitchFamily="18" charset="0"/>
              <a:cs typeface="Times New Roman" panose="02020603050405020304" pitchFamily="18" charset="0"/>
            </a:rPr>
            <a:t>Observe </a:t>
          </a:r>
          <a:endParaRPr lang="en-AU" sz="1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DBC01178-D0BF-4D84-8B3B-F23E06E05B41}" type="parTrans" cxnId="{A7AC9F46-2882-44E2-AC64-90336DD21D33}">
      <dgm:prSet/>
      <dgm:spPr/>
      <dgm:t>
        <a:bodyPr/>
        <a:lstStyle/>
        <a:p>
          <a:endParaRPr lang="en-AU" sz="3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C8EA84C1-1FA3-46B8-B3B5-CEFBE27D51B4}" type="sibTrans" cxnId="{A7AC9F46-2882-44E2-AC64-90336DD21D33}">
      <dgm:prSet custT="1"/>
      <dgm:spPr/>
      <dgm:t>
        <a:bodyPr/>
        <a:lstStyle/>
        <a:p>
          <a:endParaRPr lang="en-AU" sz="12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1E51F3CC-BAF3-474A-BEAE-F36760A418C6}">
      <dgm:prSet phldrT="[Text]" custT="1"/>
      <dgm:spPr/>
      <dgm:t>
        <a:bodyPr/>
        <a:lstStyle/>
        <a:p>
          <a:pPr>
            <a:buNone/>
          </a:pPr>
          <a:r>
            <a:rPr lang="en-AU" sz="1600" b="1" i="1">
              <a:latin typeface="Times New Roman" panose="02020603050405020304" pitchFamily="18" charset="0"/>
              <a:cs typeface="Times New Roman" panose="02020603050405020304" pitchFamily="18" charset="0"/>
            </a:rPr>
            <a:t> Interpret ZPD &amp; cultural resources </a:t>
          </a:r>
          <a:endParaRPr lang="en-AU" sz="1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FFACC7D-C64E-40F0-A3C9-CE5F74C9A823}" type="parTrans" cxnId="{2CCA8A32-0BBC-4C6C-A41A-070DEB271958}">
      <dgm:prSet/>
      <dgm:spPr/>
      <dgm:t>
        <a:bodyPr/>
        <a:lstStyle/>
        <a:p>
          <a:endParaRPr lang="en-AU" sz="3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225D7B3C-F582-470C-8D3A-0889B5EDAD08}" type="sibTrans" cxnId="{2CCA8A32-0BBC-4C6C-A41A-070DEB271958}">
      <dgm:prSet custT="1"/>
      <dgm:spPr/>
      <dgm:t>
        <a:bodyPr/>
        <a:lstStyle/>
        <a:p>
          <a:endParaRPr lang="en-AU" sz="12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6193EE3-0C29-4DF9-83B6-DF604D6C399E}">
      <dgm:prSet phldrT="[Text]" custT="1"/>
      <dgm:spPr/>
      <dgm:t>
        <a:bodyPr/>
        <a:lstStyle/>
        <a:p>
          <a:pPr>
            <a:buNone/>
          </a:pPr>
          <a:r>
            <a:rPr lang="en-AU" sz="1600" b="1" i="1">
              <a:latin typeface="Times New Roman" panose="02020603050405020304" pitchFamily="18" charset="0"/>
              <a:cs typeface="Times New Roman" panose="02020603050405020304" pitchFamily="18" charset="0"/>
            </a:rPr>
            <a:t>Design joint activity (tasks + tools + roles) </a:t>
          </a:r>
          <a:endParaRPr lang="en-AU" sz="1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471167AB-233F-46F5-BFD5-B796FBCDB0DD}" type="parTrans" cxnId="{28F0C1C0-68C6-42FA-9442-05821EBD2AFD}">
      <dgm:prSet/>
      <dgm:spPr/>
      <dgm:t>
        <a:bodyPr/>
        <a:lstStyle/>
        <a:p>
          <a:endParaRPr lang="en-AU" sz="3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305B452-0147-48E8-B8EE-B31178548163}" type="sibTrans" cxnId="{28F0C1C0-68C6-42FA-9442-05821EBD2AFD}">
      <dgm:prSet custT="1"/>
      <dgm:spPr/>
      <dgm:t>
        <a:bodyPr/>
        <a:lstStyle/>
        <a:p>
          <a:endParaRPr lang="en-AU" sz="12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8383AE2-9CCA-42B0-A848-10391AE1B042}">
      <dgm:prSet phldrT="[Text]" custT="1"/>
      <dgm:spPr/>
      <dgm:t>
        <a:bodyPr/>
        <a:lstStyle/>
        <a:p>
          <a:pPr>
            <a:buNone/>
          </a:pPr>
          <a:r>
            <a:rPr lang="en-AU" sz="1600" b="1" i="1">
              <a:latin typeface="Times New Roman" panose="02020603050405020304" pitchFamily="18" charset="0"/>
              <a:cs typeface="Times New Roman" panose="02020603050405020304" pitchFamily="18" charset="0"/>
            </a:rPr>
            <a:t>Scaffold &amp; monitor </a:t>
          </a:r>
          <a:endParaRPr lang="en-AU" sz="1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06F63F07-670A-43AF-8156-880739F9CFE0}" type="parTrans" cxnId="{D2AC026F-5AD5-4B16-BB7D-8521B7EE6AF1}">
      <dgm:prSet/>
      <dgm:spPr/>
      <dgm:t>
        <a:bodyPr/>
        <a:lstStyle/>
        <a:p>
          <a:endParaRPr lang="en-AU" sz="3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E16A3C98-F961-4F60-9C83-5DE2618F2FA4}" type="sibTrans" cxnId="{D2AC026F-5AD5-4B16-BB7D-8521B7EE6AF1}">
      <dgm:prSet custT="1"/>
      <dgm:spPr/>
      <dgm:t>
        <a:bodyPr/>
        <a:lstStyle/>
        <a:p>
          <a:endParaRPr lang="en-AU" sz="12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3DA107D2-4CF6-4D58-82E1-B6783276B367}">
      <dgm:prSet phldrT="[Text]" custT="1"/>
      <dgm:spPr/>
      <dgm:t>
        <a:bodyPr/>
        <a:lstStyle/>
        <a:p>
          <a:pPr>
            <a:buNone/>
          </a:pPr>
          <a:r>
            <a:rPr lang="en-AU" sz="1600" b="1" i="1">
              <a:latin typeface="Times New Roman" panose="02020603050405020304" pitchFamily="18" charset="0"/>
              <a:cs typeface="Times New Roman" panose="02020603050405020304" pitchFamily="18" charset="0"/>
            </a:rPr>
            <a:t> Reflect &amp; adapt</a:t>
          </a:r>
          <a:r>
            <a:rPr lang="en-AU" sz="1600" b="1">
              <a:latin typeface="Times New Roman" panose="02020603050405020304" pitchFamily="18" charset="0"/>
              <a:cs typeface="Times New Roman" panose="02020603050405020304" pitchFamily="18" charset="0"/>
            </a:rPr>
            <a:t>,</a:t>
          </a:r>
        </a:p>
      </dgm:t>
    </dgm:pt>
    <dgm:pt modelId="{059BF6E3-4B02-4C4F-82E3-E26BA62A1F79}" type="parTrans" cxnId="{29AFF42C-8871-4657-A2D2-C593C0AF7BEB}">
      <dgm:prSet/>
      <dgm:spPr/>
      <dgm:t>
        <a:bodyPr/>
        <a:lstStyle/>
        <a:p>
          <a:endParaRPr lang="en-AU" sz="36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9DCA5275-E40E-4DFA-AD8E-A76D36B9C1F4}" type="sibTrans" cxnId="{29AFF42C-8871-4657-A2D2-C593C0AF7BEB}">
      <dgm:prSet custT="1"/>
      <dgm:spPr/>
      <dgm:t>
        <a:bodyPr/>
        <a:lstStyle/>
        <a:p>
          <a:endParaRPr lang="en-AU" sz="1200" b="1">
            <a:latin typeface="Times New Roman" panose="02020603050405020304" pitchFamily="18" charset="0"/>
            <a:cs typeface="Times New Roman" panose="02020603050405020304" pitchFamily="18" charset="0"/>
          </a:endParaRPr>
        </a:p>
      </dgm:t>
    </dgm:pt>
    <dgm:pt modelId="{BCF4B8FD-9CE5-4C1E-89A0-272AA817D0D3}" type="pres">
      <dgm:prSet presAssocID="{3BFAA1CC-C27B-461D-B681-CACD3390E897}" presName="compositeShape" presStyleCnt="0">
        <dgm:presLayoutVars>
          <dgm:chMax val="7"/>
          <dgm:dir/>
          <dgm:resizeHandles val="exact"/>
        </dgm:presLayoutVars>
      </dgm:prSet>
      <dgm:spPr/>
    </dgm:pt>
    <dgm:pt modelId="{61CDB120-14C1-4831-9769-BA51E2E5C9DB}" type="pres">
      <dgm:prSet presAssocID="{3BFAA1CC-C27B-461D-B681-CACD3390E897}" presName="wedge1" presStyleLbl="node1" presStyleIdx="0" presStyleCnt="5"/>
      <dgm:spPr/>
    </dgm:pt>
    <dgm:pt modelId="{E2F472A0-8A29-4BE6-AAF1-37FC50433203}" type="pres">
      <dgm:prSet presAssocID="{3BFAA1CC-C27B-461D-B681-CACD3390E897}" presName="wedge1Tx" presStyleLbl="node1" presStyleIdx="0" presStyleCnt="5">
        <dgm:presLayoutVars>
          <dgm:chMax val="0"/>
          <dgm:chPref val="0"/>
          <dgm:bulletEnabled val="1"/>
        </dgm:presLayoutVars>
      </dgm:prSet>
      <dgm:spPr/>
    </dgm:pt>
    <dgm:pt modelId="{79EC00E6-C749-4F9C-A0C2-A2F68E2DC5B8}" type="pres">
      <dgm:prSet presAssocID="{3BFAA1CC-C27B-461D-B681-CACD3390E897}" presName="wedge2" presStyleLbl="node1" presStyleIdx="1" presStyleCnt="5"/>
      <dgm:spPr/>
    </dgm:pt>
    <dgm:pt modelId="{040323B3-C2AC-4D35-A183-E9AEA51184B0}" type="pres">
      <dgm:prSet presAssocID="{3BFAA1CC-C27B-461D-B681-CACD3390E897}" presName="wedge2Tx" presStyleLbl="node1" presStyleIdx="1" presStyleCnt="5">
        <dgm:presLayoutVars>
          <dgm:chMax val="0"/>
          <dgm:chPref val="0"/>
          <dgm:bulletEnabled val="1"/>
        </dgm:presLayoutVars>
      </dgm:prSet>
      <dgm:spPr/>
    </dgm:pt>
    <dgm:pt modelId="{26F87B74-F8D9-4030-AE1F-290A63EF5958}" type="pres">
      <dgm:prSet presAssocID="{3BFAA1CC-C27B-461D-B681-CACD3390E897}" presName="wedge3" presStyleLbl="node1" presStyleIdx="2" presStyleCnt="5"/>
      <dgm:spPr/>
    </dgm:pt>
    <dgm:pt modelId="{AB50B0D0-9F52-4BFE-941C-FD723AE72A0F}" type="pres">
      <dgm:prSet presAssocID="{3BFAA1CC-C27B-461D-B681-CACD3390E897}" presName="wedge3Tx" presStyleLbl="node1" presStyleIdx="2" presStyleCnt="5">
        <dgm:presLayoutVars>
          <dgm:chMax val="0"/>
          <dgm:chPref val="0"/>
          <dgm:bulletEnabled val="1"/>
        </dgm:presLayoutVars>
      </dgm:prSet>
      <dgm:spPr/>
    </dgm:pt>
    <dgm:pt modelId="{F6772FAE-8EF2-4C28-9AC4-8AE114274FD4}" type="pres">
      <dgm:prSet presAssocID="{3BFAA1CC-C27B-461D-B681-CACD3390E897}" presName="wedge4" presStyleLbl="node1" presStyleIdx="3" presStyleCnt="5"/>
      <dgm:spPr/>
    </dgm:pt>
    <dgm:pt modelId="{CE5F5A49-DEF2-4867-99BD-C055BD805713}" type="pres">
      <dgm:prSet presAssocID="{3BFAA1CC-C27B-461D-B681-CACD3390E897}" presName="wedge4Tx" presStyleLbl="node1" presStyleIdx="3" presStyleCnt="5">
        <dgm:presLayoutVars>
          <dgm:chMax val="0"/>
          <dgm:chPref val="0"/>
          <dgm:bulletEnabled val="1"/>
        </dgm:presLayoutVars>
      </dgm:prSet>
      <dgm:spPr/>
    </dgm:pt>
    <dgm:pt modelId="{2062DDB8-C3D3-4BBA-B9F9-0F93B7706E25}" type="pres">
      <dgm:prSet presAssocID="{3BFAA1CC-C27B-461D-B681-CACD3390E897}" presName="wedge5" presStyleLbl="node1" presStyleIdx="4" presStyleCnt="5"/>
      <dgm:spPr/>
    </dgm:pt>
    <dgm:pt modelId="{3AD12B2D-FD1D-4D7C-9C84-3ED2C1489716}" type="pres">
      <dgm:prSet presAssocID="{3BFAA1CC-C27B-461D-B681-CACD3390E897}" presName="wedge5Tx" presStyleLbl="node1" presStyleIdx="4" presStyleCnt="5">
        <dgm:presLayoutVars>
          <dgm:chMax val="0"/>
          <dgm:chPref val="0"/>
          <dgm:bulletEnabled val="1"/>
        </dgm:presLayoutVars>
      </dgm:prSet>
      <dgm:spPr/>
    </dgm:pt>
  </dgm:ptLst>
  <dgm:cxnLst>
    <dgm:cxn modelId="{B36EF100-372B-4450-9328-A6851A6D000F}" type="presOf" srcId="{E6193EE3-0C29-4DF9-83B6-DF604D6C399E}" destId="{AB50B0D0-9F52-4BFE-941C-FD723AE72A0F}" srcOrd="1" destOrd="0" presId="urn:microsoft.com/office/officeart/2005/8/layout/chart3"/>
    <dgm:cxn modelId="{12BFAD08-E1FF-4E88-93F3-68058A73568D}" type="presOf" srcId="{1E51F3CC-BAF3-474A-BEAE-F36760A418C6}" destId="{040323B3-C2AC-4D35-A183-E9AEA51184B0}" srcOrd="1" destOrd="0" presId="urn:microsoft.com/office/officeart/2005/8/layout/chart3"/>
    <dgm:cxn modelId="{1338D40B-A461-490D-A22B-B21316E6FD16}" type="presOf" srcId="{E8383AE2-9CCA-42B0-A848-10391AE1B042}" destId="{CE5F5A49-DEF2-4867-99BD-C055BD805713}" srcOrd="1" destOrd="0" presId="urn:microsoft.com/office/officeart/2005/8/layout/chart3"/>
    <dgm:cxn modelId="{8E0E8F21-9CD1-4060-AE91-120D5A4840F5}" type="presOf" srcId="{2D1A0AFD-DB24-442C-9C13-62153E633C8D}" destId="{E2F472A0-8A29-4BE6-AAF1-37FC50433203}" srcOrd="1" destOrd="0" presId="urn:microsoft.com/office/officeart/2005/8/layout/chart3"/>
    <dgm:cxn modelId="{29AFF42C-8871-4657-A2D2-C593C0AF7BEB}" srcId="{3BFAA1CC-C27B-461D-B681-CACD3390E897}" destId="{3DA107D2-4CF6-4D58-82E1-B6783276B367}" srcOrd="4" destOrd="0" parTransId="{059BF6E3-4B02-4C4F-82E3-E26BA62A1F79}" sibTransId="{9DCA5275-E40E-4DFA-AD8E-A76D36B9C1F4}"/>
    <dgm:cxn modelId="{2CCA8A32-0BBC-4C6C-A41A-070DEB271958}" srcId="{3BFAA1CC-C27B-461D-B681-CACD3390E897}" destId="{1E51F3CC-BAF3-474A-BEAE-F36760A418C6}" srcOrd="1" destOrd="0" parTransId="{0FFACC7D-C64E-40F0-A3C9-CE5F74C9A823}" sibTransId="{225D7B3C-F582-470C-8D3A-0889B5EDAD08}"/>
    <dgm:cxn modelId="{0C79EC40-61D0-45C4-BC99-DC2AA53675C9}" type="presOf" srcId="{3BFAA1CC-C27B-461D-B681-CACD3390E897}" destId="{BCF4B8FD-9CE5-4C1E-89A0-272AA817D0D3}" srcOrd="0" destOrd="0" presId="urn:microsoft.com/office/officeart/2005/8/layout/chart3"/>
    <dgm:cxn modelId="{A7AC9F46-2882-44E2-AC64-90336DD21D33}" srcId="{3BFAA1CC-C27B-461D-B681-CACD3390E897}" destId="{2D1A0AFD-DB24-442C-9C13-62153E633C8D}" srcOrd="0" destOrd="0" parTransId="{DBC01178-D0BF-4D84-8B3B-F23E06E05B41}" sibTransId="{C8EA84C1-1FA3-46B8-B3B5-CEFBE27D51B4}"/>
    <dgm:cxn modelId="{16B8C268-F9EA-49C9-9D82-0A98F106FCA2}" type="presOf" srcId="{3DA107D2-4CF6-4D58-82E1-B6783276B367}" destId="{3AD12B2D-FD1D-4D7C-9C84-3ED2C1489716}" srcOrd="1" destOrd="0" presId="urn:microsoft.com/office/officeart/2005/8/layout/chart3"/>
    <dgm:cxn modelId="{2A36B869-EDBE-46C8-B6CF-4910EAD5BBDC}" type="presOf" srcId="{E6193EE3-0C29-4DF9-83B6-DF604D6C399E}" destId="{26F87B74-F8D9-4030-AE1F-290A63EF5958}" srcOrd="0" destOrd="0" presId="urn:microsoft.com/office/officeart/2005/8/layout/chart3"/>
    <dgm:cxn modelId="{D2AC026F-5AD5-4B16-BB7D-8521B7EE6AF1}" srcId="{3BFAA1CC-C27B-461D-B681-CACD3390E897}" destId="{E8383AE2-9CCA-42B0-A848-10391AE1B042}" srcOrd="3" destOrd="0" parTransId="{06F63F07-670A-43AF-8156-880739F9CFE0}" sibTransId="{E16A3C98-F961-4F60-9C83-5DE2618F2FA4}"/>
    <dgm:cxn modelId="{221D9477-8C42-42A3-81DD-5F29E406B83D}" type="presOf" srcId="{3DA107D2-4CF6-4D58-82E1-B6783276B367}" destId="{2062DDB8-C3D3-4BBA-B9F9-0F93B7706E25}" srcOrd="0" destOrd="0" presId="urn:microsoft.com/office/officeart/2005/8/layout/chart3"/>
    <dgm:cxn modelId="{28F0C1C0-68C6-42FA-9442-05821EBD2AFD}" srcId="{3BFAA1CC-C27B-461D-B681-CACD3390E897}" destId="{E6193EE3-0C29-4DF9-83B6-DF604D6C399E}" srcOrd="2" destOrd="0" parTransId="{471167AB-233F-46F5-BFD5-B796FBCDB0DD}" sibTransId="{B305B452-0147-48E8-B8EE-B31178548163}"/>
    <dgm:cxn modelId="{686A21DD-4C24-4C90-8FD0-E088BF65B3F2}" type="presOf" srcId="{2D1A0AFD-DB24-442C-9C13-62153E633C8D}" destId="{61CDB120-14C1-4831-9769-BA51E2E5C9DB}" srcOrd="0" destOrd="0" presId="urn:microsoft.com/office/officeart/2005/8/layout/chart3"/>
    <dgm:cxn modelId="{A0D7A7EC-5379-4C82-A439-1DB6AEEA63DE}" type="presOf" srcId="{E8383AE2-9CCA-42B0-A848-10391AE1B042}" destId="{F6772FAE-8EF2-4C28-9AC4-8AE114274FD4}" srcOrd="0" destOrd="0" presId="urn:microsoft.com/office/officeart/2005/8/layout/chart3"/>
    <dgm:cxn modelId="{7F2CC5F9-C1D5-4EB9-AB9C-DFCB937DA265}" type="presOf" srcId="{1E51F3CC-BAF3-474A-BEAE-F36760A418C6}" destId="{79EC00E6-C749-4F9C-A0C2-A2F68E2DC5B8}" srcOrd="0" destOrd="0" presId="urn:microsoft.com/office/officeart/2005/8/layout/chart3"/>
    <dgm:cxn modelId="{F5D60F4D-4BD4-49D4-95EF-F11A2FDF5BD3}" type="presParOf" srcId="{BCF4B8FD-9CE5-4C1E-89A0-272AA817D0D3}" destId="{61CDB120-14C1-4831-9769-BA51E2E5C9DB}" srcOrd="0" destOrd="0" presId="urn:microsoft.com/office/officeart/2005/8/layout/chart3"/>
    <dgm:cxn modelId="{950829BA-CBF3-43DB-A47D-3940BB1A0B57}" type="presParOf" srcId="{BCF4B8FD-9CE5-4C1E-89A0-272AA817D0D3}" destId="{E2F472A0-8A29-4BE6-AAF1-37FC50433203}" srcOrd="1" destOrd="0" presId="urn:microsoft.com/office/officeart/2005/8/layout/chart3"/>
    <dgm:cxn modelId="{024D0A4E-D541-4565-9D23-CCFE22AE3D08}" type="presParOf" srcId="{BCF4B8FD-9CE5-4C1E-89A0-272AA817D0D3}" destId="{79EC00E6-C749-4F9C-A0C2-A2F68E2DC5B8}" srcOrd="2" destOrd="0" presId="urn:microsoft.com/office/officeart/2005/8/layout/chart3"/>
    <dgm:cxn modelId="{AC54C24E-859C-4061-9CE7-29CD4B2B55EB}" type="presParOf" srcId="{BCF4B8FD-9CE5-4C1E-89A0-272AA817D0D3}" destId="{040323B3-C2AC-4D35-A183-E9AEA51184B0}" srcOrd="3" destOrd="0" presId="urn:microsoft.com/office/officeart/2005/8/layout/chart3"/>
    <dgm:cxn modelId="{C1A5A4F4-8397-46C7-8560-B8432D41BC68}" type="presParOf" srcId="{BCF4B8FD-9CE5-4C1E-89A0-272AA817D0D3}" destId="{26F87B74-F8D9-4030-AE1F-290A63EF5958}" srcOrd="4" destOrd="0" presId="urn:microsoft.com/office/officeart/2005/8/layout/chart3"/>
    <dgm:cxn modelId="{32510B60-B37D-47AB-A114-000EBF8D49B4}" type="presParOf" srcId="{BCF4B8FD-9CE5-4C1E-89A0-272AA817D0D3}" destId="{AB50B0D0-9F52-4BFE-941C-FD723AE72A0F}" srcOrd="5" destOrd="0" presId="urn:microsoft.com/office/officeart/2005/8/layout/chart3"/>
    <dgm:cxn modelId="{5143DA74-EFFF-429E-859F-864177749399}" type="presParOf" srcId="{BCF4B8FD-9CE5-4C1E-89A0-272AA817D0D3}" destId="{F6772FAE-8EF2-4C28-9AC4-8AE114274FD4}" srcOrd="6" destOrd="0" presId="urn:microsoft.com/office/officeart/2005/8/layout/chart3"/>
    <dgm:cxn modelId="{6075EE60-A4E6-4CAF-B911-2EF8A6DB58A6}" type="presParOf" srcId="{BCF4B8FD-9CE5-4C1E-89A0-272AA817D0D3}" destId="{CE5F5A49-DEF2-4867-99BD-C055BD805713}" srcOrd="7" destOrd="0" presId="urn:microsoft.com/office/officeart/2005/8/layout/chart3"/>
    <dgm:cxn modelId="{E3C0E981-BA6F-4BDD-B585-AB16DCFD4076}" type="presParOf" srcId="{BCF4B8FD-9CE5-4C1E-89A0-272AA817D0D3}" destId="{2062DDB8-C3D3-4BBA-B9F9-0F93B7706E25}" srcOrd="8" destOrd="0" presId="urn:microsoft.com/office/officeart/2005/8/layout/chart3"/>
    <dgm:cxn modelId="{F70E9BBB-F22F-46D4-898B-58FDB00B77A8}" type="presParOf" srcId="{BCF4B8FD-9CE5-4C1E-89A0-272AA817D0D3}" destId="{3AD12B2D-FD1D-4D7C-9C84-3ED2C1489716}" srcOrd="9" destOrd="0" presId="urn:microsoft.com/office/officeart/2005/8/layout/chart3"/>
  </dgm:cxnLst>
  <dgm:bg/>
  <dgm:whole/>
  <dgm:extLst>
    <a:ext uri="http://schemas.microsoft.com/office/drawing/2008/diagram">
      <dsp:dataModelExt xmlns:dsp="http://schemas.microsoft.com/office/drawing/2008/diagram" relId="rId6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1AE17E43-DC50-4EAF-AE42-15564C9B7939}">
      <dsp:nvSpPr>
        <dsp:cNvPr id="0" name=""/>
        <dsp:cNvSpPr/>
      </dsp:nvSpPr>
      <dsp:spPr>
        <a:xfrm>
          <a:off x="2271932" y="461293"/>
          <a:ext cx="3072215" cy="3072215"/>
        </a:xfrm>
        <a:prstGeom prst="blockArc">
          <a:avLst>
            <a:gd name="adj1" fmla="val 11880000"/>
            <a:gd name="adj2" fmla="val 16200000"/>
            <a:gd name="adj3" fmla="val 4643"/>
          </a:avLst>
        </a:prstGeom>
        <a:solidFill>
          <a:schemeClr val="accent3">
            <a:hueOff val="-2136584"/>
            <a:satOff val="-100000"/>
            <a:lumOff val="313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CC5FFBA-3177-4E9E-BC53-F9D8BB1295C0}">
      <dsp:nvSpPr>
        <dsp:cNvPr id="0" name=""/>
        <dsp:cNvSpPr/>
      </dsp:nvSpPr>
      <dsp:spPr>
        <a:xfrm>
          <a:off x="2271932" y="461293"/>
          <a:ext cx="3072215" cy="3072215"/>
        </a:xfrm>
        <a:prstGeom prst="blockArc">
          <a:avLst>
            <a:gd name="adj1" fmla="val 7560000"/>
            <a:gd name="adj2" fmla="val 11880000"/>
            <a:gd name="adj3" fmla="val 4643"/>
          </a:avLst>
        </a:prstGeom>
        <a:solidFill>
          <a:schemeClr val="accent3">
            <a:hueOff val="-1602438"/>
            <a:satOff val="-75000"/>
            <a:lumOff val="2353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E9C1B78-F934-4546-AC25-9B13811DB508}">
      <dsp:nvSpPr>
        <dsp:cNvPr id="0" name=""/>
        <dsp:cNvSpPr/>
      </dsp:nvSpPr>
      <dsp:spPr>
        <a:xfrm>
          <a:off x="2271932" y="461293"/>
          <a:ext cx="3072215" cy="3072215"/>
        </a:xfrm>
        <a:prstGeom prst="blockArc">
          <a:avLst>
            <a:gd name="adj1" fmla="val 3240000"/>
            <a:gd name="adj2" fmla="val 7560000"/>
            <a:gd name="adj3" fmla="val 4643"/>
          </a:avLst>
        </a:prstGeom>
        <a:solidFill>
          <a:schemeClr val="accent3">
            <a:hueOff val="-1068292"/>
            <a:satOff val="-50000"/>
            <a:lumOff val="1569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D65E761-5233-4AE3-9BD7-C393821E8C05}">
      <dsp:nvSpPr>
        <dsp:cNvPr id="0" name=""/>
        <dsp:cNvSpPr/>
      </dsp:nvSpPr>
      <dsp:spPr>
        <a:xfrm>
          <a:off x="2271932" y="461293"/>
          <a:ext cx="3072215" cy="3072215"/>
        </a:xfrm>
        <a:prstGeom prst="blockArc">
          <a:avLst>
            <a:gd name="adj1" fmla="val 20520000"/>
            <a:gd name="adj2" fmla="val 3240000"/>
            <a:gd name="adj3" fmla="val 4643"/>
          </a:avLst>
        </a:prstGeom>
        <a:solidFill>
          <a:schemeClr val="accent3">
            <a:hueOff val="-534146"/>
            <a:satOff val="-25000"/>
            <a:lumOff val="784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047CF25-F4DC-434D-993A-58D7DBB6F0EF}">
      <dsp:nvSpPr>
        <dsp:cNvPr id="0" name=""/>
        <dsp:cNvSpPr/>
      </dsp:nvSpPr>
      <dsp:spPr>
        <a:xfrm>
          <a:off x="2271932" y="461293"/>
          <a:ext cx="3072215" cy="3072215"/>
        </a:xfrm>
        <a:prstGeom prst="blockArc">
          <a:avLst>
            <a:gd name="adj1" fmla="val 16200000"/>
            <a:gd name="adj2" fmla="val 20520000"/>
            <a:gd name="adj3" fmla="val 4643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4A4EECF-5709-4A2B-9F08-DFD09771EDAE}">
      <dsp:nvSpPr>
        <dsp:cNvPr id="0" name=""/>
        <dsp:cNvSpPr/>
      </dsp:nvSpPr>
      <dsp:spPr>
        <a:xfrm>
          <a:off x="3100540" y="1289901"/>
          <a:ext cx="1414999" cy="1414999"/>
        </a:xfrm>
        <a:prstGeom prst="ellipse">
          <a:avLst/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Vygotsky’s socio‑cultural theory</a:t>
          </a:r>
        </a:p>
      </dsp:txBody>
      <dsp:txXfrm>
        <a:off x="3307762" y="1497123"/>
        <a:ext cx="1000555" cy="1000555"/>
      </dsp:txXfrm>
    </dsp:sp>
    <dsp:sp modelId="{60A24048-ABD4-4D0C-A185-30BCFDB6C28B}">
      <dsp:nvSpPr>
        <dsp:cNvPr id="0" name=""/>
        <dsp:cNvSpPr/>
      </dsp:nvSpPr>
      <dsp:spPr>
        <a:xfrm>
          <a:off x="3312790" y="1701"/>
          <a:ext cx="990499" cy="99049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social interaction</a:t>
          </a:r>
          <a:endParaRPr lang="en-AU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457845" y="146756"/>
        <a:ext cx="700389" cy="700389"/>
      </dsp:txXfrm>
    </dsp:sp>
    <dsp:sp modelId="{AFE4D9C8-ED17-4DCD-A3AC-905D31D84B4F}">
      <dsp:nvSpPr>
        <dsp:cNvPr id="0" name=""/>
        <dsp:cNvSpPr/>
      </dsp:nvSpPr>
      <dsp:spPr>
        <a:xfrm>
          <a:off x="4739803" y="1038486"/>
          <a:ext cx="990499" cy="990499"/>
        </a:xfrm>
        <a:prstGeom prst="ellipse">
          <a:avLst/>
        </a:prstGeom>
        <a:solidFill>
          <a:schemeClr val="accent3">
            <a:hueOff val="-534146"/>
            <a:satOff val="-25000"/>
            <a:lumOff val="784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cultural tools</a:t>
          </a:r>
          <a:endParaRPr lang="en-AU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884858" y="1183541"/>
        <a:ext cx="700389" cy="700389"/>
      </dsp:txXfrm>
    </dsp:sp>
    <dsp:sp modelId="{5C631503-CA94-4C8B-A3E0-1F18710E1CF7}">
      <dsp:nvSpPr>
        <dsp:cNvPr id="0" name=""/>
        <dsp:cNvSpPr/>
      </dsp:nvSpPr>
      <dsp:spPr>
        <a:xfrm>
          <a:off x="4194732" y="2716040"/>
          <a:ext cx="990499" cy="990499"/>
        </a:xfrm>
        <a:prstGeom prst="ellipse">
          <a:avLst/>
        </a:prstGeom>
        <a:solidFill>
          <a:schemeClr val="accent3">
            <a:hueOff val="-1068292"/>
            <a:satOff val="-50000"/>
            <a:lumOff val="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language</a:t>
          </a:r>
          <a:endParaRPr lang="en-AU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339787" y="2861095"/>
        <a:ext cx="700389" cy="700389"/>
      </dsp:txXfrm>
    </dsp:sp>
    <dsp:sp modelId="{B81883CD-DFB0-4E72-A960-965687296C3C}">
      <dsp:nvSpPr>
        <dsp:cNvPr id="0" name=""/>
        <dsp:cNvSpPr/>
      </dsp:nvSpPr>
      <dsp:spPr>
        <a:xfrm>
          <a:off x="2430848" y="2716040"/>
          <a:ext cx="990499" cy="990499"/>
        </a:xfrm>
        <a:prstGeom prst="ellipse">
          <a:avLst/>
        </a:prstGeom>
        <a:solidFill>
          <a:schemeClr val="accent3">
            <a:hueOff val="-1602438"/>
            <a:satOff val="-75000"/>
            <a:lumOff val="2353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ZPD</a:t>
          </a:r>
          <a:endParaRPr lang="en-AU" sz="1400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575903" y="2861095"/>
        <a:ext cx="700389" cy="700389"/>
      </dsp:txXfrm>
    </dsp:sp>
    <dsp:sp modelId="{C8BC78FA-C210-43B3-AD2F-AF674D894458}">
      <dsp:nvSpPr>
        <dsp:cNvPr id="0" name=""/>
        <dsp:cNvSpPr/>
      </dsp:nvSpPr>
      <dsp:spPr>
        <a:xfrm>
          <a:off x="1885778" y="1038486"/>
          <a:ext cx="990499" cy="990499"/>
        </a:xfrm>
        <a:prstGeom prst="ellipse">
          <a:avLst/>
        </a:prstGeom>
        <a:solidFill>
          <a:schemeClr val="accent3">
            <a:hueOff val="-2136584"/>
            <a:satOff val="-100000"/>
            <a:lumOff val="31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7780" tIns="17780" rIns="17780" bIns="17780" numCol="1" spcCol="1270" anchor="ctr" anchorCtr="0">
          <a:noAutofit/>
        </a:bodyPr>
        <a:lstStyle/>
        <a:p>
          <a:pPr marL="0" lvl="0" indent="0" algn="ctr" defTabSz="6223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400" i="1" kern="1200">
              <a:latin typeface="Times New Roman" panose="02020603050405020304" pitchFamily="18" charset="0"/>
              <a:cs typeface="Times New Roman" panose="02020603050405020304" pitchFamily="18" charset="0"/>
            </a:rPr>
            <a:t>play</a:t>
          </a:r>
          <a:r>
            <a:rPr lang="en-AU" sz="1400" kern="1200">
              <a:latin typeface="Times New Roman" panose="02020603050405020304" pitchFamily="18" charset="0"/>
              <a:cs typeface="Times New Roman" panose="02020603050405020304" pitchFamily="18" charset="0"/>
            </a:rPr>
            <a:t> </a:t>
          </a:r>
        </a:p>
      </dsp:txBody>
      <dsp:txXfrm>
        <a:off x="2030833" y="1183541"/>
        <a:ext cx="700389" cy="700389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0EA961C8-85B0-4F54-A96D-FAE5CA08D333}">
      <dsp:nvSpPr>
        <dsp:cNvPr id="0" name=""/>
        <dsp:cNvSpPr/>
      </dsp:nvSpPr>
      <dsp:spPr>
        <a:xfrm>
          <a:off x="1276023" y="0"/>
          <a:ext cx="3412889" cy="3412889"/>
        </a:xfrm>
        <a:prstGeom prst="ellipse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Too hard yet</a:t>
          </a:r>
        </a:p>
      </dsp:txBody>
      <dsp:txXfrm>
        <a:off x="2386065" y="170644"/>
        <a:ext cx="1192804" cy="511933"/>
      </dsp:txXfrm>
    </dsp:sp>
    <dsp:sp modelId="{D59CD36A-47FD-4D17-A366-FE6FE99EDEAB}">
      <dsp:nvSpPr>
        <dsp:cNvPr id="0" name=""/>
        <dsp:cNvSpPr/>
      </dsp:nvSpPr>
      <dsp:spPr>
        <a:xfrm>
          <a:off x="1702634" y="853222"/>
          <a:ext cx="2559666" cy="2559666"/>
        </a:xfrm>
        <a:prstGeom prst="ellipse">
          <a:avLst/>
        </a:prstGeom>
        <a:solidFill>
          <a:schemeClr val="accent3">
            <a:hueOff val="-1068292"/>
            <a:satOff val="-50000"/>
            <a:lumOff val="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Can do with help (ZPD)</a:t>
          </a:r>
        </a:p>
      </dsp:txBody>
      <dsp:txXfrm>
        <a:off x="2386065" y="1013201"/>
        <a:ext cx="1192804" cy="479937"/>
      </dsp:txXfrm>
    </dsp:sp>
    <dsp:sp modelId="{D251B5B9-CEC2-4502-8455-D4350B72EAD0}">
      <dsp:nvSpPr>
        <dsp:cNvPr id="0" name=""/>
        <dsp:cNvSpPr/>
      </dsp:nvSpPr>
      <dsp:spPr>
        <a:xfrm>
          <a:off x="2129245" y="1706444"/>
          <a:ext cx="1706444" cy="1706444"/>
        </a:xfrm>
        <a:prstGeom prst="ellipse">
          <a:avLst/>
        </a:prstGeom>
        <a:solidFill>
          <a:schemeClr val="accent3">
            <a:hueOff val="-2136584"/>
            <a:satOff val="-100000"/>
            <a:lumOff val="31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113792" tIns="113792" rIns="113792" bIns="113792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kern="1200">
              <a:latin typeface="Times New Roman" panose="02020603050405020304" pitchFamily="18" charset="0"/>
              <a:cs typeface="Times New Roman" panose="02020603050405020304" pitchFamily="18" charset="0"/>
            </a:rPr>
            <a:t>Can do alone</a:t>
          </a:r>
        </a:p>
      </dsp:txBody>
      <dsp:txXfrm>
        <a:off x="2379148" y="2133055"/>
        <a:ext cx="1206638" cy="853222"/>
      </dsp:txXfrm>
    </dsp:sp>
  </dsp:spTree>
</dsp:drawing>
</file>

<file path=ppt/diagrams/drawing3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6F8F1AA-71B8-411D-8196-874FE60DD44D}">
      <dsp:nvSpPr>
        <dsp:cNvPr id="0" name=""/>
        <dsp:cNvSpPr/>
      </dsp:nvSpPr>
      <dsp:spPr>
        <a:xfrm>
          <a:off x="822959" y="0"/>
          <a:ext cx="4663440" cy="3200400"/>
        </a:xfrm>
        <a:prstGeom prst="rightArrow">
          <a:avLst/>
        </a:prstGeom>
        <a:solidFill>
          <a:schemeClr val="accent3">
            <a:tint val="40000"/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7686C66-943A-4DC5-9F85-FD7E252667E1}">
      <dsp:nvSpPr>
        <dsp:cNvPr id="0" name=""/>
        <dsp:cNvSpPr/>
      </dsp:nvSpPr>
      <dsp:spPr>
        <a:xfrm>
          <a:off x="179352" y="960120"/>
          <a:ext cx="1645920" cy="1280160"/>
        </a:xfrm>
        <a:prstGeom prst="roundRect">
          <a:avLst/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2400" i="1" kern="1200"/>
            <a:t>Free play </a:t>
          </a:r>
          <a:endParaRPr lang="en-AU" sz="2400" kern="1200"/>
        </a:p>
      </dsp:txBody>
      <dsp:txXfrm>
        <a:off x="241844" y="1022612"/>
        <a:ext cx="1520936" cy="1155176"/>
      </dsp:txXfrm>
    </dsp:sp>
    <dsp:sp modelId="{59ADDCAC-62A7-40C5-B5F6-4EEB18F3276C}">
      <dsp:nvSpPr>
        <dsp:cNvPr id="0" name=""/>
        <dsp:cNvSpPr/>
      </dsp:nvSpPr>
      <dsp:spPr>
        <a:xfrm>
          <a:off x="1920240" y="960120"/>
          <a:ext cx="1645920" cy="1280160"/>
        </a:xfrm>
        <a:prstGeom prst="roundRect">
          <a:avLst/>
        </a:prstGeom>
        <a:solidFill>
          <a:schemeClr val="accent3">
            <a:hueOff val="-1068292"/>
            <a:satOff val="-50000"/>
            <a:lumOff val="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2400" i="1" kern="1200"/>
            <a:t>Guided play </a:t>
          </a:r>
          <a:endParaRPr lang="en-AU" sz="2400" kern="1200"/>
        </a:p>
      </dsp:txBody>
      <dsp:txXfrm>
        <a:off x="1982732" y="1022612"/>
        <a:ext cx="1520936" cy="1155176"/>
      </dsp:txXfrm>
    </dsp:sp>
    <dsp:sp modelId="{4E3179B2-66EE-4E54-B772-F98C1675ABC4}">
      <dsp:nvSpPr>
        <dsp:cNvPr id="0" name=""/>
        <dsp:cNvSpPr/>
      </dsp:nvSpPr>
      <dsp:spPr>
        <a:xfrm>
          <a:off x="3661127" y="960120"/>
          <a:ext cx="1645920" cy="1280160"/>
        </a:xfrm>
        <a:prstGeom prst="roundRect">
          <a:avLst/>
        </a:prstGeom>
        <a:solidFill>
          <a:schemeClr val="accent3">
            <a:hueOff val="-2136584"/>
            <a:satOff val="-100000"/>
            <a:lumOff val="31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91440" tIns="91440" rIns="91440" bIns="91440" numCol="1" spcCol="1270" anchor="ctr" anchorCtr="0">
          <a:noAutofit/>
        </a:bodyPr>
        <a:lstStyle/>
        <a:p>
          <a:pPr marL="0" lvl="0" indent="0" algn="ctr" defTabSz="10668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2400" i="1" kern="1200"/>
            <a:t>Games with rules</a:t>
          </a:r>
          <a:br>
            <a:rPr lang="en-AU" sz="2400" kern="1200"/>
          </a:br>
          <a:endParaRPr lang="en-AU" sz="2400" kern="1200"/>
        </a:p>
      </dsp:txBody>
      <dsp:txXfrm>
        <a:off x="3723619" y="1022612"/>
        <a:ext cx="1520936" cy="1155176"/>
      </dsp:txXfrm>
    </dsp:sp>
  </dsp:spTree>
</dsp:drawing>
</file>

<file path=ppt/diagrams/drawing4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249CE716-425F-4E7A-99CB-76C2DA6F1A7F}">
      <dsp:nvSpPr>
        <dsp:cNvPr id="0" name=""/>
        <dsp:cNvSpPr/>
      </dsp:nvSpPr>
      <dsp:spPr>
        <a:xfrm>
          <a:off x="4822" y="1167824"/>
          <a:ext cx="1441251" cy="864750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i="1" kern="1200"/>
            <a:t>Modeller </a:t>
          </a:r>
          <a:endParaRPr lang="en-AU" sz="1600" kern="1200"/>
        </a:p>
      </dsp:txBody>
      <dsp:txXfrm>
        <a:off x="30150" y="1193152"/>
        <a:ext cx="1390595" cy="814094"/>
      </dsp:txXfrm>
    </dsp:sp>
    <dsp:sp modelId="{3CAF3618-D9D3-4C59-913F-E1D95960A2E4}">
      <dsp:nvSpPr>
        <dsp:cNvPr id="0" name=""/>
        <dsp:cNvSpPr/>
      </dsp:nvSpPr>
      <dsp:spPr>
        <a:xfrm>
          <a:off x="1590198" y="1421484"/>
          <a:ext cx="305545" cy="3574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800" kern="1200"/>
            <a:t>ZPD</a:t>
          </a:r>
        </a:p>
      </dsp:txBody>
      <dsp:txXfrm>
        <a:off x="1590198" y="1492970"/>
        <a:ext cx="213882" cy="214458"/>
      </dsp:txXfrm>
    </dsp:sp>
    <dsp:sp modelId="{94A9356E-6299-4D2B-9C37-685F7CBEEE43}">
      <dsp:nvSpPr>
        <dsp:cNvPr id="0" name=""/>
        <dsp:cNvSpPr/>
      </dsp:nvSpPr>
      <dsp:spPr>
        <a:xfrm>
          <a:off x="2022574" y="1167824"/>
          <a:ext cx="1441251" cy="864750"/>
        </a:xfrm>
        <a:prstGeom prst="roundRect">
          <a:avLst>
            <a:gd name="adj" fmla="val 10000"/>
          </a:avLst>
        </a:prstGeom>
        <a:solidFill>
          <a:schemeClr val="accent3">
            <a:hueOff val="-1068292"/>
            <a:satOff val="-50000"/>
            <a:lumOff val="1569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i="1" kern="1200"/>
            <a:t>Co‑player </a:t>
          </a:r>
          <a:endParaRPr lang="en-AU" sz="1600" kern="1200"/>
        </a:p>
      </dsp:txBody>
      <dsp:txXfrm>
        <a:off x="2047902" y="1193152"/>
        <a:ext cx="1390595" cy="814094"/>
      </dsp:txXfrm>
    </dsp:sp>
    <dsp:sp modelId="{27143283-DD1E-442A-B14F-F04053FF3A56}">
      <dsp:nvSpPr>
        <dsp:cNvPr id="0" name=""/>
        <dsp:cNvSpPr/>
      </dsp:nvSpPr>
      <dsp:spPr>
        <a:xfrm>
          <a:off x="3607950" y="1421484"/>
          <a:ext cx="305545" cy="357430"/>
        </a:xfrm>
        <a:prstGeom prst="rightArrow">
          <a:avLst>
            <a:gd name="adj1" fmla="val 60000"/>
            <a:gd name="adj2" fmla="val 50000"/>
          </a:avLst>
        </a:prstGeom>
        <a:solidFill>
          <a:schemeClr val="accent3">
            <a:hueOff val="-2136584"/>
            <a:satOff val="-100000"/>
            <a:lumOff val="3138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0" tIns="0" rIns="0" bIns="0" numCol="1" spcCol="1270" anchor="ctr" anchorCtr="0">
          <a:noAutofit/>
        </a:bodyPr>
        <a:lstStyle/>
        <a:p>
          <a:pPr marL="0" lvl="0" indent="0" algn="ctr" defTabSz="3556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800" kern="1200"/>
            <a:t>ZPD</a:t>
          </a:r>
        </a:p>
      </dsp:txBody>
      <dsp:txXfrm>
        <a:off x="3607950" y="1492970"/>
        <a:ext cx="213882" cy="214458"/>
      </dsp:txXfrm>
    </dsp:sp>
    <dsp:sp modelId="{9C6E5CF2-4683-4C93-B436-BBA5DE8DFEC2}">
      <dsp:nvSpPr>
        <dsp:cNvPr id="0" name=""/>
        <dsp:cNvSpPr/>
      </dsp:nvSpPr>
      <dsp:spPr>
        <a:xfrm>
          <a:off x="4040326" y="1167824"/>
          <a:ext cx="1441251" cy="864750"/>
        </a:xfrm>
        <a:prstGeom prst="roundRect">
          <a:avLst>
            <a:gd name="adj" fmla="val 10000"/>
          </a:avLst>
        </a:prstGeom>
        <a:solidFill>
          <a:schemeClr val="accent3">
            <a:hueOff val="-2136584"/>
            <a:satOff val="-100000"/>
            <a:lumOff val="3138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60960" tIns="60960" rIns="60960" bIns="6096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i="1" kern="1200"/>
            <a:t> Observer/coach</a:t>
          </a:r>
          <a:endParaRPr lang="en-AU" sz="1600" kern="1200"/>
        </a:p>
      </dsp:txBody>
      <dsp:txXfrm>
        <a:off x="4065654" y="1193152"/>
        <a:ext cx="1390595" cy="814094"/>
      </dsp:txXfrm>
    </dsp:sp>
  </dsp:spTree>
</dsp:drawing>
</file>

<file path=ppt/diagrams/drawing5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61CDB120-14C1-4831-9769-BA51E2E5C9DB}">
      <dsp:nvSpPr>
        <dsp:cNvPr id="0" name=""/>
        <dsp:cNvSpPr/>
      </dsp:nvSpPr>
      <dsp:spPr>
        <a:xfrm>
          <a:off x="2565374" y="248189"/>
          <a:ext cx="3489197" cy="3489197"/>
        </a:xfrm>
        <a:prstGeom prst="pie">
          <a:avLst>
            <a:gd name="adj1" fmla="val 16200000"/>
            <a:gd name="adj2" fmla="val 2052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b="1" i="1" kern="1200">
              <a:latin typeface="Times New Roman" panose="02020603050405020304" pitchFamily="18" charset="0"/>
              <a:cs typeface="Times New Roman" panose="02020603050405020304" pitchFamily="18" charset="0"/>
            </a:rPr>
            <a:t>Observe </a:t>
          </a:r>
          <a:endParaRPr lang="en-AU" sz="1600" b="1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354003" y="769492"/>
        <a:ext cx="1183834" cy="809992"/>
      </dsp:txXfrm>
    </dsp:sp>
    <dsp:sp modelId="{79EC00E6-C749-4F9C-A0C2-A2F68E2DC5B8}">
      <dsp:nvSpPr>
        <dsp:cNvPr id="0" name=""/>
        <dsp:cNvSpPr/>
      </dsp:nvSpPr>
      <dsp:spPr>
        <a:xfrm>
          <a:off x="2443252" y="416419"/>
          <a:ext cx="3489197" cy="3489197"/>
        </a:xfrm>
        <a:prstGeom prst="pie">
          <a:avLst>
            <a:gd name="adj1" fmla="val 20520000"/>
            <a:gd name="adj2" fmla="val 324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b="1" i="1" kern="1200">
              <a:latin typeface="Times New Roman" panose="02020603050405020304" pitchFamily="18" charset="0"/>
              <a:cs typeface="Times New Roman" panose="02020603050405020304" pitchFamily="18" charset="0"/>
            </a:rPr>
            <a:t> Interpret ZPD &amp; cultural resources </a:t>
          </a:r>
          <a:endParaRPr lang="en-AU" sz="1600" b="1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4723692" y="1994865"/>
        <a:ext cx="1038451" cy="876453"/>
      </dsp:txXfrm>
    </dsp:sp>
    <dsp:sp modelId="{26F87B74-F8D9-4030-AE1F-290A63EF5958}">
      <dsp:nvSpPr>
        <dsp:cNvPr id="0" name=""/>
        <dsp:cNvSpPr/>
      </dsp:nvSpPr>
      <dsp:spPr>
        <a:xfrm>
          <a:off x="2443252" y="416419"/>
          <a:ext cx="3489197" cy="3489197"/>
        </a:xfrm>
        <a:prstGeom prst="pie">
          <a:avLst>
            <a:gd name="adj1" fmla="val 3240000"/>
            <a:gd name="adj2" fmla="val 756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b="1" i="1" kern="1200">
              <a:latin typeface="Times New Roman" panose="02020603050405020304" pitchFamily="18" charset="0"/>
              <a:cs typeface="Times New Roman" panose="02020603050405020304" pitchFamily="18" charset="0"/>
            </a:rPr>
            <a:t>Design joint activity (tasks + tools + roles) </a:t>
          </a:r>
          <a:endParaRPr lang="en-AU" sz="1600" b="1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3564779" y="3033317"/>
        <a:ext cx="1246142" cy="747685"/>
      </dsp:txXfrm>
    </dsp:sp>
    <dsp:sp modelId="{F6772FAE-8EF2-4C28-9AC4-8AE114274FD4}">
      <dsp:nvSpPr>
        <dsp:cNvPr id="0" name=""/>
        <dsp:cNvSpPr/>
      </dsp:nvSpPr>
      <dsp:spPr>
        <a:xfrm>
          <a:off x="2443252" y="416419"/>
          <a:ext cx="3489197" cy="3489197"/>
        </a:xfrm>
        <a:prstGeom prst="pie">
          <a:avLst>
            <a:gd name="adj1" fmla="val 7560000"/>
            <a:gd name="adj2" fmla="val 1188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b="1" i="1" kern="1200">
              <a:latin typeface="Times New Roman" panose="02020603050405020304" pitchFamily="18" charset="0"/>
              <a:cs typeface="Times New Roman" panose="02020603050405020304" pitchFamily="18" charset="0"/>
            </a:rPr>
            <a:t>Scaffold &amp; monitor </a:t>
          </a:r>
          <a:endParaRPr lang="en-AU" sz="1600" b="1" kern="1200">
            <a:latin typeface="Times New Roman" panose="02020603050405020304" pitchFamily="18" charset="0"/>
            <a:cs typeface="Times New Roman" panose="02020603050405020304" pitchFamily="18" charset="0"/>
          </a:endParaRPr>
        </a:p>
      </dsp:txBody>
      <dsp:txXfrm>
        <a:off x="2609404" y="1994865"/>
        <a:ext cx="1038451" cy="876453"/>
      </dsp:txXfrm>
    </dsp:sp>
    <dsp:sp modelId="{2062DDB8-C3D3-4BBA-B9F9-0F93B7706E25}">
      <dsp:nvSpPr>
        <dsp:cNvPr id="0" name=""/>
        <dsp:cNvSpPr/>
      </dsp:nvSpPr>
      <dsp:spPr>
        <a:xfrm>
          <a:off x="2443252" y="416419"/>
          <a:ext cx="3489197" cy="3489197"/>
        </a:xfrm>
        <a:prstGeom prst="pie">
          <a:avLst>
            <a:gd name="adj1" fmla="val 11880000"/>
            <a:gd name="adj2" fmla="val 1620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 w="12700" cap="flat" cmpd="sng" algn="ctr">
          <a:solidFill>
            <a:schemeClr val="lt1">
              <a:hueOff val="0"/>
              <a:satOff val="0"/>
              <a:lumOff val="0"/>
              <a:alphaOff val="0"/>
            </a:schemeClr>
          </a:solidFill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  <dsp:txBody>
        <a:bodyPr spcFirstLastPara="0" vert="horz" wrap="square" lIns="20320" tIns="20320" rIns="20320" bIns="20320" numCol="1" spcCol="1270" anchor="ctr" anchorCtr="0">
          <a:noAutofit/>
        </a:bodyPr>
        <a:lstStyle/>
        <a:p>
          <a:pPr marL="0" lvl="0" indent="0" algn="ctr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AU" sz="1600" b="1" i="1" kern="1200">
              <a:latin typeface="Times New Roman" panose="02020603050405020304" pitchFamily="18" charset="0"/>
              <a:cs typeface="Times New Roman" panose="02020603050405020304" pitchFamily="18" charset="0"/>
            </a:rPr>
            <a:t> Reflect &amp; adapt</a:t>
          </a:r>
          <a:r>
            <a:rPr lang="en-AU" sz="1600" b="1" kern="1200">
              <a:latin typeface="Times New Roman" panose="02020603050405020304" pitchFamily="18" charset="0"/>
              <a:cs typeface="Times New Roman" panose="02020603050405020304" pitchFamily="18" charset="0"/>
            </a:rPr>
            <a:t>,</a:t>
          </a:r>
        </a:p>
      </dsp:txBody>
      <dsp:txXfrm>
        <a:off x="2952093" y="948106"/>
        <a:ext cx="1183834" cy="80999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05/8/layout/radial6">
  <dgm:title val=""/>
  <dgm:desc val=""/>
  <dgm:catLst>
    <dgm:cat type="cycle" pri="9000"/>
    <dgm:cat type="relationship" pri="21000"/>
  </dgm:catLst>
  <dgm:sampData>
    <dgm:dataModel>
      <dgm:ptLst>
        <dgm:pt modelId="0" type="doc"/>
        <dgm:pt modelId="1">
          <dgm:prSet phldr="1"/>
        </dgm:pt>
        <dgm:pt modelId="11">
          <dgm:prSet phldr="1"/>
        </dgm:pt>
        <dgm:pt modelId="12">
          <dgm:prSet phldr="1"/>
        </dgm:pt>
        <dgm:pt modelId="13">
          <dgm:prSet phldr="1"/>
        </dgm:pt>
        <dgm:pt modelId="14">
          <dgm:prSet phldr="1"/>
        </dgm:pt>
      </dgm:ptLst>
      <dgm:cxnLst>
        <dgm:cxn modelId="2" srcId="0" destId="1" srcOrd="0" destOrd="0"/>
        <dgm:cxn modelId="3" srcId="1" destId="11" srcOrd="0" destOrd="0"/>
        <dgm:cxn modelId="4" srcId="1" destId="12" srcOrd="1" destOrd="0"/>
        <dgm:cxn modelId="5" srcId="1" destId="13" srcOrd="2" destOrd="0"/>
        <dgm:cxn modelId="6" srcId="1" destId="14" srcOrd="3" destOrd="0"/>
      </dgm:cxnLst>
      <dgm:bg/>
      <dgm:whole/>
    </dgm:dataModel>
  </dgm:sampData>
  <dgm:styleData>
    <dgm:dataModel>
      <dgm:ptLst>
        <dgm:pt modelId="0" type="doc"/>
        <dgm:pt modelId="1"/>
        <dgm:pt modelId="11"/>
        <dgm:pt modelId="12"/>
        <dgm:pt modelId="13"/>
      </dgm:ptLst>
      <dgm:cxnLst>
        <dgm:cxn modelId="2" srcId="0" destId="1" srcOrd="0" destOrd="0"/>
        <dgm:cxn modelId="15" srcId="1" destId="11" srcOrd="0" destOrd="0"/>
        <dgm:cxn modelId="16" srcId="1" destId="12" srcOrd="1" destOrd="0"/>
        <dgm:cxn modelId="17" srcId="1" destId="13" srcOrd="2" destOrd="0"/>
      </dgm:cxnLst>
      <dgm:bg/>
      <dgm:whole/>
    </dgm:dataModel>
  </dgm:styleData>
  <dgm:clrData>
    <dgm:dataModel>
      <dgm:ptLst>
        <dgm:pt modelId="0" type="doc"/>
        <dgm:pt modelId="1"/>
        <dgm:pt modelId="11"/>
        <dgm:pt modelId="12"/>
        <dgm:pt modelId="13"/>
        <dgm:pt modelId="14"/>
        <dgm:pt modelId="15"/>
        <dgm:pt modelId="16"/>
      </dgm:ptLst>
      <dgm:cxnLst>
        <dgm:cxn modelId="2" srcId="0" destId="1" srcOrd="0" destOrd="0"/>
        <dgm:cxn modelId="16" srcId="1" destId="11" srcOrd="0" destOrd="0"/>
        <dgm:cxn modelId="17" srcId="1" destId="12" srcOrd="1" destOrd="0"/>
        <dgm:cxn modelId="18" srcId="1" destId="13" srcOrd="2" destOrd="0"/>
        <dgm:cxn modelId="19" srcId="1" destId="14" srcOrd="3" destOrd="0"/>
        <dgm:cxn modelId="20" srcId="1" destId="15" srcOrd="4" destOrd="0"/>
        <dgm:cxn modelId="21" srcId="1" destId="16" srcOrd="5" destOrd="0"/>
      </dgm:cxnLst>
      <dgm:bg/>
      <dgm:whole/>
    </dgm:dataModel>
  </dgm:clrData>
  <dgm:layoutNode name="Name0">
    <dgm:varLst>
      <dgm:chMax val="1"/>
      <dgm:dir/>
      <dgm:animLvl val="ctr"/>
      <dgm:resizeHandles val="exact"/>
    </dgm:varLst>
    <dgm:choose name="Name1">
      <dgm:if name="Name2" func="var" arg="dir" op="equ" val="norm">
        <dgm:choose name="Name3">
          <dgm:if name="Name4" axis="ch ch" ptType="node node" st="1 1" cnt="1 0" func="cnt" op="lte" val="1">
            <dgm:alg type="cycle">
              <dgm:param type="stAng" val="90"/>
              <dgm:param type="spanAng" val="360"/>
              <dgm:param type="ctrShpMap" val="fNode"/>
            </dgm:alg>
          </dgm:if>
          <dgm:else name="Name5">
            <dgm:alg type="cycle">
              <dgm:param type="stAng" val="0"/>
              <dgm:param type="spanAng" val="360"/>
              <dgm:param type="ctrShpMap" val="fNode"/>
            </dgm:alg>
          </dgm:else>
        </dgm:choose>
      </dgm:if>
      <dgm:else name="Name6">
        <dgm:choose name="Name7">
          <dgm:if name="Name8" axis="ch ch" ptType="node node" st="1 1" cnt="1 0" func="cnt" op="lte" val="1">
            <dgm:alg type="cycle">
              <dgm:param type="stAng" val="-90"/>
              <dgm:param type="spanAng" val="360"/>
              <dgm:param type="ctrShpMap" val="fNode"/>
            </dgm:alg>
          </dgm:if>
          <dgm:else name="Name9">
            <dgm:alg type="cycle">
              <dgm:param type="stAng" val="0"/>
              <dgm:param type="spanAng" val="-360"/>
              <dgm:param type="ctrShpMap" val="fNode"/>
            </dgm:alg>
          </dgm:else>
        </dgm:choose>
      </dgm:else>
    </dgm:choose>
    <dgm:shape xmlns:r="http://schemas.openxmlformats.org/officeDocument/2006/relationships" r:blip="">
      <dgm:adjLst/>
    </dgm:shape>
    <dgm:presOf/>
    <dgm:choose name="Name10">
      <dgm:if name="Name11" func="var" arg="dir" op="equ" val="norm">
        <dgm:choose name="Name12">
          <dgm:if name="Name13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des" forName="oneNode" refType="primFontSz" refFor="ch" refForName="centerShape" op="lte" fact="0.95"/>
              <dgm:constr type="diam" for="ch" forName="singleconn" refType="diam" op="equ" fact="-1"/>
              <dgm:constr type="h" for="ch" forName="singleconn" refType="w" refFor="ch" refForName="oneComp" fact="0.24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4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forName="sibTrans" refType="diam" op="equ"/>
              <dgm:constr type="h" for="ch" forName="sibTrans" refType="w" refFor="ch" refForName="node" fact="0.24"/>
              <dgm:constr type="w" for="ch" forName="dummy" val="1"/>
            </dgm:constrLst>
          </dgm:else>
        </dgm:choose>
      </dgm:if>
      <dgm:else name="Name15">
        <dgm:choose name="Name16">
          <dgm:if name="Name17" axis="ch ch" ptType="node node" st="1 1" cnt="1 0" func="cnt" op="equ" val="1">
            <dgm:constrLst>
              <dgm:constr type="diam" val="170"/>
              <dgm:constr type="w" for="ch" forName="centerShape" refType="w"/>
              <dgm:constr type="w" for="ch" forName="oneComp" refType="w" refFor="ch" refForName="centerShape" op="equ" fact="0.7"/>
              <dgm:constr type="sp" refType="w" refFor="ch" refForName="oneComp" fact="0.3"/>
              <dgm:constr type="sibSp" refType="w" refFor="ch" refForName="oneComp" fact="0.3"/>
              <dgm:constr type="primFontSz" for="ch" forName="centerShape" val="65"/>
              <dgm:constr type="primFontSz" for="des" forName="oneNode" refType="primFontSz" refFor="ch" refForName="centerShape" fact="0.95"/>
              <dgm:constr type="primFontSz" for="ch" forName="oneNode" refType="primFontSz" refFor="ch" refForName="centerShape" op="lte" fact="0.95"/>
              <dgm:constr type="diam" for="ch" forName="singleconn" refType="diam"/>
              <dgm:constr type="h" for="ch" forName="singleconn" refType="w" refFor="ch" refForName="oneComp" fact="0.24"/>
              <dgm:constr type="diam" for="ch" refType="diam" op="equ"/>
              <dgm:constr type="w" for="ch" forName="dummya" refType="w" refFor="ch" refForName="oneComp" op="equ"/>
              <dgm:constr type="w" for="ch" forName="dummyb" refType="w" refFor="ch" refForName="oneComp" op="equ"/>
              <dgm:constr type="w" for="ch" forName="dummyc" refType="w" refFor="ch" refForName="oneComp" op="equ"/>
            </dgm:constrLst>
          </dgm:if>
          <dgm:else name="Name18">
            <dgm:constrLst>
              <dgm:constr type="diam" val="170"/>
              <dgm:constr type="w" for="ch" forName="centerShape" refType="w"/>
              <dgm:constr type="w" for="ch" forName="node" refType="w" refFor="ch" refForName="centerShape" op="equ" fact="0.7"/>
              <dgm:constr type="sp" refType="w" refFor="ch" refForName="node" fact="0.3"/>
              <dgm:constr type="sibSp" refType="w" refFor="ch" refForName="node" fact="0.3"/>
              <dgm:constr type="primFontSz" for="ch" forName="centerShape" val="65"/>
              <dgm:constr type="primFontSz" for="des" forName="node" refType="primFontSz" refFor="ch" refForName="centerShape" fact="0.78"/>
              <dgm:constr type="primFontSz" for="ch" forName="node" refType="primFontSz" refFor="ch" refForName="centerShape" op="lte" fact="0.95"/>
              <dgm:constr type="diam" for="ch" ptType="sibTrans" refType="diam" fact="-1"/>
              <dgm:constr type="h" for="ch" forName="sibTrans" refType="w" refFor="ch" refForName="node" fact="0.24"/>
              <dgm:constr type="diam" for="ch" refType="diam" op="equ" fact="-1"/>
              <dgm:constr type="w" for="ch" forName="dummy" val="1"/>
            </dgm:constrLst>
          </dgm:else>
        </dgm:choose>
      </dgm:else>
    </dgm:choose>
    <dgm:ruleLst>
      <dgm:rule type="diam" val="INF" fact="NaN" max="NaN"/>
    </dgm:ruleLst>
    <dgm:forEach name="Name19" axis="ch" ptType="node" cnt="1">
      <dgm:layoutNode name="centerShape" styleLbl="node0">
        <dgm:alg type="tx"/>
        <dgm:shape xmlns:r="http://schemas.openxmlformats.org/officeDocument/2006/relationships" type="ellipse" r:blip="">
          <dgm:adjLst/>
        </dgm:shape>
        <dgm:presOf axis="self"/>
        <dgm:constrLst>
          <dgm:constr type="h" refType="w"/>
          <dgm:constr type="tMarg" refType="primFontSz" fact="0.1"/>
          <dgm:constr type="bMarg" refType="primFontSz" fact="0.1"/>
          <dgm:constr type="lMarg" refType="primFontSz" fact="0.1"/>
          <dgm:constr type="rMarg" refType="primFontSz" fact="0.1"/>
        </dgm:constrLst>
        <dgm:ruleLst>
          <dgm:rule type="primFontSz" val="5" fact="NaN" max="NaN"/>
        </dgm:ruleLst>
      </dgm:layoutNode>
      <dgm:forEach name="Name20" axis="ch">
        <dgm:forEach name="Name21" axis="self" ptType="node">
          <dgm:choose name="Name22">
            <dgm:if name="Name23" axis="par ch" ptType="node node" func="cnt" op="gt" val="1">
              <dgm:layoutNode name="node" styleLbl="node1">
                <dgm:varLst>
                  <dgm:bulletEnabled val="1"/>
                </dgm:varLst>
                <dgm:alg type="tx">
                  <dgm:param type="txAnchorVertCh" val="mid"/>
                </dgm:alg>
                <dgm:shape xmlns:r="http://schemas.openxmlformats.org/officeDocument/2006/relationships" type="ellipse" r:blip="">
                  <dgm:adjLst/>
                </dgm:shape>
                <dgm:presOf axis="desOrSelf" ptType="node"/>
                <dgm:constrLst>
                  <dgm:constr type="h" refType="w"/>
                  <dgm:constr type="tMarg" refType="primFontSz" fact="0.1"/>
                  <dgm:constr type="bMarg" refType="primFontSz" fact="0.1"/>
                  <dgm:constr type="lMarg" refType="primFontSz" fact="0.1"/>
                  <dgm:constr type="rMarg" refType="primFontSz" fact="0.1"/>
                </dgm:constrLst>
                <dgm:ruleLst>
                  <dgm:rule type="primFontSz" val="5" fact="NaN" max="NaN"/>
                </dgm:ruleLst>
              </dgm:layoutNode>
              <dgm:layoutNode name="dummy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" axis="followSib" ptType="sibTrans" hideLastTrans="0" cnt="1">
                <dgm:layoutNode name="sibTrans" styleLbl="sibTrans2D1">
                  <dgm:alg type="conn">
                    <dgm:param type="connRout" val="curve"/>
                    <dgm:param type="begPts" val="ctr"/>
                    <dgm:param type="endPts" val="ctr"/>
                    <dgm:param type="begSty" val="noArr"/>
                    <dgm:param type="endSty" val="noArr"/>
                    <dgm:param type="dstNode" val="node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if name="Name24" axis="par ch" ptType="node node" func="cnt" op="equ" val="1">
              <dgm:layoutNode name="oneComp">
                <dgm:alg type="composite">
                  <dgm:param type="ar" val="1"/>
                </dgm:alg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  <dgm:constr type="l" for="ch" forName="dummyConnPt" refType="w" fact="0.5"/>
                  <dgm:constr type="t" for="ch" forName="dummyConnPt" refType="w" fact="0.5"/>
                  <dgm:constr type="l" for="ch" forName="oneNode"/>
                  <dgm:constr type="t" for="ch" forName="oneNode"/>
                  <dgm:constr type="h" for="ch" forName="oneNode" refType="h"/>
                  <dgm:constr type="w" for="ch" forName="oneNode" refType="w"/>
                </dgm:constrLst>
                <dgm:ruleLst/>
                <dgm:layoutNode name="dummyConnPt" styleLbl="node1">
                  <dgm:alg type="sp"/>
                  <dgm:shape xmlns:r="http://schemas.openxmlformats.org/officeDocument/2006/relationships" r:blip="">
                    <dgm:adjLst/>
                  </dgm:shape>
                  <dgm:presOf/>
                  <dgm:constrLst>
                    <dgm:constr type="w" val="1"/>
                    <dgm:constr type="h" val="1"/>
                  </dgm:constrLst>
                  <dgm:ruleLst/>
                </dgm:layoutNode>
                <dgm:layoutNode name="oneNode" styleLbl="node1">
                  <dgm:varLst>
                    <dgm:bulletEnabled val="1"/>
                  </dgm:varLst>
                  <dgm:alg type="tx">
                    <dgm:param type="txAnchorVertCh" val="mid"/>
                  </dgm:alg>
                  <dgm:shape xmlns:r="http://schemas.openxmlformats.org/officeDocument/2006/relationships" type="ellipse" r:blip="">
                    <dgm:adjLst/>
                  </dgm:shape>
                  <dgm:presOf axis="desOrSelf" ptType="node"/>
                  <dgm:constrLst>
                    <dgm:constr type="h" refType="w"/>
                    <dgm:constr type="tMarg" refType="primFontSz" fact="0.1"/>
                    <dgm:constr type="bMarg" refType="primFontSz" fact="0.1"/>
                    <dgm:constr type="lMarg" refType="primFontSz" fact="0.1"/>
                    <dgm:constr type="rMarg" refType="primFontSz" fact="0.1"/>
                  </dgm:constrLst>
                  <dgm:ruleLst>
                    <dgm:rule type="primFontSz" val="5" fact="NaN" max="NaN"/>
                  </dgm:ruleLst>
                </dgm:layoutNode>
              </dgm:layoutNode>
              <dgm:layoutNode name="dummya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b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layoutNode name="dummyc">
                <dgm:alg type="sp"/>
                <dgm:shape xmlns:r="http://schemas.openxmlformats.org/officeDocument/2006/relationships" r:blip="">
                  <dgm:adjLst/>
                </dgm:shape>
                <dgm:presOf/>
                <dgm:constrLst>
                  <dgm:constr type="h" refType="w"/>
                </dgm:constrLst>
                <dgm:ruleLst/>
              </dgm:layoutNode>
              <dgm:forEach name="sibTransForEach1" axis="followSib" ptType="sibTrans" hideLastTrans="0" cnt="1">
                <dgm:layoutNode name="singleconn" styleLbl="sibTrans2D1">
                  <dgm:alg type="conn">
                    <dgm:param type="connRout" val="longCurve"/>
                    <dgm:param type="begPts" val="bCtr"/>
                    <dgm:param type="endPts" val="tCtr"/>
                    <dgm:param type="begSty" val="noArr"/>
                    <dgm:param type="endSty" val="noArr"/>
                    <dgm:param type="srcNode" val="dummyConnPt"/>
                    <dgm:param type="dstNode" val="dummyConnPt"/>
                  </dgm:alg>
                  <dgm:shape xmlns:r="http://schemas.openxmlformats.org/officeDocument/2006/relationships" type="conn" r:blip="" zOrderOff="-999">
                    <dgm:adjLst/>
                  </dgm:shape>
                  <dgm:presOf axis="self"/>
                  <dgm:constrLst>
                    <dgm:constr type="begPad"/>
                    <dgm:constr type="endPad"/>
                  </dgm:constrLst>
                  <dgm:ruleLst/>
                </dgm:layoutNode>
              </dgm:forEach>
            </dgm:if>
            <dgm:else name="Name25"/>
          </dgm:choose>
        </dgm:forEach>
      </dgm:forEach>
    </dgm:forEach>
  </dgm:layoutNode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05/8/layout/venn2">
  <dgm:title val=""/>
  <dgm:desc val=""/>
  <dgm:catLst>
    <dgm:cat type="relationship" pri="30000"/>
  </dgm:catLst>
  <dgm:sampData>
    <dgm:dataModel>
      <dgm:ptLst>
        <dgm:pt modelId="0" type="doc"/>
        <dgm:pt modelId="1">
          <dgm:prSet phldr="1"/>
        </dgm:pt>
        <dgm:pt modelId="2">
          <dgm:prSet phldr="1"/>
        </dgm:pt>
        <dgm:pt modelId="3">
          <dgm:prSet phldr="1"/>
        </dgm:pt>
        <dgm:pt modelId="4">
          <dgm:prSet phldr="1"/>
        </dgm:pt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chMax val="7"/>
      <dgm:resizeHandles val="exact"/>
    </dgm:varLst>
    <dgm:alg type="composite">
      <dgm:param type="ar" val="1"/>
    </dgm:alg>
    <dgm:shape xmlns:r="http://schemas.openxmlformats.org/officeDocument/2006/relationships" r:blip="">
      <dgm:adjLst/>
    </dgm:shape>
    <dgm:presOf/>
    <dgm:choose name="Name1">
      <dgm:if name="Name2" axis="ch" ptType="node" func="cnt" op="lte" val="3">
        <dgm:constrLst>
          <dgm:constr type="w" for="ch" forName="comp1" refType="w"/>
          <dgm:constr type="h" for="ch" forName="comp1" refType="w" refFor="ch" refForName="comp1"/>
          <dgm:constr type="w" for="ch" forName="comp2" refType="w" fact="0.7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5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primFontSz" for="des" ptType="node" op="equ" val="65"/>
        </dgm:constrLst>
      </dgm:if>
      <dgm:if name="Name3" axis="ch" ptType="node" func="cnt" op="equ" val="4">
        <dgm:constrLst>
          <dgm:constr type="w" for="ch" forName="comp1" refType="w"/>
          <dgm:constr type="h" for="ch" forName="comp1" refType="w" refFor="ch" refForName="comp1"/>
          <dgm:constr type="w" for="ch" forName="comp2" refType="w" fact="0.8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6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4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primFontSz" for="des" ptType="node" op="equ" val="65"/>
        </dgm:constrLst>
      </dgm:if>
      <dgm:else name="Name4">
        <dgm:constrLst>
          <dgm:constr type="w" for="ch" forName="comp1" refType="w"/>
          <dgm:constr type="h" for="ch" forName="comp1" refType="w" refFor="ch" refForName="comp1"/>
          <dgm:constr type="w" for="ch" forName="comp2" refType="w" fact="0.85"/>
          <dgm:constr type="h" for="ch" forName="comp2" refType="w" refFor="ch" refForName="comp2"/>
          <dgm:constr type="ctrX" for="ch" forName="comp2" refType="ctrX" refFor="ch" refForName="comp1"/>
          <dgm:constr type="b" for="ch" forName="comp2" refType="b" refFor="ch" refForName="comp1"/>
          <dgm:constr type="w" for="ch" forName="comp3" refType="w" fact="0.7"/>
          <dgm:constr type="h" for="ch" forName="comp3" refType="w" refFor="ch" refForName="comp3"/>
          <dgm:constr type="ctrX" for="ch" forName="comp3" refType="ctrX" refFor="ch" refForName="comp1"/>
          <dgm:constr type="b" for="ch" forName="comp3" refType="b" refFor="ch" refForName="comp1"/>
          <dgm:constr type="w" for="ch" forName="comp4" refType="w" fact="0.55"/>
          <dgm:constr type="h" for="ch" forName="comp4" refType="w" refFor="ch" refForName="comp4"/>
          <dgm:constr type="ctrX" for="ch" forName="comp4" refType="ctrX" refFor="ch" refForName="comp1"/>
          <dgm:constr type="b" for="ch" forName="comp4" refType="b" refFor="ch" refForName="comp1"/>
          <dgm:constr type="w" for="ch" forName="comp5" refType="w" fact="0.4"/>
          <dgm:constr type="h" for="ch" forName="comp5" refType="w" refFor="ch" refForName="comp5"/>
          <dgm:constr type="ctrX" for="ch" forName="comp5" refType="ctrX" refFor="ch" refForName="comp1"/>
          <dgm:constr type="b" for="ch" forName="comp5" refType="b" refFor="ch" refForName="comp1"/>
          <dgm:constr type="w" for="ch" forName="comp6" refType="w" fact="0.25"/>
          <dgm:constr type="h" for="ch" forName="comp6" refType="w" refFor="ch" refForName="comp6"/>
          <dgm:constr type="ctrX" for="ch" forName="comp6" refType="ctrX" refFor="ch" refForName="comp1"/>
          <dgm:constr type="b" for="ch" forName="comp6" refType="b" refFor="ch" refForName="comp1"/>
          <dgm:constr type="w" for="ch" forName="comp7" refType="w" fact="0.15"/>
          <dgm:constr type="h" for="ch" forName="comp7" refType="w" refFor="ch" refForName="comp7"/>
          <dgm:constr type="ctrX" for="ch" forName="comp7" refType="ctrX" refFor="ch" refForName="comp1"/>
          <dgm:constr type="b" for="ch" forName="comp7" refType="b" refFor="ch" refForName="comp1"/>
          <dgm:constr type="primFontSz" for="des" ptType="node" op="equ" val="65"/>
        </dgm:constrLst>
      </dgm:else>
    </dgm:choose>
    <dgm:ruleLst/>
    <dgm:choose name="Name5">
      <dgm:if name="Name6" axis="ch" ptType="node" func="cnt" op="gte" val="1">
        <dgm:layoutNode name="comp1">
          <dgm:alg type="composite"/>
          <dgm:shape xmlns:r="http://schemas.openxmlformats.org/officeDocument/2006/relationships" r:blip="">
            <dgm:adjLst/>
          </dgm:shape>
          <dgm:presOf/>
          <dgm:choose name="Name7">
            <dgm:if name="Name8" axis="ch" ptType="node" func="cnt" op="equ" val="1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5"/>
                <dgm:constr type="w" for="ch" forName="c1text" refType="w" refFor="ch" refForName="circle1" fact="0.70711"/>
                <dgm:constr type="h" for="ch" forName="c1text" refType="h" refFor="ch" refForName="circle1" fact="0.5"/>
              </dgm:constrLst>
            </dgm:if>
            <dgm:if name="Name9" axis="ch" ptType="node" func="cnt" op="equ" val="2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6"/>
                <dgm:constr type="w" for="ch" forName="c1text" refType="w" refFor="ch" refForName="circle1" fact="0.525"/>
                <dgm:constr type="h" for="ch" forName="c1text" refType="h" refFor="ch" refForName="circle1" fact="0.17"/>
              </dgm:constrLst>
            </dgm:if>
            <dgm:if name="Name10" axis="ch" ptType="node" func="cnt" op="equ" val="3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3495"/>
                <dgm:constr type="h" for="ch" forName="c1text" refType="h" refFor="ch" refForName="circle1" fact="0.15"/>
              </dgm:constrLst>
            </dgm:if>
            <dgm:if name="Name11" axis="ch" ptType="node" func="cnt" op="equ" val="4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25"/>
                <dgm:constr type="w" for="ch" forName="c1text" refType="w" refFor="ch" refForName="circle1" fact="0.2796"/>
                <dgm:constr type="h" for="ch" forName="c1text" refType="h" refFor="ch" refForName="circle1" fact="0.15"/>
              </dgm:constrLst>
            </dgm:if>
            <dgm:if name="Name12" axis="ch" ptType="node" func="cnt" op="gte" val="5">
              <dgm:constrLst>
                <dgm:constr type="w" for="ch" forName="circle1" refType="w"/>
                <dgm:constr type="h" for="ch" forName="circle1" refType="h"/>
                <dgm:constr type="ctrX" for="ch" forName="circle1" refType="w" fact="0.5"/>
                <dgm:constr type="ctrY" for="ch" forName="circle1" refType="h" fact="0.5"/>
                <dgm:constr type="ctrX" for="ch" forName="c1text" refType="w" fact="0.5"/>
                <dgm:constr type="ctrY" for="ch" forName="c1text" refType="h" fact="0.1"/>
                <dgm:constr type="w" for="ch" forName="c1text" refType="w" refFor="ch" refForName="circle1" fact="0.375"/>
                <dgm:constr type="h" for="ch" forName="c1text" refType="h" refFor="ch" refForName="circle1" fact="0.1"/>
              </dgm:constrLst>
            </dgm:if>
            <dgm:else name="Name13"/>
          </dgm:choose>
          <dgm:ruleLst/>
          <dgm:layoutNode name="circle1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1 1" cnt="1 0"/>
            <dgm:constrLst>
              <dgm:constr type="h" refType="w"/>
            </dgm:constrLst>
            <dgm:ruleLst/>
          </dgm:layoutNode>
          <dgm:layoutNode name="c1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1 1" cnt="1 0"/>
            <dgm:constrLst/>
            <dgm:ruleLst>
              <dgm:rule type="primFontSz" val="5" fact="NaN" max="NaN"/>
            </dgm:ruleLst>
          </dgm:layoutNode>
        </dgm:layoutNode>
      </dgm:if>
      <dgm:else name="Name14"/>
    </dgm:choose>
    <dgm:choose name="Name15">
      <dgm:if name="Name16" axis="ch" ptType="node" func="cnt" op="gte" val="2">
        <dgm:layoutNode name="comp2">
          <dgm:alg type="composite"/>
          <dgm:shape xmlns:r="http://schemas.openxmlformats.org/officeDocument/2006/relationships" r:blip="">
            <dgm:adjLst/>
          </dgm:shape>
          <dgm:presOf/>
          <dgm:choose name="Name17">
            <dgm:if name="Name18" axis="ch" ptType="node" func="cnt" op="equ" val="2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5"/>
                <dgm:constr type="w" for="ch" forName="c2text" refType="w" refFor="ch" refForName="circle2" fact="0.70711"/>
                <dgm:constr type="h" for="ch" forName="c2text" refType="h" refFor="ch" refForName="circle2" fact="0.5"/>
              </dgm:constrLst>
            </dgm:if>
            <dgm:if name="Name19" axis="ch" ptType="node" func="cnt" op="equ" val="3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625"/>
                <dgm:constr type="w" for="ch" forName="c2text" refType="w" refFor="ch" refForName="circle2" fact="0.466"/>
                <dgm:constr type="h" for="ch" forName="c2text" refType="h" refFor="ch" refForName="circle2" fact="0.1875"/>
              </dgm:constrLst>
            </dgm:if>
            <dgm:if name="Name20" axis="ch" ptType="node" func="cnt" op="equ" val="4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5"/>
                <dgm:constr type="w" for="ch" forName="c2text" refType="w" refFor="ch" refForName="circle2" fact="0.3495"/>
                <dgm:constr type="h" for="ch" forName="c2text" refType="h" refFor="ch" refForName="circle2" fact="0.18"/>
              </dgm:constrLst>
            </dgm:if>
            <dgm:if name="Name21" axis="ch" ptType="node" func="cnt" op="gte" val="5">
              <dgm:constrLst>
                <dgm:constr type="w" for="ch" forName="circle2" refType="w"/>
                <dgm:constr type="h" for="ch" forName="circle2" refType="h"/>
                <dgm:constr type="ctrX" for="ch" forName="circle2" refType="w" fact="0.5"/>
                <dgm:constr type="ctrY" for="ch" forName="circle2" refType="h" fact="0.5"/>
                <dgm:constr type="ctrX" for="ch" forName="c2text" refType="w" fact="0.5"/>
                <dgm:constr type="ctrY" for="ch" forName="c2text" refType="h" fact="0.115"/>
                <dgm:constr type="w" for="ch" forName="c2text" refType="w" refFor="ch" refForName="circle2" fact="0.43125"/>
                <dgm:constr type="h" for="ch" forName="c2text" refType="h" refFor="ch" refForName="circle2" fact="0.115"/>
              </dgm:constrLst>
            </dgm:if>
            <dgm:else name="Name22"/>
          </dgm:choose>
          <dgm:ruleLst/>
          <dgm:layoutNode name="circle2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2 1" cnt="1 0"/>
            <dgm:constrLst>
              <dgm:constr type="h" refType="w"/>
            </dgm:constrLst>
            <dgm:ruleLst/>
          </dgm:layoutNode>
          <dgm:layoutNode name="c2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2 1" cnt="1 0"/>
            <dgm:constrLst/>
            <dgm:ruleLst>
              <dgm:rule type="primFontSz" val="5" fact="NaN" max="NaN"/>
            </dgm:ruleLst>
          </dgm:layoutNode>
        </dgm:layoutNode>
      </dgm:if>
      <dgm:else name="Name23"/>
    </dgm:choose>
    <dgm:choose name="Name24">
      <dgm:if name="Name25" axis="ch" ptType="node" func="cnt" op="gte" val="3">
        <dgm:layoutNode name="comp3">
          <dgm:alg type="composite"/>
          <dgm:shape xmlns:r="http://schemas.openxmlformats.org/officeDocument/2006/relationships" r:blip="">
            <dgm:adjLst/>
          </dgm:shape>
          <dgm:presOf/>
          <dgm:choose name="Name26">
            <dgm:if name="Name27" axis="ch" ptType="node" func="cnt" op="equ" val="3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5"/>
                <dgm:constr type="w" for="ch" forName="c3text" refType="w" refFor="ch" refForName="circle3" fact="0.70711"/>
                <dgm:constr type="h" for="ch" forName="c3text" refType="h" refFor="ch" refForName="circle3" fact="0.5"/>
              </dgm:constrLst>
            </dgm:if>
            <dgm:if name="Name28" axis="ch" ptType="node" func="cnt" op="equ" val="4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875"/>
                <dgm:constr type="w" for="ch" forName="c3text" refType="w" refFor="ch" refForName="circle3" fact="0.466"/>
                <dgm:constr type="h" for="ch" forName="c3text" refType="h" refFor="ch" refForName="circle3" fact="0.225"/>
              </dgm:constrLst>
            </dgm:if>
            <dgm:if name="Name29" axis="ch" ptType="node" func="cnt" op="gte" val="5">
              <dgm:constrLst>
                <dgm:constr type="w" for="ch" forName="circle3" refType="w"/>
                <dgm:constr type="h" for="ch" forName="circle3" refType="h"/>
                <dgm:constr type="ctrX" for="ch" forName="circle3" refType="w" fact="0.5"/>
                <dgm:constr type="ctrY" for="ch" forName="circle3" refType="h" fact="0.5"/>
                <dgm:constr type="ctrX" for="ch" forName="c3text" refType="w" fact="0.5"/>
                <dgm:constr type="ctrY" for="ch" forName="c3text" refType="h" fact="0.138"/>
                <dgm:constr type="w" for="ch" forName="c3text" refType="w" refFor="ch" refForName="circle3" fact="0.5175"/>
                <dgm:constr type="h" for="ch" forName="c3text" refType="h" refFor="ch" refForName="circle3" fact="0.138"/>
              </dgm:constrLst>
            </dgm:if>
            <dgm:else name="Name30"/>
          </dgm:choose>
          <dgm:ruleLst/>
          <dgm:layoutNode name="circle3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3 1" cnt="1 0"/>
            <dgm:constrLst>
              <dgm:constr type="h" refType="w"/>
            </dgm:constrLst>
            <dgm:ruleLst/>
          </dgm:layoutNode>
          <dgm:layoutNode name="c3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3 1" cnt="1 0"/>
            <dgm:constrLst/>
            <dgm:ruleLst>
              <dgm:rule type="primFontSz" val="5" fact="NaN" max="NaN"/>
            </dgm:ruleLst>
          </dgm:layoutNode>
        </dgm:layoutNode>
      </dgm:if>
      <dgm:else name="Name31"/>
    </dgm:choose>
    <dgm:choose name="Name32">
      <dgm:if name="Name33" axis="ch" ptType="node" func="cnt" op="gte" val="4">
        <dgm:layoutNode name="comp4">
          <dgm:alg type="composite"/>
          <dgm:shape xmlns:r="http://schemas.openxmlformats.org/officeDocument/2006/relationships" r:blip="">
            <dgm:adjLst/>
          </dgm:shape>
          <dgm:presOf/>
          <dgm:choose name="Name34">
            <dgm:if name="Name35" axis="ch" ptType="node" func="cnt" op="equ" val="4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5"/>
                <dgm:constr type="w" for="ch" forName="c4text" refType="w" refFor="ch" refForName="circle4" fact="0.70711"/>
                <dgm:constr type="h" for="ch" forName="c4text" refType="h" refFor="ch" refForName="circle4" fact="0.5"/>
              </dgm:constrLst>
            </dgm:if>
            <dgm:if name="Name36" axis="ch" ptType="node" func="cnt" op="gte" val="5">
              <dgm:constrLst>
                <dgm:constr type="w" for="ch" forName="circle4" refType="w"/>
                <dgm:constr type="h" for="ch" forName="circle4" refType="h"/>
                <dgm:constr type="ctrX" for="ch" forName="circle4" refType="w" fact="0.5"/>
                <dgm:constr type="ctrY" for="ch" forName="circle4" refType="h" fact="0.5"/>
                <dgm:constr type="ctrX" for="ch" forName="c4text" refType="w" fact="0.5"/>
                <dgm:constr type="ctrY" for="ch" forName="c4text" refType="h" fact="0.18"/>
                <dgm:constr type="w" for="ch" forName="c4text" refType="w" refFor="ch" refForName="circle4" fact="0.54"/>
                <dgm:constr type="h" for="ch" forName="c4text" refType="h" refFor="ch" refForName="circle4" fact="0.18"/>
              </dgm:constrLst>
            </dgm:if>
            <dgm:else name="Name37"/>
          </dgm:choose>
          <dgm:ruleLst/>
          <dgm:layoutNode name="circle4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4 1" cnt="1 0"/>
            <dgm:constrLst>
              <dgm:constr type="h" refType="w"/>
            </dgm:constrLst>
            <dgm:ruleLst/>
          </dgm:layoutNode>
          <dgm:layoutNode name="c4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4 1" cnt="1 0"/>
            <dgm:constrLst/>
            <dgm:ruleLst>
              <dgm:rule type="primFontSz" val="5" fact="NaN" max="NaN"/>
            </dgm:ruleLst>
          </dgm:layoutNode>
        </dgm:layoutNode>
      </dgm:if>
      <dgm:else name="Name38"/>
    </dgm:choose>
    <dgm:choose name="Name39">
      <dgm:if name="Name40" axis="ch" ptType="node" func="cnt" op="gte" val="5">
        <dgm:layoutNode name="comp5">
          <dgm:alg type="composite"/>
          <dgm:shape xmlns:r="http://schemas.openxmlformats.org/officeDocument/2006/relationships" r:blip="">
            <dgm:adjLst/>
          </dgm:shape>
          <dgm:presOf/>
          <dgm:choose name="Name41">
            <dgm:if name="Name42" axis="ch" ptType="node" func="cnt" op="equ" val="5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5"/>
                <dgm:constr type="w" for="ch" forName="c5text" refType="w" refFor="ch" refForName="circle5" fact="0.70711"/>
                <dgm:constr type="h" for="ch" forName="c5text" refType="h" refFor="ch" refForName="circle5" fact="0.5"/>
              </dgm:constrLst>
            </dgm:if>
            <dgm:if name="Name43" axis="ch" ptType="node" func="cnt" op="gte" val="6">
              <dgm:constrLst>
                <dgm:constr type="w" for="ch" forName="circle5" refType="w"/>
                <dgm:constr type="h" for="ch" forName="circle5" refType="h"/>
                <dgm:constr type="ctrX" for="ch" forName="circle5" refType="w" fact="0.5"/>
                <dgm:constr type="ctrY" for="ch" forName="circle5" refType="h" fact="0.5"/>
                <dgm:constr type="ctrX" for="ch" forName="c5text" refType="w" fact="0.5"/>
                <dgm:constr type="ctrY" for="ch" forName="c5text" refType="h" fact="0.25"/>
                <dgm:constr type="w" for="ch" forName="c5text" refType="w" refFor="ch" refForName="circle5" fact="0.65"/>
                <dgm:constr type="h" for="ch" forName="c5text" refType="h" refFor="ch" refForName="circle5" fact="0.25"/>
              </dgm:constrLst>
            </dgm:if>
            <dgm:else name="Name44"/>
          </dgm:choose>
          <dgm:ruleLst/>
          <dgm:layoutNode name="circle5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5 1" cnt="1 0"/>
            <dgm:constrLst>
              <dgm:constr type="h" refType="w"/>
            </dgm:constrLst>
            <dgm:ruleLst/>
          </dgm:layoutNode>
          <dgm:layoutNode name="c5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5 1" cnt="1 0"/>
            <dgm:constrLst/>
            <dgm:ruleLst>
              <dgm:rule type="primFontSz" val="5" fact="NaN" max="NaN"/>
            </dgm:ruleLst>
          </dgm:layoutNode>
        </dgm:layoutNode>
      </dgm:if>
      <dgm:else name="Name45"/>
    </dgm:choose>
    <dgm:choose name="Name46">
      <dgm:if name="Name47" axis="ch" ptType="node" func="cnt" op="gte" val="6">
        <dgm:layoutNode name="comp6">
          <dgm:alg type="composite"/>
          <dgm:shape xmlns:r="http://schemas.openxmlformats.org/officeDocument/2006/relationships" r:blip="">
            <dgm:adjLst/>
          </dgm:shape>
          <dgm:presOf/>
          <dgm:choose name="Name48">
            <dgm:if name="Name49" axis="ch" ptType="node" func="cnt" op="equ" val="6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5"/>
                <dgm:constr type="w" for="ch" forName="c6text" refType="w" refFor="ch" refForName="circle6" fact="0.70711"/>
                <dgm:constr type="h" for="ch" forName="c6text" refType="h" refFor="ch" refForName="circle6" fact="0.5"/>
              </dgm:constrLst>
            </dgm:if>
            <dgm:if name="Name50" axis="ch" ptType="node" func="cnt" op="gte" val="7">
              <dgm:constrLst>
                <dgm:constr type="w" for="ch" forName="circle6" refType="w"/>
                <dgm:constr type="h" for="ch" forName="circle6" refType="h"/>
                <dgm:constr type="ctrX" for="ch" forName="circle6" refType="w" fact="0.5"/>
                <dgm:constr type="ctrY" for="ch" forName="circle6" refType="h" fact="0.5"/>
                <dgm:constr type="ctrX" for="ch" forName="c6text" refType="w" fact="0.5"/>
                <dgm:constr type="ctrY" for="ch" forName="c6text" refType="h" fact="0.27"/>
                <dgm:constr type="w" for="ch" forName="c6text" refType="w" refFor="ch" refForName="circle6" fact="0.68"/>
                <dgm:constr type="h" for="ch" forName="c6text" refType="h" refFor="ch" refForName="circle6" fact="0.241"/>
              </dgm:constrLst>
            </dgm:if>
            <dgm:else name="Name51"/>
          </dgm:choose>
          <dgm:ruleLst/>
          <dgm:layoutNode name="circle6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6 1" cnt="1 0"/>
            <dgm:constrLst>
              <dgm:constr type="h" refType="w"/>
            </dgm:constrLst>
            <dgm:ruleLst/>
          </dgm:layoutNode>
          <dgm:layoutNode name="c6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6 1" cnt="1 0"/>
            <dgm:constrLst/>
            <dgm:ruleLst>
              <dgm:rule type="primFontSz" val="5" fact="NaN" max="NaN"/>
            </dgm:ruleLst>
          </dgm:layoutNode>
        </dgm:layoutNode>
      </dgm:if>
      <dgm:else name="Name52"/>
    </dgm:choose>
    <dgm:choose name="Name53">
      <dgm:if name="Name54" axis="ch" ptType="node" func="cnt" op="gte" val="7">
        <dgm:layoutNode name="comp7">
          <dgm:alg type="composite"/>
          <dgm:shape xmlns:r="http://schemas.openxmlformats.org/officeDocument/2006/relationships" r:blip="">
            <dgm:adjLst/>
          </dgm:shape>
          <dgm:presOf/>
          <dgm:constrLst>
            <dgm:constr type="w" for="ch" forName="circle7" refType="w"/>
            <dgm:constr type="h" for="ch" forName="circle7" refType="h"/>
            <dgm:constr type="ctrX" for="ch" forName="circle7" refType="w" fact="0.5"/>
            <dgm:constr type="ctrY" for="ch" forName="circle7" refType="h" fact="0.5"/>
            <dgm:constr type="ctrX" for="ch" forName="c7text" refType="w" fact="0.5"/>
            <dgm:constr type="ctrY" for="ch" forName="c7text" refType="h" fact="0.5"/>
            <dgm:constr type="w" for="ch" forName="c7text" refType="w" refFor="ch" refForName="circle7" fact="0.70711"/>
            <dgm:constr type="h" for="ch" forName="c7text" refType="h" refFor="ch" refForName="circle7" fact="0.5"/>
          </dgm:constrLst>
          <dgm:ruleLst/>
          <dgm:layoutNode name="circle7" styleLbl="node1">
            <dgm:alg type="sp"/>
            <dgm:shape xmlns:r="http://schemas.openxmlformats.org/officeDocument/2006/relationships" type="ellipse" r:blip="">
              <dgm:adjLst/>
            </dgm:shape>
            <dgm:presOf axis="ch desOrSelf" ptType="node node" st="7 1" cnt="1 0"/>
            <dgm:constrLst>
              <dgm:constr type="h" refType="w"/>
            </dgm:constrLst>
            <dgm:ruleLst/>
          </dgm:layoutNode>
          <dgm:layoutNode name="c7text">
            <dgm:varLst>
              <dgm:bulletEnabled val="1"/>
            </dgm:varLst>
            <dgm:alg type="tx"/>
            <dgm:shape xmlns:r="http://schemas.openxmlformats.org/officeDocument/2006/relationships" type="rect" r:blip="" hideGeom="1">
              <dgm:adjLst/>
            </dgm:shape>
            <dgm:presOf axis="ch desOrSelf" ptType="node node" st="7 1" cnt="1 0"/>
            <dgm:constrLst/>
            <dgm:ruleLst>
              <dgm:rule type="primFontSz" val="5" fact="NaN" max="NaN"/>
            </dgm:ruleLst>
          </dgm:layoutNode>
        </dgm:layoutNode>
      </dgm:if>
      <dgm:else name="Name55"/>
    </dgm:choose>
  </dgm:layoutNode>
</dgm:layoutDef>
</file>

<file path=ppt/diagrams/layout3.xml><?xml version="1.0" encoding="utf-8"?>
<dgm:layoutDef xmlns:dgm="http://schemas.openxmlformats.org/drawingml/2006/diagram" xmlns:a="http://schemas.openxmlformats.org/drawingml/2006/main" uniqueId="urn:microsoft.com/office/officeart/2005/8/layout/hProcess9">
  <dgm:title val=""/>
  <dgm:desc val=""/>
  <dgm:catLst>
    <dgm:cat type="process" pri="5000"/>
    <dgm:cat type="convert" pri="13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CompostProcess">
    <dgm:varLst>
      <dgm:dir/>
      <dgm:resizeHandles val="exact"/>
    </dgm:varLst>
    <dgm:alg type="composite">
      <dgm:param type="horzAlign" val="ctr"/>
      <dgm:param type="vertAlign" val="mid"/>
    </dgm:alg>
    <dgm:shape xmlns:r="http://schemas.openxmlformats.org/officeDocument/2006/relationships" r:blip="">
      <dgm:adjLst/>
    </dgm:shape>
    <dgm:presOf/>
    <dgm:constrLst>
      <dgm:constr type="w" for="ch" forName="arrow" refType="w" fact="0.85"/>
      <dgm:constr type="h" for="ch" forName="arrow" refType="h"/>
      <dgm:constr type="ctrX" for="ch" forName="arrow" refType="w" fact="0.5"/>
      <dgm:constr type="ctrY" for="ch" forName="arrow" refType="h" fact="0.5"/>
      <dgm:constr type="w" for="ch" forName="linearProcess" refType="w"/>
      <dgm:constr type="h" for="ch" forName="linearProcess" refType="h" fact="0.4"/>
      <dgm:constr type="ctrX" for="ch" forName="linearProcess" refType="w" fact="0.5"/>
      <dgm:constr type="ctrY" for="ch" forName="linearProcess" refType="h" fact="0.5"/>
    </dgm:constrLst>
    <dgm:ruleLst/>
    <dgm:layoutNode name="arrow" styleLbl="bgShp">
      <dgm:alg type="sp"/>
      <dgm:choose name="Name0">
        <dgm:if name="Name1" func="var" arg="dir" op="equ" val="norm">
          <dgm:shape xmlns:r="http://schemas.openxmlformats.org/officeDocument/2006/relationships" type="rightArrow" r:blip="">
            <dgm:adjLst/>
          </dgm:shape>
        </dgm:if>
        <dgm:else name="Name2">
          <dgm:shape xmlns:r="http://schemas.openxmlformats.org/officeDocument/2006/relationships" type="leftArrow" r:blip="">
            <dgm:adjLst/>
          </dgm:shape>
        </dgm:else>
      </dgm:choose>
      <dgm:presOf/>
      <dgm:constrLst/>
      <dgm:ruleLst/>
    </dgm:layoutNode>
    <dgm:layoutNode name="linearProcess">
      <dgm:choose name="Name3">
        <dgm:if name="Name4" func="var" arg="dir" op="equ" val="norm">
          <dgm:alg type="lin"/>
        </dgm:if>
        <dgm:else name="Name5">
          <dgm:alg type="lin">
            <dgm:param type="linDir" val="fromR"/>
          </dgm:alg>
        </dgm:else>
      </dgm:choose>
      <dgm:shape xmlns:r="http://schemas.openxmlformats.org/officeDocument/2006/relationships" r:blip="">
        <dgm:adjLst/>
      </dgm:shape>
      <dgm:presOf/>
      <dgm:constrLst>
        <dgm:constr type="userA" for="ch" ptType="node" refType="w"/>
        <dgm:constr type="h" for="ch" ptType="node" refType="h"/>
        <dgm:constr type="w" for="ch" ptType="node" op="equ"/>
        <dgm:constr type="w" for="ch" forName="sibTrans" refType="w" fact="0.05"/>
        <dgm:constr type="primFontSz" for="ch" ptType="node" op="equ" val="65"/>
      </dgm:constrLst>
      <dgm:ruleLst/>
      <dgm:forEach name="Name6" axis="ch" ptType="node">
        <dgm:layoutNode name="textNode" styleLbl="node1">
          <dgm:varLst>
            <dgm:bulletEnabled val="1"/>
          </dgm:varLst>
          <dgm:alg type="tx"/>
          <dgm:shape xmlns:r="http://schemas.openxmlformats.org/officeDocument/2006/relationships" type="roundRect" r:blip="">
            <dgm:adjLst/>
          </dgm:shape>
          <dgm:presOf axis="desOrSelf" ptType="node"/>
          <dgm:constrLst>
            <dgm:constr type="userA"/>
            <dgm:constr type="w" refType="userA" fact="0.3"/>
            <dgm:constr type="tMarg" refType="primFontSz" fact="0.3"/>
            <dgm:constr type="bMarg" refType="primFontSz" fact="0.3"/>
            <dgm:constr type="lMarg" refType="primFontSz" fact="0.3"/>
            <dgm:constr type="rMarg" refType="primFontSz" fact="0.3"/>
          </dgm:constrLst>
          <dgm:ruleLst>
            <dgm:rule type="w" val="NaN" fact="1" max="NaN"/>
            <dgm:rule type="primFontSz" val="5" fact="NaN" max="NaN"/>
          </dgm:ruleLst>
        </dgm:layoutNode>
        <dgm:forEach name="Name7" axis="followSib" ptType="sibTrans" cnt="1">
          <dgm:layoutNode name="sibTrans">
            <dgm:alg type="sp"/>
            <dgm:shape xmlns:r="http://schemas.openxmlformats.org/officeDocument/2006/relationships" r:blip="">
              <dgm:adjLst/>
            </dgm:shape>
            <dgm:presOf/>
            <dgm:constrLst/>
            <dgm:ruleLst/>
          </dgm:layoutNode>
        </dgm:forEach>
      </dgm:forEach>
    </dgm:layoutNode>
  </dgm:layoutNode>
</dgm:layoutDef>
</file>

<file path=ppt/diagrams/layout4.xml><?xml version="1.0" encoding="utf-8"?>
<dgm:layoutDef xmlns:dgm="http://schemas.openxmlformats.org/drawingml/2006/diagram" xmlns:a="http://schemas.openxmlformats.org/drawingml/2006/main" uniqueId="urn:microsoft.com/office/officeart/2005/8/layout/process1">
  <dgm:title val=""/>
  <dgm:desc val=""/>
  <dgm:catLst>
    <dgm:cat type="process" pri="1000"/>
    <dgm:cat type="convert" pri="15000"/>
  </dgm:catLst>
  <dgm:sampData useDef="1">
    <dgm:dataModel>
      <dgm:ptLst/>
      <dgm:bg/>
      <dgm:whole/>
    </dgm:dataModel>
  </dgm:sampData>
  <dgm:styleData>
    <dgm:dataModel>
      <dgm:ptLst>
        <dgm:pt modelId="0" type="doc"/>
        <dgm:pt modelId="1"/>
        <dgm:pt modelId="2"/>
      </dgm:ptLst>
      <dgm:cxnLst>
        <dgm:cxn modelId="3" srcId="0" destId="1" srcOrd="0" destOrd="0"/>
        <dgm:cxn modelId="4" srcId="0" destId="2" srcOrd="1" destOrd="0"/>
      </dgm:cxnLst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</dgm:ptLst>
      <dgm:cxnLst>
        <dgm:cxn modelId="5" srcId="0" destId="1" srcOrd="0" destOrd="0"/>
        <dgm:cxn modelId="6" srcId="0" destId="2" srcOrd="1" destOrd="0"/>
        <dgm:cxn modelId="7" srcId="0" destId="3" srcOrd="2" destOrd="0"/>
        <dgm:cxn modelId="8" srcId="0" destId="4" srcOrd="3" destOrd="0"/>
      </dgm:cxnLst>
      <dgm:bg/>
      <dgm:whole/>
    </dgm:dataModel>
  </dgm:clrData>
  <dgm:layoutNode name="Name0">
    <dgm:varLst>
      <dgm:dir/>
      <dgm:resizeHandles val="exact"/>
    </dgm:varLst>
    <dgm:choose name="Name1">
      <dgm:if name="Name2" func="var" arg="dir" op="equ" val="norm">
        <dgm:alg type="lin"/>
      </dgm:if>
      <dgm:else name="Name3">
        <dgm:alg type="lin">
          <dgm:param type="linDir" val="fromR"/>
        </dgm:alg>
      </dgm:else>
    </dgm:choose>
    <dgm:shape xmlns:r="http://schemas.openxmlformats.org/officeDocument/2006/relationships" r:blip="">
      <dgm:adjLst/>
    </dgm:shape>
    <dgm:presOf/>
    <dgm:constrLst>
      <dgm:constr type="w" for="ch" ptType="node" refType="w"/>
      <dgm:constr type="h" for="ch" ptType="node" op="equ"/>
      <dgm:constr type="primFontSz" for="ch" ptType="node" op="equ" val="65"/>
      <dgm:constr type="w" for="ch" ptType="sibTrans" refType="w" refFor="ch" refPtType="node" op="equ" fact="0.4"/>
      <dgm:constr type="h" for="ch" ptType="sibTrans" op="equ"/>
      <dgm:constr type="primFontSz" for="des" forName="connectorText" op="equ" val="55"/>
      <dgm:constr type="primFontSz" for="des" forName="connectorText" refType="primFontSz" refFor="ch" refPtType="node" op="lte" fact="0.8"/>
    </dgm:constrLst>
    <dgm:ruleLst/>
    <dgm:forEach name="nodesForEach" axis="ch" ptType="node">
      <dgm:layoutNode name="node">
        <dgm:varLst>
          <dgm:bulletEnabled val="1"/>
        </dgm:varLst>
        <dgm:alg type="tx"/>
        <dgm:shape xmlns:r="http://schemas.openxmlformats.org/officeDocument/2006/relationships" type="roundRect" r:blip="">
          <dgm:adjLst>
            <dgm:adj idx="1" val="0.1"/>
          </dgm:adjLst>
        </dgm:shape>
        <dgm:presOf axis="desOrSelf" ptType="node"/>
        <dgm:constrLst>
          <dgm:constr type="h" refType="w" fact="0.6"/>
          <dgm:constr type="tMarg" refType="primFontSz" fact="0.3"/>
          <dgm:constr type="bMarg" refType="primFontSz" fact="0.3"/>
          <dgm:constr type="lMarg" refType="primFontSz" fact="0.3"/>
          <dgm:constr type="rMarg" refType="primFontSz" fact="0.3"/>
        </dgm:constrLst>
        <dgm:ruleLst>
          <dgm:rule type="primFontSz" val="18" fact="NaN" max="NaN"/>
          <dgm:rule type="h" val="NaN" fact="1.5" max="NaN"/>
          <dgm:rule type="primFontSz" val="5" fact="NaN" max="NaN"/>
          <dgm:rule type="h" val="INF" fact="NaN" max="NaN"/>
        </dgm:ruleLst>
      </dgm:layoutNode>
      <dgm:forEach name="sibTransForEach" axis="followSib" ptType="sibTrans" cnt="1">
        <dgm:layoutNode name="sibTrans">
          <dgm:alg type="conn">
            <dgm:param type="begPts" val="auto"/>
            <dgm:param type="endPts" val="auto"/>
          </dgm:alg>
          <dgm:shape xmlns:r="http://schemas.openxmlformats.org/officeDocument/2006/relationships" type="conn" r:blip="">
            <dgm:adjLst/>
          </dgm:shape>
          <dgm:presOf axis="self"/>
          <dgm:constrLst>
            <dgm:constr type="h" refType="w" fact="0.62"/>
            <dgm:constr type="connDist"/>
            <dgm:constr type="begPad" refType="connDist" fact="0.25"/>
            <dgm:constr type="endPad" refType="connDist" fact="0.22"/>
          </dgm:constrLst>
          <dgm:ruleLst/>
          <dgm:layoutNode name="connectorText">
            <dgm:alg type="tx">
              <dgm:param type="autoTxRot" val="grav"/>
            </dgm:alg>
            <dgm:shape xmlns:r="http://schemas.openxmlformats.org/officeDocument/2006/relationships" type="conn" r:blip="" hideGeom="1">
              <dgm:adjLst/>
            </dgm:shape>
            <dgm:presOf axis="self"/>
            <dgm:constrLst>
              <dgm:constr type="lMarg"/>
              <dgm:constr type="rMarg"/>
              <dgm:constr type="tMarg"/>
              <dgm:constr type="bMarg"/>
            </dgm:constrLst>
            <dgm:ruleLst>
              <dgm:rule type="primFontSz" val="5" fact="NaN" max="NaN"/>
            </dgm:ruleLst>
          </dgm:layoutNode>
        </dgm:layoutNode>
      </dgm:forEach>
    </dgm:forEach>
  </dgm:layoutNode>
</dgm:layoutDef>
</file>

<file path=ppt/diagrams/layout5.xml><?xml version="1.0" encoding="utf-8"?>
<dgm:layoutDef xmlns:dgm="http://schemas.openxmlformats.org/drawingml/2006/diagram" xmlns:a="http://schemas.openxmlformats.org/drawingml/2006/main" uniqueId="urn:microsoft.com/office/officeart/2005/8/layout/chart3">
  <dgm:title val=""/>
  <dgm:desc val=""/>
  <dgm:catLst>
    <dgm:cat type="relationship" pri="27000"/>
    <dgm:cat type="cycle" pri="80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>
    <dgm:dataModel>
      <dgm:ptLst>
        <dgm:pt modelId="0" type="doc"/>
        <dgm:pt modelId="1"/>
        <dgm:pt modelId="2"/>
        <dgm:pt modelId="3"/>
        <dgm:pt modelId="4"/>
        <dgm:pt modelId="5"/>
        <dgm:pt modelId="6"/>
      </dgm:ptLst>
      <dgm:cxnLst>
        <dgm:cxn modelId="7" srcId="0" destId="1" srcOrd="0" destOrd="0"/>
        <dgm:cxn modelId="8" srcId="0" destId="2" srcOrd="1" destOrd="0"/>
        <dgm:cxn modelId="9" srcId="0" destId="3" srcOrd="2" destOrd="0"/>
        <dgm:cxn modelId="10" srcId="0" destId="4" srcOrd="3" destOrd="0"/>
        <dgm:cxn modelId="11" srcId="0" destId="5" srcOrd="4" destOrd="0"/>
        <dgm:cxn modelId="12" srcId="0" destId="6" srcOrd="5" destOrd="0"/>
      </dgm:cxnLst>
      <dgm:bg/>
      <dgm:whole/>
    </dgm:dataModel>
  </dgm:clrData>
  <dgm:layoutNode name="compositeShape">
    <dgm:varLst>
      <dgm:chMax val="7"/>
      <dgm:dir/>
      <dgm:resizeHandles val="exact"/>
    </dgm:varLst>
    <dgm:alg type="composite">
      <dgm:param type="horzAlign" val="ctr"/>
      <dgm:param type="vertAlign" val="mid"/>
      <dgm:param type="ar" val="1"/>
    </dgm:alg>
    <dgm:presOf/>
    <dgm:shape xmlns:r="http://schemas.openxmlformats.org/officeDocument/2006/relationships" r:blip="">
      <dgm:adjLst/>
    </dgm:shape>
    <dgm:choose name="Name0">
      <dgm:if name="Name1" axis="ch" ptType="node" func="cnt" op="equ" val="1">
        <dgm:constrLst>
          <dgm:constr type="l" for="ch" forName="wedge1" refType="w" fact="0.08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205"/>
          <dgm:constr type="t" for="ch" forName="wedge1Tx" refType="h" fact="0.205"/>
          <dgm:constr type="w" for="ch" forName="wedge1Tx" refType="w" fact="0.59"/>
          <dgm:constr type="h" for="ch" forName="wedge1Tx" refType="h" fact="0.59"/>
          <dgm:constr type="primFontSz" for="ch" ptType="node" op="equ"/>
        </dgm:constrLst>
      </dgm:if>
      <dgm:if name="Name2" axis="ch" ptType="node" func="cnt" op="equ" val="2">
        <dgm:constrLst>
          <dgm:constr type="l" for="ch" forName="wedge1" refType="w" fact="0.1"/>
          <dgm:constr type="t" for="ch" forName="wedge1" refType="w" fact="0.08"/>
          <dgm:constr type="w" for="ch" forName="wedge1" refType="w" fact="0.84"/>
          <dgm:constr type="h" for="ch" forName="wedge1" refType="h" fact="0.84"/>
          <dgm:constr type="l" for="ch" forName="wedge1Tx" refType="w" fact="0.52"/>
          <dgm:constr type="t" for="ch" forName="wedge1Tx" refType="h" fact="0.205"/>
          <dgm:constr type="w" for="ch" forName="wedge1Tx" refType="w" fact="0.295"/>
          <dgm:constr type="h" for="ch" forName="wedge1Tx" refType="h" fact="0.59"/>
          <dgm:constr type="l" for="ch" forName="wedge2" refType="w" fact="0.08"/>
          <dgm:constr type="t" for="ch" forName="wedge2" refType="w" fact="0.08"/>
          <dgm:constr type="w" for="ch" forName="wedge2" refType="w" fact="0.84"/>
          <dgm:constr type="h" for="ch" forName="wedge2" refType="h" fact="0.84"/>
          <dgm:constr type="l" for="ch" forName="wedge2Tx" refType="w" fact="0.2"/>
          <dgm:constr type="t" for="ch" forName="wedge2Tx" refType="h" fact="0.205"/>
          <dgm:constr type="w" for="ch" forName="wedge2Tx" refType="w" fact="0.295"/>
          <dgm:constr type="h" for="ch" forName="wedge2Tx" refType="h" fact="0.59"/>
          <dgm:constr type="primFontSz" for="ch" ptType="node" op="equ"/>
        </dgm:constrLst>
      </dgm:if>
      <dgm:if name="Name3" axis="ch" ptType="node" func="cnt" op="equ" val="3">
        <dgm:choose name="Name4">
          <dgm:if name="Name5" func="var" arg="dir" op="equ" val="norm">
            <dgm:constrLst>
              <dgm:constr type="l" for="ch" forName="wedge1" refType="w" fact="0.1233"/>
              <dgm:constr type="t" for="ch" forName="wedge1" refType="w" fact="0.055"/>
              <dgm:constr type="w" for="ch" forName="wedge1" refType="w" fact="0.84"/>
              <dgm:constr type="h" for="ch" forName="wedge1" refType="h" fact="0.84"/>
              <dgm:constr type="l" for="ch" forName="wedge1Tx" refType="w" fact="0.58"/>
              <dgm:constr type="t" for="ch" forName="wedge1Tx" refType="h" fact="0.21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"/>
              <dgm:constr type="t" for="ch" forName="wedge3Tx" refType="h" fact="0.245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if>
          <dgm:else name="Name6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45"/>
              <dgm:constr type="w" for="ch" forName="wedge1Tx" refType="w" fact="0.285"/>
              <dgm:constr type="h" for="ch" forName="wedge1Tx" refType="h" fact="0.2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31"/>
              <dgm:constr type="t" for="ch" forName="wedge2Tx" refType="h" fact="0.61"/>
              <dgm:constr type="w" for="ch" forName="wedge2Tx" refType="w" fact="0.38"/>
              <dgm:constr type="h" for="ch" forName="wedge2Tx" refType="h" fact="0.26"/>
              <dgm:constr type="l" for="ch" forName="wedge3" refType="w" fact="0.0367"/>
              <dgm:constr type="t" for="ch" forName="wedge3" refType="w" fact="0.055"/>
              <dgm:constr type="w" for="ch" forName="wedge3" refType="w" fact="0.84"/>
              <dgm:constr type="h" for="ch" forName="wedge3" refType="h" fact="0.84"/>
              <dgm:constr type="l" for="ch" forName="wedge3Tx" refType="w" fact="0.14"/>
              <dgm:constr type="t" for="ch" forName="wedge3Tx" refType="h" fact="0.21"/>
              <dgm:constr type="w" for="ch" forName="wedge3Tx" refType="w" fact="0.285"/>
              <dgm:constr type="h" for="ch" forName="wedge3Tx" refType="h" fact="0.28"/>
              <dgm:constr type="primFontSz" for="ch" ptType="node" op="equ"/>
            </dgm:constrLst>
          </dgm:else>
        </dgm:choose>
      </dgm:if>
      <dgm:if name="Name7" axis="ch" ptType="node" func="cnt" op="equ" val="4">
        <dgm:choose name="Name8">
          <dgm:if name="Name9" func="var" arg="dir" op="equ" val="norm">
            <dgm:constrLst>
              <dgm:constr type="l" for="ch" forName="wedge1" refType="w" fact="0.1154"/>
              <dgm:constr type="t" for="ch" forName="wedge1" refType="w" fact="0.0446"/>
              <dgm:constr type="w" for="ch" forName="wedge1" refType="w" fact="0.84"/>
              <dgm:constr type="h" for="ch" forName="wedge1" refType="h" fact="0.84"/>
              <dgm:constr type="l" for="ch" forName="wedge1Tx" refType="w" fact="0.545"/>
              <dgm:constr type="t" for="ch" forName="wedge1Tx" refType="h" fact="0.2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75"/>
              <dgm:constr type="t" for="ch" forName="wedge4Tx" refType="h" fact="0.235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if>
          <dgm:else name="Name10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5"/>
              <dgm:constr type="t" for="ch" forName="wedge1Tx" refType="h" fact="0.235"/>
              <dgm:constr type="w" for="ch" forName="wedge1Tx" refType="w" fact="0.31"/>
              <dgm:constr type="h" for="ch" forName="wedge1Tx" refType="h" fact="0.2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515"/>
              <dgm:constr type="t" for="ch" forName="wedge2Tx" refType="h" fact="0.515"/>
              <dgm:constr type="w" for="ch" forName="wedge2Tx" refType="w" fact="0.31"/>
              <dgm:constr type="h" for="ch" forName="wedge2Tx" refType="h" fact="0.2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175"/>
              <dgm:constr type="t" for="ch" forName="wedge3Tx" refType="h" fact="0.515"/>
              <dgm:constr type="w" for="ch" forName="wedge3Tx" refType="w" fact="0.31"/>
              <dgm:constr type="h" for="ch" forName="wedge3Tx" refType="h" fact="0.25"/>
              <dgm:constr type="l" for="ch" forName="wedge4" refType="w" fact="0.0446"/>
              <dgm:constr type="t" for="ch" forName="wedge4" refType="h" fact="0.0446"/>
              <dgm:constr type="w" for="ch" forName="wedge4" refType="w" fact="0.84"/>
              <dgm:constr type="h" for="ch" forName="wedge4" refType="h" fact="0.84"/>
              <dgm:constr type="l" for="ch" forName="wedge4Tx" refType="w" fact="0.145"/>
              <dgm:constr type="t" for="ch" forName="wedge4Tx" refType="h" fact="0.2"/>
              <dgm:constr type="w" for="ch" forName="wedge4Tx" refType="w" fact="0.31"/>
              <dgm:constr type="h" for="ch" forName="wedge4Tx" refType="h" fact="0.25"/>
              <dgm:constr type="primFontSz" for="ch" ptType="node" op="equ"/>
            </dgm:constrLst>
          </dgm:else>
        </dgm:choose>
      </dgm:if>
      <dgm:if name="Name11" axis="ch" ptType="node" func="cnt" op="equ" val="5">
        <dgm:choose name="Name12">
          <dgm:if name="Name13" func="var" arg="dir" op="equ" val="norm">
            <dgm:constrLst>
              <dgm:constr type="l" for="ch" forName="wedge1" refType="w" fact="0.1094"/>
              <dgm:constr type="t" for="ch" forName="wedge1" refType="w" fact="0.0395"/>
              <dgm:constr type="w" for="ch" forName="wedge1" refType="w" fact="0.84"/>
              <dgm:constr type="h" for="ch" forName="wedge1" refType="h" fact="0.84"/>
              <dgm:constr type="l" for="ch" forName="wedge1Tx" refType="w" fact="0.54"/>
              <dgm:constr type="t" for="ch" forName="wedge1Tx" refType="h" fact="0.165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2025"/>
              <dgm:constr type="t" for="ch" forName="wedge5Tx" refType="h" fact="0.208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if>
          <dgm:else name="Name14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1"/>
              <dgm:constr type="t" for="ch" forName="wedge1Tx" refType="h" fact="0.208"/>
              <dgm:constr type="w" for="ch" forName="wedge1Tx" refType="w" fact="0.285"/>
              <dgm:constr type="h" for="ch" forName="wedge1Tx" refType="h" fact="0.19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29"/>
              <dgm:constr type="t" for="ch" forName="wedge2Tx" refType="h" fact="0.46"/>
              <dgm:constr type="w" for="ch" forName="wedge2Tx" refType="w" fact="0.25"/>
              <dgm:constr type="h" for="ch" forName="wedge2Tx" refType="h" fact="0.211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35"/>
              <dgm:constr type="t" for="ch" forName="wedge3Tx" refType="h" fact="0.71"/>
              <dgm:constr type="w" for="ch" forName="wedge3Tx" refType="w" fact="0.3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12"/>
              <dgm:constr type="t" for="ch" forName="wedge4Tx" refType="h" fact="0.46"/>
              <dgm:constr type="w" for="ch" forName="wedge4Tx" refType="w" fact="0.25"/>
              <dgm:constr type="h" for="ch" forName="wedge4Tx" refType="h" fact="0.211"/>
              <dgm:constr type="l" for="ch" forName="wedge5" refType="w" fact="0.0506"/>
              <dgm:constr type="t" for="ch" forName="wedge5" refType="h" fact="0.0395"/>
              <dgm:constr type="w" for="ch" forName="wedge5" refType="w" fact="0.84"/>
              <dgm:constr type="h" for="ch" forName="wedge5" refType="h" fact="0.84"/>
              <dgm:constr type="l" for="ch" forName="wedge5Tx" refType="w" fact="0.18"/>
              <dgm:constr type="t" for="ch" forName="wedge5Tx" refType="h" fact="0.165"/>
              <dgm:constr type="w" for="ch" forName="wedge5Tx" refType="w" fact="0.285"/>
              <dgm:constr type="h" for="ch" forName="wedge5Tx" refType="h" fact="0.195"/>
              <dgm:constr type="primFontSz" for="ch" ptType="node" op="equ"/>
            </dgm:constrLst>
          </dgm:else>
        </dgm:choose>
      </dgm:if>
      <dgm:if name="Name15" axis="ch" ptType="node" func="cnt" op="equ" val="6">
        <dgm:choose name="Name16">
          <dgm:if name="Name17" func="var" arg="dir" op="equ" val="norm">
            <dgm:constrLst>
              <dgm:constr type="l" for="ch" forName="wedge1" refType="w" fact="0.105"/>
              <dgm:constr type="t" for="ch" forName="wedge1" refType="w" fact="0.0367"/>
              <dgm:constr type="w" for="ch" forName="wedge1" refType="w" fact="0.84"/>
              <dgm:constr type="h" for="ch" forName="wedge1" refType="h" fact="0.84"/>
              <dgm:constr type="l" for="ch" forName="wedge1Tx" refType="w" fact="0.534"/>
              <dgm:constr type="t" for="ch" forName="wedge1Tx" refType="h" fact="0.126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246"/>
              <dgm:constr type="t" for="ch" forName="wedge6Tx" refType="h" fact="0.1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if>
          <dgm:else name="Name18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9"/>
              <dgm:constr type="t" for="ch" forName="wedge1Tx" refType="h" fact="0.17"/>
              <dgm:constr type="w" for="ch" forName="wedge1Tx" refType="w" fact="0.245"/>
              <dgm:constr type="h" for="ch" forName="wedge1Tx" refType="h" fact="0.18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415"/>
              <dgm:constr type="w" for="ch" forName="wedge2Tx" refType="w" fact="0.254"/>
              <dgm:constr type="h" for="ch" forName="wedge2Tx" refType="h" fact="0.17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509"/>
              <dgm:constr type="t" for="ch" forName="wedge3Tx" refType="h" fact="0.65"/>
              <dgm:constr type="w" for="ch" forName="wedge3Tx" refType="w" fact="0.245"/>
              <dgm:constr type="h" for="ch" forName="wedge3Tx" refType="h" fact="0.18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246"/>
              <dgm:constr type="t" for="ch" forName="wedge4Tx" refType="h" fact="0.65"/>
              <dgm:constr type="w" for="ch" forName="wedge4Tx" refType="w" fact="0.245"/>
              <dgm:constr type="h" for="ch" forName="wedge4Tx" refType="h" fact="0.18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093"/>
              <dgm:constr type="t" for="ch" forName="wedge5Tx" refType="h" fact="0.415"/>
              <dgm:constr type="w" for="ch" forName="wedge5Tx" refType="w" fact="0.254"/>
              <dgm:constr type="h" for="ch" forName="wedge5Tx" refType="h" fact="0.17"/>
              <dgm:constr type="l" for="ch" forName="wedge6" refType="w" fact="0.055"/>
              <dgm:constr type="t" for="ch" forName="wedge6" refType="h" fact="0.0367"/>
              <dgm:constr type="w" for="ch" forName="wedge6" refType="w" fact="0.84"/>
              <dgm:constr type="h" for="ch" forName="wedge6" refType="h" fact="0.84"/>
              <dgm:constr type="l" for="ch" forName="wedge6Tx" refType="w" fact="0.221"/>
              <dgm:constr type="t" for="ch" forName="wedge6Tx" refType="h" fact="0.1267"/>
              <dgm:constr type="w" for="ch" forName="wedge6Tx" refType="w" fact="0.245"/>
              <dgm:constr type="h" for="ch" forName="wedge6Tx" refType="h" fact="0.18"/>
              <dgm:constr type="primFontSz" for="ch" ptType="node" op="equ"/>
            </dgm:constrLst>
          </dgm:else>
        </dgm:choose>
      </dgm:if>
      <dgm:else name="Name19">
        <dgm:choose name="Name20">
          <dgm:if name="Name21" func="var" arg="dir" op="equ" val="norm">
            <dgm:constrLst>
              <dgm:constr type="l" for="ch" forName="wedge1" refType="w" fact="0.1017"/>
              <dgm:constr type="t" for="ch" forName="wedge1" refType="w" fact="0.035"/>
              <dgm:constr type="w" for="ch" forName="wedge1" refType="w" fact="0.84"/>
              <dgm:constr type="h" for="ch" forName="wedge1" refType="h" fact="0.84"/>
              <dgm:constr type="l" for="ch" forName="wedge1Tx" refType="w" fact="0.53"/>
              <dgm:constr type="t" for="ch" forName="wedge1Tx" refType="h" fact="0.115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8"/>
              <dgm:constr type="t" for="ch" forName="wedge7" refType="h" fact="0.08"/>
              <dgm:constr type="w" for="ch" forName="wedge7" refType="w" fact="0.84"/>
              <dgm:constr type="h" for="ch" forName="wedge7" refType="h" fact="0.84"/>
              <dgm:constr type="l" for="ch" forName="wedge7Tx" refType="w" fact="0.262"/>
              <dgm:constr type="t" for="ch" forName="wedge7Tx" refType="h" fact="0.16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if>
          <dgm:else name="Name22">
            <dgm:constrLst>
              <dgm:constr type="l" for="ch" forName="wedge1" refType="w" fact="0.08"/>
              <dgm:constr type="t" for="ch" forName="wedge1" refType="w" fact="0.08"/>
              <dgm:constr type="w" for="ch" forName="wedge1" refType="w" fact="0.84"/>
              <dgm:constr type="h" for="ch" forName="wedge1" refType="h" fact="0.84"/>
              <dgm:constr type="l" for="ch" forName="wedge1Tx" refType="w" fact="0.508"/>
              <dgm:constr type="t" for="ch" forName="wedge1Tx" refType="h" fact="0.16"/>
              <dgm:constr type="w" for="ch" forName="wedge1Tx" refType="w" fact="0.23"/>
              <dgm:constr type="h" for="ch" forName="wedge1Tx" refType="h" fact="0.145"/>
              <dgm:constr type="l" for="ch" forName="wedge2" refType="w" fact="0.08"/>
              <dgm:constr type="t" for="ch" forName="wedge2" refType="w" fact="0.08"/>
              <dgm:constr type="w" for="ch" forName="wedge2" refType="w" fact="0.84"/>
              <dgm:constr type="h" for="ch" forName="wedge2" refType="h" fact="0.84"/>
              <dgm:constr type="l" for="ch" forName="wedge2Tx" refType="w" fact="0.655"/>
              <dgm:constr type="t" for="ch" forName="wedge2Tx" refType="h" fact="0.38"/>
              <dgm:constr type="w" for="ch" forName="wedge2Tx" refType="w" fact="0.244"/>
              <dgm:constr type="h" for="ch" forName="wedge2Tx" refType="h" fact="0.155"/>
              <dgm:constr type="l" for="ch" forName="wedge3" refType="w" fact="0.08"/>
              <dgm:constr type="t" for="ch" forName="wedge3" refType="w" fact="0.08"/>
              <dgm:constr type="w" for="ch" forName="wedge3" refType="w" fact="0.84"/>
              <dgm:constr type="h" for="ch" forName="wedge3" refType="h" fact="0.84"/>
              <dgm:constr type="l" for="ch" forName="wedge3Tx" refType="w" fact="0.62"/>
              <dgm:constr type="t" for="ch" forName="wedge3Tx" refType="h" fact="0.58"/>
              <dgm:constr type="w" for="ch" forName="wedge3Tx" refType="w" fact="0.22"/>
              <dgm:constr type="h" for="ch" forName="wedge3Tx" refType="h" fact="0.16"/>
              <dgm:constr type="l" for="ch" forName="wedge4" refType="w" fact="0.08"/>
              <dgm:constr type="t" for="ch" forName="wedge4" refType="h" fact="0.08"/>
              <dgm:constr type="w" for="ch" forName="wedge4" refType="w" fact="0.84"/>
              <dgm:constr type="h" for="ch" forName="wedge4" refType="h" fact="0.84"/>
              <dgm:constr type="l" for="ch" forName="wedge4Tx" refType="w" fact="0.3875"/>
              <dgm:constr type="t" for="ch" forName="wedge4Tx" refType="h" fact="0.74"/>
              <dgm:constr type="w" for="ch" forName="wedge4Tx" refType="w" fact="0.225"/>
              <dgm:constr type="h" for="ch" forName="wedge4Tx" refType="h" fact="0.16"/>
              <dgm:constr type="l" for="ch" forName="wedge5" refType="w" fact="0.08"/>
              <dgm:constr type="t" for="ch" forName="wedge5" refType="h" fact="0.08"/>
              <dgm:constr type="w" for="ch" forName="wedge5" refType="w" fact="0.84"/>
              <dgm:constr type="h" for="ch" forName="wedge5" refType="h" fact="0.84"/>
              <dgm:constr type="l" for="ch" forName="wedge5Tx" refType="w" fact="0.16"/>
              <dgm:constr type="t" for="ch" forName="wedge5Tx" refType="h" fact="0.58"/>
              <dgm:constr type="w" for="ch" forName="wedge5Tx" refType="w" fact="0.22"/>
              <dgm:constr type="h" for="ch" forName="wedge5Tx" refType="h" fact="0.16"/>
              <dgm:constr type="l" for="ch" forName="wedge6" refType="w" fact="0.08"/>
              <dgm:constr type="t" for="ch" forName="wedge6" refType="h" fact="0.08"/>
              <dgm:constr type="w" for="ch" forName="wedge6" refType="w" fact="0.84"/>
              <dgm:constr type="h" for="ch" forName="wedge6" refType="h" fact="0.84"/>
              <dgm:constr type="l" for="ch" forName="wedge6Tx" refType="w" fact="0.101"/>
              <dgm:constr type="t" for="ch" forName="wedge6Tx" refType="h" fact="0.38"/>
              <dgm:constr type="w" for="ch" forName="wedge6Tx" refType="w" fact="0.244"/>
              <dgm:constr type="h" for="ch" forName="wedge6Tx" refType="h" fact="0.155"/>
              <dgm:constr type="l" for="ch" forName="wedge7" refType="w" fact="0.0583"/>
              <dgm:constr type="t" for="ch" forName="wedge7" refType="h" fact="0.035"/>
              <dgm:constr type="w" for="ch" forName="wedge7" refType="w" fact="0.84"/>
              <dgm:constr type="h" for="ch" forName="wedge7" refType="h" fact="0.84"/>
              <dgm:constr type="l" for="ch" forName="wedge7Tx" refType="w" fact="0.2403"/>
              <dgm:constr type="t" for="ch" forName="wedge7Tx" refType="h" fact="0.115"/>
              <dgm:constr type="w" for="ch" forName="wedge7Tx" refType="w" fact="0.23"/>
              <dgm:constr type="h" for="ch" forName="wedge7Tx" refType="h" fact="0.145"/>
              <dgm:constr type="primFontSz" for="ch" ptType="node" op="equ"/>
            </dgm:constrLst>
          </dgm:else>
        </dgm:choose>
      </dgm:else>
    </dgm:choose>
    <dgm:ruleLst/>
    <dgm:choose name="Name23">
      <dgm:if name="Name24" axis="ch" ptType="node" func="cnt" op="gte" val="1">
        <dgm:layoutNode name="wedge1">
          <dgm:alg type="sp"/>
          <dgm:choose name="Name25">
            <dgm:if name="Name26" axis="ch" ptType="node" func="cnt" op="equ" val="1">
              <dgm:shape xmlns:r="http://schemas.openxmlformats.org/officeDocument/2006/relationships" type="ellipse" r:blip="">
                <dgm:adjLst/>
              </dgm:shape>
            </dgm:if>
            <dgm:if name="Name27" axis="ch" ptType="node" func="cnt" op="equ" val="2">
              <dgm:shape xmlns:r="http://schemas.openxmlformats.org/officeDocument/2006/relationships" type="pie" r:blip="">
                <dgm:adjLst>
                  <dgm:adj idx="1" val="270"/>
                  <dgm:adj idx="2" val="90"/>
                </dgm:adjLst>
              </dgm:shape>
            </dgm:if>
            <dgm:if name="Name28" axis="ch" ptType="node" func="cnt" op="equ" val="3">
              <dgm:shape xmlns:r="http://schemas.openxmlformats.org/officeDocument/2006/relationships" type="pie" r:blip="">
                <dgm:adjLst>
                  <dgm:adj idx="1" val="270"/>
                  <dgm:adj idx="2" val="30"/>
                </dgm:adjLst>
              </dgm:shape>
            </dgm:if>
            <dgm:if name="Name29" axis="ch" ptType="node" func="cnt" op="equ" val="4">
              <dgm:shape xmlns:r="http://schemas.openxmlformats.org/officeDocument/2006/relationships" type="pie" r:blip="">
                <dgm:adjLst>
                  <dgm:adj idx="1" val="270"/>
                  <dgm:adj idx="2" val="0"/>
                </dgm:adjLst>
              </dgm:shape>
            </dgm:if>
            <dgm:if name="Name30" axis="ch" ptType="node" func="cnt" op="equ" val="5">
              <dgm:shape xmlns:r="http://schemas.openxmlformats.org/officeDocument/2006/relationships" type="pie" r:blip="">
                <dgm:adjLst>
                  <dgm:adj idx="1" val="270"/>
                  <dgm:adj idx="2" val="342"/>
                </dgm:adjLst>
              </dgm:shape>
            </dgm:if>
            <dgm:if name="Name31" axis="ch" ptType="node" func="cnt" op="equ" val="6">
              <dgm:shape xmlns:r="http://schemas.openxmlformats.org/officeDocument/2006/relationships" type="pie" r:blip="">
                <dgm:adjLst>
                  <dgm:adj idx="1" val="270"/>
                  <dgm:adj idx="2" val="330"/>
                </dgm:adjLst>
              </dgm:shape>
            </dgm:if>
            <dgm:else name="Name32">
              <dgm:shape xmlns:r="http://schemas.openxmlformats.org/officeDocument/2006/relationships" type="pie" r:blip="">
                <dgm:adjLst>
                  <dgm:adj idx="1" val="270"/>
                  <dgm:adj idx="2" val="321.4286"/>
                </dgm:adjLst>
              </dgm:shape>
            </dgm:else>
          </dgm:choose>
          <dgm:choose name="Name33">
            <dgm:if name="Name34" func="var" arg="dir" op="equ" val="norm">
              <dgm:presOf axis="ch desOrSelf" ptType="node node" st="1 1" cnt="1 0"/>
            </dgm:if>
            <dgm:else name="Name35">
              <dgm:choose name="Name36">
                <dgm:if name="Name37" axis="ch" ptType="node" func="cnt" op="equ" val="1">
                  <dgm:presOf axis="ch desOrSelf" ptType="node node" st="1 1" cnt="1 0"/>
                </dgm:if>
                <dgm:if name="Name38" axis="ch" ptType="node" func="cnt" op="equ" val="2">
                  <dgm:presOf axis="ch desOrSelf" ptType="node node" st="2 1" cnt="1 0"/>
                </dgm:if>
                <dgm:if name="Name39" axis="ch" ptType="node" func="cnt" op="equ" val="3">
                  <dgm:presOf axis="ch desOrSelf" ptType="node node" st="3 1" cnt="1 0"/>
                </dgm:if>
                <dgm:if name="Name40" axis="ch" ptType="node" func="cnt" op="equ" val="4">
                  <dgm:presOf axis="ch desOrSelf" ptType="node node" st="4 1" cnt="1 0"/>
                </dgm:if>
                <dgm:if name="Name41" axis="ch" ptType="node" func="cnt" op="equ" val="5">
                  <dgm:presOf axis="ch desOrSelf" ptType="node node" st="5 1" cnt="1 0"/>
                </dgm:if>
                <dgm:if name="Name42" axis="ch" ptType="node" func="cnt" op="equ" val="6">
                  <dgm:presOf axis="ch desOrSelf" ptType="node node" st="6 1" cnt="1 0"/>
                </dgm:if>
                <dgm:else name="Name43">
                  <dgm:presOf axis="ch desOrSelf" ptType="node node" st="7 1" cnt="1 0"/>
                </dgm:else>
              </dgm:choose>
            </dgm:else>
          </dgm:choose>
          <dgm:constrLst/>
          <dgm:ruleLst/>
        </dgm:layoutNode>
        <dgm:layoutNode name="wedge1Tx" moveWith="wedge1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44">
            <dgm:if name="Name45" func="var" arg="dir" op="equ" val="norm">
              <dgm:presOf axis="ch desOrSelf" ptType="node node" st="1 1" cnt="1 0"/>
            </dgm:if>
            <dgm:else name="Name46">
              <dgm:choose name="Name47">
                <dgm:if name="Name48" axis="ch" ptType="node" func="cnt" op="equ" val="1">
                  <dgm:presOf axis="ch desOrSelf" ptType="node node" st="1 1" cnt="1 0"/>
                </dgm:if>
                <dgm:if name="Name49" axis="ch" ptType="node" func="cnt" op="equ" val="2">
                  <dgm:presOf axis="ch desOrSelf" ptType="node node" st="2 1" cnt="1 0"/>
                </dgm:if>
                <dgm:if name="Name50" axis="ch" ptType="node" func="cnt" op="equ" val="3">
                  <dgm:presOf axis="ch desOrSelf" ptType="node node" st="3 1" cnt="1 0"/>
                </dgm:if>
                <dgm:if name="Name51" axis="ch" ptType="node" func="cnt" op="equ" val="4">
                  <dgm:presOf axis="ch desOrSelf" ptType="node node" st="4 1" cnt="1 0"/>
                </dgm:if>
                <dgm:if name="Name52" axis="ch" ptType="node" func="cnt" op="equ" val="5">
                  <dgm:presOf axis="ch desOrSelf" ptType="node node" st="5 1" cnt="1 0"/>
                </dgm:if>
                <dgm:if name="Name53" axis="ch" ptType="node" func="cnt" op="equ" val="6">
                  <dgm:presOf axis="ch desOrSelf" ptType="node node" st="6 1" cnt="1 0"/>
                </dgm:if>
                <dgm:else name="Name54">
                  <dgm:presOf axis="ch desOrSelf" ptType="node node" st="7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55"/>
    </dgm:choose>
    <dgm:choose name="Name56">
      <dgm:if name="Name57" axis="ch" ptType="node" func="cnt" op="gte" val="2">
        <dgm:layoutNode name="wedge2">
          <dgm:alg type="sp"/>
          <dgm:choose name="Name58">
            <dgm:if name="Name59" axis="ch" ptType="node" func="cnt" op="equ" val="2">
              <dgm:shape xmlns:r="http://schemas.openxmlformats.org/officeDocument/2006/relationships" type="pie" r:blip="">
                <dgm:adjLst>
                  <dgm:adj idx="1" val="90"/>
                  <dgm:adj idx="2" val="270"/>
                </dgm:adjLst>
              </dgm:shape>
            </dgm:if>
            <dgm:if name="Name60" axis="ch" ptType="node" func="cnt" op="equ" val="3">
              <dgm:shape xmlns:r="http://schemas.openxmlformats.org/officeDocument/2006/relationships" type="pie" r:blip="">
                <dgm:adjLst>
                  <dgm:adj idx="1" val="30"/>
                  <dgm:adj idx="2" val="150"/>
                </dgm:adjLst>
              </dgm:shape>
            </dgm:if>
            <dgm:if name="Name61" axis="ch" ptType="node" func="cnt" op="equ" val="4">
              <dgm:shape xmlns:r="http://schemas.openxmlformats.org/officeDocument/2006/relationships" type="pie" r:blip="">
                <dgm:adjLst>
                  <dgm:adj idx="1" val="0"/>
                  <dgm:adj idx="2" val="90"/>
                </dgm:adjLst>
              </dgm:shape>
            </dgm:if>
            <dgm:if name="Name62" axis="ch" ptType="node" func="cnt" op="equ" val="5">
              <dgm:shape xmlns:r="http://schemas.openxmlformats.org/officeDocument/2006/relationships" type="pie" r:blip="">
                <dgm:adjLst>
                  <dgm:adj idx="1" val="342"/>
                  <dgm:adj idx="2" val="54"/>
                </dgm:adjLst>
              </dgm:shape>
            </dgm:if>
            <dgm:if name="Name63" axis="ch" ptType="node" func="cnt" op="equ" val="6">
              <dgm:shape xmlns:r="http://schemas.openxmlformats.org/officeDocument/2006/relationships" type="pie" r:blip="">
                <dgm:adjLst>
                  <dgm:adj idx="1" val="330"/>
                  <dgm:adj idx="2" val="30"/>
                </dgm:adjLst>
              </dgm:shape>
            </dgm:if>
            <dgm:else name="Name64">
              <dgm:shape xmlns:r="http://schemas.openxmlformats.org/officeDocument/2006/relationships" type="pie" r:blip="">
                <dgm:adjLst>
                  <dgm:adj idx="1" val="321.4286"/>
                  <dgm:adj idx="2" val="12.85714"/>
                </dgm:adjLst>
              </dgm:shape>
            </dgm:else>
          </dgm:choose>
          <dgm:choose name="Name65">
            <dgm:if name="Name66" func="var" arg="dir" op="equ" val="norm">
              <dgm:presOf axis="ch desOrSelf" ptType="node node" st="2 1" cnt="1 0"/>
            </dgm:if>
            <dgm:else name="Name67">
              <dgm:choose name="Name68">
                <dgm:if name="Name69" axis="ch" ptType="node" func="cnt" op="equ" val="2">
                  <dgm:presOf axis="ch desOrSelf" ptType="node node" st="1 1" cnt="1 0"/>
                </dgm:if>
                <dgm:if name="Name70" axis="ch" ptType="node" func="cnt" op="equ" val="3">
                  <dgm:presOf axis="ch desOrSelf" ptType="node node" st="2 1" cnt="1 0"/>
                </dgm:if>
                <dgm:if name="Name71" axis="ch" ptType="node" func="cnt" op="equ" val="4">
                  <dgm:presOf axis="ch desOrSelf" ptType="node node" st="3 1" cnt="1 0"/>
                </dgm:if>
                <dgm:if name="Name72" axis="ch" ptType="node" func="cnt" op="equ" val="5">
                  <dgm:presOf axis="ch desOrSelf" ptType="node node" st="4 1" cnt="1 0"/>
                </dgm:if>
                <dgm:if name="Name73" axis="ch" ptType="node" func="cnt" op="equ" val="6">
                  <dgm:presOf axis="ch desOrSelf" ptType="node node" st="5 1" cnt="1 0"/>
                </dgm:if>
                <dgm:else name="Name74">
                  <dgm:presOf axis="ch desOrSelf" ptType="node node" st="6 1" cnt="1 0"/>
                </dgm:else>
              </dgm:choose>
            </dgm:else>
          </dgm:choose>
          <dgm:constrLst/>
          <dgm:ruleLst/>
        </dgm:layoutNode>
        <dgm:layoutNode name="wedge2Tx" moveWith="wedge2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75">
            <dgm:if name="Name76" func="var" arg="dir" op="equ" val="norm">
              <dgm:presOf axis="ch desOrSelf" ptType="node node" st="2 1" cnt="1 0"/>
            </dgm:if>
            <dgm:else name="Name77">
              <dgm:choose name="Name78">
                <dgm:if name="Name79" axis="ch" ptType="node" func="cnt" op="equ" val="2">
                  <dgm:presOf axis="ch desOrSelf" ptType="node node" st="1 1" cnt="1 0"/>
                </dgm:if>
                <dgm:if name="Name80" axis="ch" ptType="node" func="cnt" op="equ" val="3">
                  <dgm:presOf axis="ch desOrSelf" ptType="node node" st="2 1" cnt="1 0"/>
                </dgm:if>
                <dgm:if name="Name81" axis="ch" ptType="node" func="cnt" op="equ" val="4">
                  <dgm:presOf axis="ch desOrSelf" ptType="node node" st="3 1" cnt="1 0"/>
                </dgm:if>
                <dgm:if name="Name82" axis="ch" ptType="node" func="cnt" op="equ" val="5">
                  <dgm:presOf axis="ch desOrSelf" ptType="node node" st="4 1" cnt="1 0"/>
                </dgm:if>
                <dgm:if name="Name83" axis="ch" ptType="node" func="cnt" op="equ" val="6">
                  <dgm:presOf axis="ch desOrSelf" ptType="node node" st="5 1" cnt="1 0"/>
                </dgm:if>
                <dgm:else name="Name84">
                  <dgm:presOf axis="ch desOrSelf" ptType="node node" st="6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85"/>
    </dgm:choose>
    <dgm:choose name="Name86">
      <dgm:if name="Name87" axis="ch" ptType="node" func="cnt" op="gte" val="3">
        <dgm:layoutNode name="wedge3">
          <dgm:alg type="sp"/>
          <dgm:choose name="Name88">
            <dgm:if name="Name89" axis="ch" ptType="node" func="cnt" op="equ" val="3">
              <dgm:shape xmlns:r="http://schemas.openxmlformats.org/officeDocument/2006/relationships" type="pie" r:blip="">
                <dgm:adjLst>
                  <dgm:adj idx="1" val="150"/>
                  <dgm:adj idx="2" val="270"/>
                </dgm:adjLst>
              </dgm:shape>
            </dgm:if>
            <dgm:if name="Name90" axis="ch" ptType="node" func="cnt" op="equ" val="4">
              <dgm:shape xmlns:r="http://schemas.openxmlformats.org/officeDocument/2006/relationships" type="pie" r:blip="">
                <dgm:adjLst>
                  <dgm:adj idx="1" val="90"/>
                  <dgm:adj idx="2" val="180"/>
                </dgm:adjLst>
              </dgm:shape>
            </dgm:if>
            <dgm:if name="Name91" axis="ch" ptType="node" func="cnt" op="equ" val="5">
              <dgm:shape xmlns:r="http://schemas.openxmlformats.org/officeDocument/2006/relationships" type="pie" r:blip="">
                <dgm:adjLst>
                  <dgm:adj idx="1" val="54"/>
                  <dgm:adj idx="2" val="126"/>
                </dgm:adjLst>
              </dgm:shape>
            </dgm:if>
            <dgm:if name="Name92" axis="ch" ptType="node" func="cnt" op="equ" val="6">
              <dgm:shape xmlns:r="http://schemas.openxmlformats.org/officeDocument/2006/relationships" type="pie" r:blip="">
                <dgm:adjLst>
                  <dgm:adj idx="1" val="30"/>
                  <dgm:adj idx="2" val="90"/>
                </dgm:adjLst>
              </dgm:shape>
            </dgm:if>
            <dgm:else name="Name93">
              <dgm:shape xmlns:r="http://schemas.openxmlformats.org/officeDocument/2006/relationships" type="pie" r:blip="">
                <dgm:adjLst>
                  <dgm:adj idx="1" val="12.85714"/>
                  <dgm:adj idx="2" val="64.28571"/>
                </dgm:adjLst>
              </dgm:shape>
            </dgm:else>
          </dgm:choose>
          <dgm:choose name="Name94">
            <dgm:if name="Name95" func="var" arg="dir" op="equ" val="norm">
              <dgm:presOf axis="ch desOrSelf" ptType="node node" st="3 1" cnt="1 0"/>
            </dgm:if>
            <dgm:else name="Name96">
              <dgm:choose name="Name97">
                <dgm:if name="Name98" axis="ch" ptType="node" func="cnt" op="equ" val="3">
                  <dgm:presOf axis="ch desOrSelf" ptType="node node" st="1 1" cnt="1 0"/>
                </dgm:if>
                <dgm:if name="Name99" axis="ch" ptType="node" func="cnt" op="equ" val="4">
                  <dgm:presOf axis="ch desOrSelf" ptType="node node" st="2 1" cnt="1 0"/>
                </dgm:if>
                <dgm:if name="Name100" axis="ch" ptType="node" func="cnt" op="equ" val="5">
                  <dgm:presOf axis="ch desOrSelf" ptType="node node" st="3 1" cnt="1 0"/>
                </dgm:if>
                <dgm:if name="Name101" axis="ch" ptType="node" func="cnt" op="equ" val="6">
                  <dgm:presOf axis="ch desOrSelf" ptType="node node" st="4 1" cnt="1 0"/>
                </dgm:if>
                <dgm:else name="Name102">
                  <dgm:presOf axis="ch desOrSelf" ptType="node node" st="5 1" cnt="1 0"/>
                </dgm:else>
              </dgm:choose>
            </dgm:else>
          </dgm:choose>
          <dgm:constrLst/>
          <dgm:ruleLst/>
        </dgm:layoutNode>
        <dgm:layoutNode name="wedge3Tx" moveWith="wedge3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03">
            <dgm:if name="Name104" func="var" arg="dir" op="equ" val="norm">
              <dgm:presOf axis="ch desOrSelf" ptType="node node" st="3 1" cnt="1 0"/>
            </dgm:if>
            <dgm:else name="Name105">
              <dgm:choose name="Name106">
                <dgm:if name="Name107" axis="ch" ptType="node" func="cnt" op="equ" val="3">
                  <dgm:presOf axis="ch desOrSelf" ptType="node node" st="1 1" cnt="1 0"/>
                </dgm:if>
                <dgm:if name="Name108" axis="ch" ptType="node" func="cnt" op="equ" val="4">
                  <dgm:presOf axis="ch desOrSelf" ptType="node node" st="2 1" cnt="1 0"/>
                </dgm:if>
                <dgm:if name="Name109" axis="ch" ptType="node" func="cnt" op="equ" val="5">
                  <dgm:presOf axis="ch desOrSelf" ptType="node node" st="3 1" cnt="1 0"/>
                </dgm:if>
                <dgm:if name="Name110" axis="ch" ptType="node" func="cnt" op="equ" val="6">
                  <dgm:presOf axis="ch desOrSelf" ptType="node node" st="4 1" cnt="1 0"/>
                </dgm:if>
                <dgm:else name="Name111">
                  <dgm:presOf axis="ch desOrSelf" ptType="node node" st="5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12"/>
    </dgm:choose>
    <dgm:choose name="Name113">
      <dgm:if name="Name114" axis="ch" ptType="node" func="cnt" op="gte" val="4">
        <dgm:layoutNode name="wedge4">
          <dgm:alg type="sp"/>
          <dgm:choose name="Name115">
            <dgm:if name="Name116" axis="ch" ptType="node" func="cnt" op="equ" val="4">
              <dgm:shape xmlns:r="http://schemas.openxmlformats.org/officeDocument/2006/relationships" type="pie" r:blip="">
                <dgm:adjLst>
                  <dgm:adj idx="1" val="180"/>
                  <dgm:adj idx="2" val="270"/>
                </dgm:adjLst>
              </dgm:shape>
            </dgm:if>
            <dgm:if name="Name117" axis="ch" ptType="node" func="cnt" op="equ" val="5">
              <dgm:shape xmlns:r="http://schemas.openxmlformats.org/officeDocument/2006/relationships" type="pie" r:blip="">
                <dgm:adjLst>
                  <dgm:adj idx="1" val="126"/>
                  <dgm:adj idx="2" val="198"/>
                </dgm:adjLst>
              </dgm:shape>
            </dgm:if>
            <dgm:if name="Name118" axis="ch" ptType="node" func="cnt" op="equ" val="6">
              <dgm:shape xmlns:r="http://schemas.openxmlformats.org/officeDocument/2006/relationships" type="pie" r:blip="">
                <dgm:adjLst>
                  <dgm:adj idx="1" val="90"/>
                  <dgm:adj idx="2" val="150"/>
                </dgm:adjLst>
              </dgm:shape>
            </dgm:if>
            <dgm:else name="Name119">
              <dgm:shape xmlns:r="http://schemas.openxmlformats.org/officeDocument/2006/relationships" type="pie" r:blip="">
                <dgm:adjLst>
                  <dgm:adj idx="1" val="64.2871"/>
                  <dgm:adj idx="2" val="115.7143"/>
                </dgm:adjLst>
              </dgm:shape>
            </dgm:else>
          </dgm:choose>
          <dgm:choose name="Name120">
            <dgm:if name="Name121" func="var" arg="dir" op="equ" val="norm">
              <dgm:presOf axis="ch desOrSelf" ptType="node node" st="4 1" cnt="1 0"/>
            </dgm:if>
            <dgm:else name="Name122">
              <dgm:choose name="Name123">
                <dgm:if name="Name124" axis="ch" ptType="node" func="cnt" op="equ" val="4">
                  <dgm:presOf axis="ch desOrSelf" ptType="node node" st="1 1" cnt="1 0"/>
                </dgm:if>
                <dgm:if name="Name125" axis="ch" ptType="node" func="cnt" op="equ" val="5">
                  <dgm:presOf axis="ch desOrSelf" ptType="node node" st="2 1" cnt="1 0"/>
                </dgm:if>
                <dgm:if name="Name126" axis="ch" ptType="node" func="cnt" op="equ" val="6">
                  <dgm:presOf axis="ch desOrSelf" ptType="node node" st="3 1" cnt="1 0"/>
                </dgm:if>
                <dgm:else name="Name127">
                  <dgm:presOf axis="ch desOrSelf" ptType="node node" st="4 1" cnt="1 0"/>
                </dgm:else>
              </dgm:choose>
            </dgm:else>
          </dgm:choose>
          <dgm:constrLst/>
          <dgm:ruleLst/>
        </dgm:layoutNode>
        <dgm:layoutNode name="wedge4Tx" moveWith="wedge4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28">
            <dgm:if name="Name129" func="var" arg="dir" op="equ" val="norm">
              <dgm:presOf axis="ch desOrSelf" ptType="node node" st="4 1" cnt="1 0"/>
            </dgm:if>
            <dgm:else name="Name130">
              <dgm:choose name="Name131">
                <dgm:if name="Name132" axis="ch" ptType="node" func="cnt" op="equ" val="4">
                  <dgm:presOf axis="ch desOrSelf" ptType="node node" st="1 1" cnt="1 0"/>
                </dgm:if>
                <dgm:if name="Name133" axis="ch" ptType="node" func="cnt" op="equ" val="5">
                  <dgm:presOf axis="ch desOrSelf" ptType="node node" st="2 1" cnt="1 0"/>
                </dgm:if>
                <dgm:if name="Name134" axis="ch" ptType="node" func="cnt" op="equ" val="6">
                  <dgm:presOf axis="ch desOrSelf" ptType="node node" st="3 1" cnt="1 0"/>
                </dgm:if>
                <dgm:else name="Name135">
                  <dgm:presOf axis="ch desOrSelf" ptType="node node" st="4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36"/>
    </dgm:choose>
    <dgm:choose name="Name137">
      <dgm:if name="Name138" axis="ch" ptType="node" func="cnt" op="gte" val="5">
        <dgm:layoutNode name="wedge5">
          <dgm:alg type="sp"/>
          <dgm:choose name="Name139">
            <dgm:if name="Name140" axis="ch" ptType="node" func="cnt" op="equ" val="5">
              <dgm:shape xmlns:r="http://schemas.openxmlformats.org/officeDocument/2006/relationships" type="pie" r:blip="">
                <dgm:adjLst>
                  <dgm:adj idx="1" val="198"/>
                  <dgm:adj idx="2" val="270"/>
                </dgm:adjLst>
              </dgm:shape>
            </dgm:if>
            <dgm:if name="Name141" axis="ch" ptType="node" func="cnt" op="equ" val="6">
              <dgm:shape xmlns:r="http://schemas.openxmlformats.org/officeDocument/2006/relationships" type="pie" r:blip="">
                <dgm:adjLst>
                  <dgm:adj idx="1" val="150"/>
                  <dgm:adj idx="2" val="210"/>
                </dgm:adjLst>
              </dgm:shape>
            </dgm:if>
            <dgm:else name="Name142">
              <dgm:shape xmlns:r="http://schemas.openxmlformats.org/officeDocument/2006/relationships" type="pie" r:blip="">
                <dgm:adjLst>
                  <dgm:adj idx="1" val="115.7143"/>
                  <dgm:adj idx="2" val="167.1429"/>
                </dgm:adjLst>
              </dgm:shape>
            </dgm:else>
          </dgm:choose>
          <dgm:choose name="Name143">
            <dgm:if name="Name144" func="var" arg="dir" op="equ" val="norm">
              <dgm:presOf axis="ch desOrSelf" ptType="node node" st="5 1" cnt="1 0"/>
            </dgm:if>
            <dgm:else name="Name145">
              <dgm:choose name="Name146">
                <dgm:if name="Name147" axis="ch" ptType="node" func="cnt" op="equ" val="5">
                  <dgm:presOf axis="ch desOrSelf" ptType="node node" st="1 1" cnt="1 0"/>
                </dgm:if>
                <dgm:if name="Name148" axis="ch" ptType="node" func="cnt" op="equ" val="6">
                  <dgm:presOf axis="ch desOrSelf" ptType="node node" st="2 1" cnt="1 0"/>
                </dgm:if>
                <dgm:else name="Name149">
                  <dgm:presOf axis="ch desOrSelf" ptType="node node" st="3 1" cnt="1 0"/>
                </dgm:else>
              </dgm:choose>
            </dgm:else>
          </dgm:choose>
          <dgm:constrLst/>
          <dgm:ruleLst/>
        </dgm:layoutNode>
        <dgm:layoutNode name="wedge5Tx" moveWith="wedge5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50">
            <dgm:if name="Name151" func="var" arg="dir" op="equ" val="norm">
              <dgm:presOf axis="ch desOrSelf" ptType="node node" st="5 1" cnt="1 0"/>
            </dgm:if>
            <dgm:else name="Name152">
              <dgm:choose name="Name153">
                <dgm:if name="Name154" axis="ch" ptType="node" func="cnt" op="equ" val="5">
                  <dgm:presOf axis="ch desOrSelf" ptType="node node" st="1 1" cnt="1 0"/>
                </dgm:if>
                <dgm:if name="Name155" axis="ch" ptType="node" func="cnt" op="equ" val="6">
                  <dgm:presOf axis="ch desOrSelf" ptType="node node" st="2 1" cnt="1 0"/>
                </dgm:if>
                <dgm:else name="Name156">
                  <dgm:presOf axis="ch desOrSelf" ptType="node node" st="3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57"/>
    </dgm:choose>
    <dgm:choose name="Name158">
      <dgm:if name="Name159" axis="ch" ptType="node" func="cnt" op="gte" val="6">
        <dgm:layoutNode name="wedge6">
          <dgm:alg type="sp"/>
          <dgm:choose name="Name160">
            <dgm:if name="Name161" axis="ch" ptType="node" func="cnt" op="equ" val="6">
              <dgm:shape xmlns:r="http://schemas.openxmlformats.org/officeDocument/2006/relationships" type="pie" r:blip="">
                <dgm:adjLst>
                  <dgm:adj idx="1" val="210"/>
                  <dgm:adj idx="2" val="270"/>
                </dgm:adjLst>
              </dgm:shape>
            </dgm:if>
            <dgm:else name="Name162">
              <dgm:shape xmlns:r="http://schemas.openxmlformats.org/officeDocument/2006/relationships" type="pie" r:blip="">
                <dgm:adjLst>
                  <dgm:adj idx="1" val="167.1429"/>
                  <dgm:adj idx="2" val="218.5714"/>
                </dgm:adjLst>
              </dgm:shape>
            </dgm:else>
          </dgm:choose>
          <dgm:choose name="Name163">
            <dgm:if name="Name164" func="var" arg="dir" op="equ" val="norm">
              <dgm:presOf axis="ch desOrSelf" ptType="node node" st="6 1" cnt="1 0"/>
            </dgm:if>
            <dgm:else name="Name165">
              <dgm:choose name="Name166">
                <dgm:if name="Name167" axis="ch" ptType="node" func="cnt" op="equ" val="6">
                  <dgm:presOf axis="ch desOrSelf" ptType="node node" st="1 1" cnt="1 0"/>
                </dgm:if>
                <dgm:else name="Name168">
                  <dgm:presOf axis="ch desOrSelf" ptType="node node" st="2 1" cnt="1 0"/>
                </dgm:else>
              </dgm:choose>
            </dgm:else>
          </dgm:choose>
          <dgm:constrLst/>
          <dgm:ruleLst/>
        </dgm:layoutNode>
        <dgm:layoutNode name="wedge6Tx" moveWith="wedge6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69">
            <dgm:if name="Name170" func="var" arg="dir" op="equ" val="norm">
              <dgm:presOf axis="ch desOrSelf" ptType="node node" st="6 1" cnt="1 0"/>
            </dgm:if>
            <dgm:else name="Name171">
              <dgm:choose name="Name172">
                <dgm:if name="Name173" axis="ch" ptType="node" func="cnt" op="equ" val="6">
                  <dgm:presOf axis="ch desOrSelf" ptType="node node" st="1 1" cnt="1 0"/>
                </dgm:if>
                <dgm:else name="Name174">
                  <dgm:presOf axis="ch desOrSelf" ptType="node node" st="2 1" cnt="1 0"/>
                </dgm:else>
              </dgm:choose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75"/>
    </dgm:choose>
    <dgm:choose name="Name176">
      <dgm:if name="Name177" axis="ch" ptType="node" func="cnt" op="gte" val="7">
        <dgm:layoutNode name="wedge7">
          <dgm:alg type="sp"/>
          <dgm:shape xmlns:r="http://schemas.openxmlformats.org/officeDocument/2006/relationships" type="pie" r:blip="">
            <dgm:adjLst>
              <dgm:adj idx="1" val="218.5714"/>
              <dgm:adj idx="2" val="270"/>
            </dgm:adjLst>
          </dgm:shape>
          <dgm:choose name="Name178">
            <dgm:if name="Name179" func="var" arg="dir" op="equ" val="norm">
              <dgm:presOf axis="ch desOrSelf" ptType="node node" st="7 1" cnt="1 0"/>
            </dgm:if>
            <dgm:else name="Name180">
              <dgm:presOf axis="ch desOrSelf" ptType="node node" st="1 1" cnt="1 0"/>
            </dgm:else>
          </dgm:choose>
          <dgm:constrLst/>
          <dgm:ruleLst/>
        </dgm:layoutNode>
        <dgm:layoutNode name="wedge7Tx" moveWith="wedge7">
          <dgm:varLst>
            <dgm:chMax val="0"/>
            <dgm:chPref val="0"/>
            <dgm:bulletEnabled val="1"/>
          </dgm:varLst>
          <dgm:alg type="tx"/>
          <dgm:shape xmlns:r="http://schemas.openxmlformats.org/officeDocument/2006/relationships" type="rect" r:blip="" hideGeom="1">
            <dgm:adjLst/>
          </dgm:shape>
          <dgm:choose name="Name181">
            <dgm:if name="Name182" func="var" arg="dir" op="equ" val="norm">
              <dgm:presOf axis="ch desOrSelf" ptType="node node" st="7 1" cnt="1 0"/>
            </dgm:if>
            <dgm:else name="Name183">
              <dgm:presOf axis="ch desOrSelf" ptType="node node" st="1 1" cnt="1 0"/>
            </dgm:else>
          </dgm:choose>
          <dgm:constrLst>
            <dgm:constr type="tMarg" refType="primFontSz" fact="0.1"/>
            <dgm:constr type="bMarg" refType="primFontSz" fact="0.1"/>
            <dgm:constr type="lMarg" refType="primFontSz" fact="0.1"/>
            <dgm:constr type="rMarg" refType="primFontSz" fact="0.1"/>
            <dgm:constr type="primFontSz" val="65"/>
          </dgm:constrLst>
          <dgm:ruleLst>
            <dgm:rule type="primFontSz" val="5" fact="NaN" max="NaN"/>
          </dgm:ruleLst>
        </dgm:layoutNode>
      </dgm:if>
      <dgm:else name="Name184"/>
    </dgm:choose>
  </dgm:layoutNode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3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4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5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solidFill>
          <a:schemeClr val="accent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 algn="ctr"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695194" y="4352544"/>
            <a:ext cx="6801612" cy="1239894"/>
          </a:xfrm>
          <a:noFill/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22684828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23418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bg>
      <p:bgPr>
        <a:solidFill>
          <a:schemeClr val="accent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600200" y="2386744"/>
            <a:ext cx="8991600" cy="1645920"/>
          </a:xfrm>
          <a:solidFill>
            <a:srgbClr val="FFFFFF"/>
          </a:solidFill>
          <a:ln w="38100">
            <a:solidFill>
              <a:srgbClr val="404040"/>
            </a:solidFill>
          </a:ln>
        </p:spPr>
        <p:txBody>
          <a:bodyPr lIns="274320" rIns="274320" anchor="ctr" anchorCtr="1">
            <a:normAutofit/>
          </a:bodyPr>
          <a:lstStyle>
            <a:lvl1pPr>
              <a:defRPr sz="38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695194" y="4352465"/>
            <a:ext cx="6801612" cy="1265082"/>
          </a:xfrm>
        </p:spPr>
        <p:txBody>
          <a:bodyPr anchor="t" anchorCtr="1">
            <a:normAutofit/>
          </a:bodyPr>
          <a:lstStyle>
            <a:lvl1pPr marL="0" indent="0">
              <a:buNone/>
              <a:defRPr sz="2000">
                <a:solidFill>
                  <a:schemeClr val="tx1"/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882599046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581912" y="2638044"/>
            <a:ext cx="4271771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338315" y="2638044"/>
            <a:ext cx="4270247" cy="3101982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8" name="Date Placeholder 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9" name="Footer Placeholder 8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10" name="Slide Number Placeholder 9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349668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58343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583436" y="3143250"/>
            <a:ext cx="4270248" cy="2596776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338316" y="3143250"/>
            <a:ext cx="4253484" cy="2596776"/>
          </a:xfrm>
        </p:spPr>
        <p:txBody>
          <a:bodyPr/>
          <a:lstStyle>
            <a:lvl5pPr>
              <a:defRPr/>
            </a:lvl5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6338316" y="2313433"/>
            <a:ext cx="4270248" cy="704087"/>
          </a:xfrm>
        </p:spPr>
        <p:txBody>
          <a:bodyPr anchor="b" anchorCtr="1">
            <a:normAutofit/>
          </a:bodyPr>
          <a:lstStyle>
            <a:lvl1pPr marL="0" indent="0" algn="ctr">
              <a:buNone/>
              <a:defRPr sz="1900" b="0" cap="all" spc="100" baseline="0">
                <a:solidFill>
                  <a:schemeClr val="accent2"/>
                </a:solidFill>
              </a:defRPr>
            </a:lvl1pPr>
            <a:lvl2pPr marL="457200" indent="0">
              <a:buNone/>
              <a:defRPr sz="19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</p:spTree>
    <p:extLst>
      <p:ext uri="{BB962C8B-B14F-4D97-AF65-F5344CB8AC3E}">
        <p14:creationId xmlns:p14="http://schemas.microsoft.com/office/powerpoint/2010/main" val="2042020232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312952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8419528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" name="Rectangle 25"/>
          <p:cNvSpPr/>
          <p:nvPr/>
        </p:nvSpPr>
        <p:spPr>
          <a:xfrm>
            <a:off x="0" y="0"/>
            <a:ext cx="6096000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4672" y="2243828"/>
            <a:ext cx="4486656" cy="1141497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rm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736080" y="804672"/>
            <a:ext cx="4815840" cy="5248656"/>
          </a:xfrm>
        </p:spPr>
        <p:txBody>
          <a:bodyPr>
            <a:normAutofit/>
          </a:bodyPr>
          <a:lstStyle>
            <a:lvl1pPr>
              <a:defRPr sz="1900">
                <a:solidFill>
                  <a:schemeClr val="tx1"/>
                </a:solidFill>
              </a:defRPr>
            </a:lvl1pPr>
            <a:lvl2pPr>
              <a:defRPr sz="1600">
                <a:solidFill>
                  <a:schemeClr val="tx1"/>
                </a:solidFill>
              </a:defRPr>
            </a:lvl2pPr>
            <a:lvl3pPr>
              <a:defRPr sz="1600">
                <a:solidFill>
                  <a:schemeClr val="tx1"/>
                </a:solidFill>
              </a:defRPr>
            </a:lvl3pPr>
            <a:lvl4pPr>
              <a:defRPr sz="1600">
                <a:solidFill>
                  <a:schemeClr val="tx1"/>
                </a:solidFill>
              </a:defRPr>
            </a:lvl4pPr>
            <a:lvl5pPr>
              <a:defRPr sz="1600">
                <a:solidFill>
                  <a:schemeClr val="tx1"/>
                </a:solidFill>
              </a:defRPr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6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4672" y="6236208"/>
            <a:ext cx="5167503" cy="320040"/>
          </a:xfrm>
        </p:spPr>
        <p:txBody>
          <a:bodyPr/>
          <a:lstStyle>
            <a:lvl1pPr>
              <a:defRPr>
                <a:solidFill>
                  <a:srgbClr val="FFFFFF">
                    <a:alpha val="69804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83336678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17"/>
          <p:cNvSpPr/>
          <p:nvPr/>
        </p:nvSpPr>
        <p:spPr>
          <a:xfrm>
            <a:off x="0" y="0"/>
            <a:ext cx="6095999" cy="6858000"/>
          </a:xfrm>
          <a:prstGeom prst="rect">
            <a:avLst/>
          </a:pr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08523" y="2243828"/>
            <a:ext cx="4494998" cy="1134640"/>
          </a:xfrm>
          <a:solidFill>
            <a:srgbClr val="FFFFFF"/>
          </a:solidFill>
          <a:ln>
            <a:solidFill>
              <a:srgbClr val="404040"/>
            </a:solidFill>
          </a:ln>
        </p:spPr>
        <p:txBody>
          <a:bodyPr anchor="ctr" anchorCtr="1">
            <a:noAutofit/>
          </a:bodyPr>
          <a:lstStyle>
            <a:lvl1pPr>
              <a:defRPr sz="2200">
                <a:solidFill>
                  <a:srgbClr val="262626"/>
                </a:solidFill>
              </a:defRPr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095999" y="0"/>
            <a:ext cx="6102097" cy="6858000"/>
          </a:xfrm>
          <a:solidFill>
            <a:schemeClr val="bg1">
              <a:lumMod val="75000"/>
            </a:schemeClr>
          </a:solidFill>
        </p:spPr>
        <p:txBody>
          <a:bodyPr anchor="t"/>
          <a:lstStyle>
            <a:lvl1pPr marL="0" indent="0">
              <a:buNone/>
              <a:defRPr sz="3200">
                <a:solidFill>
                  <a:schemeClr val="tx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15568" y="3549918"/>
            <a:ext cx="3794760" cy="2194037"/>
          </a:xfrm>
        </p:spPr>
        <p:txBody>
          <a:bodyPr anchor="t" anchorCtr="1">
            <a:normAutofit/>
          </a:bodyPr>
          <a:lstStyle>
            <a:lvl1pPr marL="0" indent="0" algn="ctr">
              <a:buNone/>
              <a:defRPr sz="1500">
                <a:solidFill>
                  <a:srgbClr val="FFFFFF"/>
                </a:solidFill>
              </a:defRPr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rgbClr val="FFFFFF">
                    <a:alpha val="90000"/>
                  </a:srgbClr>
                </a:solidFill>
                <a:effectLst>
                  <a:outerShdw blurRad="50800" dist="38100" dir="2700000" algn="tl" rotWithShape="0">
                    <a:prstClr val="black">
                      <a:alpha val="43000"/>
                    </a:prstClr>
                  </a:outerShdw>
                </a:effectLst>
              </a:defRPr>
            </a:lvl1pPr>
          </a:lstStyle>
          <a:p>
            <a:fld id="{63A1C593-65D0-4073-BCC9-577B9352EA9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>
          <a:xfrm>
            <a:off x="808523" y="6236208"/>
            <a:ext cx="5103729" cy="320040"/>
          </a:xfrm>
        </p:spPr>
        <p:txBody>
          <a:bodyPr/>
          <a:lstStyle>
            <a:lvl1pPr>
              <a:defRPr>
                <a:solidFill>
                  <a:srgbClr val="FFFFFF">
                    <a:alpha val="70000"/>
                  </a:srgbClr>
                </a:solidFill>
              </a:defRPr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84648351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025990937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653112" y="937260"/>
            <a:ext cx="1298608" cy="4983480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231136" y="937260"/>
            <a:ext cx="6198489" cy="4983480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3A1C593-65D0-4073-BCC9-577B9352EA9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965247794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231136" y="964692"/>
            <a:ext cx="7729728" cy="1188720"/>
          </a:xfrm>
          <a:prstGeom prst="rect">
            <a:avLst/>
          </a:prstGeom>
          <a:solidFill>
            <a:schemeClr val="bg1"/>
          </a:solidFill>
          <a:ln w="31750" cap="sq">
            <a:solidFill>
              <a:schemeClr val="tx1">
                <a:lumMod val="75000"/>
                <a:lumOff val="25000"/>
              </a:schemeClr>
            </a:solidFill>
            <a:miter lim="800000"/>
          </a:ln>
        </p:spPr>
        <p:txBody>
          <a:bodyPr vert="horz" lIns="182880" tIns="182880" rIns="182880" bIns="18288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231136" y="2638044"/>
            <a:ext cx="7729728" cy="310198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821429" y="6238816"/>
            <a:ext cx="2753746" cy="323968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fld id="{63A1C593-65D0-4073-BCC9-577B9352EA97}" type="datetimeFigureOut">
              <a:rPr lang="en-US" smtClean="0"/>
              <a:t>11/30/2025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600200" y="6236208"/>
            <a:ext cx="5901189" cy="320040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>
                <a:solidFill>
                  <a:schemeClr val="tx1">
                    <a:alpha val="70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758922" y="6217920"/>
            <a:ext cx="365760" cy="365760"/>
          </a:xfrm>
          <a:prstGeom prst="ellipse">
            <a:avLst/>
          </a:prstGeom>
          <a:solidFill>
            <a:srgbClr val="1D1D1D">
              <a:alpha val="70000"/>
            </a:srgbClr>
          </a:solidFill>
        </p:spPr>
        <p:txBody>
          <a:bodyPr vert="horz" lIns="18288" tIns="45720" rIns="18288" bIns="45720" rtlCol="0" anchor="ctr">
            <a:noAutofit/>
          </a:bodyPr>
          <a:lstStyle>
            <a:lvl1pPr algn="ctr">
              <a:defRPr sz="1100" spc="0" baseline="0">
                <a:solidFill>
                  <a:srgbClr val="FFFFFF"/>
                </a:solidFill>
              </a:defRPr>
            </a:lvl1pPr>
          </a:lstStyle>
          <a:p>
            <a:fld id="{9B618960-8005-486C-9A75-10CB2AAC16F9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277108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85" r:id="rId1"/>
    <p:sldLayoutId id="2147483686" r:id="rId2"/>
    <p:sldLayoutId id="2147483687" r:id="rId3"/>
    <p:sldLayoutId id="2147483688" r:id="rId4"/>
    <p:sldLayoutId id="2147483689" r:id="rId5"/>
    <p:sldLayoutId id="2147483690" r:id="rId6"/>
    <p:sldLayoutId id="2147483691" r:id="rId7"/>
    <p:sldLayoutId id="2147483692" r:id="rId8"/>
    <p:sldLayoutId id="2147483693" r:id="rId9"/>
    <p:sldLayoutId id="2147483694" r:id="rId10"/>
    <p:sldLayoutId id="2147483695" r:id="rId11"/>
  </p:sldLayoutIdLst>
  <p:txStyles>
    <p:titleStyle>
      <a:lvl1pPr algn="ctr" defTabSz="914400" rtl="0" eaLnBrk="1" latinLnBrk="0" hangingPunct="1">
        <a:lnSpc>
          <a:spcPct val="90000"/>
        </a:lnSpc>
        <a:spcBef>
          <a:spcPct val="0"/>
        </a:spcBef>
        <a:buNone/>
        <a:defRPr sz="2800" kern="1200" cap="all" spc="200" baseline="0">
          <a:solidFill>
            <a:schemeClr val="tx1">
              <a:lumMod val="85000"/>
              <a:lumOff val="15000"/>
            </a:schemeClr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8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1pPr>
      <a:lvl2pPr marL="4572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2pPr>
      <a:lvl3pPr marL="6858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3pPr>
      <a:lvl4pPr marL="9144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4pPr>
      <a:lvl5pPr marL="114300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>
              <a:lumMod val="85000"/>
              <a:lumOff val="15000"/>
            </a:schemeClr>
          </a:solidFill>
          <a:latin typeface="+mn-lt"/>
          <a:ea typeface="+mn-ea"/>
          <a:cs typeface="+mn-cs"/>
        </a:defRPr>
      </a:lvl5pPr>
      <a:lvl6pPr marL="131286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84313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57350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8pPr>
      <a:lvl9pPr marL="1882775" indent="-228600" algn="l" defTabSz="914400" rtl="0" eaLnBrk="1" latinLnBrk="0" hangingPunct="1">
        <a:lnSpc>
          <a:spcPct val="100000"/>
        </a:lnSpc>
        <a:spcBef>
          <a:spcPts val="1000"/>
        </a:spcBef>
        <a:buClr>
          <a:schemeClr val="accent2"/>
        </a:buClr>
        <a:buFont typeface="Arial" panose="020B0604020202020204" pitchFamily="34" charset="0"/>
        <a:buChar char="•"/>
        <a:defRPr sz="1600" kern="1200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1.xml"/><Relationship Id="rId2" Type="http://schemas.openxmlformats.org/officeDocument/2006/relationships/diagramData" Target="../diagrams/data1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1.xml"/><Relationship Id="rId5" Type="http://schemas.openxmlformats.org/officeDocument/2006/relationships/diagramColors" Target="../diagrams/colors1.xml"/><Relationship Id="rId4" Type="http://schemas.openxmlformats.org/officeDocument/2006/relationships/diagramQuickStyle" Target="../diagrams/quickStyle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2.xml"/><Relationship Id="rId2" Type="http://schemas.openxmlformats.org/officeDocument/2006/relationships/diagramData" Target="../diagrams/data2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2.xml"/><Relationship Id="rId5" Type="http://schemas.openxmlformats.org/officeDocument/2006/relationships/diagramColors" Target="../diagrams/colors2.xml"/><Relationship Id="rId4" Type="http://schemas.openxmlformats.org/officeDocument/2006/relationships/diagramQuickStyle" Target="../diagrams/quickStyle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3.xml"/><Relationship Id="rId2" Type="http://schemas.openxmlformats.org/officeDocument/2006/relationships/diagramData" Target="../diagrams/data3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3.xml"/><Relationship Id="rId5" Type="http://schemas.openxmlformats.org/officeDocument/2006/relationships/diagramColors" Target="../diagrams/colors3.xml"/><Relationship Id="rId4" Type="http://schemas.openxmlformats.org/officeDocument/2006/relationships/diagramQuickStyle" Target="../diagrams/quickStyle3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4.xml"/><Relationship Id="rId2" Type="http://schemas.openxmlformats.org/officeDocument/2006/relationships/diagramData" Target="../diagrams/data4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4.xml"/><Relationship Id="rId5" Type="http://schemas.openxmlformats.org/officeDocument/2006/relationships/diagramColors" Target="../diagrams/colors4.xml"/><Relationship Id="rId4" Type="http://schemas.openxmlformats.org/officeDocument/2006/relationships/diagramQuickStyle" Target="../diagrams/quickStyle4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diagramLayout" Target="../diagrams/layout5.xml"/><Relationship Id="rId2" Type="http://schemas.openxmlformats.org/officeDocument/2006/relationships/diagramData" Target="../diagrams/data5.xml"/><Relationship Id="rId1" Type="http://schemas.openxmlformats.org/officeDocument/2006/relationships/slideLayout" Target="../slideLayouts/slideLayout2.xml"/><Relationship Id="rId6" Type="http://schemas.microsoft.com/office/2007/relationships/diagramDrawing" Target="../diagrams/drawing5.xml"/><Relationship Id="rId5" Type="http://schemas.openxmlformats.org/officeDocument/2006/relationships/diagramColors" Target="../diagrams/colors5.xml"/><Relationship Id="rId4" Type="http://schemas.openxmlformats.org/officeDocument/2006/relationships/diagramQuickStyle" Target="../diagrams/quickStyle5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estyn.gov.wales/system/files/2023-09/Annual%20Report%20and%20Accounts%202022-2023_0.pdf" TargetMode="Externa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323993" y="1753299"/>
            <a:ext cx="10203543" cy="2387600"/>
          </a:xfrm>
        </p:spPr>
        <p:txBody>
          <a:bodyPr>
            <a:noAutofit/>
          </a:bodyPr>
          <a:lstStyle/>
          <a:p>
            <a:r>
              <a:rPr lang="en-AU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How can Vygotsky’s socio‑cultural theory support effective teaching and learning in Early Years / Foundation Phase classrooms within the Curriculum for Wales?</a:t>
            </a:r>
            <a:endParaRPr lang="en-US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r>
              <a:rPr lang="en-US"/>
              <a:t>Submitted BY: </a:t>
            </a:r>
            <a:r>
              <a:rPr lang="en-AU" b="1" err="1"/>
              <a:t>Gundo</a:t>
            </a:r>
            <a:r>
              <a:rPr lang="en-AU" b="1"/>
              <a:t> Susso</a:t>
            </a:r>
            <a:endParaRPr lang="en-US"/>
          </a:p>
          <a:p>
            <a:endParaRPr lang="en-US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741B997-11D6-0C66-95F6-72A7B38106B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73708" y="617220"/>
            <a:ext cx="9244584" cy="937260"/>
          </a:xfrm>
        </p:spPr>
        <p:txBody>
          <a:bodyPr>
            <a:normAutofit/>
          </a:bodyPr>
          <a:lstStyle/>
          <a:p>
            <a:r>
              <a:rPr lang="en-AU" b="1">
                <a:latin typeface="Times New Roman" panose="02020603050405020304" pitchFamily="18" charset="0"/>
                <a:cs typeface="Times New Roman" panose="02020603050405020304" pitchFamily="18" charset="0"/>
              </a:rPr>
              <a:t>Overview and learning outcomes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7BEB1BF-91BE-3D7E-6262-CCF9DEAE4C7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70738" y="2066544"/>
            <a:ext cx="10319004" cy="4114800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Key question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How can Vygotsky’s socio‑cultural theory support effective teaching and learning in Early Years / Foundation Phase classrooms within the Curriculum for Wales?</a:t>
            </a:r>
          </a:p>
          <a:p>
            <a:pPr lvl="0"/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We will</a:t>
            </a:r>
          </a:p>
          <a:p>
            <a:pPr marL="0" indent="0">
              <a:buNone/>
            </a:pP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Position Vygotsky within wider learning theories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Outline key socio‑cultural concepts (ZPD, scaffolding, language, play)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Link these ideas to the Foundation Phase, Curriculum for Wales (</a:t>
            </a:r>
            <a:r>
              <a:rPr lang="en-AU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CfW</a:t>
            </a: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) and ECPLC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Show concrete classroom examples and planning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Critically discuss benefits, limitations and future implications</a:t>
            </a:r>
          </a:p>
          <a:p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12668" y="3102787"/>
            <a:ext cx="4471612" cy="17523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290809363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5751AB9B-4904-46D2-9072-B34EDAAC430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1A08A7C-9666-43F7-74BB-82BDC618E5A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13104" y="489204"/>
            <a:ext cx="9765792" cy="992124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Positioning Vygotsky among learning theories</a:t>
            </a:r>
            <a:endParaRPr lang="en-AU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154849B-951F-D05C-5D51-2E39BD5E2BF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912876" y="2002536"/>
            <a:ext cx="10366248" cy="4700016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Vygotsky develops and challenges constructivism:(Saracho, 2023).</a:t>
            </a:r>
          </a:p>
          <a:p>
            <a:pPr marL="0" indent="0">
              <a:buNone/>
            </a:pP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Piaget</a:t>
            </a:r>
          </a:p>
          <a:p>
            <a:pPr marL="0" lvl="0" indent="0">
              <a:buNone/>
            </a:pP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knowledge built mainly through individual exploration.</a:t>
            </a:r>
          </a:p>
          <a:p>
            <a:pPr lvl="0"/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Vygotsky</a:t>
            </a:r>
          </a:p>
          <a:p>
            <a:pPr marL="0" lvl="0" indent="0">
              <a:buNone/>
            </a:pP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learning is mediated by social interaction, cultural tools and language.</a:t>
            </a:r>
          </a:p>
          <a:p>
            <a:pPr lvl="0"/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2" indent="0">
              <a:buNone/>
            </a:pPr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Socio‑cultural theory contrasts with </a:t>
            </a:r>
          </a:p>
          <a:p>
            <a:pPr marL="457200" lvl="2" indent="0">
              <a:buNone/>
            </a:pPr>
            <a:endParaRPr lang="en-AU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r>
              <a:rPr lang="en-AU" b="1">
                <a:latin typeface="Times New Roman" panose="02020603050405020304" pitchFamily="18" charset="0"/>
                <a:cs typeface="Times New Roman" panose="02020603050405020304" pitchFamily="18" charset="0"/>
              </a:rPr>
              <a:t>Behaviourism</a:t>
            </a:r>
          </a:p>
          <a:p>
            <a:pPr marL="457200" lvl="2" indent="0">
              <a:buNone/>
            </a:pPr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Focuses on observable behaviour and reinforcement but largely ignores meaning and culture.</a:t>
            </a:r>
          </a:p>
          <a:p>
            <a:pPr lvl="2"/>
            <a:r>
              <a:rPr lang="en-AU" b="1">
                <a:latin typeface="Times New Roman" panose="02020603050405020304" pitchFamily="18" charset="0"/>
                <a:cs typeface="Times New Roman" panose="02020603050405020304" pitchFamily="18" charset="0"/>
              </a:rPr>
              <a:t>Ecological/systemic views</a:t>
            </a:r>
          </a:p>
          <a:p>
            <a:pPr marL="457200" lvl="2" indent="0">
              <a:buNone/>
            </a:pPr>
            <a:r>
              <a:rPr lang="en-AU" b="1">
                <a:latin typeface="Times New Roman" panose="02020603050405020304" pitchFamily="18" charset="0"/>
                <a:cs typeface="Times New Roman" panose="02020603050405020304" pitchFamily="18" charset="0"/>
              </a:rPr>
              <a:t>E</a:t>
            </a:r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mphasise context (e.g. Bronfenbrenner) but give less detail on mediation and internalisation.</a:t>
            </a:r>
          </a:p>
          <a:p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71271198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CBB5FC-583A-0661-4ABE-1F51229FA10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635397E-C8C8-7EE2-1A4B-6041D92DB8F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63040" y="384048"/>
            <a:ext cx="9960864" cy="928116"/>
          </a:xfrm>
        </p:spPr>
        <p:txBody>
          <a:bodyPr>
            <a:normAutofit fontScale="90000"/>
          </a:bodyPr>
          <a:lstStyle/>
          <a:p>
            <a:r>
              <a:rPr lang="en-US" sz="2400" b="1">
                <a:latin typeface="Times New Roman" panose="02020603050405020304" pitchFamily="18" charset="0"/>
                <a:cs typeface="Times New Roman" panose="02020603050405020304" pitchFamily="18" charset="0"/>
              </a:rPr>
              <a:t>Core principles of Vygotsky’s socio-cultural theory</a:t>
            </a:r>
            <a:endParaRPr lang="en-AU" sz="24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27439B5-2E7C-6CD9-2A2B-3258DE33E2B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38200" y="1825624"/>
            <a:ext cx="6605016" cy="4657471"/>
          </a:xfrm>
        </p:spPr>
        <p:txBody>
          <a:bodyPr numCol="1">
            <a:normAutofit/>
          </a:bodyPr>
          <a:lstStyle/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Learning is social first, then individual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Higher mental functions appear between people before becoming internal processes.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Mediation through cultural tools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Thinking is shaped by language, symbols, stories, artefacts and routines used in shared activity.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Child as apprentice, not “little scientist”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Development occurs through guided participation with more knowledgeable others in meaningful activities.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Development is culturally situated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What counts as “competent” thinking depends on the community; children’s play reflects specific cultural practices (Chen, 2025).</a:t>
            </a:r>
          </a:p>
          <a:p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25" name="Diagram 24">
            <a:extLst>
              <a:ext uri="{FF2B5EF4-FFF2-40B4-BE49-F238E27FC236}">
                <a16:creationId xmlns:a16="http://schemas.microsoft.com/office/drawing/2014/main" id="{69BE6962-A2C5-80D1-5FD3-2F5AE275D1A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342332605"/>
              </p:ext>
            </p:extLst>
          </p:nvPr>
        </p:nvGraphicFramePr>
        <p:xfrm>
          <a:off x="5495543" y="2063368"/>
          <a:ext cx="7616081" cy="3733928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321802518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A0E0ACF-8AE0-974F-0697-DDDC81B2561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ABFF6F6-4BEF-8458-A3D0-FCE49E1A1AA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344168" y="333756"/>
            <a:ext cx="9802368" cy="1037844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Zone of Proximal Development (ZPD) and scaffolding</a:t>
            </a:r>
            <a:endParaRPr lang="en-AU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D12F6A7-249B-0C35-B3CD-350EB4A64FC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18744" y="1889633"/>
            <a:ext cx="7532914" cy="43513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Zone of Proximal Development (ZPD)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Gap between what a child can do alone and what they can do with support; focuses teaching on what is </a:t>
            </a:r>
            <a:r>
              <a:rPr lang="en-AU" sz="1600" i="1">
                <a:latin typeface="Times New Roman" panose="02020603050405020304" pitchFamily="18" charset="0"/>
                <a:cs typeface="Times New Roman" panose="02020603050405020304" pitchFamily="18" charset="0"/>
              </a:rPr>
              <a:t>emerging</a:t>
            </a: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, not only what is mastered.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Scaffolding in early childhood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ZPD as an “instructional ecology”: tasks, grouping, tools and adult roles are planned so children can work just beyond current ability (Ofori‑Attah, 2021).</a:t>
            </a:r>
          </a:p>
          <a:p>
            <a:pPr marL="0" indent="0">
              <a:buNone/>
            </a:pP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C</a:t>
            </a: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ritical refinement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ZPD is often reduced to one‑to‑one prompting; a Vygotskian ZPD is a whole play–learning system with roles, narratives and tools that invite higher‑level functioning (</a:t>
            </a:r>
            <a:r>
              <a:rPr lang="en-AU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Bredikyte</a:t>
            </a: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 &amp; Hakkarainen, 2023).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Implication 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In </a:t>
            </a:r>
            <a:r>
              <a:rPr lang="en-AU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CfW</a:t>
            </a: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 classrooms, ZPD‑informed teaching means designing challenging shared activities, not just differentiating worksheets.</a:t>
            </a:r>
          </a:p>
          <a:p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6" name="Diagram 5">
            <a:extLst>
              <a:ext uri="{FF2B5EF4-FFF2-40B4-BE49-F238E27FC236}">
                <a16:creationId xmlns:a16="http://schemas.microsoft.com/office/drawing/2014/main" id="{8F63763C-50DE-5A7B-0569-4B6EBA8CD698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119701897"/>
              </p:ext>
            </p:extLst>
          </p:nvPr>
        </p:nvGraphicFramePr>
        <p:xfrm>
          <a:off x="6912864" y="2100942"/>
          <a:ext cx="5964936" cy="3412889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20280245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60B6934F-FFD7-C682-EF89-C10A5D9ECC9C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5034C35-0CB1-BC85-D411-BE61A830DCA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752" y="690372"/>
            <a:ext cx="9070848" cy="900684"/>
          </a:xfrm>
        </p:spPr>
        <p:txBody>
          <a:bodyPr>
            <a:normAutofit/>
          </a:bodyPr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Language as the key cultural tool</a:t>
            </a:r>
            <a:endParaRPr lang="en-AU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868E256-7AB5-2D75-C551-FAFCD283EF9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56488" y="2176272"/>
            <a:ext cx="9659112" cy="4002667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In socio‑cultural theory, language develops through: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Social speech – language used between people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Private/egocentric speech – talking oneself through tasks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Inner speech – silent verbal thinking guiding behaviour</a:t>
            </a:r>
          </a:p>
          <a:p>
            <a:pPr lvl="0"/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Adult–child dialogue in play supports: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Self‑regulation and executive functions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Theory of mind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Social‑emotional competence</a:t>
            </a:r>
          </a:p>
          <a:p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pic>
        <p:nvPicPr>
          <p:cNvPr id="5" name="Picture 4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291624" y="3337440"/>
            <a:ext cx="5484069" cy="310907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33196796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4334CA0B-E9A3-B9E8-E8D5-9A78C3C9ADA7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345CBA7-6859-D14B-E848-156F130F74B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444752" y="321754"/>
            <a:ext cx="9619488" cy="860933"/>
          </a:xfrm>
        </p:spPr>
        <p:txBody>
          <a:bodyPr>
            <a:normAutofit/>
          </a:bodyPr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Play as the engine of development</a:t>
            </a:r>
            <a:endParaRPr lang="en-AU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7C350EB-B193-0C29-36E0-F78BD160DEC8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0144" y="1792223"/>
            <a:ext cx="11506200" cy="4951667"/>
          </a:xfrm>
        </p:spPr>
        <p:txBody>
          <a:bodyPr numCol="2">
            <a:normAutofit/>
          </a:bodyPr>
          <a:lstStyle/>
          <a:p>
            <a:pPr marL="0" indent="0">
              <a:buNone/>
            </a:pPr>
            <a:r>
              <a:rPr 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Mature pretend play with clear roles and rules is the leading activity in early childhood (</a:t>
            </a:r>
            <a:r>
              <a:rPr lang="en-US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Bodrova</a:t>
            </a:r>
            <a:r>
              <a:rPr 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 &amp; Leong, 2015).</a:t>
            </a:r>
          </a:p>
          <a:p>
            <a:pPr marL="0" indent="0">
              <a:buNone/>
            </a:pPr>
            <a:r>
              <a:rPr 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School practices add play superficially without rich narratives/imaginary worlds (</a:t>
            </a:r>
            <a:r>
              <a:rPr lang="en-US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Bredikyte</a:t>
            </a:r>
            <a:r>
              <a:rPr 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 &amp; Hakkarainen, 2023).</a:t>
            </a:r>
          </a:p>
          <a:p>
            <a:pPr marL="0" indent="0">
              <a:buNone/>
            </a:pPr>
            <a:r>
              <a:rPr 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Carefully designed play environments can promote </a:t>
            </a:r>
          </a:p>
          <a:p>
            <a:pPr lvl="1"/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executive functions</a:t>
            </a:r>
          </a:p>
          <a:p>
            <a:pPr lvl="1"/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language understanding</a:t>
            </a:r>
          </a:p>
          <a:p>
            <a:pPr lvl="1"/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conceptual understanding (</a:t>
            </a:r>
            <a:r>
              <a:rPr lang="en-US" err="1">
                <a:latin typeface="Times New Roman" panose="02020603050405020304" pitchFamily="18" charset="0"/>
                <a:cs typeface="Times New Roman" panose="02020603050405020304" pitchFamily="18" charset="0"/>
              </a:rPr>
              <a:t>Veraksa</a:t>
            </a: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2022).</a:t>
            </a:r>
          </a:p>
          <a:p>
            <a:pPr lvl="1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228600" lvl="1" indent="0">
              <a:buNone/>
            </a:pPr>
            <a:endParaRPr lang="en-US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2" indent="0">
              <a:buNone/>
            </a:pPr>
            <a:r>
              <a:rPr lang="en-US">
                <a:latin typeface="Times New Roman" panose="02020603050405020304" pitchFamily="18" charset="0"/>
                <a:cs typeface="Times New Roman" panose="02020603050405020304" pitchFamily="18" charset="0"/>
              </a:rPr>
              <a:t>Curriculum for Wales and the Foundation Phase are play‑rich, but Vygotskian depends on adult involvement, rules, roles and challenge, not simply the amount of equipment.</a:t>
            </a:r>
          </a:p>
          <a:p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5" name="Diagram 4">
            <a:extLst>
              <a:ext uri="{FF2B5EF4-FFF2-40B4-BE49-F238E27FC236}">
                <a16:creationId xmlns:a16="http://schemas.microsoft.com/office/drawing/2014/main" id="{5B8C13A2-FA8C-5420-A3CB-A1182303A702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1488638211"/>
              </p:ext>
            </p:extLst>
          </p:nvPr>
        </p:nvGraphicFramePr>
        <p:xfrm>
          <a:off x="6143244" y="3166364"/>
          <a:ext cx="5486400" cy="32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2455791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86968" y="608076"/>
            <a:ext cx="10799064" cy="869138"/>
          </a:xfrm>
        </p:spPr>
        <p:txBody>
          <a:bodyPr/>
          <a:lstStyle/>
          <a:p>
            <a:r>
              <a:rPr lang="en-AU" b="1">
                <a:latin typeface="Times New Roman" panose="02020603050405020304" pitchFamily="18" charset="0"/>
                <a:cs typeface="Times New Roman" panose="02020603050405020304" pitchFamily="18" charset="0"/>
              </a:rPr>
              <a:t>Welsh policy as socio cultural opportunity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5488" y="1755648"/>
            <a:ext cx="11475720" cy="4937760"/>
          </a:xfrm>
        </p:spPr>
        <p:txBody>
          <a:bodyPr numCol="2">
            <a:noAutofit/>
          </a:bodyPr>
          <a:lstStyle/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Foundation Phase pedagogy (Wainwright et al., 2016):</a:t>
            </a:r>
            <a:endParaRPr lang="en-US" alt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Play‑based, active learning</a:t>
            </a: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Focused adult‑led sessions</a:t>
            </a: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Child‑initiated learning</a:t>
            </a: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Extensive outdoor learning</a:t>
            </a:r>
          </a:p>
          <a:p>
            <a:pPr lvl="1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</a:pPr>
            <a:r>
              <a:rPr lang="en-US" altLang="en-US">
                <a:latin typeface="Times New Roman" panose="02020603050405020304" pitchFamily="18" charset="0"/>
                <a:cs typeface="Times New Roman" panose="02020603050405020304" pitchFamily="18" charset="0"/>
              </a:rPr>
              <a:t>Develop independent, motivated, active learners</a:t>
            </a:r>
          </a:p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Socio‑cultural view</a:t>
            </a:r>
            <a:endParaRPr lang="en-US" alt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Children as active participants</a:t>
            </a: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Interests help shape planning</a:t>
            </a: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endParaRPr lang="en-US" alt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Curriculum for Wales &amp; ECPLC</a:t>
            </a:r>
            <a:endParaRPr lang="en-US" alt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Co‑constructed, purposeful, authentic learning</a:t>
            </a: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Assessment for progression, not just attainment</a:t>
            </a: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ECPLC: wellbeing, relationships, high‑quality interactions and smooth 0–5 transitions (Welsh Government, 2024)</a:t>
            </a: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endParaRPr lang="en-US" alt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R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tabLst/>
            </a:pPr>
            <a:endParaRPr lang="en-US" altLang="en-US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marR="0" lvl="0" indent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  <a:buSzTx/>
              <a:buNone/>
              <a:tabLst/>
            </a:pPr>
            <a:r>
              <a:rPr lang="en-US" altLang="en-US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Socio‑cultural reading:</a:t>
            </a:r>
            <a:endParaRPr lang="en-US" alt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Policy supports participation, play and community‑linked learning</a:t>
            </a: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r>
              <a:rPr lang="en-US" altLang="en-US" sz="1600">
                <a:latin typeface="Times New Roman" panose="02020603050405020304" pitchFamily="18" charset="0"/>
                <a:cs typeface="Times New Roman" panose="02020603050405020304" pitchFamily="18" charset="0"/>
              </a:rPr>
              <a:t>Main issue: everyday classroom enactment</a:t>
            </a:r>
          </a:p>
          <a:p>
            <a:pPr marL="0" lvl="0" fontAlgn="base">
              <a:lnSpc>
                <a:spcPct val="90000"/>
              </a:lnSpc>
              <a:spcBef>
                <a:spcPct val="0"/>
              </a:spcBef>
              <a:spcAft>
                <a:spcPts val="600"/>
              </a:spcAft>
              <a:buClrTx/>
            </a:pPr>
            <a:endParaRPr lang="en-US" altLang="en-US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endParaRPr lang="en-GB" sz="1600"/>
          </a:p>
        </p:txBody>
      </p:sp>
      <p:graphicFrame>
        <p:nvGraphicFramePr>
          <p:cNvPr id="4" name="Content Placeholder 3">
            <a:extLst>
              <a:ext uri="{FF2B5EF4-FFF2-40B4-BE49-F238E27FC236}">
                <a16:creationId xmlns:a16="http://schemas.microsoft.com/office/drawing/2014/main" id="{12EC4AC8-87BC-494C-E62F-D215E800A759}"/>
              </a:ext>
            </a:extLst>
          </p:cNvPr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1988335014"/>
              </p:ext>
            </p:extLst>
          </p:nvPr>
        </p:nvGraphicFramePr>
        <p:xfrm>
          <a:off x="6213348" y="3429849"/>
          <a:ext cx="5697710" cy="3043179"/>
        </p:xfrm>
        <a:graphic>
          <a:graphicData uri="http://schemas.openxmlformats.org/drawingml/2006/table">
            <a:tbl>
              <a:tblPr firstRow="1" firstCol="1" bandRow="1">
                <a:tableStyleId>{7E9639D4-E3E2-4D34-9284-5A2195B3D0D7}</a:tableStyleId>
              </a:tblPr>
              <a:tblGrid>
                <a:gridCol w="2889866">
                  <a:extLst>
                    <a:ext uri="{9D8B030D-6E8A-4147-A177-3AD203B41FA5}">
                      <a16:colId xmlns:a16="http://schemas.microsoft.com/office/drawing/2014/main" val="1174733200"/>
                    </a:ext>
                  </a:extLst>
                </a:gridCol>
                <a:gridCol w="2807844">
                  <a:extLst>
                    <a:ext uri="{9D8B030D-6E8A-4147-A177-3AD203B41FA5}">
                      <a16:colId xmlns:a16="http://schemas.microsoft.com/office/drawing/2014/main" val="2766779587"/>
                    </a:ext>
                  </a:extLst>
                </a:gridCol>
              </a:tblGrid>
              <a:tr h="419775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400" cap="none" spc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Foundation Phase / ECPLC feature</a:t>
                      </a:r>
                      <a:endParaRPr lang="en-AU" sz="1400" b="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720" marT="17525" marB="87627" anchor="b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400" cap="none" spc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Vygotskian concept</a:t>
                      </a:r>
                      <a:endParaRPr lang="en-AU" sz="1400" b="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720" marT="17525" marB="87627" anchor="b"/>
                </a:tc>
                <a:extLst>
                  <a:ext uri="{0D108BD9-81ED-4DB2-BD59-A6C34878D82A}">
                    <a16:rowId xmlns:a16="http://schemas.microsoft.com/office/drawing/2014/main" val="1458909873"/>
                  </a:ext>
                </a:extLst>
              </a:tr>
              <a:tr h="7270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200" cap="none" spc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Play‑based active learning, outdoors</a:t>
                      </a:r>
                      <a:endParaRPr lang="en-AU" sz="1200" b="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720" marT="26288" marB="87627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200" cap="none" spc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Play as leading activity; mediation by environment </a:t>
                      </a:r>
                      <a:endParaRPr lang="en-AU" sz="12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720" marT="26288" marB="87627"/>
                </a:tc>
                <a:extLst>
                  <a:ext uri="{0D108BD9-81ED-4DB2-BD59-A6C34878D82A}">
                    <a16:rowId xmlns:a16="http://schemas.microsoft.com/office/drawing/2014/main" val="2440207051"/>
                  </a:ext>
                </a:extLst>
              </a:tr>
              <a:tr h="7270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200" cap="none" spc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Child‑initiated learning, pupil participation</a:t>
                      </a:r>
                      <a:endParaRPr lang="en-AU" sz="1200" b="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720" marT="26288" marB="87627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200" cap="none" spc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Agency, internalisation, voice</a:t>
                      </a:r>
                      <a:endParaRPr lang="en-AU" sz="12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720" marT="26288" marB="87627"/>
                </a:tc>
                <a:extLst>
                  <a:ext uri="{0D108BD9-81ED-4DB2-BD59-A6C34878D82A}">
                    <a16:rowId xmlns:a16="http://schemas.microsoft.com/office/drawing/2014/main" val="562901049"/>
                  </a:ext>
                </a:extLst>
              </a:tr>
              <a:tr h="44228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200" cap="none" spc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Focused adult‑led sessions</a:t>
                      </a:r>
                      <a:endParaRPr lang="en-AU" sz="1200" b="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720" marT="26288" marB="87627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200" cap="none" spc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Scaffolding within ZPD</a:t>
                      </a:r>
                      <a:endParaRPr lang="en-AU" sz="12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720" marT="26288" marB="87627"/>
                </a:tc>
                <a:extLst>
                  <a:ext uri="{0D108BD9-81ED-4DB2-BD59-A6C34878D82A}">
                    <a16:rowId xmlns:a16="http://schemas.microsoft.com/office/drawing/2014/main" val="1045813318"/>
                  </a:ext>
                </a:extLst>
              </a:tr>
              <a:tr h="727041"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200" cap="none" spc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Focus on relationships and wellbeing (ECPLC)</a:t>
                      </a:r>
                      <a:endParaRPr lang="en-AU" sz="1200" b="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720" marT="26288" marB="87627"/>
                </a:tc>
                <a:tc>
                  <a:txBody>
                    <a:bodyPr/>
                    <a:lstStyle/>
                    <a:p>
                      <a:pPr>
                        <a:lnSpc>
                          <a:spcPct val="107000"/>
                        </a:lnSpc>
                        <a:spcAft>
                          <a:spcPts val="800"/>
                        </a:spcAft>
                        <a:buNone/>
                      </a:pPr>
                      <a:r>
                        <a:rPr lang="en-AU" sz="1200" cap="none" spc="0">
                          <a:effectLst/>
                          <a:latin typeface="Times New Roman" panose="02020603050405020304" pitchFamily="18" charset="0"/>
                          <a:cs typeface="Times New Roman" panose="02020603050405020304" pitchFamily="18" charset="0"/>
                        </a:rPr>
                        <a:t>Learning as participation in social relations </a:t>
                      </a:r>
                      <a:endParaRPr lang="en-AU" sz="1200" cap="none" spc="0">
                        <a:solidFill>
                          <a:schemeClr val="tx1"/>
                        </a:solidFill>
                        <a:effectLst/>
                        <a:latin typeface="Times New Roman" panose="02020603050405020304" pitchFamily="18" charset="0"/>
                        <a:ea typeface="Aptos" panose="020B0004020202020204" pitchFamily="34" charset="0"/>
                        <a:cs typeface="Times New Roman" panose="02020603050405020304" pitchFamily="18" charset="0"/>
                      </a:endParaRPr>
                    </a:p>
                  </a:txBody>
                  <a:tcPr marL="0" marR="65720" marT="26288" marB="87627"/>
                </a:tc>
                <a:extLst>
                  <a:ext uri="{0D108BD9-81ED-4DB2-BD59-A6C34878D82A}">
                    <a16:rowId xmlns:a16="http://schemas.microsoft.com/office/drawing/2014/main" val="364272002"/>
                  </a:ext>
                </a:extLst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344767470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B9B02AD6-E943-D405-9D57-075A1D2466A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8599916-3CF3-3B8C-FE09-35439912F64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1080" y="452628"/>
            <a:ext cx="10149840" cy="1037844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Redefining “effective” in a socio cultural </a:t>
            </a:r>
            <a:r>
              <a:rPr lang="en-US" b="1" err="1">
                <a:latin typeface="Times New Roman" panose="02020603050405020304" pitchFamily="18" charset="0"/>
                <a:cs typeface="Times New Roman" panose="02020603050405020304" pitchFamily="18" charset="0"/>
              </a:rPr>
              <a:t>CfW</a:t>
            </a: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 classroom</a:t>
            </a:r>
            <a:endParaRPr lang="en-AU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8B5A57A-7D14-3A88-D7E0-D526F91C91B0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740664" y="1975104"/>
            <a:ext cx="11100816" cy="4718304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Effectiveness in socio‑cultural terms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Quality of participation in joint activity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Challenge matched to children’s ZPDs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Growing independent use of cultural tools (Bernard, 2024)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Evidence from play‑based research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Play is most powerful when: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Socially interactive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Actively engaging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Meaningful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Iterative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Joyful (Parker et al., 2022)</a:t>
            </a: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Welsh context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Faithful Foundation Phase → strong physical literacy, independence and motivation (Wainwright et al., 2016)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Testing/accountability → drift back to formal, sedentary literacy (Waters, 2016)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Takeaway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Effective teaching = teacher as designer of social situations and cultural tools, not just content deliverer or “free play” manager</a:t>
            </a:r>
          </a:p>
          <a:p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9066159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2169F2CF-D316-B941-161C-9AEF4563AD06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9D18ECB-699A-C6B4-A8C7-424D6F48B0C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124712" y="564533"/>
            <a:ext cx="10049256" cy="860933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Example 1 – Guided role play in a </a:t>
            </a:r>
            <a:r>
              <a:rPr lang="en-US" b="1" err="1">
                <a:latin typeface="Times New Roman" panose="02020603050405020304" pitchFamily="18" charset="0"/>
                <a:cs typeface="Times New Roman" panose="02020603050405020304" pitchFamily="18" charset="0"/>
              </a:rPr>
              <a:t>CfW</a:t>
            </a: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 classroom</a:t>
            </a:r>
            <a:endParaRPr lang="en-AU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0EAB68D1-036F-679F-065B-31A65F5BF00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58368" y="1926209"/>
            <a:ext cx="10649712" cy="4931791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Phase 1: Co‑constructing the context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Children and teacher plan a “community shop” based on photos of local shops and family stories, surfacing community knowledge and culture. 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Phase 2: Adult‑guided mature play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Teacher models roles (shopkeeper, customer, delivery driver), language (“How much does that cost?”), and rules (queueing, taking turns).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This aligns with </a:t>
            </a:r>
            <a:r>
              <a:rPr lang="en-AU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Bodrova</a:t>
            </a: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 and Leong’s description of </a:t>
            </a: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mature pretend play</a:t>
            </a: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 supported by adult guidance. </a:t>
            </a: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Phase 3: Fading support and peer scaffolding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Adult shifts to observer/coach, intervening only when play stalls.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Children remind each other of rules, negotiate prices, and invent sub‑plots – evidence of internalised social rules and self‑regulation (</a:t>
            </a:r>
            <a:r>
              <a:rPr lang="en-AU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Veraksa</a:t>
            </a: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2022). </a:t>
            </a:r>
          </a:p>
          <a:p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0B537F84-0E1D-4555-E10B-3DD8B41DA50A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993857030"/>
              </p:ext>
            </p:extLst>
          </p:nvPr>
        </p:nvGraphicFramePr>
        <p:xfrm>
          <a:off x="3037114" y="4158343"/>
          <a:ext cx="5486400" cy="3200400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548143759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DAF87713-3EC6-D33E-E416-4357870AF97D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830977D0-C06A-46BD-2180-B34C23928C3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2792" y="406908"/>
            <a:ext cx="10186416" cy="1010412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Example 2 – Problem solving play outdoors (Math's &amp; STEM)</a:t>
            </a:r>
            <a:endParaRPr lang="en-AU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12C72A-0535-F50D-CCE2-F985D0EBD74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8640" y="1911096"/>
            <a:ext cx="11100816" cy="4754880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Socio‑cultural set‑up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Teacher asks: “Where have you seen bridges?” → uses everyday and cultural knowledge (Bernard, 2024)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Mixed‑ability groups; roles negotiated (designer, builder, tester)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Scaffolding in the moment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Teacher uses contingent questions (“What could you change so it doesn’t wobble?”)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Demonstrates, re‑voices children’s ideas – ZPD‑based scaffolding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Groups present designs; class co‑constructs criteria for a “good bridge”</a:t>
            </a: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Evidence base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Guided problem‑solving play supports executive functions and deep understanding when adults shape challenge and dialogue (</a:t>
            </a:r>
            <a:r>
              <a:rPr lang="en-AU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Veraksa</a:t>
            </a: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 et al., 2022)</a:t>
            </a:r>
          </a:p>
          <a:p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78643448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C0CC4B33-F4E7-168C-75E7-EC2154033634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A957AD-33C4-0BD2-DFEF-E055F32886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05840" y="327824"/>
            <a:ext cx="10049256" cy="1001268"/>
          </a:xfrm>
        </p:spPr>
        <p:txBody>
          <a:bodyPr>
            <a:normAutofit/>
          </a:bodyPr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Planning learning within </a:t>
            </a:r>
            <a:r>
              <a:rPr lang="en-US" b="1" err="1">
                <a:latin typeface="Times New Roman" panose="02020603050405020304" pitchFamily="18" charset="0"/>
                <a:cs typeface="Times New Roman" panose="02020603050405020304" pitchFamily="18" charset="0"/>
              </a:rPr>
              <a:t>CfW</a:t>
            </a:r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 and ECPLC</a:t>
            </a:r>
            <a:endParaRPr lang="en-AU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FBA614E-3840-59D0-1C10-F1A50CA76FE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192" y="1499616"/>
            <a:ext cx="10899648" cy="4992624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Curriculum design principles (</a:t>
            </a:r>
            <a:r>
              <a:rPr lang="en-AU" sz="1600" b="1" err="1">
                <a:latin typeface="Times New Roman" panose="02020603050405020304" pitchFamily="18" charset="0"/>
                <a:cs typeface="Times New Roman" panose="02020603050405020304" pitchFamily="18" charset="0"/>
              </a:rPr>
              <a:t>CfW</a:t>
            </a: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):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Understand </a:t>
            </a:r>
            <a:r>
              <a:rPr lang="en-AU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CfW</a:t>
            </a: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 framework and elements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Clarify purpose of learning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Use collaborative professional dialogue (Welsh Government, 2022)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Observation and ZPD‑sensitive planning: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Start from observation of participation: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Who speaks? Who leads? Who hangs back?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Use this to infer each child’s ZPD (Bernard, 2024)</a:t>
            </a: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Instructional ecology: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Align tasks, tools, groupings and adult roles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Pre‑service teachers report barriers: time, training, behaviour (Ofori‑Attah, 2021)</a:t>
            </a: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ECPLC integration: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Integrated care, play and learning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Consistent high‑quality provision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Smooth transitions from childcare into school (Welsh Government, 2024)</a:t>
            </a:r>
          </a:p>
          <a:p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graphicFrame>
        <p:nvGraphicFramePr>
          <p:cNvPr id="4" name="Diagram 3">
            <a:extLst>
              <a:ext uri="{FF2B5EF4-FFF2-40B4-BE49-F238E27FC236}">
                <a16:creationId xmlns:a16="http://schemas.microsoft.com/office/drawing/2014/main" id="{3DFA36C1-2188-303B-B810-6C6EA965372B}"/>
              </a:ext>
            </a:extLst>
          </p:cNvPr>
          <p:cNvGraphicFramePr/>
          <p:nvPr>
            <p:extLst>
              <p:ext uri="{D42A27DB-BD31-4B8C-83A1-F6EECF244321}">
                <p14:modId xmlns:p14="http://schemas.microsoft.com/office/powerpoint/2010/main" val="226760008"/>
              </p:ext>
            </p:extLst>
          </p:nvPr>
        </p:nvGraphicFramePr>
        <p:xfrm>
          <a:off x="4626864" y="2941937"/>
          <a:ext cx="8497824" cy="4153807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2" r:lo="rId3" r:qs="rId4" r:cs="rId5"/>
          </a:graphicData>
        </a:graphic>
      </p:graphicFrame>
    </p:spTree>
    <p:extLst>
      <p:ext uri="{BB962C8B-B14F-4D97-AF65-F5344CB8AC3E}">
        <p14:creationId xmlns:p14="http://schemas.microsoft.com/office/powerpoint/2010/main" val="1364809022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31557FB7-EFD6-11CC-978F-2B12A133BE6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9C4CC2E-2D7B-F686-17DD-93DE2689B616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139696" y="562356"/>
            <a:ext cx="7729728" cy="790956"/>
          </a:xfrm>
        </p:spPr>
        <p:txBody>
          <a:bodyPr/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Evaluating early years</a:t>
            </a:r>
            <a:endParaRPr lang="en-AU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7FA881-BF68-AD55-5584-14F8360AF6D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841248" y="1911096"/>
            <a:ext cx="10835640" cy="4946904"/>
          </a:xfrm>
        </p:spPr>
        <p:txBody>
          <a:bodyPr numCol="2">
            <a:noAutofit/>
          </a:bodyPr>
          <a:lstStyle/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Implementation gaps in Wales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Only a minority fully implement the Foundation Phase; many drift back to formal, desk‑based learning, especially around testing (Wainwright et al., 2016)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Ambiguous language about “play” → mixed messages; sometimes adults under‑involved (Waters, 2016)</a:t>
            </a:r>
          </a:p>
          <a:p>
            <a:pPr lvl="0"/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Misuse of “sociocultural”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Term can become a fashionable label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Authentic sociocultural pedagogy needs attention to power, participation and culture (Bernard, 2024)</a:t>
            </a: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System evidence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 err="1">
                <a:latin typeface="Times New Roman" panose="02020603050405020304" pitchFamily="18" charset="0"/>
                <a:cs typeface="Times New Roman" panose="02020603050405020304" pitchFamily="18" charset="0"/>
              </a:rPr>
              <a:t>Estyn</a:t>
            </a:r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: most effective providers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Align teaching with </a:t>
            </a:r>
            <a:r>
              <a:rPr lang="en-AU" err="1">
                <a:latin typeface="Times New Roman" panose="02020603050405020304" pitchFamily="18" charset="0"/>
                <a:cs typeface="Times New Roman" panose="02020603050405020304" pitchFamily="18" charset="0"/>
              </a:rPr>
              <a:t>CfW</a:t>
            </a:r>
            <a:endParaRPr lang="en-AU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Engage pupils in planning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Prioritise high‑quality interactions, especially for learners in poverty (</a:t>
            </a:r>
            <a:r>
              <a:rPr lang="en-AU" err="1">
                <a:latin typeface="Times New Roman" panose="02020603050405020304" pitchFamily="18" charset="0"/>
                <a:cs typeface="Times New Roman" panose="02020603050405020304" pitchFamily="18" charset="0"/>
              </a:rPr>
              <a:t>Estyn</a:t>
            </a:r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, 2023)</a:t>
            </a:r>
          </a:p>
          <a:p>
            <a:pPr marL="0" indent="0">
              <a:buNone/>
            </a:pP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23756769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73690FC5-4539-4571-5989-A38123F5B3A3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248983F-586E-F0E1-256B-90299D84B22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024128" y="489204"/>
            <a:ext cx="9838944" cy="854964"/>
          </a:xfrm>
        </p:spPr>
        <p:txBody>
          <a:bodyPr>
            <a:normAutofit fontScale="90000"/>
          </a:bodyPr>
          <a:lstStyle/>
          <a:p>
            <a:r>
              <a:rPr lang="en-US" b="1">
                <a:latin typeface="Times New Roman" panose="02020603050405020304" pitchFamily="18" charset="0"/>
                <a:cs typeface="Times New Roman" panose="02020603050405020304" pitchFamily="18" charset="0"/>
              </a:rPr>
              <a:t>Implications for future practice and policy</a:t>
            </a:r>
            <a:endParaRPr lang="en-AU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710FB54-9F59-837A-8749-B807D1DA142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65176" y="1938528"/>
            <a:ext cx="11356848" cy="4791456"/>
          </a:xfrm>
        </p:spPr>
        <p:txBody>
          <a:bodyPr numCol="3">
            <a:noAutofit/>
          </a:bodyPr>
          <a:lstStyle/>
          <a:p>
            <a:pPr marL="0" indent="0">
              <a:buNone/>
            </a:pPr>
            <a:r>
              <a:rPr lang="en-AU" sz="1600" b="1">
                <a:latin typeface="Times New Roman" panose="02020603050405020304" pitchFamily="18" charset="0"/>
                <a:cs typeface="Times New Roman" panose="02020603050405020304" pitchFamily="18" charset="0"/>
              </a:rPr>
              <a:t>For practitioners</a:t>
            </a:r>
            <a:endParaRPr lang="en-AU" sz="16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Use Vygotsky as a planning lens: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Who is each child learning with?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What cultural tools (language, artefacts, routines) are in use?</a:t>
            </a:r>
          </a:p>
          <a:p>
            <a:pPr lvl="1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Where is each child’s ZPD in this activity, and how will I know it has shifted?</a:t>
            </a:r>
          </a:p>
          <a:p>
            <a:pPr lvl="0"/>
            <a:r>
              <a:rPr lang="en-AU" sz="1600">
                <a:latin typeface="Times New Roman" panose="02020603050405020304" pitchFamily="18" charset="0"/>
                <a:cs typeface="Times New Roman" panose="02020603050405020304" pitchFamily="18" charset="0"/>
              </a:rPr>
              <a:t>Base grouping and scaffolding decisions on systematic observation of participation in play.</a:t>
            </a: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2" indent="0">
              <a:buNone/>
            </a:pPr>
            <a:r>
              <a:rPr lang="en-AU" b="1">
                <a:latin typeface="Times New Roman" panose="02020603050405020304" pitchFamily="18" charset="0"/>
                <a:cs typeface="Times New Roman" panose="02020603050405020304" pitchFamily="18" charset="0"/>
              </a:rPr>
              <a:t>For social‑emotional learning (SEL)</a:t>
            </a:r>
          </a:p>
          <a:p>
            <a:pPr marL="457200" lvl="2" indent="0">
              <a:buNone/>
            </a:pPr>
            <a:endParaRPr lang="en-AU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Play is a powerful context for SEL when adults are intentional about norms, language and reflection (Arda </a:t>
            </a:r>
            <a:r>
              <a:rPr lang="en-AU" err="1">
                <a:latin typeface="Times New Roman" panose="02020603050405020304" pitchFamily="18" charset="0"/>
                <a:cs typeface="Times New Roman" panose="02020603050405020304" pitchFamily="18" charset="0"/>
              </a:rPr>
              <a:t>Tuncdemir</a:t>
            </a:r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, 2025).</a:t>
            </a:r>
          </a:p>
          <a:p>
            <a:pPr lvl="2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This supports </a:t>
            </a:r>
            <a:r>
              <a:rPr lang="en-AU" err="1">
                <a:latin typeface="Times New Roman" panose="02020603050405020304" pitchFamily="18" charset="0"/>
                <a:cs typeface="Times New Roman" panose="02020603050405020304" pitchFamily="18" charset="0"/>
              </a:rPr>
              <a:t>CfW</a:t>
            </a:r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 and ECPLC emphases on wellbeing, relationships and children’s rights.</a:t>
            </a: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0" indent="0">
              <a:buNone/>
            </a:pPr>
            <a:endParaRPr lang="en-AU" sz="1600" b="1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457200" lvl="2" indent="0">
              <a:buNone/>
            </a:pPr>
            <a:r>
              <a:rPr lang="en-AU" b="1">
                <a:latin typeface="Times New Roman" panose="02020603050405020304" pitchFamily="18" charset="0"/>
                <a:cs typeface="Times New Roman" panose="02020603050405020304" pitchFamily="18" charset="0"/>
              </a:rPr>
              <a:t>For equity and diversity</a:t>
            </a:r>
            <a:endParaRPr lang="en-AU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Children’s play expresses cultural identities; planning ensure diverse identities are visible and valued.</a:t>
            </a:r>
          </a:p>
          <a:p>
            <a:pPr marL="457200" lvl="2" indent="0">
              <a:buNone/>
            </a:pPr>
            <a:r>
              <a:rPr lang="en-AU" b="1">
                <a:latin typeface="Times New Roman" panose="02020603050405020304" pitchFamily="18" charset="0"/>
                <a:cs typeface="Times New Roman" panose="02020603050405020304" pitchFamily="18" charset="0"/>
              </a:rPr>
              <a:t>For system‑level development</a:t>
            </a:r>
            <a:endParaRPr lang="en-AU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lvl="2"/>
            <a:r>
              <a:rPr lang="en-AU">
                <a:latin typeface="Times New Roman" panose="02020603050405020304" pitchFamily="18" charset="0"/>
                <a:cs typeface="Times New Roman" panose="02020603050405020304" pitchFamily="18" charset="0"/>
              </a:rPr>
              <a:t>quality of sociocultural pedagogy – child participation, richness of talk, depth of play</a:t>
            </a:r>
          </a:p>
        </p:txBody>
      </p:sp>
    </p:spTree>
    <p:extLst>
      <p:ext uri="{BB962C8B-B14F-4D97-AF65-F5344CB8AC3E}">
        <p14:creationId xmlns:p14="http://schemas.microsoft.com/office/powerpoint/2010/main" val="4112984053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>
          <a:extLst>
            <a:ext uri="{FF2B5EF4-FFF2-40B4-BE49-F238E27FC236}">
              <a16:creationId xmlns:a16="http://schemas.microsoft.com/office/drawing/2014/main" id="{10469BB8-6DA5-E9A9-1F5F-9F8D155E30D5}"/>
            </a:ext>
          </a:extLst>
        </p:cNvPr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D01270D-E3E1-004B-0D5A-B3F6A47039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231136" y="544068"/>
            <a:ext cx="7644384" cy="772668"/>
          </a:xfrm>
        </p:spPr>
        <p:txBody>
          <a:bodyPr/>
          <a:lstStyle/>
          <a:p>
            <a:r>
              <a:rPr lang="en-AU" b="1">
                <a:latin typeface="Times New Roman" panose="02020603050405020304" pitchFamily="18" charset="0"/>
                <a:cs typeface="Times New Roman" panose="02020603050405020304" pitchFamily="18" charset="0"/>
              </a:rPr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2FDA2C19-821A-1C90-9E08-AB43C3146D36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93192" y="1627632"/>
            <a:ext cx="11320272" cy="5074920"/>
          </a:xfrm>
        </p:spPr>
        <p:txBody>
          <a:bodyPr numCol="2">
            <a:noAutofit/>
          </a:bodyPr>
          <a:lstStyle/>
          <a:p>
            <a:pPr marL="342900" indent="-342900">
              <a:buFont typeface="+mj-lt"/>
              <a:buAutoNum type="arabicPeriod"/>
            </a:pP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Arda </a:t>
            </a:r>
            <a:r>
              <a:rPr lang="en-GB" sz="1200" err="1">
                <a:latin typeface="Times New Roman" panose="02020603050405020304" pitchFamily="18" charset="0"/>
                <a:cs typeface="Times New Roman" panose="02020603050405020304" pitchFamily="18" charset="0"/>
              </a:rPr>
              <a:t>Tuncdemir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T.B., 2025. Integrating Social-Emotional Learning Through Play: Perspectives From Early Childhood Educators. 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Journal of Research in Childhood Education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pp.1-19.</a:t>
            </a:r>
            <a:endParaRPr lang="en-AU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Bernard, D.M., 2024. Understanding </a:t>
            </a:r>
            <a:r>
              <a:rPr lang="en-GB" sz="1200" err="1">
                <a:latin typeface="Times New Roman" panose="02020603050405020304" pitchFamily="18" charset="0"/>
                <a:cs typeface="Times New Roman" panose="02020603050405020304" pitchFamily="18" charset="0"/>
              </a:rPr>
              <a:t>socioculturalism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 in early childhood education: Current perspectives and emerging trends. 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Interactions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73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pp.16-31.</a:t>
            </a:r>
            <a:endParaRPr lang="en-AU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200" err="1">
                <a:latin typeface="Times New Roman" panose="02020603050405020304" pitchFamily="18" charset="0"/>
                <a:cs typeface="Times New Roman" panose="02020603050405020304" pitchFamily="18" charset="0"/>
              </a:rPr>
              <a:t>Bodrova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E. and Leong, D.J., 2015. Vygotskian and Post-Vygotskian Views on Children's Play. 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American Journal of Play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7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(3), pp.371-388.</a:t>
            </a:r>
            <a:endParaRPr lang="en-AU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200" err="1">
                <a:latin typeface="Times New Roman" panose="02020603050405020304" pitchFamily="18" charset="0"/>
                <a:cs typeface="Times New Roman" panose="02020603050405020304" pitchFamily="18" charset="0"/>
              </a:rPr>
              <a:t>Bredikyte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M. and Hakkarainen, P., 2023. Reconstructing the Vygotskian vision of play, learning.</a:t>
            </a:r>
            <a:endParaRPr lang="en-AU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Chen, B.C., 2025, April. Using Vygotsky’s sociocultural theory to explore ethnic cultural representation in Taiwanese preschool children’s play. In 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Frontiers in Education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 (Vol. 10, p. 1569322). Frontiers Media SA.</a:t>
            </a:r>
            <a:endParaRPr lang="en-AU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AU" sz="1200" err="1">
                <a:latin typeface="Times New Roman" panose="02020603050405020304" pitchFamily="18" charset="0"/>
                <a:cs typeface="Times New Roman" panose="02020603050405020304" pitchFamily="18" charset="0"/>
              </a:rPr>
              <a:t>Estyn</a:t>
            </a:r>
            <a:r>
              <a:rPr lang="en-AU" sz="1200">
                <a:latin typeface="Times New Roman" panose="02020603050405020304" pitchFamily="18" charset="0"/>
                <a:cs typeface="Times New Roman" panose="02020603050405020304" pitchFamily="18" charset="0"/>
              </a:rPr>
              <a:t> (2023) </a:t>
            </a:r>
            <a:r>
              <a:rPr lang="en-AU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The Annual Report of His Majesty’s Chief Inspector of Education and Training in Wales 2022–2023</a:t>
            </a:r>
            <a:r>
              <a:rPr lang="en-AU" sz="1200">
                <a:latin typeface="Times New Roman" panose="02020603050405020304" pitchFamily="18" charset="0"/>
                <a:cs typeface="Times New Roman" panose="02020603050405020304" pitchFamily="18" charset="0"/>
              </a:rPr>
              <a:t>. Cardiff: </a:t>
            </a:r>
            <a:r>
              <a:rPr lang="en-AU" sz="1200" err="1">
                <a:latin typeface="Times New Roman" panose="02020603050405020304" pitchFamily="18" charset="0"/>
                <a:cs typeface="Times New Roman" panose="02020603050405020304" pitchFamily="18" charset="0"/>
              </a:rPr>
              <a:t>Estyn</a:t>
            </a:r>
            <a:r>
              <a:rPr lang="en-AU" sz="1200">
                <a:latin typeface="Times New Roman" panose="02020603050405020304" pitchFamily="18" charset="0"/>
                <a:cs typeface="Times New Roman" panose="02020603050405020304" pitchFamily="18" charset="0"/>
              </a:rPr>
              <a:t>. </a:t>
            </a:r>
            <a:r>
              <a:rPr lang="en-GB" sz="1200" u="sng" err="1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estyn.gov.wales</a:t>
            </a:r>
            <a:r>
              <a:rPr lang="en-GB" sz="1200" u="sng">
                <a:latin typeface="Times New Roman" panose="02020603050405020304" pitchFamily="18" charset="0"/>
                <a:cs typeface="Times New Roman" panose="02020603050405020304" pitchFamily="18" charset="0"/>
                <a:hlinkClick r:id="rId2"/>
              </a:rPr>
              <a:t>/system/files/2023-09/Annual Report and Accounts 2022-2023_0.pdf</a:t>
            </a:r>
            <a:endParaRPr lang="en-AU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Ofori-Attah, K., 2021. Early Childhood Education and Instructional Ecology: A Vygotskian Approach in Teaching Early Childhood Social Studies. 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Athens Journal of Education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8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(2), pp.139-160.</a:t>
            </a:r>
            <a:endParaRPr lang="en-AU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Parker, R., Thomsen, B.S. and Berry, A., 2022, February. Learning through play at school–A framework for policy and practice. In 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Frontiers in Education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 (Vol. 7, p. 751801). Frontiers Media SA.</a:t>
            </a:r>
            <a:endParaRPr lang="en-AU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AU" sz="1200">
                <a:latin typeface="Times New Roman" panose="02020603050405020304" pitchFamily="18" charset="0"/>
                <a:cs typeface="Times New Roman" panose="02020603050405020304" pitchFamily="18" charset="0"/>
              </a:rPr>
              <a:t>Saracho, O.N. (2023) ‘Theories of child development and their impact on early childhood education and care’, </a:t>
            </a:r>
            <a:r>
              <a:rPr lang="en-AU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Early Childhood Education Journal</a:t>
            </a:r>
            <a:r>
              <a:rPr lang="en-AU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51(1), pp. 15–30</a:t>
            </a:r>
          </a:p>
          <a:p>
            <a:pPr marL="342900" indent="-342900">
              <a:buFont typeface="+mj-lt"/>
              <a:buAutoNum type="arabicPeriod"/>
            </a:pPr>
            <a:r>
              <a:rPr lang="en-GB" sz="1200" err="1">
                <a:latin typeface="Times New Roman" panose="02020603050405020304" pitchFamily="18" charset="0"/>
                <a:cs typeface="Times New Roman" panose="02020603050405020304" pitchFamily="18" charset="0"/>
              </a:rPr>
              <a:t>Veraksa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N., Pramling Samuelsson, I. and Colliver, Y., 2022. Early child development in play and education: A cultural-historical paradigm. 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Frontiers in Psychology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13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p.968473.</a:t>
            </a:r>
            <a:endParaRPr lang="en-AU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Wainwright, N., Goodway, J., </a:t>
            </a:r>
            <a:r>
              <a:rPr lang="en-GB" sz="1200" err="1">
                <a:latin typeface="Times New Roman" panose="02020603050405020304" pitchFamily="18" charset="0"/>
                <a:cs typeface="Times New Roman" panose="02020603050405020304" pitchFamily="18" charset="0"/>
              </a:rPr>
              <a:t>Whitehed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 M., Williams, A. and Kirk, D., 2016. The foundation phase in Wales–A play-based curriculum that supports the development of physical literacy. 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Education 3-13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44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(5), pp.513-524.</a:t>
            </a:r>
            <a:endParaRPr lang="en-AU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Waters, J., 2016. The Foundation Phase in Wales–time to grow up?. 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Wales Journal of Education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, </a:t>
            </a:r>
            <a:r>
              <a:rPr lang="en-GB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18</a:t>
            </a:r>
            <a:r>
              <a:rPr lang="en-GB" sz="1200">
                <a:latin typeface="Times New Roman" panose="02020603050405020304" pitchFamily="18" charset="0"/>
                <a:cs typeface="Times New Roman" panose="02020603050405020304" pitchFamily="18" charset="0"/>
              </a:rPr>
              <a:t>(1), pp.179-198.</a:t>
            </a:r>
            <a:endParaRPr lang="en-AU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  <a:p>
            <a:pPr marL="342900" indent="-342900">
              <a:buFont typeface="+mj-lt"/>
              <a:buAutoNum type="arabicPeriod"/>
            </a:pPr>
            <a:r>
              <a:rPr lang="en-AU" sz="1200"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 (2022) </a:t>
            </a:r>
            <a:r>
              <a:rPr lang="en-AU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Curriculum for Wales: annual report 2022</a:t>
            </a:r>
            <a:r>
              <a:rPr lang="en-AU" sz="1200">
                <a:latin typeface="Times New Roman" panose="02020603050405020304" pitchFamily="18" charset="0"/>
                <a:cs typeface="Times New Roman" panose="02020603050405020304" pitchFamily="18" charset="0"/>
              </a:rPr>
              <a:t>. Cardiff: Welsh Government. https://www.gov.wales/curriculum-wales-annual-report-2022-html</a:t>
            </a:r>
          </a:p>
          <a:p>
            <a:pPr marL="342900" indent="-342900">
              <a:buFont typeface="+mj-lt"/>
              <a:buAutoNum type="arabicPeriod"/>
            </a:pPr>
            <a:r>
              <a:rPr lang="en-AU" sz="1200">
                <a:latin typeface="Times New Roman" panose="02020603050405020304" pitchFamily="18" charset="0"/>
                <a:cs typeface="Times New Roman" panose="02020603050405020304" pitchFamily="18" charset="0"/>
              </a:rPr>
              <a:t>Welsh Government (2024) </a:t>
            </a:r>
            <a:r>
              <a:rPr lang="en-AU" sz="1200" i="1">
                <a:latin typeface="Times New Roman" panose="02020603050405020304" pitchFamily="18" charset="0"/>
                <a:cs typeface="Times New Roman" panose="02020603050405020304" pitchFamily="18" charset="0"/>
              </a:rPr>
              <a:t>Early Childhood Play, Learning and Care Plan in Wales</a:t>
            </a:r>
            <a:r>
              <a:rPr lang="en-AU" sz="1200">
                <a:latin typeface="Times New Roman" panose="02020603050405020304" pitchFamily="18" charset="0"/>
                <a:cs typeface="Times New Roman" panose="02020603050405020304" pitchFamily="18" charset="0"/>
              </a:rPr>
              <a:t>. Cardiff: Welsh Government. https://www.gov.wales/sites/default/files/publications/2024-03/early-childhood-play-learning-care-plan.pdf</a:t>
            </a:r>
          </a:p>
          <a:p>
            <a:pPr marL="342900" indent="-342900">
              <a:buFont typeface="+mj-lt"/>
              <a:buAutoNum type="arabicPeriod"/>
            </a:pPr>
            <a:r>
              <a:rPr lang="en-AU" sz="1200">
                <a:latin typeface="Times New Roman" panose="02020603050405020304" pitchFamily="18" charset="0"/>
                <a:cs typeface="Times New Roman" panose="02020603050405020304" pitchFamily="18" charset="0"/>
              </a:rPr>
              <a:t> </a:t>
            </a:r>
          </a:p>
          <a:p>
            <a:pPr marL="342900" indent="-342900">
              <a:buFont typeface="+mj-lt"/>
              <a:buAutoNum type="arabicPeriod"/>
            </a:pPr>
            <a:endParaRPr lang="en-AU" sz="1200">
              <a:latin typeface="Times New Roman" panose="02020603050405020304" pitchFamily="18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4125446872"/>
      </p:ext>
    </p:extLst>
  </p:cSld>
  <p:clrMapOvr>
    <a:masterClrMapping/>
  </p:clrMapOvr>
</p:sld>
</file>

<file path=ppt/theme/theme1.xml><?xml version="1.0" encoding="utf-8"?>
<a:theme xmlns:a="http://schemas.openxmlformats.org/drawingml/2006/main" name="Parcel">
  <a:themeElements>
    <a:clrScheme name="Parcel">
      <a:dk1>
        <a:srgbClr val="000000"/>
      </a:dk1>
      <a:lt1>
        <a:sysClr val="window" lastClr="FFFFFF"/>
      </a:lt1>
      <a:dk2>
        <a:srgbClr val="5E5E5E"/>
      </a:dk2>
      <a:lt2>
        <a:srgbClr val="DDDDDD"/>
      </a:lt2>
      <a:accent1>
        <a:srgbClr val="A6B727"/>
      </a:accent1>
      <a:accent2>
        <a:srgbClr val="418AB3"/>
      </a:accent2>
      <a:accent3>
        <a:srgbClr val="F69200"/>
      </a:accent3>
      <a:accent4>
        <a:srgbClr val="838383"/>
      </a:accent4>
      <a:accent5>
        <a:srgbClr val="FEC306"/>
      </a:accent5>
      <a:accent6>
        <a:srgbClr val="DF5327"/>
      </a:accent6>
      <a:hlink>
        <a:srgbClr val="F59E00"/>
      </a:hlink>
      <a:folHlink>
        <a:srgbClr val="B2B2B2"/>
      </a:folHlink>
    </a:clrScheme>
    <a:fontScheme name="Parcel">
      <a:maj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Gill Sans MT" panose="020B0502020104020203"/>
        <a:ea typeface=""/>
        <a:cs typeface=""/>
        <a:font script="Grek" typeface="Corbel"/>
        <a:font script="Cyrl" typeface="Corbel"/>
        <a:font script="Jpan" typeface="HGｺﾞｼｯｸE"/>
        <a:font script="Hang" typeface="휴먼매직체"/>
        <a:font script="Hans" typeface="华文中宋"/>
        <a:font script="Hant" typeface="微軟正黑體"/>
        <a:font script="Arab" typeface="Majalla UI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Parcel">
      <a:fillStyleLst>
        <a:solidFill>
          <a:schemeClr val="phClr"/>
        </a:solidFill>
        <a:gradFill rotWithShape="1">
          <a:gsLst>
            <a:gs pos="0">
              <a:schemeClr val="phClr">
                <a:tint val="80000"/>
                <a:satMod val="107000"/>
                <a:lumMod val="103000"/>
              </a:schemeClr>
            </a:gs>
            <a:gs pos="100000">
              <a:schemeClr val="phClr">
                <a:tint val="82000"/>
                <a:satMod val="109000"/>
                <a:lumMod val="103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7000"/>
                <a:satMod val="100000"/>
                <a:lumMod val="102000"/>
              </a:schemeClr>
            </a:gs>
            <a:gs pos="50000">
              <a:schemeClr val="phClr">
                <a:shade val="100000"/>
                <a:satMod val="103000"/>
                <a:lumMod val="100000"/>
              </a:schemeClr>
            </a:gs>
            <a:gs pos="100000">
              <a:schemeClr val="phClr">
                <a:shade val="93000"/>
                <a:satMod val="11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317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5880" dist="15240" dir="5400000" algn="ctr" rotWithShape="0">
              <a:srgbClr val="000000">
                <a:alpha val="45000"/>
              </a:srgbClr>
            </a:outerShdw>
          </a:effectLst>
          <a:scene3d>
            <a:camera prst="orthographicFront">
              <a:rot lat="0" lon="0" rev="0"/>
            </a:camera>
            <a:lightRig rig="brightRoom" dir="tl"/>
          </a:scene3d>
          <a:sp3d prstMaterial="dkEdge">
            <a:bevelT w="0" h="0"/>
          </a:sp3d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7000"/>
                <a:shade val="100000"/>
                <a:satMod val="185000"/>
                <a:lumMod val="120000"/>
              </a:schemeClr>
            </a:gs>
            <a:gs pos="100000">
              <a:schemeClr val="phClr">
                <a:tint val="96000"/>
                <a:shade val="95000"/>
                <a:satMod val="215000"/>
                <a:lumMod val="80000"/>
              </a:schemeClr>
            </a:gs>
          </a:gsLst>
          <a:path path="circle">
            <a:fillToRect l="50000" t="55000" r="125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Parcel" id="{8BEC4385-4EB9-4D53-BFB5-0EA123736B6D}" vid="{A425FB89-E954-4A2A-81DC-D90804A94DB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Parcel</Template>
  <Application>Microsoft Office PowerPoint</Application>
  <PresentationFormat>Widescreen</PresentationFormat>
  <Slides>15</Slides>
  <Notes>0</Notes>
  <HiddenSlides>0</Hidden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16" baseType="lpstr">
      <vt:lpstr>Parcel</vt:lpstr>
      <vt:lpstr>How can Vygotsky’s socio‑cultural theory support effective teaching and learning in Early Years / Foundation Phase classrooms within the Curriculum for Wales?</vt:lpstr>
      <vt:lpstr>Overview and learning outcomes</vt:lpstr>
      <vt:lpstr>Positioning Vygotsky among learning theories</vt:lpstr>
      <vt:lpstr>Core principles of Vygotsky’s socio-cultural theory</vt:lpstr>
      <vt:lpstr>Zone of Proximal Development (ZPD) and scaffolding</vt:lpstr>
      <vt:lpstr>Language as the key cultural tool</vt:lpstr>
      <vt:lpstr>Play as the engine of development</vt:lpstr>
      <vt:lpstr>Welsh policy as socio cultural opportunity</vt:lpstr>
      <vt:lpstr>Redefining “effective” in a socio cultural CfW classroom</vt:lpstr>
      <vt:lpstr>Example 1 – Guided role play in a CfW classroom</vt:lpstr>
      <vt:lpstr>Example 2 – Problem solving play outdoors (Math's &amp; STEM)</vt:lpstr>
      <vt:lpstr>Planning learning within CfW and ECPLC</vt:lpstr>
      <vt:lpstr>Evaluating early years</vt:lpstr>
      <vt:lpstr>Implications for future practice and policy</vt:lpstr>
      <vt:lpstr>References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WPS Presentation</dc:title>
  <dc:creator>Gundo</dc:creator>
  <cp:revision>1</cp:revision>
  <dcterms:created xsi:type="dcterms:W3CDTF">2025-07-23T00:59:00Z</dcterms:created>
  <dcterms:modified xsi:type="dcterms:W3CDTF">2025-11-30T18:10:25Z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ICV">
    <vt:lpwstr>53D98EA922644B478A13410A32A3BB50_13</vt:lpwstr>
  </property>
  <property fmtid="{D5CDD505-2E9C-101B-9397-08002B2CF9AE}" pid="3" name="KSOProductBuildVer">
    <vt:lpwstr>2052-12.1.0.21915</vt:lpwstr>
  </property>
</Properties>
</file>