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89F4D-2E5C-1713-95C0-CAA1C9F1F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415A1-A6F2-7C34-05FF-1AE3F15389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7919A-C5F1-9186-7DBF-681769EA3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BCF76-EBAB-4302-92E9-3D78887C5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BCBC5-F8CC-140B-4A7C-8886252D8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54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CB9B8-C279-9A75-62A0-04DC44BC4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77B85-A214-AB43-278E-70BBF95C9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A0D34-A23D-31AD-F7CE-C9B250254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70089-11A7-AE0F-4299-B3655242A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3B50-F37A-97AD-9A68-9ED4766C5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10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7449A-9D65-0336-660D-8E7D0F82C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5C78D6-B0B7-258A-EDF1-C2F7D838A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18D21-E886-9029-7F89-C68B4CF05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362AC-9651-0CF9-4FC0-684FAAA92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4B1BA-6310-6FA3-28FB-30A08E09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405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E077A-D403-D81D-669F-313F7AD20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611EA-2931-CDEB-C5CD-95E2415C46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75FB69-36FE-EE9C-8653-061162BA9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5B934-704A-2AF3-7D10-E6D612E74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8C8FA-46D8-8F41-5938-959F5C3F1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9D3FD-EED0-2D2C-BDC2-B510AA868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682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523B9-2D73-5706-A866-78773A081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9860E-101C-EC16-41E8-526B8E7E31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3E71B-8134-6C7C-EF3D-2DE9534054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F9844-8CCC-66C4-A098-360A69FD31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018D4-C4FD-9976-CCD2-3BA4723460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C70D1B-4B23-D44F-1ADB-8C072177E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814F0A-4C03-D69B-026A-DB44BEEF9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E65209-A440-5882-1F74-FDD447B7E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08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70A7C-936E-79FE-8FAB-CB8AF84A9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FA480E-86D8-8EFF-EE84-253B59E88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8FAD40-C2FF-27B0-2E43-4E8B9CF47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DE07F0-19B5-B4D3-207D-BF0E8E1AC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04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632BA3-5BEC-E01F-2983-A28358B25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79FB64-3ACA-6A48-D470-C13DDD5CC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17F4B-4C1E-F0A2-6203-9F4FA25C0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30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76093-0903-0B5F-A983-A5B58B8CD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621EF-20CE-230F-0278-BD5788B71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53D776-90AE-40B8-BB0B-3D1BCC71FD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792E1A-68EC-C390-A7DE-F9C3BF773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10C52-221B-F4B2-73E3-57F71B5F3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8C652-F0C3-6533-B916-F675675A0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66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4C81-E147-7233-6C6B-5017A8AE3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11E9B0-3DBE-CDFC-938E-525DAB4595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D007C-2B06-AAB9-7184-EC07389B1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EC79F-4211-1AAD-7374-8D9A5193E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ACCCF-B623-4587-6589-075E03477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CFEBF-8DB1-2566-5A50-973D3F0DB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0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FB627-28BC-34CB-303E-9159440EE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04222A-2894-5470-B71A-2F30D7C386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CD129-DC01-4571-8CCB-D3D7CA56D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13CA0-59A0-B967-E0F3-86C970DD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83538-98C7-3FCF-3491-43F983398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86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1272C3-90E2-3123-B91D-13B58D2C90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47B9E9-A766-8D7A-808C-E2ECE1E88A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0EB02-35B0-0766-CA94-B21DEB622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ACC6F-A80F-F341-0487-7DFCD1447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51A0C-8B1B-796C-CE38-8C1C79909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26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E5600F-9D05-79C2-C5E2-A45B3F4A2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8663C-B893-FB3E-8BEC-483409351B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00CC-CA16-FAD0-1BC7-11E3C135DA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BE5B6-72D4-4B00-9BD4-EC919B4D496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EB57D-A33D-2D39-544F-26AD524281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65562-ED8C-2340-C8A8-2E0577FDA5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72E29-EDD6-41BB-BF3C-4CF46C3D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35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64606-392E-327F-D65D-498670324E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u="sng" dirty="0">
                <a:latin typeface="Aldhabi" panose="01000000000000000000" pitchFamily="2" charset="-78"/>
                <a:cs typeface="Aldhabi" panose="01000000000000000000" pitchFamily="2" charset="-78"/>
              </a:rPr>
              <a:t>Eco Hydrate – Smart Reusable </a:t>
            </a:r>
            <a:br>
              <a:rPr lang="en-GB" u="sng" dirty="0">
                <a:latin typeface="Aldhabi" panose="01000000000000000000" pitchFamily="2" charset="-78"/>
                <a:cs typeface="Aldhabi" panose="01000000000000000000" pitchFamily="2" charset="-78"/>
              </a:rPr>
            </a:br>
            <a:r>
              <a:rPr lang="en-GB" u="sng" dirty="0">
                <a:latin typeface="Aldhabi" panose="01000000000000000000" pitchFamily="2" charset="-78"/>
                <a:cs typeface="Aldhabi" panose="01000000000000000000" pitchFamily="2" charset="-78"/>
              </a:rPr>
              <a:t>Water Bottle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1EE779-635F-288A-1CFC-B129CA4103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en-GB" dirty="0">
                <a:latin typeface="+mj-lt"/>
                <a:cs typeface="Aldhabi" panose="020F0502020204030204" pitchFamily="2" charset="-78"/>
              </a:rPr>
              <a:t>Business Idea Presentation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Reusable smart water bottle | REBO Bottle">
            <a:extLst>
              <a:ext uri="{FF2B5EF4-FFF2-40B4-BE49-F238E27FC236}">
                <a16:creationId xmlns:a16="http://schemas.microsoft.com/office/drawing/2014/main" id="{E17FEAF4-785B-BB70-DDBA-D940D32829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>
            <a:fillRect/>
          </a:stretch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97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1A31B-0D2C-89F1-667C-9299BC083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Amasis MT Pro Medium" panose="02040604050005020304" pitchFamily="18" charset="0"/>
              </a:rPr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D1C82-B794-BCB5-6CBF-6570BC666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Product : Smart reusable water bottle with hydration tracking</a:t>
            </a:r>
          </a:p>
          <a:p>
            <a:r>
              <a:rPr lang="en-GB" dirty="0"/>
              <a:t>Service : Mobile app sync for reminders and stats</a:t>
            </a:r>
          </a:p>
          <a:p>
            <a:r>
              <a:rPr lang="en-GB" dirty="0"/>
              <a:t>Management Structure : Founder + marketing, finance, operations</a:t>
            </a:r>
          </a:p>
          <a:p>
            <a:r>
              <a:rPr lang="en-GB" dirty="0"/>
              <a:t>Legal Format : Limited Liability Company (LLC)</a:t>
            </a:r>
          </a:p>
        </p:txBody>
      </p:sp>
    </p:spTree>
    <p:extLst>
      <p:ext uri="{BB962C8B-B14F-4D97-AF65-F5344CB8AC3E}">
        <p14:creationId xmlns:p14="http://schemas.microsoft.com/office/powerpoint/2010/main" val="750800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19E27-67E8-0E62-934F-BDD85A75C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Amasis MT Pro Medium" panose="02040604050005020304" pitchFamily="18" charset="0"/>
              </a:rPr>
              <a:t>Environmental Analysis - 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788B9-CCA3-1F4D-1451-43F6BE4AB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: Sustainability policies encourage eco-products</a:t>
            </a:r>
          </a:p>
          <a:p>
            <a:r>
              <a:rPr lang="en-GB" dirty="0"/>
              <a:t>Economic : Growing consumer spending on wellness</a:t>
            </a:r>
          </a:p>
          <a:p>
            <a:r>
              <a:rPr lang="en-GB" dirty="0"/>
              <a:t>Social : Increased health and environmental awareness</a:t>
            </a:r>
          </a:p>
          <a:p>
            <a:r>
              <a:rPr lang="en-GB" dirty="0"/>
              <a:t>Technological : IoT devices and app integration</a:t>
            </a:r>
          </a:p>
          <a:p>
            <a:r>
              <a:rPr lang="en-GB" dirty="0"/>
              <a:t>Environmental : Focus on reducing plastic waste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682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95355-C3E8-CC43-18FE-17A9EC824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Amasis MT Pro Medium" panose="02040604050005020304" pitchFamily="18" charset="0"/>
              </a:rPr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A4C7F-0C0E-D172-53C0-79B6F59A1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media campaigns with influencers </a:t>
            </a:r>
          </a:p>
          <a:p>
            <a:r>
              <a:rPr lang="en-GB" dirty="0"/>
              <a:t>Partnerships with gyms and wellness </a:t>
            </a:r>
            <a:r>
              <a:rPr lang="en-GB" dirty="0" err="1"/>
              <a:t>centers</a:t>
            </a:r>
            <a:r>
              <a:rPr lang="en-GB" dirty="0"/>
              <a:t> </a:t>
            </a:r>
          </a:p>
          <a:p>
            <a:r>
              <a:rPr lang="en-GB" dirty="0"/>
              <a:t>Eco-friendly branding targeting millennials </a:t>
            </a:r>
          </a:p>
          <a:p>
            <a:r>
              <a:rPr lang="en-GB" dirty="0"/>
              <a:t>Discounts for university students </a:t>
            </a:r>
          </a:p>
        </p:txBody>
      </p:sp>
    </p:spTree>
    <p:extLst>
      <p:ext uri="{BB962C8B-B14F-4D97-AF65-F5344CB8AC3E}">
        <p14:creationId xmlns:p14="http://schemas.microsoft.com/office/powerpoint/2010/main" val="1747482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FF4A9-3DBA-A163-83AF-65E689D6D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Amasis MT Pro Medium" panose="02040604050005020304" pitchFamily="18" charset="0"/>
              </a:rPr>
              <a:t>Funding Requirements &amp; Initials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DEDD5-3731-702E-7774-2D53CD07E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Total funding required : $25,000</a:t>
            </a:r>
          </a:p>
          <a:p>
            <a:r>
              <a:rPr lang="en-GB" dirty="0"/>
              <a:t>Manufacturing : $12,000</a:t>
            </a:r>
          </a:p>
          <a:p>
            <a:r>
              <a:rPr lang="en-GB" dirty="0"/>
              <a:t>App development : $6,000</a:t>
            </a:r>
          </a:p>
          <a:p>
            <a:r>
              <a:rPr lang="en-GB" dirty="0"/>
              <a:t>Marketing : $5,000</a:t>
            </a:r>
          </a:p>
          <a:p>
            <a:r>
              <a:rPr lang="en-GB" dirty="0"/>
              <a:t>Legal &amp; admin : $2,0007</a:t>
            </a:r>
          </a:p>
        </p:txBody>
      </p:sp>
    </p:spTree>
    <p:extLst>
      <p:ext uri="{BB962C8B-B14F-4D97-AF65-F5344CB8AC3E}">
        <p14:creationId xmlns:p14="http://schemas.microsoft.com/office/powerpoint/2010/main" val="1686768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10B1D020C9DD4497C086D7D5D1F2DD" ma:contentTypeVersion="5" ma:contentTypeDescription="Create a new document." ma:contentTypeScope="" ma:versionID="9fa0abcb87468d6f4fcdd955405ba071">
  <xsd:schema xmlns:xsd="http://www.w3.org/2001/XMLSchema" xmlns:xs="http://www.w3.org/2001/XMLSchema" xmlns:p="http://schemas.microsoft.com/office/2006/metadata/properties" xmlns:ns3="9ad724d2-936a-4e87-aefe-ecd4a0377740" targetNamespace="http://schemas.microsoft.com/office/2006/metadata/properties" ma:root="true" ma:fieldsID="757329c6b529d31eee9e6060f2b46a58" ns3:_="">
    <xsd:import namespace="9ad724d2-936a-4e87-aefe-ecd4a037774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724d2-936a-4e87-aefe-ecd4a037774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ad724d2-936a-4e87-aefe-ecd4a0377740" xsi:nil="true"/>
  </documentManagement>
</p:properties>
</file>

<file path=customXml/itemProps1.xml><?xml version="1.0" encoding="utf-8"?>
<ds:datastoreItem xmlns:ds="http://schemas.openxmlformats.org/officeDocument/2006/customXml" ds:itemID="{A7C80E28-42B8-4A97-A1C2-28D5969CDD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d724d2-936a-4e87-aefe-ecd4a037774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9EF158-D911-4C91-A0CB-E9AA0C0A18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A1C8CD-54B7-45AD-AC20-1C53C9C33767}">
  <ds:schemaRefs>
    <ds:schemaRef ds:uri="9ad724d2-936a-4e87-aefe-ecd4a0377740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142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Aldhabi</vt:lpstr>
      <vt:lpstr>Amasis MT Pro Medium</vt:lpstr>
      <vt:lpstr>Arial</vt:lpstr>
      <vt:lpstr>Calibri</vt:lpstr>
      <vt:lpstr>Calibri Light</vt:lpstr>
      <vt:lpstr>Office Theme</vt:lpstr>
      <vt:lpstr>Eco Hydrate – Smart Reusable  Water Bottle</vt:lpstr>
      <vt:lpstr>Overview of the Business Idea</vt:lpstr>
      <vt:lpstr>Environmental Analysis - PESTEL</vt:lpstr>
      <vt:lpstr>Marketing Strategies</vt:lpstr>
      <vt:lpstr>Funding Requirements &amp; Initials Cost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EcoHydrate – Smart Reusable  Water Bottle</dc:title>
  <dc:creator>Denisa Slivkova (2513002)</dc:creator>
  <cp:lastModifiedBy>Cosmin-Adrian Farimita (2427440)</cp:lastModifiedBy>
  <cp:revision>2</cp:revision>
  <dcterms:created xsi:type="dcterms:W3CDTF">2025-12-07T13:36:32Z</dcterms:created>
  <dcterms:modified xsi:type="dcterms:W3CDTF">2025-12-07T14:22:06Z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0x0101005710B1D020C9DD4497C086D7D5D1F2DD</vt:lpwstr>
  </property>
</Properties>
</file>