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8"/>
  </p:notesMasterIdLst>
  <p:handoutMasterIdLst>
    <p:handoutMasterId r:id="rId39"/>
  </p:handoutMasterIdLst>
  <p:sldIdLst>
    <p:sldId id="256" r:id="rId4"/>
    <p:sldId id="257" r:id="rId5"/>
    <p:sldId id="258" r:id="rId6"/>
    <p:sldId id="267" r:id="rId7"/>
    <p:sldId id="319" r:id="rId8"/>
    <p:sldId id="311" r:id="rId9"/>
    <p:sldId id="273" r:id="rId10"/>
    <p:sldId id="274" r:id="rId11"/>
    <p:sldId id="307" r:id="rId12"/>
    <p:sldId id="326" r:id="rId13"/>
    <p:sldId id="327" r:id="rId14"/>
    <p:sldId id="328" r:id="rId15"/>
    <p:sldId id="299" r:id="rId16"/>
    <p:sldId id="279" r:id="rId17"/>
    <p:sldId id="301" r:id="rId18"/>
    <p:sldId id="312" r:id="rId19"/>
    <p:sldId id="313" r:id="rId20"/>
    <p:sldId id="314" r:id="rId21"/>
    <p:sldId id="316" r:id="rId22"/>
    <p:sldId id="282" r:id="rId23"/>
    <p:sldId id="287" r:id="rId24"/>
    <p:sldId id="322" r:id="rId25"/>
    <p:sldId id="296" r:id="rId26"/>
    <p:sldId id="290" r:id="rId27"/>
    <p:sldId id="288" r:id="rId28"/>
    <p:sldId id="323" r:id="rId29"/>
    <p:sldId id="289" r:id="rId30"/>
    <p:sldId id="291" r:id="rId31"/>
    <p:sldId id="293" r:id="rId32"/>
    <p:sldId id="292" r:id="rId33"/>
    <p:sldId id="295" r:id="rId34"/>
    <p:sldId id="329" r:id="rId35"/>
    <p:sldId id="324" r:id="rId36"/>
    <p:sldId id="325" r:id="rId37"/>
  </p:sldIdLst>
  <p:sldSz cx="9144000" cy="6858000" type="screen4x3"/>
  <p:notesSz cx="6797675" cy="9926638"/>
  <p:custShowLst>
    <p:custShow name="Lecture Presentation" id="0">
      <p:sldLst>
        <p:sld r:id="rId4"/>
        <p:sld r:id="rId5"/>
        <p:sld r:id="rId6"/>
        <p:sld r:id="rId7"/>
        <p:sld r:id="rId8"/>
        <p:sld r:id="rId9"/>
        <p:sld r:id="rId10"/>
        <p:sld r:id="rId36"/>
        <p:sld r:id="rId37"/>
        <p:sld r:id="rId11"/>
        <p:sld r:id="rId12"/>
        <p:sld r:id="rId16"/>
        <p:sld r:id="rId17"/>
        <p:sld r:id="rId18"/>
        <p:sld r:id="rId19"/>
        <p:sld r:id="rId20"/>
        <p:sld r:id="rId21"/>
        <p:sld r:id="rId22"/>
        <p:sld r:id="rId23"/>
        <p:sld r:id="rId24"/>
        <p:sld r:id="rId25"/>
        <p:sld r:id="rId26"/>
        <p:sld r:id="rId27"/>
        <p:sld r:id="rId28"/>
        <p:sld r:id="rId29"/>
        <p:sld r:id="rId30"/>
        <p:sld r:id="rId31"/>
        <p:sld r:id="rId32"/>
        <p:sld r:id="rId33"/>
        <p:sld r:id="rId34"/>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79" autoAdjust="0"/>
  </p:normalViewPr>
  <p:slideViewPr>
    <p:cSldViewPr>
      <p:cViewPr varScale="1">
        <p:scale>
          <a:sx n="88" d="100"/>
          <a:sy n="88" d="100"/>
        </p:scale>
        <p:origin x="67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9EC5B-3783-4C02-BC69-5C5B8EC577D9}"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73A2D5AA-A285-47E2-BF51-9E2B1B364774}">
      <dgm:prSet phldrT="[Text]"/>
      <dgm:spPr/>
      <dgm:t>
        <a:bodyPr/>
        <a:lstStyle/>
        <a:p>
          <a:r>
            <a:rPr lang="en-GB" dirty="0"/>
            <a:t>Content</a:t>
          </a:r>
        </a:p>
      </dgm:t>
    </dgm:pt>
    <dgm:pt modelId="{0A07872C-D7EB-49B1-80D0-AA1C6488659A}" type="parTrans" cxnId="{363DCF20-4045-4FA4-8185-1CC22E616DD6}">
      <dgm:prSet/>
      <dgm:spPr/>
      <dgm:t>
        <a:bodyPr/>
        <a:lstStyle/>
        <a:p>
          <a:endParaRPr lang="en-GB"/>
        </a:p>
      </dgm:t>
    </dgm:pt>
    <dgm:pt modelId="{708EE1F6-C256-4674-8FDE-ED6743AB8E64}" type="sibTrans" cxnId="{363DCF20-4045-4FA4-8185-1CC22E616DD6}">
      <dgm:prSet/>
      <dgm:spPr/>
      <dgm:t>
        <a:bodyPr/>
        <a:lstStyle/>
        <a:p>
          <a:endParaRPr lang="en-GB"/>
        </a:p>
      </dgm:t>
    </dgm:pt>
    <dgm:pt modelId="{731AD390-7C70-48A3-B964-383E4CF299D2}">
      <dgm:prSet phldrT="[Text]"/>
      <dgm:spPr/>
      <dgm:t>
        <a:bodyPr/>
        <a:lstStyle/>
        <a:p>
          <a:r>
            <a:rPr lang="en-GB" dirty="0"/>
            <a:t>Purpose</a:t>
          </a:r>
        </a:p>
      </dgm:t>
    </dgm:pt>
    <dgm:pt modelId="{ED4E5AC7-8DFF-47F1-A0DC-D900AEA9C189}" type="parTrans" cxnId="{D779E949-BB55-450E-B057-F4D1224BA4C1}">
      <dgm:prSet/>
      <dgm:spPr/>
      <dgm:t>
        <a:bodyPr/>
        <a:lstStyle/>
        <a:p>
          <a:endParaRPr lang="en-GB"/>
        </a:p>
      </dgm:t>
    </dgm:pt>
    <dgm:pt modelId="{8007ED00-755F-4CE8-A90F-EAB5DEB69542}" type="sibTrans" cxnId="{D779E949-BB55-450E-B057-F4D1224BA4C1}">
      <dgm:prSet/>
      <dgm:spPr/>
      <dgm:t>
        <a:bodyPr/>
        <a:lstStyle/>
        <a:p>
          <a:endParaRPr lang="en-GB"/>
        </a:p>
      </dgm:t>
    </dgm:pt>
    <dgm:pt modelId="{467FA3FF-5ABB-4921-90B1-1A89BCA462BB}">
      <dgm:prSet phldrT="[Text]"/>
      <dgm:spPr/>
      <dgm:t>
        <a:bodyPr/>
        <a:lstStyle/>
        <a:p>
          <a:r>
            <a:rPr lang="en-GB" dirty="0"/>
            <a:t>Voice &amp; Tone</a:t>
          </a:r>
        </a:p>
      </dgm:t>
    </dgm:pt>
    <dgm:pt modelId="{7178BD28-BF89-44C9-96E8-9F579147B3F5}" type="parTrans" cxnId="{64A39B91-D7E2-452A-90F2-F6895CFBE240}">
      <dgm:prSet/>
      <dgm:spPr/>
      <dgm:t>
        <a:bodyPr/>
        <a:lstStyle/>
        <a:p>
          <a:endParaRPr lang="en-GB"/>
        </a:p>
      </dgm:t>
    </dgm:pt>
    <dgm:pt modelId="{52E3D67E-668D-4CAF-9E8D-0C8ADFF78313}" type="sibTrans" cxnId="{64A39B91-D7E2-452A-90F2-F6895CFBE240}">
      <dgm:prSet/>
      <dgm:spPr/>
      <dgm:t>
        <a:bodyPr/>
        <a:lstStyle/>
        <a:p>
          <a:endParaRPr lang="en-GB"/>
        </a:p>
      </dgm:t>
    </dgm:pt>
    <dgm:pt modelId="{D36D7ADE-D471-4A5F-9EEF-483C665EB48D}">
      <dgm:prSet phldrT="[Text]"/>
      <dgm:spPr/>
      <dgm:t>
        <a:bodyPr/>
        <a:lstStyle/>
        <a:p>
          <a:r>
            <a:rPr lang="en-GB" dirty="0"/>
            <a:t>Reading Levels</a:t>
          </a:r>
        </a:p>
      </dgm:t>
    </dgm:pt>
    <dgm:pt modelId="{8198CE39-77DE-4889-84EE-62281B059ABF}" type="parTrans" cxnId="{52EAE529-B3E3-4981-A4D9-D569213107F5}">
      <dgm:prSet/>
      <dgm:spPr/>
      <dgm:t>
        <a:bodyPr/>
        <a:lstStyle/>
        <a:p>
          <a:endParaRPr lang="en-GB"/>
        </a:p>
      </dgm:t>
    </dgm:pt>
    <dgm:pt modelId="{729D0F81-0B6E-4AC9-986A-1CDDF45A068D}" type="sibTrans" cxnId="{52EAE529-B3E3-4981-A4D9-D569213107F5}">
      <dgm:prSet/>
      <dgm:spPr/>
      <dgm:t>
        <a:bodyPr/>
        <a:lstStyle/>
        <a:p>
          <a:endParaRPr lang="en-GB"/>
        </a:p>
      </dgm:t>
    </dgm:pt>
    <dgm:pt modelId="{88AD0011-2AB6-4461-9AFF-3E7C56EA7328}">
      <dgm:prSet phldrT="[Text]"/>
      <dgm:spPr/>
      <dgm:t>
        <a:bodyPr/>
        <a:lstStyle/>
        <a:p>
          <a:r>
            <a:rPr lang="en-GB" dirty="0"/>
            <a:t>Visual</a:t>
          </a:r>
        </a:p>
      </dgm:t>
    </dgm:pt>
    <dgm:pt modelId="{99FC82D1-1B7B-4CD4-9D2A-B642EF5577C0}" type="parTrans" cxnId="{AFDB9FA8-562B-4F39-95FB-221C9F040F02}">
      <dgm:prSet/>
      <dgm:spPr/>
      <dgm:t>
        <a:bodyPr/>
        <a:lstStyle/>
        <a:p>
          <a:endParaRPr lang="en-GB"/>
        </a:p>
      </dgm:t>
    </dgm:pt>
    <dgm:pt modelId="{943600A3-7659-4EB6-A3D6-4E9935E25951}" type="sibTrans" cxnId="{AFDB9FA8-562B-4F39-95FB-221C9F040F02}">
      <dgm:prSet/>
      <dgm:spPr/>
      <dgm:t>
        <a:bodyPr/>
        <a:lstStyle/>
        <a:p>
          <a:endParaRPr lang="en-GB"/>
        </a:p>
      </dgm:t>
    </dgm:pt>
    <dgm:pt modelId="{35897550-F71D-4E67-8997-EB496EEFA8E5}">
      <dgm:prSet phldrT="[Text]"/>
      <dgm:spPr/>
      <dgm:t>
        <a:bodyPr/>
        <a:lstStyle/>
        <a:p>
          <a:r>
            <a:rPr lang="en-GB" dirty="0"/>
            <a:t>Colour</a:t>
          </a:r>
        </a:p>
      </dgm:t>
    </dgm:pt>
    <dgm:pt modelId="{86CCF396-3F81-4ACF-8D9B-C406491A081F}" type="parTrans" cxnId="{53E09D78-CF42-4168-886B-0542D64C1674}">
      <dgm:prSet/>
      <dgm:spPr/>
      <dgm:t>
        <a:bodyPr/>
        <a:lstStyle/>
        <a:p>
          <a:endParaRPr lang="en-GB"/>
        </a:p>
      </dgm:t>
    </dgm:pt>
    <dgm:pt modelId="{E1B1CF06-DAB8-4268-A401-9162D04BFA35}" type="sibTrans" cxnId="{53E09D78-CF42-4168-886B-0542D64C1674}">
      <dgm:prSet/>
      <dgm:spPr/>
      <dgm:t>
        <a:bodyPr/>
        <a:lstStyle/>
        <a:p>
          <a:endParaRPr lang="en-GB"/>
        </a:p>
      </dgm:t>
    </dgm:pt>
    <dgm:pt modelId="{8686C9FE-8197-40F1-B9A2-603740A04D98}">
      <dgm:prSet phldrT="[Text]"/>
      <dgm:spPr/>
      <dgm:t>
        <a:bodyPr/>
        <a:lstStyle/>
        <a:p>
          <a:r>
            <a:rPr lang="en-GB" dirty="0"/>
            <a:t>Layout</a:t>
          </a:r>
        </a:p>
      </dgm:t>
    </dgm:pt>
    <dgm:pt modelId="{42345278-2EEE-4248-B27E-9E2B51EE6AA3}" type="parTrans" cxnId="{33BCF7A7-FC6E-4429-8FF7-D0FF3ED5236C}">
      <dgm:prSet/>
      <dgm:spPr/>
      <dgm:t>
        <a:bodyPr/>
        <a:lstStyle/>
        <a:p>
          <a:endParaRPr lang="en-GB"/>
        </a:p>
      </dgm:t>
    </dgm:pt>
    <dgm:pt modelId="{E8774B4F-9E32-4D71-A527-C1F95A4C3D43}" type="sibTrans" cxnId="{33BCF7A7-FC6E-4429-8FF7-D0FF3ED5236C}">
      <dgm:prSet/>
      <dgm:spPr/>
      <dgm:t>
        <a:bodyPr/>
        <a:lstStyle/>
        <a:p>
          <a:endParaRPr lang="en-GB"/>
        </a:p>
      </dgm:t>
    </dgm:pt>
    <dgm:pt modelId="{022A5BE9-3A20-4ED6-BA69-C489FEFFAB75}">
      <dgm:prSet phldrT="[Text]"/>
      <dgm:spPr/>
      <dgm:t>
        <a:bodyPr/>
        <a:lstStyle/>
        <a:p>
          <a:r>
            <a:rPr lang="en-GB" dirty="0"/>
            <a:t>Grammar/Spelling Choices</a:t>
          </a:r>
        </a:p>
      </dgm:t>
    </dgm:pt>
    <dgm:pt modelId="{6AE13717-02C5-4F82-896E-FEFBD6C84B04}" type="parTrans" cxnId="{8512FBFC-0E7C-4D65-8E76-34591AC00815}">
      <dgm:prSet/>
      <dgm:spPr/>
      <dgm:t>
        <a:bodyPr/>
        <a:lstStyle/>
        <a:p>
          <a:endParaRPr lang="en-GB"/>
        </a:p>
      </dgm:t>
    </dgm:pt>
    <dgm:pt modelId="{02127A41-6CF7-4508-B81A-AA548D7932C4}" type="sibTrans" cxnId="{8512FBFC-0E7C-4D65-8E76-34591AC00815}">
      <dgm:prSet/>
      <dgm:spPr/>
      <dgm:t>
        <a:bodyPr/>
        <a:lstStyle/>
        <a:p>
          <a:endParaRPr lang="en-GB"/>
        </a:p>
      </dgm:t>
    </dgm:pt>
    <dgm:pt modelId="{E0042228-850F-4543-AA30-9983AF2503CA}">
      <dgm:prSet phldrT="[Text]"/>
      <dgm:spPr/>
      <dgm:t>
        <a:bodyPr/>
        <a:lstStyle/>
        <a:p>
          <a:r>
            <a:rPr lang="en-GB" dirty="0"/>
            <a:t>Typography</a:t>
          </a:r>
        </a:p>
      </dgm:t>
    </dgm:pt>
    <dgm:pt modelId="{5EDA664B-A511-4D58-AF09-42C68D7389F1}" type="parTrans" cxnId="{3AFB81B6-DCF3-497D-8EAE-C25F8158D538}">
      <dgm:prSet/>
      <dgm:spPr/>
      <dgm:t>
        <a:bodyPr/>
        <a:lstStyle/>
        <a:p>
          <a:endParaRPr lang="en-GB"/>
        </a:p>
      </dgm:t>
    </dgm:pt>
    <dgm:pt modelId="{36B1D371-D10F-4596-9405-E93557CAC666}" type="sibTrans" cxnId="{3AFB81B6-DCF3-497D-8EAE-C25F8158D538}">
      <dgm:prSet/>
      <dgm:spPr/>
      <dgm:t>
        <a:bodyPr/>
        <a:lstStyle/>
        <a:p>
          <a:endParaRPr lang="en-GB"/>
        </a:p>
      </dgm:t>
    </dgm:pt>
    <dgm:pt modelId="{4B86EE3B-CF5E-45A8-AB31-471773113252}">
      <dgm:prSet phldrT="[Text]"/>
      <dgm:spPr/>
      <dgm:t>
        <a:bodyPr/>
        <a:lstStyle/>
        <a:p>
          <a:r>
            <a:rPr lang="en-GB" dirty="0"/>
            <a:t>Images</a:t>
          </a:r>
        </a:p>
      </dgm:t>
    </dgm:pt>
    <dgm:pt modelId="{FA1032E5-E8BE-4E3F-BC30-1D70400B45FB}" type="parTrans" cxnId="{043CFBC2-8A59-45B8-B0A8-E891741493DD}">
      <dgm:prSet/>
      <dgm:spPr/>
      <dgm:t>
        <a:bodyPr/>
        <a:lstStyle/>
        <a:p>
          <a:endParaRPr lang="en-GB"/>
        </a:p>
      </dgm:t>
    </dgm:pt>
    <dgm:pt modelId="{D1D70369-0407-4E0F-BAFF-486E4E2F8044}" type="sibTrans" cxnId="{043CFBC2-8A59-45B8-B0A8-E891741493DD}">
      <dgm:prSet/>
      <dgm:spPr/>
      <dgm:t>
        <a:bodyPr/>
        <a:lstStyle/>
        <a:p>
          <a:endParaRPr lang="en-GB"/>
        </a:p>
      </dgm:t>
    </dgm:pt>
    <dgm:pt modelId="{2DA1272C-0094-4C6E-B784-9CCA7B41A9F1}">
      <dgm:prSet phldrT="[Text]"/>
      <dgm:spPr/>
      <dgm:t>
        <a:bodyPr/>
        <a:lstStyle/>
        <a:p>
          <a:r>
            <a:rPr lang="en-GB" dirty="0"/>
            <a:t>Icons</a:t>
          </a:r>
        </a:p>
      </dgm:t>
    </dgm:pt>
    <dgm:pt modelId="{D6A63D50-0452-4494-8897-7CC15481B3A5}" type="parTrans" cxnId="{B421C556-D95A-46A2-8E96-470A16F88FC0}">
      <dgm:prSet/>
      <dgm:spPr/>
      <dgm:t>
        <a:bodyPr/>
        <a:lstStyle/>
        <a:p>
          <a:endParaRPr lang="en-GB"/>
        </a:p>
      </dgm:t>
    </dgm:pt>
    <dgm:pt modelId="{9C05ADF5-38B7-4FD2-AAB2-09249BBD779A}" type="sibTrans" cxnId="{B421C556-D95A-46A2-8E96-470A16F88FC0}">
      <dgm:prSet/>
      <dgm:spPr/>
      <dgm:t>
        <a:bodyPr/>
        <a:lstStyle/>
        <a:p>
          <a:endParaRPr lang="en-GB"/>
        </a:p>
      </dgm:t>
    </dgm:pt>
    <dgm:pt modelId="{A4F99B04-0C3E-44D4-A9D9-344F5DA47474}">
      <dgm:prSet phldrT="[Text]"/>
      <dgm:spPr/>
      <dgm:t>
        <a:bodyPr/>
        <a:lstStyle/>
        <a:p>
          <a:r>
            <a:rPr lang="en-GB" dirty="0"/>
            <a:t>F Pattern</a:t>
          </a:r>
        </a:p>
      </dgm:t>
    </dgm:pt>
    <dgm:pt modelId="{66131417-7BB8-45AE-83EC-E57194C82C9C}" type="parTrans" cxnId="{C6E026A5-163A-4223-986D-DAA4FC3776EC}">
      <dgm:prSet/>
      <dgm:spPr/>
      <dgm:t>
        <a:bodyPr/>
        <a:lstStyle/>
        <a:p>
          <a:endParaRPr lang="en-GB"/>
        </a:p>
      </dgm:t>
    </dgm:pt>
    <dgm:pt modelId="{A97F2D72-ABA7-436E-93D0-C1DCFC83755C}" type="sibTrans" cxnId="{C6E026A5-163A-4223-986D-DAA4FC3776EC}">
      <dgm:prSet/>
      <dgm:spPr/>
      <dgm:t>
        <a:bodyPr/>
        <a:lstStyle/>
        <a:p>
          <a:endParaRPr lang="en-GB"/>
        </a:p>
      </dgm:t>
    </dgm:pt>
    <dgm:pt modelId="{780ABCA2-E618-43ED-9EF2-BFB3E8A31772}">
      <dgm:prSet phldrT="[Text]"/>
      <dgm:spPr/>
      <dgm:t>
        <a:bodyPr/>
        <a:lstStyle/>
        <a:p>
          <a:r>
            <a:rPr lang="en-GB" dirty="0"/>
            <a:t>Grids</a:t>
          </a:r>
        </a:p>
      </dgm:t>
    </dgm:pt>
    <dgm:pt modelId="{7835C1B5-CDEE-49DD-9A19-C4D6E9955F32}" type="parTrans" cxnId="{7DB8B785-A508-40D8-94B9-BC626DFD4CCD}">
      <dgm:prSet/>
      <dgm:spPr/>
      <dgm:t>
        <a:bodyPr/>
        <a:lstStyle/>
        <a:p>
          <a:endParaRPr lang="en-GB"/>
        </a:p>
      </dgm:t>
    </dgm:pt>
    <dgm:pt modelId="{5CD2CF06-3BF6-47F1-A91F-C3F3A8DC16B0}" type="sibTrans" cxnId="{7DB8B785-A508-40D8-94B9-BC626DFD4CCD}">
      <dgm:prSet/>
      <dgm:spPr/>
      <dgm:t>
        <a:bodyPr/>
        <a:lstStyle/>
        <a:p>
          <a:endParaRPr lang="en-GB"/>
        </a:p>
      </dgm:t>
    </dgm:pt>
    <dgm:pt modelId="{7A5AE4CA-2644-4C00-8B6C-DE38231A1E6A}">
      <dgm:prSet phldrT="[Text]"/>
      <dgm:spPr/>
      <dgm:t>
        <a:bodyPr/>
        <a:lstStyle/>
        <a:p>
          <a:r>
            <a:rPr lang="en-GB" dirty="0"/>
            <a:t>Mobile Friendly</a:t>
          </a:r>
        </a:p>
      </dgm:t>
    </dgm:pt>
    <dgm:pt modelId="{A10F91CA-BA8E-4D9C-B0D7-88F32BF990F0}" type="parTrans" cxnId="{630E5582-CB59-461E-B0C4-468F6AF309B8}">
      <dgm:prSet/>
      <dgm:spPr/>
      <dgm:t>
        <a:bodyPr/>
        <a:lstStyle/>
        <a:p>
          <a:endParaRPr lang="en-GB"/>
        </a:p>
      </dgm:t>
    </dgm:pt>
    <dgm:pt modelId="{06D9D3AD-3BEB-4ECB-99D9-7031165954C1}" type="sibTrans" cxnId="{630E5582-CB59-461E-B0C4-468F6AF309B8}">
      <dgm:prSet/>
      <dgm:spPr/>
      <dgm:t>
        <a:bodyPr/>
        <a:lstStyle/>
        <a:p>
          <a:endParaRPr lang="en-GB"/>
        </a:p>
      </dgm:t>
    </dgm:pt>
    <dgm:pt modelId="{453A6BB9-81A8-42B7-94DE-CAF08BD223BE}">
      <dgm:prSet phldrT="[Text]"/>
      <dgm:spPr/>
      <dgm:t>
        <a:bodyPr/>
        <a:lstStyle/>
        <a:p>
          <a:r>
            <a:rPr lang="en-GB" dirty="0"/>
            <a:t>Target Audience</a:t>
          </a:r>
        </a:p>
      </dgm:t>
    </dgm:pt>
    <dgm:pt modelId="{3A530BDD-592B-4329-9DD6-04E6346BA08E}" type="parTrans" cxnId="{A139565A-ECFF-4874-870D-551CF1778C82}">
      <dgm:prSet/>
      <dgm:spPr/>
      <dgm:t>
        <a:bodyPr/>
        <a:lstStyle/>
        <a:p>
          <a:endParaRPr lang="en-GB"/>
        </a:p>
      </dgm:t>
    </dgm:pt>
    <dgm:pt modelId="{449EBDFE-EDB0-4952-9013-C236B9D251D8}" type="sibTrans" cxnId="{A139565A-ECFF-4874-870D-551CF1778C82}">
      <dgm:prSet/>
      <dgm:spPr/>
      <dgm:t>
        <a:bodyPr/>
        <a:lstStyle/>
        <a:p>
          <a:endParaRPr lang="en-GB"/>
        </a:p>
      </dgm:t>
    </dgm:pt>
    <dgm:pt modelId="{8C41F870-6A73-4DCF-949E-C37B3F95F2E0}">
      <dgm:prSet phldrT="[Text]"/>
      <dgm:spPr/>
      <dgm:t>
        <a:bodyPr/>
        <a:lstStyle/>
        <a:p>
          <a:r>
            <a:rPr lang="en-GB" dirty="0"/>
            <a:t>Design Trends</a:t>
          </a:r>
        </a:p>
      </dgm:t>
    </dgm:pt>
    <dgm:pt modelId="{F6491C19-5EAB-45C3-B3EE-05DE9828837F}" type="parTrans" cxnId="{73AEDEBF-FDC0-4C1F-BE0C-1474F7117DAA}">
      <dgm:prSet/>
      <dgm:spPr/>
      <dgm:t>
        <a:bodyPr/>
        <a:lstStyle/>
        <a:p>
          <a:endParaRPr lang="en-GB"/>
        </a:p>
      </dgm:t>
    </dgm:pt>
    <dgm:pt modelId="{98ABBD80-35B3-4054-92A7-F5B79D4CDEA6}" type="sibTrans" cxnId="{73AEDEBF-FDC0-4C1F-BE0C-1474F7117DAA}">
      <dgm:prSet/>
      <dgm:spPr/>
      <dgm:t>
        <a:bodyPr/>
        <a:lstStyle/>
        <a:p>
          <a:endParaRPr lang="en-GB"/>
        </a:p>
      </dgm:t>
    </dgm:pt>
    <dgm:pt modelId="{3E50377C-6312-4DB6-90DD-11EDAFB0DDAA}">
      <dgm:prSet phldrT="[Text]"/>
      <dgm:spPr/>
      <dgm:t>
        <a:bodyPr/>
        <a:lstStyle/>
        <a:p>
          <a:r>
            <a:rPr lang="en-GB" dirty="0"/>
            <a:t>Z Pattern</a:t>
          </a:r>
        </a:p>
      </dgm:t>
    </dgm:pt>
    <dgm:pt modelId="{29A61FAD-083C-45FE-92F3-78D48BE391A7}" type="parTrans" cxnId="{8C727E9F-BFB7-4EE0-B8E3-B0AB553EC735}">
      <dgm:prSet/>
      <dgm:spPr/>
      <dgm:t>
        <a:bodyPr/>
        <a:lstStyle/>
        <a:p>
          <a:endParaRPr lang="en-GB"/>
        </a:p>
      </dgm:t>
    </dgm:pt>
    <dgm:pt modelId="{9A4450B6-A25B-4688-847E-85327CA5CBEE}" type="sibTrans" cxnId="{8C727E9F-BFB7-4EE0-B8E3-B0AB553EC735}">
      <dgm:prSet/>
      <dgm:spPr/>
      <dgm:t>
        <a:bodyPr/>
        <a:lstStyle/>
        <a:p>
          <a:endParaRPr lang="en-GB"/>
        </a:p>
      </dgm:t>
    </dgm:pt>
    <dgm:pt modelId="{3B0DB428-835C-4F33-8584-5F99BBE1666E}">
      <dgm:prSet phldrT="[Text]"/>
      <dgm:spPr/>
      <dgm:t>
        <a:bodyPr/>
        <a:lstStyle/>
        <a:p>
          <a:r>
            <a:rPr lang="en-GB" dirty="0"/>
            <a:t>Navigation</a:t>
          </a:r>
        </a:p>
      </dgm:t>
    </dgm:pt>
    <dgm:pt modelId="{2E2D39F2-22B2-4D5A-B7E6-B0169BA40D29}" type="parTrans" cxnId="{298DD828-6AC0-4D1F-9D7E-29A07CC5974D}">
      <dgm:prSet/>
      <dgm:spPr/>
      <dgm:t>
        <a:bodyPr/>
        <a:lstStyle/>
        <a:p>
          <a:endParaRPr lang="en-GB"/>
        </a:p>
      </dgm:t>
    </dgm:pt>
    <dgm:pt modelId="{509171DE-5244-4D26-911D-1FDCB595707E}" type="sibTrans" cxnId="{298DD828-6AC0-4D1F-9D7E-29A07CC5974D}">
      <dgm:prSet/>
      <dgm:spPr/>
      <dgm:t>
        <a:bodyPr/>
        <a:lstStyle/>
        <a:p>
          <a:endParaRPr lang="en-GB"/>
        </a:p>
      </dgm:t>
    </dgm:pt>
    <dgm:pt modelId="{3347DB41-243E-4384-9974-62B94341D568}">
      <dgm:prSet phldrT="[Text]"/>
      <dgm:spPr/>
      <dgm:t>
        <a:bodyPr/>
        <a:lstStyle/>
        <a:p>
          <a:r>
            <a:rPr lang="en-GB" dirty="0"/>
            <a:t>Load Time</a:t>
          </a:r>
        </a:p>
      </dgm:t>
    </dgm:pt>
    <dgm:pt modelId="{4409D4CD-8570-4924-9A1E-AE933590DC55}" type="parTrans" cxnId="{0A6C68C4-2F16-4AD3-A4C2-49E9ABD5E8DD}">
      <dgm:prSet/>
      <dgm:spPr/>
      <dgm:t>
        <a:bodyPr/>
        <a:lstStyle/>
        <a:p>
          <a:endParaRPr lang="en-GB"/>
        </a:p>
      </dgm:t>
    </dgm:pt>
    <dgm:pt modelId="{D70F4DD3-DD6C-4B7E-A4B7-17B4C775F268}" type="sibTrans" cxnId="{0A6C68C4-2F16-4AD3-A4C2-49E9ABD5E8DD}">
      <dgm:prSet/>
      <dgm:spPr/>
      <dgm:t>
        <a:bodyPr/>
        <a:lstStyle/>
        <a:p>
          <a:endParaRPr lang="en-GB"/>
        </a:p>
      </dgm:t>
    </dgm:pt>
    <dgm:pt modelId="{0191E7C7-198D-45BD-80AF-E3958093FD8B}">
      <dgm:prSet phldrT="[Text]"/>
      <dgm:spPr/>
      <dgm:t>
        <a:bodyPr/>
        <a:lstStyle/>
        <a:p>
          <a:r>
            <a:rPr lang="en-GB" dirty="0"/>
            <a:t>Communication</a:t>
          </a:r>
        </a:p>
      </dgm:t>
    </dgm:pt>
    <dgm:pt modelId="{95F05E16-E258-4729-96A9-91D3DC2B2A2E}" type="parTrans" cxnId="{C374164B-73F8-4A75-BB15-7ACAD290BEB3}">
      <dgm:prSet/>
      <dgm:spPr/>
      <dgm:t>
        <a:bodyPr/>
        <a:lstStyle/>
        <a:p>
          <a:endParaRPr lang="en-GB"/>
        </a:p>
      </dgm:t>
    </dgm:pt>
    <dgm:pt modelId="{D8E51A3F-6F75-4A2A-B723-D582879D1EA7}" type="sibTrans" cxnId="{C374164B-73F8-4A75-BB15-7ACAD290BEB3}">
      <dgm:prSet/>
      <dgm:spPr/>
      <dgm:t>
        <a:bodyPr/>
        <a:lstStyle/>
        <a:p>
          <a:endParaRPr lang="en-GB"/>
        </a:p>
      </dgm:t>
    </dgm:pt>
    <dgm:pt modelId="{0FB5D314-317F-4018-87FA-72054BAAE637}">
      <dgm:prSet phldrT="[Text]"/>
      <dgm:spPr/>
      <dgm:t>
        <a:bodyPr/>
        <a:lstStyle/>
        <a:p>
          <a:r>
            <a:rPr lang="en-GB" dirty="0"/>
            <a:t>Visual Hierarchy</a:t>
          </a:r>
        </a:p>
      </dgm:t>
    </dgm:pt>
    <dgm:pt modelId="{E110E1AA-1C09-45F6-AD6E-DDD278774A28}" type="parTrans" cxnId="{64DCBF24-56CA-4953-B28E-F714870203AD}">
      <dgm:prSet/>
      <dgm:spPr/>
      <dgm:t>
        <a:bodyPr/>
        <a:lstStyle/>
        <a:p>
          <a:endParaRPr lang="en-GB"/>
        </a:p>
      </dgm:t>
    </dgm:pt>
    <dgm:pt modelId="{8F5E215E-2226-47C3-ACCB-19EC13793283}" type="sibTrans" cxnId="{64DCBF24-56CA-4953-B28E-F714870203AD}">
      <dgm:prSet/>
      <dgm:spPr/>
      <dgm:t>
        <a:bodyPr/>
        <a:lstStyle/>
        <a:p>
          <a:endParaRPr lang="en-GB"/>
        </a:p>
      </dgm:t>
    </dgm:pt>
    <dgm:pt modelId="{F2443D28-40A6-4639-89AB-D97E5157F4D2}">
      <dgm:prSet phldrT="[Text]"/>
      <dgm:spPr/>
      <dgm:t>
        <a:bodyPr/>
        <a:lstStyle/>
        <a:p>
          <a:r>
            <a:rPr lang="en-GB" dirty="0"/>
            <a:t>Accessibility</a:t>
          </a:r>
        </a:p>
      </dgm:t>
    </dgm:pt>
    <dgm:pt modelId="{A7B2B1BF-7EBE-40C9-864E-25E21B519379}" type="parTrans" cxnId="{29D1B38D-1B2A-4269-8BE1-56AFA215AB10}">
      <dgm:prSet/>
      <dgm:spPr/>
      <dgm:t>
        <a:bodyPr/>
        <a:lstStyle/>
        <a:p>
          <a:endParaRPr lang="en-GB"/>
        </a:p>
      </dgm:t>
    </dgm:pt>
    <dgm:pt modelId="{0B6BEC13-CC1B-4889-A912-DDC67C987EAD}" type="sibTrans" cxnId="{29D1B38D-1B2A-4269-8BE1-56AFA215AB10}">
      <dgm:prSet/>
      <dgm:spPr/>
      <dgm:t>
        <a:bodyPr/>
        <a:lstStyle/>
        <a:p>
          <a:endParaRPr lang="en-GB"/>
        </a:p>
      </dgm:t>
    </dgm:pt>
    <dgm:pt modelId="{C20B370C-F6DC-40A7-8DDE-712150E0D083}">
      <dgm:prSet phldrT="[Text]"/>
      <dgm:spPr/>
      <dgm:t>
        <a:bodyPr/>
        <a:lstStyle/>
        <a:p>
          <a:r>
            <a:rPr lang="en-GB" dirty="0"/>
            <a:t>Branding</a:t>
          </a:r>
        </a:p>
      </dgm:t>
    </dgm:pt>
    <dgm:pt modelId="{130022B5-7866-4EED-B53A-CDBEE068486E}" type="parTrans" cxnId="{C0C4EF83-815F-47F4-9407-BEE9EEEF3E86}">
      <dgm:prSet/>
      <dgm:spPr/>
      <dgm:t>
        <a:bodyPr/>
        <a:lstStyle/>
        <a:p>
          <a:endParaRPr lang="en-GB"/>
        </a:p>
      </dgm:t>
    </dgm:pt>
    <dgm:pt modelId="{996CF144-713D-4962-8ACF-33937AC53A15}" type="sibTrans" cxnId="{C0C4EF83-815F-47F4-9407-BEE9EEEF3E86}">
      <dgm:prSet/>
      <dgm:spPr/>
      <dgm:t>
        <a:bodyPr/>
        <a:lstStyle/>
        <a:p>
          <a:endParaRPr lang="en-GB"/>
        </a:p>
      </dgm:t>
    </dgm:pt>
    <dgm:pt modelId="{9CB5663C-5417-4C59-AEAF-1D251628FA64}" type="pres">
      <dgm:prSet presAssocID="{81A9EC5B-3783-4C02-BC69-5C5B8EC577D9}" presName="Name0" presStyleCnt="0">
        <dgm:presLayoutVars>
          <dgm:dir/>
          <dgm:animLvl val="lvl"/>
          <dgm:resizeHandles val="exact"/>
        </dgm:presLayoutVars>
      </dgm:prSet>
      <dgm:spPr/>
    </dgm:pt>
    <dgm:pt modelId="{677EAB10-84FE-41A9-88F8-BFE341453761}" type="pres">
      <dgm:prSet presAssocID="{73A2D5AA-A285-47E2-BF51-9E2B1B364774}" presName="composite" presStyleCnt="0"/>
      <dgm:spPr/>
    </dgm:pt>
    <dgm:pt modelId="{7A2692F5-E72F-49C9-B3C6-ED7C7CDA6990}" type="pres">
      <dgm:prSet presAssocID="{73A2D5AA-A285-47E2-BF51-9E2B1B364774}" presName="parTx" presStyleLbl="alignNode1" presStyleIdx="0" presStyleCnt="3">
        <dgm:presLayoutVars>
          <dgm:chMax val="0"/>
          <dgm:chPref val="0"/>
          <dgm:bulletEnabled val="1"/>
        </dgm:presLayoutVars>
      </dgm:prSet>
      <dgm:spPr/>
    </dgm:pt>
    <dgm:pt modelId="{EA0A20DB-8423-48A5-BEF0-E8E14CA0BB50}" type="pres">
      <dgm:prSet presAssocID="{73A2D5AA-A285-47E2-BF51-9E2B1B364774}" presName="desTx" presStyleLbl="alignAccFollowNode1" presStyleIdx="0" presStyleCnt="3">
        <dgm:presLayoutVars>
          <dgm:bulletEnabled val="1"/>
        </dgm:presLayoutVars>
      </dgm:prSet>
      <dgm:spPr/>
    </dgm:pt>
    <dgm:pt modelId="{5A1DD78E-4556-46A7-B0FF-9BB9ECE07B35}" type="pres">
      <dgm:prSet presAssocID="{708EE1F6-C256-4674-8FDE-ED6743AB8E64}" presName="space" presStyleCnt="0"/>
      <dgm:spPr/>
    </dgm:pt>
    <dgm:pt modelId="{F7C1AF88-A952-404D-8FA0-844AB6972BD1}" type="pres">
      <dgm:prSet presAssocID="{88AD0011-2AB6-4461-9AFF-3E7C56EA7328}" presName="composite" presStyleCnt="0"/>
      <dgm:spPr/>
    </dgm:pt>
    <dgm:pt modelId="{42ADDACB-D749-462F-8887-F1DBB190BFB5}" type="pres">
      <dgm:prSet presAssocID="{88AD0011-2AB6-4461-9AFF-3E7C56EA7328}" presName="parTx" presStyleLbl="alignNode1" presStyleIdx="1" presStyleCnt="3">
        <dgm:presLayoutVars>
          <dgm:chMax val="0"/>
          <dgm:chPref val="0"/>
          <dgm:bulletEnabled val="1"/>
        </dgm:presLayoutVars>
      </dgm:prSet>
      <dgm:spPr/>
    </dgm:pt>
    <dgm:pt modelId="{0B6111AB-7636-4167-AC47-F1C5EBA92926}" type="pres">
      <dgm:prSet presAssocID="{88AD0011-2AB6-4461-9AFF-3E7C56EA7328}" presName="desTx" presStyleLbl="alignAccFollowNode1" presStyleIdx="1" presStyleCnt="3">
        <dgm:presLayoutVars>
          <dgm:bulletEnabled val="1"/>
        </dgm:presLayoutVars>
      </dgm:prSet>
      <dgm:spPr/>
    </dgm:pt>
    <dgm:pt modelId="{A260AF54-50A2-43CE-B313-3C8AF234AA4C}" type="pres">
      <dgm:prSet presAssocID="{943600A3-7659-4EB6-A3D6-4E9935E25951}" presName="space" presStyleCnt="0"/>
      <dgm:spPr/>
    </dgm:pt>
    <dgm:pt modelId="{168B8DD7-E6D4-4781-AD2D-CCF86B7BE150}" type="pres">
      <dgm:prSet presAssocID="{8686C9FE-8197-40F1-B9A2-603740A04D98}" presName="composite" presStyleCnt="0"/>
      <dgm:spPr/>
    </dgm:pt>
    <dgm:pt modelId="{5AD99676-6898-4EF9-8664-BBA6566E5AB0}" type="pres">
      <dgm:prSet presAssocID="{8686C9FE-8197-40F1-B9A2-603740A04D98}" presName="parTx" presStyleLbl="alignNode1" presStyleIdx="2" presStyleCnt="3">
        <dgm:presLayoutVars>
          <dgm:chMax val="0"/>
          <dgm:chPref val="0"/>
          <dgm:bulletEnabled val="1"/>
        </dgm:presLayoutVars>
      </dgm:prSet>
      <dgm:spPr/>
    </dgm:pt>
    <dgm:pt modelId="{87E113E7-9C75-4B7B-A611-53F367BAF3DD}" type="pres">
      <dgm:prSet presAssocID="{8686C9FE-8197-40F1-B9A2-603740A04D98}" presName="desTx" presStyleLbl="alignAccFollowNode1" presStyleIdx="2" presStyleCnt="3">
        <dgm:presLayoutVars>
          <dgm:bulletEnabled val="1"/>
        </dgm:presLayoutVars>
      </dgm:prSet>
      <dgm:spPr/>
    </dgm:pt>
  </dgm:ptLst>
  <dgm:cxnLst>
    <dgm:cxn modelId="{02DAAB06-F92B-48C9-9029-05C98BDDD2A1}" type="presOf" srcId="{88AD0011-2AB6-4461-9AFF-3E7C56EA7328}" destId="{42ADDACB-D749-462F-8887-F1DBB190BFB5}" srcOrd="0" destOrd="0" presId="urn:microsoft.com/office/officeart/2005/8/layout/hList1"/>
    <dgm:cxn modelId="{52BEC00A-EFFC-4358-A965-AA9C1C9B8737}" type="presOf" srcId="{3347DB41-243E-4384-9974-62B94341D568}" destId="{EA0A20DB-8423-48A5-BEF0-E8E14CA0BB50}" srcOrd="0" destOrd="7" presId="urn:microsoft.com/office/officeart/2005/8/layout/hList1"/>
    <dgm:cxn modelId="{BC1DA31D-7F9F-49F2-9DEB-CA5EAF3208D1}" type="presOf" srcId="{8686C9FE-8197-40F1-B9A2-603740A04D98}" destId="{5AD99676-6898-4EF9-8664-BBA6566E5AB0}" srcOrd="0" destOrd="0" presId="urn:microsoft.com/office/officeart/2005/8/layout/hList1"/>
    <dgm:cxn modelId="{E561D01E-FC1B-43B4-BE9A-E5279DF2F406}" type="presOf" srcId="{731AD390-7C70-48A3-B964-383E4CF299D2}" destId="{EA0A20DB-8423-48A5-BEF0-E8E14CA0BB50}" srcOrd="0" destOrd="0" presId="urn:microsoft.com/office/officeart/2005/8/layout/hList1"/>
    <dgm:cxn modelId="{363DCF20-4045-4FA4-8185-1CC22E616DD6}" srcId="{81A9EC5B-3783-4C02-BC69-5C5B8EC577D9}" destId="{73A2D5AA-A285-47E2-BF51-9E2B1B364774}" srcOrd="0" destOrd="0" parTransId="{0A07872C-D7EB-49B1-80D0-AA1C6488659A}" sibTransId="{708EE1F6-C256-4674-8FDE-ED6743AB8E64}"/>
    <dgm:cxn modelId="{64DCBF24-56CA-4953-B28E-F714870203AD}" srcId="{88AD0011-2AB6-4461-9AFF-3E7C56EA7328}" destId="{0FB5D314-317F-4018-87FA-72054BAAE637}" srcOrd="4" destOrd="0" parTransId="{E110E1AA-1C09-45F6-AD6E-DDD278774A28}" sibTransId="{8F5E215E-2226-47C3-ACCB-19EC13793283}"/>
    <dgm:cxn modelId="{F686A626-F0EE-4CA4-BFE7-7AC862F07AEF}" type="presOf" srcId="{E0042228-850F-4543-AA30-9983AF2503CA}" destId="{0B6111AB-7636-4167-AC47-F1C5EBA92926}" srcOrd="0" destOrd="1" presId="urn:microsoft.com/office/officeart/2005/8/layout/hList1"/>
    <dgm:cxn modelId="{298DD828-6AC0-4D1F-9D7E-29A07CC5974D}" srcId="{73A2D5AA-A285-47E2-BF51-9E2B1B364774}" destId="{3B0DB428-835C-4F33-8584-5F99BBE1666E}" srcOrd="2" destOrd="0" parTransId="{2E2D39F2-22B2-4D5A-B7E6-B0169BA40D29}" sibTransId="{509171DE-5244-4D26-911D-1FDCB595707E}"/>
    <dgm:cxn modelId="{52EAE529-B3E3-4981-A4D9-D569213107F5}" srcId="{73A2D5AA-A285-47E2-BF51-9E2B1B364774}" destId="{D36D7ADE-D471-4A5F-9EEF-483C665EB48D}" srcOrd="5" destOrd="0" parTransId="{8198CE39-77DE-4889-84EE-62281B059ABF}" sibTransId="{729D0F81-0B6E-4AC9-986A-1CDDF45A068D}"/>
    <dgm:cxn modelId="{4B108064-1205-42E2-B751-7EEAC2D3E127}" type="presOf" srcId="{D36D7ADE-D471-4A5F-9EEF-483C665EB48D}" destId="{EA0A20DB-8423-48A5-BEF0-E8E14CA0BB50}" srcOrd="0" destOrd="5" presId="urn:microsoft.com/office/officeart/2005/8/layout/hList1"/>
    <dgm:cxn modelId="{6AE91945-F8AF-489D-9918-7E0B6E32CB23}" type="presOf" srcId="{C20B370C-F6DC-40A7-8DDE-712150E0D083}" destId="{0B6111AB-7636-4167-AC47-F1C5EBA92926}" srcOrd="0" destOrd="6" presId="urn:microsoft.com/office/officeart/2005/8/layout/hList1"/>
    <dgm:cxn modelId="{6AA50B66-9644-4612-B0AD-EDBA16D65D4B}" type="presOf" srcId="{7A5AE4CA-2644-4C00-8B6C-DE38231A1E6A}" destId="{87E113E7-9C75-4B7B-A611-53F367BAF3DD}" srcOrd="0" destOrd="1" presId="urn:microsoft.com/office/officeart/2005/8/layout/hList1"/>
    <dgm:cxn modelId="{D2628D67-39D3-465B-BC75-FD321D5F2291}" type="presOf" srcId="{0191E7C7-198D-45BD-80AF-E3958093FD8B}" destId="{EA0A20DB-8423-48A5-BEF0-E8E14CA0BB50}" srcOrd="0" destOrd="3" presId="urn:microsoft.com/office/officeart/2005/8/layout/hList1"/>
    <dgm:cxn modelId="{A86E0548-0DA4-4BF7-B1B7-CAAC875AB737}" type="presOf" srcId="{81A9EC5B-3783-4C02-BC69-5C5B8EC577D9}" destId="{9CB5663C-5417-4C59-AEAF-1D251628FA64}" srcOrd="0" destOrd="0" presId="urn:microsoft.com/office/officeart/2005/8/layout/hList1"/>
    <dgm:cxn modelId="{D779E949-BB55-450E-B057-F4D1224BA4C1}" srcId="{73A2D5AA-A285-47E2-BF51-9E2B1B364774}" destId="{731AD390-7C70-48A3-B964-383E4CF299D2}" srcOrd="0" destOrd="0" parTransId="{ED4E5AC7-8DFF-47F1-A0DC-D900AEA9C189}" sibTransId="{8007ED00-755F-4CE8-A90F-EAB5DEB69542}"/>
    <dgm:cxn modelId="{C374164B-73F8-4A75-BB15-7ACAD290BEB3}" srcId="{73A2D5AA-A285-47E2-BF51-9E2B1B364774}" destId="{0191E7C7-198D-45BD-80AF-E3958093FD8B}" srcOrd="3" destOrd="0" parTransId="{95F05E16-E258-4729-96A9-91D3DC2B2A2E}" sibTransId="{D8E51A3F-6F75-4A2A-B723-D582879D1EA7}"/>
    <dgm:cxn modelId="{54B5B16E-FA1E-4B93-8ABC-1EBA9C494BD0}" type="presOf" srcId="{3B0DB428-835C-4F33-8584-5F99BBE1666E}" destId="{EA0A20DB-8423-48A5-BEF0-E8E14CA0BB50}" srcOrd="0" destOrd="2" presId="urn:microsoft.com/office/officeart/2005/8/layout/hList1"/>
    <dgm:cxn modelId="{B421C556-D95A-46A2-8E96-470A16F88FC0}" srcId="{88AD0011-2AB6-4461-9AFF-3E7C56EA7328}" destId="{2DA1272C-0094-4C6E-B784-9CCA7B41A9F1}" srcOrd="3" destOrd="0" parTransId="{D6A63D50-0452-4494-8897-7CC15481B3A5}" sibTransId="{9C05ADF5-38B7-4FD2-AAB2-09249BBD779A}"/>
    <dgm:cxn modelId="{53E09D78-CF42-4168-886B-0542D64C1674}" srcId="{88AD0011-2AB6-4461-9AFF-3E7C56EA7328}" destId="{35897550-F71D-4E67-8997-EB496EEFA8E5}" srcOrd="0" destOrd="0" parTransId="{86CCF396-3F81-4ACF-8D9B-C406491A081F}" sibTransId="{E1B1CF06-DAB8-4268-A401-9162D04BFA35}"/>
    <dgm:cxn modelId="{6FF61B5A-8074-40F5-B872-AF6712373F10}" type="presOf" srcId="{73A2D5AA-A285-47E2-BF51-9E2B1B364774}" destId="{7A2692F5-E72F-49C9-B3C6-ED7C7CDA6990}" srcOrd="0" destOrd="0" presId="urn:microsoft.com/office/officeart/2005/8/layout/hList1"/>
    <dgm:cxn modelId="{A139565A-ECFF-4874-870D-551CF1778C82}" srcId="{73A2D5AA-A285-47E2-BF51-9E2B1B364774}" destId="{453A6BB9-81A8-42B7-94DE-CAF08BD223BE}" srcOrd="1" destOrd="0" parTransId="{3A530BDD-592B-4329-9DD6-04E6346BA08E}" sibTransId="{449EBDFE-EDB0-4952-9013-C236B9D251D8}"/>
    <dgm:cxn modelId="{630E5582-CB59-461E-B0C4-468F6AF309B8}" srcId="{8686C9FE-8197-40F1-B9A2-603740A04D98}" destId="{7A5AE4CA-2644-4C00-8B6C-DE38231A1E6A}" srcOrd="1" destOrd="0" parTransId="{A10F91CA-BA8E-4D9C-B0D7-88F32BF990F0}" sibTransId="{06D9D3AD-3BEB-4ECB-99D9-7031165954C1}"/>
    <dgm:cxn modelId="{C0C4EF83-815F-47F4-9407-BEE9EEEF3E86}" srcId="{88AD0011-2AB6-4461-9AFF-3E7C56EA7328}" destId="{C20B370C-F6DC-40A7-8DDE-712150E0D083}" srcOrd="6" destOrd="0" parTransId="{130022B5-7866-4EED-B53A-CDBEE068486E}" sibTransId="{996CF144-713D-4962-8ACF-33937AC53A15}"/>
    <dgm:cxn modelId="{7DB8B785-A508-40D8-94B9-BC626DFD4CCD}" srcId="{8686C9FE-8197-40F1-B9A2-603740A04D98}" destId="{780ABCA2-E618-43ED-9EF2-BFB3E8A31772}" srcOrd="0" destOrd="0" parTransId="{7835C1B5-CDEE-49DD-9A19-C4D6E9955F32}" sibTransId="{5CD2CF06-3BF6-47F1-A91F-C3F3A8DC16B0}"/>
    <dgm:cxn modelId="{7CCBA088-D507-4E1D-865D-7F2F7A9BB318}" type="presOf" srcId="{A4F99B04-0C3E-44D4-A9D9-344F5DA47474}" destId="{87E113E7-9C75-4B7B-A611-53F367BAF3DD}" srcOrd="0" destOrd="2" presId="urn:microsoft.com/office/officeart/2005/8/layout/hList1"/>
    <dgm:cxn modelId="{29D1B38D-1B2A-4269-8BE1-56AFA215AB10}" srcId="{73A2D5AA-A285-47E2-BF51-9E2B1B364774}" destId="{F2443D28-40A6-4639-89AB-D97E5157F4D2}" srcOrd="8" destOrd="0" parTransId="{A7B2B1BF-7EBE-40C9-864E-25E21B519379}" sibTransId="{0B6BEC13-CC1B-4889-A912-DDC67C987EAD}"/>
    <dgm:cxn modelId="{64A39B91-D7E2-452A-90F2-F6895CFBE240}" srcId="{73A2D5AA-A285-47E2-BF51-9E2B1B364774}" destId="{467FA3FF-5ABB-4921-90B1-1A89BCA462BB}" srcOrd="4" destOrd="0" parTransId="{7178BD28-BF89-44C9-96E8-9F579147B3F5}" sibTransId="{52E3D67E-668D-4CAF-9E8D-0C8ADFF78313}"/>
    <dgm:cxn modelId="{547FE79B-3333-4A86-9499-491E9C963295}" type="presOf" srcId="{F2443D28-40A6-4639-89AB-D97E5157F4D2}" destId="{EA0A20DB-8423-48A5-BEF0-E8E14CA0BB50}" srcOrd="0" destOrd="8" presId="urn:microsoft.com/office/officeart/2005/8/layout/hList1"/>
    <dgm:cxn modelId="{8C727E9F-BFB7-4EE0-B8E3-B0AB553EC735}" srcId="{8686C9FE-8197-40F1-B9A2-603740A04D98}" destId="{3E50377C-6312-4DB6-90DD-11EDAFB0DDAA}" srcOrd="3" destOrd="0" parTransId="{29A61FAD-083C-45FE-92F3-78D48BE391A7}" sibTransId="{9A4450B6-A25B-4688-847E-85327CA5CBEE}"/>
    <dgm:cxn modelId="{C6E026A5-163A-4223-986D-DAA4FC3776EC}" srcId="{8686C9FE-8197-40F1-B9A2-603740A04D98}" destId="{A4F99B04-0C3E-44D4-A9D9-344F5DA47474}" srcOrd="2" destOrd="0" parTransId="{66131417-7BB8-45AE-83EC-E57194C82C9C}" sibTransId="{A97F2D72-ABA7-436E-93D0-C1DCFC83755C}"/>
    <dgm:cxn modelId="{33BCF7A7-FC6E-4429-8FF7-D0FF3ED5236C}" srcId="{81A9EC5B-3783-4C02-BC69-5C5B8EC577D9}" destId="{8686C9FE-8197-40F1-B9A2-603740A04D98}" srcOrd="2" destOrd="0" parTransId="{42345278-2EEE-4248-B27E-9E2B51EE6AA3}" sibTransId="{E8774B4F-9E32-4D71-A527-C1F95A4C3D43}"/>
    <dgm:cxn modelId="{AFDB9FA8-562B-4F39-95FB-221C9F040F02}" srcId="{81A9EC5B-3783-4C02-BC69-5C5B8EC577D9}" destId="{88AD0011-2AB6-4461-9AFF-3E7C56EA7328}" srcOrd="1" destOrd="0" parTransId="{99FC82D1-1B7B-4CD4-9D2A-B642EF5577C0}" sibTransId="{943600A3-7659-4EB6-A3D6-4E9935E25951}"/>
    <dgm:cxn modelId="{3F0D0BAF-B963-4264-95D4-3C298F6AB358}" type="presOf" srcId="{35897550-F71D-4E67-8997-EB496EEFA8E5}" destId="{0B6111AB-7636-4167-AC47-F1C5EBA92926}" srcOrd="0" destOrd="0" presId="urn:microsoft.com/office/officeart/2005/8/layout/hList1"/>
    <dgm:cxn modelId="{3BD769B3-0626-4681-B8FB-B57C7C022F34}" type="presOf" srcId="{467FA3FF-5ABB-4921-90B1-1A89BCA462BB}" destId="{EA0A20DB-8423-48A5-BEF0-E8E14CA0BB50}" srcOrd="0" destOrd="4" presId="urn:microsoft.com/office/officeart/2005/8/layout/hList1"/>
    <dgm:cxn modelId="{3AFB81B6-DCF3-497D-8EAE-C25F8158D538}" srcId="{88AD0011-2AB6-4461-9AFF-3E7C56EA7328}" destId="{E0042228-850F-4543-AA30-9983AF2503CA}" srcOrd="1" destOrd="0" parTransId="{5EDA664B-A511-4D58-AF09-42C68D7389F1}" sibTransId="{36B1D371-D10F-4596-9405-E93557CAC666}"/>
    <dgm:cxn modelId="{73AEDEBF-FDC0-4C1F-BE0C-1474F7117DAA}" srcId="{88AD0011-2AB6-4461-9AFF-3E7C56EA7328}" destId="{8C41F870-6A73-4DCF-949E-C37B3F95F2E0}" srcOrd="5" destOrd="0" parTransId="{F6491C19-5EAB-45C3-B3EE-05DE9828837F}" sibTransId="{98ABBD80-35B3-4054-92A7-F5B79D4CDEA6}"/>
    <dgm:cxn modelId="{043CFBC2-8A59-45B8-B0A8-E891741493DD}" srcId="{88AD0011-2AB6-4461-9AFF-3E7C56EA7328}" destId="{4B86EE3B-CF5E-45A8-AB31-471773113252}" srcOrd="2" destOrd="0" parTransId="{FA1032E5-E8BE-4E3F-BC30-1D70400B45FB}" sibTransId="{D1D70369-0407-4E0F-BAFF-486E4E2F8044}"/>
    <dgm:cxn modelId="{0A6C68C4-2F16-4AD3-A4C2-49E9ABD5E8DD}" srcId="{73A2D5AA-A285-47E2-BF51-9E2B1B364774}" destId="{3347DB41-243E-4384-9974-62B94341D568}" srcOrd="7" destOrd="0" parTransId="{4409D4CD-8570-4924-9A1E-AE933590DC55}" sibTransId="{D70F4DD3-DD6C-4B7E-A4B7-17B4C775F268}"/>
    <dgm:cxn modelId="{1BA527C5-7C3D-4338-AC02-59557AE258AD}" type="presOf" srcId="{2DA1272C-0094-4C6E-B784-9CCA7B41A9F1}" destId="{0B6111AB-7636-4167-AC47-F1C5EBA92926}" srcOrd="0" destOrd="3" presId="urn:microsoft.com/office/officeart/2005/8/layout/hList1"/>
    <dgm:cxn modelId="{BCFBEDCC-5848-45CC-A100-4BCB4FF9DC89}" type="presOf" srcId="{780ABCA2-E618-43ED-9EF2-BFB3E8A31772}" destId="{87E113E7-9C75-4B7B-A611-53F367BAF3DD}" srcOrd="0" destOrd="0" presId="urn:microsoft.com/office/officeart/2005/8/layout/hList1"/>
    <dgm:cxn modelId="{646A67D1-B902-48E1-B5D8-50E35FBD031D}" type="presOf" srcId="{8C41F870-6A73-4DCF-949E-C37B3F95F2E0}" destId="{0B6111AB-7636-4167-AC47-F1C5EBA92926}" srcOrd="0" destOrd="5" presId="urn:microsoft.com/office/officeart/2005/8/layout/hList1"/>
    <dgm:cxn modelId="{00D313DB-B9F0-4847-9D97-A913371AEB58}" type="presOf" srcId="{453A6BB9-81A8-42B7-94DE-CAF08BD223BE}" destId="{EA0A20DB-8423-48A5-BEF0-E8E14CA0BB50}" srcOrd="0" destOrd="1" presId="urn:microsoft.com/office/officeart/2005/8/layout/hList1"/>
    <dgm:cxn modelId="{0741B8DE-2E0C-4DE5-B7D5-0F0BBFBCE1C0}" type="presOf" srcId="{0FB5D314-317F-4018-87FA-72054BAAE637}" destId="{0B6111AB-7636-4167-AC47-F1C5EBA92926}" srcOrd="0" destOrd="4" presId="urn:microsoft.com/office/officeart/2005/8/layout/hList1"/>
    <dgm:cxn modelId="{878523DF-5FBF-4ABE-BF11-5EC2A3233D5F}" type="presOf" srcId="{4B86EE3B-CF5E-45A8-AB31-471773113252}" destId="{0B6111AB-7636-4167-AC47-F1C5EBA92926}" srcOrd="0" destOrd="2" presId="urn:microsoft.com/office/officeart/2005/8/layout/hList1"/>
    <dgm:cxn modelId="{159E42DF-9299-4B4D-91C9-AD72D92D3EB2}" type="presOf" srcId="{3E50377C-6312-4DB6-90DD-11EDAFB0DDAA}" destId="{87E113E7-9C75-4B7B-A611-53F367BAF3DD}" srcOrd="0" destOrd="3" presId="urn:microsoft.com/office/officeart/2005/8/layout/hList1"/>
    <dgm:cxn modelId="{8512FBFC-0E7C-4D65-8E76-34591AC00815}" srcId="{73A2D5AA-A285-47E2-BF51-9E2B1B364774}" destId="{022A5BE9-3A20-4ED6-BA69-C489FEFFAB75}" srcOrd="6" destOrd="0" parTransId="{6AE13717-02C5-4F82-896E-FEFBD6C84B04}" sibTransId="{02127A41-6CF7-4508-B81A-AA548D7932C4}"/>
    <dgm:cxn modelId="{35EEC1FE-987B-49EA-A484-A763DB02E66E}" type="presOf" srcId="{022A5BE9-3A20-4ED6-BA69-C489FEFFAB75}" destId="{EA0A20DB-8423-48A5-BEF0-E8E14CA0BB50}" srcOrd="0" destOrd="6" presId="urn:microsoft.com/office/officeart/2005/8/layout/hList1"/>
    <dgm:cxn modelId="{0804438B-9371-4018-9F85-4F0D872FA9E8}" type="presParOf" srcId="{9CB5663C-5417-4C59-AEAF-1D251628FA64}" destId="{677EAB10-84FE-41A9-88F8-BFE341453761}" srcOrd="0" destOrd="0" presId="urn:microsoft.com/office/officeart/2005/8/layout/hList1"/>
    <dgm:cxn modelId="{347B492C-879A-4828-ACCC-E73013231AD2}" type="presParOf" srcId="{677EAB10-84FE-41A9-88F8-BFE341453761}" destId="{7A2692F5-E72F-49C9-B3C6-ED7C7CDA6990}" srcOrd="0" destOrd="0" presId="urn:microsoft.com/office/officeart/2005/8/layout/hList1"/>
    <dgm:cxn modelId="{62D0F2A7-0C68-4FD1-AD14-0D0D909A533D}" type="presParOf" srcId="{677EAB10-84FE-41A9-88F8-BFE341453761}" destId="{EA0A20DB-8423-48A5-BEF0-E8E14CA0BB50}" srcOrd="1" destOrd="0" presId="urn:microsoft.com/office/officeart/2005/8/layout/hList1"/>
    <dgm:cxn modelId="{6264F155-A3E0-408D-BA1B-72791A949973}" type="presParOf" srcId="{9CB5663C-5417-4C59-AEAF-1D251628FA64}" destId="{5A1DD78E-4556-46A7-B0FF-9BB9ECE07B35}" srcOrd="1" destOrd="0" presId="urn:microsoft.com/office/officeart/2005/8/layout/hList1"/>
    <dgm:cxn modelId="{027FBE97-839C-498B-A710-A62F6309A1B6}" type="presParOf" srcId="{9CB5663C-5417-4C59-AEAF-1D251628FA64}" destId="{F7C1AF88-A952-404D-8FA0-844AB6972BD1}" srcOrd="2" destOrd="0" presId="urn:microsoft.com/office/officeart/2005/8/layout/hList1"/>
    <dgm:cxn modelId="{033628EB-52BC-4DF0-BCD9-2FFF5880FBB6}" type="presParOf" srcId="{F7C1AF88-A952-404D-8FA0-844AB6972BD1}" destId="{42ADDACB-D749-462F-8887-F1DBB190BFB5}" srcOrd="0" destOrd="0" presId="urn:microsoft.com/office/officeart/2005/8/layout/hList1"/>
    <dgm:cxn modelId="{1C5B27C5-253F-4945-8FE0-13D3AAE18D8B}" type="presParOf" srcId="{F7C1AF88-A952-404D-8FA0-844AB6972BD1}" destId="{0B6111AB-7636-4167-AC47-F1C5EBA92926}" srcOrd="1" destOrd="0" presId="urn:microsoft.com/office/officeart/2005/8/layout/hList1"/>
    <dgm:cxn modelId="{5182ECC9-0E45-48E8-B762-203482731F2E}" type="presParOf" srcId="{9CB5663C-5417-4C59-AEAF-1D251628FA64}" destId="{A260AF54-50A2-43CE-B313-3C8AF234AA4C}" srcOrd="3" destOrd="0" presId="urn:microsoft.com/office/officeart/2005/8/layout/hList1"/>
    <dgm:cxn modelId="{AA49BE70-511E-4DFC-922F-A1FE775F6B15}" type="presParOf" srcId="{9CB5663C-5417-4C59-AEAF-1D251628FA64}" destId="{168B8DD7-E6D4-4781-AD2D-CCF86B7BE150}" srcOrd="4" destOrd="0" presId="urn:microsoft.com/office/officeart/2005/8/layout/hList1"/>
    <dgm:cxn modelId="{335DB7D6-F434-4EDB-B30E-2BEF4A94079D}" type="presParOf" srcId="{168B8DD7-E6D4-4781-AD2D-CCF86B7BE150}" destId="{5AD99676-6898-4EF9-8664-BBA6566E5AB0}" srcOrd="0" destOrd="0" presId="urn:microsoft.com/office/officeart/2005/8/layout/hList1"/>
    <dgm:cxn modelId="{1E236E98-103A-4AFD-A8C0-0F14BC99A77C}" type="presParOf" srcId="{168B8DD7-E6D4-4781-AD2D-CCF86B7BE150}" destId="{87E113E7-9C75-4B7B-A611-53F367BAF3D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92F5-E72F-49C9-B3C6-ED7C7CDA6990}">
      <dsp:nvSpPr>
        <dsp:cNvPr id="0" name=""/>
        <dsp:cNvSpPr/>
      </dsp:nvSpPr>
      <dsp:spPr>
        <a:xfrm>
          <a:off x="2547" y="383572"/>
          <a:ext cx="2484239" cy="547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Content</a:t>
          </a:r>
        </a:p>
      </dsp:txBody>
      <dsp:txXfrm>
        <a:off x="2547" y="383572"/>
        <a:ext cx="2484239" cy="547200"/>
      </dsp:txXfrm>
    </dsp:sp>
    <dsp:sp modelId="{EA0A20DB-8423-48A5-BEF0-E8E14CA0BB50}">
      <dsp:nvSpPr>
        <dsp:cNvPr id="0" name=""/>
        <dsp:cNvSpPr/>
      </dsp:nvSpPr>
      <dsp:spPr>
        <a:xfrm>
          <a:off x="2547" y="930772"/>
          <a:ext cx="2484239" cy="318145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Purpose</a:t>
          </a:r>
        </a:p>
        <a:p>
          <a:pPr marL="171450" lvl="1" indent="-171450" algn="l" defTabSz="844550">
            <a:lnSpc>
              <a:spcPct val="90000"/>
            </a:lnSpc>
            <a:spcBef>
              <a:spcPct val="0"/>
            </a:spcBef>
            <a:spcAft>
              <a:spcPct val="15000"/>
            </a:spcAft>
            <a:buChar char="•"/>
          </a:pPr>
          <a:r>
            <a:rPr lang="en-GB" sz="1900" kern="1200" dirty="0"/>
            <a:t>Target Audience</a:t>
          </a:r>
        </a:p>
        <a:p>
          <a:pPr marL="171450" lvl="1" indent="-171450" algn="l" defTabSz="844550">
            <a:lnSpc>
              <a:spcPct val="90000"/>
            </a:lnSpc>
            <a:spcBef>
              <a:spcPct val="0"/>
            </a:spcBef>
            <a:spcAft>
              <a:spcPct val="15000"/>
            </a:spcAft>
            <a:buChar char="•"/>
          </a:pPr>
          <a:r>
            <a:rPr lang="en-GB" sz="1900" kern="1200" dirty="0"/>
            <a:t>Navigation</a:t>
          </a:r>
        </a:p>
        <a:p>
          <a:pPr marL="171450" lvl="1" indent="-171450" algn="l" defTabSz="844550">
            <a:lnSpc>
              <a:spcPct val="90000"/>
            </a:lnSpc>
            <a:spcBef>
              <a:spcPct val="0"/>
            </a:spcBef>
            <a:spcAft>
              <a:spcPct val="15000"/>
            </a:spcAft>
            <a:buChar char="•"/>
          </a:pPr>
          <a:r>
            <a:rPr lang="en-GB" sz="1900" kern="1200" dirty="0"/>
            <a:t>Communication</a:t>
          </a:r>
        </a:p>
        <a:p>
          <a:pPr marL="171450" lvl="1" indent="-171450" algn="l" defTabSz="844550">
            <a:lnSpc>
              <a:spcPct val="90000"/>
            </a:lnSpc>
            <a:spcBef>
              <a:spcPct val="0"/>
            </a:spcBef>
            <a:spcAft>
              <a:spcPct val="15000"/>
            </a:spcAft>
            <a:buChar char="•"/>
          </a:pPr>
          <a:r>
            <a:rPr lang="en-GB" sz="1900" kern="1200" dirty="0"/>
            <a:t>Voice &amp; Tone</a:t>
          </a:r>
        </a:p>
        <a:p>
          <a:pPr marL="171450" lvl="1" indent="-171450" algn="l" defTabSz="844550">
            <a:lnSpc>
              <a:spcPct val="90000"/>
            </a:lnSpc>
            <a:spcBef>
              <a:spcPct val="0"/>
            </a:spcBef>
            <a:spcAft>
              <a:spcPct val="15000"/>
            </a:spcAft>
            <a:buChar char="•"/>
          </a:pPr>
          <a:r>
            <a:rPr lang="en-GB" sz="1900" kern="1200" dirty="0"/>
            <a:t>Reading Levels</a:t>
          </a:r>
        </a:p>
        <a:p>
          <a:pPr marL="171450" lvl="1" indent="-171450" algn="l" defTabSz="844550">
            <a:lnSpc>
              <a:spcPct val="90000"/>
            </a:lnSpc>
            <a:spcBef>
              <a:spcPct val="0"/>
            </a:spcBef>
            <a:spcAft>
              <a:spcPct val="15000"/>
            </a:spcAft>
            <a:buChar char="•"/>
          </a:pPr>
          <a:r>
            <a:rPr lang="en-GB" sz="1900" kern="1200" dirty="0"/>
            <a:t>Grammar/Spelling Choices</a:t>
          </a:r>
        </a:p>
        <a:p>
          <a:pPr marL="171450" lvl="1" indent="-171450" algn="l" defTabSz="844550">
            <a:lnSpc>
              <a:spcPct val="90000"/>
            </a:lnSpc>
            <a:spcBef>
              <a:spcPct val="0"/>
            </a:spcBef>
            <a:spcAft>
              <a:spcPct val="15000"/>
            </a:spcAft>
            <a:buChar char="•"/>
          </a:pPr>
          <a:r>
            <a:rPr lang="en-GB" sz="1900" kern="1200" dirty="0"/>
            <a:t>Load Time</a:t>
          </a:r>
        </a:p>
        <a:p>
          <a:pPr marL="171450" lvl="1" indent="-171450" algn="l" defTabSz="844550">
            <a:lnSpc>
              <a:spcPct val="90000"/>
            </a:lnSpc>
            <a:spcBef>
              <a:spcPct val="0"/>
            </a:spcBef>
            <a:spcAft>
              <a:spcPct val="15000"/>
            </a:spcAft>
            <a:buChar char="•"/>
          </a:pPr>
          <a:r>
            <a:rPr lang="en-GB" sz="1900" kern="1200" dirty="0"/>
            <a:t>Accessibility</a:t>
          </a:r>
        </a:p>
      </dsp:txBody>
      <dsp:txXfrm>
        <a:off x="2547" y="930772"/>
        <a:ext cx="2484239" cy="3181454"/>
      </dsp:txXfrm>
    </dsp:sp>
    <dsp:sp modelId="{42ADDACB-D749-462F-8887-F1DBB190BFB5}">
      <dsp:nvSpPr>
        <dsp:cNvPr id="0" name=""/>
        <dsp:cNvSpPr/>
      </dsp:nvSpPr>
      <dsp:spPr>
        <a:xfrm>
          <a:off x="2834580" y="383572"/>
          <a:ext cx="2484239" cy="5472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Visual</a:t>
          </a:r>
        </a:p>
      </dsp:txBody>
      <dsp:txXfrm>
        <a:off x="2834580" y="383572"/>
        <a:ext cx="2484239" cy="547200"/>
      </dsp:txXfrm>
    </dsp:sp>
    <dsp:sp modelId="{0B6111AB-7636-4167-AC47-F1C5EBA92926}">
      <dsp:nvSpPr>
        <dsp:cNvPr id="0" name=""/>
        <dsp:cNvSpPr/>
      </dsp:nvSpPr>
      <dsp:spPr>
        <a:xfrm>
          <a:off x="2834580" y="930772"/>
          <a:ext cx="2484239" cy="3181454"/>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Colour</a:t>
          </a:r>
        </a:p>
        <a:p>
          <a:pPr marL="171450" lvl="1" indent="-171450" algn="l" defTabSz="844550">
            <a:lnSpc>
              <a:spcPct val="90000"/>
            </a:lnSpc>
            <a:spcBef>
              <a:spcPct val="0"/>
            </a:spcBef>
            <a:spcAft>
              <a:spcPct val="15000"/>
            </a:spcAft>
            <a:buChar char="•"/>
          </a:pPr>
          <a:r>
            <a:rPr lang="en-GB" sz="1900" kern="1200" dirty="0"/>
            <a:t>Typography</a:t>
          </a:r>
        </a:p>
        <a:p>
          <a:pPr marL="171450" lvl="1" indent="-171450" algn="l" defTabSz="844550">
            <a:lnSpc>
              <a:spcPct val="90000"/>
            </a:lnSpc>
            <a:spcBef>
              <a:spcPct val="0"/>
            </a:spcBef>
            <a:spcAft>
              <a:spcPct val="15000"/>
            </a:spcAft>
            <a:buChar char="•"/>
          </a:pPr>
          <a:r>
            <a:rPr lang="en-GB" sz="1900" kern="1200" dirty="0"/>
            <a:t>Images</a:t>
          </a:r>
        </a:p>
        <a:p>
          <a:pPr marL="171450" lvl="1" indent="-171450" algn="l" defTabSz="844550">
            <a:lnSpc>
              <a:spcPct val="90000"/>
            </a:lnSpc>
            <a:spcBef>
              <a:spcPct val="0"/>
            </a:spcBef>
            <a:spcAft>
              <a:spcPct val="15000"/>
            </a:spcAft>
            <a:buChar char="•"/>
          </a:pPr>
          <a:r>
            <a:rPr lang="en-GB" sz="1900" kern="1200" dirty="0"/>
            <a:t>Icons</a:t>
          </a:r>
        </a:p>
        <a:p>
          <a:pPr marL="171450" lvl="1" indent="-171450" algn="l" defTabSz="844550">
            <a:lnSpc>
              <a:spcPct val="90000"/>
            </a:lnSpc>
            <a:spcBef>
              <a:spcPct val="0"/>
            </a:spcBef>
            <a:spcAft>
              <a:spcPct val="15000"/>
            </a:spcAft>
            <a:buChar char="•"/>
          </a:pPr>
          <a:r>
            <a:rPr lang="en-GB" sz="1900" kern="1200" dirty="0"/>
            <a:t>Visual Hierarchy</a:t>
          </a:r>
        </a:p>
        <a:p>
          <a:pPr marL="171450" lvl="1" indent="-171450" algn="l" defTabSz="844550">
            <a:lnSpc>
              <a:spcPct val="90000"/>
            </a:lnSpc>
            <a:spcBef>
              <a:spcPct val="0"/>
            </a:spcBef>
            <a:spcAft>
              <a:spcPct val="15000"/>
            </a:spcAft>
            <a:buChar char="•"/>
          </a:pPr>
          <a:r>
            <a:rPr lang="en-GB" sz="1900" kern="1200" dirty="0"/>
            <a:t>Design Trends</a:t>
          </a:r>
        </a:p>
        <a:p>
          <a:pPr marL="171450" lvl="1" indent="-171450" algn="l" defTabSz="844550">
            <a:lnSpc>
              <a:spcPct val="90000"/>
            </a:lnSpc>
            <a:spcBef>
              <a:spcPct val="0"/>
            </a:spcBef>
            <a:spcAft>
              <a:spcPct val="15000"/>
            </a:spcAft>
            <a:buChar char="•"/>
          </a:pPr>
          <a:r>
            <a:rPr lang="en-GB" sz="1900" kern="1200" dirty="0"/>
            <a:t>Branding</a:t>
          </a:r>
        </a:p>
      </dsp:txBody>
      <dsp:txXfrm>
        <a:off x="2834580" y="930772"/>
        <a:ext cx="2484239" cy="3181454"/>
      </dsp:txXfrm>
    </dsp:sp>
    <dsp:sp modelId="{5AD99676-6898-4EF9-8664-BBA6566E5AB0}">
      <dsp:nvSpPr>
        <dsp:cNvPr id="0" name=""/>
        <dsp:cNvSpPr/>
      </dsp:nvSpPr>
      <dsp:spPr>
        <a:xfrm>
          <a:off x="5666612" y="383572"/>
          <a:ext cx="2484239" cy="5472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Layout</a:t>
          </a:r>
        </a:p>
      </dsp:txBody>
      <dsp:txXfrm>
        <a:off x="5666612" y="383572"/>
        <a:ext cx="2484239" cy="547200"/>
      </dsp:txXfrm>
    </dsp:sp>
    <dsp:sp modelId="{87E113E7-9C75-4B7B-A611-53F367BAF3DD}">
      <dsp:nvSpPr>
        <dsp:cNvPr id="0" name=""/>
        <dsp:cNvSpPr/>
      </dsp:nvSpPr>
      <dsp:spPr>
        <a:xfrm>
          <a:off x="5666612" y="930772"/>
          <a:ext cx="2484239" cy="3181454"/>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Grids</a:t>
          </a:r>
        </a:p>
        <a:p>
          <a:pPr marL="171450" lvl="1" indent="-171450" algn="l" defTabSz="844550">
            <a:lnSpc>
              <a:spcPct val="90000"/>
            </a:lnSpc>
            <a:spcBef>
              <a:spcPct val="0"/>
            </a:spcBef>
            <a:spcAft>
              <a:spcPct val="15000"/>
            </a:spcAft>
            <a:buChar char="•"/>
          </a:pPr>
          <a:r>
            <a:rPr lang="en-GB" sz="1900" kern="1200" dirty="0"/>
            <a:t>Mobile Friendly</a:t>
          </a:r>
        </a:p>
        <a:p>
          <a:pPr marL="171450" lvl="1" indent="-171450" algn="l" defTabSz="844550">
            <a:lnSpc>
              <a:spcPct val="90000"/>
            </a:lnSpc>
            <a:spcBef>
              <a:spcPct val="0"/>
            </a:spcBef>
            <a:spcAft>
              <a:spcPct val="15000"/>
            </a:spcAft>
            <a:buChar char="•"/>
          </a:pPr>
          <a:r>
            <a:rPr lang="en-GB" sz="1900" kern="1200" dirty="0"/>
            <a:t>F Pattern</a:t>
          </a:r>
        </a:p>
        <a:p>
          <a:pPr marL="171450" lvl="1" indent="-171450" algn="l" defTabSz="844550">
            <a:lnSpc>
              <a:spcPct val="90000"/>
            </a:lnSpc>
            <a:spcBef>
              <a:spcPct val="0"/>
            </a:spcBef>
            <a:spcAft>
              <a:spcPct val="15000"/>
            </a:spcAft>
            <a:buChar char="•"/>
          </a:pPr>
          <a:r>
            <a:rPr lang="en-GB" sz="1900" kern="1200" dirty="0"/>
            <a:t>Z Pattern</a:t>
          </a:r>
        </a:p>
      </dsp:txBody>
      <dsp:txXfrm>
        <a:off x="5666612" y="930772"/>
        <a:ext cx="2484239" cy="31814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30/01/2021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1/30/2021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3schools.com/js/js_versions.asp"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www.ecma-international.org/ecma-262/9.0/index.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ogle.com/search?q=web+development+roles"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room34.com/philosophy/ro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Keywords</a:t>
            </a:r>
          </a:p>
          <a:p>
            <a:pPr marL="171450" indent="-171450">
              <a:buFont typeface="Arial" panose="020B0604020202020204" pitchFamily="34" charset="0"/>
              <a:buChar char="•"/>
            </a:pPr>
            <a:r>
              <a:rPr lang="en-GB" dirty="0"/>
              <a:t>Web Design Principles</a:t>
            </a:r>
          </a:p>
          <a:p>
            <a:pPr marL="171450" indent="-171450">
              <a:buFont typeface="Arial" panose="020B0604020202020204" pitchFamily="34" charset="0"/>
              <a:buChar char="•"/>
            </a:pPr>
            <a:r>
              <a:rPr lang="en-GB" dirty="0"/>
              <a:t>Web Design Trends</a:t>
            </a:r>
          </a:p>
          <a:p>
            <a:pPr marL="171450" indent="-171450">
              <a:buFont typeface="Arial" panose="020B0604020202020204" pitchFamily="34" charset="0"/>
              <a:buChar char="•"/>
            </a:pPr>
            <a:r>
              <a:rPr lang="en-GB" dirty="0"/>
              <a:t>Gestalt Design Principles</a:t>
            </a:r>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175955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JavaScrip</a:t>
            </a:r>
            <a:r>
              <a:rPr lang="en-GB" baseline="0" dirty="0"/>
              <a:t>t is an ECMA Standard (ECMA-262: http://www.ecma-international.org/)</a:t>
            </a:r>
          </a:p>
          <a:p>
            <a:pPr marL="628650" lvl="1" indent="-171450">
              <a:buFont typeface="Arial" panose="020B0604020202020204" pitchFamily="34" charset="0"/>
              <a:buChar char="•"/>
            </a:pPr>
            <a:r>
              <a:rPr lang="en-GB" dirty="0">
                <a:hlinkClick r:id="rId3"/>
              </a:rPr>
              <a:t>https://www.w3schools.com/js/js_versions.asp</a:t>
            </a:r>
            <a:endParaRPr lang="en-GB" baseline="0" dirty="0"/>
          </a:p>
          <a:p>
            <a:pPr marL="628650" lvl="1" indent="-171450">
              <a:buFont typeface="Arial" panose="020B0604020202020204" pitchFamily="34" charset="0"/>
              <a:buChar char="•"/>
            </a:pPr>
            <a:r>
              <a:rPr lang="en-GB" dirty="0">
                <a:hlinkClick r:id="rId4"/>
              </a:rPr>
              <a:t>http://www.ecma-international.org/ecma-262/9.0/index.html</a:t>
            </a:r>
            <a:endParaRPr lang="en-GB" dirty="0"/>
          </a:p>
          <a:p>
            <a:pPr marL="628650" lvl="1" indent="-171450">
              <a:buFont typeface="Arial" panose="020B0604020202020204" pitchFamily="34" charset="0"/>
              <a:buChar char="•"/>
            </a:pPr>
            <a:r>
              <a:rPr lang="en-GB" dirty="0"/>
              <a:t>https://www.w3.org/standards/webdesign/script</a:t>
            </a:r>
          </a:p>
          <a:p>
            <a:pPr marL="171450" lvl="0" indent="-171450">
              <a:buFont typeface="Arial" panose="020B0604020202020204" pitchFamily="34" charset="0"/>
              <a:buChar char="•"/>
            </a:pPr>
            <a:r>
              <a:rPr lang="en-GB" baseline="0" dirty="0"/>
              <a:t>HTML &amp; CSS: https://www.w3.org/standards/webdesign/htmlcss</a:t>
            </a:r>
          </a:p>
          <a:p>
            <a:pPr marL="171450" lvl="0" indent="-171450">
              <a:buFont typeface="Arial" panose="020B0604020202020204" pitchFamily="34" charset="0"/>
              <a:buChar char="•"/>
            </a:pPr>
            <a:r>
              <a:rPr lang="en-GB" baseline="0" dirty="0"/>
              <a:t>Accessibility: https://www.w3.org/standards/webdesign/accessibility</a:t>
            </a:r>
          </a:p>
          <a:p>
            <a:pPr marL="171450" indent="-171450">
              <a:buFont typeface="Arial" panose="020B0604020202020204" pitchFamily="34" charset="0"/>
              <a:buChar char="•"/>
            </a:pPr>
            <a:endParaRPr lang="en-GB" dirty="0"/>
          </a:p>
          <a:p>
            <a:endParaRPr lang="en-GB" dirty="0"/>
          </a:p>
          <a:p>
            <a:r>
              <a:rPr lang="en-GB" dirty="0"/>
              <a:t>Images</a:t>
            </a:r>
            <a:r>
              <a:rPr lang="en-GB" baseline="0" dirty="0"/>
              <a:t> Source: </a:t>
            </a:r>
          </a:p>
          <a:p>
            <a:pPr marL="171450" indent="-171450">
              <a:buFont typeface="Arial" panose="020B0604020202020204" pitchFamily="34" charset="0"/>
              <a:buChar char="•"/>
            </a:pPr>
            <a:r>
              <a:rPr lang="en-GB" baseline="0" dirty="0"/>
              <a:t>https://www.w3.org/2008/site/images/logo-w3c-mobile-lg [accessed: 29-Sep-2019]</a:t>
            </a:r>
          </a:p>
          <a:p>
            <a:pPr marL="171450" indent="-171450">
              <a:buFont typeface="Arial" panose="020B0604020202020204" pitchFamily="34" charset="0"/>
              <a:buChar char="•"/>
            </a:pPr>
            <a:r>
              <a:rPr lang="en-GB" baseline="0" dirty="0"/>
              <a:t>https://gic.delaware.gov/web-standards/ [accessed: 29-Sep-2019]</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470361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624881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more HTML formatting</a:t>
            </a:r>
            <a:r>
              <a:rPr lang="en-GB" baseline="0" dirty="0"/>
              <a:t> elements here: http://www.w3schools.com/html/html_formatting.asp</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1347444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more:</a:t>
            </a:r>
          </a:p>
          <a:p>
            <a:pPr marL="171450" indent="-171450">
              <a:buFont typeface="Arial" panose="020B0604020202020204" pitchFamily="34" charset="0"/>
              <a:buChar char="•"/>
            </a:pPr>
            <a:r>
              <a:rPr lang="en-GB" dirty="0">
                <a:hlinkClick r:id="rId3"/>
              </a:rPr>
              <a:t>https://www.google.com/search?q=web+development+roles</a:t>
            </a:r>
            <a:endParaRPr lang="en-GB" dirty="0">
              <a:hlinkClick r:id="rId4"/>
            </a:endParaRPr>
          </a:p>
          <a:p>
            <a:pPr marL="171450" indent="-171450">
              <a:buFont typeface="Arial" panose="020B0604020202020204" pitchFamily="34" charset="0"/>
              <a:buChar char="•"/>
            </a:pPr>
            <a:r>
              <a:rPr lang="en-GB" dirty="0">
                <a:hlinkClick r:id="rId4"/>
              </a:rPr>
              <a:t>https://room34.com/philosophy/roles/</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4838523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1/30/2021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1/30/2021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1/30/2021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1/30/2021</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1/30/2021</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1/30/2021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1/30/2021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1/30/2021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1/30/2021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1/30/2021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1/30/2021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1/30/2021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www.w3.org/standards/" TargetMode="External"/><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3.org/Mobile/" TargetMode="External"/><Relationship Id="rId5" Type="http://schemas.openxmlformats.org/officeDocument/2006/relationships/hyperlink" Target="https://www.w3.org/WAI/standards-guidelines/wcag/" TargetMode="External"/><Relationship Id="rId4" Type="http://schemas.openxmlformats.org/officeDocument/2006/relationships/hyperlink" Target="https://www.w3.org/WAI/"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jobsite.co.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700808"/>
            <a:ext cx="6477000" cy="1828800"/>
          </a:xfrm>
        </p:spPr>
        <p:txBody>
          <a:bodyPr>
            <a:normAutofit/>
          </a:bodyPr>
          <a:lstStyle/>
          <a:p>
            <a:pPr algn="ctr"/>
            <a:r>
              <a:rPr lang="en-GB" dirty="0"/>
              <a:t>Introduction</a:t>
            </a:r>
            <a:br>
              <a:rPr lang="en-GB" dirty="0"/>
            </a:br>
            <a:r>
              <a:rPr lang="en-GB" dirty="0"/>
              <a:t>To HTML</a:t>
            </a:r>
          </a:p>
        </p:txBody>
      </p:sp>
      <p:sp>
        <p:nvSpPr>
          <p:cNvPr id="3" name="Subtitle 2"/>
          <p:cNvSpPr>
            <a:spLocks noGrp="1"/>
          </p:cNvSpPr>
          <p:nvPr>
            <p:ph type="subTitle" idx="1"/>
          </p:nvPr>
        </p:nvSpPr>
        <p:spPr/>
        <p:txBody>
          <a:bodyPr>
            <a:normAutofit fontScale="77500" lnSpcReduction="20000"/>
          </a:bodyPr>
          <a:lstStyle/>
          <a:p>
            <a:endParaRPr lang="en-GB" dirty="0"/>
          </a:p>
          <a:p>
            <a:r>
              <a:rPr lang="en-GB" dirty="0"/>
              <a:t>Kemi Ademoye / Gareth Jones</a:t>
            </a:r>
          </a:p>
        </p:txBody>
      </p:sp>
      <p:sp>
        <p:nvSpPr>
          <p:cNvPr id="5" name="Date Placeholder 4"/>
          <p:cNvSpPr>
            <a:spLocks noGrp="1"/>
          </p:cNvSpPr>
          <p:nvPr>
            <p:ph type="dt" sz="half" idx="10"/>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Overview</a:t>
            </a:r>
          </a:p>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p:txBody>
          <a:bodyPr/>
          <a:lstStyle/>
          <a:p>
            <a:pPr marL="0" indent="0">
              <a:buNone/>
            </a:pPr>
            <a:r>
              <a:rPr lang="en-GB" dirty="0"/>
              <a:t>The aim of </a:t>
            </a:r>
            <a:r>
              <a:rPr lang="en-GB" b="1" dirty="0"/>
              <a:t>this half of the module</a:t>
            </a:r>
            <a:r>
              <a:rPr lang="en-GB" dirty="0"/>
              <a:t> is to provide you with an understanding of the underlying concepts and principles necessary for the implementation of </a:t>
            </a:r>
            <a:r>
              <a:rPr lang="en-GB" b="1" dirty="0"/>
              <a:t>web technologies</a:t>
            </a:r>
            <a:r>
              <a:rPr lang="en-GB" dirty="0"/>
              <a:t>.</a:t>
            </a:r>
          </a:p>
          <a:p>
            <a:pPr marL="0" indent="0">
              <a:buNone/>
            </a:pPr>
            <a:r>
              <a:rPr lang="en-GB" dirty="0"/>
              <a:t>Put simply, in this half of the module you will be learning about </a:t>
            </a:r>
            <a:r>
              <a:rPr lang="en-GB" b="1" dirty="0"/>
              <a:t>Web Development using</a:t>
            </a:r>
            <a:r>
              <a:rPr lang="en-GB" dirty="0"/>
              <a:t>:</a:t>
            </a:r>
          </a:p>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9137" y="4502114"/>
            <a:ext cx="3619047" cy="2095238"/>
          </a:xfrm>
          <a:prstGeom prst="rect">
            <a:avLst/>
          </a:prstGeom>
        </p:spPr>
      </p:pic>
    </p:spTree>
    <p:extLst>
      <p:ext uri="{BB962C8B-B14F-4D97-AF65-F5344CB8AC3E}">
        <p14:creationId xmlns:p14="http://schemas.microsoft.com/office/powerpoint/2010/main" val="668007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a:t>Introduction to HTML</a:t>
            </a:r>
          </a:p>
        </p:txBody>
      </p:sp>
      <p:sp>
        <p:nvSpPr>
          <p:cNvPr id="4" name="Title 3"/>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3980192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do you think makes a good website?</a:t>
            </a:r>
          </a:p>
        </p:txBody>
      </p:sp>
    </p:spTree>
    <p:extLst>
      <p:ext uri="{BB962C8B-B14F-4D97-AF65-F5344CB8AC3E}">
        <p14:creationId xmlns:p14="http://schemas.microsoft.com/office/powerpoint/2010/main" val="1672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3AB5-E690-465C-8B84-02C2401BC330}"/>
              </a:ext>
            </a:extLst>
          </p:cNvPr>
          <p:cNvSpPr>
            <a:spLocks noGrp="1"/>
          </p:cNvSpPr>
          <p:nvPr>
            <p:ph type="title"/>
          </p:nvPr>
        </p:nvSpPr>
        <p:spPr/>
        <p:txBody>
          <a:bodyPr/>
          <a:lstStyle/>
          <a:p>
            <a:r>
              <a:rPr lang="en-GB" dirty="0"/>
              <a:t>Web Design Principles</a:t>
            </a:r>
          </a:p>
        </p:txBody>
      </p:sp>
      <p:graphicFrame>
        <p:nvGraphicFramePr>
          <p:cNvPr id="4" name="Content Placeholder 3">
            <a:extLst>
              <a:ext uri="{FF2B5EF4-FFF2-40B4-BE49-F238E27FC236}">
                <a16:creationId xmlns:a16="http://schemas.microsoft.com/office/drawing/2014/main" id="{3A5D9917-B770-40DD-B0E8-88485682CB82}"/>
              </a:ext>
            </a:extLst>
          </p:cNvPr>
          <p:cNvGraphicFramePr>
            <a:graphicFrameLocks noGrp="1"/>
          </p:cNvGraphicFramePr>
          <p:nvPr>
            <p:ph sz="quarter" idx="1"/>
            <p:extLst>
              <p:ext uri="{D42A27DB-BD31-4B8C-83A1-F6EECF244321}">
                <p14:modId xmlns:p14="http://schemas.microsoft.com/office/powerpoint/2010/main" val="2980955050"/>
              </p:ext>
            </p:extLst>
          </p:nvPr>
        </p:nvGraphicFramePr>
        <p:xfrm>
          <a:off x="612775"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40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Standards</a:t>
            </a:r>
          </a:p>
        </p:txBody>
      </p:sp>
      <p:sp>
        <p:nvSpPr>
          <p:cNvPr id="3" name="Content Placeholder 2"/>
          <p:cNvSpPr>
            <a:spLocks noGrp="1"/>
          </p:cNvSpPr>
          <p:nvPr>
            <p:ph sz="quarter" idx="1"/>
          </p:nvPr>
        </p:nvSpPr>
        <p:spPr>
          <a:xfrm>
            <a:off x="323528" y="1645110"/>
            <a:ext cx="8568952" cy="4495800"/>
          </a:xfrm>
        </p:spPr>
        <p:txBody>
          <a:bodyPr>
            <a:normAutofit fontScale="92500" lnSpcReduction="10000"/>
          </a:bodyPr>
          <a:lstStyle/>
          <a:p>
            <a:r>
              <a:rPr lang="en-GB" dirty="0"/>
              <a:t>Two fundamental standards (defined by the </a:t>
            </a:r>
            <a:r>
              <a:rPr lang="en-GB" dirty="0">
                <a:hlinkClick r:id="rId3"/>
              </a:rPr>
              <a:t>W3C</a:t>
            </a:r>
            <a:r>
              <a:rPr lang="en-GB" dirty="0"/>
              <a:t>) for authoring web pages:</a:t>
            </a:r>
          </a:p>
          <a:p>
            <a:pPr lvl="1"/>
            <a:r>
              <a:rPr lang="en-GB" b="1" dirty="0"/>
              <a:t>HTML</a:t>
            </a:r>
          </a:p>
          <a:p>
            <a:pPr lvl="1"/>
            <a:r>
              <a:rPr lang="en-GB" b="1" dirty="0"/>
              <a:t>CSS</a:t>
            </a:r>
          </a:p>
          <a:p>
            <a:r>
              <a:rPr lang="en-GB" dirty="0"/>
              <a:t>For more interactivity and additional functionality, you might want </a:t>
            </a:r>
            <a:r>
              <a:rPr lang="en-GB" b="1" dirty="0"/>
              <a:t>JavaScript </a:t>
            </a:r>
            <a:r>
              <a:rPr lang="en-GB" dirty="0"/>
              <a:t>(not covered in this module)</a:t>
            </a:r>
          </a:p>
          <a:p>
            <a:r>
              <a:rPr lang="en-GB" dirty="0"/>
              <a:t>Websites should also be:</a:t>
            </a:r>
          </a:p>
          <a:p>
            <a:pPr lvl="1"/>
            <a:r>
              <a:rPr lang="en-GB" dirty="0"/>
              <a:t> </a:t>
            </a:r>
            <a:r>
              <a:rPr lang="en-GB" b="1" dirty="0"/>
              <a:t>Accessible</a:t>
            </a:r>
            <a:r>
              <a:rPr lang="en-GB" dirty="0"/>
              <a:t>, use:</a:t>
            </a:r>
          </a:p>
          <a:p>
            <a:pPr lvl="2"/>
            <a:r>
              <a:rPr lang="en-GB" dirty="0"/>
              <a:t>W3C’s Web Accessibility Initiative (</a:t>
            </a:r>
            <a:r>
              <a:rPr lang="en-GB" dirty="0">
                <a:hlinkClick r:id="rId4"/>
              </a:rPr>
              <a:t>WAI</a:t>
            </a:r>
            <a:r>
              <a:rPr lang="en-GB" dirty="0"/>
              <a:t>)</a:t>
            </a:r>
          </a:p>
          <a:p>
            <a:pPr lvl="2"/>
            <a:r>
              <a:rPr lang="en-GB" dirty="0"/>
              <a:t>Web Content Accessibility Guidelines (</a:t>
            </a:r>
            <a:r>
              <a:rPr lang="en-GB" dirty="0">
                <a:hlinkClick r:id="rId5"/>
              </a:rPr>
              <a:t>WCAG</a:t>
            </a:r>
            <a:r>
              <a:rPr lang="en-GB" dirty="0"/>
              <a:t>).</a:t>
            </a:r>
          </a:p>
          <a:p>
            <a:pPr lvl="1"/>
            <a:r>
              <a:rPr lang="en-GB" b="1" dirty="0"/>
              <a:t>Mobile-friendly</a:t>
            </a:r>
            <a:r>
              <a:rPr lang="en-GB" dirty="0"/>
              <a:t> use the </a:t>
            </a:r>
            <a:r>
              <a:rPr lang="en-GB" dirty="0">
                <a:hlinkClick r:id="rId6"/>
              </a:rPr>
              <a:t>Mobile Web Initiative</a:t>
            </a:r>
            <a:r>
              <a:rPr lang="en-GB" dirty="0"/>
              <a:t>.</a:t>
            </a:r>
          </a:p>
        </p:txBody>
      </p:sp>
      <p:pic>
        <p:nvPicPr>
          <p:cNvPr id="5" name="Picture 4">
            <a:extLst>
              <a:ext uri="{FF2B5EF4-FFF2-40B4-BE49-F238E27FC236}">
                <a16:creationId xmlns:a16="http://schemas.microsoft.com/office/drawing/2014/main" id="{1719947F-DAD1-4C4F-89C3-B82F2216E4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13427" y="6140910"/>
            <a:ext cx="1043940" cy="701040"/>
          </a:xfrm>
          <a:prstGeom prst="rect">
            <a:avLst/>
          </a:prstGeom>
        </p:spPr>
      </p:pic>
      <p:pic>
        <p:nvPicPr>
          <p:cNvPr id="7" name="Picture 6">
            <a:extLst>
              <a:ext uri="{FF2B5EF4-FFF2-40B4-BE49-F238E27FC236}">
                <a16:creationId xmlns:a16="http://schemas.microsoft.com/office/drawing/2014/main" id="{8D498378-0035-4AF1-8654-31A4ED7576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45399" y="6097476"/>
            <a:ext cx="1343025" cy="787908"/>
          </a:xfrm>
          <a:prstGeom prst="rect">
            <a:avLst/>
          </a:prstGeom>
        </p:spPr>
      </p:pic>
    </p:spTree>
    <p:extLst>
      <p:ext uri="{BB962C8B-B14F-4D97-AF65-F5344CB8AC3E}">
        <p14:creationId xmlns:p14="http://schemas.microsoft.com/office/powerpoint/2010/main" val="218929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lnSpcReduction="10000"/>
          </a:bodyPr>
          <a:lstStyle/>
          <a:p>
            <a:r>
              <a:rPr lang="en-GB" dirty="0"/>
              <a:t>If you use Word, or similar, and you format your documents, you are already using </a:t>
            </a:r>
            <a:r>
              <a:rPr lang="en-GB" dirty="0" err="1"/>
              <a:t>markup</a:t>
            </a:r>
            <a:r>
              <a:rPr lang="en-GB" dirty="0"/>
              <a:t> when:</a:t>
            </a:r>
          </a:p>
          <a:p>
            <a:pPr lvl="1"/>
            <a:r>
              <a:rPr lang="en-GB" dirty="0"/>
              <a:t>highlighting some text as headings.</a:t>
            </a:r>
          </a:p>
          <a:p>
            <a:pPr lvl="1"/>
            <a:r>
              <a:rPr lang="en-GB" dirty="0"/>
              <a:t>creating paragraphs in lengthy blocks of text .</a:t>
            </a:r>
          </a:p>
          <a:p>
            <a:pPr lvl="1"/>
            <a:r>
              <a:rPr lang="en-GB" dirty="0"/>
              <a:t>highlighting some text in bold/italics, etc.</a:t>
            </a:r>
          </a:p>
          <a:p>
            <a:pPr lvl="1"/>
            <a:r>
              <a:rPr lang="en-GB" dirty="0"/>
              <a:t>adding page numbers and text to footers / headers.</a:t>
            </a:r>
          </a:p>
          <a:p>
            <a:pPr lvl="1"/>
            <a:r>
              <a:rPr lang="en-GB" dirty="0"/>
              <a:t>Etc.</a:t>
            </a:r>
          </a:p>
          <a:p>
            <a:r>
              <a:rPr lang="en-GB" dirty="0"/>
              <a:t>You are using the </a:t>
            </a:r>
            <a:r>
              <a:rPr lang="en-GB" b="1" dirty="0"/>
              <a:t>visual tools/menu options</a:t>
            </a:r>
            <a:r>
              <a:rPr lang="en-GB" dirty="0"/>
              <a:t> to </a:t>
            </a:r>
            <a:r>
              <a:rPr lang="en-GB" b="1" dirty="0"/>
              <a:t>format and style (</a:t>
            </a:r>
            <a:r>
              <a:rPr lang="en-GB" b="1" dirty="0" err="1"/>
              <a:t>markup</a:t>
            </a:r>
            <a:r>
              <a:rPr lang="en-GB" b="1" dirty="0"/>
              <a:t>) selected text</a:t>
            </a:r>
            <a:r>
              <a:rPr lang="en-GB" dirty="0"/>
              <a:t> in your document.</a:t>
            </a:r>
          </a:p>
        </p:txBody>
      </p:sp>
    </p:spTree>
    <p:extLst>
      <p:ext uri="{BB962C8B-B14F-4D97-AF65-F5344CB8AC3E}">
        <p14:creationId xmlns:p14="http://schemas.microsoft.com/office/powerpoint/2010/main" val="357723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Note – XML – trying to standardise</a:t>
            </a:r>
          </a:p>
        </p:txBody>
      </p:sp>
      <p:sp>
        <p:nvSpPr>
          <p:cNvPr id="3" name="Content Placeholder 2"/>
          <p:cNvSpPr>
            <a:spLocks noGrp="1"/>
          </p:cNvSpPr>
          <p:nvPr>
            <p:ph sz="quarter" idx="1"/>
          </p:nvPr>
        </p:nvSpPr>
        <p:spPr/>
        <p:txBody>
          <a:bodyPr>
            <a:normAutofit/>
          </a:bodyPr>
          <a:lstStyle/>
          <a:p>
            <a:r>
              <a:rPr lang="en-GB" dirty="0"/>
              <a:t>XML stands for </a:t>
            </a:r>
            <a:r>
              <a:rPr lang="en-GB" dirty="0" err="1"/>
              <a:t>eXtensible</a:t>
            </a:r>
            <a:r>
              <a:rPr lang="en-GB" dirty="0"/>
              <a:t> </a:t>
            </a:r>
            <a:r>
              <a:rPr lang="en-GB" dirty="0" err="1"/>
              <a:t>Markup</a:t>
            </a:r>
            <a:r>
              <a:rPr lang="en-GB" dirty="0"/>
              <a:t> Language</a:t>
            </a:r>
          </a:p>
          <a:p>
            <a:r>
              <a:rPr lang="en-GB" dirty="0"/>
              <a:t>XML is a </a:t>
            </a:r>
            <a:r>
              <a:rPr lang="en-GB" dirty="0" err="1"/>
              <a:t>markup</a:t>
            </a:r>
            <a:r>
              <a:rPr lang="en-GB" dirty="0"/>
              <a:t> language much like HTML</a:t>
            </a:r>
          </a:p>
          <a:p>
            <a:r>
              <a:rPr lang="en-GB" dirty="0"/>
              <a:t>XML was designed to store and transport data</a:t>
            </a:r>
          </a:p>
          <a:p>
            <a:r>
              <a:rPr lang="en-GB" dirty="0"/>
              <a:t>XML was designed to be self-descriptive</a:t>
            </a:r>
          </a:p>
          <a:p>
            <a:r>
              <a:rPr lang="en-GB" dirty="0"/>
              <a:t>XML is a W3C Recommendation</a:t>
            </a:r>
          </a:p>
        </p:txBody>
      </p:sp>
    </p:spTree>
    <p:extLst>
      <p:ext uri="{BB962C8B-B14F-4D97-AF65-F5344CB8AC3E}">
        <p14:creationId xmlns:p14="http://schemas.microsoft.com/office/powerpoint/2010/main" val="50943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a:bodyPr>
          <a:lstStyle/>
          <a:p>
            <a:r>
              <a:rPr lang="en-GB" dirty="0"/>
              <a:t>Original word files were .DOC (document)</a:t>
            </a:r>
          </a:p>
          <a:p>
            <a:r>
              <a:rPr lang="en-GB" dirty="0"/>
              <a:t>Newer files are often .DOCX</a:t>
            </a:r>
          </a:p>
          <a:p>
            <a:r>
              <a:rPr lang="en-GB" dirty="0"/>
              <a:t>The X stands for the Open Office XML standard</a:t>
            </a:r>
          </a:p>
        </p:txBody>
      </p:sp>
    </p:spTree>
    <p:extLst>
      <p:ext uri="{BB962C8B-B14F-4D97-AF65-F5344CB8AC3E}">
        <p14:creationId xmlns:p14="http://schemas.microsoft.com/office/powerpoint/2010/main" val="217273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XHTML</a:t>
            </a:r>
          </a:p>
        </p:txBody>
      </p:sp>
      <p:sp>
        <p:nvSpPr>
          <p:cNvPr id="3" name="Content Placeholder 2"/>
          <p:cNvSpPr>
            <a:spLocks noGrp="1"/>
          </p:cNvSpPr>
          <p:nvPr>
            <p:ph sz="quarter" idx="1"/>
          </p:nvPr>
        </p:nvSpPr>
        <p:spPr>
          <a:xfrm>
            <a:off x="107504" y="1600200"/>
            <a:ext cx="8928992" cy="5257800"/>
          </a:xfrm>
        </p:spPr>
        <p:txBody>
          <a:bodyPr>
            <a:normAutofit fontScale="85000" lnSpcReduction="10000"/>
          </a:bodyPr>
          <a:lstStyle/>
          <a:p>
            <a:r>
              <a:rPr lang="en-GB" dirty="0"/>
              <a:t>XHTML stands for </a:t>
            </a:r>
            <a:r>
              <a:rPr lang="en-GB" dirty="0" err="1"/>
              <a:t>E</a:t>
            </a:r>
            <a:r>
              <a:rPr lang="en-GB" b="1" dirty="0" err="1"/>
              <a:t>X</a:t>
            </a:r>
            <a:r>
              <a:rPr lang="en-GB" dirty="0" err="1"/>
              <a:t>tensible</a:t>
            </a:r>
            <a:r>
              <a:rPr lang="en-GB" dirty="0"/>
              <a:t>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XHTML is a stricter, more XML-based version of HTML</a:t>
            </a:r>
          </a:p>
          <a:p>
            <a:r>
              <a:rPr lang="en-GB" dirty="0"/>
              <a:t>XHTML is HTML defined as an XML application</a:t>
            </a:r>
          </a:p>
          <a:p>
            <a:r>
              <a:rPr lang="en-GB" dirty="0"/>
              <a:t>XHTML is supported by all major browsers</a:t>
            </a:r>
          </a:p>
          <a:p>
            <a:endParaRPr lang="en-GB" dirty="0"/>
          </a:p>
          <a:p>
            <a:r>
              <a:rPr lang="en-GB" dirty="0"/>
              <a:t>In XML - all documents must be marked up correctly</a:t>
            </a:r>
            <a:br>
              <a:rPr lang="en-GB" dirty="0"/>
            </a:br>
            <a:r>
              <a:rPr lang="en-GB" dirty="0"/>
              <a:t>(be "well-formed“, no errors).</a:t>
            </a:r>
          </a:p>
          <a:p>
            <a:r>
              <a:rPr lang="en-GB" dirty="0"/>
              <a:t>XHTML was developed to make HTML more extensible and flexible to work with other data formats (such as XML). In addition, browsers ignore errors in HTML pages, and try to display the website even if it has some errors in the </a:t>
            </a:r>
            <a:r>
              <a:rPr lang="en-GB" dirty="0" err="1"/>
              <a:t>markup</a:t>
            </a:r>
            <a:r>
              <a:rPr lang="en-GB" dirty="0"/>
              <a:t>. So XHTML comes with a much stricter error handling. We are just looking at HTML at the moment</a:t>
            </a:r>
          </a:p>
        </p:txBody>
      </p:sp>
    </p:spTree>
    <p:extLst>
      <p:ext uri="{BB962C8B-B14F-4D97-AF65-F5344CB8AC3E}">
        <p14:creationId xmlns:p14="http://schemas.microsoft.com/office/powerpoint/2010/main" val="300801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describe what content has been included on the web page using </a:t>
            </a:r>
            <a:r>
              <a:rPr lang="en-GB" dirty="0" err="1"/>
              <a:t>markup</a:t>
            </a:r>
            <a:r>
              <a:rPr lang="en-GB" dirty="0"/>
              <a:t> tags.</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HTML Elements</a:t>
            </a:r>
            <a:br>
              <a:rPr lang="en-GB" dirty="0"/>
            </a:br>
            <a:r>
              <a:rPr lang="en-GB" sz="3100" dirty="0"/>
              <a:t>Three Types of  HTML </a:t>
            </a:r>
            <a:r>
              <a:rPr lang="en-GB" sz="3100" dirty="0" err="1"/>
              <a:t>Markup</a:t>
            </a:r>
            <a:r>
              <a:rPr lang="en-GB" sz="3100" dirty="0"/>
              <a:t>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normAutofit fontScale="92500" lnSpcReduction="10000"/>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a:t>
            </a:r>
            <a:r>
              <a:rPr lang="en-GB" b="1" dirty="0"/>
              <a:t>can have </a:t>
            </a:r>
            <a:r>
              <a:rPr lang="en-GB" b="1"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a:t>
            </a:r>
          </a:p>
          <a:p>
            <a:pPr lvl="1"/>
            <a:r>
              <a:rPr lang="en-GB" dirty="0"/>
              <a:t>For accessibility – special screen readers</a:t>
            </a:r>
          </a:p>
          <a:p>
            <a:pPr lvl="1"/>
            <a:r>
              <a:rPr lang="en-GB" dirty="0"/>
              <a:t>Or if the image is missing or cannot be displayed.</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492896"/>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492896"/>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a:xfrm>
            <a:off x="669853" y="1419864"/>
            <a:ext cx="8153400" cy="4495800"/>
          </a:xfrm>
        </p:spPr>
        <p:txBody>
          <a:bodyPr/>
          <a:lstStyle/>
          <a:p>
            <a:endParaRPr lang="en-GB" dirty="0"/>
          </a:p>
          <a:p>
            <a:pPr marL="0" indent="0">
              <a:buNone/>
            </a:pPr>
            <a:br>
              <a:rPr lang="en-GB" dirty="0"/>
            </a:br>
            <a:r>
              <a:rPr lang="en-GB" dirty="0"/>
              <a:t>Both versions have the same error, but the bottom version makes it easier to spot</a:t>
            </a:r>
          </a:p>
        </p:txBody>
      </p:sp>
      <p:sp>
        <p:nvSpPr>
          <p:cNvPr id="4" name="TextBox 3"/>
          <p:cNvSpPr txBox="1"/>
          <p:nvPr/>
        </p:nvSpPr>
        <p:spPr>
          <a:xfrm>
            <a:off x="595941" y="1513439"/>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br>
              <a:rPr lang="en-GB" sz="2000" dirty="0">
                <a:solidFill>
                  <a:srgbClr val="000000"/>
                </a:solidFill>
                <a:highlight>
                  <a:srgbClr val="FFFFFF"/>
                </a:highlight>
                <a:latin typeface="Consolas" panose="020B0609020204030204" pitchFamily="49" charset="0"/>
              </a:rPr>
            </a:b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39755" y="3786426"/>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282486" y="3980093"/>
            <a:ext cx="313455"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1" y="1711977"/>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1079063" y="4790320"/>
            <a:ext cx="7905854" cy="1604874"/>
            <a:chOff x="1151619" y="3561610"/>
            <a:chExt cx="7905854" cy="1604874"/>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1151619" y="3774591"/>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flipV="1">
              <a:off x="1386196" y="3561610"/>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721180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44624"/>
            <a:ext cx="8423848" cy="1174576"/>
          </a:xfrm>
        </p:spPr>
        <p:txBody>
          <a:bodyPr>
            <a:normAutofit fontScale="90000"/>
          </a:bodyPr>
          <a:lstStyle/>
          <a:p>
            <a:r>
              <a:rPr lang="en-GB" dirty="0"/>
              <a:t>Basic Structure of a HTML Document</a:t>
            </a:r>
          </a:p>
        </p:txBody>
      </p:sp>
      <p:pic>
        <p:nvPicPr>
          <p:cNvPr id="4" name="Picture 3">
            <a:extLst>
              <a:ext uri="{FF2B5EF4-FFF2-40B4-BE49-F238E27FC236}">
                <a16:creationId xmlns:a16="http://schemas.microsoft.com/office/drawing/2014/main" id="{CC0A8DC0-2CEA-48E7-A19B-F0BC4311A0C3}"/>
              </a:ext>
            </a:extLst>
          </p:cNvPr>
          <p:cNvPicPr/>
          <p:nvPr/>
        </p:nvPicPr>
        <p:blipFill>
          <a:blip r:embed="rId2"/>
          <a:stretch>
            <a:fillRect/>
          </a:stretch>
        </p:blipFill>
        <p:spPr>
          <a:xfrm>
            <a:off x="0" y="1484784"/>
            <a:ext cx="9144000" cy="5368485"/>
          </a:xfrm>
          <a:prstGeom prst="rect">
            <a:avLst/>
          </a:prstGeom>
        </p:spPr>
      </p:pic>
    </p:spTree>
    <p:extLst>
      <p:ext uri="{BB962C8B-B14F-4D97-AF65-F5344CB8AC3E}">
        <p14:creationId xmlns:p14="http://schemas.microsoft.com/office/powerpoint/2010/main" val="1690639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6400"/>
                </a:solidFill>
                <a:highlight>
                  <a:srgbClr val="FFFFFF"/>
                </a:highlight>
                <a:latin typeface="Consolas" panose="020B0609020204030204" pitchFamily="49" charset="0"/>
              </a:rPr>
              <a:t>    &lt;!--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BF32-4711-4CA0-883B-06AD82CD1E8E}"/>
              </a:ext>
            </a:extLst>
          </p:cNvPr>
          <p:cNvSpPr>
            <a:spLocks noGrp="1"/>
          </p:cNvSpPr>
          <p:nvPr>
            <p:ph type="title"/>
          </p:nvPr>
        </p:nvSpPr>
        <p:spPr>
          <a:xfrm>
            <a:off x="612648" y="228600"/>
            <a:ext cx="8153400" cy="990600"/>
          </a:xfrm>
        </p:spPr>
        <p:txBody>
          <a:bodyPr>
            <a:normAutofit/>
          </a:bodyPr>
          <a:lstStyle/>
          <a:p>
            <a:r>
              <a:rPr lang="en-GB" dirty="0"/>
              <a:t>A selection of HTML Elements:</a:t>
            </a:r>
          </a:p>
        </p:txBody>
      </p:sp>
      <p:sp>
        <p:nvSpPr>
          <p:cNvPr id="3" name="Content Placeholder 2">
            <a:extLst>
              <a:ext uri="{FF2B5EF4-FFF2-40B4-BE49-F238E27FC236}">
                <a16:creationId xmlns:a16="http://schemas.microsoft.com/office/drawing/2014/main" id="{7739ED40-99D6-4FD4-998C-C4BF2B52B14B}"/>
              </a:ext>
            </a:extLst>
          </p:cNvPr>
          <p:cNvSpPr>
            <a:spLocks noGrp="1"/>
          </p:cNvSpPr>
          <p:nvPr>
            <p:ph sz="quarter" idx="1"/>
          </p:nvPr>
        </p:nvSpPr>
        <p:spPr/>
        <p:txBody>
          <a:bodyPr>
            <a:normAutofit/>
          </a:bodyPr>
          <a:lstStyle/>
          <a:p>
            <a:r>
              <a:rPr lang="en-GB" sz="3200" dirty="0"/>
              <a:t>What type of content do you think these HTML tags represent?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h1</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h2</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h6</a:t>
            </a:r>
            <a:r>
              <a:rPr lang="en-GB" sz="2900" dirty="0">
                <a:solidFill>
                  <a:srgbClr val="0000FF"/>
                </a:solidFill>
                <a:highlight>
                  <a:srgbClr val="FFFFFF"/>
                </a:highlight>
                <a:latin typeface="Consolas" panose="020B0609020204030204" pitchFamily="49" charset="0"/>
              </a:rPr>
              <a:t>&gt;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p</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a</a:t>
            </a:r>
            <a:r>
              <a:rPr lang="en-GB" sz="2900" dirty="0">
                <a:solidFill>
                  <a:srgbClr val="0000FF"/>
                </a:solidFill>
                <a:highlight>
                  <a:srgbClr val="FFFFFF"/>
                </a:highlight>
                <a:latin typeface="Consolas" panose="020B0609020204030204" pitchFamily="49" charset="0"/>
              </a:rPr>
              <a:t>&gt;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hr</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img</a:t>
            </a:r>
            <a:r>
              <a:rPr lang="en-GB" sz="2900" dirty="0">
                <a:solidFill>
                  <a:srgbClr val="0000FF"/>
                </a:solidFill>
                <a:highlight>
                  <a:srgbClr val="FFFFFF"/>
                </a:highlight>
                <a:latin typeface="Consolas" panose="020B0609020204030204" pitchFamily="49" charset="0"/>
              </a:rPr>
              <a:t> /&gt;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ul</a:t>
            </a:r>
            <a:r>
              <a:rPr lang="en-GB" sz="2900" dirty="0">
                <a:solidFill>
                  <a:srgbClr val="0000FF"/>
                </a:solidFill>
                <a:highlight>
                  <a:srgbClr val="FFFFFF"/>
                </a:highlight>
                <a:latin typeface="Consolas" panose="020B0609020204030204" pitchFamily="49" charset="0"/>
              </a:rPr>
              <a:t>&gt;</a:t>
            </a:r>
            <a:r>
              <a:rPr lang="en-GB" sz="2900" dirty="0"/>
              <a:t>, </a:t>
            </a:r>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ol</a:t>
            </a:r>
            <a:r>
              <a:rPr lang="en-GB" sz="2900" dirty="0">
                <a:solidFill>
                  <a:srgbClr val="0000FF"/>
                </a:solidFill>
                <a:highlight>
                  <a:srgbClr val="FFFFFF"/>
                </a:highlight>
                <a:latin typeface="Consolas" panose="020B0609020204030204" pitchFamily="49" charset="0"/>
              </a:rPr>
              <a:t>&gt;</a:t>
            </a:r>
            <a:r>
              <a:rPr lang="en-GB" sz="2900" dirty="0">
                <a:highlight>
                  <a:srgbClr val="FFFFFF"/>
                </a:highlight>
              </a:rPr>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li</a:t>
            </a:r>
            <a:r>
              <a:rPr lang="en-GB" sz="2900" dirty="0">
                <a:solidFill>
                  <a:srgbClr val="0000FF"/>
                </a:solidFill>
                <a:highlight>
                  <a:srgbClr val="FFFFFF"/>
                </a:highlight>
                <a:latin typeface="Consolas" panose="020B0609020204030204" pitchFamily="49" charset="0"/>
              </a:rPr>
              <a:t>&gt;</a:t>
            </a:r>
            <a:endParaRPr lang="en-GB" sz="2900" dirty="0"/>
          </a:p>
          <a:p>
            <a:endParaRPr lang="en-GB" sz="3200" dirty="0"/>
          </a:p>
          <a:p>
            <a:endParaRPr lang="en-GB" dirty="0"/>
          </a:p>
        </p:txBody>
      </p:sp>
    </p:spTree>
    <p:extLst>
      <p:ext uri="{BB962C8B-B14F-4D97-AF65-F5344CB8AC3E}">
        <p14:creationId xmlns:p14="http://schemas.microsoft.com/office/powerpoint/2010/main" val="173270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selection of HTML Elements:</a:t>
            </a:r>
          </a:p>
        </p:txBody>
      </p:sp>
      <p:sp>
        <p:nvSpPr>
          <p:cNvPr id="3" name="Content Placeholder 2"/>
          <p:cNvSpPr>
            <a:spLocks noGrp="1"/>
          </p:cNvSpPr>
          <p:nvPr>
            <p:ph sz="quarter" idx="1"/>
          </p:nvPr>
        </p:nvSpPr>
        <p:spPr/>
        <p:txBody>
          <a:bodyPr>
            <a:normAutofit/>
          </a:bodyPr>
          <a:lstStyle/>
          <a:p>
            <a:r>
              <a:rPr lang="en-GB" b="1" dirty="0"/>
              <a:t>Headings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h1</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h2</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h6</a:t>
            </a:r>
            <a:r>
              <a:rPr lang="en-GB" sz="2800" dirty="0">
                <a:solidFill>
                  <a:srgbClr val="0000FF"/>
                </a:solidFill>
                <a:highlight>
                  <a:srgbClr val="FFFFFF"/>
                </a:highlight>
                <a:latin typeface="Consolas" panose="020B0609020204030204" pitchFamily="49" charset="0"/>
              </a:rPr>
              <a:t>&gt;</a:t>
            </a:r>
            <a:r>
              <a:rPr lang="en-GB" dirty="0"/>
              <a:t> tags.</a:t>
            </a:r>
          </a:p>
          <a:p>
            <a:r>
              <a:rPr lang="en-GB" b="1" dirty="0"/>
              <a:t>Paragraphs</a:t>
            </a:r>
            <a:r>
              <a:rPr lang="en-GB" dirty="0"/>
              <a:t>: are defined using the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p</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Hyperlinks</a:t>
            </a:r>
            <a:r>
              <a:rPr lang="en-GB" dirty="0"/>
              <a:t>: are used to specify links to other content and are defined using an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a</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Images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img</a:t>
            </a:r>
            <a:r>
              <a:rPr lang="en-GB" sz="2800" dirty="0">
                <a:solidFill>
                  <a:srgbClr val="0000FF"/>
                </a:solidFill>
                <a:highlight>
                  <a:srgbClr val="FFFFFF"/>
                </a:highlight>
                <a:latin typeface="Consolas" panose="020B0609020204030204" pitchFamily="49" charset="0"/>
              </a:rPr>
              <a:t> /&gt;</a:t>
            </a:r>
            <a:r>
              <a:rPr lang="en-GB" dirty="0"/>
              <a:t> element. It is an empty element with only attributes and no content.</a:t>
            </a:r>
          </a:p>
        </p:txBody>
      </p:sp>
    </p:spTree>
    <p:extLst>
      <p:ext uri="{BB962C8B-B14F-4D97-AF65-F5344CB8AC3E}">
        <p14:creationId xmlns:p14="http://schemas.microsoft.com/office/powerpoint/2010/main" val="41906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Lists</a:t>
            </a:r>
          </a:p>
        </p:txBody>
      </p:sp>
      <p:sp>
        <p:nvSpPr>
          <p:cNvPr id="3" name="Content Placeholder 2"/>
          <p:cNvSpPr>
            <a:spLocks noGrp="1"/>
          </p:cNvSpPr>
          <p:nvPr>
            <p:ph sz="quarter" idx="1"/>
          </p:nvPr>
        </p:nvSpPr>
        <p:spPr/>
        <p:txBody>
          <a:bodyPr>
            <a:normAutofit lnSpcReduction="10000"/>
          </a:bodyPr>
          <a:lstStyle/>
          <a:p>
            <a:r>
              <a:rPr lang="en-GB" b="1" dirty="0"/>
              <a:t>Lists</a:t>
            </a:r>
            <a:r>
              <a:rPr lang="en-GB" dirty="0"/>
              <a:t>: a list in HTML defines a container element that contains list items.</a:t>
            </a:r>
          </a:p>
          <a:p>
            <a:r>
              <a:rPr lang="en-GB" dirty="0"/>
              <a:t>There are two type of lists in HTML:</a:t>
            </a:r>
          </a:p>
          <a:p>
            <a:pPr lvl="1"/>
            <a:r>
              <a:rPr lang="en-GB" i="1" dirty="0"/>
              <a:t>An </a:t>
            </a:r>
            <a:r>
              <a:rPr lang="en-GB" b="1" i="1" dirty="0"/>
              <a:t>o</a:t>
            </a:r>
            <a:r>
              <a:rPr lang="en-GB" i="1" dirty="0"/>
              <a:t>rdered </a:t>
            </a:r>
            <a:r>
              <a:rPr lang="en-GB" b="1" i="1" dirty="0"/>
              <a:t>l</a:t>
            </a:r>
            <a:r>
              <a:rPr lang="en-GB" i="1" dirty="0"/>
              <a:t>ist</a:t>
            </a:r>
            <a:r>
              <a:rPr lang="en-GB" dirty="0"/>
              <a:t> – which is a numbered list and it is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ol</a:t>
            </a:r>
            <a:r>
              <a:rPr lang="en-GB" dirty="0">
                <a:solidFill>
                  <a:srgbClr val="0000FF"/>
                </a:solidFill>
                <a:highlight>
                  <a:srgbClr val="FFFFFF"/>
                </a:highlight>
                <a:latin typeface="Consolas" panose="020B0609020204030204" pitchFamily="49" charset="0"/>
              </a:rPr>
              <a:t>&gt;</a:t>
            </a:r>
            <a:r>
              <a:rPr lang="en-GB" dirty="0"/>
              <a:t> element.</a:t>
            </a:r>
          </a:p>
          <a:p>
            <a:pPr lvl="1"/>
            <a:r>
              <a:rPr lang="en-GB" i="1" dirty="0"/>
              <a:t>An </a:t>
            </a:r>
            <a:r>
              <a:rPr lang="en-GB" b="1" i="1" dirty="0"/>
              <a:t>u</a:t>
            </a:r>
            <a:r>
              <a:rPr lang="en-GB" i="1" dirty="0"/>
              <a:t>nordered </a:t>
            </a:r>
            <a:r>
              <a:rPr lang="en-GB" b="1" i="1" dirty="0"/>
              <a:t>l</a:t>
            </a:r>
            <a:r>
              <a:rPr lang="en-GB" i="1" dirty="0"/>
              <a:t>ist</a:t>
            </a:r>
            <a:r>
              <a:rPr lang="en-GB" dirty="0"/>
              <a:t> – which is a bulleted list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ul</a:t>
            </a:r>
            <a:r>
              <a:rPr lang="en-GB" dirty="0">
                <a:solidFill>
                  <a:srgbClr val="0000FF"/>
                </a:solidFill>
                <a:highlight>
                  <a:srgbClr val="FFFFFF"/>
                </a:highlight>
                <a:latin typeface="Consolas" panose="020B0609020204030204" pitchFamily="49" charset="0"/>
              </a:rPr>
              <a:t>&gt;</a:t>
            </a:r>
            <a:r>
              <a:rPr lang="en-GB" dirty="0"/>
              <a:t> element.</a:t>
            </a:r>
          </a:p>
          <a:p>
            <a:r>
              <a:rPr lang="en-GB" b="1" dirty="0"/>
              <a:t>L</a:t>
            </a:r>
            <a:r>
              <a:rPr lang="en-GB" dirty="0"/>
              <a:t>ist </a:t>
            </a:r>
            <a:r>
              <a:rPr lang="en-GB" b="1" dirty="0"/>
              <a:t>I</a:t>
            </a:r>
            <a:r>
              <a:rPr lang="en-GB" dirty="0"/>
              <a:t>tems: are specified as child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li</a:t>
            </a:r>
            <a:r>
              <a:rPr lang="en-GB" sz="2700" dirty="0">
                <a:solidFill>
                  <a:srgbClr val="0000FF"/>
                </a:solidFill>
                <a:highlight>
                  <a:srgbClr val="FFFFFF"/>
                </a:highlight>
                <a:latin typeface="Consolas" panose="020B0609020204030204" pitchFamily="49" charset="0"/>
              </a:rPr>
              <a:t>&gt;</a:t>
            </a:r>
            <a:r>
              <a:rPr lang="en-GB" dirty="0"/>
              <a:t> elements nested within the parent list container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ul</a:t>
            </a:r>
            <a:r>
              <a:rPr lang="en-GB" sz="2700" dirty="0">
                <a:solidFill>
                  <a:srgbClr val="0000FF"/>
                </a:solidFill>
                <a:highlight>
                  <a:srgbClr val="FFFFFF"/>
                </a:highlight>
                <a:latin typeface="Consolas" panose="020B0609020204030204" pitchFamily="49" charset="0"/>
              </a:rPr>
              <a:t>&gt;</a:t>
            </a:r>
            <a:r>
              <a:rPr lang="en-GB" dirty="0"/>
              <a:t> or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ol</a:t>
            </a:r>
            <a:r>
              <a:rPr lang="en-GB" sz="2700" dirty="0">
                <a:solidFill>
                  <a:srgbClr val="0000FF"/>
                </a:solidFill>
                <a:highlight>
                  <a:srgbClr val="FFFFFF"/>
                </a:highlight>
                <a:latin typeface="Consolas" panose="020B0609020204030204" pitchFamily="49" charset="0"/>
              </a:rPr>
              <a:t>&gt;</a:t>
            </a:r>
            <a:r>
              <a:rPr lang="en-GB" dirty="0"/>
              <a:t>) depending on the type of list.</a:t>
            </a:r>
          </a:p>
          <a:p>
            <a:endParaRPr lang="en-GB" dirty="0"/>
          </a:p>
        </p:txBody>
      </p:sp>
    </p:spTree>
    <p:extLst>
      <p:ext uri="{BB962C8B-B14F-4D97-AF65-F5344CB8AC3E}">
        <p14:creationId xmlns:p14="http://schemas.microsoft.com/office/powerpoint/2010/main" val="41658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 </a:t>
            </a:r>
            <a:r>
              <a:rPr lang="en-GB" i="1" dirty="0"/>
              <a:t>unless too large to fit</a:t>
            </a:r>
            <a:r>
              <a:rPr lang="en-GB" dirty="0"/>
              <a:t>.</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HTML Elements: Formatting</a:t>
            </a:r>
          </a:p>
        </p:txBody>
      </p:sp>
      <p:sp>
        <p:nvSpPr>
          <p:cNvPr id="3" name="Content Placeholder 2"/>
          <p:cNvSpPr>
            <a:spLocks noGrp="1"/>
          </p:cNvSpPr>
          <p:nvPr>
            <p:ph sz="quarter" idx="1"/>
          </p:nvPr>
        </p:nvSpPr>
        <p:spPr>
          <a:xfrm>
            <a:off x="612648" y="1600200"/>
            <a:ext cx="8153400" cy="4853136"/>
          </a:xfrm>
        </p:spPr>
        <p:txBody>
          <a:bodyPr>
            <a:normAutofit fontScale="92500" lnSpcReduction="10000"/>
          </a:bodyPr>
          <a:lstStyle/>
          <a:p>
            <a:r>
              <a:rPr lang="en-GB" dirty="0"/>
              <a:t>HTML also has a number of formatting elements. Some of the common ones are:</a:t>
            </a:r>
          </a:p>
          <a:p>
            <a:pPr lvl="1"/>
            <a:r>
              <a:rPr lang="en-GB" b="1" dirty="0"/>
              <a:t>Bold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b</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but with no extra importance.</a:t>
            </a:r>
          </a:p>
          <a:p>
            <a:pPr lvl="1"/>
            <a:r>
              <a:rPr lang="en-GB" b="1" dirty="0"/>
              <a:t>Strong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strong</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with added </a:t>
            </a:r>
            <a:r>
              <a:rPr lang="en-GB" u="sng" dirty="0"/>
              <a:t>strong importance of its meaning</a:t>
            </a:r>
            <a:r>
              <a:rPr lang="en-GB" dirty="0"/>
              <a:t>.</a:t>
            </a:r>
          </a:p>
          <a:p>
            <a:pPr lvl="1"/>
            <a:r>
              <a:rPr lang="en-GB" b="1" dirty="0"/>
              <a:t>Italic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but with no extra importance.</a:t>
            </a:r>
          </a:p>
          <a:p>
            <a:pPr lvl="1"/>
            <a:r>
              <a:rPr lang="en-GB" b="1" dirty="0"/>
              <a:t>Emphasised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em</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with important meaning.</a:t>
            </a:r>
          </a:p>
          <a:p>
            <a:r>
              <a:rPr lang="en-GB" u="sng" dirty="0"/>
              <a:t>Note</a:t>
            </a:r>
            <a:r>
              <a:rPr lang="en-GB" dirty="0"/>
              <a:t>: </a:t>
            </a:r>
            <a:r>
              <a:rPr lang="en-GB" i="1" dirty="0"/>
              <a:t>there is a better way to specify formatting for your HTML</a:t>
            </a:r>
            <a:r>
              <a:rPr lang="en-GB" dirty="0"/>
              <a:t> – upcoming lecture!</a:t>
            </a:r>
          </a:p>
        </p:txBody>
      </p:sp>
    </p:spTree>
    <p:extLst>
      <p:ext uri="{BB962C8B-B14F-4D97-AF65-F5344CB8AC3E}">
        <p14:creationId xmlns:p14="http://schemas.microsoft.com/office/powerpoint/2010/main" val="274319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2863708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8D73-7C1B-4064-B760-A01B8DA23C51}"/>
              </a:ext>
            </a:extLst>
          </p:cNvPr>
          <p:cNvSpPr>
            <a:spLocks noGrp="1"/>
          </p:cNvSpPr>
          <p:nvPr>
            <p:ph type="title"/>
          </p:nvPr>
        </p:nvSpPr>
        <p:spPr/>
        <p:txBody>
          <a:bodyPr/>
          <a:lstStyle/>
          <a:p>
            <a:pPr algn="ctr"/>
            <a:r>
              <a:rPr lang="en-GB" dirty="0"/>
              <a:t>End</a:t>
            </a:r>
          </a:p>
        </p:txBody>
      </p:sp>
      <p:sp>
        <p:nvSpPr>
          <p:cNvPr id="3" name="Content Placeholder 2">
            <a:extLst>
              <a:ext uri="{FF2B5EF4-FFF2-40B4-BE49-F238E27FC236}">
                <a16:creationId xmlns:a16="http://schemas.microsoft.com/office/drawing/2014/main" id="{E4607559-958D-4872-A314-F4C425C6A527}"/>
              </a:ext>
            </a:extLst>
          </p:cNvPr>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2181471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job roles do you think are available in web development?</a:t>
            </a:r>
          </a:p>
        </p:txBody>
      </p:sp>
    </p:spTree>
    <p:extLst>
      <p:ext uri="{BB962C8B-B14F-4D97-AF65-F5344CB8AC3E}">
        <p14:creationId xmlns:p14="http://schemas.microsoft.com/office/powerpoint/2010/main" val="1809535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Development Roles</a:t>
            </a:r>
          </a:p>
        </p:txBody>
      </p:sp>
      <p:sp>
        <p:nvSpPr>
          <p:cNvPr id="3" name="Content Placeholder 2"/>
          <p:cNvSpPr>
            <a:spLocks noGrp="1"/>
          </p:cNvSpPr>
          <p:nvPr>
            <p:ph sz="quarter" idx="1"/>
          </p:nvPr>
        </p:nvSpPr>
        <p:spPr/>
        <p:txBody>
          <a:bodyPr>
            <a:normAutofit fontScale="92500" lnSpcReduction="10000"/>
          </a:bodyPr>
          <a:lstStyle/>
          <a:p>
            <a:r>
              <a:rPr lang="en-GB" dirty="0"/>
              <a:t>Information Architect (IA)</a:t>
            </a:r>
          </a:p>
          <a:p>
            <a:r>
              <a:rPr lang="en-GB" dirty="0"/>
              <a:t>User Experience (UX) Designer</a:t>
            </a:r>
          </a:p>
          <a:p>
            <a:r>
              <a:rPr lang="en-GB" dirty="0"/>
              <a:t>User Interface (UI) Designer </a:t>
            </a:r>
          </a:p>
          <a:p>
            <a:pPr lvl="1"/>
            <a:r>
              <a:rPr lang="en-GB" dirty="0"/>
              <a:t>aka Front-end Developer</a:t>
            </a:r>
          </a:p>
          <a:p>
            <a:r>
              <a:rPr lang="en-GB" dirty="0"/>
              <a:t>Web Developer</a:t>
            </a:r>
          </a:p>
          <a:p>
            <a:pPr lvl="1"/>
            <a:r>
              <a:rPr lang="en-GB" dirty="0"/>
              <a:t>aka Back-end Developer / Full-stack Developer</a:t>
            </a:r>
          </a:p>
          <a:p>
            <a:pPr lvl="1"/>
            <a:r>
              <a:rPr lang="en-GB" dirty="0"/>
              <a:t>May also be responsible for UI development</a:t>
            </a:r>
            <a:endParaRPr lang="en-GB" dirty="0">
              <a:sym typeface="Wingdings" panose="05000000000000000000" pitchFamily="2" charset="2"/>
            </a:endParaRPr>
          </a:p>
          <a:p>
            <a:r>
              <a:rPr lang="en-GB" dirty="0">
                <a:sym typeface="Wingdings" panose="05000000000000000000" pitchFamily="2" charset="2"/>
              </a:rPr>
              <a:t>Web Content Specialists</a:t>
            </a:r>
          </a:p>
          <a:p>
            <a:r>
              <a:rPr lang="en-GB" dirty="0">
                <a:sym typeface="Wingdings" panose="05000000000000000000" pitchFamily="2" charset="2"/>
              </a:rPr>
              <a:t>SEO Specialists</a:t>
            </a:r>
          </a:p>
          <a:p>
            <a:r>
              <a:rPr lang="en-GB" dirty="0">
                <a:sym typeface="Wingdings" panose="05000000000000000000" pitchFamily="2" charset="2"/>
              </a:rPr>
              <a:t>Web Designer or Graphics Designer</a:t>
            </a:r>
            <a:endParaRPr lang="en-GB" dirty="0"/>
          </a:p>
        </p:txBody>
      </p:sp>
      <p:sp>
        <p:nvSpPr>
          <p:cNvPr id="4" name="TextBox 3"/>
          <p:cNvSpPr txBox="1"/>
          <p:nvPr/>
        </p:nvSpPr>
        <p:spPr>
          <a:xfrm>
            <a:off x="2192004" y="6477000"/>
            <a:ext cx="6574044" cy="307777"/>
          </a:xfrm>
          <a:prstGeom prst="rect">
            <a:avLst/>
          </a:prstGeom>
          <a:noFill/>
        </p:spPr>
        <p:txBody>
          <a:bodyPr wrap="none" rtlCol="0">
            <a:spAutoFit/>
          </a:bodyPr>
          <a:lstStyle/>
          <a:p>
            <a:r>
              <a:rPr lang="en-GB" sz="1400" dirty="0"/>
              <a:t>Try searching a job site, e.g. </a:t>
            </a:r>
            <a:r>
              <a:rPr lang="en-GB" sz="1400" dirty="0">
                <a:hlinkClick r:id="rId3"/>
              </a:rPr>
              <a:t>jobsite.co.uk</a:t>
            </a:r>
            <a:r>
              <a:rPr lang="en-GB" sz="1400" dirty="0"/>
              <a:t>, to find out responsibilities for these roles. </a:t>
            </a:r>
          </a:p>
        </p:txBody>
      </p:sp>
    </p:spTree>
    <p:extLst>
      <p:ext uri="{BB962C8B-B14F-4D97-AF65-F5344CB8AC3E}">
        <p14:creationId xmlns:p14="http://schemas.microsoft.com/office/powerpoint/2010/main" val="41245149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16470</TotalTime>
  <Words>2738</Words>
  <Application>Microsoft Office PowerPoint</Application>
  <PresentationFormat>On-screen Show (4:3)</PresentationFormat>
  <Paragraphs>327</Paragraphs>
  <Slides>34</Slides>
  <Notes>13</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34</vt:i4>
      </vt:variant>
      <vt:variant>
        <vt:lpstr>Custom Shows</vt:lpstr>
      </vt:variant>
      <vt:variant>
        <vt:i4>1</vt:i4>
      </vt:variant>
    </vt:vector>
  </HeadingPairs>
  <TitlesOfParts>
    <vt:vector size="42" baseType="lpstr">
      <vt:lpstr>Arial</vt:lpstr>
      <vt:lpstr>Calibri</vt:lpstr>
      <vt:lpstr>Cambria</vt:lpstr>
      <vt:lpstr>Consolas</vt:lpstr>
      <vt:lpstr>Wingdings</vt:lpstr>
      <vt:lpstr>Wingdings 2</vt:lpstr>
      <vt:lpstr>Median</vt:lpstr>
      <vt:lpstr>Introduction To HTML</vt:lpstr>
      <vt:lpstr>Today’s Lecture</vt:lpstr>
      <vt:lpstr>Module Aim</vt:lpstr>
      <vt:lpstr>Introduction</vt:lpstr>
      <vt:lpstr>Question</vt:lpstr>
      <vt:lpstr>Web Design Principles</vt:lpstr>
      <vt:lpstr>Web Standards</vt:lpstr>
      <vt:lpstr>HyperText Markup Language (HTML)</vt:lpstr>
      <vt:lpstr>Markup in Word</vt:lpstr>
      <vt:lpstr>Note – XML – trying to standardise</vt:lpstr>
      <vt:lpstr>Markup in Word</vt:lpstr>
      <vt:lpstr>XHTML</vt:lpstr>
      <vt:lpstr>HTML Tags</vt:lpstr>
      <vt:lpstr>HTML Elements Basic Building Blocks of a HTML Document</vt:lpstr>
      <vt:lpstr>HTML Elements Three Types of  HTML Markup Tags</vt:lpstr>
      <vt:lpstr>HTML Attributes</vt:lpstr>
      <vt:lpstr>Attribute Example 1</vt:lpstr>
      <vt:lpstr>Attribute Example 2</vt:lpstr>
      <vt:lpstr>Nested HTML Elements</vt:lpstr>
      <vt:lpstr>Nested Elements Better Way to Write to Ensure Proper Nesting</vt:lpstr>
      <vt:lpstr>Badly Nested HTML</vt:lpstr>
      <vt:lpstr>HTML Good Practice</vt:lpstr>
      <vt:lpstr>Basic Structure of a HTML Document</vt:lpstr>
      <vt:lpstr>Basic Structure of a HTML Document</vt:lpstr>
      <vt:lpstr>The Structure of a HTML Document</vt:lpstr>
      <vt:lpstr>A selection of HTML Elements:</vt:lpstr>
      <vt:lpstr>A selection of HTML Elements:</vt:lpstr>
      <vt:lpstr>Lists</vt:lpstr>
      <vt:lpstr>Inline and Block-Level Elements</vt:lpstr>
      <vt:lpstr>Today’s HTML Elements: Formatting</vt:lpstr>
      <vt:lpstr>Lab Exercise</vt:lpstr>
      <vt:lpstr>End</vt:lpstr>
      <vt:lpstr>Question</vt:lpstr>
      <vt:lpstr>Web Development Roles</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Gareth Jones</cp:lastModifiedBy>
  <cp:revision>1423</cp:revision>
  <cp:lastPrinted>2014-09-29T16:21:25Z</cp:lastPrinted>
  <dcterms:created xsi:type="dcterms:W3CDTF">2013-09-18T07:00:31Z</dcterms:created>
  <dcterms:modified xsi:type="dcterms:W3CDTF">2021-02-01T11:44:54Z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