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</p:sldIdLst>
  <p:sldSz cx="15119350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0" d="100"/>
          <a:sy n="50" d="100"/>
        </p:scale>
        <p:origin x="103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8409" y="1201179"/>
            <a:ext cx="13371175" cy="5227109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12472" spc="-187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785" y="6545437"/>
            <a:ext cx="11443931" cy="2566035"/>
          </a:xfrm>
        </p:spPr>
        <p:txBody>
          <a:bodyPr>
            <a:normAutofit/>
          </a:bodyPr>
          <a:lstStyle>
            <a:lvl1pPr marL="0" indent="0" algn="l">
              <a:buNone/>
              <a:defRPr sz="4365">
                <a:solidFill>
                  <a:schemeClr val="tx1"/>
                </a:solidFill>
                <a:latin typeface="+mj-lt"/>
              </a:defRPr>
            </a:lvl1pPr>
            <a:lvl2pPr marL="712775" indent="0" algn="ctr">
              <a:buNone/>
              <a:defRPr sz="4365"/>
            </a:lvl2pPr>
            <a:lvl3pPr marL="1425550" indent="0" algn="ctr">
              <a:buNone/>
              <a:defRPr sz="3742"/>
            </a:lvl3pPr>
            <a:lvl4pPr marL="2138324" indent="0" algn="ctr">
              <a:buNone/>
              <a:defRPr sz="3118"/>
            </a:lvl4pPr>
            <a:lvl5pPr marL="2851099" indent="0" algn="ctr">
              <a:buNone/>
              <a:defRPr sz="3118"/>
            </a:lvl5pPr>
            <a:lvl6pPr marL="3563874" indent="0" algn="ctr">
              <a:buNone/>
              <a:defRPr sz="3118"/>
            </a:lvl6pPr>
            <a:lvl7pPr marL="4276649" indent="0" algn="ctr">
              <a:buNone/>
              <a:defRPr sz="3118"/>
            </a:lvl7pPr>
            <a:lvl8pPr marL="4989424" indent="0" algn="ctr">
              <a:buNone/>
              <a:defRPr sz="3118"/>
            </a:lvl8pPr>
            <a:lvl9pPr marL="5702198" indent="0" algn="ctr">
              <a:buNone/>
              <a:defRPr sz="3118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99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239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408" y="1196428"/>
            <a:ext cx="13369285" cy="523186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12472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84" y="6528078"/>
            <a:ext cx="11441568" cy="2566035"/>
          </a:xfrm>
        </p:spPr>
        <p:txBody>
          <a:bodyPr anchor="t">
            <a:normAutofit/>
          </a:bodyPr>
          <a:lstStyle>
            <a:lvl1pPr marL="0" indent="0">
              <a:buNone/>
              <a:defRPr sz="4365">
                <a:solidFill>
                  <a:schemeClr val="tx1"/>
                </a:solidFill>
                <a:latin typeface="+mj-lt"/>
              </a:defRPr>
            </a:lvl1pPr>
            <a:lvl2pPr marL="712775" indent="0">
              <a:buNone/>
              <a:defRPr sz="2806">
                <a:solidFill>
                  <a:schemeClr val="tx1">
                    <a:tint val="75000"/>
                  </a:schemeClr>
                </a:solidFill>
              </a:defRPr>
            </a:lvl2pPr>
            <a:lvl3pPr marL="1425550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3pPr>
            <a:lvl4pPr marL="2138324" indent="0">
              <a:buNone/>
              <a:defRPr sz="2183">
                <a:solidFill>
                  <a:schemeClr val="tx1">
                    <a:tint val="75000"/>
                  </a:schemeClr>
                </a:solidFill>
              </a:defRPr>
            </a:lvl4pPr>
            <a:lvl5pPr marL="2851099" indent="0">
              <a:buNone/>
              <a:defRPr sz="2183">
                <a:solidFill>
                  <a:schemeClr val="tx1">
                    <a:tint val="75000"/>
                  </a:schemeClr>
                </a:solidFill>
              </a:defRPr>
            </a:lvl5pPr>
            <a:lvl6pPr marL="3563874" indent="0">
              <a:buNone/>
              <a:defRPr sz="2183">
                <a:solidFill>
                  <a:schemeClr val="tx1">
                    <a:tint val="75000"/>
                  </a:schemeClr>
                </a:solidFill>
              </a:defRPr>
            </a:lvl6pPr>
            <a:lvl7pPr marL="4276649" indent="0">
              <a:buNone/>
              <a:defRPr sz="2183">
                <a:solidFill>
                  <a:schemeClr val="tx1">
                    <a:tint val="75000"/>
                  </a:schemeClr>
                </a:solidFill>
              </a:defRPr>
            </a:lvl7pPr>
            <a:lvl8pPr marL="4989424" indent="0">
              <a:buNone/>
              <a:defRPr sz="2183">
                <a:solidFill>
                  <a:schemeClr val="tx1">
                    <a:tint val="75000"/>
                  </a:schemeClr>
                </a:solidFill>
              </a:defRPr>
            </a:lvl8pPr>
            <a:lvl9pPr marL="5702198" indent="0">
              <a:buNone/>
              <a:defRPr sz="218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72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9124" y="3107754"/>
            <a:ext cx="6293429" cy="5873369"/>
          </a:xfrm>
        </p:spPr>
        <p:txBody>
          <a:bodyPr/>
          <a:lstStyle>
            <a:lvl1pPr>
              <a:defRPr sz="3430"/>
            </a:lvl1pPr>
            <a:lvl2pPr>
              <a:defRPr sz="2962"/>
            </a:lvl2pPr>
            <a:lvl3pPr>
              <a:defRPr sz="2650"/>
            </a:lvl3pPr>
            <a:lvl4pPr>
              <a:defRPr sz="2339"/>
            </a:lvl4pPr>
            <a:lvl5pPr>
              <a:defRPr sz="2183"/>
            </a:lvl5pPr>
            <a:lvl6pPr>
              <a:defRPr sz="2183"/>
            </a:lvl6pPr>
            <a:lvl7pPr>
              <a:defRPr sz="2183"/>
            </a:lvl7pPr>
            <a:lvl8pPr>
              <a:defRPr sz="2183"/>
            </a:lvl8pPr>
            <a:lvl9pPr>
              <a:defRPr sz="21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66788" y="3107754"/>
            <a:ext cx="6293429" cy="5873369"/>
          </a:xfrm>
        </p:spPr>
        <p:txBody>
          <a:bodyPr/>
          <a:lstStyle>
            <a:lvl1pPr>
              <a:defRPr sz="3430"/>
            </a:lvl1pPr>
            <a:lvl2pPr>
              <a:defRPr sz="2962"/>
            </a:lvl2pPr>
            <a:lvl3pPr>
              <a:defRPr sz="2650"/>
            </a:lvl3pPr>
            <a:lvl4pPr>
              <a:defRPr sz="2339"/>
            </a:lvl4pPr>
            <a:lvl5pPr>
              <a:defRPr sz="2183"/>
            </a:lvl5pPr>
            <a:lvl6pPr>
              <a:defRPr sz="2183"/>
            </a:lvl6pPr>
            <a:lvl7pPr>
              <a:defRPr sz="2183"/>
            </a:lvl7pPr>
            <a:lvl8pPr>
              <a:defRPr sz="2183"/>
            </a:lvl8pPr>
            <a:lvl9pPr>
              <a:defRPr sz="21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275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124" y="3167944"/>
            <a:ext cx="6293429" cy="1127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118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124" y="4265734"/>
            <a:ext cx="6293429" cy="4989513"/>
          </a:xfrm>
        </p:spPr>
        <p:txBody>
          <a:bodyPr/>
          <a:lstStyle>
            <a:lvl1pPr>
              <a:defRPr sz="3274"/>
            </a:lvl1pPr>
            <a:lvl2pPr>
              <a:defRPr sz="2806"/>
            </a:lvl2pPr>
            <a:lvl3pPr>
              <a:defRPr sz="2494"/>
            </a:lvl3pPr>
            <a:lvl4pPr>
              <a:defRPr sz="2183"/>
            </a:lvl4pPr>
            <a:lvl5pPr>
              <a:defRPr sz="2183"/>
            </a:lvl5pPr>
            <a:lvl6pPr>
              <a:defRPr sz="2183"/>
            </a:lvl6pPr>
            <a:lvl7pPr>
              <a:defRPr sz="2183"/>
            </a:lvl7pPr>
            <a:lvl8pPr>
              <a:defRPr sz="2183"/>
            </a:lvl8pPr>
            <a:lvl9pPr>
              <a:defRPr sz="21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80961" y="3164777"/>
            <a:ext cx="6293429" cy="1126204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118" b="0" cap="all" baseline="0">
                <a:latin typeface="+mj-lt"/>
              </a:defRPr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80961" y="4262469"/>
            <a:ext cx="6293429" cy="4989513"/>
          </a:xfrm>
        </p:spPr>
        <p:txBody>
          <a:bodyPr/>
          <a:lstStyle>
            <a:lvl1pPr>
              <a:defRPr sz="3274"/>
            </a:lvl1pPr>
            <a:lvl2pPr>
              <a:defRPr sz="2806"/>
            </a:lvl2pPr>
            <a:lvl3pPr>
              <a:defRPr sz="2494"/>
            </a:lvl3pPr>
            <a:lvl4pPr>
              <a:defRPr sz="2183"/>
            </a:lvl4pPr>
            <a:lvl5pPr>
              <a:defRPr sz="2183"/>
            </a:lvl5pPr>
            <a:lvl6pPr>
              <a:defRPr sz="2183"/>
            </a:lvl6pPr>
            <a:lvl7pPr>
              <a:defRPr sz="2183"/>
            </a:lvl7pPr>
            <a:lvl8pPr>
              <a:defRPr sz="2183"/>
            </a:lvl8pPr>
            <a:lvl9pPr>
              <a:defRPr sz="21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49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020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15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49594" y="0"/>
            <a:ext cx="5669756" cy="10691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0245001" y="845433"/>
            <a:ext cx="4195620" cy="2993708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5612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4959" y="1187979"/>
            <a:ext cx="7559675" cy="7127875"/>
          </a:xfrm>
        </p:spPr>
        <p:txBody>
          <a:bodyPr/>
          <a:lstStyle>
            <a:lvl1pPr>
              <a:defRPr sz="3430"/>
            </a:lvl1pPr>
            <a:lvl2pPr>
              <a:defRPr sz="2962"/>
            </a:lvl2pPr>
            <a:lvl3pPr>
              <a:defRPr sz="2650"/>
            </a:lvl3pPr>
            <a:lvl4pPr>
              <a:defRPr sz="2339"/>
            </a:lvl4pPr>
            <a:lvl5pPr>
              <a:defRPr sz="2183"/>
            </a:lvl5pPr>
            <a:lvl6pPr>
              <a:defRPr sz="2183"/>
            </a:lvl6pPr>
            <a:lvl7pPr>
              <a:defRPr sz="2183"/>
            </a:lvl7pPr>
            <a:lvl8pPr>
              <a:defRPr sz="2183"/>
            </a:lvl8pPr>
            <a:lvl9pPr>
              <a:defRPr sz="21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63080" y="3915987"/>
            <a:ext cx="4214519" cy="4875060"/>
          </a:xfrm>
        </p:spPr>
        <p:txBody>
          <a:bodyPr>
            <a:normAutofit/>
          </a:bodyPr>
          <a:lstStyle>
            <a:lvl1pPr marL="0" marR="0" indent="0" algn="l" defTabSz="1425550" rtl="0" eaLnBrk="1" fontAlgn="auto" latinLnBrk="0" hangingPunct="1">
              <a:lnSpc>
                <a:spcPct val="100000"/>
              </a:lnSpc>
              <a:spcBef>
                <a:spcPts val="1871"/>
              </a:spcBef>
              <a:spcAft>
                <a:spcPts val="0"/>
              </a:spcAft>
              <a:buClrTx/>
              <a:buSzTx/>
              <a:buFontTx/>
              <a:buNone/>
              <a:tabLst/>
              <a:defRPr sz="2339">
                <a:solidFill>
                  <a:srgbClr val="FFFFFF"/>
                </a:solidFill>
              </a:defRPr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marL="0" marR="0" lvl="0" indent="0" algn="l" defTabSz="1425550" rtl="0" eaLnBrk="1" fontAlgn="auto" latinLnBrk="0" hangingPunct="1">
              <a:lnSpc>
                <a:spcPct val="100000"/>
              </a:lnSpc>
              <a:spcBef>
                <a:spcPts val="218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052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5106" y="8447855"/>
            <a:ext cx="13369285" cy="956125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4365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5119350" cy="8311103"/>
          </a:xfrm>
          <a:solidFill>
            <a:schemeClr val="tx2"/>
          </a:solidFill>
        </p:spPr>
        <p:txBody>
          <a:bodyPr anchor="t"/>
          <a:lstStyle>
            <a:lvl1pPr marL="0" indent="0" algn="ctr">
              <a:spcBef>
                <a:spcPts val="1247"/>
              </a:spcBef>
              <a:buNone/>
              <a:defRPr sz="4989">
                <a:solidFill>
                  <a:schemeClr val="bg1"/>
                </a:solidFill>
              </a:defRPr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124" y="9213442"/>
            <a:ext cx="11445348" cy="831585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871"/>
              </a:spcBef>
              <a:buNone/>
              <a:defRPr sz="2183">
                <a:solidFill>
                  <a:schemeClr val="tx1"/>
                </a:solidFill>
              </a:defRPr>
            </a:lvl1pPr>
            <a:lvl2pPr marL="712775" indent="0">
              <a:buNone/>
              <a:defRPr sz="1871"/>
            </a:lvl2pPr>
            <a:lvl3pPr marL="1425550" indent="0">
              <a:buNone/>
              <a:defRPr sz="1559"/>
            </a:lvl3pPr>
            <a:lvl4pPr marL="2138324" indent="0">
              <a:buNone/>
              <a:defRPr sz="1403"/>
            </a:lvl4pPr>
            <a:lvl5pPr marL="2851099" indent="0">
              <a:buNone/>
              <a:defRPr sz="1403"/>
            </a:lvl5pPr>
            <a:lvl6pPr marL="3563874" indent="0">
              <a:buNone/>
              <a:defRPr sz="1403"/>
            </a:lvl6pPr>
            <a:lvl7pPr marL="4276649" indent="0">
              <a:buNone/>
              <a:defRPr sz="1403"/>
            </a:lvl7pPr>
            <a:lvl8pPr marL="4989424" indent="0">
              <a:buNone/>
              <a:defRPr sz="1403"/>
            </a:lvl8pPr>
            <a:lvl9pPr marL="5702198" indent="0">
              <a:buNone/>
              <a:defRPr sz="140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416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27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43410" y="1084031"/>
            <a:ext cx="3260110" cy="74842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56772" y="1113733"/>
            <a:ext cx="9591338" cy="84198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16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5029" y="778786"/>
            <a:ext cx="13359363" cy="2585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651" y="3107756"/>
            <a:ext cx="13335740" cy="5871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0463" y="9997183"/>
            <a:ext cx="5102781" cy="3563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1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fld id="{48BB0BD5-6301-4AC3-96DF-B5FFAE5879F3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0463" y="10218955"/>
            <a:ext cx="6236732" cy="3563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1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15681" y="9088740"/>
            <a:ext cx="3628644" cy="217802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4031" b="0">
                <a:ln>
                  <a:noFill/>
                </a:ln>
                <a:solidFill>
                  <a:schemeClr val="tx1">
                    <a:alpha val="20000"/>
                  </a:schemeClr>
                </a:solidFill>
                <a:latin typeface="+mj-lt"/>
              </a:defRPr>
            </a:lvl1pPr>
          </a:lstStyle>
          <a:p>
            <a:fld id="{A8094C05-0E4D-42A5-B6C3-69A51EDCF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22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1425550" rtl="0" eaLnBrk="1" latinLnBrk="0" hangingPunct="1">
        <a:lnSpc>
          <a:spcPct val="90000"/>
        </a:lnSpc>
        <a:spcBef>
          <a:spcPct val="0"/>
        </a:spcBef>
        <a:buNone/>
        <a:defRPr sz="7483" kern="1200" spc="-187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142555" indent="-142555" algn="l" defTabSz="1425550" rtl="0" eaLnBrk="1" latinLnBrk="0" hangingPunct="1">
        <a:lnSpc>
          <a:spcPct val="85000"/>
        </a:lnSpc>
        <a:spcBef>
          <a:spcPts val="2027"/>
        </a:spcBef>
        <a:buFont typeface="Arial" pitchFamily="34" charset="0"/>
        <a:buChar char=" "/>
        <a:defRPr sz="3742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427665" indent="-534581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3742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2pPr>
      <a:lvl3pPr marL="855330" indent="-855330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3118" i="1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3pPr>
      <a:lvl4pPr marL="1282995" indent="-1282995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2806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4pPr>
      <a:lvl5pPr marL="1710660" indent="-1710660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2806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5pPr>
      <a:lvl6pPr marL="1870800" indent="-356387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2806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6pPr>
      <a:lvl7pPr marL="2182600" indent="-356387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2806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7pPr>
      <a:lvl8pPr marL="2494400" indent="-356387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2806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8pPr>
      <a:lvl9pPr marL="2806200" indent="-356387" algn="l" defTabSz="1425550" rtl="0" eaLnBrk="1" latinLnBrk="0" hangingPunct="1">
        <a:lnSpc>
          <a:spcPct val="85000"/>
        </a:lnSpc>
        <a:spcBef>
          <a:spcPts val="935"/>
        </a:spcBef>
        <a:buFont typeface="Arial" pitchFamily="34" charset="0"/>
        <a:buChar char=" "/>
        <a:defRPr sz="2806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EDE8BE7-9B36-4515-B889-D89672AB3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459" y="202919"/>
            <a:ext cx="14646432" cy="125128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BBBCBD8-AA2F-425F-824C-11D0616B4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459" y="1816814"/>
            <a:ext cx="3369174" cy="24503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BEF47B-2EF4-421B-8C0E-ABFE8D323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0192" y="1816814"/>
            <a:ext cx="7010400" cy="24503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20B7247-B562-4FE4-8994-67F743653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0192" y="6813090"/>
            <a:ext cx="7010400" cy="358465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0F55E84-4335-4577-9056-BBF562E50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403" y="1816814"/>
            <a:ext cx="3488488" cy="24503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9A784C-E50B-4FC7-B1CC-D1B623E19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54" y="6813090"/>
            <a:ext cx="3455731" cy="358465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CBF7A4-F8B5-473C-A8AB-6183819911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6498" y="6813090"/>
            <a:ext cx="3516393" cy="358465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964A35-E6D1-469B-B123-0F2261EF6C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54" y="4604583"/>
            <a:ext cx="14674337" cy="182003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88191175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D5487D36-20B9-4AF8-9845-4EE893DA08C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88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 Light</vt:lpstr>
      <vt:lpstr>Metropolitan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Hafiz Uddin (1807533)</dc:creator>
  <cp:lastModifiedBy>Hafiz Uddin (1807533)</cp:lastModifiedBy>
  <cp:revision>9</cp:revision>
  <dcterms:created xsi:type="dcterms:W3CDTF">2020-11-30T21:56:12Z</dcterms:created>
  <dcterms:modified xsi:type="dcterms:W3CDTF">2020-12-01T10:51:40Z</dcterms:modified>
</cp:coreProperties>
</file>