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154" r:id="rId1"/>
  </p:sldMasterIdLst>
  <p:notesMasterIdLst>
    <p:notesMasterId r:id="rId13"/>
  </p:notesMasterIdLst>
  <p:sldIdLst>
    <p:sldId id="256" r:id="rId2"/>
    <p:sldId id="257" r:id="rId3"/>
    <p:sldId id="259" r:id="rId4"/>
    <p:sldId id="261" r:id="rId5"/>
    <p:sldId id="260" r:id="rId6"/>
    <p:sldId id="263" r:id="rId7"/>
    <p:sldId id="267" r:id="rId8"/>
    <p:sldId id="262" r:id="rId9"/>
    <p:sldId id="264" r:id="rId10"/>
    <p:sldId id="268" r:id="rId11"/>
    <p:sldId id="269" r:id="rId1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A35A183-D20A-49C7-9110-0831B8577F20}" v="321" dt="2021-10-19T20:24:01.805"/>
    <p1510:client id="{0FA9C5DB-313A-E107-B787-A1D80085050E}" v="2" dt="2021-10-24T20:17:28.033"/>
    <p1510:client id="{1228D48D-EF67-2809-4D5F-ECEECC136C88}" v="1756" dt="2021-10-26T11:05:47.307"/>
    <p1510:client id="{9D2B423C-1A52-DE21-8F16-62F3A578DBC4}" v="1082" dt="2021-10-21T22:11:42.362"/>
    <p1510:client id="{D30C7C28-C88D-803D-3FA7-F86511EDDF05}" v="899" dt="2021-10-24T10:28:45.506"/>
    <p1510:client id="{F89D4851-F8D9-6419-3A9A-789D04CB5876}" v="1132" dt="2021-10-27T11:03:10.85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zmin Leona Dawes (2015980)" userId="S::2015980@student.uwtsd.ac.uk::fdc99597-4b04-4bf9-b5b4-7f6b823e46b7" providerId="AD" clId="Web-{0A35A183-D20A-49C7-9110-0831B8577F20}"/>
    <pc:docChg chg="addSld delSld modSld addMainMaster delMainMaster">
      <pc:chgData name="Jazmin Leona Dawes (2015980)" userId="S::2015980@student.uwtsd.ac.uk::fdc99597-4b04-4bf9-b5b4-7f6b823e46b7" providerId="AD" clId="Web-{0A35A183-D20A-49C7-9110-0831B8577F20}" dt="2021-10-19T20:24:01.805" v="325" actId="20577"/>
      <pc:docMkLst>
        <pc:docMk/>
      </pc:docMkLst>
      <pc:sldChg chg="addSp delSp modSp mod setBg modClrScheme chgLayout">
        <pc:chgData name="Jazmin Leona Dawes (2015980)" userId="S::2015980@student.uwtsd.ac.uk::fdc99597-4b04-4bf9-b5b4-7f6b823e46b7" providerId="AD" clId="Web-{0A35A183-D20A-49C7-9110-0831B8577F20}" dt="2021-10-19T20:23:31.851" v="323" actId="1076"/>
        <pc:sldMkLst>
          <pc:docMk/>
          <pc:sldMk cId="109857222" sldId="256"/>
        </pc:sldMkLst>
        <pc:spChg chg="mod">
          <ac:chgData name="Jazmin Leona Dawes (2015980)" userId="S::2015980@student.uwtsd.ac.uk::fdc99597-4b04-4bf9-b5b4-7f6b823e46b7" providerId="AD" clId="Web-{0A35A183-D20A-49C7-9110-0831B8577F20}" dt="2021-10-19T18:30:57.973" v="32"/>
          <ac:spMkLst>
            <pc:docMk/>
            <pc:sldMk cId="109857222" sldId="256"/>
            <ac:spMk id="2" creationId="{00000000-0000-0000-0000-000000000000}"/>
          </ac:spMkLst>
        </pc:spChg>
        <pc:spChg chg="mod">
          <ac:chgData name="Jazmin Leona Dawes (2015980)" userId="S::2015980@student.uwtsd.ac.uk::fdc99597-4b04-4bf9-b5b4-7f6b823e46b7" providerId="AD" clId="Web-{0A35A183-D20A-49C7-9110-0831B8577F20}" dt="2021-10-19T20:23:31.851" v="323" actId="1076"/>
          <ac:spMkLst>
            <pc:docMk/>
            <pc:sldMk cId="109857222" sldId="256"/>
            <ac:spMk id="3" creationId="{00000000-0000-0000-0000-000000000000}"/>
          </ac:spMkLst>
        </pc:spChg>
        <pc:spChg chg="add del mod">
          <ac:chgData name="Jazmin Leona Dawes (2015980)" userId="S::2015980@student.uwtsd.ac.uk::fdc99597-4b04-4bf9-b5b4-7f6b823e46b7" providerId="AD" clId="Web-{0A35A183-D20A-49C7-9110-0831B8577F20}" dt="2021-10-19T20:13:15.991" v="319"/>
          <ac:spMkLst>
            <pc:docMk/>
            <pc:sldMk cId="109857222" sldId="256"/>
            <ac:spMk id="5" creationId="{23B26E36-3D1D-49CA-8D48-822CC1D513B2}"/>
          </ac:spMkLst>
        </pc:spChg>
        <pc:spChg chg="add del mod">
          <ac:chgData name="Jazmin Leona Dawes (2015980)" userId="S::2015980@student.uwtsd.ac.uk::fdc99597-4b04-4bf9-b5b4-7f6b823e46b7" providerId="AD" clId="Web-{0A35A183-D20A-49C7-9110-0831B8577F20}" dt="2021-10-19T18:28:55.701" v="16"/>
          <ac:spMkLst>
            <pc:docMk/>
            <pc:sldMk cId="109857222" sldId="256"/>
            <ac:spMk id="5" creationId="{A306DB36-C85D-442C-9B68-C9319CC37DDE}"/>
          </ac:spMkLst>
        </pc:spChg>
        <pc:spChg chg="add del mod">
          <ac:chgData name="Jazmin Leona Dawes (2015980)" userId="S::2015980@student.uwtsd.ac.uk::fdc99597-4b04-4bf9-b5b4-7f6b823e46b7" providerId="AD" clId="Web-{0A35A183-D20A-49C7-9110-0831B8577F20}" dt="2021-10-19T18:30:18.908" v="29"/>
          <ac:spMkLst>
            <pc:docMk/>
            <pc:sldMk cId="109857222" sldId="256"/>
            <ac:spMk id="8" creationId="{BF2D4114-47AB-4B11-9646-2275D751E533}"/>
          </ac:spMkLst>
        </pc:spChg>
        <pc:spChg chg="add">
          <ac:chgData name="Jazmin Leona Dawes (2015980)" userId="S::2015980@student.uwtsd.ac.uk::fdc99597-4b04-4bf9-b5b4-7f6b823e46b7" providerId="AD" clId="Web-{0A35A183-D20A-49C7-9110-0831B8577F20}" dt="2021-10-19T18:30:57.973" v="32"/>
          <ac:spMkLst>
            <pc:docMk/>
            <pc:sldMk cId="109857222" sldId="256"/>
            <ac:spMk id="12" creationId="{DE61FBD7-E37C-4B38-BE44-A6D4978D7486}"/>
          </ac:spMkLst>
        </pc:spChg>
        <pc:spChg chg="add">
          <ac:chgData name="Jazmin Leona Dawes (2015980)" userId="S::2015980@student.uwtsd.ac.uk::fdc99597-4b04-4bf9-b5b4-7f6b823e46b7" providerId="AD" clId="Web-{0A35A183-D20A-49C7-9110-0831B8577F20}" dt="2021-10-19T18:30:57.973" v="32"/>
          <ac:spMkLst>
            <pc:docMk/>
            <pc:sldMk cId="109857222" sldId="256"/>
            <ac:spMk id="14" creationId="{392BFCFE-FD78-4EDF-BEFE-CC444DC5F307}"/>
          </ac:spMkLst>
        </pc:spChg>
        <pc:spChg chg="add">
          <ac:chgData name="Jazmin Leona Dawes (2015980)" userId="S::2015980@student.uwtsd.ac.uk::fdc99597-4b04-4bf9-b5b4-7f6b823e46b7" providerId="AD" clId="Web-{0A35A183-D20A-49C7-9110-0831B8577F20}" dt="2021-10-19T18:30:57.973" v="32"/>
          <ac:spMkLst>
            <pc:docMk/>
            <pc:sldMk cId="109857222" sldId="256"/>
            <ac:spMk id="20" creationId="{B629C0B3-01E5-4A82-B87C-62B1483F11B7}"/>
          </ac:spMkLst>
        </pc:spChg>
        <pc:spChg chg="add">
          <ac:chgData name="Jazmin Leona Dawes (2015980)" userId="S::2015980@student.uwtsd.ac.uk::fdc99597-4b04-4bf9-b5b4-7f6b823e46b7" providerId="AD" clId="Web-{0A35A183-D20A-49C7-9110-0831B8577F20}" dt="2021-10-19T18:30:57.973" v="32"/>
          <ac:spMkLst>
            <pc:docMk/>
            <pc:sldMk cId="109857222" sldId="256"/>
            <ac:spMk id="22" creationId="{D4DFA784-845D-4F99-B808-5C025E39B890}"/>
          </ac:spMkLst>
        </pc:spChg>
        <pc:grpChg chg="add">
          <ac:chgData name="Jazmin Leona Dawes (2015980)" userId="S::2015980@student.uwtsd.ac.uk::fdc99597-4b04-4bf9-b5b4-7f6b823e46b7" providerId="AD" clId="Web-{0A35A183-D20A-49C7-9110-0831B8577F20}" dt="2021-10-19T18:30:57.973" v="32"/>
          <ac:grpSpMkLst>
            <pc:docMk/>
            <pc:sldMk cId="109857222" sldId="256"/>
            <ac:grpSpMk id="16" creationId="{0292BAD4-5BB2-4CD3-AB5B-C35EF9F7D2B4}"/>
          </ac:grpSpMkLst>
        </pc:grpChg>
        <pc:picChg chg="add del mod">
          <ac:chgData name="Jazmin Leona Dawes (2015980)" userId="S::2015980@student.uwtsd.ac.uk::fdc99597-4b04-4bf9-b5b4-7f6b823e46b7" providerId="AD" clId="Web-{0A35A183-D20A-49C7-9110-0831B8577F20}" dt="2021-10-19T20:13:15.991" v="320"/>
          <ac:picMkLst>
            <pc:docMk/>
            <pc:sldMk cId="109857222" sldId="256"/>
            <ac:picMk id="4" creationId="{0B00A486-7623-44A1-8E78-6F863CD4BA82}"/>
          </ac:picMkLst>
        </pc:picChg>
        <pc:picChg chg="add del mod">
          <ac:chgData name="Jazmin Leona Dawes (2015980)" userId="S::2015980@student.uwtsd.ac.uk::fdc99597-4b04-4bf9-b5b4-7f6b823e46b7" providerId="AD" clId="Web-{0A35A183-D20A-49C7-9110-0831B8577F20}" dt="2021-10-19T18:28:55.701" v="16"/>
          <ac:picMkLst>
            <pc:docMk/>
            <pc:sldMk cId="109857222" sldId="256"/>
            <ac:picMk id="4" creationId="{73317C71-90CD-41F5-894E-BB0E6440586E}"/>
          </ac:picMkLst>
        </pc:picChg>
        <pc:picChg chg="add mod">
          <ac:chgData name="Jazmin Leona Dawes (2015980)" userId="S::2015980@student.uwtsd.ac.uk::fdc99597-4b04-4bf9-b5b4-7f6b823e46b7" providerId="AD" clId="Web-{0A35A183-D20A-49C7-9110-0831B8577F20}" dt="2021-10-19T18:30:57.973" v="32"/>
          <ac:picMkLst>
            <pc:docMk/>
            <pc:sldMk cId="109857222" sldId="256"/>
            <ac:picMk id="7" creationId="{A0F572D1-3D8B-427A-91E0-F335524658CD}"/>
          </ac:picMkLst>
        </pc:picChg>
      </pc:sldChg>
      <pc:sldChg chg="addSp delSp modSp new mod setBg">
        <pc:chgData name="Jazmin Leona Dawes (2015980)" userId="S::2015980@student.uwtsd.ac.uk::fdc99597-4b04-4bf9-b5b4-7f6b823e46b7" providerId="AD" clId="Web-{0A35A183-D20A-49C7-9110-0831B8577F20}" dt="2021-10-19T20:24:01.805" v="325" actId="20577"/>
        <pc:sldMkLst>
          <pc:docMk/>
          <pc:sldMk cId="1461255643" sldId="257"/>
        </pc:sldMkLst>
        <pc:spChg chg="mod">
          <ac:chgData name="Jazmin Leona Dawes (2015980)" userId="S::2015980@student.uwtsd.ac.uk::fdc99597-4b04-4bf9-b5b4-7f6b823e46b7" providerId="AD" clId="Web-{0A35A183-D20A-49C7-9110-0831B8577F20}" dt="2021-10-19T18:43:43.499" v="314" actId="20577"/>
          <ac:spMkLst>
            <pc:docMk/>
            <pc:sldMk cId="1461255643" sldId="257"/>
            <ac:spMk id="2" creationId="{9CDB5800-0773-4376-8C88-C00E6791F8DE}"/>
          </ac:spMkLst>
        </pc:spChg>
        <pc:spChg chg="add del mod">
          <ac:chgData name="Jazmin Leona Dawes (2015980)" userId="S::2015980@student.uwtsd.ac.uk::fdc99597-4b04-4bf9-b5b4-7f6b823e46b7" providerId="AD" clId="Web-{0A35A183-D20A-49C7-9110-0831B8577F20}" dt="2021-10-19T20:24:01.805" v="325" actId="20577"/>
          <ac:spMkLst>
            <pc:docMk/>
            <pc:sldMk cId="1461255643" sldId="257"/>
            <ac:spMk id="3" creationId="{44B5DF9D-DAB7-4E62-8177-034440913D9C}"/>
          </ac:spMkLst>
        </pc:spChg>
        <pc:spChg chg="add del">
          <ac:chgData name="Jazmin Leona Dawes (2015980)" userId="S::2015980@student.uwtsd.ac.uk::fdc99597-4b04-4bf9-b5b4-7f6b823e46b7" providerId="AD" clId="Web-{0A35A183-D20A-49C7-9110-0831B8577F20}" dt="2021-10-19T18:40:29.035" v="284"/>
          <ac:spMkLst>
            <pc:docMk/>
            <pc:sldMk cId="1461255643" sldId="257"/>
            <ac:spMk id="8" creationId="{E06C35EF-DBC8-41DC-A647-F1E0F599BC39}"/>
          </ac:spMkLst>
        </pc:spChg>
        <pc:spChg chg="add del">
          <ac:chgData name="Jazmin Leona Dawes (2015980)" userId="S::2015980@student.uwtsd.ac.uk::fdc99597-4b04-4bf9-b5b4-7f6b823e46b7" providerId="AD" clId="Web-{0A35A183-D20A-49C7-9110-0831B8577F20}" dt="2021-10-19T18:40:29.035" v="284"/>
          <ac:spMkLst>
            <pc:docMk/>
            <pc:sldMk cId="1461255643" sldId="257"/>
            <ac:spMk id="10" creationId="{6DEB0BA5-59CA-4DBF-A716-BEEC67603046}"/>
          </ac:spMkLst>
        </pc:spChg>
        <pc:spChg chg="add del">
          <ac:chgData name="Jazmin Leona Dawes (2015980)" userId="S::2015980@student.uwtsd.ac.uk::fdc99597-4b04-4bf9-b5b4-7f6b823e46b7" providerId="AD" clId="Web-{0A35A183-D20A-49C7-9110-0831B8577F20}" dt="2021-10-19T18:41:59.587" v="300"/>
          <ac:spMkLst>
            <pc:docMk/>
            <pc:sldMk cId="1461255643" sldId="257"/>
            <ac:spMk id="19" creationId="{8651CFA9-6065-4243-AC48-858E359780B1}"/>
          </ac:spMkLst>
        </pc:spChg>
        <pc:spChg chg="add del">
          <ac:chgData name="Jazmin Leona Dawes (2015980)" userId="S::2015980@student.uwtsd.ac.uk::fdc99597-4b04-4bf9-b5b4-7f6b823e46b7" providerId="AD" clId="Web-{0A35A183-D20A-49C7-9110-0831B8577F20}" dt="2021-10-19T18:41:59.587" v="300"/>
          <ac:spMkLst>
            <pc:docMk/>
            <pc:sldMk cId="1461255643" sldId="257"/>
            <ac:spMk id="21" creationId="{7462BFBC-0E19-4E6F-B0C7-CD5C519BC311}"/>
          </ac:spMkLst>
        </pc:spChg>
        <pc:spChg chg="add del">
          <ac:chgData name="Jazmin Leona Dawes (2015980)" userId="S::2015980@student.uwtsd.ac.uk::fdc99597-4b04-4bf9-b5b4-7f6b823e46b7" providerId="AD" clId="Web-{0A35A183-D20A-49C7-9110-0831B8577F20}" dt="2021-10-19T18:41:59.587" v="300"/>
          <ac:spMkLst>
            <pc:docMk/>
            <pc:sldMk cId="1461255643" sldId="257"/>
            <ac:spMk id="27" creationId="{D813CD98-5EBE-426D-A4AC-FA5518B099DE}"/>
          </ac:spMkLst>
        </pc:spChg>
        <pc:spChg chg="add del">
          <ac:chgData name="Jazmin Leona Dawes (2015980)" userId="S::2015980@student.uwtsd.ac.uk::fdc99597-4b04-4bf9-b5b4-7f6b823e46b7" providerId="AD" clId="Web-{0A35A183-D20A-49C7-9110-0831B8577F20}" dt="2021-10-19T18:41:59.587" v="300"/>
          <ac:spMkLst>
            <pc:docMk/>
            <pc:sldMk cId="1461255643" sldId="257"/>
            <ac:spMk id="29" creationId="{B453545A-B2D3-41EE-A91C-DBF43402DD43}"/>
          </ac:spMkLst>
        </pc:spChg>
        <pc:spChg chg="add">
          <ac:chgData name="Jazmin Leona Dawes (2015980)" userId="S::2015980@student.uwtsd.ac.uk::fdc99597-4b04-4bf9-b5b4-7f6b823e46b7" providerId="AD" clId="Web-{0A35A183-D20A-49C7-9110-0831B8577F20}" dt="2021-10-19T18:41:59.587" v="300"/>
          <ac:spMkLst>
            <pc:docMk/>
            <pc:sldMk cId="1461255643" sldId="257"/>
            <ac:spMk id="34" creationId="{8651CFA9-6065-4243-AC48-858E359780B1}"/>
          </ac:spMkLst>
        </pc:spChg>
        <pc:spChg chg="add del">
          <ac:chgData name="Jazmin Leona Dawes (2015980)" userId="S::2015980@student.uwtsd.ac.uk::fdc99597-4b04-4bf9-b5b4-7f6b823e46b7" providerId="AD" clId="Web-{0A35A183-D20A-49C7-9110-0831B8577F20}" dt="2021-10-19T18:41:59.556" v="299"/>
          <ac:spMkLst>
            <pc:docMk/>
            <pc:sldMk cId="1461255643" sldId="257"/>
            <ac:spMk id="35" creationId="{8651CFA9-6065-4243-AC48-858E359780B1}"/>
          </ac:spMkLst>
        </pc:spChg>
        <pc:spChg chg="add">
          <ac:chgData name="Jazmin Leona Dawes (2015980)" userId="S::2015980@student.uwtsd.ac.uk::fdc99597-4b04-4bf9-b5b4-7f6b823e46b7" providerId="AD" clId="Web-{0A35A183-D20A-49C7-9110-0831B8577F20}" dt="2021-10-19T18:41:59.587" v="300"/>
          <ac:spMkLst>
            <pc:docMk/>
            <pc:sldMk cId="1461255643" sldId="257"/>
            <ac:spMk id="36" creationId="{7462BFBC-0E19-4E6F-B0C7-CD5C519BC311}"/>
          </ac:spMkLst>
        </pc:spChg>
        <pc:spChg chg="add del">
          <ac:chgData name="Jazmin Leona Dawes (2015980)" userId="S::2015980@student.uwtsd.ac.uk::fdc99597-4b04-4bf9-b5b4-7f6b823e46b7" providerId="AD" clId="Web-{0A35A183-D20A-49C7-9110-0831B8577F20}" dt="2021-10-19T18:41:59.556" v="299"/>
          <ac:spMkLst>
            <pc:docMk/>
            <pc:sldMk cId="1461255643" sldId="257"/>
            <ac:spMk id="37" creationId="{37962AE0-6A1C-4B76-9D52-10E5E6D7D3BB}"/>
          </ac:spMkLst>
        </pc:spChg>
        <pc:spChg chg="add">
          <ac:chgData name="Jazmin Leona Dawes (2015980)" userId="S::2015980@student.uwtsd.ac.uk::fdc99597-4b04-4bf9-b5b4-7f6b823e46b7" providerId="AD" clId="Web-{0A35A183-D20A-49C7-9110-0831B8577F20}" dt="2021-10-19T18:41:59.587" v="300"/>
          <ac:spMkLst>
            <pc:docMk/>
            <pc:sldMk cId="1461255643" sldId="257"/>
            <ac:spMk id="42" creationId="{D813CD98-5EBE-426D-A4AC-FA5518B099DE}"/>
          </ac:spMkLst>
        </pc:spChg>
        <pc:spChg chg="add">
          <ac:chgData name="Jazmin Leona Dawes (2015980)" userId="S::2015980@student.uwtsd.ac.uk::fdc99597-4b04-4bf9-b5b4-7f6b823e46b7" providerId="AD" clId="Web-{0A35A183-D20A-49C7-9110-0831B8577F20}" dt="2021-10-19T18:41:59.587" v="300"/>
          <ac:spMkLst>
            <pc:docMk/>
            <pc:sldMk cId="1461255643" sldId="257"/>
            <ac:spMk id="44" creationId="{B453545A-B2D3-41EE-A91C-DBF43402DD43}"/>
          </ac:spMkLst>
        </pc:spChg>
        <pc:grpChg chg="add del">
          <ac:chgData name="Jazmin Leona Dawes (2015980)" userId="S::2015980@student.uwtsd.ac.uk::fdc99597-4b04-4bf9-b5b4-7f6b823e46b7" providerId="AD" clId="Web-{0A35A183-D20A-49C7-9110-0831B8577F20}" dt="2021-10-19T18:40:29.035" v="284"/>
          <ac:grpSpMkLst>
            <pc:docMk/>
            <pc:sldMk cId="1461255643" sldId="257"/>
            <ac:grpSpMk id="12" creationId="{DAA8545C-2832-4EB7-9624-D6EEA011A879}"/>
          </ac:grpSpMkLst>
        </pc:grpChg>
        <pc:grpChg chg="add del">
          <ac:chgData name="Jazmin Leona Dawes (2015980)" userId="S::2015980@student.uwtsd.ac.uk::fdc99597-4b04-4bf9-b5b4-7f6b823e46b7" providerId="AD" clId="Web-{0A35A183-D20A-49C7-9110-0831B8577F20}" dt="2021-10-19T18:41:59.587" v="300"/>
          <ac:grpSpMkLst>
            <pc:docMk/>
            <pc:sldMk cId="1461255643" sldId="257"/>
            <ac:grpSpMk id="23" creationId="{F2C2A007-4AE9-49C4-B364-5FDF34596224}"/>
          </ac:grpSpMkLst>
        </pc:grpChg>
        <pc:grpChg chg="add">
          <ac:chgData name="Jazmin Leona Dawes (2015980)" userId="S::2015980@student.uwtsd.ac.uk::fdc99597-4b04-4bf9-b5b4-7f6b823e46b7" providerId="AD" clId="Web-{0A35A183-D20A-49C7-9110-0831B8577F20}" dt="2021-10-19T18:41:59.587" v="300"/>
          <ac:grpSpMkLst>
            <pc:docMk/>
            <pc:sldMk cId="1461255643" sldId="257"/>
            <ac:grpSpMk id="38" creationId="{F2C2A007-4AE9-49C4-B364-5FDF34596224}"/>
          </ac:grpSpMkLst>
        </pc:grpChg>
        <pc:grpChg chg="add del">
          <ac:chgData name="Jazmin Leona Dawes (2015980)" userId="S::2015980@student.uwtsd.ac.uk::fdc99597-4b04-4bf9-b5b4-7f6b823e46b7" providerId="AD" clId="Web-{0A35A183-D20A-49C7-9110-0831B8577F20}" dt="2021-10-19T18:41:59.556" v="299"/>
          <ac:grpSpMkLst>
            <pc:docMk/>
            <pc:sldMk cId="1461255643" sldId="257"/>
            <ac:grpSpMk id="39" creationId="{191D96BF-0605-446D-9590-F9A64BF8E7F9}"/>
          </ac:grpSpMkLst>
        </pc:grpChg>
        <pc:graphicFrameChg chg="add del">
          <ac:chgData name="Jazmin Leona Dawes (2015980)" userId="S::2015980@student.uwtsd.ac.uk::fdc99597-4b04-4bf9-b5b4-7f6b823e46b7" providerId="AD" clId="Web-{0A35A183-D20A-49C7-9110-0831B8577F20}" dt="2021-10-19T18:41:59.556" v="299"/>
          <ac:graphicFrameMkLst>
            <pc:docMk/>
            <pc:sldMk cId="1461255643" sldId="257"/>
            <ac:graphicFrameMk id="31" creationId="{B390D744-9193-458A-8C7E-ABFF01C4D14E}"/>
          </ac:graphicFrameMkLst>
        </pc:graphicFrameChg>
      </pc:sldChg>
      <pc:sldChg chg="addSp delSp modSp new del mod setBg">
        <pc:chgData name="Jazmin Leona Dawes (2015980)" userId="S::2015980@student.uwtsd.ac.uk::fdc99597-4b04-4bf9-b5b4-7f6b823e46b7" providerId="AD" clId="Web-{0A35A183-D20A-49C7-9110-0831B8577F20}" dt="2021-10-19T18:32:00.461" v="36"/>
        <pc:sldMkLst>
          <pc:docMk/>
          <pc:sldMk cId="3894760933" sldId="257"/>
        </pc:sldMkLst>
        <pc:spChg chg="mod">
          <ac:chgData name="Jazmin Leona Dawes (2015980)" userId="S::2015980@student.uwtsd.ac.uk::fdc99597-4b04-4bf9-b5b4-7f6b823e46b7" providerId="AD" clId="Web-{0A35A183-D20A-49C7-9110-0831B8577F20}" dt="2021-10-19T18:31:41.163" v="34"/>
          <ac:spMkLst>
            <pc:docMk/>
            <pc:sldMk cId="3894760933" sldId="257"/>
            <ac:spMk id="2" creationId="{6E81E3D5-9B2F-4407-9212-C54B0236CEA7}"/>
          </ac:spMkLst>
        </pc:spChg>
        <pc:spChg chg="del mod">
          <ac:chgData name="Jazmin Leona Dawes (2015980)" userId="S::2015980@student.uwtsd.ac.uk::fdc99597-4b04-4bf9-b5b4-7f6b823e46b7" providerId="AD" clId="Web-{0A35A183-D20A-49C7-9110-0831B8577F20}" dt="2021-10-19T18:31:45.007" v="35"/>
          <ac:spMkLst>
            <pc:docMk/>
            <pc:sldMk cId="3894760933" sldId="257"/>
            <ac:spMk id="3" creationId="{564464C0-9F91-4B78-92E9-B04C093D7F18}"/>
          </ac:spMkLst>
        </pc:spChg>
        <pc:spChg chg="add">
          <ac:chgData name="Jazmin Leona Dawes (2015980)" userId="S::2015980@student.uwtsd.ac.uk::fdc99597-4b04-4bf9-b5b4-7f6b823e46b7" providerId="AD" clId="Web-{0A35A183-D20A-49C7-9110-0831B8577F20}" dt="2021-10-19T18:31:41.163" v="34"/>
          <ac:spMkLst>
            <pc:docMk/>
            <pc:sldMk cId="3894760933" sldId="257"/>
            <ac:spMk id="8" creationId="{E06C35EF-DBC8-41DC-A647-F1E0F599BC39}"/>
          </ac:spMkLst>
        </pc:spChg>
        <pc:spChg chg="add">
          <ac:chgData name="Jazmin Leona Dawes (2015980)" userId="S::2015980@student.uwtsd.ac.uk::fdc99597-4b04-4bf9-b5b4-7f6b823e46b7" providerId="AD" clId="Web-{0A35A183-D20A-49C7-9110-0831B8577F20}" dt="2021-10-19T18:31:41.163" v="34"/>
          <ac:spMkLst>
            <pc:docMk/>
            <pc:sldMk cId="3894760933" sldId="257"/>
            <ac:spMk id="10" creationId="{6DEB0BA5-59CA-4DBF-A716-BEEC67603046}"/>
          </ac:spMkLst>
        </pc:spChg>
        <pc:grpChg chg="add">
          <ac:chgData name="Jazmin Leona Dawes (2015980)" userId="S::2015980@student.uwtsd.ac.uk::fdc99597-4b04-4bf9-b5b4-7f6b823e46b7" providerId="AD" clId="Web-{0A35A183-D20A-49C7-9110-0831B8577F20}" dt="2021-10-19T18:31:41.163" v="34"/>
          <ac:grpSpMkLst>
            <pc:docMk/>
            <pc:sldMk cId="3894760933" sldId="257"/>
            <ac:grpSpMk id="12" creationId="{DAA8545C-2832-4EB7-9624-D6EEA011A879}"/>
          </ac:grpSpMkLst>
        </pc:grpChg>
        <pc:graphicFrameChg chg="add mod ord modGraphic">
          <ac:chgData name="Jazmin Leona Dawes (2015980)" userId="S::2015980@student.uwtsd.ac.uk::fdc99597-4b04-4bf9-b5b4-7f6b823e46b7" providerId="AD" clId="Web-{0A35A183-D20A-49C7-9110-0831B8577F20}" dt="2021-10-19T18:31:45.007" v="35"/>
          <ac:graphicFrameMkLst>
            <pc:docMk/>
            <pc:sldMk cId="3894760933" sldId="257"/>
            <ac:graphicFrameMk id="4" creationId="{C9D5C585-F4BE-4A73-AC9A-87D8479966C1}"/>
          </ac:graphicFrameMkLst>
        </pc:graphicFrameChg>
      </pc:sldChg>
      <pc:sldChg chg="modSp new">
        <pc:chgData name="Jazmin Leona Dawes (2015980)" userId="S::2015980@student.uwtsd.ac.uk::fdc99597-4b04-4bf9-b5b4-7f6b823e46b7" providerId="AD" clId="Web-{0A35A183-D20A-49C7-9110-0831B8577F20}" dt="2021-10-19T18:43:09.747" v="312" actId="20577"/>
        <pc:sldMkLst>
          <pc:docMk/>
          <pc:sldMk cId="2083610655" sldId="258"/>
        </pc:sldMkLst>
        <pc:spChg chg="mod">
          <ac:chgData name="Jazmin Leona Dawes (2015980)" userId="S::2015980@student.uwtsd.ac.uk::fdc99597-4b04-4bf9-b5b4-7f6b823e46b7" providerId="AD" clId="Web-{0A35A183-D20A-49C7-9110-0831B8577F20}" dt="2021-10-19T18:43:09.747" v="312" actId="20577"/>
          <ac:spMkLst>
            <pc:docMk/>
            <pc:sldMk cId="2083610655" sldId="258"/>
            <ac:spMk id="2" creationId="{50BBE28A-6C62-46B2-81CD-B49DAF13440A}"/>
          </ac:spMkLst>
        </pc:spChg>
      </pc:sldChg>
      <pc:sldMasterChg chg="del delSldLayout">
        <pc:chgData name="Jazmin Leona Dawes (2015980)" userId="S::2015980@student.uwtsd.ac.uk::fdc99597-4b04-4bf9-b5b4-7f6b823e46b7" providerId="AD" clId="Web-{0A35A183-D20A-49C7-9110-0831B8577F20}" dt="2021-10-19T18:30:57.973" v="32"/>
        <pc:sldMasterMkLst>
          <pc:docMk/>
          <pc:sldMasterMk cId="2460954070" sldId="2147483660"/>
        </pc:sldMasterMkLst>
        <pc:sldLayoutChg chg="del">
          <pc:chgData name="Jazmin Leona Dawes (2015980)" userId="S::2015980@student.uwtsd.ac.uk::fdc99597-4b04-4bf9-b5b4-7f6b823e46b7" providerId="AD" clId="Web-{0A35A183-D20A-49C7-9110-0831B8577F20}" dt="2021-10-19T18:30:57.973" v="32"/>
          <pc:sldLayoutMkLst>
            <pc:docMk/>
            <pc:sldMasterMk cId="2460954070" sldId="2147483660"/>
            <pc:sldLayoutMk cId="2385387890" sldId="2147483661"/>
          </pc:sldLayoutMkLst>
        </pc:sldLayoutChg>
        <pc:sldLayoutChg chg="del">
          <pc:chgData name="Jazmin Leona Dawes (2015980)" userId="S::2015980@student.uwtsd.ac.uk::fdc99597-4b04-4bf9-b5b4-7f6b823e46b7" providerId="AD" clId="Web-{0A35A183-D20A-49C7-9110-0831B8577F20}" dt="2021-10-19T18:30:57.973" v="32"/>
          <pc:sldLayoutMkLst>
            <pc:docMk/>
            <pc:sldMasterMk cId="2460954070" sldId="2147483660"/>
            <pc:sldLayoutMk cId="949138452" sldId="2147483662"/>
          </pc:sldLayoutMkLst>
        </pc:sldLayoutChg>
        <pc:sldLayoutChg chg="del">
          <pc:chgData name="Jazmin Leona Dawes (2015980)" userId="S::2015980@student.uwtsd.ac.uk::fdc99597-4b04-4bf9-b5b4-7f6b823e46b7" providerId="AD" clId="Web-{0A35A183-D20A-49C7-9110-0831B8577F20}" dt="2021-10-19T18:30:57.973" v="32"/>
          <pc:sldLayoutMkLst>
            <pc:docMk/>
            <pc:sldMasterMk cId="2460954070" sldId="2147483660"/>
            <pc:sldLayoutMk cId="2591524520" sldId="2147483663"/>
          </pc:sldLayoutMkLst>
        </pc:sldLayoutChg>
        <pc:sldLayoutChg chg="del">
          <pc:chgData name="Jazmin Leona Dawes (2015980)" userId="S::2015980@student.uwtsd.ac.uk::fdc99597-4b04-4bf9-b5b4-7f6b823e46b7" providerId="AD" clId="Web-{0A35A183-D20A-49C7-9110-0831B8577F20}" dt="2021-10-19T18:30:57.973" v="32"/>
          <pc:sldLayoutMkLst>
            <pc:docMk/>
            <pc:sldMasterMk cId="2460954070" sldId="2147483660"/>
            <pc:sldLayoutMk cId="1203092039" sldId="2147483664"/>
          </pc:sldLayoutMkLst>
        </pc:sldLayoutChg>
        <pc:sldLayoutChg chg="del">
          <pc:chgData name="Jazmin Leona Dawes (2015980)" userId="S::2015980@student.uwtsd.ac.uk::fdc99597-4b04-4bf9-b5b4-7f6b823e46b7" providerId="AD" clId="Web-{0A35A183-D20A-49C7-9110-0831B8577F20}" dt="2021-10-19T18:30:57.973" v="32"/>
          <pc:sldLayoutMkLst>
            <pc:docMk/>
            <pc:sldMasterMk cId="2460954070" sldId="2147483660"/>
            <pc:sldLayoutMk cId="3733172339" sldId="2147483665"/>
          </pc:sldLayoutMkLst>
        </pc:sldLayoutChg>
        <pc:sldLayoutChg chg="del">
          <pc:chgData name="Jazmin Leona Dawes (2015980)" userId="S::2015980@student.uwtsd.ac.uk::fdc99597-4b04-4bf9-b5b4-7f6b823e46b7" providerId="AD" clId="Web-{0A35A183-D20A-49C7-9110-0831B8577F20}" dt="2021-10-19T18:30:57.973" v="32"/>
          <pc:sldLayoutMkLst>
            <pc:docMk/>
            <pc:sldMasterMk cId="2460954070" sldId="2147483660"/>
            <pc:sldLayoutMk cId="3210312558" sldId="2147483666"/>
          </pc:sldLayoutMkLst>
        </pc:sldLayoutChg>
        <pc:sldLayoutChg chg="del">
          <pc:chgData name="Jazmin Leona Dawes (2015980)" userId="S::2015980@student.uwtsd.ac.uk::fdc99597-4b04-4bf9-b5b4-7f6b823e46b7" providerId="AD" clId="Web-{0A35A183-D20A-49C7-9110-0831B8577F20}" dt="2021-10-19T18:30:57.973" v="32"/>
          <pc:sldLayoutMkLst>
            <pc:docMk/>
            <pc:sldMasterMk cId="2460954070" sldId="2147483660"/>
            <pc:sldLayoutMk cId="3146388984" sldId="2147483667"/>
          </pc:sldLayoutMkLst>
        </pc:sldLayoutChg>
        <pc:sldLayoutChg chg="del">
          <pc:chgData name="Jazmin Leona Dawes (2015980)" userId="S::2015980@student.uwtsd.ac.uk::fdc99597-4b04-4bf9-b5b4-7f6b823e46b7" providerId="AD" clId="Web-{0A35A183-D20A-49C7-9110-0831B8577F20}" dt="2021-10-19T18:30:57.973" v="32"/>
          <pc:sldLayoutMkLst>
            <pc:docMk/>
            <pc:sldMasterMk cId="2460954070" sldId="2147483660"/>
            <pc:sldLayoutMk cId="3171841454" sldId="2147483668"/>
          </pc:sldLayoutMkLst>
        </pc:sldLayoutChg>
        <pc:sldLayoutChg chg="del">
          <pc:chgData name="Jazmin Leona Dawes (2015980)" userId="S::2015980@student.uwtsd.ac.uk::fdc99597-4b04-4bf9-b5b4-7f6b823e46b7" providerId="AD" clId="Web-{0A35A183-D20A-49C7-9110-0831B8577F20}" dt="2021-10-19T18:30:57.973" v="32"/>
          <pc:sldLayoutMkLst>
            <pc:docMk/>
            <pc:sldMasterMk cId="2460954070" sldId="2147483660"/>
            <pc:sldLayoutMk cId="1718958274" sldId="2147483669"/>
          </pc:sldLayoutMkLst>
        </pc:sldLayoutChg>
        <pc:sldLayoutChg chg="del">
          <pc:chgData name="Jazmin Leona Dawes (2015980)" userId="S::2015980@student.uwtsd.ac.uk::fdc99597-4b04-4bf9-b5b4-7f6b823e46b7" providerId="AD" clId="Web-{0A35A183-D20A-49C7-9110-0831B8577F20}" dt="2021-10-19T18:30:57.973" v="32"/>
          <pc:sldLayoutMkLst>
            <pc:docMk/>
            <pc:sldMasterMk cId="2460954070" sldId="2147483660"/>
            <pc:sldLayoutMk cId="2202905451" sldId="2147483670"/>
          </pc:sldLayoutMkLst>
        </pc:sldLayoutChg>
        <pc:sldLayoutChg chg="del">
          <pc:chgData name="Jazmin Leona Dawes (2015980)" userId="S::2015980@student.uwtsd.ac.uk::fdc99597-4b04-4bf9-b5b4-7f6b823e46b7" providerId="AD" clId="Web-{0A35A183-D20A-49C7-9110-0831B8577F20}" dt="2021-10-19T18:30:57.973" v="32"/>
          <pc:sldLayoutMkLst>
            <pc:docMk/>
            <pc:sldMasterMk cId="2460954070" sldId="2147483660"/>
            <pc:sldLayoutMk cId="3479445657" sldId="2147483671"/>
          </pc:sldLayoutMkLst>
        </pc:sldLayoutChg>
      </pc:sldMasterChg>
      <pc:sldMasterChg chg="add addSldLayout">
        <pc:chgData name="Jazmin Leona Dawes (2015980)" userId="S::2015980@student.uwtsd.ac.uk::fdc99597-4b04-4bf9-b5b4-7f6b823e46b7" providerId="AD" clId="Web-{0A35A183-D20A-49C7-9110-0831B8577F20}" dt="2021-10-19T18:30:57.973" v="32"/>
        <pc:sldMasterMkLst>
          <pc:docMk/>
          <pc:sldMasterMk cId="4247809788" sldId="2147483685"/>
        </pc:sldMasterMkLst>
        <pc:sldLayoutChg chg="add">
          <pc:chgData name="Jazmin Leona Dawes (2015980)" userId="S::2015980@student.uwtsd.ac.uk::fdc99597-4b04-4bf9-b5b4-7f6b823e46b7" providerId="AD" clId="Web-{0A35A183-D20A-49C7-9110-0831B8577F20}" dt="2021-10-19T18:30:57.973" v="32"/>
          <pc:sldLayoutMkLst>
            <pc:docMk/>
            <pc:sldMasterMk cId="4247809788" sldId="2147483685"/>
            <pc:sldLayoutMk cId="3544982597" sldId="2147483674"/>
          </pc:sldLayoutMkLst>
        </pc:sldLayoutChg>
        <pc:sldLayoutChg chg="add">
          <pc:chgData name="Jazmin Leona Dawes (2015980)" userId="S::2015980@student.uwtsd.ac.uk::fdc99597-4b04-4bf9-b5b4-7f6b823e46b7" providerId="AD" clId="Web-{0A35A183-D20A-49C7-9110-0831B8577F20}" dt="2021-10-19T18:30:57.973" v="32"/>
          <pc:sldLayoutMkLst>
            <pc:docMk/>
            <pc:sldMasterMk cId="4247809788" sldId="2147483685"/>
            <pc:sldLayoutMk cId="620364639" sldId="2147483675"/>
          </pc:sldLayoutMkLst>
        </pc:sldLayoutChg>
        <pc:sldLayoutChg chg="add">
          <pc:chgData name="Jazmin Leona Dawes (2015980)" userId="S::2015980@student.uwtsd.ac.uk::fdc99597-4b04-4bf9-b5b4-7f6b823e46b7" providerId="AD" clId="Web-{0A35A183-D20A-49C7-9110-0831B8577F20}" dt="2021-10-19T18:30:57.973" v="32"/>
          <pc:sldLayoutMkLst>
            <pc:docMk/>
            <pc:sldMasterMk cId="4247809788" sldId="2147483685"/>
            <pc:sldLayoutMk cId="705119915" sldId="2147483676"/>
          </pc:sldLayoutMkLst>
        </pc:sldLayoutChg>
        <pc:sldLayoutChg chg="add">
          <pc:chgData name="Jazmin Leona Dawes (2015980)" userId="S::2015980@student.uwtsd.ac.uk::fdc99597-4b04-4bf9-b5b4-7f6b823e46b7" providerId="AD" clId="Web-{0A35A183-D20A-49C7-9110-0831B8577F20}" dt="2021-10-19T18:30:57.973" v="32"/>
          <pc:sldLayoutMkLst>
            <pc:docMk/>
            <pc:sldMasterMk cId="4247809788" sldId="2147483685"/>
            <pc:sldLayoutMk cId="4164806610" sldId="2147483677"/>
          </pc:sldLayoutMkLst>
        </pc:sldLayoutChg>
        <pc:sldLayoutChg chg="add">
          <pc:chgData name="Jazmin Leona Dawes (2015980)" userId="S::2015980@student.uwtsd.ac.uk::fdc99597-4b04-4bf9-b5b4-7f6b823e46b7" providerId="AD" clId="Web-{0A35A183-D20A-49C7-9110-0831B8577F20}" dt="2021-10-19T18:30:57.973" v="32"/>
          <pc:sldLayoutMkLst>
            <pc:docMk/>
            <pc:sldMasterMk cId="4247809788" sldId="2147483685"/>
            <pc:sldLayoutMk cId="2139085221" sldId="2147483678"/>
          </pc:sldLayoutMkLst>
        </pc:sldLayoutChg>
        <pc:sldLayoutChg chg="add">
          <pc:chgData name="Jazmin Leona Dawes (2015980)" userId="S::2015980@student.uwtsd.ac.uk::fdc99597-4b04-4bf9-b5b4-7f6b823e46b7" providerId="AD" clId="Web-{0A35A183-D20A-49C7-9110-0831B8577F20}" dt="2021-10-19T18:30:57.973" v="32"/>
          <pc:sldLayoutMkLst>
            <pc:docMk/>
            <pc:sldMasterMk cId="4247809788" sldId="2147483685"/>
            <pc:sldLayoutMk cId="3782777851" sldId="2147483679"/>
          </pc:sldLayoutMkLst>
        </pc:sldLayoutChg>
        <pc:sldLayoutChg chg="add">
          <pc:chgData name="Jazmin Leona Dawes (2015980)" userId="S::2015980@student.uwtsd.ac.uk::fdc99597-4b04-4bf9-b5b4-7f6b823e46b7" providerId="AD" clId="Web-{0A35A183-D20A-49C7-9110-0831B8577F20}" dt="2021-10-19T18:30:57.973" v="32"/>
          <pc:sldLayoutMkLst>
            <pc:docMk/>
            <pc:sldMasterMk cId="4247809788" sldId="2147483685"/>
            <pc:sldLayoutMk cId="1430713358" sldId="2147483680"/>
          </pc:sldLayoutMkLst>
        </pc:sldLayoutChg>
        <pc:sldLayoutChg chg="add">
          <pc:chgData name="Jazmin Leona Dawes (2015980)" userId="S::2015980@student.uwtsd.ac.uk::fdc99597-4b04-4bf9-b5b4-7f6b823e46b7" providerId="AD" clId="Web-{0A35A183-D20A-49C7-9110-0831B8577F20}" dt="2021-10-19T18:30:57.973" v="32"/>
          <pc:sldLayoutMkLst>
            <pc:docMk/>
            <pc:sldMasterMk cId="4247809788" sldId="2147483685"/>
            <pc:sldLayoutMk cId="3613392902" sldId="2147483681"/>
          </pc:sldLayoutMkLst>
        </pc:sldLayoutChg>
        <pc:sldLayoutChg chg="add">
          <pc:chgData name="Jazmin Leona Dawes (2015980)" userId="S::2015980@student.uwtsd.ac.uk::fdc99597-4b04-4bf9-b5b4-7f6b823e46b7" providerId="AD" clId="Web-{0A35A183-D20A-49C7-9110-0831B8577F20}" dt="2021-10-19T18:30:57.973" v="32"/>
          <pc:sldLayoutMkLst>
            <pc:docMk/>
            <pc:sldMasterMk cId="4247809788" sldId="2147483685"/>
            <pc:sldLayoutMk cId="2169754204" sldId="2147483682"/>
          </pc:sldLayoutMkLst>
        </pc:sldLayoutChg>
        <pc:sldLayoutChg chg="add">
          <pc:chgData name="Jazmin Leona Dawes (2015980)" userId="S::2015980@student.uwtsd.ac.uk::fdc99597-4b04-4bf9-b5b4-7f6b823e46b7" providerId="AD" clId="Web-{0A35A183-D20A-49C7-9110-0831B8577F20}" dt="2021-10-19T18:30:57.973" v="32"/>
          <pc:sldLayoutMkLst>
            <pc:docMk/>
            <pc:sldMasterMk cId="4247809788" sldId="2147483685"/>
            <pc:sldLayoutMk cId="1555518138" sldId="2147483683"/>
          </pc:sldLayoutMkLst>
        </pc:sldLayoutChg>
        <pc:sldLayoutChg chg="add">
          <pc:chgData name="Jazmin Leona Dawes (2015980)" userId="S::2015980@student.uwtsd.ac.uk::fdc99597-4b04-4bf9-b5b4-7f6b823e46b7" providerId="AD" clId="Web-{0A35A183-D20A-49C7-9110-0831B8577F20}" dt="2021-10-19T18:30:57.973" v="32"/>
          <pc:sldLayoutMkLst>
            <pc:docMk/>
            <pc:sldMasterMk cId="4247809788" sldId="2147483685"/>
            <pc:sldLayoutMk cId="2406113873" sldId="2147483684"/>
          </pc:sldLayoutMkLst>
        </pc:sldLayoutChg>
      </pc:sldMasterChg>
    </pc:docChg>
  </pc:docChgLst>
  <pc:docChgLst>
    <pc:chgData name="Jazmin Leona Dawes (2015980)" userId="S::2015980@student.uwtsd.ac.uk::fdc99597-4b04-4bf9-b5b4-7f6b823e46b7" providerId="AD" clId="Web-{D30C7C28-C88D-803D-3FA7-F86511EDDF05}"/>
    <pc:docChg chg="addSld delSld modSld sldOrd addMainMaster delMainMaster">
      <pc:chgData name="Jazmin Leona Dawes (2015980)" userId="S::2015980@student.uwtsd.ac.uk::fdc99597-4b04-4bf9-b5b4-7f6b823e46b7" providerId="AD" clId="Web-{D30C7C28-C88D-803D-3FA7-F86511EDDF05}" dt="2021-10-24T10:28:41.616" v="743" actId="20577"/>
      <pc:docMkLst>
        <pc:docMk/>
      </pc:docMkLst>
      <pc:sldChg chg="addSp delSp modSp mod setBg modClrScheme addAnim setClrOvrMap delDesignElem chgLayout">
        <pc:chgData name="Jazmin Leona Dawes (2015980)" userId="S::2015980@student.uwtsd.ac.uk::fdc99597-4b04-4bf9-b5b4-7f6b823e46b7" providerId="AD" clId="Web-{D30C7C28-C88D-803D-3FA7-F86511EDDF05}" dt="2021-10-24T10:25:30.342" v="730"/>
        <pc:sldMkLst>
          <pc:docMk/>
          <pc:sldMk cId="109857222" sldId="256"/>
        </pc:sldMkLst>
        <pc:spChg chg="mod ord">
          <ac:chgData name="Jazmin Leona Dawes (2015980)" userId="S::2015980@student.uwtsd.ac.uk::fdc99597-4b04-4bf9-b5b4-7f6b823e46b7" providerId="AD" clId="Web-{D30C7C28-C88D-803D-3FA7-F86511EDDF05}" dt="2021-10-24T10:25:30.342" v="730"/>
          <ac:spMkLst>
            <pc:docMk/>
            <pc:sldMk cId="109857222" sldId="256"/>
            <ac:spMk id="2" creationId="{00000000-0000-0000-0000-000000000000}"/>
          </ac:spMkLst>
        </pc:spChg>
        <pc:spChg chg="mod ord">
          <ac:chgData name="Jazmin Leona Dawes (2015980)" userId="S::2015980@student.uwtsd.ac.uk::fdc99597-4b04-4bf9-b5b4-7f6b823e46b7" providerId="AD" clId="Web-{D30C7C28-C88D-803D-3FA7-F86511EDDF05}" dt="2021-10-24T10:25:30.342" v="730"/>
          <ac:spMkLst>
            <pc:docMk/>
            <pc:sldMk cId="109857222" sldId="256"/>
            <ac:spMk id="3" creationId="{00000000-0000-0000-0000-000000000000}"/>
          </ac:spMkLst>
        </pc:spChg>
        <pc:spChg chg="add del">
          <ac:chgData name="Jazmin Leona Dawes (2015980)" userId="S::2015980@student.uwtsd.ac.uk::fdc99597-4b04-4bf9-b5b4-7f6b823e46b7" providerId="AD" clId="Web-{D30C7C28-C88D-803D-3FA7-F86511EDDF05}" dt="2021-10-24T10:25:26.639" v="729"/>
          <ac:spMkLst>
            <pc:docMk/>
            <pc:sldMk cId="109857222" sldId="256"/>
            <ac:spMk id="6" creationId="{CCC86F1E-8E2D-4B0B-BB05-41E8E936CB9B}"/>
          </ac:spMkLst>
        </pc:spChg>
        <pc:spChg chg="add del">
          <ac:chgData name="Jazmin Leona Dawes (2015980)" userId="S::2015980@student.uwtsd.ac.uk::fdc99597-4b04-4bf9-b5b4-7f6b823e46b7" providerId="AD" clId="Web-{D30C7C28-C88D-803D-3FA7-F86511EDDF05}" dt="2021-10-22T13:28:38.765" v="189"/>
          <ac:spMkLst>
            <pc:docMk/>
            <pc:sldMk cId="109857222" sldId="256"/>
            <ac:spMk id="9" creationId="{9F1F6E2E-E2E7-4689-9E5D-51F37CBE4127}"/>
          </ac:spMkLst>
        </pc:spChg>
        <pc:spChg chg="add del">
          <ac:chgData name="Jazmin Leona Dawes (2015980)" userId="S::2015980@student.uwtsd.ac.uk::fdc99597-4b04-4bf9-b5b4-7f6b823e46b7" providerId="AD" clId="Web-{D30C7C28-C88D-803D-3FA7-F86511EDDF05}" dt="2021-10-22T14:35:34.790" v="236"/>
          <ac:spMkLst>
            <pc:docMk/>
            <pc:sldMk cId="109857222" sldId="256"/>
            <ac:spMk id="11" creationId="{757B325C-3E35-45CF-9D07-3BCB281F3B9C}"/>
          </ac:spMkLst>
        </pc:spChg>
        <pc:spChg chg="del">
          <ac:chgData name="Jazmin Leona Dawes (2015980)" userId="S::2015980@student.uwtsd.ac.uk::fdc99597-4b04-4bf9-b5b4-7f6b823e46b7" providerId="AD" clId="Web-{D30C7C28-C88D-803D-3FA7-F86511EDDF05}" dt="2021-10-22T13:27:48.451" v="182"/>
          <ac:spMkLst>
            <pc:docMk/>
            <pc:sldMk cId="109857222" sldId="256"/>
            <ac:spMk id="12" creationId="{DE61FBD7-E37C-4B38-BE44-A6D4978D7486}"/>
          </ac:spMkLst>
        </pc:spChg>
        <pc:spChg chg="add del">
          <ac:chgData name="Jazmin Leona Dawes (2015980)" userId="S::2015980@student.uwtsd.ac.uk::fdc99597-4b04-4bf9-b5b4-7f6b823e46b7" providerId="AD" clId="Web-{D30C7C28-C88D-803D-3FA7-F86511EDDF05}" dt="2021-10-22T13:28:38.765" v="189"/>
          <ac:spMkLst>
            <pc:docMk/>
            <pc:sldMk cId="109857222" sldId="256"/>
            <ac:spMk id="13" creationId="{7731DD8B-7A0A-47A0-BF6B-EBB4F9709B91}"/>
          </ac:spMkLst>
        </pc:spChg>
        <pc:spChg chg="del">
          <ac:chgData name="Jazmin Leona Dawes (2015980)" userId="S::2015980@student.uwtsd.ac.uk::fdc99597-4b04-4bf9-b5b4-7f6b823e46b7" providerId="AD" clId="Web-{D30C7C28-C88D-803D-3FA7-F86511EDDF05}" dt="2021-10-22T13:27:48.451" v="182"/>
          <ac:spMkLst>
            <pc:docMk/>
            <pc:sldMk cId="109857222" sldId="256"/>
            <ac:spMk id="14" creationId="{392BFCFE-FD78-4EDF-BEFE-CC444DC5F307}"/>
          </ac:spMkLst>
        </pc:spChg>
        <pc:spChg chg="add del">
          <ac:chgData name="Jazmin Leona Dawes (2015980)" userId="S::2015980@student.uwtsd.ac.uk::fdc99597-4b04-4bf9-b5b4-7f6b823e46b7" providerId="AD" clId="Web-{D30C7C28-C88D-803D-3FA7-F86511EDDF05}" dt="2021-10-22T14:35:34.790" v="236"/>
          <ac:spMkLst>
            <pc:docMk/>
            <pc:sldMk cId="109857222" sldId="256"/>
            <ac:spMk id="15" creationId="{C24BEC42-AFF3-40D1-93A2-A27A42E1E23C}"/>
          </ac:spMkLst>
        </pc:spChg>
        <pc:spChg chg="add del">
          <ac:chgData name="Jazmin Leona Dawes (2015980)" userId="S::2015980@student.uwtsd.ac.uk::fdc99597-4b04-4bf9-b5b4-7f6b823e46b7" providerId="AD" clId="Web-{D30C7C28-C88D-803D-3FA7-F86511EDDF05}" dt="2021-10-22T14:35:34.790" v="236"/>
          <ac:spMkLst>
            <pc:docMk/>
            <pc:sldMk cId="109857222" sldId="256"/>
            <ac:spMk id="17" creationId="{608F427C-1EC9-4280-9367-F2B3AA063E82}"/>
          </ac:spMkLst>
        </pc:spChg>
        <pc:spChg chg="add del">
          <ac:chgData name="Jazmin Leona Dawes (2015980)" userId="S::2015980@student.uwtsd.ac.uk::fdc99597-4b04-4bf9-b5b4-7f6b823e46b7" providerId="AD" clId="Web-{D30C7C28-C88D-803D-3FA7-F86511EDDF05}" dt="2021-10-22T14:35:34.790" v="236"/>
          <ac:spMkLst>
            <pc:docMk/>
            <pc:sldMk cId="109857222" sldId="256"/>
            <ac:spMk id="18" creationId="{F98810A7-E114-447A-A7D6-69B27CFB5650}"/>
          </ac:spMkLst>
        </pc:spChg>
        <pc:spChg chg="del">
          <ac:chgData name="Jazmin Leona Dawes (2015980)" userId="S::2015980@student.uwtsd.ac.uk::fdc99597-4b04-4bf9-b5b4-7f6b823e46b7" providerId="AD" clId="Web-{D30C7C28-C88D-803D-3FA7-F86511EDDF05}" dt="2021-10-22T13:27:48.451" v="182"/>
          <ac:spMkLst>
            <pc:docMk/>
            <pc:sldMk cId="109857222" sldId="256"/>
            <ac:spMk id="20" creationId="{B629C0B3-01E5-4A82-B87C-62B1483F11B7}"/>
          </ac:spMkLst>
        </pc:spChg>
        <pc:spChg chg="add del">
          <ac:chgData name="Jazmin Leona Dawes (2015980)" userId="S::2015980@student.uwtsd.ac.uk::fdc99597-4b04-4bf9-b5b4-7f6b823e46b7" providerId="AD" clId="Web-{D30C7C28-C88D-803D-3FA7-F86511EDDF05}" dt="2021-10-22T14:54:10.392" v="261"/>
          <ac:spMkLst>
            <pc:docMk/>
            <pc:sldMk cId="109857222" sldId="256"/>
            <ac:spMk id="21" creationId="{55980737-1E33-40A8-819D-C20C41E4F7E5}"/>
          </ac:spMkLst>
        </pc:spChg>
        <pc:spChg chg="del">
          <ac:chgData name="Jazmin Leona Dawes (2015980)" userId="S::2015980@student.uwtsd.ac.uk::fdc99597-4b04-4bf9-b5b4-7f6b823e46b7" providerId="AD" clId="Web-{D30C7C28-C88D-803D-3FA7-F86511EDDF05}" dt="2021-10-22T13:27:48.451" v="182"/>
          <ac:spMkLst>
            <pc:docMk/>
            <pc:sldMk cId="109857222" sldId="256"/>
            <ac:spMk id="22" creationId="{D4DFA784-845D-4F99-B808-5C025E39B890}"/>
          </ac:spMkLst>
        </pc:spChg>
        <pc:spChg chg="add del">
          <ac:chgData name="Jazmin Leona Dawes (2015980)" userId="S::2015980@student.uwtsd.ac.uk::fdc99597-4b04-4bf9-b5b4-7f6b823e46b7" providerId="AD" clId="Web-{D30C7C28-C88D-803D-3FA7-F86511EDDF05}" dt="2021-10-22T14:54:10.392" v="261"/>
          <ac:spMkLst>
            <pc:docMk/>
            <pc:sldMk cId="109857222" sldId="256"/>
            <ac:spMk id="24" creationId="{15B5C763-A6E8-4D31-B139-30D083B824FF}"/>
          </ac:spMkLst>
        </pc:spChg>
        <pc:spChg chg="add del">
          <ac:chgData name="Jazmin Leona Dawes (2015980)" userId="S::2015980@student.uwtsd.ac.uk::fdc99597-4b04-4bf9-b5b4-7f6b823e46b7" providerId="AD" clId="Web-{D30C7C28-C88D-803D-3FA7-F86511EDDF05}" dt="2021-10-22T14:54:10.392" v="261"/>
          <ac:spMkLst>
            <pc:docMk/>
            <pc:sldMk cId="109857222" sldId="256"/>
            <ac:spMk id="26" creationId="{32927575-BD84-44B6-BE49-E0C7EDD0E696}"/>
          </ac:spMkLst>
        </pc:spChg>
        <pc:spChg chg="add del">
          <ac:chgData name="Jazmin Leona Dawes (2015980)" userId="S::2015980@student.uwtsd.ac.uk::fdc99597-4b04-4bf9-b5b4-7f6b823e46b7" providerId="AD" clId="Web-{D30C7C28-C88D-803D-3FA7-F86511EDDF05}" dt="2021-10-22T14:54:10.392" v="261"/>
          <ac:spMkLst>
            <pc:docMk/>
            <pc:sldMk cId="109857222" sldId="256"/>
            <ac:spMk id="27" creationId="{73FDF09A-B960-49F4-BAEB-DA397BDCD4EB}"/>
          </ac:spMkLst>
        </pc:spChg>
        <pc:spChg chg="add del">
          <ac:chgData name="Jazmin Leona Dawes (2015980)" userId="S::2015980@student.uwtsd.ac.uk::fdc99597-4b04-4bf9-b5b4-7f6b823e46b7" providerId="AD" clId="Web-{D30C7C28-C88D-803D-3FA7-F86511EDDF05}" dt="2021-10-22T14:54:10.392" v="261"/>
          <ac:spMkLst>
            <pc:docMk/>
            <pc:sldMk cId="109857222" sldId="256"/>
            <ac:spMk id="28" creationId="{791BE6C0-4118-460B-90C2-16004124745E}"/>
          </ac:spMkLst>
        </pc:spChg>
        <pc:spChg chg="add del">
          <ac:chgData name="Jazmin Leona Dawes (2015980)" userId="S::2015980@student.uwtsd.ac.uk::fdc99597-4b04-4bf9-b5b4-7f6b823e46b7" providerId="AD" clId="Web-{D30C7C28-C88D-803D-3FA7-F86511EDDF05}" dt="2021-10-22T14:54:10.392" v="261"/>
          <ac:spMkLst>
            <pc:docMk/>
            <pc:sldMk cId="109857222" sldId="256"/>
            <ac:spMk id="30" creationId="{393CD2B5-370C-4E54-BF07-77E46BC7D126}"/>
          </ac:spMkLst>
        </pc:spChg>
        <pc:spChg chg="add del">
          <ac:chgData name="Jazmin Leona Dawes (2015980)" userId="S::2015980@student.uwtsd.ac.uk::fdc99597-4b04-4bf9-b5b4-7f6b823e46b7" providerId="AD" clId="Web-{D30C7C28-C88D-803D-3FA7-F86511EDDF05}" dt="2021-10-22T14:54:10.392" v="261"/>
          <ac:spMkLst>
            <pc:docMk/>
            <pc:sldMk cId="109857222" sldId="256"/>
            <ac:spMk id="33" creationId="{249DD94E-466E-443D-84D4-95364BF81702}"/>
          </ac:spMkLst>
        </pc:spChg>
        <pc:spChg chg="add del">
          <ac:chgData name="Jazmin Leona Dawes (2015980)" userId="S::2015980@student.uwtsd.ac.uk::fdc99597-4b04-4bf9-b5b4-7f6b823e46b7" providerId="AD" clId="Web-{D30C7C28-C88D-803D-3FA7-F86511EDDF05}" dt="2021-10-22T14:54:10.392" v="261"/>
          <ac:spMkLst>
            <pc:docMk/>
            <pc:sldMk cId="109857222" sldId="256"/>
            <ac:spMk id="34" creationId="{D730E5A1-76E1-474B-9303-1A42C5373327}"/>
          </ac:spMkLst>
        </pc:spChg>
        <pc:spChg chg="add del">
          <ac:chgData name="Jazmin Leona Dawes (2015980)" userId="S::2015980@student.uwtsd.ac.uk::fdc99597-4b04-4bf9-b5b4-7f6b823e46b7" providerId="AD" clId="Web-{D30C7C28-C88D-803D-3FA7-F86511EDDF05}" dt="2021-10-22T14:54:10.392" v="261"/>
          <ac:spMkLst>
            <pc:docMk/>
            <pc:sldMk cId="109857222" sldId="256"/>
            <ac:spMk id="35" creationId="{25E42092-1184-49FF-8DE1-34B280A4F1E3}"/>
          </ac:spMkLst>
        </pc:spChg>
        <pc:spChg chg="add del">
          <ac:chgData name="Jazmin Leona Dawes (2015980)" userId="S::2015980@student.uwtsd.ac.uk::fdc99597-4b04-4bf9-b5b4-7f6b823e46b7" providerId="AD" clId="Web-{D30C7C28-C88D-803D-3FA7-F86511EDDF05}" dt="2021-10-22T14:54:10.392" v="261"/>
          <ac:spMkLst>
            <pc:docMk/>
            <pc:sldMk cId="109857222" sldId="256"/>
            <ac:spMk id="36" creationId="{E30419FB-3F46-4553-9607-D1AA2CAF1DA9}"/>
          </ac:spMkLst>
        </pc:spChg>
        <pc:grpChg chg="add del">
          <ac:chgData name="Jazmin Leona Dawes (2015980)" userId="S::2015980@student.uwtsd.ac.uk::fdc99597-4b04-4bf9-b5b4-7f6b823e46b7" providerId="AD" clId="Web-{D30C7C28-C88D-803D-3FA7-F86511EDDF05}" dt="2021-10-22T13:28:38.765" v="189"/>
          <ac:grpSpMkLst>
            <pc:docMk/>
            <pc:sldMk cId="109857222" sldId="256"/>
            <ac:grpSpMk id="10" creationId="{BB728A18-FF26-43E9-AF31-9608EBA3D5C7}"/>
          </ac:grpSpMkLst>
        </pc:grpChg>
        <pc:grpChg chg="del">
          <ac:chgData name="Jazmin Leona Dawes (2015980)" userId="S::2015980@student.uwtsd.ac.uk::fdc99597-4b04-4bf9-b5b4-7f6b823e46b7" providerId="AD" clId="Web-{D30C7C28-C88D-803D-3FA7-F86511EDDF05}" dt="2021-10-22T13:27:48.451" v="182"/>
          <ac:grpSpMkLst>
            <pc:docMk/>
            <pc:sldMk cId="109857222" sldId="256"/>
            <ac:grpSpMk id="16" creationId="{0292BAD4-5BB2-4CD3-AB5B-C35EF9F7D2B4}"/>
          </ac:grpSpMkLst>
        </pc:grpChg>
        <pc:picChg chg="add mod">
          <ac:chgData name="Jazmin Leona Dawes (2015980)" userId="S::2015980@student.uwtsd.ac.uk::fdc99597-4b04-4bf9-b5b4-7f6b823e46b7" providerId="AD" clId="Web-{D30C7C28-C88D-803D-3FA7-F86511EDDF05}" dt="2021-10-24T10:24:37.638" v="727"/>
          <ac:picMkLst>
            <pc:docMk/>
            <pc:sldMk cId="109857222" sldId="256"/>
            <ac:picMk id="4" creationId="{61632CDB-8D82-4EB5-9AFC-5DC1A10AD6DE}"/>
          </ac:picMkLst>
        </pc:picChg>
        <pc:picChg chg="del mod">
          <ac:chgData name="Jazmin Leona Dawes (2015980)" userId="S::2015980@student.uwtsd.ac.uk::fdc99597-4b04-4bf9-b5b4-7f6b823e46b7" providerId="AD" clId="Web-{D30C7C28-C88D-803D-3FA7-F86511EDDF05}" dt="2021-10-22T14:39:25.888" v="248"/>
          <ac:picMkLst>
            <pc:docMk/>
            <pc:sldMk cId="109857222" sldId="256"/>
            <ac:picMk id="7" creationId="{A0F572D1-3D8B-427A-91E0-F335524658CD}"/>
          </ac:picMkLst>
        </pc:picChg>
        <pc:picChg chg="add del">
          <ac:chgData name="Jazmin Leona Dawes (2015980)" userId="S::2015980@student.uwtsd.ac.uk::fdc99597-4b04-4bf9-b5b4-7f6b823e46b7" providerId="AD" clId="Web-{D30C7C28-C88D-803D-3FA7-F86511EDDF05}" dt="2021-10-22T14:54:10.392" v="261"/>
          <ac:picMkLst>
            <pc:docMk/>
            <pc:sldMk cId="109857222" sldId="256"/>
            <ac:picMk id="23" creationId="{6ABBD51A-FA48-44B8-B184-A40D7F134F1C}"/>
          </ac:picMkLst>
        </pc:picChg>
        <pc:picChg chg="add del">
          <ac:chgData name="Jazmin Leona Dawes (2015980)" userId="S::2015980@student.uwtsd.ac.uk::fdc99597-4b04-4bf9-b5b4-7f6b823e46b7" providerId="AD" clId="Web-{D30C7C28-C88D-803D-3FA7-F86511EDDF05}" dt="2021-10-22T14:54:10.392" v="261"/>
          <ac:picMkLst>
            <pc:docMk/>
            <pc:sldMk cId="109857222" sldId="256"/>
            <ac:picMk id="25" creationId="{510188A9-F0D9-4FE9-85DC-2179145278CD}"/>
          </ac:picMkLst>
        </pc:picChg>
        <pc:picChg chg="add del">
          <ac:chgData name="Jazmin Leona Dawes (2015980)" userId="S::2015980@student.uwtsd.ac.uk::fdc99597-4b04-4bf9-b5b4-7f6b823e46b7" providerId="AD" clId="Web-{D30C7C28-C88D-803D-3FA7-F86511EDDF05}" dt="2021-10-22T14:54:10.392" v="261"/>
          <ac:picMkLst>
            <pc:docMk/>
            <pc:sldMk cId="109857222" sldId="256"/>
            <ac:picMk id="31" creationId="{521321C5-E7EE-49D4-8BF3-7DD5F4260FFD}"/>
          </ac:picMkLst>
        </pc:picChg>
        <pc:picChg chg="add del">
          <ac:chgData name="Jazmin Leona Dawes (2015980)" userId="S::2015980@student.uwtsd.ac.uk::fdc99597-4b04-4bf9-b5b4-7f6b823e46b7" providerId="AD" clId="Web-{D30C7C28-C88D-803D-3FA7-F86511EDDF05}" dt="2021-10-22T14:54:10.392" v="261"/>
          <ac:picMkLst>
            <pc:docMk/>
            <pc:sldMk cId="109857222" sldId="256"/>
            <ac:picMk id="32" creationId="{B4F98145-516D-4594-B0F0-0F5C85DAF2E2}"/>
          </ac:picMkLst>
        </pc:picChg>
        <pc:cxnChg chg="add del">
          <ac:chgData name="Jazmin Leona Dawes (2015980)" userId="S::2015980@student.uwtsd.ac.uk::fdc99597-4b04-4bf9-b5b4-7f6b823e46b7" providerId="AD" clId="Web-{D30C7C28-C88D-803D-3FA7-F86511EDDF05}" dt="2021-10-22T13:28:38.765" v="189"/>
          <ac:cxnSpMkLst>
            <pc:docMk/>
            <pc:sldMk cId="109857222" sldId="256"/>
            <ac:cxnSpMk id="19" creationId="{10A370BF-9768-4FA0-8887-C3777F3A9C9C}"/>
          </ac:cxnSpMkLst>
        </pc:cxnChg>
      </pc:sldChg>
      <pc:sldChg chg="addSp delSp modSp mod setBg modClrScheme setClrOvrMap delDesignElem chgLayout">
        <pc:chgData name="Jazmin Leona Dawes (2015980)" userId="S::2015980@student.uwtsd.ac.uk::fdc99597-4b04-4bf9-b5b4-7f6b823e46b7" providerId="AD" clId="Web-{D30C7C28-C88D-803D-3FA7-F86511EDDF05}" dt="2021-10-24T10:25:51.343" v="733"/>
        <pc:sldMkLst>
          <pc:docMk/>
          <pc:sldMk cId="1461255643" sldId="257"/>
        </pc:sldMkLst>
        <pc:spChg chg="mod ord">
          <ac:chgData name="Jazmin Leona Dawes (2015980)" userId="S::2015980@student.uwtsd.ac.uk::fdc99597-4b04-4bf9-b5b4-7f6b823e46b7" providerId="AD" clId="Web-{D30C7C28-C88D-803D-3FA7-F86511EDDF05}" dt="2021-10-24T10:25:30.342" v="730"/>
          <ac:spMkLst>
            <pc:docMk/>
            <pc:sldMk cId="1461255643" sldId="257"/>
            <ac:spMk id="2" creationId="{9CDB5800-0773-4376-8C88-C00E6791F8DE}"/>
          </ac:spMkLst>
        </pc:spChg>
        <pc:spChg chg="del mod ord">
          <ac:chgData name="Jazmin Leona Dawes (2015980)" userId="S::2015980@student.uwtsd.ac.uk::fdc99597-4b04-4bf9-b5b4-7f6b823e46b7" providerId="AD" clId="Web-{D30C7C28-C88D-803D-3FA7-F86511EDDF05}" dt="2021-10-24T08:26:34.987" v="512"/>
          <ac:spMkLst>
            <pc:docMk/>
            <pc:sldMk cId="1461255643" sldId="257"/>
            <ac:spMk id="3" creationId="{44B5DF9D-DAB7-4E62-8177-034440913D9C}"/>
          </ac:spMkLst>
        </pc:spChg>
        <pc:spChg chg="add del">
          <ac:chgData name="Jazmin Leona Dawes (2015980)" userId="S::2015980@student.uwtsd.ac.uk::fdc99597-4b04-4bf9-b5b4-7f6b823e46b7" providerId="AD" clId="Web-{D30C7C28-C88D-803D-3FA7-F86511EDDF05}" dt="2021-10-22T13:28:38.765" v="189"/>
          <ac:spMkLst>
            <pc:docMk/>
            <pc:sldMk cId="1461255643" sldId="257"/>
            <ac:spMk id="5" creationId="{0B7C4858-FAA3-4226-A856-193A01910E69}"/>
          </ac:spMkLst>
        </pc:spChg>
        <pc:spChg chg="add del">
          <ac:chgData name="Jazmin Leona Dawes (2015980)" userId="S::2015980@student.uwtsd.ac.uk::fdc99597-4b04-4bf9-b5b4-7f6b823e46b7" providerId="AD" clId="Web-{D30C7C28-C88D-803D-3FA7-F86511EDDF05}" dt="2021-10-22T13:28:38.765" v="189"/>
          <ac:spMkLst>
            <pc:docMk/>
            <pc:sldMk cId="1461255643" sldId="257"/>
            <ac:spMk id="6" creationId="{68C1B503-0291-4E82-A65E-72D604D9F6CF}"/>
          </ac:spMkLst>
        </pc:spChg>
        <pc:spChg chg="add del">
          <ac:chgData name="Jazmin Leona Dawes (2015980)" userId="S::2015980@student.uwtsd.ac.uk::fdc99597-4b04-4bf9-b5b4-7f6b823e46b7" providerId="AD" clId="Web-{D30C7C28-C88D-803D-3FA7-F86511EDDF05}" dt="2021-10-22T13:28:38.765" v="189"/>
          <ac:spMkLst>
            <pc:docMk/>
            <pc:sldMk cId="1461255643" sldId="257"/>
            <ac:spMk id="7" creationId="{B3F836C5-9601-4982-A121-CCA49BF7BA6C}"/>
          </ac:spMkLst>
        </pc:spChg>
        <pc:spChg chg="add del">
          <ac:chgData name="Jazmin Leona Dawes (2015980)" userId="S::2015980@student.uwtsd.ac.uk::fdc99597-4b04-4bf9-b5b4-7f6b823e46b7" providerId="AD" clId="Web-{D30C7C28-C88D-803D-3FA7-F86511EDDF05}" dt="2021-10-22T14:54:10.392" v="261"/>
          <ac:spMkLst>
            <pc:docMk/>
            <pc:sldMk cId="1461255643" sldId="257"/>
            <ac:spMk id="9" creationId="{8F3CF990-ACB8-443A-BB74-D36EC8A00B02}"/>
          </ac:spMkLst>
        </pc:spChg>
        <pc:spChg chg="add del">
          <ac:chgData name="Jazmin Leona Dawes (2015980)" userId="S::2015980@student.uwtsd.ac.uk::fdc99597-4b04-4bf9-b5b4-7f6b823e46b7" providerId="AD" clId="Web-{D30C7C28-C88D-803D-3FA7-F86511EDDF05}" dt="2021-10-22T13:28:38.765" v="189"/>
          <ac:spMkLst>
            <pc:docMk/>
            <pc:sldMk cId="1461255643" sldId="257"/>
            <ac:spMk id="14" creationId="{46CD0D05-FF47-4ABB-841C-0600CADC354B}"/>
          </ac:spMkLst>
        </pc:spChg>
        <pc:spChg chg="add del">
          <ac:chgData name="Jazmin Leona Dawes (2015980)" userId="S::2015980@student.uwtsd.ac.uk::fdc99597-4b04-4bf9-b5b4-7f6b823e46b7" providerId="AD" clId="Web-{D30C7C28-C88D-803D-3FA7-F86511EDDF05}" dt="2021-10-22T14:54:10.392" v="261"/>
          <ac:spMkLst>
            <pc:docMk/>
            <pc:sldMk cId="1461255643" sldId="257"/>
            <ac:spMk id="15" creationId="{A0B5529D-5CAA-4BF2-B5C9-34705E7661F9}"/>
          </ac:spMkLst>
        </pc:spChg>
        <pc:spChg chg="add del">
          <ac:chgData name="Jazmin Leona Dawes (2015980)" userId="S::2015980@student.uwtsd.ac.uk::fdc99597-4b04-4bf9-b5b4-7f6b823e46b7" providerId="AD" clId="Web-{D30C7C28-C88D-803D-3FA7-F86511EDDF05}" dt="2021-10-22T14:54:10.392" v="261"/>
          <ac:spMkLst>
            <pc:docMk/>
            <pc:sldMk cId="1461255643" sldId="257"/>
            <ac:spMk id="16" creationId="{FBD68200-BC03-4015-860B-CD5C30CD76B8}"/>
          </ac:spMkLst>
        </pc:spChg>
        <pc:spChg chg="add del">
          <ac:chgData name="Jazmin Leona Dawes (2015980)" userId="S::2015980@student.uwtsd.ac.uk::fdc99597-4b04-4bf9-b5b4-7f6b823e46b7" providerId="AD" clId="Web-{D30C7C28-C88D-803D-3FA7-F86511EDDF05}" dt="2021-10-24T08:20:04.630" v="419"/>
          <ac:spMkLst>
            <pc:docMk/>
            <pc:sldMk cId="1461255643" sldId="257"/>
            <ac:spMk id="17" creationId="{5DB23C2B-2054-4D8B-9E98-9190F8E05EAD}"/>
          </ac:spMkLst>
        </pc:spChg>
        <pc:spChg chg="add del">
          <ac:chgData name="Jazmin Leona Dawes (2015980)" userId="S::2015980@student.uwtsd.ac.uk::fdc99597-4b04-4bf9-b5b4-7f6b823e46b7" providerId="AD" clId="Web-{D30C7C28-C88D-803D-3FA7-F86511EDDF05}" dt="2021-10-22T14:54:10.392" v="261"/>
          <ac:spMkLst>
            <pc:docMk/>
            <pc:sldMk cId="1461255643" sldId="257"/>
            <ac:spMk id="18" creationId="{332A6F87-AC28-4AA8-B8A6-AEBC67BD0D64}"/>
          </ac:spMkLst>
        </pc:spChg>
        <pc:spChg chg="add del">
          <ac:chgData name="Jazmin Leona Dawes (2015980)" userId="S::2015980@student.uwtsd.ac.uk::fdc99597-4b04-4bf9-b5b4-7f6b823e46b7" providerId="AD" clId="Web-{D30C7C28-C88D-803D-3FA7-F86511EDDF05}" dt="2021-10-24T08:20:04.630" v="419"/>
          <ac:spMkLst>
            <pc:docMk/>
            <pc:sldMk cId="1461255643" sldId="257"/>
            <ac:spMk id="20" creationId="{8797B5BC-9873-45F9-97D6-298FB5AF08FF}"/>
          </ac:spMkLst>
        </pc:spChg>
        <pc:spChg chg="add del">
          <ac:chgData name="Jazmin Leona Dawes (2015980)" userId="S::2015980@student.uwtsd.ac.uk::fdc99597-4b04-4bf9-b5b4-7f6b823e46b7" providerId="AD" clId="Web-{D30C7C28-C88D-803D-3FA7-F86511EDDF05}" dt="2021-10-24T08:20:04.630" v="419"/>
          <ac:spMkLst>
            <pc:docMk/>
            <pc:sldMk cId="1461255643" sldId="257"/>
            <ac:spMk id="22" creationId="{665C2FCD-09A4-4B4B-AA73-F330DFE91799}"/>
          </ac:spMkLst>
        </pc:spChg>
        <pc:spChg chg="add del">
          <ac:chgData name="Jazmin Leona Dawes (2015980)" userId="S::2015980@student.uwtsd.ac.uk::fdc99597-4b04-4bf9-b5b4-7f6b823e46b7" providerId="AD" clId="Web-{D30C7C28-C88D-803D-3FA7-F86511EDDF05}" dt="2021-10-24T08:34:30.046" v="562"/>
          <ac:spMkLst>
            <pc:docMk/>
            <pc:sldMk cId="1461255643" sldId="257"/>
            <ac:spMk id="24" creationId="{43F5AC50-9F44-4D37-B36A-0C6B1C76EE21}"/>
          </ac:spMkLst>
        </pc:spChg>
        <pc:spChg chg="add del">
          <ac:chgData name="Jazmin Leona Dawes (2015980)" userId="S::2015980@student.uwtsd.ac.uk::fdc99597-4b04-4bf9-b5b4-7f6b823e46b7" providerId="AD" clId="Web-{D30C7C28-C88D-803D-3FA7-F86511EDDF05}" dt="2021-10-24T08:34:30.046" v="562"/>
          <ac:spMkLst>
            <pc:docMk/>
            <pc:sldMk cId="1461255643" sldId="257"/>
            <ac:spMk id="26" creationId="{5CC1DFEA-17C7-4855-90D9-A8F3761D4FB4}"/>
          </ac:spMkLst>
        </pc:spChg>
        <pc:spChg chg="add del">
          <ac:chgData name="Jazmin Leona Dawes (2015980)" userId="S::2015980@student.uwtsd.ac.uk::fdc99597-4b04-4bf9-b5b4-7f6b823e46b7" providerId="AD" clId="Web-{D30C7C28-C88D-803D-3FA7-F86511EDDF05}" dt="2021-10-24T10:25:26.639" v="729"/>
          <ac:spMkLst>
            <pc:docMk/>
            <pc:sldMk cId="1461255643" sldId="257"/>
            <ac:spMk id="30" creationId="{6D86F5FF-DE1B-4BAB-A7BE-6F39F5DD988E}"/>
          </ac:spMkLst>
        </pc:spChg>
        <pc:spChg chg="add del">
          <ac:chgData name="Jazmin Leona Dawes (2015980)" userId="S::2015980@student.uwtsd.ac.uk::fdc99597-4b04-4bf9-b5b4-7f6b823e46b7" providerId="AD" clId="Web-{D30C7C28-C88D-803D-3FA7-F86511EDDF05}" dt="2021-10-24T10:25:26.639" v="729"/>
          <ac:spMkLst>
            <pc:docMk/>
            <pc:sldMk cId="1461255643" sldId="257"/>
            <ac:spMk id="32" creationId="{736AD705-9544-45E1-B278-8D99F718B8E7}"/>
          </ac:spMkLst>
        </pc:spChg>
        <pc:spChg chg="add del">
          <ac:chgData name="Jazmin Leona Dawes (2015980)" userId="S::2015980@student.uwtsd.ac.uk::fdc99597-4b04-4bf9-b5b4-7f6b823e46b7" providerId="AD" clId="Web-{D30C7C28-C88D-803D-3FA7-F86511EDDF05}" dt="2021-10-24T10:25:26.639" v="729"/>
          <ac:spMkLst>
            <pc:docMk/>
            <pc:sldMk cId="1461255643" sldId="257"/>
            <ac:spMk id="33" creationId="{0604E0B1-6762-4B99-A6A5-42ED8E20D69F}"/>
          </ac:spMkLst>
        </pc:spChg>
        <pc:spChg chg="add del">
          <ac:chgData name="Jazmin Leona Dawes (2015980)" userId="S::2015980@student.uwtsd.ac.uk::fdc99597-4b04-4bf9-b5b4-7f6b823e46b7" providerId="AD" clId="Web-{D30C7C28-C88D-803D-3FA7-F86511EDDF05}" dt="2021-10-24T10:25:26.639" v="729"/>
          <ac:spMkLst>
            <pc:docMk/>
            <pc:sldMk cId="1461255643" sldId="257"/>
            <ac:spMk id="40" creationId="{8DFFC5B7-4963-4902-8A90-EFF5766892DF}"/>
          </ac:spMkLst>
        </pc:spChg>
        <pc:spChg chg="add del">
          <ac:chgData name="Jazmin Leona Dawes (2015980)" userId="S::2015980@student.uwtsd.ac.uk::fdc99597-4b04-4bf9-b5b4-7f6b823e46b7" providerId="AD" clId="Web-{D30C7C28-C88D-803D-3FA7-F86511EDDF05}" dt="2021-10-24T10:25:51.311" v="732"/>
          <ac:spMkLst>
            <pc:docMk/>
            <pc:sldMk cId="1461255643" sldId="257"/>
            <ac:spMk id="41" creationId="{0604E0B1-6762-4B99-A6A5-42ED8E20D69F}"/>
          </ac:spMkLst>
        </pc:spChg>
        <pc:spChg chg="add del">
          <ac:chgData name="Jazmin Leona Dawes (2015980)" userId="S::2015980@student.uwtsd.ac.uk::fdc99597-4b04-4bf9-b5b4-7f6b823e46b7" providerId="AD" clId="Web-{D30C7C28-C88D-803D-3FA7-F86511EDDF05}" dt="2021-10-24T10:25:51.311" v="732"/>
          <ac:spMkLst>
            <pc:docMk/>
            <pc:sldMk cId="1461255643" sldId="257"/>
            <ac:spMk id="43" creationId="{6D86F5FF-DE1B-4BAB-A7BE-6F39F5DD988E}"/>
          </ac:spMkLst>
        </pc:spChg>
        <pc:spChg chg="add del">
          <ac:chgData name="Jazmin Leona Dawes (2015980)" userId="S::2015980@student.uwtsd.ac.uk::fdc99597-4b04-4bf9-b5b4-7f6b823e46b7" providerId="AD" clId="Web-{D30C7C28-C88D-803D-3FA7-F86511EDDF05}" dt="2021-10-24T10:25:51.311" v="732"/>
          <ac:spMkLst>
            <pc:docMk/>
            <pc:sldMk cId="1461255643" sldId="257"/>
            <ac:spMk id="45" creationId="{736AD705-9544-45E1-B278-8D99F718B8E7}"/>
          </ac:spMkLst>
        </pc:spChg>
        <pc:spChg chg="del">
          <ac:chgData name="Jazmin Leona Dawes (2015980)" userId="S::2015980@student.uwtsd.ac.uk::fdc99597-4b04-4bf9-b5b4-7f6b823e46b7" providerId="AD" clId="Web-{D30C7C28-C88D-803D-3FA7-F86511EDDF05}" dt="2021-10-22T13:27:48.451" v="182"/>
          <ac:spMkLst>
            <pc:docMk/>
            <pc:sldMk cId="1461255643" sldId="257"/>
            <ac:spMk id="46" creationId="{8651CFA9-6065-4243-AC48-858E359780B1}"/>
          </ac:spMkLst>
        </pc:spChg>
        <pc:spChg chg="del">
          <ac:chgData name="Jazmin Leona Dawes (2015980)" userId="S::2015980@student.uwtsd.ac.uk::fdc99597-4b04-4bf9-b5b4-7f6b823e46b7" providerId="AD" clId="Web-{D30C7C28-C88D-803D-3FA7-F86511EDDF05}" dt="2021-10-22T13:27:48.451" v="182"/>
          <ac:spMkLst>
            <pc:docMk/>
            <pc:sldMk cId="1461255643" sldId="257"/>
            <ac:spMk id="47" creationId="{7462BFBC-0E19-4E6F-B0C7-CD5C519BC311}"/>
          </ac:spMkLst>
        </pc:spChg>
        <pc:spChg chg="add del">
          <ac:chgData name="Jazmin Leona Dawes (2015980)" userId="S::2015980@student.uwtsd.ac.uk::fdc99597-4b04-4bf9-b5b4-7f6b823e46b7" providerId="AD" clId="Web-{D30C7C28-C88D-803D-3FA7-F86511EDDF05}" dt="2021-10-24T10:25:51.311" v="732"/>
          <ac:spMkLst>
            <pc:docMk/>
            <pc:sldMk cId="1461255643" sldId="257"/>
            <ac:spMk id="50" creationId="{8DFFC5B7-4963-4902-8A90-EFF5766892DF}"/>
          </ac:spMkLst>
        </pc:spChg>
        <pc:spChg chg="add">
          <ac:chgData name="Jazmin Leona Dawes (2015980)" userId="S::2015980@student.uwtsd.ac.uk::fdc99597-4b04-4bf9-b5b4-7f6b823e46b7" providerId="AD" clId="Web-{D30C7C28-C88D-803D-3FA7-F86511EDDF05}" dt="2021-10-24T10:25:51.343" v="733"/>
          <ac:spMkLst>
            <pc:docMk/>
            <pc:sldMk cId="1461255643" sldId="257"/>
            <ac:spMk id="52" creationId="{0604E0B1-6762-4B99-A6A5-42ED8E20D69F}"/>
          </ac:spMkLst>
        </pc:spChg>
        <pc:spChg chg="add">
          <ac:chgData name="Jazmin Leona Dawes (2015980)" userId="S::2015980@student.uwtsd.ac.uk::fdc99597-4b04-4bf9-b5b4-7f6b823e46b7" providerId="AD" clId="Web-{D30C7C28-C88D-803D-3FA7-F86511EDDF05}" dt="2021-10-24T10:25:51.343" v="733"/>
          <ac:spMkLst>
            <pc:docMk/>
            <pc:sldMk cId="1461255643" sldId="257"/>
            <ac:spMk id="54" creationId="{6D86F5FF-DE1B-4BAB-A7BE-6F39F5DD988E}"/>
          </ac:spMkLst>
        </pc:spChg>
        <pc:spChg chg="add">
          <ac:chgData name="Jazmin Leona Dawes (2015980)" userId="S::2015980@student.uwtsd.ac.uk::fdc99597-4b04-4bf9-b5b4-7f6b823e46b7" providerId="AD" clId="Web-{D30C7C28-C88D-803D-3FA7-F86511EDDF05}" dt="2021-10-24T10:25:51.343" v="733"/>
          <ac:spMkLst>
            <pc:docMk/>
            <pc:sldMk cId="1461255643" sldId="257"/>
            <ac:spMk id="56" creationId="{736AD705-9544-45E1-B278-8D99F718B8E7}"/>
          </ac:spMkLst>
        </pc:spChg>
        <pc:spChg chg="del">
          <ac:chgData name="Jazmin Leona Dawes (2015980)" userId="S::2015980@student.uwtsd.ac.uk::fdc99597-4b04-4bf9-b5b4-7f6b823e46b7" providerId="AD" clId="Web-{D30C7C28-C88D-803D-3FA7-F86511EDDF05}" dt="2021-10-22T13:27:48.451" v="182"/>
          <ac:spMkLst>
            <pc:docMk/>
            <pc:sldMk cId="1461255643" sldId="257"/>
            <ac:spMk id="57" creationId="{D813CD98-5EBE-426D-A4AC-FA5518B099DE}"/>
          </ac:spMkLst>
        </pc:spChg>
        <pc:spChg chg="add">
          <ac:chgData name="Jazmin Leona Dawes (2015980)" userId="S::2015980@student.uwtsd.ac.uk::fdc99597-4b04-4bf9-b5b4-7f6b823e46b7" providerId="AD" clId="Web-{D30C7C28-C88D-803D-3FA7-F86511EDDF05}" dt="2021-10-24T10:25:51.343" v="733"/>
          <ac:spMkLst>
            <pc:docMk/>
            <pc:sldMk cId="1461255643" sldId="257"/>
            <ac:spMk id="58" creationId="{8DFFC5B7-4963-4902-8A90-EFF5766892DF}"/>
          </ac:spMkLst>
        </pc:spChg>
        <pc:spChg chg="del">
          <ac:chgData name="Jazmin Leona Dawes (2015980)" userId="S::2015980@student.uwtsd.ac.uk::fdc99597-4b04-4bf9-b5b4-7f6b823e46b7" providerId="AD" clId="Web-{D30C7C28-C88D-803D-3FA7-F86511EDDF05}" dt="2021-10-22T13:27:48.451" v="182"/>
          <ac:spMkLst>
            <pc:docMk/>
            <pc:sldMk cId="1461255643" sldId="257"/>
            <ac:spMk id="59" creationId="{B453545A-B2D3-41EE-A91C-DBF43402DD43}"/>
          </ac:spMkLst>
        </pc:spChg>
        <pc:grpChg chg="del">
          <ac:chgData name="Jazmin Leona Dawes (2015980)" userId="S::2015980@student.uwtsd.ac.uk::fdc99597-4b04-4bf9-b5b4-7f6b823e46b7" providerId="AD" clId="Web-{D30C7C28-C88D-803D-3FA7-F86511EDDF05}" dt="2021-10-22T13:27:48.451" v="182"/>
          <ac:grpSpMkLst>
            <pc:docMk/>
            <pc:sldMk cId="1461255643" sldId="257"/>
            <ac:grpSpMk id="48" creationId="{F2C2A007-4AE9-49C4-B364-5FDF34596224}"/>
          </ac:grpSpMkLst>
        </pc:grpChg>
        <pc:graphicFrameChg chg="add mod ord modGraphic">
          <ac:chgData name="Jazmin Leona Dawes (2015980)" userId="S::2015980@student.uwtsd.ac.uk::fdc99597-4b04-4bf9-b5b4-7f6b823e46b7" providerId="AD" clId="Web-{D30C7C28-C88D-803D-3FA7-F86511EDDF05}" dt="2021-10-24T10:25:51.343" v="733"/>
          <ac:graphicFrameMkLst>
            <pc:docMk/>
            <pc:sldMk cId="1461255643" sldId="257"/>
            <ac:graphicFrameMk id="28" creationId="{F95AF306-48B4-4D27-B234-01C34BEE0C51}"/>
          </ac:graphicFrameMkLst>
        </pc:graphicFrameChg>
        <pc:picChg chg="add del">
          <ac:chgData name="Jazmin Leona Dawes (2015980)" userId="S::2015980@student.uwtsd.ac.uk::fdc99597-4b04-4bf9-b5b4-7f6b823e46b7" providerId="AD" clId="Web-{D30C7C28-C88D-803D-3FA7-F86511EDDF05}" dt="2021-10-22T14:54:10.392" v="261"/>
          <ac:picMkLst>
            <pc:docMk/>
            <pc:sldMk cId="1461255643" sldId="257"/>
            <ac:picMk id="11" creationId="{00B98862-BEE1-44FB-A335-A1B9106B445E}"/>
          </ac:picMkLst>
        </pc:picChg>
        <pc:picChg chg="add del">
          <ac:chgData name="Jazmin Leona Dawes (2015980)" userId="S::2015980@student.uwtsd.ac.uk::fdc99597-4b04-4bf9-b5b4-7f6b823e46b7" providerId="AD" clId="Web-{D30C7C28-C88D-803D-3FA7-F86511EDDF05}" dt="2021-10-22T14:54:10.392" v="261"/>
          <ac:picMkLst>
            <pc:docMk/>
            <pc:sldMk cId="1461255643" sldId="257"/>
            <ac:picMk id="13" creationId="{7185CF21-0594-48C0-9F3E-254D6BCE9D9B}"/>
          </ac:picMkLst>
        </pc:picChg>
        <pc:cxnChg chg="add del">
          <ac:chgData name="Jazmin Leona Dawes (2015980)" userId="S::2015980@student.uwtsd.ac.uk::fdc99597-4b04-4bf9-b5b4-7f6b823e46b7" providerId="AD" clId="Web-{D30C7C28-C88D-803D-3FA7-F86511EDDF05}" dt="2021-10-24T08:34:30.046" v="562"/>
          <ac:cxnSpMkLst>
            <pc:docMk/>
            <pc:sldMk cId="1461255643" sldId="257"/>
            <ac:cxnSpMk id="25" creationId="{6B8EFC17-AE69-4D15-95D3-F1AF111A7D04}"/>
          </ac:cxnSpMkLst>
        </pc:cxnChg>
      </pc:sldChg>
      <pc:sldChg chg="addSp delSp modSp mod modClrScheme delDesignElem chgLayout">
        <pc:chgData name="Jazmin Leona Dawes (2015980)" userId="S::2015980@student.uwtsd.ac.uk::fdc99597-4b04-4bf9-b5b4-7f6b823e46b7" providerId="AD" clId="Web-{D30C7C28-C88D-803D-3FA7-F86511EDDF05}" dt="2021-10-24T10:25:30.342" v="730"/>
        <pc:sldMkLst>
          <pc:docMk/>
          <pc:sldMk cId="2065281744" sldId="259"/>
        </pc:sldMkLst>
        <pc:spChg chg="mod ord">
          <ac:chgData name="Jazmin Leona Dawes (2015980)" userId="S::2015980@student.uwtsd.ac.uk::fdc99597-4b04-4bf9-b5b4-7f6b823e46b7" providerId="AD" clId="Web-{D30C7C28-C88D-803D-3FA7-F86511EDDF05}" dt="2021-10-24T10:25:30.342" v="730"/>
          <ac:spMkLst>
            <pc:docMk/>
            <pc:sldMk cId="2065281744" sldId="259"/>
            <ac:spMk id="2" creationId="{5E139734-E5AF-40C4-9DE1-1F83ADECFCAD}"/>
          </ac:spMkLst>
        </pc:spChg>
        <pc:spChg chg="del">
          <ac:chgData name="Jazmin Leona Dawes (2015980)" userId="S::2015980@student.uwtsd.ac.uk::fdc99597-4b04-4bf9-b5b4-7f6b823e46b7" providerId="AD" clId="Web-{D30C7C28-C88D-803D-3FA7-F86511EDDF05}" dt="2021-10-22T13:27:48.451" v="182"/>
          <ac:spMkLst>
            <pc:docMk/>
            <pc:sldMk cId="2065281744" sldId="259"/>
            <ac:spMk id="5" creationId="{0BABF38A-8A0D-492E-BD20-6CF4D46B50BD}"/>
          </ac:spMkLst>
        </pc:spChg>
        <pc:spChg chg="del">
          <ac:chgData name="Jazmin Leona Dawes (2015980)" userId="S::2015980@student.uwtsd.ac.uk::fdc99597-4b04-4bf9-b5b4-7f6b823e46b7" providerId="AD" clId="Web-{D30C7C28-C88D-803D-3FA7-F86511EDDF05}" dt="2021-10-22T13:27:48.451" v="182"/>
          <ac:spMkLst>
            <pc:docMk/>
            <pc:sldMk cId="2065281744" sldId="259"/>
            <ac:spMk id="7" creationId="{2D924463-4DB7-437D-85B1-7EE5042DE522}"/>
          </ac:spMkLst>
        </pc:spChg>
        <pc:spChg chg="add mod">
          <ac:chgData name="Jazmin Leona Dawes (2015980)" userId="S::2015980@student.uwtsd.ac.uk::fdc99597-4b04-4bf9-b5b4-7f6b823e46b7" providerId="AD" clId="Web-{D30C7C28-C88D-803D-3FA7-F86511EDDF05}" dt="2021-10-22T14:36:56.432" v="243" actId="1076"/>
          <ac:spMkLst>
            <pc:docMk/>
            <pc:sldMk cId="2065281744" sldId="259"/>
            <ac:spMk id="8" creationId="{53834245-6507-4B31-9250-335094EC4825}"/>
          </ac:spMkLst>
        </pc:spChg>
        <pc:spChg chg="del">
          <ac:chgData name="Jazmin Leona Dawes (2015980)" userId="S::2015980@student.uwtsd.ac.uk::fdc99597-4b04-4bf9-b5b4-7f6b823e46b7" providerId="AD" clId="Web-{D30C7C28-C88D-803D-3FA7-F86511EDDF05}" dt="2021-10-22T13:27:48.451" v="182"/>
          <ac:spMkLst>
            <pc:docMk/>
            <pc:sldMk cId="2065281744" sldId="259"/>
            <ac:spMk id="14" creationId="{4684E975-303E-47A8-B594-8B8635D99CF5}"/>
          </ac:spMkLst>
        </pc:spChg>
        <pc:spChg chg="mod">
          <ac:chgData name="Jazmin Leona Dawes (2015980)" userId="S::2015980@student.uwtsd.ac.uk::fdc99597-4b04-4bf9-b5b4-7f6b823e46b7" providerId="AD" clId="Web-{D30C7C28-C88D-803D-3FA7-F86511EDDF05}" dt="2021-10-24T09:56:44.890" v="615" actId="1076"/>
          <ac:spMkLst>
            <pc:docMk/>
            <pc:sldMk cId="2065281744" sldId="259"/>
            <ac:spMk id="19" creationId="{7A4BDEEF-FA5A-40D6-9BF3-235F07C33AB2}"/>
          </ac:spMkLst>
        </pc:spChg>
        <pc:spChg chg="del">
          <ac:chgData name="Jazmin Leona Dawes (2015980)" userId="S::2015980@student.uwtsd.ac.uk::fdc99597-4b04-4bf9-b5b4-7f6b823e46b7" providerId="AD" clId="Web-{D30C7C28-C88D-803D-3FA7-F86511EDDF05}" dt="2021-10-22T13:27:48.451" v="182"/>
          <ac:spMkLst>
            <pc:docMk/>
            <pc:sldMk cId="2065281744" sldId="259"/>
            <ac:spMk id="20" creationId="{5619E882-12EA-4946-A93B-09E6EA13760F}"/>
          </ac:spMkLst>
        </pc:spChg>
        <pc:spChg chg="del">
          <ac:chgData name="Jazmin Leona Dawes (2015980)" userId="S::2015980@student.uwtsd.ac.uk::fdc99597-4b04-4bf9-b5b4-7f6b823e46b7" providerId="AD" clId="Web-{D30C7C28-C88D-803D-3FA7-F86511EDDF05}" dt="2021-10-22T13:27:48.451" v="182"/>
          <ac:spMkLst>
            <pc:docMk/>
            <pc:sldMk cId="2065281744" sldId="259"/>
            <ac:spMk id="22" creationId="{C0C5CD6C-C668-4B17-BFAF-532384BCB938}"/>
          </ac:spMkLst>
        </pc:spChg>
        <pc:grpChg chg="del">
          <ac:chgData name="Jazmin Leona Dawes (2015980)" userId="S::2015980@student.uwtsd.ac.uk::fdc99597-4b04-4bf9-b5b4-7f6b823e46b7" providerId="AD" clId="Web-{D30C7C28-C88D-803D-3FA7-F86511EDDF05}" dt="2021-10-22T13:27:48.451" v="182"/>
          <ac:grpSpMkLst>
            <pc:docMk/>
            <pc:sldMk cId="2065281744" sldId="259"/>
            <ac:grpSpMk id="16" creationId="{80077833-8B68-4C70-971A-2B043CF0BBEE}"/>
          </ac:grpSpMkLst>
        </pc:grpChg>
        <pc:picChg chg="mod">
          <ac:chgData name="Jazmin Leona Dawes (2015980)" userId="S::2015980@student.uwtsd.ac.uk::fdc99597-4b04-4bf9-b5b4-7f6b823e46b7" providerId="AD" clId="Web-{D30C7C28-C88D-803D-3FA7-F86511EDDF05}" dt="2021-10-22T14:36:48.807" v="242" actId="1076"/>
          <ac:picMkLst>
            <pc:docMk/>
            <pc:sldMk cId="2065281744" sldId="259"/>
            <ac:picMk id="3" creationId="{EC46839D-8ACC-42B7-A399-4D58F06EA8F4}"/>
          </ac:picMkLst>
        </pc:picChg>
        <pc:picChg chg="del">
          <ac:chgData name="Jazmin Leona Dawes (2015980)" userId="S::2015980@student.uwtsd.ac.uk::fdc99597-4b04-4bf9-b5b4-7f6b823e46b7" providerId="AD" clId="Web-{D30C7C28-C88D-803D-3FA7-F86511EDDF05}" dt="2021-10-22T13:27:48.451" v="182"/>
          <ac:picMkLst>
            <pc:docMk/>
            <pc:sldMk cId="2065281744" sldId="259"/>
            <ac:picMk id="6" creationId="{BC526B7A-4801-4FD1-95C8-03AF22629E87}"/>
          </ac:picMkLst>
        </pc:picChg>
      </pc:sldChg>
      <pc:sldChg chg="addSp delSp modSp mod modClrScheme delDesignElem chgLayout modNotes">
        <pc:chgData name="Jazmin Leona Dawes (2015980)" userId="S::2015980@student.uwtsd.ac.uk::fdc99597-4b04-4bf9-b5b4-7f6b823e46b7" providerId="AD" clId="Web-{D30C7C28-C88D-803D-3FA7-F86511EDDF05}" dt="2021-10-24T10:25:30.342" v="730"/>
        <pc:sldMkLst>
          <pc:docMk/>
          <pc:sldMk cId="612043114" sldId="260"/>
        </pc:sldMkLst>
        <pc:spChg chg="mod ord">
          <ac:chgData name="Jazmin Leona Dawes (2015980)" userId="S::2015980@student.uwtsd.ac.uk::fdc99597-4b04-4bf9-b5b4-7f6b823e46b7" providerId="AD" clId="Web-{D30C7C28-C88D-803D-3FA7-F86511EDDF05}" dt="2021-10-24T10:25:30.342" v="730"/>
          <ac:spMkLst>
            <pc:docMk/>
            <pc:sldMk cId="612043114" sldId="260"/>
            <ac:spMk id="2" creationId="{FA1109FD-772B-4480-8F29-58B9DABC1B05}"/>
          </ac:spMkLst>
        </pc:spChg>
        <pc:spChg chg="add mod">
          <ac:chgData name="Jazmin Leona Dawes (2015980)" userId="S::2015980@student.uwtsd.ac.uk::fdc99597-4b04-4bf9-b5b4-7f6b823e46b7" providerId="AD" clId="Web-{D30C7C28-C88D-803D-3FA7-F86511EDDF05}" dt="2021-10-24T08:29:14.460" v="543" actId="1076"/>
          <ac:spMkLst>
            <pc:docMk/>
            <pc:sldMk cId="612043114" sldId="260"/>
            <ac:spMk id="3" creationId="{040E4B7B-9BB4-464B-B0FD-C388427F9FB7}"/>
          </ac:spMkLst>
        </pc:spChg>
        <pc:spChg chg="add del mod">
          <ac:chgData name="Jazmin Leona Dawes (2015980)" userId="S::2015980@student.uwtsd.ac.uk::fdc99597-4b04-4bf9-b5b4-7f6b823e46b7" providerId="AD" clId="Web-{D30C7C28-C88D-803D-3FA7-F86511EDDF05}" dt="2021-10-22T13:06:41.935" v="162"/>
          <ac:spMkLst>
            <pc:docMk/>
            <pc:sldMk cId="612043114" sldId="260"/>
            <ac:spMk id="4" creationId="{306CFD2A-B121-42F0-AC2A-ED98967DCC94}"/>
          </ac:spMkLst>
        </pc:spChg>
        <pc:spChg chg="add mod">
          <ac:chgData name="Jazmin Leona Dawes (2015980)" userId="S::2015980@student.uwtsd.ac.uk::fdc99597-4b04-4bf9-b5b4-7f6b823e46b7" providerId="AD" clId="Web-{D30C7C28-C88D-803D-3FA7-F86511EDDF05}" dt="2021-10-23T22:06:16.766" v="346" actId="20577"/>
          <ac:spMkLst>
            <pc:docMk/>
            <pc:sldMk cId="612043114" sldId="260"/>
            <ac:spMk id="5" creationId="{FEF08F00-5708-4AC5-B562-52FD35AFC8DD}"/>
          </ac:spMkLst>
        </pc:spChg>
        <pc:spChg chg="del">
          <ac:chgData name="Jazmin Leona Dawes (2015980)" userId="S::2015980@student.uwtsd.ac.uk::fdc99597-4b04-4bf9-b5b4-7f6b823e46b7" providerId="AD" clId="Web-{D30C7C28-C88D-803D-3FA7-F86511EDDF05}" dt="2021-10-22T13:27:48.451" v="182"/>
          <ac:spMkLst>
            <pc:docMk/>
            <pc:sldMk cId="612043114" sldId="260"/>
            <ac:spMk id="8" creationId="{0BABF38A-8A0D-492E-BD20-6CF4D46B50BD}"/>
          </ac:spMkLst>
        </pc:spChg>
        <pc:spChg chg="add del mod">
          <ac:chgData name="Jazmin Leona Dawes (2015980)" userId="S::2015980@student.uwtsd.ac.uk::fdc99597-4b04-4bf9-b5b4-7f6b823e46b7" providerId="AD" clId="Web-{D30C7C28-C88D-803D-3FA7-F86511EDDF05}" dt="2021-10-24T08:27:27.755" v="513"/>
          <ac:spMkLst>
            <pc:docMk/>
            <pc:sldMk cId="612043114" sldId="260"/>
            <ac:spMk id="8" creationId="{2A106AC7-1419-4719-A2CA-D6CAC860566F}"/>
          </ac:spMkLst>
        </pc:spChg>
        <pc:spChg chg="add mod">
          <ac:chgData name="Jazmin Leona Dawes (2015980)" userId="S::2015980@student.uwtsd.ac.uk::fdc99597-4b04-4bf9-b5b4-7f6b823e46b7" providerId="AD" clId="Web-{D30C7C28-C88D-803D-3FA7-F86511EDDF05}" dt="2021-10-22T13:35:05.369" v="201" actId="1076"/>
          <ac:spMkLst>
            <pc:docMk/>
            <pc:sldMk cId="612043114" sldId="260"/>
            <ac:spMk id="9" creationId="{862AFC30-2EB2-4B41-8BAC-1F4360B2E5FE}"/>
          </ac:spMkLst>
        </pc:spChg>
        <pc:spChg chg="add mod">
          <ac:chgData name="Jazmin Leona Dawes (2015980)" userId="S::2015980@student.uwtsd.ac.uk::fdc99597-4b04-4bf9-b5b4-7f6b823e46b7" providerId="AD" clId="Web-{D30C7C28-C88D-803D-3FA7-F86511EDDF05}" dt="2021-10-24T08:29:40.211" v="545" actId="20577"/>
          <ac:spMkLst>
            <pc:docMk/>
            <pc:sldMk cId="612043114" sldId="260"/>
            <ac:spMk id="10" creationId="{4B608BB5-AB90-4E6A-BF49-56728BF4A78F}"/>
          </ac:spMkLst>
        </pc:spChg>
        <pc:spChg chg="add del mod">
          <ac:chgData name="Jazmin Leona Dawes (2015980)" userId="S::2015980@student.uwtsd.ac.uk::fdc99597-4b04-4bf9-b5b4-7f6b823e46b7" providerId="AD" clId="Web-{D30C7C28-C88D-803D-3FA7-F86511EDDF05}" dt="2021-10-23T21:53:02.090" v="302"/>
          <ac:spMkLst>
            <pc:docMk/>
            <pc:sldMk cId="612043114" sldId="260"/>
            <ac:spMk id="10" creationId="{DB069B58-39A7-4086-8202-21C6A6EA8833}"/>
          </ac:spMkLst>
        </pc:spChg>
        <pc:spChg chg="del">
          <ac:chgData name="Jazmin Leona Dawes (2015980)" userId="S::2015980@student.uwtsd.ac.uk::fdc99597-4b04-4bf9-b5b4-7f6b823e46b7" providerId="AD" clId="Web-{D30C7C28-C88D-803D-3FA7-F86511EDDF05}" dt="2021-10-22T13:27:48.451" v="182"/>
          <ac:spMkLst>
            <pc:docMk/>
            <pc:sldMk cId="612043114" sldId="260"/>
            <ac:spMk id="12" creationId="{2D924463-4DB7-437D-85B1-7EE5042DE522}"/>
          </ac:spMkLst>
        </pc:spChg>
        <pc:spChg chg="add mod">
          <ac:chgData name="Jazmin Leona Dawes (2015980)" userId="S::2015980@student.uwtsd.ac.uk::fdc99597-4b04-4bf9-b5b4-7f6b823e46b7" providerId="AD" clId="Web-{D30C7C28-C88D-803D-3FA7-F86511EDDF05}" dt="2021-10-22T13:45:12.650" v="212" actId="1076"/>
          <ac:spMkLst>
            <pc:docMk/>
            <pc:sldMk cId="612043114" sldId="260"/>
            <ac:spMk id="13" creationId="{D824DE63-4496-4B73-8504-134D28AD51ED}"/>
          </ac:spMkLst>
        </pc:spChg>
        <pc:spChg chg="add del mod">
          <ac:chgData name="Jazmin Leona Dawes (2015980)" userId="S::2015980@student.uwtsd.ac.uk::fdc99597-4b04-4bf9-b5b4-7f6b823e46b7" providerId="AD" clId="Web-{D30C7C28-C88D-803D-3FA7-F86511EDDF05}" dt="2021-10-23T22:04:41.311" v="333"/>
          <ac:spMkLst>
            <pc:docMk/>
            <pc:sldMk cId="612043114" sldId="260"/>
            <ac:spMk id="14" creationId="{04534464-E8D6-43DA-9335-8FA67252B829}"/>
          </ac:spMkLst>
        </pc:spChg>
        <pc:spChg chg="del">
          <ac:chgData name="Jazmin Leona Dawes (2015980)" userId="S::2015980@student.uwtsd.ac.uk::fdc99597-4b04-4bf9-b5b4-7f6b823e46b7" providerId="AD" clId="Web-{D30C7C28-C88D-803D-3FA7-F86511EDDF05}" dt="2021-10-22T13:27:48.451" v="182"/>
          <ac:spMkLst>
            <pc:docMk/>
            <pc:sldMk cId="612043114" sldId="260"/>
            <ac:spMk id="14" creationId="{4684E975-303E-47A8-B594-8B8635D99CF5}"/>
          </ac:spMkLst>
        </pc:spChg>
        <pc:spChg chg="add mod">
          <ac:chgData name="Jazmin Leona Dawes (2015980)" userId="S::2015980@student.uwtsd.ac.uk::fdc99597-4b04-4bf9-b5b4-7f6b823e46b7" providerId="AD" clId="Web-{D30C7C28-C88D-803D-3FA7-F86511EDDF05}" dt="2021-10-24T08:28:21.615" v="539" actId="20577"/>
          <ac:spMkLst>
            <pc:docMk/>
            <pc:sldMk cId="612043114" sldId="260"/>
            <ac:spMk id="14" creationId="{4AABB039-CBD2-4331-8D46-7ACC16C92A90}"/>
          </ac:spMkLst>
        </pc:spChg>
        <pc:spChg chg="add del mod">
          <ac:chgData name="Jazmin Leona Dawes (2015980)" userId="S::2015980@student.uwtsd.ac.uk::fdc99597-4b04-4bf9-b5b4-7f6b823e46b7" providerId="AD" clId="Web-{D30C7C28-C88D-803D-3FA7-F86511EDDF05}" dt="2021-10-24T08:28:46.897" v="541"/>
          <ac:spMkLst>
            <pc:docMk/>
            <pc:sldMk cId="612043114" sldId="260"/>
            <ac:spMk id="15" creationId="{A01864FC-7EEB-4264-A49E-08D2D490F84C}"/>
          </ac:spMkLst>
        </pc:spChg>
        <pc:spChg chg="del">
          <ac:chgData name="Jazmin Leona Dawes (2015980)" userId="S::2015980@student.uwtsd.ac.uk::fdc99597-4b04-4bf9-b5b4-7f6b823e46b7" providerId="AD" clId="Web-{D30C7C28-C88D-803D-3FA7-F86511EDDF05}" dt="2021-10-22T13:27:48.451" v="182"/>
          <ac:spMkLst>
            <pc:docMk/>
            <pc:sldMk cId="612043114" sldId="260"/>
            <ac:spMk id="20" creationId="{5619E882-12EA-4946-A93B-09E6EA13760F}"/>
          </ac:spMkLst>
        </pc:spChg>
        <pc:spChg chg="del">
          <ac:chgData name="Jazmin Leona Dawes (2015980)" userId="S::2015980@student.uwtsd.ac.uk::fdc99597-4b04-4bf9-b5b4-7f6b823e46b7" providerId="AD" clId="Web-{D30C7C28-C88D-803D-3FA7-F86511EDDF05}" dt="2021-10-22T13:27:48.451" v="182"/>
          <ac:spMkLst>
            <pc:docMk/>
            <pc:sldMk cId="612043114" sldId="260"/>
            <ac:spMk id="22" creationId="{C0C5CD6C-C668-4B17-BFAF-532384BCB938}"/>
          </ac:spMkLst>
        </pc:spChg>
        <pc:grpChg chg="del">
          <ac:chgData name="Jazmin Leona Dawes (2015980)" userId="S::2015980@student.uwtsd.ac.uk::fdc99597-4b04-4bf9-b5b4-7f6b823e46b7" providerId="AD" clId="Web-{D30C7C28-C88D-803D-3FA7-F86511EDDF05}" dt="2021-10-22T13:27:48.451" v="182"/>
          <ac:grpSpMkLst>
            <pc:docMk/>
            <pc:sldMk cId="612043114" sldId="260"/>
            <ac:grpSpMk id="16" creationId="{80077833-8B68-4C70-971A-2B043CF0BBEE}"/>
          </ac:grpSpMkLst>
        </pc:grpChg>
        <pc:picChg chg="add del mod">
          <ac:chgData name="Jazmin Leona Dawes (2015980)" userId="S::2015980@student.uwtsd.ac.uk::fdc99597-4b04-4bf9-b5b4-7f6b823e46b7" providerId="AD" clId="Web-{D30C7C28-C88D-803D-3FA7-F86511EDDF05}" dt="2021-10-22T13:06:16.637" v="159"/>
          <ac:picMkLst>
            <pc:docMk/>
            <pc:sldMk cId="612043114" sldId="260"/>
            <ac:picMk id="3" creationId="{28FC21C5-F826-4D9F-946C-CBBF6BF48CD5}"/>
          </ac:picMkLst>
        </pc:picChg>
        <pc:picChg chg="del">
          <ac:chgData name="Jazmin Leona Dawes (2015980)" userId="S::2015980@student.uwtsd.ac.uk::fdc99597-4b04-4bf9-b5b4-7f6b823e46b7" providerId="AD" clId="Web-{D30C7C28-C88D-803D-3FA7-F86511EDDF05}" dt="2021-10-22T13:27:48.451" v="182"/>
          <ac:picMkLst>
            <pc:docMk/>
            <pc:sldMk cId="612043114" sldId="260"/>
            <ac:picMk id="10" creationId="{BC526B7A-4801-4FD1-95C8-03AF22629E87}"/>
          </ac:picMkLst>
        </pc:picChg>
        <pc:cxnChg chg="add mod">
          <ac:chgData name="Jazmin Leona Dawes (2015980)" userId="S::2015980@student.uwtsd.ac.uk::fdc99597-4b04-4bf9-b5b4-7f6b823e46b7" providerId="AD" clId="Web-{D30C7C28-C88D-803D-3FA7-F86511EDDF05}" dt="2021-10-22T14:58:06.382" v="273" actId="1076"/>
          <ac:cxnSpMkLst>
            <pc:docMk/>
            <pc:sldMk cId="612043114" sldId="260"/>
            <ac:cxnSpMk id="4" creationId="{A708BA67-CE9B-4554-9AD7-B6B2500FDDD0}"/>
          </ac:cxnSpMkLst>
        </pc:cxnChg>
        <pc:cxnChg chg="add mod">
          <ac:chgData name="Jazmin Leona Dawes (2015980)" userId="S::2015980@student.uwtsd.ac.uk::fdc99597-4b04-4bf9-b5b4-7f6b823e46b7" providerId="AD" clId="Web-{D30C7C28-C88D-803D-3FA7-F86511EDDF05}" dt="2021-10-22T13:11:10.067" v="181" actId="14100"/>
          <ac:cxnSpMkLst>
            <pc:docMk/>
            <pc:sldMk cId="612043114" sldId="260"/>
            <ac:cxnSpMk id="6" creationId="{98FA2377-F413-4BBD-830E-C12191459692}"/>
          </ac:cxnSpMkLst>
        </pc:cxnChg>
        <pc:cxnChg chg="add mod">
          <ac:chgData name="Jazmin Leona Dawes (2015980)" userId="S::2015980@student.uwtsd.ac.uk::fdc99597-4b04-4bf9-b5b4-7f6b823e46b7" providerId="AD" clId="Web-{D30C7C28-C88D-803D-3FA7-F86511EDDF05}" dt="2021-10-22T13:34:57.134" v="198" actId="14100"/>
          <ac:cxnSpMkLst>
            <pc:docMk/>
            <pc:sldMk cId="612043114" sldId="260"/>
            <ac:cxnSpMk id="7" creationId="{EFE2F8C9-7D28-4D9B-BC27-FB59FA9A28B2}"/>
          </ac:cxnSpMkLst>
        </pc:cxnChg>
        <pc:cxnChg chg="add mod">
          <ac:chgData name="Jazmin Leona Dawes (2015980)" userId="S::2015980@student.uwtsd.ac.uk::fdc99597-4b04-4bf9-b5b4-7f6b823e46b7" providerId="AD" clId="Web-{D30C7C28-C88D-803D-3FA7-F86511EDDF05}" dt="2021-10-22T13:43:18.178" v="208" actId="14100"/>
          <ac:cxnSpMkLst>
            <pc:docMk/>
            <pc:sldMk cId="612043114" sldId="260"/>
            <ac:cxnSpMk id="11" creationId="{2D653BF6-9D8B-4E79-9F13-FB505C337A00}"/>
          </ac:cxnSpMkLst>
        </pc:cxnChg>
        <pc:cxnChg chg="add mod">
          <ac:chgData name="Jazmin Leona Dawes (2015980)" userId="S::2015980@student.uwtsd.ac.uk::fdc99597-4b04-4bf9-b5b4-7f6b823e46b7" providerId="AD" clId="Web-{D30C7C28-C88D-803D-3FA7-F86511EDDF05}" dt="2021-10-23T22:03:38.700" v="325" actId="14100"/>
          <ac:cxnSpMkLst>
            <pc:docMk/>
            <pc:sldMk cId="612043114" sldId="260"/>
            <ac:cxnSpMk id="12" creationId="{10F50E8E-4C5A-44BA-B6D4-02746E5EDC80}"/>
          </ac:cxnSpMkLst>
        </pc:cxnChg>
      </pc:sldChg>
      <pc:sldChg chg="addSp delSp modSp mod ord modClrScheme delDesignElem chgLayout">
        <pc:chgData name="Jazmin Leona Dawes (2015980)" userId="S::2015980@student.uwtsd.ac.uk::fdc99597-4b04-4bf9-b5b4-7f6b823e46b7" providerId="AD" clId="Web-{D30C7C28-C88D-803D-3FA7-F86511EDDF05}" dt="2021-10-24T10:25:30.342" v="730"/>
        <pc:sldMkLst>
          <pc:docMk/>
          <pc:sldMk cId="2161084431" sldId="261"/>
        </pc:sldMkLst>
        <pc:spChg chg="mod ord">
          <ac:chgData name="Jazmin Leona Dawes (2015980)" userId="S::2015980@student.uwtsd.ac.uk::fdc99597-4b04-4bf9-b5b4-7f6b823e46b7" providerId="AD" clId="Web-{D30C7C28-C88D-803D-3FA7-F86511EDDF05}" dt="2021-10-24T10:25:30.342" v="730"/>
          <ac:spMkLst>
            <pc:docMk/>
            <pc:sldMk cId="2161084431" sldId="261"/>
            <ac:spMk id="2" creationId="{19BAAC1D-E1CC-4771-99C8-36BC96D3BD35}"/>
          </ac:spMkLst>
        </pc:spChg>
        <pc:spChg chg="mod">
          <ac:chgData name="Jazmin Leona Dawes (2015980)" userId="S::2015980@student.uwtsd.ac.uk::fdc99597-4b04-4bf9-b5b4-7f6b823e46b7" providerId="AD" clId="Web-{D30C7C28-C88D-803D-3FA7-F86511EDDF05}" dt="2021-10-24T09:52:36.165" v="590" actId="1076"/>
          <ac:spMkLst>
            <pc:docMk/>
            <pc:sldMk cId="2161084431" sldId="261"/>
            <ac:spMk id="4" creationId="{CC105C71-2A25-4FA7-868D-26D43255D876}"/>
          </ac:spMkLst>
        </pc:spChg>
        <pc:spChg chg="mod">
          <ac:chgData name="Jazmin Leona Dawes (2015980)" userId="S::2015980@student.uwtsd.ac.uk::fdc99597-4b04-4bf9-b5b4-7f6b823e46b7" providerId="AD" clId="Web-{D30C7C28-C88D-803D-3FA7-F86511EDDF05}" dt="2021-10-24T09:56:11.999" v="612" actId="20577"/>
          <ac:spMkLst>
            <pc:docMk/>
            <pc:sldMk cId="2161084431" sldId="261"/>
            <ac:spMk id="6" creationId="{27EAA30F-1EBD-42D6-9568-01E8B517835A}"/>
          </ac:spMkLst>
        </pc:spChg>
        <pc:spChg chg="add mod">
          <ac:chgData name="Jazmin Leona Dawes (2015980)" userId="S::2015980@student.uwtsd.ac.uk::fdc99597-4b04-4bf9-b5b4-7f6b823e46b7" providerId="AD" clId="Web-{D30C7C28-C88D-803D-3FA7-F86511EDDF05}" dt="2021-10-24T09:55:08.825" v="610" actId="1076"/>
          <ac:spMkLst>
            <pc:docMk/>
            <pc:sldMk cId="2161084431" sldId="261"/>
            <ac:spMk id="8" creationId="{701F61CE-A8B7-41D9-97F2-DD3FCCFAE638}"/>
          </ac:spMkLst>
        </pc:spChg>
        <pc:spChg chg="del">
          <ac:chgData name="Jazmin Leona Dawes (2015980)" userId="S::2015980@student.uwtsd.ac.uk::fdc99597-4b04-4bf9-b5b4-7f6b823e46b7" providerId="AD" clId="Web-{D30C7C28-C88D-803D-3FA7-F86511EDDF05}" dt="2021-10-22T13:27:48.451" v="182"/>
          <ac:spMkLst>
            <pc:docMk/>
            <pc:sldMk cId="2161084431" sldId="261"/>
            <ac:spMk id="8" creationId="{8651CFA9-6065-4243-AC48-858E359780B1}"/>
          </ac:spMkLst>
        </pc:spChg>
        <pc:spChg chg="mod">
          <ac:chgData name="Jazmin Leona Dawes (2015980)" userId="S::2015980@student.uwtsd.ac.uk::fdc99597-4b04-4bf9-b5b4-7f6b823e46b7" providerId="AD" clId="Web-{D30C7C28-C88D-803D-3FA7-F86511EDDF05}" dt="2021-10-24T09:54:45.715" v="606" actId="1076"/>
          <ac:spMkLst>
            <pc:docMk/>
            <pc:sldMk cId="2161084431" sldId="261"/>
            <ac:spMk id="9" creationId="{A4B5D47E-903F-474B-A01C-555198A567A0}"/>
          </ac:spMkLst>
        </pc:spChg>
        <pc:spChg chg="add mod">
          <ac:chgData name="Jazmin Leona Dawes (2015980)" userId="S::2015980@student.uwtsd.ac.uk::fdc99597-4b04-4bf9-b5b4-7f6b823e46b7" providerId="AD" clId="Web-{D30C7C28-C88D-803D-3FA7-F86511EDDF05}" dt="2021-10-24T09:49:05.332" v="587" actId="1076"/>
          <ac:spMkLst>
            <pc:docMk/>
            <pc:sldMk cId="2161084431" sldId="261"/>
            <ac:spMk id="10" creationId="{6E5A8691-BEBD-4C43-B757-BA535F7E85BC}"/>
          </ac:spMkLst>
        </pc:spChg>
        <pc:spChg chg="del">
          <ac:chgData name="Jazmin Leona Dawes (2015980)" userId="S::2015980@student.uwtsd.ac.uk::fdc99597-4b04-4bf9-b5b4-7f6b823e46b7" providerId="AD" clId="Web-{D30C7C28-C88D-803D-3FA7-F86511EDDF05}" dt="2021-10-22T13:27:48.451" v="182"/>
          <ac:spMkLst>
            <pc:docMk/>
            <pc:sldMk cId="2161084431" sldId="261"/>
            <ac:spMk id="10" creationId="{7462BFBC-0E19-4E6F-B0C7-CD5C519BC311}"/>
          </ac:spMkLst>
        </pc:spChg>
        <pc:spChg chg="del">
          <ac:chgData name="Jazmin Leona Dawes (2015980)" userId="S::2015980@student.uwtsd.ac.uk::fdc99597-4b04-4bf9-b5b4-7f6b823e46b7" providerId="AD" clId="Web-{D30C7C28-C88D-803D-3FA7-F86511EDDF05}" dt="2021-10-22T13:27:48.451" v="182"/>
          <ac:spMkLst>
            <pc:docMk/>
            <pc:sldMk cId="2161084431" sldId="261"/>
            <ac:spMk id="16" creationId="{D813CD98-5EBE-426D-A4AC-FA5518B099DE}"/>
          </ac:spMkLst>
        </pc:spChg>
        <pc:spChg chg="mod">
          <ac:chgData name="Jazmin Leona Dawes (2015980)" userId="S::2015980@student.uwtsd.ac.uk::fdc99597-4b04-4bf9-b5b4-7f6b823e46b7" providerId="AD" clId="Web-{D30C7C28-C88D-803D-3FA7-F86511EDDF05}" dt="2021-10-24T09:56:28.234" v="614" actId="1076"/>
          <ac:spMkLst>
            <pc:docMk/>
            <pc:sldMk cId="2161084431" sldId="261"/>
            <ac:spMk id="17" creationId="{1DE9F14C-1881-4E6F-B71E-245DEEE7C6E8}"/>
          </ac:spMkLst>
        </pc:spChg>
        <pc:spChg chg="del">
          <ac:chgData name="Jazmin Leona Dawes (2015980)" userId="S::2015980@student.uwtsd.ac.uk::fdc99597-4b04-4bf9-b5b4-7f6b823e46b7" providerId="AD" clId="Web-{D30C7C28-C88D-803D-3FA7-F86511EDDF05}" dt="2021-10-22T13:27:48.451" v="182"/>
          <ac:spMkLst>
            <pc:docMk/>
            <pc:sldMk cId="2161084431" sldId="261"/>
            <ac:spMk id="18" creationId="{B453545A-B2D3-41EE-A91C-DBF43402DD43}"/>
          </ac:spMkLst>
        </pc:spChg>
        <pc:spChg chg="add mod">
          <ac:chgData name="Jazmin Leona Dawes (2015980)" userId="S::2015980@student.uwtsd.ac.uk::fdc99597-4b04-4bf9-b5b4-7f6b823e46b7" providerId="AD" clId="Web-{D30C7C28-C88D-803D-3FA7-F86511EDDF05}" dt="2021-10-24T08:22:47.779" v="429" actId="20577"/>
          <ac:spMkLst>
            <pc:docMk/>
            <pc:sldMk cId="2161084431" sldId="261"/>
            <ac:spMk id="19" creationId="{3CEFE607-C577-4C4B-BA9A-5797E894E1B9}"/>
          </ac:spMkLst>
        </pc:spChg>
        <pc:spChg chg="mod">
          <ac:chgData name="Jazmin Leona Dawes (2015980)" userId="S::2015980@student.uwtsd.ac.uk::fdc99597-4b04-4bf9-b5b4-7f6b823e46b7" providerId="AD" clId="Web-{D30C7C28-C88D-803D-3FA7-F86511EDDF05}" dt="2021-10-22T09:17:52.517" v="139" actId="1076"/>
          <ac:spMkLst>
            <pc:docMk/>
            <pc:sldMk cId="2161084431" sldId="261"/>
            <ac:spMk id="20" creationId="{D27DAC79-C55E-4E34-A728-4D93D953BAF5}"/>
          </ac:spMkLst>
        </pc:spChg>
        <pc:grpChg chg="del">
          <ac:chgData name="Jazmin Leona Dawes (2015980)" userId="S::2015980@student.uwtsd.ac.uk::fdc99597-4b04-4bf9-b5b4-7f6b823e46b7" providerId="AD" clId="Web-{D30C7C28-C88D-803D-3FA7-F86511EDDF05}" dt="2021-10-22T13:27:48.451" v="182"/>
          <ac:grpSpMkLst>
            <pc:docMk/>
            <pc:sldMk cId="2161084431" sldId="261"/>
            <ac:grpSpMk id="12" creationId="{F2C2A007-4AE9-49C4-B364-5FDF34596224}"/>
          </ac:grpSpMkLst>
        </pc:grpChg>
        <pc:picChg chg="add mod">
          <ac:chgData name="Jazmin Leona Dawes (2015980)" userId="S::2015980@student.uwtsd.ac.uk::fdc99597-4b04-4bf9-b5b4-7f6b823e46b7" providerId="AD" clId="Web-{D30C7C28-C88D-803D-3FA7-F86511EDDF05}" dt="2021-10-24T10:20:01.439" v="725" actId="1076"/>
          <ac:picMkLst>
            <pc:docMk/>
            <pc:sldMk cId="2161084431" sldId="261"/>
            <ac:picMk id="11" creationId="{60702C61-E870-4956-B135-25718721776E}"/>
          </ac:picMkLst>
        </pc:picChg>
        <pc:picChg chg="del">
          <ac:chgData name="Jazmin Leona Dawes (2015980)" userId="S::2015980@student.uwtsd.ac.uk::fdc99597-4b04-4bf9-b5b4-7f6b823e46b7" providerId="AD" clId="Web-{D30C7C28-C88D-803D-3FA7-F86511EDDF05}" dt="2021-10-22T09:00:30.228" v="27"/>
          <ac:picMkLst>
            <pc:docMk/>
            <pc:sldMk cId="2161084431" sldId="261"/>
            <ac:picMk id="11" creationId="{69B92471-5324-4355-9F48-AE0B84F7E679}"/>
          </ac:picMkLst>
        </pc:picChg>
        <pc:picChg chg="add del mod">
          <ac:chgData name="Jazmin Leona Dawes (2015980)" userId="S::2015980@student.uwtsd.ac.uk::fdc99597-4b04-4bf9-b5b4-7f6b823e46b7" providerId="AD" clId="Web-{D30C7C28-C88D-803D-3FA7-F86511EDDF05}" dt="2021-10-22T09:28:50.720" v="153"/>
          <ac:picMkLst>
            <pc:docMk/>
            <pc:sldMk cId="2161084431" sldId="261"/>
            <ac:picMk id="22" creationId="{F476A56F-1BB6-4526-8AF2-CBF783E80C26}"/>
          </ac:picMkLst>
        </pc:picChg>
        <pc:cxnChg chg="add mod">
          <ac:chgData name="Jazmin Leona Dawes (2015980)" userId="S::2015980@student.uwtsd.ac.uk::fdc99597-4b04-4bf9-b5b4-7f6b823e46b7" providerId="AD" clId="Web-{D30C7C28-C88D-803D-3FA7-F86511EDDF05}" dt="2021-10-24T09:55:03.982" v="609" actId="14100"/>
          <ac:cxnSpMkLst>
            <pc:docMk/>
            <pc:sldMk cId="2161084431" sldId="261"/>
            <ac:cxnSpMk id="3" creationId="{857A1ABC-90D9-4930-BBD5-2F589AC6BD3E}"/>
          </ac:cxnSpMkLst>
        </pc:cxnChg>
        <pc:cxnChg chg="mod">
          <ac:chgData name="Jazmin Leona Dawes (2015980)" userId="S::2015980@student.uwtsd.ac.uk::fdc99597-4b04-4bf9-b5b4-7f6b823e46b7" providerId="AD" clId="Web-{D30C7C28-C88D-803D-3FA7-F86511EDDF05}" dt="2021-10-24T09:54:01.589" v="601" actId="14100"/>
          <ac:cxnSpMkLst>
            <pc:docMk/>
            <pc:sldMk cId="2161084431" sldId="261"/>
            <ac:cxnSpMk id="5" creationId="{DD360FF1-CD6E-46C4-8C3F-D65E3C4C0DD7}"/>
          </ac:cxnSpMkLst>
        </pc:cxnChg>
        <pc:cxnChg chg="mod">
          <ac:chgData name="Jazmin Leona Dawes (2015980)" userId="S::2015980@student.uwtsd.ac.uk::fdc99597-4b04-4bf9-b5b4-7f6b823e46b7" providerId="AD" clId="Web-{D30C7C28-C88D-803D-3FA7-F86511EDDF05}" dt="2021-10-24T09:54:31.231" v="605" actId="1076"/>
          <ac:cxnSpMkLst>
            <pc:docMk/>
            <pc:sldMk cId="2161084431" sldId="261"/>
            <ac:cxnSpMk id="7" creationId="{7AD1B941-66F6-4C3A-AABF-6E301F6CCBB9}"/>
          </ac:cxnSpMkLst>
        </pc:cxnChg>
        <pc:cxnChg chg="mod">
          <ac:chgData name="Jazmin Leona Dawes (2015980)" userId="S::2015980@student.uwtsd.ac.uk::fdc99597-4b04-4bf9-b5b4-7f6b823e46b7" providerId="AD" clId="Web-{D30C7C28-C88D-803D-3FA7-F86511EDDF05}" dt="2021-10-24T09:53:14.198" v="593" actId="1076"/>
          <ac:cxnSpMkLst>
            <pc:docMk/>
            <pc:sldMk cId="2161084431" sldId="261"/>
            <ac:cxnSpMk id="15" creationId="{C2CB85BE-50A1-47C1-B170-2E4F5C8FB414}"/>
          </ac:cxnSpMkLst>
        </pc:cxnChg>
        <pc:cxnChg chg="add del mod">
          <ac:chgData name="Jazmin Leona Dawes (2015980)" userId="S::2015980@student.uwtsd.ac.uk::fdc99597-4b04-4bf9-b5b4-7f6b823e46b7" providerId="AD" clId="Web-{D30C7C28-C88D-803D-3FA7-F86511EDDF05}" dt="2021-10-24T08:25:25.236" v="507"/>
          <ac:cxnSpMkLst>
            <pc:docMk/>
            <pc:sldMk cId="2161084431" sldId="261"/>
            <ac:cxnSpMk id="21" creationId="{7D262677-50D0-43A7-B957-BA1696DB9015}"/>
          </ac:cxnSpMkLst>
        </pc:cxnChg>
      </pc:sldChg>
      <pc:sldChg chg="addSp delSp modSp new mod modClrScheme chgLayout modNotes">
        <pc:chgData name="Jazmin Leona Dawes (2015980)" userId="S::2015980@student.uwtsd.ac.uk::fdc99597-4b04-4bf9-b5b4-7f6b823e46b7" providerId="AD" clId="Web-{D30C7C28-C88D-803D-3FA7-F86511EDDF05}" dt="2021-10-24T10:28:41.616" v="743" actId="20577"/>
        <pc:sldMkLst>
          <pc:docMk/>
          <pc:sldMk cId="3035016797" sldId="262"/>
        </pc:sldMkLst>
        <pc:spChg chg="mod ord">
          <ac:chgData name="Jazmin Leona Dawes (2015980)" userId="S::2015980@student.uwtsd.ac.uk::fdc99597-4b04-4bf9-b5b4-7f6b823e46b7" providerId="AD" clId="Web-{D30C7C28-C88D-803D-3FA7-F86511EDDF05}" dt="2021-10-24T10:25:30.342" v="730"/>
          <ac:spMkLst>
            <pc:docMk/>
            <pc:sldMk cId="3035016797" sldId="262"/>
            <ac:spMk id="2" creationId="{A30793CF-F608-4185-ACD4-059961CF5DB4}"/>
          </ac:spMkLst>
        </pc:spChg>
        <pc:spChg chg="del">
          <ac:chgData name="Jazmin Leona Dawes (2015980)" userId="S::2015980@student.uwtsd.ac.uk::fdc99597-4b04-4bf9-b5b4-7f6b823e46b7" providerId="AD" clId="Web-{D30C7C28-C88D-803D-3FA7-F86511EDDF05}" dt="2021-10-22T13:06:31.622" v="161"/>
          <ac:spMkLst>
            <pc:docMk/>
            <pc:sldMk cId="3035016797" sldId="262"/>
            <ac:spMk id="3" creationId="{9319AA03-AA3A-4A7E-96BF-072B9F2202FC}"/>
          </ac:spMkLst>
        </pc:spChg>
        <pc:spChg chg="add del mod">
          <ac:chgData name="Jazmin Leona Dawes (2015980)" userId="S::2015980@student.uwtsd.ac.uk::fdc99597-4b04-4bf9-b5b4-7f6b823e46b7" providerId="AD" clId="Web-{D30C7C28-C88D-803D-3FA7-F86511EDDF05}" dt="2021-10-24T06:27:11.742" v="370"/>
          <ac:spMkLst>
            <pc:docMk/>
            <pc:sldMk cId="3035016797" sldId="262"/>
            <ac:spMk id="3" creationId="{AE4B1B19-A033-42AD-BA1C-68441F1EBAAE}"/>
          </ac:spMkLst>
        </pc:spChg>
        <pc:spChg chg="add mod">
          <ac:chgData name="Jazmin Leona Dawes (2015980)" userId="S::2015980@student.uwtsd.ac.uk::fdc99597-4b04-4bf9-b5b4-7f6b823e46b7" providerId="AD" clId="Web-{D30C7C28-C88D-803D-3FA7-F86511EDDF05}" dt="2021-10-24T10:28:41.616" v="743" actId="20577"/>
          <ac:spMkLst>
            <pc:docMk/>
            <pc:sldMk cId="3035016797" sldId="262"/>
            <ac:spMk id="5" creationId="{BB40AC56-4EBC-4A77-95CE-DDF9C80EAE78}"/>
          </ac:spMkLst>
        </pc:spChg>
        <pc:spChg chg="add del mod">
          <ac:chgData name="Jazmin Leona Dawes (2015980)" userId="S::2015980@student.uwtsd.ac.uk::fdc99597-4b04-4bf9-b5b4-7f6b823e46b7" providerId="AD" clId="Web-{D30C7C28-C88D-803D-3FA7-F86511EDDF05}" dt="2021-10-24T10:27:48.880" v="738"/>
          <ac:spMkLst>
            <pc:docMk/>
            <pc:sldMk cId="3035016797" sldId="262"/>
            <ac:spMk id="6" creationId="{6BE3A477-CE27-4463-9FB2-A2514DAA35AE}"/>
          </ac:spMkLst>
        </pc:spChg>
        <pc:spChg chg="add mod ord">
          <ac:chgData name="Jazmin Leona Dawes (2015980)" userId="S::2015980@student.uwtsd.ac.uk::fdc99597-4b04-4bf9-b5b4-7f6b823e46b7" providerId="AD" clId="Web-{D30C7C28-C88D-803D-3FA7-F86511EDDF05}" dt="2021-10-24T10:25:30.342" v="730"/>
          <ac:spMkLst>
            <pc:docMk/>
            <pc:sldMk cId="3035016797" sldId="262"/>
            <ac:spMk id="7" creationId="{1143933C-3ABE-4E64-A286-8E4B3F0E1658}"/>
          </ac:spMkLst>
        </pc:spChg>
        <pc:picChg chg="add del mod ord">
          <ac:chgData name="Jazmin Leona Dawes (2015980)" userId="S::2015980@student.uwtsd.ac.uk::fdc99597-4b04-4bf9-b5b4-7f6b823e46b7" providerId="AD" clId="Web-{D30C7C28-C88D-803D-3FA7-F86511EDDF05}" dt="2021-10-24T10:19:05.548" v="718"/>
          <ac:picMkLst>
            <pc:docMk/>
            <pc:sldMk cId="3035016797" sldId="262"/>
            <ac:picMk id="4" creationId="{CDE680CC-6DA8-4CE4-A5AA-26AA47791E40}"/>
          </ac:picMkLst>
        </pc:picChg>
      </pc:sldChg>
      <pc:sldChg chg="addSp delSp modSp new mod setBg modClrScheme chgLayout modNotes">
        <pc:chgData name="Jazmin Leona Dawes (2015980)" userId="S::2015980@student.uwtsd.ac.uk::fdc99597-4b04-4bf9-b5b4-7f6b823e46b7" providerId="AD" clId="Web-{D30C7C28-C88D-803D-3FA7-F86511EDDF05}" dt="2021-10-24T10:25:30.342" v="730"/>
        <pc:sldMkLst>
          <pc:docMk/>
          <pc:sldMk cId="2969943627" sldId="263"/>
        </pc:sldMkLst>
        <pc:spChg chg="mod ord">
          <ac:chgData name="Jazmin Leona Dawes (2015980)" userId="S::2015980@student.uwtsd.ac.uk::fdc99597-4b04-4bf9-b5b4-7f6b823e46b7" providerId="AD" clId="Web-{D30C7C28-C88D-803D-3FA7-F86511EDDF05}" dt="2021-10-24T10:25:30.342" v="730"/>
          <ac:spMkLst>
            <pc:docMk/>
            <pc:sldMk cId="2969943627" sldId="263"/>
            <ac:spMk id="2" creationId="{54C620C0-0EA0-4039-B2D7-6B599186CB2C}"/>
          </ac:spMkLst>
        </pc:spChg>
        <pc:spChg chg="del mod ord">
          <ac:chgData name="Jazmin Leona Dawes (2015980)" userId="S::2015980@student.uwtsd.ac.uk::fdc99597-4b04-4bf9-b5b4-7f6b823e46b7" providerId="AD" clId="Web-{D30C7C28-C88D-803D-3FA7-F86511EDDF05}" dt="2021-10-23T21:59:56.911" v="304"/>
          <ac:spMkLst>
            <pc:docMk/>
            <pc:sldMk cId="2969943627" sldId="263"/>
            <ac:spMk id="3" creationId="{82E9FDE3-315B-4959-8572-C7DAE59FE201}"/>
          </ac:spMkLst>
        </pc:spChg>
        <pc:spChg chg="add mod ord">
          <ac:chgData name="Jazmin Leona Dawes (2015980)" userId="S::2015980@student.uwtsd.ac.uk::fdc99597-4b04-4bf9-b5b4-7f6b823e46b7" providerId="AD" clId="Web-{D30C7C28-C88D-803D-3FA7-F86511EDDF05}" dt="2021-10-24T10:14:14.603" v="650" actId="1076"/>
          <ac:spMkLst>
            <pc:docMk/>
            <pc:sldMk cId="2969943627" sldId="263"/>
            <ac:spMk id="4" creationId="{7D10D884-2AF6-4973-957E-3470412DFDA9}"/>
          </ac:spMkLst>
        </pc:spChg>
        <pc:spChg chg="add mod">
          <ac:chgData name="Jazmin Leona Dawes (2015980)" userId="S::2015980@student.uwtsd.ac.uk::fdc99597-4b04-4bf9-b5b4-7f6b823e46b7" providerId="AD" clId="Web-{D30C7C28-C88D-803D-3FA7-F86511EDDF05}" dt="2021-10-24T07:44:18.191" v="393" actId="20577"/>
          <ac:spMkLst>
            <pc:docMk/>
            <pc:sldMk cId="2969943627" sldId="263"/>
            <ac:spMk id="5" creationId="{B86D81CD-2273-4AAE-BE9C-34C9ACFB3FD7}"/>
          </ac:spMkLst>
        </pc:spChg>
        <pc:spChg chg="add del mod">
          <ac:chgData name="Jazmin Leona Dawes (2015980)" userId="S::2015980@student.uwtsd.ac.uk::fdc99597-4b04-4bf9-b5b4-7f6b823e46b7" providerId="AD" clId="Web-{D30C7C28-C88D-803D-3FA7-F86511EDDF05}" dt="2021-10-24T08:01:59.812" v="394"/>
          <ac:spMkLst>
            <pc:docMk/>
            <pc:sldMk cId="2969943627" sldId="263"/>
            <ac:spMk id="6" creationId="{94E82C1B-3298-4973-8CAC-A3DA4E86F82A}"/>
          </ac:spMkLst>
        </pc:spChg>
        <pc:spChg chg="add del mod">
          <ac:chgData name="Jazmin Leona Dawes (2015980)" userId="S::2015980@student.uwtsd.ac.uk::fdc99597-4b04-4bf9-b5b4-7f6b823e46b7" providerId="AD" clId="Web-{D30C7C28-C88D-803D-3FA7-F86511EDDF05}" dt="2021-10-24T10:18:15.453" v="716"/>
          <ac:spMkLst>
            <pc:docMk/>
            <pc:sldMk cId="2969943627" sldId="263"/>
            <ac:spMk id="6" creationId="{99755FE4-1DD5-4B46-B2F6-4AC381E988FF}"/>
          </ac:spMkLst>
        </pc:spChg>
        <pc:spChg chg="add mod">
          <ac:chgData name="Jazmin Leona Dawes (2015980)" userId="S::2015980@student.uwtsd.ac.uk::fdc99597-4b04-4bf9-b5b4-7f6b823e46b7" providerId="AD" clId="Web-{D30C7C28-C88D-803D-3FA7-F86511EDDF05}" dt="2021-10-24T09:58:22.236" v="631" actId="20577"/>
          <ac:spMkLst>
            <pc:docMk/>
            <pc:sldMk cId="2969943627" sldId="263"/>
            <ac:spMk id="7" creationId="{7CC4C7DA-DFFD-48B8-B9B3-22322767894C}"/>
          </ac:spMkLst>
        </pc:spChg>
        <pc:spChg chg="add mod">
          <ac:chgData name="Jazmin Leona Dawes (2015980)" userId="S::2015980@student.uwtsd.ac.uk::fdc99597-4b04-4bf9-b5b4-7f6b823e46b7" providerId="AD" clId="Web-{D30C7C28-C88D-803D-3FA7-F86511EDDF05}" dt="2021-10-24T10:14:11.744" v="649" actId="1076"/>
          <ac:spMkLst>
            <pc:docMk/>
            <pc:sldMk cId="2969943627" sldId="263"/>
            <ac:spMk id="9" creationId="{1B63EFD9-6E01-45BE-9F23-B3EFD997124E}"/>
          </ac:spMkLst>
        </pc:spChg>
        <pc:picChg chg="add mod ord">
          <ac:chgData name="Jazmin Leona Dawes (2015980)" userId="S::2015980@student.uwtsd.ac.uk::fdc99597-4b04-4bf9-b5b4-7f6b823e46b7" providerId="AD" clId="Web-{D30C7C28-C88D-803D-3FA7-F86511EDDF05}" dt="2021-10-24T10:25:30.342" v="730"/>
          <ac:picMkLst>
            <pc:docMk/>
            <pc:sldMk cId="2969943627" sldId="263"/>
            <ac:picMk id="3" creationId="{6C153C19-E101-4D42-990F-39A224F163BA}"/>
          </ac:picMkLst>
        </pc:picChg>
        <pc:picChg chg="add del mod ord">
          <ac:chgData name="Jazmin Leona Dawes (2015980)" userId="S::2015980@student.uwtsd.ac.uk::fdc99597-4b04-4bf9-b5b4-7f6b823e46b7" providerId="AD" clId="Web-{D30C7C28-C88D-803D-3FA7-F86511EDDF05}" dt="2021-10-24T07:44:09.034" v="392"/>
          <ac:picMkLst>
            <pc:docMk/>
            <pc:sldMk cId="2969943627" sldId="263"/>
            <ac:picMk id="4" creationId="{6ECE5A9C-4517-4FAF-B705-26DC1E0A8056}"/>
          </ac:picMkLst>
        </pc:picChg>
        <pc:picChg chg="add mod">
          <ac:chgData name="Jazmin Leona Dawes (2015980)" userId="S::2015980@student.uwtsd.ac.uk::fdc99597-4b04-4bf9-b5b4-7f6b823e46b7" providerId="AD" clId="Web-{D30C7C28-C88D-803D-3FA7-F86511EDDF05}" dt="2021-10-24T10:14:07.228" v="648" actId="1076"/>
          <ac:picMkLst>
            <pc:docMk/>
            <pc:sldMk cId="2969943627" sldId="263"/>
            <ac:picMk id="8" creationId="{2BCF6F25-6634-4646-9BE6-224DAA0DEC05}"/>
          </ac:picMkLst>
        </pc:picChg>
      </pc:sldChg>
      <pc:sldChg chg="addSp delSp modSp new del mod ord setBg modClrScheme delDesignElem chgLayout">
        <pc:chgData name="Jazmin Leona Dawes (2015980)" userId="S::2015980@student.uwtsd.ac.uk::fdc99597-4b04-4bf9-b5b4-7f6b823e46b7" providerId="AD" clId="Web-{D30C7C28-C88D-803D-3FA7-F86511EDDF05}" dt="2021-10-24T09:57:04.469" v="616"/>
        <pc:sldMkLst>
          <pc:docMk/>
          <pc:sldMk cId="3751212080" sldId="264"/>
        </pc:sldMkLst>
        <pc:spChg chg="mod ord">
          <ac:chgData name="Jazmin Leona Dawes (2015980)" userId="S::2015980@student.uwtsd.ac.uk::fdc99597-4b04-4bf9-b5b4-7f6b823e46b7" providerId="AD" clId="Web-{D30C7C28-C88D-803D-3FA7-F86511EDDF05}" dt="2021-10-24T08:48:34.493" v="576" actId="20577"/>
          <ac:spMkLst>
            <pc:docMk/>
            <pc:sldMk cId="3751212080" sldId="264"/>
            <ac:spMk id="2" creationId="{A0200D43-63BE-4DF1-9D88-2BF5CB6130B7}"/>
          </ac:spMkLst>
        </pc:spChg>
        <pc:spChg chg="mod ord">
          <ac:chgData name="Jazmin Leona Dawes (2015980)" userId="S::2015980@student.uwtsd.ac.uk::fdc99597-4b04-4bf9-b5b4-7f6b823e46b7" providerId="AD" clId="Web-{D30C7C28-C88D-803D-3FA7-F86511EDDF05}" dt="2021-10-24T08:34:49.406" v="563"/>
          <ac:spMkLst>
            <pc:docMk/>
            <pc:sldMk cId="3751212080" sldId="264"/>
            <ac:spMk id="3" creationId="{05046B1C-97CF-4D87-81CA-DD6762669280}"/>
          </ac:spMkLst>
        </pc:spChg>
        <pc:spChg chg="add">
          <ac:chgData name="Jazmin Leona Dawes (2015980)" userId="S::2015980@student.uwtsd.ac.uk::fdc99597-4b04-4bf9-b5b4-7f6b823e46b7" providerId="AD" clId="Web-{D30C7C28-C88D-803D-3FA7-F86511EDDF05}" dt="2021-10-24T08:48:11.415" v="566"/>
          <ac:spMkLst>
            <pc:docMk/>
            <pc:sldMk cId="3751212080" sldId="264"/>
            <ac:spMk id="4" creationId="{51876B36-95EF-4397-9C63-63E8886E7164}"/>
          </ac:spMkLst>
        </pc:spChg>
        <pc:spChg chg="add del">
          <ac:chgData name="Jazmin Leona Dawes (2015980)" userId="S::2015980@student.uwtsd.ac.uk::fdc99597-4b04-4bf9-b5b4-7f6b823e46b7" providerId="AD" clId="Web-{D30C7C28-C88D-803D-3FA7-F86511EDDF05}" dt="2021-10-24T08:20:04.630" v="419"/>
          <ac:spMkLst>
            <pc:docMk/>
            <pc:sldMk cId="3751212080" sldId="264"/>
            <ac:spMk id="8" creationId="{5DB23C2B-2054-4D8B-9E98-9190F8E05EAD}"/>
          </ac:spMkLst>
        </pc:spChg>
        <pc:spChg chg="add del">
          <ac:chgData name="Jazmin Leona Dawes (2015980)" userId="S::2015980@student.uwtsd.ac.uk::fdc99597-4b04-4bf9-b5b4-7f6b823e46b7" providerId="AD" clId="Web-{D30C7C28-C88D-803D-3FA7-F86511EDDF05}" dt="2021-10-24T08:20:04.630" v="419"/>
          <ac:spMkLst>
            <pc:docMk/>
            <pc:sldMk cId="3751212080" sldId="264"/>
            <ac:spMk id="10" creationId="{8797B5BC-9873-45F9-97D6-298FB5AF08FF}"/>
          </ac:spMkLst>
        </pc:spChg>
        <pc:spChg chg="add del">
          <ac:chgData name="Jazmin Leona Dawes (2015980)" userId="S::2015980@student.uwtsd.ac.uk::fdc99597-4b04-4bf9-b5b4-7f6b823e46b7" providerId="AD" clId="Web-{D30C7C28-C88D-803D-3FA7-F86511EDDF05}" dt="2021-10-24T08:20:04.630" v="419"/>
          <ac:spMkLst>
            <pc:docMk/>
            <pc:sldMk cId="3751212080" sldId="264"/>
            <ac:spMk id="12" creationId="{665C2FCD-09A4-4B4B-AA73-F330DFE91799}"/>
          </ac:spMkLst>
        </pc:spChg>
      </pc:sldChg>
      <pc:sldChg chg="new del">
        <pc:chgData name="Jazmin Leona Dawes (2015980)" userId="S::2015980@student.uwtsd.ac.uk::fdc99597-4b04-4bf9-b5b4-7f6b823e46b7" providerId="AD" clId="Web-{D30C7C28-C88D-803D-3FA7-F86511EDDF05}" dt="2021-10-24T08:46:11.958" v="565"/>
        <pc:sldMkLst>
          <pc:docMk/>
          <pc:sldMk cId="2053421913" sldId="265"/>
        </pc:sldMkLst>
      </pc:sldChg>
      <pc:sldMasterChg chg="del delSldLayout">
        <pc:chgData name="Jazmin Leona Dawes (2015980)" userId="S::2015980@student.uwtsd.ac.uk::fdc99597-4b04-4bf9-b5b4-7f6b823e46b7" providerId="AD" clId="Web-{D30C7C28-C88D-803D-3FA7-F86511EDDF05}" dt="2021-10-22T13:27:48.451" v="182"/>
        <pc:sldMasterMkLst>
          <pc:docMk/>
          <pc:sldMasterMk cId="4247809788" sldId="2147483685"/>
        </pc:sldMasterMkLst>
        <pc:sldLayoutChg chg="del">
          <pc:chgData name="Jazmin Leona Dawes (2015980)" userId="S::2015980@student.uwtsd.ac.uk::fdc99597-4b04-4bf9-b5b4-7f6b823e46b7" providerId="AD" clId="Web-{D30C7C28-C88D-803D-3FA7-F86511EDDF05}" dt="2021-10-22T13:27:48.451" v="182"/>
          <pc:sldLayoutMkLst>
            <pc:docMk/>
            <pc:sldMasterMk cId="4247809788" sldId="2147483685"/>
            <pc:sldLayoutMk cId="3544982597" sldId="2147483674"/>
          </pc:sldLayoutMkLst>
        </pc:sldLayoutChg>
        <pc:sldLayoutChg chg="del">
          <pc:chgData name="Jazmin Leona Dawes (2015980)" userId="S::2015980@student.uwtsd.ac.uk::fdc99597-4b04-4bf9-b5b4-7f6b823e46b7" providerId="AD" clId="Web-{D30C7C28-C88D-803D-3FA7-F86511EDDF05}" dt="2021-10-22T13:27:48.451" v="182"/>
          <pc:sldLayoutMkLst>
            <pc:docMk/>
            <pc:sldMasterMk cId="4247809788" sldId="2147483685"/>
            <pc:sldLayoutMk cId="620364639" sldId="2147483675"/>
          </pc:sldLayoutMkLst>
        </pc:sldLayoutChg>
        <pc:sldLayoutChg chg="del">
          <pc:chgData name="Jazmin Leona Dawes (2015980)" userId="S::2015980@student.uwtsd.ac.uk::fdc99597-4b04-4bf9-b5b4-7f6b823e46b7" providerId="AD" clId="Web-{D30C7C28-C88D-803D-3FA7-F86511EDDF05}" dt="2021-10-22T13:27:48.451" v="182"/>
          <pc:sldLayoutMkLst>
            <pc:docMk/>
            <pc:sldMasterMk cId="4247809788" sldId="2147483685"/>
            <pc:sldLayoutMk cId="705119915" sldId="2147483676"/>
          </pc:sldLayoutMkLst>
        </pc:sldLayoutChg>
        <pc:sldLayoutChg chg="del">
          <pc:chgData name="Jazmin Leona Dawes (2015980)" userId="S::2015980@student.uwtsd.ac.uk::fdc99597-4b04-4bf9-b5b4-7f6b823e46b7" providerId="AD" clId="Web-{D30C7C28-C88D-803D-3FA7-F86511EDDF05}" dt="2021-10-22T13:27:48.451" v="182"/>
          <pc:sldLayoutMkLst>
            <pc:docMk/>
            <pc:sldMasterMk cId="4247809788" sldId="2147483685"/>
            <pc:sldLayoutMk cId="4164806610" sldId="2147483677"/>
          </pc:sldLayoutMkLst>
        </pc:sldLayoutChg>
        <pc:sldLayoutChg chg="del">
          <pc:chgData name="Jazmin Leona Dawes (2015980)" userId="S::2015980@student.uwtsd.ac.uk::fdc99597-4b04-4bf9-b5b4-7f6b823e46b7" providerId="AD" clId="Web-{D30C7C28-C88D-803D-3FA7-F86511EDDF05}" dt="2021-10-22T13:27:48.451" v="182"/>
          <pc:sldLayoutMkLst>
            <pc:docMk/>
            <pc:sldMasterMk cId="4247809788" sldId="2147483685"/>
            <pc:sldLayoutMk cId="2139085221" sldId="2147483678"/>
          </pc:sldLayoutMkLst>
        </pc:sldLayoutChg>
        <pc:sldLayoutChg chg="del">
          <pc:chgData name="Jazmin Leona Dawes (2015980)" userId="S::2015980@student.uwtsd.ac.uk::fdc99597-4b04-4bf9-b5b4-7f6b823e46b7" providerId="AD" clId="Web-{D30C7C28-C88D-803D-3FA7-F86511EDDF05}" dt="2021-10-22T13:27:48.451" v="182"/>
          <pc:sldLayoutMkLst>
            <pc:docMk/>
            <pc:sldMasterMk cId="4247809788" sldId="2147483685"/>
            <pc:sldLayoutMk cId="3782777851" sldId="2147483679"/>
          </pc:sldLayoutMkLst>
        </pc:sldLayoutChg>
        <pc:sldLayoutChg chg="del">
          <pc:chgData name="Jazmin Leona Dawes (2015980)" userId="S::2015980@student.uwtsd.ac.uk::fdc99597-4b04-4bf9-b5b4-7f6b823e46b7" providerId="AD" clId="Web-{D30C7C28-C88D-803D-3FA7-F86511EDDF05}" dt="2021-10-22T13:27:48.451" v="182"/>
          <pc:sldLayoutMkLst>
            <pc:docMk/>
            <pc:sldMasterMk cId="4247809788" sldId="2147483685"/>
            <pc:sldLayoutMk cId="1430713358" sldId="2147483680"/>
          </pc:sldLayoutMkLst>
        </pc:sldLayoutChg>
        <pc:sldLayoutChg chg="del">
          <pc:chgData name="Jazmin Leona Dawes (2015980)" userId="S::2015980@student.uwtsd.ac.uk::fdc99597-4b04-4bf9-b5b4-7f6b823e46b7" providerId="AD" clId="Web-{D30C7C28-C88D-803D-3FA7-F86511EDDF05}" dt="2021-10-22T13:27:48.451" v="182"/>
          <pc:sldLayoutMkLst>
            <pc:docMk/>
            <pc:sldMasterMk cId="4247809788" sldId="2147483685"/>
            <pc:sldLayoutMk cId="3613392902" sldId="2147483681"/>
          </pc:sldLayoutMkLst>
        </pc:sldLayoutChg>
        <pc:sldLayoutChg chg="del">
          <pc:chgData name="Jazmin Leona Dawes (2015980)" userId="S::2015980@student.uwtsd.ac.uk::fdc99597-4b04-4bf9-b5b4-7f6b823e46b7" providerId="AD" clId="Web-{D30C7C28-C88D-803D-3FA7-F86511EDDF05}" dt="2021-10-22T13:27:48.451" v="182"/>
          <pc:sldLayoutMkLst>
            <pc:docMk/>
            <pc:sldMasterMk cId="4247809788" sldId="2147483685"/>
            <pc:sldLayoutMk cId="2169754204" sldId="2147483682"/>
          </pc:sldLayoutMkLst>
        </pc:sldLayoutChg>
        <pc:sldLayoutChg chg="del">
          <pc:chgData name="Jazmin Leona Dawes (2015980)" userId="S::2015980@student.uwtsd.ac.uk::fdc99597-4b04-4bf9-b5b4-7f6b823e46b7" providerId="AD" clId="Web-{D30C7C28-C88D-803D-3FA7-F86511EDDF05}" dt="2021-10-22T13:27:48.451" v="182"/>
          <pc:sldLayoutMkLst>
            <pc:docMk/>
            <pc:sldMasterMk cId="4247809788" sldId="2147483685"/>
            <pc:sldLayoutMk cId="1555518138" sldId="2147483683"/>
          </pc:sldLayoutMkLst>
        </pc:sldLayoutChg>
        <pc:sldLayoutChg chg="del">
          <pc:chgData name="Jazmin Leona Dawes (2015980)" userId="S::2015980@student.uwtsd.ac.uk::fdc99597-4b04-4bf9-b5b4-7f6b823e46b7" providerId="AD" clId="Web-{D30C7C28-C88D-803D-3FA7-F86511EDDF05}" dt="2021-10-22T13:27:48.451" v="182"/>
          <pc:sldLayoutMkLst>
            <pc:docMk/>
            <pc:sldMasterMk cId="4247809788" sldId="2147483685"/>
            <pc:sldLayoutMk cId="2406113873" sldId="2147483684"/>
          </pc:sldLayoutMkLst>
        </pc:sldLayoutChg>
      </pc:sldMasterChg>
      <pc:sldMasterChg chg="add del addSldLayout delSldLayout modSldLayout">
        <pc:chgData name="Jazmin Leona Dawes (2015980)" userId="S::2015980@student.uwtsd.ac.uk::fdc99597-4b04-4bf9-b5b4-7f6b823e46b7" providerId="AD" clId="Web-{D30C7C28-C88D-803D-3FA7-F86511EDDF05}" dt="2021-10-22T13:27:59.233" v="183"/>
        <pc:sldMasterMkLst>
          <pc:docMk/>
          <pc:sldMasterMk cId="2941926589" sldId="2147483686"/>
        </pc:sldMasterMkLst>
        <pc:sldLayoutChg chg="add del mod replId">
          <pc:chgData name="Jazmin Leona Dawes (2015980)" userId="S::2015980@student.uwtsd.ac.uk::fdc99597-4b04-4bf9-b5b4-7f6b823e46b7" providerId="AD" clId="Web-{D30C7C28-C88D-803D-3FA7-F86511EDDF05}" dt="2021-10-22T13:27:59.233" v="183"/>
          <pc:sldLayoutMkLst>
            <pc:docMk/>
            <pc:sldMasterMk cId="2941926589" sldId="2147483686"/>
            <pc:sldLayoutMk cId="3405936610" sldId="2147483687"/>
          </pc:sldLayoutMkLst>
        </pc:sldLayoutChg>
        <pc:sldLayoutChg chg="add del mod replId">
          <pc:chgData name="Jazmin Leona Dawes (2015980)" userId="S::2015980@student.uwtsd.ac.uk::fdc99597-4b04-4bf9-b5b4-7f6b823e46b7" providerId="AD" clId="Web-{D30C7C28-C88D-803D-3FA7-F86511EDDF05}" dt="2021-10-22T13:27:59.233" v="183"/>
          <pc:sldLayoutMkLst>
            <pc:docMk/>
            <pc:sldMasterMk cId="2941926589" sldId="2147483686"/>
            <pc:sldLayoutMk cId="1609809153" sldId="2147483688"/>
          </pc:sldLayoutMkLst>
        </pc:sldLayoutChg>
        <pc:sldLayoutChg chg="add del mod replId">
          <pc:chgData name="Jazmin Leona Dawes (2015980)" userId="S::2015980@student.uwtsd.ac.uk::fdc99597-4b04-4bf9-b5b4-7f6b823e46b7" providerId="AD" clId="Web-{D30C7C28-C88D-803D-3FA7-F86511EDDF05}" dt="2021-10-22T13:27:59.233" v="183"/>
          <pc:sldLayoutMkLst>
            <pc:docMk/>
            <pc:sldMasterMk cId="2941926589" sldId="2147483686"/>
            <pc:sldLayoutMk cId="3545239333" sldId="2147483689"/>
          </pc:sldLayoutMkLst>
        </pc:sldLayoutChg>
        <pc:sldLayoutChg chg="add del mod replId">
          <pc:chgData name="Jazmin Leona Dawes (2015980)" userId="S::2015980@student.uwtsd.ac.uk::fdc99597-4b04-4bf9-b5b4-7f6b823e46b7" providerId="AD" clId="Web-{D30C7C28-C88D-803D-3FA7-F86511EDDF05}" dt="2021-10-22T13:27:59.233" v="183"/>
          <pc:sldLayoutMkLst>
            <pc:docMk/>
            <pc:sldMasterMk cId="2941926589" sldId="2147483686"/>
            <pc:sldLayoutMk cId="2784738870" sldId="2147483690"/>
          </pc:sldLayoutMkLst>
        </pc:sldLayoutChg>
        <pc:sldLayoutChg chg="add del mod replId">
          <pc:chgData name="Jazmin Leona Dawes (2015980)" userId="S::2015980@student.uwtsd.ac.uk::fdc99597-4b04-4bf9-b5b4-7f6b823e46b7" providerId="AD" clId="Web-{D30C7C28-C88D-803D-3FA7-F86511EDDF05}" dt="2021-10-22T13:27:59.233" v="183"/>
          <pc:sldLayoutMkLst>
            <pc:docMk/>
            <pc:sldMasterMk cId="2941926589" sldId="2147483686"/>
            <pc:sldLayoutMk cId="3181114831" sldId="2147483691"/>
          </pc:sldLayoutMkLst>
        </pc:sldLayoutChg>
        <pc:sldLayoutChg chg="add del mod replId">
          <pc:chgData name="Jazmin Leona Dawes (2015980)" userId="S::2015980@student.uwtsd.ac.uk::fdc99597-4b04-4bf9-b5b4-7f6b823e46b7" providerId="AD" clId="Web-{D30C7C28-C88D-803D-3FA7-F86511EDDF05}" dt="2021-10-22T13:27:59.233" v="183"/>
          <pc:sldLayoutMkLst>
            <pc:docMk/>
            <pc:sldMasterMk cId="2941926589" sldId="2147483686"/>
            <pc:sldLayoutMk cId="3692221337" sldId="2147483692"/>
          </pc:sldLayoutMkLst>
        </pc:sldLayoutChg>
        <pc:sldLayoutChg chg="add del mod replId">
          <pc:chgData name="Jazmin Leona Dawes (2015980)" userId="S::2015980@student.uwtsd.ac.uk::fdc99597-4b04-4bf9-b5b4-7f6b823e46b7" providerId="AD" clId="Web-{D30C7C28-C88D-803D-3FA7-F86511EDDF05}" dt="2021-10-22T13:27:59.233" v="183"/>
          <pc:sldLayoutMkLst>
            <pc:docMk/>
            <pc:sldMasterMk cId="2941926589" sldId="2147483686"/>
            <pc:sldLayoutMk cId="2773341605" sldId="2147483693"/>
          </pc:sldLayoutMkLst>
        </pc:sldLayoutChg>
        <pc:sldLayoutChg chg="add del mod replId">
          <pc:chgData name="Jazmin Leona Dawes (2015980)" userId="S::2015980@student.uwtsd.ac.uk::fdc99597-4b04-4bf9-b5b4-7f6b823e46b7" providerId="AD" clId="Web-{D30C7C28-C88D-803D-3FA7-F86511EDDF05}" dt="2021-10-22T13:27:59.233" v="183"/>
          <pc:sldLayoutMkLst>
            <pc:docMk/>
            <pc:sldMasterMk cId="2941926589" sldId="2147483686"/>
            <pc:sldLayoutMk cId="51871979" sldId="2147483694"/>
          </pc:sldLayoutMkLst>
        </pc:sldLayoutChg>
        <pc:sldLayoutChg chg="add del mod replId">
          <pc:chgData name="Jazmin Leona Dawes (2015980)" userId="S::2015980@student.uwtsd.ac.uk::fdc99597-4b04-4bf9-b5b4-7f6b823e46b7" providerId="AD" clId="Web-{D30C7C28-C88D-803D-3FA7-F86511EDDF05}" dt="2021-10-22T13:27:59.233" v="183"/>
          <pc:sldLayoutMkLst>
            <pc:docMk/>
            <pc:sldMasterMk cId="2941926589" sldId="2147483686"/>
            <pc:sldLayoutMk cId="540672733" sldId="2147483695"/>
          </pc:sldLayoutMkLst>
        </pc:sldLayoutChg>
        <pc:sldLayoutChg chg="add del mod replId">
          <pc:chgData name="Jazmin Leona Dawes (2015980)" userId="S::2015980@student.uwtsd.ac.uk::fdc99597-4b04-4bf9-b5b4-7f6b823e46b7" providerId="AD" clId="Web-{D30C7C28-C88D-803D-3FA7-F86511EDDF05}" dt="2021-10-22T13:27:59.233" v="183"/>
          <pc:sldLayoutMkLst>
            <pc:docMk/>
            <pc:sldMasterMk cId="2941926589" sldId="2147483686"/>
            <pc:sldLayoutMk cId="2125056406" sldId="2147483696"/>
          </pc:sldLayoutMkLst>
        </pc:sldLayoutChg>
        <pc:sldLayoutChg chg="add del mod replId">
          <pc:chgData name="Jazmin Leona Dawes (2015980)" userId="S::2015980@student.uwtsd.ac.uk::fdc99597-4b04-4bf9-b5b4-7f6b823e46b7" providerId="AD" clId="Web-{D30C7C28-C88D-803D-3FA7-F86511EDDF05}" dt="2021-10-22T13:27:59.233" v="183"/>
          <pc:sldLayoutMkLst>
            <pc:docMk/>
            <pc:sldMasterMk cId="2941926589" sldId="2147483686"/>
            <pc:sldLayoutMk cId="2143178959" sldId="2147483697"/>
          </pc:sldLayoutMkLst>
        </pc:sldLayoutChg>
      </pc:sldMasterChg>
      <pc:sldMasterChg chg="add del addSldLayout delSldLayout modSldLayout">
        <pc:chgData name="Jazmin Leona Dawes (2015980)" userId="S::2015980@student.uwtsd.ac.uk::fdc99597-4b04-4bf9-b5b4-7f6b823e46b7" providerId="AD" clId="Web-{D30C7C28-C88D-803D-3FA7-F86511EDDF05}" dt="2021-10-22T13:28:05.639" v="184"/>
        <pc:sldMasterMkLst>
          <pc:docMk/>
          <pc:sldMasterMk cId="3211210605" sldId="2147483698"/>
        </pc:sldMasterMkLst>
        <pc:sldLayoutChg chg="add del mod replId">
          <pc:chgData name="Jazmin Leona Dawes (2015980)" userId="S::2015980@student.uwtsd.ac.uk::fdc99597-4b04-4bf9-b5b4-7f6b823e46b7" providerId="AD" clId="Web-{D30C7C28-C88D-803D-3FA7-F86511EDDF05}" dt="2021-10-22T13:28:05.639" v="184"/>
          <pc:sldLayoutMkLst>
            <pc:docMk/>
            <pc:sldMasterMk cId="3211210605" sldId="2147483698"/>
            <pc:sldLayoutMk cId="2984893599" sldId="2147483699"/>
          </pc:sldLayoutMkLst>
        </pc:sldLayoutChg>
        <pc:sldLayoutChg chg="add del mod replId">
          <pc:chgData name="Jazmin Leona Dawes (2015980)" userId="S::2015980@student.uwtsd.ac.uk::fdc99597-4b04-4bf9-b5b4-7f6b823e46b7" providerId="AD" clId="Web-{D30C7C28-C88D-803D-3FA7-F86511EDDF05}" dt="2021-10-22T13:28:05.639" v="184"/>
          <pc:sldLayoutMkLst>
            <pc:docMk/>
            <pc:sldMasterMk cId="3211210605" sldId="2147483698"/>
            <pc:sldLayoutMk cId="2241701170" sldId="2147483700"/>
          </pc:sldLayoutMkLst>
        </pc:sldLayoutChg>
        <pc:sldLayoutChg chg="add del mod replId">
          <pc:chgData name="Jazmin Leona Dawes (2015980)" userId="S::2015980@student.uwtsd.ac.uk::fdc99597-4b04-4bf9-b5b4-7f6b823e46b7" providerId="AD" clId="Web-{D30C7C28-C88D-803D-3FA7-F86511EDDF05}" dt="2021-10-22T13:28:05.639" v="184"/>
          <pc:sldLayoutMkLst>
            <pc:docMk/>
            <pc:sldMasterMk cId="3211210605" sldId="2147483698"/>
            <pc:sldLayoutMk cId="1305987975" sldId="2147483701"/>
          </pc:sldLayoutMkLst>
        </pc:sldLayoutChg>
        <pc:sldLayoutChg chg="add del mod replId">
          <pc:chgData name="Jazmin Leona Dawes (2015980)" userId="S::2015980@student.uwtsd.ac.uk::fdc99597-4b04-4bf9-b5b4-7f6b823e46b7" providerId="AD" clId="Web-{D30C7C28-C88D-803D-3FA7-F86511EDDF05}" dt="2021-10-22T13:28:05.639" v="184"/>
          <pc:sldLayoutMkLst>
            <pc:docMk/>
            <pc:sldMasterMk cId="3211210605" sldId="2147483698"/>
            <pc:sldLayoutMk cId="3344992923" sldId="2147483702"/>
          </pc:sldLayoutMkLst>
        </pc:sldLayoutChg>
        <pc:sldLayoutChg chg="add del mod replId">
          <pc:chgData name="Jazmin Leona Dawes (2015980)" userId="S::2015980@student.uwtsd.ac.uk::fdc99597-4b04-4bf9-b5b4-7f6b823e46b7" providerId="AD" clId="Web-{D30C7C28-C88D-803D-3FA7-F86511EDDF05}" dt="2021-10-22T13:28:05.639" v="184"/>
          <pc:sldLayoutMkLst>
            <pc:docMk/>
            <pc:sldMasterMk cId="3211210605" sldId="2147483698"/>
            <pc:sldLayoutMk cId="1578272871" sldId="2147483703"/>
          </pc:sldLayoutMkLst>
        </pc:sldLayoutChg>
        <pc:sldLayoutChg chg="add del mod replId">
          <pc:chgData name="Jazmin Leona Dawes (2015980)" userId="S::2015980@student.uwtsd.ac.uk::fdc99597-4b04-4bf9-b5b4-7f6b823e46b7" providerId="AD" clId="Web-{D30C7C28-C88D-803D-3FA7-F86511EDDF05}" dt="2021-10-22T13:28:05.639" v="184"/>
          <pc:sldLayoutMkLst>
            <pc:docMk/>
            <pc:sldMasterMk cId="3211210605" sldId="2147483698"/>
            <pc:sldLayoutMk cId="3400505413" sldId="2147483704"/>
          </pc:sldLayoutMkLst>
        </pc:sldLayoutChg>
        <pc:sldLayoutChg chg="add del mod replId">
          <pc:chgData name="Jazmin Leona Dawes (2015980)" userId="S::2015980@student.uwtsd.ac.uk::fdc99597-4b04-4bf9-b5b4-7f6b823e46b7" providerId="AD" clId="Web-{D30C7C28-C88D-803D-3FA7-F86511EDDF05}" dt="2021-10-22T13:28:05.639" v="184"/>
          <pc:sldLayoutMkLst>
            <pc:docMk/>
            <pc:sldMasterMk cId="3211210605" sldId="2147483698"/>
            <pc:sldLayoutMk cId="3343722747" sldId="2147483705"/>
          </pc:sldLayoutMkLst>
        </pc:sldLayoutChg>
        <pc:sldLayoutChg chg="add del mod replId">
          <pc:chgData name="Jazmin Leona Dawes (2015980)" userId="S::2015980@student.uwtsd.ac.uk::fdc99597-4b04-4bf9-b5b4-7f6b823e46b7" providerId="AD" clId="Web-{D30C7C28-C88D-803D-3FA7-F86511EDDF05}" dt="2021-10-22T13:28:05.639" v="184"/>
          <pc:sldLayoutMkLst>
            <pc:docMk/>
            <pc:sldMasterMk cId="3211210605" sldId="2147483698"/>
            <pc:sldLayoutMk cId="3482773252" sldId="2147483706"/>
          </pc:sldLayoutMkLst>
        </pc:sldLayoutChg>
        <pc:sldLayoutChg chg="add del mod replId">
          <pc:chgData name="Jazmin Leona Dawes (2015980)" userId="S::2015980@student.uwtsd.ac.uk::fdc99597-4b04-4bf9-b5b4-7f6b823e46b7" providerId="AD" clId="Web-{D30C7C28-C88D-803D-3FA7-F86511EDDF05}" dt="2021-10-22T13:28:05.639" v="184"/>
          <pc:sldLayoutMkLst>
            <pc:docMk/>
            <pc:sldMasterMk cId="3211210605" sldId="2147483698"/>
            <pc:sldLayoutMk cId="3919699543" sldId="2147483707"/>
          </pc:sldLayoutMkLst>
        </pc:sldLayoutChg>
        <pc:sldLayoutChg chg="add del mod replId">
          <pc:chgData name="Jazmin Leona Dawes (2015980)" userId="S::2015980@student.uwtsd.ac.uk::fdc99597-4b04-4bf9-b5b4-7f6b823e46b7" providerId="AD" clId="Web-{D30C7C28-C88D-803D-3FA7-F86511EDDF05}" dt="2021-10-22T13:28:05.639" v="184"/>
          <pc:sldLayoutMkLst>
            <pc:docMk/>
            <pc:sldMasterMk cId="3211210605" sldId="2147483698"/>
            <pc:sldLayoutMk cId="4040628775" sldId="2147483708"/>
          </pc:sldLayoutMkLst>
        </pc:sldLayoutChg>
        <pc:sldLayoutChg chg="add del mod replId">
          <pc:chgData name="Jazmin Leona Dawes (2015980)" userId="S::2015980@student.uwtsd.ac.uk::fdc99597-4b04-4bf9-b5b4-7f6b823e46b7" providerId="AD" clId="Web-{D30C7C28-C88D-803D-3FA7-F86511EDDF05}" dt="2021-10-22T13:28:05.639" v="184"/>
          <pc:sldLayoutMkLst>
            <pc:docMk/>
            <pc:sldMasterMk cId="3211210605" sldId="2147483698"/>
            <pc:sldLayoutMk cId="1253163759" sldId="2147483709"/>
          </pc:sldLayoutMkLst>
        </pc:sldLayoutChg>
      </pc:sldMasterChg>
      <pc:sldMasterChg chg="add del addSldLayout delSldLayout modSldLayout">
        <pc:chgData name="Jazmin Leona Dawes (2015980)" userId="S::2015980@student.uwtsd.ac.uk::fdc99597-4b04-4bf9-b5b4-7f6b823e46b7" providerId="AD" clId="Web-{D30C7C28-C88D-803D-3FA7-F86511EDDF05}" dt="2021-10-22T13:28:38.765" v="189"/>
        <pc:sldMasterMkLst>
          <pc:docMk/>
          <pc:sldMasterMk cId="2485566633" sldId="2147483710"/>
        </pc:sldMasterMkLst>
        <pc:sldLayoutChg chg="add del mod replId">
          <pc:chgData name="Jazmin Leona Dawes (2015980)" userId="S::2015980@student.uwtsd.ac.uk::fdc99597-4b04-4bf9-b5b4-7f6b823e46b7" providerId="AD" clId="Web-{D30C7C28-C88D-803D-3FA7-F86511EDDF05}" dt="2021-10-22T13:28:38.765" v="189"/>
          <pc:sldLayoutMkLst>
            <pc:docMk/>
            <pc:sldMasterMk cId="2485566633" sldId="2147483710"/>
            <pc:sldLayoutMk cId="3777218846" sldId="2147483711"/>
          </pc:sldLayoutMkLst>
        </pc:sldLayoutChg>
        <pc:sldLayoutChg chg="add del mod replId">
          <pc:chgData name="Jazmin Leona Dawes (2015980)" userId="S::2015980@student.uwtsd.ac.uk::fdc99597-4b04-4bf9-b5b4-7f6b823e46b7" providerId="AD" clId="Web-{D30C7C28-C88D-803D-3FA7-F86511EDDF05}" dt="2021-10-22T13:28:38.765" v="189"/>
          <pc:sldLayoutMkLst>
            <pc:docMk/>
            <pc:sldMasterMk cId="2485566633" sldId="2147483710"/>
            <pc:sldLayoutMk cId="1681751503" sldId="2147483712"/>
          </pc:sldLayoutMkLst>
        </pc:sldLayoutChg>
        <pc:sldLayoutChg chg="add del mod replId">
          <pc:chgData name="Jazmin Leona Dawes (2015980)" userId="S::2015980@student.uwtsd.ac.uk::fdc99597-4b04-4bf9-b5b4-7f6b823e46b7" providerId="AD" clId="Web-{D30C7C28-C88D-803D-3FA7-F86511EDDF05}" dt="2021-10-22T13:28:38.765" v="189"/>
          <pc:sldLayoutMkLst>
            <pc:docMk/>
            <pc:sldMasterMk cId="2485566633" sldId="2147483710"/>
            <pc:sldLayoutMk cId="2714591572" sldId="2147483713"/>
          </pc:sldLayoutMkLst>
        </pc:sldLayoutChg>
        <pc:sldLayoutChg chg="add del mod replId">
          <pc:chgData name="Jazmin Leona Dawes (2015980)" userId="S::2015980@student.uwtsd.ac.uk::fdc99597-4b04-4bf9-b5b4-7f6b823e46b7" providerId="AD" clId="Web-{D30C7C28-C88D-803D-3FA7-F86511EDDF05}" dt="2021-10-22T13:28:38.765" v="189"/>
          <pc:sldLayoutMkLst>
            <pc:docMk/>
            <pc:sldMasterMk cId="2485566633" sldId="2147483710"/>
            <pc:sldLayoutMk cId="4115668419" sldId="2147483714"/>
          </pc:sldLayoutMkLst>
        </pc:sldLayoutChg>
        <pc:sldLayoutChg chg="add del mod replId">
          <pc:chgData name="Jazmin Leona Dawes (2015980)" userId="S::2015980@student.uwtsd.ac.uk::fdc99597-4b04-4bf9-b5b4-7f6b823e46b7" providerId="AD" clId="Web-{D30C7C28-C88D-803D-3FA7-F86511EDDF05}" dt="2021-10-22T13:28:38.765" v="189"/>
          <pc:sldLayoutMkLst>
            <pc:docMk/>
            <pc:sldMasterMk cId="2485566633" sldId="2147483710"/>
            <pc:sldLayoutMk cId="333687192" sldId="2147483715"/>
          </pc:sldLayoutMkLst>
        </pc:sldLayoutChg>
        <pc:sldLayoutChg chg="add del mod replId">
          <pc:chgData name="Jazmin Leona Dawes (2015980)" userId="S::2015980@student.uwtsd.ac.uk::fdc99597-4b04-4bf9-b5b4-7f6b823e46b7" providerId="AD" clId="Web-{D30C7C28-C88D-803D-3FA7-F86511EDDF05}" dt="2021-10-22T13:28:38.765" v="189"/>
          <pc:sldLayoutMkLst>
            <pc:docMk/>
            <pc:sldMasterMk cId="2485566633" sldId="2147483710"/>
            <pc:sldLayoutMk cId="36649728" sldId="2147483716"/>
          </pc:sldLayoutMkLst>
        </pc:sldLayoutChg>
        <pc:sldLayoutChg chg="add del mod replId">
          <pc:chgData name="Jazmin Leona Dawes (2015980)" userId="S::2015980@student.uwtsd.ac.uk::fdc99597-4b04-4bf9-b5b4-7f6b823e46b7" providerId="AD" clId="Web-{D30C7C28-C88D-803D-3FA7-F86511EDDF05}" dt="2021-10-22T13:28:38.765" v="189"/>
          <pc:sldLayoutMkLst>
            <pc:docMk/>
            <pc:sldMasterMk cId="2485566633" sldId="2147483710"/>
            <pc:sldLayoutMk cId="3862998096" sldId="2147483717"/>
          </pc:sldLayoutMkLst>
        </pc:sldLayoutChg>
        <pc:sldLayoutChg chg="add del mod replId">
          <pc:chgData name="Jazmin Leona Dawes (2015980)" userId="S::2015980@student.uwtsd.ac.uk::fdc99597-4b04-4bf9-b5b4-7f6b823e46b7" providerId="AD" clId="Web-{D30C7C28-C88D-803D-3FA7-F86511EDDF05}" dt="2021-10-22T13:28:38.765" v="189"/>
          <pc:sldLayoutMkLst>
            <pc:docMk/>
            <pc:sldMasterMk cId="2485566633" sldId="2147483710"/>
            <pc:sldLayoutMk cId="541568428" sldId="2147483718"/>
          </pc:sldLayoutMkLst>
        </pc:sldLayoutChg>
        <pc:sldLayoutChg chg="add del mod replId">
          <pc:chgData name="Jazmin Leona Dawes (2015980)" userId="S::2015980@student.uwtsd.ac.uk::fdc99597-4b04-4bf9-b5b4-7f6b823e46b7" providerId="AD" clId="Web-{D30C7C28-C88D-803D-3FA7-F86511EDDF05}" dt="2021-10-22T13:28:38.765" v="189"/>
          <pc:sldLayoutMkLst>
            <pc:docMk/>
            <pc:sldMasterMk cId="2485566633" sldId="2147483710"/>
            <pc:sldLayoutMk cId="3129803571" sldId="2147483719"/>
          </pc:sldLayoutMkLst>
        </pc:sldLayoutChg>
        <pc:sldLayoutChg chg="add del mod replId">
          <pc:chgData name="Jazmin Leona Dawes (2015980)" userId="S::2015980@student.uwtsd.ac.uk::fdc99597-4b04-4bf9-b5b4-7f6b823e46b7" providerId="AD" clId="Web-{D30C7C28-C88D-803D-3FA7-F86511EDDF05}" dt="2021-10-22T13:28:38.765" v="189"/>
          <pc:sldLayoutMkLst>
            <pc:docMk/>
            <pc:sldMasterMk cId="2485566633" sldId="2147483710"/>
            <pc:sldLayoutMk cId="4121393645" sldId="2147483720"/>
          </pc:sldLayoutMkLst>
        </pc:sldLayoutChg>
        <pc:sldLayoutChg chg="add del mod replId">
          <pc:chgData name="Jazmin Leona Dawes (2015980)" userId="S::2015980@student.uwtsd.ac.uk::fdc99597-4b04-4bf9-b5b4-7f6b823e46b7" providerId="AD" clId="Web-{D30C7C28-C88D-803D-3FA7-F86511EDDF05}" dt="2021-10-22T13:28:38.765" v="189"/>
          <pc:sldLayoutMkLst>
            <pc:docMk/>
            <pc:sldMasterMk cId="2485566633" sldId="2147483710"/>
            <pc:sldLayoutMk cId="1004704549" sldId="2147483721"/>
          </pc:sldLayoutMkLst>
        </pc:sldLayoutChg>
        <pc:sldLayoutChg chg="add del mod replId">
          <pc:chgData name="Jazmin Leona Dawes (2015980)" userId="S::2015980@student.uwtsd.ac.uk::fdc99597-4b04-4bf9-b5b4-7f6b823e46b7" providerId="AD" clId="Web-{D30C7C28-C88D-803D-3FA7-F86511EDDF05}" dt="2021-10-22T13:28:38.765" v="189"/>
          <pc:sldLayoutMkLst>
            <pc:docMk/>
            <pc:sldMasterMk cId="2485566633" sldId="2147483710"/>
            <pc:sldLayoutMk cId="1413868193" sldId="2147483722"/>
          </pc:sldLayoutMkLst>
        </pc:sldLayoutChg>
        <pc:sldLayoutChg chg="add del mod replId">
          <pc:chgData name="Jazmin Leona Dawes (2015980)" userId="S::2015980@student.uwtsd.ac.uk::fdc99597-4b04-4bf9-b5b4-7f6b823e46b7" providerId="AD" clId="Web-{D30C7C28-C88D-803D-3FA7-F86511EDDF05}" dt="2021-10-22T13:28:38.765" v="189"/>
          <pc:sldLayoutMkLst>
            <pc:docMk/>
            <pc:sldMasterMk cId="2485566633" sldId="2147483710"/>
            <pc:sldLayoutMk cId="1198939859" sldId="2147483723"/>
          </pc:sldLayoutMkLst>
        </pc:sldLayoutChg>
        <pc:sldLayoutChg chg="add del mod replId">
          <pc:chgData name="Jazmin Leona Dawes (2015980)" userId="S::2015980@student.uwtsd.ac.uk::fdc99597-4b04-4bf9-b5b4-7f6b823e46b7" providerId="AD" clId="Web-{D30C7C28-C88D-803D-3FA7-F86511EDDF05}" dt="2021-10-22T13:28:38.765" v="189"/>
          <pc:sldLayoutMkLst>
            <pc:docMk/>
            <pc:sldMasterMk cId="2485566633" sldId="2147483710"/>
            <pc:sldLayoutMk cId="3615633247" sldId="2147483724"/>
          </pc:sldLayoutMkLst>
        </pc:sldLayoutChg>
        <pc:sldLayoutChg chg="add del mod replId">
          <pc:chgData name="Jazmin Leona Dawes (2015980)" userId="S::2015980@student.uwtsd.ac.uk::fdc99597-4b04-4bf9-b5b4-7f6b823e46b7" providerId="AD" clId="Web-{D30C7C28-C88D-803D-3FA7-F86511EDDF05}" dt="2021-10-22T13:28:38.765" v="189"/>
          <pc:sldLayoutMkLst>
            <pc:docMk/>
            <pc:sldMasterMk cId="2485566633" sldId="2147483710"/>
            <pc:sldLayoutMk cId="1879179987" sldId="2147483725"/>
          </pc:sldLayoutMkLst>
        </pc:sldLayoutChg>
        <pc:sldLayoutChg chg="add del mod replId">
          <pc:chgData name="Jazmin Leona Dawes (2015980)" userId="S::2015980@student.uwtsd.ac.uk::fdc99597-4b04-4bf9-b5b4-7f6b823e46b7" providerId="AD" clId="Web-{D30C7C28-C88D-803D-3FA7-F86511EDDF05}" dt="2021-10-22T13:28:38.765" v="189"/>
          <pc:sldLayoutMkLst>
            <pc:docMk/>
            <pc:sldMasterMk cId="2485566633" sldId="2147483710"/>
            <pc:sldLayoutMk cId="425641645" sldId="2147483726"/>
          </pc:sldLayoutMkLst>
        </pc:sldLayoutChg>
        <pc:sldLayoutChg chg="add del mod replId">
          <pc:chgData name="Jazmin Leona Dawes (2015980)" userId="S::2015980@student.uwtsd.ac.uk::fdc99597-4b04-4bf9-b5b4-7f6b823e46b7" providerId="AD" clId="Web-{D30C7C28-C88D-803D-3FA7-F86511EDDF05}" dt="2021-10-22T13:28:38.765" v="189"/>
          <pc:sldLayoutMkLst>
            <pc:docMk/>
            <pc:sldMasterMk cId="2485566633" sldId="2147483710"/>
            <pc:sldLayoutMk cId="1930409476" sldId="2147483727"/>
          </pc:sldLayoutMkLst>
        </pc:sldLayoutChg>
      </pc:sldMasterChg>
      <pc:sldMasterChg chg="add del addSldLayout delSldLayout modSldLayout">
        <pc:chgData name="Jazmin Leona Dawes (2015980)" userId="S::2015980@student.uwtsd.ac.uk::fdc99597-4b04-4bf9-b5b4-7f6b823e46b7" providerId="AD" clId="Web-{D30C7C28-C88D-803D-3FA7-F86511EDDF05}" dt="2021-10-22T13:28:45.593" v="190"/>
        <pc:sldMasterMkLst>
          <pc:docMk/>
          <pc:sldMasterMk cId="4034009353" sldId="2147483728"/>
        </pc:sldMasterMkLst>
        <pc:sldLayoutChg chg="add del mod replId">
          <pc:chgData name="Jazmin Leona Dawes (2015980)" userId="S::2015980@student.uwtsd.ac.uk::fdc99597-4b04-4bf9-b5b4-7f6b823e46b7" providerId="AD" clId="Web-{D30C7C28-C88D-803D-3FA7-F86511EDDF05}" dt="2021-10-22T13:28:45.593" v="190"/>
          <pc:sldLayoutMkLst>
            <pc:docMk/>
            <pc:sldMasterMk cId="4034009353" sldId="2147483728"/>
            <pc:sldLayoutMk cId="2172256103" sldId="2147483729"/>
          </pc:sldLayoutMkLst>
        </pc:sldLayoutChg>
        <pc:sldLayoutChg chg="add del mod replId">
          <pc:chgData name="Jazmin Leona Dawes (2015980)" userId="S::2015980@student.uwtsd.ac.uk::fdc99597-4b04-4bf9-b5b4-7f6b823e46b7" providerId="AD" clId="Web-{D30C7C28-C88D-803D-3FA7-F86511EDDF05}" dt="2021-10-22T13:28:45.593" v="190"/>
          <pc:sldLayoutMkLst>
            <pc:docMk/>
            <pc:sldMasterMk cId="4034009353" sldId="2147483728"/>
            <pc:sldLayoutMk cId="3345244634" sldId="2147483730"/>
          </pc:sldLayoutMkLst>
        </pc:sldLayoutChg>
        <pc:sldLayoutChg chg="add del mod replId">
          <pc:chgData name="Jazmin Leona Dawes (2015980)" userId="S::2015980@student.uwtsd.ac.uk::fdc99597-4b04-4bf9-b5b4-7f6b823e46b7" providerId="AD" clId="Web-{D30C7C28-C88D-803D-3FA7-F86511EDDF05}" dt="2021-10-22T13:28:45.593" v="190"/>
          <pc:sldLayoutMkLst>
            <pc:docMk/>
            <pc:sldMasterMk cId="4034009353" sldId="2147483728"/>
            <pc:sldLayoutMk cId="1132270449" sldId="2147483731"/>
          </pc:sldLayoutMkLst>
        </pc:sldLayoutChg>
        <pc:sldLayoutChg chg="add del mod replId">
          <pc:chgData name="Jazmin Leona Dawes (2015980)" userId="S::2015980@student.uwtsd.ac.uk::fdc99597-4b04-4bf9-b5b4-7f6b823e46b7" providerId="AD" clId="Web-{D30C7C28-C88D-803D-3FA7-F86511EDDF05}" dt="2021-10-22T13:28:45.593" v="190"/>
          <pc:sldLayoutMkLst>
            <pc:docMk/>
            <pc:sldMasterMk cId="4034009353" sldId="2147483728"/>
            <pc:sldLayoutMk cId="2324662147" sldId="2147483732"/>
          </pc:sldLayoutMkLst>
        </pc:sldLayoutChg>
        <pc:sldLayoutChg chg="add del mod replId">
          <pc:chgData name="Jazmin Leona Dawes (2015980)" userId="S::2015980@student.uwtsd.ac.uk::fdc99597-4b04-4bf9-b5b4-7f6b823e46b7" providerId="AD" clId="Web-{D30C7C28-C88D-803D-3FA7-F86511EDDF05}" dt="2021-10-22T13:28:45.593" v="190"/>
          <pc:sldLayoutMkLst>
            <pc:docMk/>
            <pc:sldMasterMk cId="4034009353" sldId="2147483728"/>
            <pc:sldLayoutMk cId="2112257384" sldId="2147483733"/>
          </pc:sldLayoutMkLst>
        </pc:sldLayoutChg>
        <pc:sldLayoutChg chg="add del mod replId">
          <pc:chgData name="Jazmin Leona Dawes (2015980)" userId="S::2015980@student.uwtsd.ac.uk::fdc99597-4b04-4bf9-b5b4-7f6b823e46b7" providerId="AD" clId="Web-{D30C7C28-C88D-803D-3FA7-F86511EDDF05}" dt="2021-10-22T13:28:45.593" v="190"/>
          <pc:sldLayoutMkLst>
            <pc:docMk/>
            <pc:sldMasterMk cId="4034009353" sldId="2147483728"/>
            <pc:sldLayoutMk cId="1631259792" sldId="2147483734"/>
          </pc:sldLayoutMkLst>
        </pc:sldLayoutChg>
        <pc:sldLayoutChg chg="add del mod replId">
          <pc:chgData name="Jazmin Leona Dawes (2015980)" userId="S::2015980@student.uwtsd.ac.uk::fdc99597-4b04-4bf9-b5b4-7f6b823e46b7" providerId="AD" clId="Web-{D30C7C28-C88D-803D-3FA7-F86511EDDF05}" dt="2021-10-22T13:28:45.593" v="190"/>
          <pc:sldLayoutMkLst>
            <pc:docMk/>
            <pc:sldMasterMk cId="4034009353" sldId="2147483728"/>
            <pc:sldLayoutMk cId="3810189181" sldId="2147483735"/>
          </pc:sldLayoutMkLst>
        </pc:sldLayoutChg>
        <pc:sldLayoutChg chg="add del mod replId">
          <pc:chgData name="Jazmin Leona Dawes (2015980)" userId="S::2015980@student.uwtsd.ac.uk::fdc99597-4b04-4bf9-b5b4-7f6b823e46b7" providerId="AD" clId="Web-{D30C7C28-C88D-803D-3FA7-F86511EDDF05}" dt="2021-10-22T13:28:45.593" v="190"/>
          <pc:sldLayoutMkLst>
            <pc:docMk/>
            <pc:sldMasterMk cId="4034009353" sldId="2147483728"/>
            <pc:sldLayoutMk cId="3907317413" sldId="2147483736"/>
          </pc:sldLayoutMkLst>
        </pc:sldLayoutChg>
        <pc:sldLayoutChg chg="add del mod replId">
          <pc:chgData name="Jazmin Leona Dawes (2015980)" userId="S::2015980@student.uwtsd.ac.uk::fdc99597-4b04-4bf9-b5b4-7f6b823e46b7" providerId="AD" clId="Web-{D30C7C28-C88D-803D-3FA7-F86511EDDF05}" dt="2021-10-22T13:28:45.593" v="190"/>
          <pc:sldLayoutMkLst>
            <pc:docMk/>
            <pc:sldMasterMk cId="4034009353" sldId="2147483728"/>
            <pc:sldLayoutMk cId="602102543" sldId="2147483737"/>
          </pc:sldLayoutMkLst>
        </pc:sldLayoutChg>
        <pc:sldLayoutChg chg="add del mod replId">
          <pc:chgData name="Jazmin Leona Dawes (2015980)" userId="S::2015980@student.uwtsd.ac.uk::fdc99597-4b04-4bf9-b5b4-7f6b823e46b7" providerId="AD" clId="Web-{D30C7C28-C88D-803D-3FA7-F86511EDDF05}" dt="2021-10-22T13:28:45.593" v="190"/>
          <pc:sldLayoutMkLst>
            <pc:docMk/>
            <pc:sldMasterMk cId="4034009353" sldId="2147483728"/>
            <pc:sldLayoutMk cId="3261208555" sldId="2147483738"/>
          </pc:sldLayoutMkLst>
        </pc:sldLayoutChg>
        <pc:sldLayoutChg chg="add del mod replId">
          <pc:chgData name="Jazmin Leona Dawes (2015980)" userId="S::2015980@student.uwtsd.ac.uk::fdc99597-4b04-4bf9-b5b4-7f6b823e46b7" providerId="AD" clId="Web-{D30C7C28-C88D-803D-3FA7-F86511EDDF05}" dt="2021-10-22T13:28:45.593" v="190"/>
          <pc:sldLayoutMkLst>
            <pc:docMk/>
            <pc:sldMasterMk cId="4034009353" sldId="2147483728"/>
            <pc:sldLayoutMk cId="3259303707" sldId="2147483739"/>
          </pc:sldLayoutMkLst>
        </pc:sldLayoutChg>
      </pc:sldMasterChg>
      <pc:sldMasterChg chg="add del addSldLayout delSldLayout modSldLayout">
        <pc:chgData name="Jazmin Leona Dawes (2015980)" userId="S::2015980@student.uwtsd.ac.uk::fdc99597-4b04-4bf9-b5b4-7f6b823e46b7" providerId="AD" clId="Web-{D30C7C28-C88D-803D-3FA7-F86511EDDF05}" dt="2021-10-22T14:35:34.790" v="236"/>
        <pc:sldMasterMkLst>
          <pc:docMk/>
          <pc:sldMasterMk cId="1035440562" sldId="2147483740"/>
        </pc:sldMasterMkLst>
        <pc:sldLayoutChg chg="add del mod replId">
          <pc:chgData name="Jazmin Leona Dawes (2015980)" userId="S::2015980@student.uwtsd.ac.uk::fdc99597-4b04-4bf9-b5b4-7f6b823e46b7" providerId="AD" clId="Web-{D30C7C28-C88D-803D-3FA7-F86511EDDF05}" dt="2021-10-22T14:35:34.790" v="236"/>
          <pc:sldLayoutMkLst>
            <pc:docMk/>
            <pc:sldMasterMk cId="1035440562" sldId="2147483740"/>
            <pc:sldLayoutMk cId="3474278893" sldId="2147483741"/>
          </pc:sldLayoutMkLst>
        </pc:sldLayoutChg>
        <pc:sldLayoutChg chg="add del mod replId">
          <pc:chgData name="Jazmin Leona Dawes (2015980)" userId="S::2015980@student.uwtsd.ac.uk::fdc99597-4b04-4bf9-b5b4-7f6b823e46b7" providerId="AD" clId="Web-{D30C7C28-C88D-803D-3FA7-F86511EDDF05}" dt="2021-10-22T14:35:34.790" v="236"/>
          <pc:sldLayoutMkLst>
            <pc:docMk/>
            <pc:sldMasterMk cId="1035440562" sldId="2147483740"/>
            <pc:sldLayoutMk cId="270139932" sldId="2147483742"/>
          </pc:sldLayoutMkLst>
        </pc:sldLayoutChg>
        <pc:sldLayoutChg chg="add del mod replId">
          <pc:chgData name="Jazmin Leona Dawes (2015980)" userId="S::2015980@student.uwtsd.ac.uk::fdc99597-4b04-4bf9-b5b4-7f6b823e46b7" providerId="AD" clId="Web-{D30C7C28-C88D-803D-3FA7-F86511EDDF05}" dt="2021-10-22T14:35:34.790" v="236"/>
          <pc:sldLayoutMkLst>
            <pc:docMk/>
            <pc:sldMasterMk cId="1035440562" sldId="2147483740"/>
            <pc:sldLayoutMk cId="2501551649" sldId="2147483743"/>
          </pc:sldLayoutMkLst>
        </pc:sldLayoutChg>
        <pc:sldLayoutChg chg="add del mod replId">
          <pc:chgData name="Jazmin Leona Dawes (2015980)" userId="S::2015980@student.uwtsd.ac.uk::fdc99597-4b04-4bf9-b5b4-7f6b823e46b7" providerId="AD" clId="Web-{D30C7C28-C88D-803D-3FA7-F86511EDDF05}" dt="2021-10-22T14:35:34.790" v="236"/>
          <pc:sldLayoutMkLst>
            <pc:docMk/>
            <pc:sldMasterMk cId="1035440562" sldId="2147483740"/>
            <pc:sldLayoutMk cId="3440577584" sldId="2147483744"/>
          </pc:sldLayoutMkLst>
        </pc:sldLayoutChg>
        <pc:sldLayoutChg chg="add del mod replId">
          <pc:chgData name="Jazmin Leona Dawes (2015980)" userId="S::2015980@student.uwtsd.ac.uk::fdc99597-4b04-4bf9-b5b4-7f6b823e46b7" providerId="AD" clId="Web-{D30C7C28-C88D-803D-3FA7-F86511EDDF05}" dt="2021-10-22T14:35:34.790" v="236"/>
          <pc:sldLayoutMkLst>
            <pc:docMk/>
            <pc:sldMasterMk cId="1035440562" sldId="2147483740"/>
            <pc:sldLayoutMk cId="2934321654" sldId="2147483745"/>
          </pc:sldLayoutMkLst>
        </pc:sldLayoutChg>
        <pc:sldLayoutChg chg="add del mod replId">
          <pc:chgData name="Jazmin Leona Dawes (2015980)" userId="S::2015980@student.uwtsd.ac.uk::fdc99597-4b04-4bf9-b5b4-7f6b823e46b7" providerId="AD" clId="Web-{D30C7C28-C88D-803D-3FA7-F86511EDDF05}" dt="2021-10-22T14:35:34.790" v="236"/>
          <pc:sldLayoutMkLst>
            <pc:docMk/>
            <pc:sldMasterMk cId="1035440562" sldId="2147483740"/>
            <pc:sldLayoutMk cId="664992708" sldId="2147483746"/>
          </pc:sldLayoutMkLst>
        </pc:sldLayoutChg>
        <pc:sldLayoutChg chg="add del mod replId">
          <pc:chgData name="Jazmin Leona Dawes (2015980)" userId="S::2015980@student.uwtsd.ac.uk::fdc99597-4b04-4bf9-b5b4-7f6b823e46b7" providerId="AD" clId="Web-{D30C7C28-C88D-803D-3FA7-F86511EDDF05}" dt="2021-10-22T14:35:34.790" v="236"/>
          <pc:sldLayoutMkLst>
            <pc:docMk/>
            <pc:sldMasterMk cId="1035440562" sldId="2147483740"/>
            <pc:sldLayoutMk cId="2280916563" sldId="2147483747"/>
          </pc:sldLayoutMkLst>
        </pc:sldLayoutChg>
        <pc:sldLayoutChg chg="add del mod replId">
          <pc:chgData name="Jazmin Leona Dawes (2015980)" userId="S::2015980@student.uwtsd.ac.uk::fdc99597-4b04-4bf9-b5b4-7f6b823e46b7" providerId="AD" clId="Web-{D30C7C28-C88D-803D-3FA7-F86511EDDF05}" dt="2021-10-22T14:35:34.790" v="236"/>
          <pc:sldLayoutMkLst>
            <pc:docMk/>
            <pc:sldMasterMk cId="1035440562" sldId="2147483740"/>
            <pc:sldLayoutMk cId="2988511116" sldId="2147483748"/>
          </pc:sldLayoutMkLst>
        </pc:sldLayoutChg>
        <pc:sldLayoutChg chg="add del mod replId">
          <pc:chgData name="Jazmin Leona Dawes (2015980)" userId="S::2015980@student.uwtsd.ac.uk::fdc99597-4b04-4bf9-b5b4-7f6b823e46b7" providerId="AD" clId="Web-{D30C7C28-C88D-803D-3FA7-F86511EDDF05}" dt="2021-10-22T14:35:34.790" v="236"/>
          <pc:sldLayoutMkLst>
            <pc:docMk/>
            <pc:sldMasterMk cId="1035440562" sldId="2147483740"/>
            <pc:sldLayoutMk cId="677583267" sldId="2147483749"/>
          </pc:sldLayoutMkLst>
        </pc:sldLayoutChg>
        <pc:sldLayoutChg chg="add del mod replId">
          <pc:chgData name="Jazmin Leona Dawes (2015980)" userId="S::2015980@student.uwtsd.ac.uk::fdc99597-4b04-4bf9-b5b4-7f6b823e46b7" providerId="AD" clId="Web-{D30C7C28-C88D-803D-3FA7-F86511EDDF05}" dt="2021-10-22T14:35:34.790" v="236"/>
          <pc:sldLayoutMkLst>
            <pc:docMk/>
            <pc:sldMasterMk cId="1035440562" sldId="2147483740"/>
            <pc:sldLayoutMk cId="2492222192" sldId="2147483750"/>
          </pc:sldLayoutMkLst>
        </pc:sldLayoutChg>
        <pc:sldLayoutChg chg="add del mod replId">
          <pc:chgData name="Jazmin Leona Dawes (2015980)" userId="S::2015980@student.uwtsd.ac.uk::fdc99597-4b04-4bf9-b5b4-7f6b823e46b7" providerId="AD" clId="Web-{D30C7C28-C88D-803D-3FA7-F86511EDDF05}" dt="2021-10-22T14:35:34.790" v="236"/>
          <pc:sldLayoutMkLst>
            <pc:docMk/>
            <pc:sldMasterMk cId="1035440562" sldId="2147483740"/>
            <pc:sldLayoutMk cId="3611127887" sldId="2147483751"/>
          </pc:sldLayoutMkLst>
        </pc:sldLayoutChg>
        <pc:sldLayoutChg chg="add del mod replId">
          <pc:chgData name="Jazmin Leona Dawes (2015980)" userId="S::2015980@student.uwtsd.ac.uk::fdc99597-4b04-4bf9-b5b4-7f6b823e46b7" providerId="AD" clId="Web-{D30C7C28-C88D-803D-3FA7-F86511EDDF05}" dt="2021-10-22T14:35:34.790" v="236"/>
          <pc:sldLayoutMkLst>
            <pc:docMk/>
            <pc:sldMasterMk cId="1035440562" sldId="2147483740"/>
            <pc:sldLayoutMk cId="4185506896" sldId="2147483752"/>
          </pc:sldLayoutMkLst>
        </pc:sldLayoutChg>
        <pc:sldLayoutChg chg="add del mod replId">
          <pc:chgData name="Jazmin Leona Dawes (2015980)" userId="S::2015980@student.uwtsd.ac.uk::fdc99597-4b04-4bf9-b5b4-7f6b823e46b7" providerId="AD" clId="Web-{D30C7C28-C88D-803D-3FA7-F86511EDDF05}" dt="2021-10-22T14:35:34.790" v="236"/>
          <pc:sldLayoutMkLst>
            <pc:docMk/>
            <pc:sldMasterMk cId="1035440562" sldId="2147483740"/>
            <pc:sldLayoutMk cId="2090078614" sldId="2147483753"/>
          </pc:sldLayoutMkLst>
        </pc:sldLayoutChg>
        <pc:sldLayoutChg chg="add del mod replId">
          <pc:chgData name="Jazmin Leona Dawes (2015980)" userId="S::2015980@student.uwtsd.ac.uk::fdc99597-4b04-4bf9-b5b4-7f6b823e46b7" providerId="AD" clId="Web-{D30C7C28-C88D-803D-3FA7-F86511EDDF05}" dt="2021-10-22T14:35:34.790" v="236"/>
          <pc:sldLayoutMkLst>
            <pc:docMk/>
            <pc:sldMasterMk cId="1035440562" sldId="2147483740"/>
            <pc:sldLayoutMk cId="3987454395" sldId="2147483754"/>
          </pc:sldLayoutMkLst>
        </pc:sldLayoutChg>
        <pc:sldLayoutChg chg="add del mod replId">
          <pc:chgData name="Jazmin Leona Dawes (2015980)" userId="S::2015980@student.uwtsd.ac.uk::fdc99597-4b04-4bf9-b5b4-7f6b823e46b7" providerId="AD" clId="Web-{D30C7C28-C88D-803D-3FA7-F86511EDDF05}" dt="2021-10-22T14:35:34.790" v="236"/>
          <pc:sldLayoutMkLst>
            <pc:docMk/>
            <pc:sldMasterMk cId="1035440562" sldId="2147483740"/>
            <pc:sldLayoutMk cId="3697387" sldId="2147483755"/>
          </pc:sldLayoutMkLst>
        </pc:sldLayoutChg>
        <pc:sldLayoutChg chg="add del mod replId">
          <pc:chgData name="Jazmin Leona Dawes (2015980)" userId="S::2015980@student.uwtsd.ac.uk::fdc99597-4b04-4bf9-b5b4-7f6b823e46b7" providerId="AD" clId="Web-{D30C7C28-C88D-803D-3FA7-F86511EDDF05}" dt="2021-10-22T14:35:34.790" v="236"/>
          <pc:sldLayoutMkLst>
            <pc:docMk/>
            <pc:sldMasterMk cId="1035440562" sldId="2147483740"/>
            <pc:sldLayoutMk cId="2291704981" sldId="2147483756"/>
          </pc:sldLayoutMkLst>
        </pc:sldLayoutChg>
        <pc:sldLayoutChg chg="add del mod replId">
          <pc:chgData name="Jazmin Leona Dawes (2015980)" userId="S::2015980@student.uwtsd.ac.uk::fdc99597-4b04-4bf9-b5b4-7f6b823e46b7" providerId="AD" clId="Web-{D30C7C28-C88D-803D-3FA7-F86511EDDF05}" dt="2021-10-22T14:35:34.790" v="236"/>
          <pc:sldLayoutMkLst>
            <pc:docMk/>
            <pc:sldMasterMk cId="1035440562" sldId="2147483740"/>
            <pc:sldLayoutMk cId="2777002552" sldId="2147483757"/>
          </pc:sldLayoutMkLst>
        </pc:sldLayoutChg>
      </pc:sldMasterChg>
      <pc:sldMasterChg chg="add del addSldLayout delSldLayout modSldLayout">
        <pc:chgData name="Jazmin Leona Dawes (2015980)" userId="S::2015980@student.uwtsd.ac.uk::fdc99597-4b04-4bf9-b5b4-7f6b823e46b7" providerId="AD" clId="Web-{D30C7C28-C88D-803D-3FA7-F86511EDDF05}" dt="2021-10-22T14:54:10.392" v="261"/>
        <pc:sldMasterMkLst>
          <pc:docMk/>
          <pc:sldMasterMk cId="2951561518" sldId="2147483758"/>
        </pc:sldMasterMkLst>
        <pc:sldLayoutChg chg="add del mod replId">
          <pc:chgData name="Jazmin Leona Dawes (2015980)" userId="S::2015980@student.uwtsd.ac.uk::fdc99597-4b04-4bf9-b5b4-7f6b823e46b7" providerId="AD" clId="Web-{D30C7C28-C88D-803D-3FA7-F86511EDDF05}" dt="2021-10-22T14:54:10.392" v="261"/>
          <pc:sldLayoutMkLst>
            <pc:docMk/>
            <pc:sldMasterMk cId="2951561518" sldId="2147483758"/>
            <pc:sldLayoutMk cId="828809746" sldId="2147483759"/>
          </pc:sldLayoutMkLst>
        </pc:sldLayoutChg>
        <pc:sldLayoutChg chg="add del mod replId">
          <pc:chgData name="Jazmin Leona Dawes (2015980)" userId="S::2015980@student.uwtsd.ac.uk::fdc99597-4b04-4bf9-b5b4-7f6b823e46b7" providerId="AD" clId="Web-{D30C7C28-C88D-803D-3FA7-F86511EDDF05}" dt="2021-10-22T14:54:10.392" v="261"/>
          <pc:sldLayoutMkLst>
            <pc:docMk/>
            <pc:sldMasterMk cId="2951561518" sldId="2147483758"/>
            <pc:sldLayoutMk cId="2425941936" sldId="2147483760"/>
          </pc:sldLayoutMkLst>
        </pc:sldLayoutChg>
        <pc:sldLayoutChg chg="add del mod replId">
          <pc:chgData name="Jazmin Leona Dawes (2015980)" userId="S::2015980@student.uwtsd.ac.uk::fdc99597-4b04-4bf9-b5b4-7f6b823e46b7" providerId="AD" clId="Web-{D30C7C28-C88D-803D-3FA7-F86511EDDF05}" dt="2021-10-22T14:54:10.392" v="261"/>
          <pc:sldLayoutMkLst>
            <pc:docMk/>
            <pc:sldMasterMk cId="2951561518" sldId="2147483758"/>
            <pc:sldLayoutMk cId="54558698" sldId="2147483761"/>
          </pc:sldLayoutMkLst>
        </pc:sldLayoutChg>
        <pc:sldLayoutChg chg="add del mod replId">
          <pc:chgData name="Jazmin Leona Dawes (2015980)" userId="S::2015980@student.uwtsd.ac.uk::fdc99597-4b04-4bf9-b5b4-7f6b823e46b7" providerId="AD" clId="Web-{D30C7C28-C88D-803D-3FA7-F86511EDDF05}" dt="2021-10-22T14:54:10.392" v="261"/>
          <pc:sldLayoutMkLst>
            <pc:docMk/>
            <pc:sldMasterMk cId="2951561518" sldId="2147483758"/>
            <pc:sldLayoutMk cId="1958880970" sldId="2147483762"/>
          </pc:sldLayoutMkLst>
        </pc:sldLayoutChg>
        <pc:sldLayoutChg chg="add del mod replId">
          <pc:chgData name="Jazmin Leona Dawes (2015980)" userId="S::2015980@student.uwtsd.ac.uk::fdc99597-4b04-4bf9-b5b4-7f6b823e46b7" providerId="AD" clId="Web-{D30C7C28-C88D-803D-3FA7-F86511EDDF05}" dt="2021-10-22T14:54:10.392" v="261"/>
          <pc:sldLayoutMkLst>
            <pc:docMk/>
            <pc:sldMasterMk cId="2951561518" sldId="2147483758"/>
            <pc:sldLayoutMk cId="1633141865" sldId="2147483763"/>
          </pc:sldLayoutMkLst>
        </pc:sldLayoutChg>
        <pc:sldLayoutChg chg="add del mod replId">
          <pc:chgData name="Jazmin Leona Dawes (2015980)" userId="S::2015980@student.uwtsd.ac.uk::fdc99597-4b04-4bf9-b5b4-7f6b823e46b7" providerId="AD" clId="Web-{D30C7C28-C88D-803D-3FA7-F86511EDDF05}" dt="2021-10-22T14:54:10.392" v="261"/>
          <pc:sldLayoutMkLst>
            <pc:docMk/>
            <pc:sldMasterMk cId="2951561518" sldId="2147483758"/>
            <pc:sldLayoutMk cId="2406447742" sldId="2147483764"/>
          </pc:sldLayoutMkLst>
        </pc:sldLayoutChg>
        <pc:sldLayoutChg chg="add del mod replId">
          <pc:chgData name="Jazmin Leona Dawes (2015980)" userId="S::2015980@student.uwtsd.ac.uk::fdc99597-4b04-4bf9-b5b4-7f6b823e46b7" providerId="AD" clId="Web-{D30C7C28-C88D-803D-3FA7-F86511EDDF05}" dt="2021-10-22T14:54:10.392" v="261"/>
          <pc:sldLayoutMkLst>
            <pc:docMk/>
            <pc:sldMasterMk cId="2951561518" sldId="2147483758"/>
            <pc:sldLayoutMk cId="1512766894" sldId="2147483765"/>
          </pc:sldLayoutMkLst>
        </pc:sldLayoutChg>
        <pc:sldLayoutChg chg="add del mod replId">
          <pc:chgData name="Jazmin Leona Dawes (2015980)" userId="S::2015980@student.uwtsd.ac.uk::fdc99597-4b04-4bf9-b5b4-7f6b823e46b7" providerId="AD" clId="Web-{D30C7C28-C88D-803D-3FA7-F86511EDDF05}" dt="2021-10-22T14:54:10.392" v="261"/>
          <pc:sldLayoutMkLst>
            <pc:docMk/>
            <pc:sldMasterMk cId="2951561518" sldId="2147483758"/>
            <pc:sldLayoutMk cId="2041652895" sldId="2147483766"/>
          </pc:sldLayoutMkLst>
        </pc:sldLayoutChg>
        <pc:sldLayoutChg chg="add del mod replId">
          <pc:chgData name="Jazmin Leona Dawes (2015980)" userId="S::2015980@student.uwtsd.ac.uk::fdc99597-4b04-4bf9-b5b4-7f6b823e46b7" providerId="AD" clId="Web-{D30C7C28-C88D-803D-3FA7-F86511EDDF05}" dt="2021-10-22T14:54:10.392" v="261"/>
          <pc:sldLayoutMkLst>
            <pc:docMk/>
            <pc:sldMasterMk cId="2951561518" sldId="2147483758"/>
            <pc:sldLayoutMk cId="2889864475" sldId="2147483767"/>
          </pc:sldLayoutMkLst>
        </pc:sldLayoutChg>
        <pc:sldLayoutChg chg="add del mod replId">
          <pc:chgData name="Jazmin Leona Dawes (2015980)" userId="S::2015980@student.uwtsd.ac.uk::fdc99597-4b04-4bf9-b5b4-7f6b823e46b7" providerId="AD" clId="Web-{D30C7C28-C88D-803D-3FA7-F86511EDDF05}" dt="2021-10-22T14:54:10.392" v="261"/>
          <pc:sldLayoutMkLst>
            <pc:docMk/>
            <pc:sldMasterMk cId="2951561518" sldId="2147483758"/>
            <pc:sldLayoutMk cId="2525371041" sldId="2147483768"/>
          </pc:sldLayoutMkLst>
        </pc:sldLayoutChg>
        <pc:sldLayoutChg chg="add del mod replId">
          <pc:chgData name="Jazmin Leona Dawes (2015980)" userId="S::2015980@student.uwtsd.ac.uk::fdc99597-4b04-4bf9-b5b4-7f6b823e46b7" providerId="AD" clId="Web-{D30C7C28-C88D-803D-3FA7-F86511EDDF05}" dt="2021-10-22T14:54:10.392" v="261"/>
          <pc:sldLayoutMkLst>
            <pc:docMk/>
            <pc:sldMasterMk cId="2951561518" sldId="2147483758"/>
            <pc:sldLayoutMk cId="3541350825" sldId="2147483769"/>
          </pc:sldLayoutMkLst>
        </pc:sldLayoutChg>
      </pc:sldMasterChg>
      <pc:sldMasterChg chg="add del addSldLayout delSldLayout modSldLayout">
        <pc:chgData name="Jazmin Leona Dawes (2015980)" userId="S::2015980@student.uwtsd.ac.uk::fdc99597-4b04-4bf9-b5b4-7f6b823e46b7" providerId="AD" clId="Web-{D30C7C28-C88D-803D-3FA7-F86511EDDF05}" dt="2021-10-22T14:54:18.283" v="262"/>
        <pc:sldMasterMkLst>
          <pc:docMk/>
          <pc:sldMasterMk cId="3555088832" sldId="2147483770"/>
        </pc:sldMasterMkLst>
        <pc:sldLayoutChg chg="add del mod replId">
          <pc:chgData name="Jazmin Leona Dawes (2015980)" userId="S::2015980@student.uwtsd.ac.uk::fdc99597-4b04-4bf9-b5b4-7f6b823e46b7" providerId="AD" clId="Web-{D30C7C28-C88D-803D-3FA7-F86511EDDF05}" dt="2021-10-22T14:54:18.283" v="262"/>
          <pc:sldLayoutMkLst>
            <pc:docMk/>
            <pc:sldMasterMk cId="3555088832" sldId="2147483770"/>
            <pc:sldLayoutMk cId="2143581079" sldId="2147483771"/>
          </pc:sldLayoutMkLst>
        </pc:sldLayoutChg>
        <pc:sldLayoutChg chg="add del mod replId">
          <pc:chgData name="Jazmin Leona Dawes (2015980)" userId="S::2015980@student.uwtsd.ac.uk::fdc99597-4b04-4bf9-b5b4-7f6b823e46b7" providerId="AD" clId="Web-{D30C7C28-C88D-803D-3FA7-F86511EDDF05}" dt="2021-10-22T14:54:18.283" v="262"/>
          <pc:sldLayoutMkLst>
            <pc:docMk/>
            <pc:sldMasterMk cId="3555088832" sldId="2147483770"/>
            <pc:sldLayoutMk cId="2608724861" sldId="2147483772"/>
          </pc:sldLayoutMkLst>
        </pc:sldLayoutChg>
        <pc:sldLayoutChg chg="add del mod replId">
          <pc:chgData name="Jazmin Leona Dawes (2015980)" userId="S::2015980@student.uwtsd.ac.uk::fdc99597-4b04-4bf9-b5b4-7f6b823e46b7" providerId="AD" clId="Web-{D30C7C28-C88D-803D-3FA7-F86511EDDF05}" dt="2021-10-22T14:54:18.283" v="262"/>
          <pc:sldLayoutMkLst>
            <pc:docMk/>
            <pc:sldMasterMk cId="3555088832" sldId="2147483770"/>
            <pc:sldLayoutMk cId="3006950686" sldId="2147483773"/>
          </pc:sldLayoutMkLst>
        </pc:sldLayoutChg>
        <pc:sldLayoutChg chg="add del mod replId">
          <pc:chgData name="Jazmin Leona Dawes (2015980)" userId="S::2015980@student.uwtsd.ac.uk::fdc99597-4b04-4bf9-b5b4-7f6b823e46b7" providerId="AD" clId="Web-{D30C7C28-C88D-803D-3FA7-F86511EDDF05}" dt="2021-10-22T14:54:18.283" v="262"/>
          <pc:sldLayoutMkLst>
            <pc:docMk/>
            <pc:sldMasterMk cId="3555088832" sldId="2147483770"/>
            <pc:sldLayoutMk cId="2749115529" sldId="2147483774"/>
          </pc:sldLayoutMkLst>
        </pc:sldLayoutChg>
        <pc:sldLayoutChg chg="add del mod replId">
          <pc:chgData name="Jazmin Leona Dawes (2015980)" userId="S::2015980@student.uwtsd.ac.uk::fdc99597-4b04-4bf9-b5b4-7f6b823e46b7" providerId="AD" clId="Web-{D30C7C28-C88D-803D-3FA7-F86511EDDF05}" dt="2021-10-22T14:54:18.283" v="262"/>
          <pc:sldLayoutMkLst>
            <pc:docMk/>
            <pc:sldMasterMk cId="3555088832" sldId="2147483770"/>
            <pc:sldLayoutMk cId="4244240855" sldId="2147483775"/>
          </pc:sldLayoutMkLst>
        </pc:sldLayoutChg>
        <pc:sldLayoutChg chg="add del mod replId">
          <pc:chgData name="Jazmin Leona Dawes (2015980)" userId="S::2015980@student.uwtsd.ac.uk::fdc99597-4b04-4bf9-b5b4-7f6b823e46b7" providerId="AD" clId="Web-{D30C7C28-C88D-803D-3FA7-F86511EDDF05}" dt="2021-10-22T14:54:18.283" v="262"/>
          <pc:sldLayoutMkLst>
            <pc:docMk/>
            <pc:sldMasterMk cId="3555088832" sldId="2147483770"/>
            <pc:sldLayoutMk cId="2874527693" sldId="2147483776"/>
          </pc:sldLayoutMkLst>
        </pc:sldLayoutChg>
        <pc:sldLayoutChg chg="add del mod replId">
          <pc:chgData name="Jazmin Leona Dawes (2015980)" userId="S::2015980@student.uwtsd.ac.uk::fdc99597-4b04-4bf9-b5b4-7f6b823e46b7" providerId="AD" clId="Web-{D30C7C28-C88D-803D-3FA7-F86511EDDF05}" dt="2021-10-22T14:54:18.283" v="262"/>
          <pc:sldLayoutMkLst>
            <pc:docMk/>
            <pc:sldMasterMk cId="3555088832" sldId="2147483770"/>
            <pc:sldLayoutMk cId="1683874948" sldId="2147483777"/>
          </pc:sldLayoutMkLst>
        </pc:sldLayoutChg>
        <pc:sldLayoutChg chg="add del mod replId">
          <pc:chgData name="Jazmin Leona Dawes (2015980)" userId="S::2015980@student.uwtsd.ac.uk::fdc99597-4b04-4bf9-b5b4-7f6b823e46b7" providerId="AD" clId="Web-{D30C7C28-C88D-803D-3FA7-F86511EDDF05}" dt="2021-10-22T14:54:18.283" v="262"/>
          <pc:sldLayoutMkLst>
            <pc:docMk/>
            <pc:sldMasterMk cId="3555088832" sldId="2147483770"/>
            <pc:sldLayoutMk cId="2224630996" sldId="2147483778"/>
          </pc:sldLayoutMkLst>
        </pc:sldLayoutChg>
        <pc:sldLayoutChg chg="add del mod replId">
          <pc:chgData name="Jazmin Leona Dawes (2015980)" userId="S::2015980@student.uwtsd.ac.uk::fdc99597-4b04-4bf9-b5b4-7f6b823e46b7" providerId="AD" clId="Web-{D30C7C28-C88D-803D-3FA7-F86511EDDF05}" dt="2021-10-22T14:54:18.283" v="262"/>
          <pc:sldLayoutMkLst>
            <pc:docMk/>
            <pc:sldMasterMk cId="3555088832" sldId="2147483770"/>
            <pc:sldLayoutMk cId="1978240892" sldId="2147483779"/>
          </pc:sldLayoutMkLst>
        </pc:sldLayoutChg>
        <pc:sldLayoutChg chg="add del mod replId">
          <pc:chgData name="Jazmin Leona Dawes (2015980)" userId="S::2015980@student.uwtsd.ac.uk::fdc99597-4b04-4bf9-b5b4-7f6b823e46b7" providerId="AD" clId="Web-{D30C7C28-C88D-803D-3FA7-F86511EDDF05}" dt="2021-10-22T14:54:18.283" v="262"/>
          <pc:sldLayoutMkLst>
            <pc:docMk/>
            <pc:sldMasterMk cId="3555088832" sldId="2147483770"/>
            <pc:sldLayoutMk cId="3305097225" sldId="2147483780"/>
          </pc:sldLayoutMkLst>
        </pc:sldLayoutChg>
        <pc:sldLayoutChg chg="add del mod replId">
          <pc:chgData name="Jazmin Leona Dawes (2015980)" userId="S::2015980@student.uwtsd.ac.uk::fdc99597-4b04-4bf9-b5b4-7f6b823e46b7" providerId="AD" clId="Web-{D30C7C28-C88D-803D-3FA7-F86511EDDF05}" dt="2021-10-22T14:54:18.283" v="262"/>
          <pc:sldLayoutMkLst>
            <pc:docMk/>
            <pc:sldMasterMk cId="3555088832" sldId="2147483770"/>
            <pc:sldLayoutMk cId="1888162905" sldId="2147483781"/>
          </pc:sldLayoutMkLst>
        </pc:sldLayoutChg>
      </pc:sldMasterChg>
      <pc:sldMasterChg chg="add del addSldLayout delSldLayout modSldLayout">
        <pc:chgData name="Jazmin Leona Dawes (2015980)" userId="S::2015980@student.uwtsd.ac.uk::fdc99597-4b04-4bf9-b5b4-7f6b823e46b7" providerId="AD" clId="Web-{D30C7C28-C88D-803D-3FA7-F86511EDDF05}" dt="2021-10-22T14:54:44.143" v="263"/>
        <pc:sldMasterMkLst>
          <pc:docMk/>
          <pc:sldMasterMk cId="1689154348" sldId="2147483782"/>
        </pc:sldMasterMkLst>
        <pc:sldLayoutChg chg="add del mod replId">
          <pc:chgData name="Jazmin Leona Dawes (2015980)" userId="S::2015980@student.uwtsd.ac.uk::fdc99597-4b04-4bf9-b5b4-7f6b823e46b7" providerId="AD" clId="Web-{D30C7C28-C88D-803D-3FA7-F86511EDDF05}" dt="2021-10-22T14:54:44.143" v="263"/>
          <pc:sldLayoutMkLst>
            <pc:docMk/>
            <pc:sldMasterMk cId="1689154348" sldId="2147483782"/>
            <pc:sldLayoutMk cId="1829554688" sldId="2147483783"/>
          </pc:sldLayoutMkLst>
        </pc:sldLayoutChg>
        <pc:sldLayoutChg chg="add del mod replId">
          <pc:chgData name="Jazmin Leona Dawes (2015980)" userId="S::2015980@student.uwtsd.ac.uk::fdc99597-4b04-4bf9-b5b4-7f6b823e46b7" providerId="AD" clId="Web-{D30C7C28-C88D-803D-3FA7-F86511EDDF05}" dt="2021-10-22T14:54:44.143" v="263"/>
          <pc:sldLayoutMkLst>
            <pc:docMk/>
            <pc:sldMasterMk cId="1689154348" sldId="2147483782"/>
            <pc:sldLayoutMk cId="1484825980" sldId="2147483784"/>
          </pc:sldLayoutMkLst>
        </pc:sldLayoutChg>
        <pc:sldLayoutChg chg="add del mod replId">
          <pc:chgData name="Jazmin Leona Dawes (2015980)" userId="S::2015980@student.uwtsd.ac.uk::fdc99597-4b04-4bf9-b5b4-7f6b823e46b7" providerId="AD" clId="Web-{D30C7C28-C88D-803D-3FA7-F86511EDDF05}" dt="2021-10-22T14:54:44.143" v="263"/>
          <pc:sldLayoutMkLst>
            <pc:docMk/>
            <pc:sldMasterMk cId="1689154348" sldId="2147483782"/>
            <pc:sldLayoutMk cId="732958540" sldId="2147483785"/>
          </pc:sldLayoutMkLst>
        </pc:sldLayoutChg>
        <pc:sldLayoutChg chg="add del mod replId">
          <pc:chgData name="Jazmin Leona Dawes (2015980)" userId="S::2015980@student.uwtsd.ac.uk::fdc99597-4b04-4bf9-b5b4-7f6b823e46b7" providerId="AD" clId="Web-{D30C7C28-C88D-803D-3FA7-F86511EDDF05}" dt="2021-10-22T14:54:44.143" v="263"/>
          <pc:sldLayoutMkLst>
            <pc:docMk/>
            <pc:sldMasterMk cId="1689154348" sldId="2147483782"/>
            <pc:sldLayoutMk cId="1369665081" sldId="2147483786"/>
          </pc:sldLayoutMkLst>
        </pc:sldLayoutChg>
        <pc:sldLayoutChg chg="add del mod replId">
          <pc:chgData name="Jazmin Leona Dawes (2015980)" userId="S::2015980@student.uwtsd.ac.uk::fdc99597-4b04-4bf9-b5b4-7f6b823e46b7" providerId="AD" clId="Web-{D30C7C28-C88D-803D-3FA7-F86511EDDF05}" dt="2021-10-22T14:54:44.143" v="263"/>
          <pc:sldLayoutMkLst>
            <pc:docMk/>
            <pc:sldMasterMk cId="1689154348" sldId="2147483782"/>
            <pc:sldLayoutMk cId="2748337820" sldId="2147483787"/>
          </pc:sldLayoutMkLst>
        </pc:sldLayoutChg>
        <pc:sldLayoutChg chg="add del mod replId">
          <pc:chgData name="Jazmin Leona Dawes (2015980)" userId="S::2015980@student.uwtsd.ac.uk::fdc99597-4b04-4bf9-b5b4-7f6b823e46b7" providerId="AD" clId="Web-{D30C7C28-C88D-803D-3FA7-F86511EDDF05}" dt="2021-10-22T14:54:44.143" v="263"/>
          <pc:sldLayoutMkLst>
            <pc:docMk/>
            <pc:sldMasterMk cId="1689154348" sldId="2147483782"/>
            <pc:sldLayoutMk cId="3689319251" sldId="2147483788"/>
          </pc:sldLayoutMkLst>
        </pc:sldLayoutChg>
        <pc:sldLayoutChg chg="add del mod replId">
          <pc:chgData name="Jazmin Leona Dawes (2015980)" userId="S::2015980@student.uwtsd.ac.uk::fdc99597-4b04-4bf9-b5b4-7f6b823e46b7" providerId="AD" clId="Web-{D30C7C28-C88D-803D-3FA7-F86511EDDF05}" dt="2021-10-22T14:54:44.143" v="263"/>
          <pc:sldLayoutMkLst>
            <pc:docMk/>
            <pc:sldMasterMk cId="1689154348" sldId="2147483782"/>
            <pc:sldLayoutMk cId="305351394" sldId="2147483789"/>
          </pc:sldLayoutMkLst>
        </pc:sldLayoutChg>
        <pc:sldLayoutChg chg="add del mod replId">
          <pc:chgData name="Jazmin Leona Dawes (2015980)" userId="S::2015980@student.uwtsd.ac.uk::fdc99597-4b04-4bf9-b5b4-7f6b823e46b7" providerId="AD" clId="Web-{D30C7C28-C88D-803D-3FA7-F86511EDDF05}" dt="2021-10-22T14:54:44.143" v="263"/>
          <pc:sldLayoutMkLst>
            <pc:docMk/>
            <pc:sldMasterMk cId="1689154348" sldId="2147483782"/>
            <pc:sldLayoutMk cId="1224800259" sldId="2147483790"/>
          </pc:sldLayoutMkLst>
        </pc:sldLayoutChg>
        <pc:sldLayoutChg chg="add del mod replId">
          <pc:chgData name="Jazmin Leona Dawes (2015980)" userId="S::2015980@student.uwtsd.ac.uk::fdc99597-4b04-4bf9-b5b4-7f6b823e46b7" providerId="AD" clId="Web-{D30C7C28-C88D-803D-3FA7-F86511EDDF05}" dt="2021-10-22T14:54:44.143" v="263"/>
          <pc:sldLayoutMkLst>
            <pc:docMk/>
            <pc:sldMasterMk cId="1689154348" sldId="2147483782"/>
            <pc:sldLayoutMk cId="3174884474" sldId="2147483791"/>
          </pc:sldLayoutMkLst>
        </pc:sldLayoutChg>
        <pc:sldLayoutChg chg="add del mod replId">
          <pc:chgData name="Jazmin Leona Dawes (2015980)" userId="S::2015980@student.uwtsd.ac.uk::fdc99597-4b04-4bf9-b5b4-7f6b823e46b7" providerId="AD" clId="Web-{D30C7C28-C88D-803D-3FA7-F86511EDDF05}" dt="2021-10-22T14:54:44.143" v="263"/>
          <pc:sldLayoutMkLst>
            <pc:docMk/>
            <pc:sldMasterMk cId="1689154348" sldId="2147483782"/>
            <pc:sldLayoutMk cId="1381624466" sldId="2147483792"/>
          </pc:sldLayoutMkLst>
        </pc:sldLayoutChg>
        <pc:sldLayoutChg chg="add del mod replId">
          <pc:chgData name="Jazmin Leona Dawes (2015980)" userId="S::2015980@student.uwtsd.ac.uk::fdc99597-4b04-4bf9-b5b4-7f6b823e46b7" providerId="AD" clId="Web-{D30C7C28-C88D-803D-3FA7-F86511EDDF05}" dt="2021-10-22T14:54:44.143" v="263"/>
          <pc:sldLayoutMkLst>
            <pc:docMk/>
            <pc:sldMasterMk cId="1689154348" sldId="2147483782"/>
            <pc:sldLayoutMk cId="3376664574" sldId="2147483793"/>
          </pc:sldLayoutMkLst>
        </pc:sldLayoutChg>
      </pc:sldMasterChg>
      <pc:sldMasterChg chg="add del addSldLayout delSldLayout modSldLayout">
        <pc:chgData name="Jazmin Leona Dawes (2015980)" userId="S::2015980@student.uwtsd.ac.uk::fdc99597-4b04-4bf9-b5b4-7f6b823e46b7" providerId="AD" clId="Web-{D30C7C28-C88D-803D-3FA7-F86511EDDF05}" dt="2021-10-22T14:54:52.987" v="264"/>
        <pc:sldMasterMkLst>
          <pc:docMk/>
          <pc:sldMasterMk cId="1110710871" sldId="2147483794"/>
        </pc:sldMasterMkLst>
        <pc:sldLayoutChg chg="add del mod replId">
          <pc:chgData name="Jazmin Leona Dawes (2015980)" userId="S::2015980@student.uwtsd.ac.uk::fdc99597-4b04-4bf9-b5b4-7f6b823e46b7" providerId="AD" clId="Web-{D30C7C28-C88D-803D-3FA7-F86511EDDF05}" dt="2021-10-22T14:54:52.987" v="264"/>
          <pc:sldLayoutMkLst>
            <pc:docMk/>
            <pc:sldMasterMk cId="1110710871" sldId="2147483794"/>
            <pc:sldLayoutMk cId="3225634157" sldId="2147483795"/>
          </pc:sldLayoutMkLst>
        </pc:sldLayoutChg>
        <pc:sldLayoutChg chg="add del mod replId">
          <pc:chgData name="Jazmin Leona Dawes (2015980)" userId="S::2015980@student.uwtsd.ac.uk::fdc99597-4b04-4bf9-b5b4-7f6b823e46b7" providerId="AD" clId="Web-{D30C7C28-C88D-803D-3FA7-F86511EDDF05}" dt="2021-10-22T14:54:52.987" v="264"/>
          <pc:sldLayoutMkLst>
            <pc:docMk/>
            <pc:sldMasterMk cId="1110710871" sldId="2147483794"/>
            <pc:sldLayoutMk cId="3817956940" sldId="2147483796"/>
          </pc:sldLayoutMkLst>
        </pc:sldLayoutChg>
        <pc:sldLayoutChg chg="add del mod replId">
          <pc:chgData name="Jazmin Leona Dawes (2015980)" userId="S::2015980@student.uwtsd.ac.uk::fdc99597-4b04-4bf9-b5b4-7f6b823e46b7" providerId="AD" clId="Web-{D30C7C28-C88D-803D-3FA7-F86511EDDF05}" dt="2021-10-22T14:54:52.987" v="264"/>
          <pc:sldLayoutMkLst>
            <pc:docMk/>
            <pc:sldMasterMk cId="1110710871" sldId="2147483794"/>
            <pc:sldLayoutMk cId="1008568003" sldId="2147483797"/>
          </pc:sldLayoutMkLst>
        </pc:sldLayoutChg>
        <pc:sldLayoutChg chg="add del mod replId">
          <pc:chgData name="Jazmin Leona Dawes (2015980)" userId="S::2015980@student.uwtsd.ac.uk::fdc99597-4b04-4bf9-b5b4-7f6b823e46b7" providerId="AD" clId="Web-{D30C7C28-C88D-803D-3FA7-F86511EDDF05}" dt="2021-10-22T14:54:52.987" v="264"/>
          <pc:sldLayoutMkLst>
            <pc:docMk/>
            <pc:sldMasterMk cId="1110710871" sldId="2147483794"/>
            <pc:sldLayoutMk cId="1768589682" sldId="2147483798"/>
          </pc:sldLayoutMkLst>
        </pc:sldLayoutChg>
        <pc:sldLayoutChg chg="add del mod replId">
          <pc:chgData name="Jazmin Leona Dawes (2015980)" userId="S::2015980@student.uwtsd.ac.uk::fdc99597-4b04-4bf9-b5b4-7f6b823e46b7" providerId="AD" clId="Web-{D30C7C28-C88D-803D-3FA7-F86511EDDF05}" dt="2021-10-22T14:54:52.987" v="264"/>
          <pc:sldLayoutMkLst>
            <pc:docMk/>
            <pc:sldMasterMk cId="1110710871" sldId="2147483794"/>
            <pc:sldLayoutMk cId="2339675277" sldId="2147483799"/>
          </pc:sldLayoutMkLst>
        </pc:sldLayoutChg>
        <pc:sldLayoutChg chg="add del mod replId">
          <pc:chgData name="Jazmin Leona Dawes (2015980)" userId="S::2015980@student.uwtsd.ac.uk::fdc99597-4b04-4bf9-b5b4-7f6b823e46b7" providerId="AD" clId="Web-{D30C7C28-C88D-803D-3FA7-F86511EDDF05}" dt="2021-10-22T14:54:52.987" v="264"/>
          <pc:sldLayoutMkLst>
            <pc:docMk/>
            <pc:sldMasterMk cId="1110710871" sldId="2147483794"/>
            <pc:sldLayoutMk cId="2629228741" sldId="2147483800"/>
          </pc:sldLayoutMkLst>
        </pc:sldLayoutChg>
        <pc:sldLayoutChg chg="add del mod replId">
          <pc:chgData name="Jazmin Leona Dawes (2015980)" userId="S::2015980@student.uwtsd.ac.uk::fdc99597-4b04-4bf9-b5b4-7f6b823e46b7" providerId="AD" clId="Web-{D30C7C28-C88D-803D-3FA7-F86511EDDF05}" dt="2021-10-22T14:54:52.987" v="264"/>
          <pc:sldLayoutMkLst>
            <pc:docMk/>
            <pc:sldMasterMk cId="1110710871" sldId="2147483794"/>
            <pc:sldLayoutMk cId="3861501950" sldId="2147483801"/>
          </pc:sldLayoutMkLst>
        </pc:sldLayoutChg>
        <pc:sldLayoutChg chg="add del mod replId">
          <pc:chgData name="Jazmin Leona Dawes (2015980)" userId="S::2015980@student.uwtsd.ac.uk::fdc99597-4b04-4bf9-b5b4-7f6b823e46b7" providerId="AD" clId="Web-{D30C7C28-C88D-803D-3FA7-F86511EDDF05}" dt="2021-10-22T14:54:52.987" v="264"/>
          <pc:sldLayoutMkLst>
            <pc:docMk/>
            <pc:sldMasterMk cId="1110710871" sldId="2147483794"/>
            <pc:sldLayoutMk cId="3590119997" sldId="2147483802"/>
          </pc:sldLayoutMkLst>
        </pc:sldLayoutChg>
        <pc:sldLayoutChg chg="add del mod replId">
          <pc:chgData name="Jazmin Leona Dawes (2015980)" userId="S::2015980@student.uwtsd.ac.uk::fdc99597-4b04-4bf9-b5b4-7f6b823e46b7" providerId="AD" clId="Web-{D30C7C28-C88D-803D-3FA7-F86511EDDF05}" dt="2021-10-22T14:54:52.987" v="264"/>
          <pc:sldLayoutMkLst>
            <pc:docMk/>
            <pc:sldMasterMk cId="1110710871" sldId="2147483794"/>
            <pc:sldLayoutMk cId="730833759" sldId="2147483803"/>
          </pc:sldLayoutMkLst>
        </pc:sldLayoutChg>
        <pc:sldLayoutChg chg="add del mod replId">
          <pc:chgData name="Jazmin Leona Dawes (2015980)" userId="S::2015980@student.uwtsd.ac.uk::fdc99597-4b04-4bf9-b5b4-7f6b823e46b7" providerId="AD" clId="Web-{D30C7C28-C88D-803D-3FA7-F86511EDDF05}" dt="2021-10-22T14:54:52.987" v="264"/>
          <pc:sldLayoutMkLst>
            <pc:docMk/>
            <pc:sldMasterMk cId="1110710871" sldId="2147483794"/>
            <pc:sldLayoutMk cId="303166940" sldId="2147483804"/>
          </pc:sldLayoutMkLst>
        </pc:sldLayoutChg>
        <pc:sldLayoutChg chg="add del mod replId">
          <pc:chgData name="Jazmin Leona Dawes (2015980)" userId="S::2015980@student.uwtsd.ac.uk::fdc99597-4b04-4bf9-b5b4-7f6b823e46b7" providerId="AD" clId="Web-{D30C7C28-C88D-803D-3FA7-F86511EDDF05}" dt="2021-10-22T14:54:52.987" v="264"/>
          <pc:sldLayoutMkLst>
            <pc:docMk/>
            <pc:sldMasterMk cId="1110710871" sldId="2147483794"/>
            <pc:sldLayoutMk cId="2278083768" sldId="2147483805"/>
          </pc:sldLayoutMkLst>
        </pc:sldLayoutChg>
      </pc:sldMasterChg>
      <pc:sldMasterChg chg="add del addSldLayout delSldLayout modSldLayout">
        <pc:chgData name="Jazmin Leona Dawes (2015980)" userId="S::2015980@student.uwtsd.ac.uk::fdc99597-4b04-4bf9-b5b4-7f6b823e46b7" providerId="AD" clId="Web-{D30C7C28-C88D-803D-3FA7-F86511EDDF05}" dt="2021-10-22T14:55:00.815" v="265"/>
        <pc:sldMasterMkLst>
          <pc:docMk/>
          <pc:sldMasterMk cId="1732683053" sldId="2147483806"/>
        </pc:sldMasterMkLst>
        <pc:sldLayoutChg chg="add del mod replId">
          <pc:chgData name="Jazmin Leona Dawes (2015980)" userId="S::2015980@student.uwtsd.ac.uk::fdc99597-4b04-4bf9-b5b4-7f6b823e46b7" providerId="AD" clId="Web-{D30C7C28-C88D-803D-3FA7-F86511EDDF05}" dt="2021-10-22T14:55:00.815" v="265"/>
          <pc:sldLayoutMkLst>
            <pc:docMk/>
            <pc:sldMasterMk cId="1732683053" sldId="2147483806"/>
            <pc:sldLayoutMk cId="1878375778" sldId="2147483807"/>
          </pc:sldLayoutMkLst>
        </pc:sldLayoutChg>
        <pc:sldLayoutChg chg="add del mod replId">
          <pc:chgData name="Jazmin Leona Dawes (2015980)" userId="S::2015980@student.uwtsd.ac.uk::fdc99597-4b04-4bf9-b5b4-7f6b823e46b7" providerId="AD" clId="Web-{D30C7C28-C88D-803D-3FA7-F86511EDDF05}" dt="2021-10-22T14:55:00.815" v="265"/>
          <pc:sldLayoutMkLst>
            <pc:docMk/>
            <pc:sldMasterMk cId="1732683053" sldId="2147483806"/>
            <pc:sldLayoutMk cId="568909179" sldId="2147483808"/>
          </pc:sldLayoutMkLst>
        </pc:sldLayoutChg>
        <pc:sldLayoutChg chg="add del mod replId">
          <pc:chgData name="Jazmin Leona Dawes (2015980)" userId="S::2015980@student.uwtsd.ac.uk::fdc99597-4b04-4bf9-b5b4-7f6b823e46b7" providerId="AD" clId="Web-{D30C7C28-C88D-803D-3FA7-F86511EDDF05}" dt="2021-10-22T14:55:00.815" v="265"/>
          <pc:sldLayoutMkLst>
            <pc:docMk/>
            <pc:sldMasterMk cId="1732683053" sldId="2147483806"/>
            <pc:sldLayoutMk cId="3953805165" sldId="2147483809"/>
          </pc:sldLayoutMkLst>
        </pc:sldLayoutChg>
        <pc:sldLayoutChg chg="add del mod replId">
          <pc:chgData name="Jazmin Leona Dawes (2015980)" userId="S::2015980@student.uwtsd.ac.uk::fdc99597-4b04-4bf9-b5b4-7f6b823e46b7" providerId="AD" clId="Web-{D30C7C28-C88D-803D-3FA7-F86511EDDF05}" dt="2021-10-22T14:55:00.815" v="265"/>
          <pc:sldLayoutMkLst>
            <pc:docMk/>
            <pc:sldMasterMk cId="1732683053" sldId="2147483806"/>
            <pc:sldLayoutMk cId="3106301400" sldId="2147483810"/>
          </pc:sldLayoutMkLst>
        </pc:sldLayoutChg>
        <pc:sldLayoutChg chg="add del mod replId">
          <pc:chgData name="Jazmin Leona Dawes (2015980)" userId="S::2015980@student.uwtsd.ac.uk::fdc99597-4b04-4bf9-b5b4-7f6b823e46b7" providerId="AD" clId="Web-{D30C7C28-C88D-803D-3FA7-F86511EDDF05}" dt="2021-10-22T14:55:00.815" v="265"/>
          <pc:sldLayoutMkLst>
            <pc:docMk/>
            <pc:sldMasterMk cId="1732683053" sldId="2147483806"/>
            <pc:sldLayoutMk cId="3392520004" sldId="2147483811"/>
          </pc:sldLayoutMkLst>
        </pc:sldLayoutChg>
        <pc:sldLayoutChg chg="add del mod replId">
          <pc:chgData name="Jazmin Leona Dawes (2015980)" userId="S::2015980@student.uwtsd.ac.uk::fdc99597-4b04-4bf9-b5b4-7f6b823e46b7" providerId="AD" clId="Web-{D30C7C28-C88D-803D-3FA7-F86511EDDF05}" dt="2021-10-22T14:55:00.815" v="265"/>
          <pc:sldLayoutMkLst>
            <pc:docMk/>
            <pc:sldMasterMk cId="1732683053" sldId="2147483806"/>
            <pc:sldLayoutMk cId="2793697489" sldId="2147483812"/>
          </pc:sldLayoutMkLst>
        </pc:sldLayoutChg>
        <pc:sldLayoutChg chg="add del mod replId">
          <pc:chgData name="Jazmin Leona Dawes (2015980)" userId="S::2015980@student.uwtsd.ac.uk::fdc99597-4b04-4bf9-b5b4-7f6b823e46b7" providerId="AD" clId="Web-{D30C7C28-C88D-803D-3FA7-F86511EDDF05}" dt="2021-10-22T14:55:00.815" v="265"/>
          <pc:sldLayoutMkLst>
            <pc:docMk/>
            <pc:sldMasterMk cId="1732683053" sldId="2147483806"/>
            <pc:sldLayoutMk cId="3488116696" sldId="2147483813"/>
          </pc:sldLayoutMkLst>
        </pc:sldLayoutChg>
        <pc:sldLayoutChg chg="add del mod replId">
          <pc:chgData name="Jazmin Leona Dawes (2015980)" userId="S::2015980@student.uwtsd.ac.uk::fdc99597-4b04-4bf9-b5b4-7f6b823e46b7" providerId="AD" clId="Web-{D30C7C28-C88D-803D-3FA7-F86511EDDF05}" dt="2021-10-22T14:55:00.815" v="265"/>
          <pc:sldLayoutMkLst>
            <pc:docMk/>
            <pc:sldMasterMk cId="1732683053" sldId="2147483806"/>
            <pc:sldLayoutMk cId="214833417" sldId="2147483814"/>
          </pc:sldLayoutMkLst>
        </pc:sldLayoutChg>
        <pc:sldLayoutChg chg="add del mod replId">
          <pc:chgData name="Jazmin Leona Dawes (2015980)" userId="S::2015980@student.uwtsd.ac.uk::fdc99597-4b04-4bf9-b5b4-7f6b823e46b7" providerId="AD" clId="Web-{D30C7C28-C88D-803D-3FA7-F86511EDDF05}" dt="2021-10-22T14:55:00.815" v="265"/>
          <pc:sldLayoutMkLst>
            <pc:docMk/>
            <pc:sldMasterMk cId="1732683053" sldId="2147483806"/>
            <pc:sldLayoutMk cId="2130808932" sldId="2147483815"/>
          </pc:sldLayoutMkLst>
        </pc:sldLayoutChg>
        <pc:sldLayoutChg chg="add del mod replId">
          <pc:chgData name="Jazmin Leona Dawes (2015980)" userId="S::2015980@student.uwtsd.ac.uk::fdc99597-4b04-4bf9-b5b4-7f6b823e46b7" providerId="AD" clId="Web-{D30C7C28-C88D-803D-3FA7-F86511EDDF05}" dt="2021-10-22T14:55:00.815" v="265"/>
          <pc:sldLayoutMkLst>
            <pc:docMk/>
            <pc:sldMasterMk cId="1732683053" sldId="2147483806"/>
            <pc:sldLayoutMk cId="4215100658" sldId="2147483816"/>
          </pc:sldLayoutMkLst>
        </pc:sldLayoutChg>
        <pc:sldLayoutChg chg="add del mod replId">
          <pc:chgData name="Jazmin Leona Dawes (2015980)" userId="S::2015980@student.uwtsd.ac.uk::fdc99597-4b04-4bf9-b5b4-7f6b823e46b7" providerId="AD" clId="Web-{D30C7C28-C88D-803D-3FA7-F86511EDDF05}" dt="2021-10-22T14:55:00.815" v="265"/>
          <pc:sldLayoutMkLst>
            <pc:docMk/>
            <pc:sldMasterMk cId="1732683053" sldId="2147483806"/>
            <pc:sldLayoutMk cId="1182373895" sldId="2147483817"/>
          </pc:sldLayoutMkLst>
        </pc:sldLayoutChg>
        <pc:sldLayoutChg chg="add del mod replId">
          <pc:chgData name="Jazmin Leona Dawes (2015980)" userId="S::2015980@student.uwtsd.ac.uk::fdc99597-4b04-4bf9-b5b4-7f6b823e46b7" providerId="AD" clId="Web-{D30C7C28-C88D-803D-3FA7-F86511EDDF05}" dt="2021-10-22T14:55:00.815" v="265"/>
          <pc:sldLayoutMkLst>
            <pc:docMk/>
            <pc:sldMasterMk cId="1732683053" sldId="2147483806"/>
            <pc:sldLayoutMk cId="136558766" sldId="2147483818"/>
          </pc:sldLayoutMkLst>
        </pc:sldLayoutChg>
        <pc:sldLayoutChg chg="add del mod replId">
          <pc:chgData name="Jazmin Leona Dawes (2015980)" userId="S::2015980@student.uwtsd.ac.uk::fdc99597-4b04-4bf9-b5b4-7f6b823e46b7" providerId="AD" clId="Web-{D30C7C28-C88D-803D-3FA7-F86511EDDF05}" dt="2021-10-22T14:55:00.815" v="265"/>
          <pc:sldLayoutMkLst>
            <pc:docMk/>
            <pc:sldMasterMk cId="1732683053" sldId="2147483806"/>
            <pc:sldLayoutMk cId="2168674247" sldId="2147483819"/>
          </pc:sldLayoutMkLst>
        </pc:sldLayoutChg>
        <pc:sldLayoutChg chg="add del mod replId">
          <pc:chgData name="Jazmin Leona Dawes (2015980)" userId="S::2015980@student.uwtsd.ac.uk::fdc99597-4b04-4bf9-b5b4-7f6b823e46b7" providerId="AD" clId="Web-{D30C7C28-C88D-803D-3FA7-F86511EDDF05}" dt="2021-10-22T14:55:00.815" v="265"/>
          <pc:sldLayoutMkLst>
            <pc:docMk/>
            <pc:sldMasterMk cId="1732683053" sldId="2147483806"/>
            <pc:sldLayoutMk cId="2558037993" sldId="2147483820"/>
          </pc:sldLayoutMkLst>
        </pc:sldLayoutChg>
        <pc:sldLayoutChg chg="add del mod replId">
          <pc:chgData name="Jazmin Leona Dawes (2015980)" userId="S::2015980@student.uwtsd.ac.uk::fdc99597-4b04-4bf9-b5b4-7f6b823e46b7" providerId="AD" clId="Web-{D30C7C28-C88D-803D-3FA7-F86511EDDF05}" dt="2021-10-22T14:55:00.815" v="265"/>
          <pc:sldLayoutMkLst>
            <pc:docMk/>
            <pc:sldMasterMk cId="1732683053" sldId="2147483806"/>
            <pc:sldLayoutMk cId="3106147695" sldId="2147483821"/>
          </pc:sldLayoutMkLst>
        </pc:sldLayoutChg>
        <pc:sldLayoutChg chg="add del mod replId">
          <pc:chgData name="Jazmin Leona Dawes (2015980)" userId="S::2015980@student.uwtsd.ac.uk::fdc99597-4b04-4bf9-b5b4-7f6b823e46b7" providerId="AD" clId="Web-{D30C7C28-C88D-803D-3FA7-F86511EDDF05}" dt="2021-10-22T14:55:00.815" v="265"/>
          <pc:sldLayoutMkLst>
            <pc:docMk/>
            <pc:sldMasterMk cId="1732683053" sldId="2147483806"/>
            <pc:sldLayoutMk cId="2395954284" sldId="2147483822"/>
          </pc:sldLayoutMkLst>
        </pc:sldLayoutChg>
        <pc:sldLayoutChg chg="add del mod replId">
          <pc:chgData name="Jazmin Leona Dawes (2015980)" userId="S::2015980@student.uwtsd.ac.uk::fdc99597-4b04-4bf9-b5b4-7f6b823e46b7" providerId="AD" clId="Web-{D30C7C28-C88D-803D-3FA7-F86511EDDF05}" dt="2021-10-22T14:55:00.815" v="265"/>
          <pc:sldLayoutMkLst>
            <pc:docMk/>
            <pc:sldMasterMk cId="1732683053" sldId="2147483806"/>
            <pc:sldLayoutMk cId="2160333721" sldId="2147483823"/>
          </pc:sldLayoutMkLst>
        </pc:sldLayoutChg>
      </pc:sldMasterChg>
      <pc:sldMasterChg chg="add del addSldLayout delSldLayout modSldLayout">
        <pc:chgData name="Jazmin Leona Dawes (2015980)" userId="S::2015980@student.uwtsd.ac.uk::fdc99597-4b04-4bf9-b5b4-7f6b823e46b7" providerId="AD" clId="Web-{D30C7C28-C88D-803D-3FA7-F86511EDDF05}" dt="2021-10-22T14:55:39.644" v="266"/>
        <pc:sldMasterMkLst>
          <pc:docMk/>
          <pc:sldMasterMk cId="4125892465" sldId="2147483824"/>
        </pc:sldMasterMkLst>
        <pc:sldLayoutChg chg="add del mod replId">
          <pc:chgData name="Jazmin Leona Dawes (2015980)" userId="S::2015980@student.uwtsd.ac.uk::fdc99597-4b04-4bf9-b5b4-7f6b823e46b7" providerId="AD" clId="Web-{D30C7C28-C88D-803D-3FA7-F86511EDDF05}" dt="2021-10-22T14:55:39.644" v="266"/>
          <pc:sldLayoutMkLst>
            <pc:docMk/>
            <pc:sldMasterMk cId="4125892465" sldId="2147483824"/>
            <pc:sldLayoutMk cId="2057644764" sldId="2147483825"/>
          </pc:sldLayoutMkLst>
        </pc:sldLayoutChg>
        <pc:sldLayoutChg chg="add del mod replId">
          <pc:chgData name="Jazmin Leona Dawes (2015980)" userId="S::2015980@student.uwtsd.ac.uk::fdc99597-4b04-4bf9-b5b4-7f6b823e46b7" providerId="AD" clId="Web-{D30C7C28-C88D-803D-3FA7-F86511EDDF05}" dt="2021-10-22T14:55:39.644" v="266"/>
          <pc:sldLayoutMkLst>
            <pc:docMk/>
            <pc:sldMasterMk cId="4125892465" sldId="2147483824"/>
            <pc:sldLayoutMk cId="2180669087" sldId="2147483826"/>
          </pc:sldLayoutMkLst>
        </pc:sldLayoutChg>
        <pc:sldLayoutChg chg="add del mod replId">
          <pc:chgData name="Jazmin Leona Dawes (2015980)" userId="S::2015980@student.uwtsd.ac.uk::fdc99597-4b04-4bf9-b5b4-7f6b823e46b7" providerId="AD" clId="Web-{D30C7C28-C88D-803D-3FA7-F86511EDDF05}" dt="2021-10-22T14:55:39.644" v="266"/>
          <pc:sldLayoutMkLst>
            <pc:docMk/>
            <pc:sldMasterMk cId="4125892465" sldId="2147483824"/>
            <pc:sldLayoutMk cId="317183209" sldId="2147483827"/>
          </pc:sldLayoutMkLst>
        </pc:sldLayoutChg>
        <pc:sldLayoutChg chg="add del mod replId">
          <pc:chgData name="Jazmin Leona Dawes (2015980)" userId="S::2015980@student.uwtsd.ac.uk::fdc99597-4b04-4bf9-b5b4-7f6b823e46b7" providerId="AD" clId="Web-{D30C7C28-C88D-803D-3FA7-F86511EDDF05}" dt="2021-10-22T14:55:39.644" v="266"/>
          <pc:sldLayoutMkLst>
            <pc:docMk/>
            <pc:sldMasterMk cId="4125892465" sldId="2147483824"/>
            <pc:sldLayoutMk cId="745266070" sldId="2147483828"/>
          </pc:sldLayoutMkLst>
        </pc:sldLayoutChg>
        <pc:sldLayoutChg chg="add del mod replId">
          <pc:chgData name="Jazmin Leona Dawes (2015980)" userId="S::2015980@student.uwtsd.ac.uk::fdc99597-4b04-4bf9-b5b4-7f6b823e46b7" providerId="AD" clId="Web-{D30C7C28-C88D-803D-3FA7-F86511EDDF05}" dt="2021-10-22T14:55:39.644" v="266"/>
          <pc:sldLayoutMkLst>
            <pc:docMk/>
            <pc:sldMasterMk cId="4125892465" sldId="2147483824"/>
            <pc:sldLayoutMk cId="1179739025" sldId="2147483829"/>
          </pc:sldLayoutMkLst>
        </pc:sldLayoutChg>
        <pc:sldLayoutChg chg="add del mod replId">
          <pc:chgData name="Jazmin Leona Dawes (2015980)" userId="S::2015980@student.uwtsd.ac.uk::fdc99597-4b04-4bf9-b5b4-7f6b823e46b7" providerId="AD" clId="Web-{D30C7C28-C88D-803D-3FA7-F86511EDDF05}" dt="2021-10-22T14:55:39.644" v="266"/>
          <pc:sldLayoutMkLst>
            <pc:docMk/>
            <pc:sldMasterMk cId="4125892465" sldId="2147483824"/>
            <pc:sldLayoutMk cId="2497415007" sldId="2147483830"/>
          </pc:sldLayoutMkLst>
        </pc:sldLayoutChg>
        <pc:sldLayoutChg chg="add del mod replId">
          <pc:chgData name="Jazmin Leona Dawes (2015980)" userId="S::2015980@student.uwtsd.ac.uk::fdc99597-4b04-4bf9-b5b4-7f6b823e46b7" providerId="AD" clId="Web-{D30C7C28-C88D-803D-3FA7-F86511EDDF05}" dt="2021-10-22T14:55:39.644" v="266"/>
          <pc:sldLayoutMkLst>
            <pc:docMk/>
            <pc:sldMasterMk cId="4125892465" sldId="2147483824"/>
            <pc:sldLayoutMk cId="221556989" sldId="2147483831"/>
          </pc:sldLayoutMkLst>
        </pc:sldLayoutChg>
        <pc:sldLayoutChg chg="add del mod replId">
          <pc:chgData name="Jazmin Leona Dawes (2015980)" userId="S::2015980@student.uwtsd.ac.uk::fdc99597-4b04-4bf9-b5b4-7f6b823e46b7" providerId="AD" clId="Web-{D30C7C28-C88D-803D-3FA7-F86511EDDF05}" dt="2021-10-22T14:55:39.644" v="266"/>
          <pc:sldLayoutMkLst>
            <pc:docMk/>
            <pc:sldMasterMk cId="4125892465" sldId="2147483824"/>
            <pc:sldLayoutMk cId="2498108759" sldId="2147483832"/>
          </pc:sldLayoutMkLst>
        </pc:sldLayoutChg>
        <pc:sldLayoutChg chg="add del mod replId">
          <pc:chgData name="Jazmin Leona Dawes (2015980)" userId="S::2015980@student.uwtsd.ac.uk::fdc99597-4b04-4bf9-b5b4-7f6b823e46b7" providerId="AD" clId="Web-{D30C7C28-C88D-803D-3FA7-F86511EDDF05}" dt="2021-10-22T14:55:39.644" v="266"/>
          <pc:sldLayoutMkLst>
            <pc:docMk/>
            <pc:sldMasterMk cId="4125892465" sldId="2147483824"/>
            <pc:sldLayoutMk cId="1105946076" sldId="2147483833"/>
          </pc:sldLayoutMkLst>
        </pc:sldLayoutChg>
        <pc:sldLayoutChg chg="add del mod replId">
          <pc:chgData name="Jazmin Leona Dawes (2015980)" userId="S::2015980@student.uwtsd.ac.uk::fdc99597-4b04-4bf9-b5b4-7f6b823e46b7" providerId="AD" clId="Web-{D30C7C28-C88D-803D-3FA7-F86511EDDF05}" dt="2021-10-22T14:55:39.644" v="266"/>
          <pc:sldLayoutMkLst>
            <pc:docMk/>
            <pc:sldMasterMk cId="4125892465" sldId="2147483824"/>
            <pc:sldLayoutMk cId="2929336900" sldId="2147483834"/>
          </pc:sldLayoutMkLst>
        </pc:sldLayoutChg>
        <pc:sldLayoutChg chg="add del mod replId">
          <pc:chgData name="Jazmin Leona Dawes (2015980)" userId="S::2015980@student.uwtsd.ac.uk::fdc99597-4b04-4bf9-b5b4-7f6b823e46b7" providerId="AD" clId="Web-{D30C7C28-C88D-803D-3FA7-F86511EDDF05}" dt="2021-10-22T14:55:39.644" v="266"/>
          <pc:sldLayoutMkLst>
            <pc:docMk/>
            <pc:sldMasterMk cId="4125892465" sldId="2147483824"/>
            <pc:sldLayoutMk cId="3184291620" sldId="2147483835"/>
          </pc:sldLayoutMkLst>
        </pc:sldLayoutChg>
      </pc:sldMasterChg>
      <pc:sldMasterChg chg="add del addSldLayout delSldLayout modSldLayout">
        <pc:chgData name="Jazmin Leona Dawes (2015980)" userId="S::2015980@student.uwtsd.ac.uk::fdc99597-4b04-4bf9-b5b4-7f6b823e46b7" providerId="AD" clId="Web-{D30C7C28-C88D-803D-3FA7-F86511EDDF05}" dt="2021-10-22T14:55:44.754" v="267"/>
        <pc:sldMasterMkLst>
          <pc:docMk/>
          <pc:sldMasterMk cId="2400712838" sldId="2147483836"/>
        </pc:sldMasterMkLst>
        <pc:sldLayoutChg chg="add del mod replId">
          <pc:chgData name="Jazmin Leona Dawes (2015980)" userId="S::2015980@student.uwtsd.ac.uk::fdc99597-4b04-4bf9-b5b4-7f6b823e46b7" providerId="AD" clId="Web-{D30C7C28-C88D-803D-3FA7-F86511EDDF05}" dt="2021-10-22T14:55:44.754" v="267"/>
          <pc:sldLayoutMkLst>
            <pc:docMk/>
            <pc:sldMasterMk cId="2400712838" sldId="2147483836"/>
            <pc:sldLayoutMk cId="944044238" sldId="2147483837"/>
          </pc:sldLayoutMkLst>
        </pc:sldLayoutChg>
        <pc:sldLayoutChg chg="add del mod replId">
          <pc:chgData name="Jazmin Leona Dawes (2015980)" userId="S::2015980@student.uwtsd.ac.uk::fdc99597-4b04-4bf9-b5b4-7f6b823e46b7" providerId="AD" clId="Web-{D30C7C28-C88D-803D-3FA7-F86511EDDF05}" dt="2021-10-22T14:55:44.754" v="267"/>
          <pc:sldLayoutMkLst>
            <pc:docMk/>
            <pc:sldMasterMk cId="2400712838" sldId="2147483836"/>
            <pc:sldLayoutMk cId="2622278832" sldId="2147483838"/>
          </pc:sldLayoutMkLst>
        </pc:sldLayoutChg>
        <pc:sldLayoutChg chg="add del mod replId">
          <pc:chgData name="Jazmin Leona Dawes (2015980)" userId="S::2015980@student.uwtsd.ac.uk::fdc99597-4b04-4bf9-b5b4-7f6b823e46b7" providerId="AD" clId="Web-{D30C7C28-C88D-803D-3FA7-F86511EDDF05}" dt="2021-10-22T14:55:44.754" v="267"/>
          <pc:sldLayoutMkLst>
            <pc:docMk/>
            <pc:sldMasterMk cId="2400712838" sldId="2147483836"/>
            <pc:sldLayoutMk cId="3060414797" sldId="2147483839"/>
          </pc:sldLayoutMkLst>
        </pc:sldLayoutChg>
        <pc:sldLayoutChg chg="add del mod replId">
          <pc:chgData name="Jazmin Leona Dawes (2015980)" userId="S::2015980@student.uwtsd.ac.uk::fdc99597-4b04-4bf9-b5b4-7f6b823e46b7" providerId="AD" clId="Web-{D30C7C28-C88D-803D-3FA7-F86511EDDF05}" dt="2021-10-22T14:55:44.754" v="267"/>
          <pc:sldLayoutMkLst>
            <pc:docMk/>
            <pc:sldMasterMk cId="2400712838" sldId="2147483836"/>
            <pc:sldLayoutMk cId="3860179696" sldId="2147483840"/>
          </pc:sldLayoutMkLst>
        </pc:sldLayoutChg>
        <pc:sldLayoutChg chg="add del mod replId">
          <pc:chgData name="Jazmin Leona Dawes (2015980)" userId="S::2015980@student.uwtsd.ac.uk::fdc99597-4b04-4bf9-b5b4-7f6b823e46b7" providerId="AD" clId="Web-{D30C7C28-C88D-803D-3FA7-F86511EDDF05}" dt="2021-10-22T14:55:44.754" v="267"/>
          <pc:sldLayoutMkLst>
            <pc:docMk/>
            <pc:sldMasterMk cId="2400712838" sldId="2147483836"/>
            <pc:sldLayoutMk cId="2949904490" sldId="2147483841"/>
          </pc:sldLayoutMkLst>
        </pc:sldLayoutChg>
        <pc:sldLayoutChg chg="add del mod replId">
          <pc:chgData name="Jazmin Leona Dawes (2015980)" userId="S::2015980@student.uwtsd.ac.uk::fdc99597-4b04-4bf9-b5b4-7f6b823e46b7" providerId="AD" clId="Web-{D30C7C28-C88D-803D-3FA7-F86511EDDF05}" dt="2021-10-22T14:55:44.754" v="267"/>
          <pc:sldLayoutMkLst>
            <pc:docMk/>
            <pc:sldMasterMk cId="2400712838" sldId="2147483836"/>
            <pc:sldLayoutMk cId="1718369675" sldId="2147483842"/>
          </pc:sldLayoutMkLst>
        </pc:sldLayoutChg>
        <pc:sldLayoutChg chg="add del mod replId">
          <pc:chgData name="Jazmin Leona Dawes (2015980)" userId="S::2015980@student.uwtsd.ac.uk::fdc99597-4b04-4bf9-b5b4-7f6b823e46b7" providerId="AD" clId="Web-{D30C7C28-C88D-803D-3FA7-F86511EDDF05}" dt="2021-10-22T14:55:44.754" v="267"/>
          <pc:sldLayoutMkLst>
            <pc:docMk/>
            <pc:sldMasterMk cId="2400712838" sldId="2147483836"/>
            <pc:sldLayoutMk cId="2917383690" sldId="2147483843"/>
          </pc:sldLayoutMkLst>
        </pc:sldLayoutChg>
        <pc:sldLayoutChg chg="add del mod replId">
          <pc:chgData name="Jazmin Leona Dawes (2015980)" userId="S::2015980@student.uwtsd.ac.uk::fdc99597-4b04-4bf9-b5b4-7f6b823e46b7" providerId="AD" clId="Web-{D30C7C28-C88D-803D-3FA7-F86511EDDF05}" dt="2021-10-22T14:55:44.754" v="267"/>
          <pc:sldLayoutMkLst>
            <pc:docMk/>
            <pc:sldMasterMk cId="2400712838" sldId="2147483836"/>
            <pc:sldLayoutMk cId="4107012217" sldId="2147483844"/>
          </pc:sldLayoutMkLst>
        </pc:sldLayoutChg>
        <pc:sldLayoutChg chg="add del mod replId">
          <pc:chgData name="Jazmin Leona Dawes (2015980)" userId="S::2015980@student.uwtsd.ac.uk::fdc99597-4b04-4bf9-b5b4-7f6b823e46b7" providerId="AD" clId="Web-{D30C7C28-C88D-803D-3FA7-F86511EDDF05}" dt="2021-10-22T14:55:44.754" v="267"/>
          <pc:sldLayoutMkLst>
            <pc:docMk/>
            <pc:sldMasterMk cId="2400712838" sldId="2147483836"/>
            <pc:sldLayoutMk cId="1772259562" sldId="2147483845"/>
          </pc:sldLayoutMkLst>
        </pc:sldLayoutChg>
        <pc:sldLayoutChg chg="add del mod replId">
          <pc:chgData name="Jazmin Leona Dawes (2015980)" userId="S::2015980@student.uwtsd.ac.uk::fdc99597-4b04-4bf9-b5b4-7f6b823e46b7" providerId="AD" clId="Web-{D30C7C28-C88D-803D-3FA7-F86511EDDF05}" dt="2021-10-22T14:55:44.754" v="267"/>
          <pc:sldLayoutMkLst>
            <pc:docMk/>
            <pc:sldMasterMk cId="2400712838" sldId="2147483836"/>
            <pc:sldLayoutMk cId="2777669560" sldId="2147483846"/>
          </pc:sldLayoutMkLst>
        </pc:sldLayoutChg>
        <pc:sldLayoutChg chg="add del mod replId">
          <pc:chgData name="Jazmin Leona Dawes (2015980)" userId="S::2015980@student.uwtsd.ac.uk::fdc99597-4b04-4bf9-b5b4-7f6b823e46b7" providerId="AD" clId="Web-{D30C7C28-C88D-803D-3FA7-F86511EDDF05}" dt="2021-10-22T14:55:44.754" v="267"/>
          <pc:sldLayoutMkLst>
            <pc:docMk/>
            <pc:sldMasterMk cId="2400712838" sldId="2147483836"/>
            <pc:sldLayoutMk cId="1292739317" sldId="2147483847"/>
          </pc:sldLayoutMkLst>
        </pc:sldLayoutChg>
        <pc:sldLayoutChg chg="add del mod replId">
          <pc:chgData name="Jazmin Leona Dawes (2015980)" userId="S::2015980@student.uwtsd.ac.uk::fdc99597-4b04-4bf9-b5b4-7f6b823e46b7" providerId="AD" clId="Web-{D30C7C28-C88D-803D-3FA7-F86511EDDF05}" dt="2021-10-22T14:55:44.754" v="267"/>
          <pc:sldLayoutMkLst>
            <pc:docMk/>
            <pc:sldMasterMk cId="2400712838" sldId="2147483836"/>
            <pc:sldLayoutMk cId="4220517092" sldId="2147483848"/>
          </pc:sldLayoutMkLst>
        </pc:sldLayoutChg>
        <pc:sldLayoutChg chg="add del mod replId">
          <pc:chgData name="Jazmin Leona Dawes (2015980)" userId="S::2015980@student.uwtsd.ac.uk::fdc99597-4b04-4bf9-b5b4-7f6b823e46b7" providerId="AD" clId="Web-{D30C7C28-C88D-803D-3FA7-F86511EDDF05}" dt="2021-10-22T14:55:44.754" v="267"/>
          <pc:sldLayoutMkLst>
            <pc:docMk/>
            <pc:sldMasterMk cId="2400712838" sldId="2147483836"/>
            <pc:sldLayoutMk cId="2527160760" sldId="2147483849"/>
          </pc:sldLayoutMkLst>
        </pc:sldLayoutChg>
        <pc:sldLayoutChg chg="add del mod replId">
          <pc:chgData name="Jazmin Leona Dawes (2015980)" userId="S::2015980@student.uwtsd.ac.uk::fdc99597-4b04-4bf9-b5b4-7f6b823e46b7" providerId="AD" clId="Web-{D30C7C28-C88D-803D-3FA7-F86511EDDF05}" dt="2021-10-22T14:55:44.754" v="267"/>
          <pc:sldLayoutMkLst>
            <pc:docMk/>
            <pc:sldMasterMk cId="2400712838" sldId="2147483836"/>
            <pc:sldLayoutMk cId="1708340286" sldId="2147483850"/>
          </pc:sldLayoutMkLst>
        </pc:sldLayoutChg>
        <pc:sldLayoutChg chg="add del mod replId">
          <pc:chgData name="Jazmin Leona Dawes (2015980)" userId="S::2015980@student.uwtsd.ac.uk::fdc99597-4b04-4bf9-b5b4-7f6b823e46b7" providerId="AD" clId="Web-{D30C7C28-C88D-803D-3FA7-F86511EDDF05}" dt="2021-10-22T14:55:44.754" v="267"/>
          <pc:sldLayoutMkLst>
            <pc:docMk/>
            <pc:sldMasterMk cId="2400712838" sldId="2147483836"/>
            <pc:sldLayoutMk cId="4263790407" sldId="2147483851"/>
          </pc:sldLayoutMkLst>
        </pc:sldLayoutChg>
        <pc:sldLayoutChg chg="add del mod replId">
          <pc:chgData name="Jazmin Leona Dawes (2015980)" userId="S::2015980@student.uwtsd.ac.uk::fdc99597-4b04-4bf9-b5b4-7f6b823e46b7" providerId="AD" clId="Web-{D30C7C28-C88D-803D-3FA7-F86511EDDF05}" dt="2021-10-22T14:55:44.754" v="267"/>
          <pc:sldLayoutMkLst>
            <pc:docMk/>
            <pc:sldMasterMk cId="2400712838" sldId="2147483836"/>
            <pc:sldLayoutMk cId="1766841484" sldId="2147483852"/>
          </pc:sldLayoutMkLst>
        </pc:sldLayoutChg>
        <pc:sldLayoutChg chg="add del mod replId">
          <pc:chgData name="Jazmin Leona Dawes (2015980)" userId="S::2015980@student.uwtsd.ac.uk::fdc99597-4b04-4bf9-b5b4-7f6b823e46b7" providerId="AD" clId="Web-{D30C7C28-C88D-803D-3FA7-F86511EDDF05}" dt="2021-10-22T14:55:44.754" v="267"/>
          <pc:sldLayoutMkLst>
            <pc:docMk/>
            <pc:sldMasterMk cId="2400712838" sldId="2147483836"/>
            <pc:sldLayoutMk cId="3744081829" sldId="2147483853"/>
          </pc:sldLayoutMkLst>
        </pc:sldLayoutChg>
      </pc:sldMasterChg>
      <pc:sldMasterChg chg="add del addSldLayout delSldLayout modSldLayout">
        <pc:chgData name="Jazmin Leona Dawes (2015980)" userId="S::2015980@student.uwtsd.ac.uk::fdc99597-4b04-4bf9-b5b4-7f6b823e46b7" providerId="AD" clId="Web-{D30C7C28-C88D-803D-3FA7-F86511EDDF05}" dt="2021-10-22T14:55:53.488" v="268"/>
        <pc:sldMasterMkLst>
          <pc:docMk/>
          <pc:sldMasterMk cId="2135475182" sldId="2147483854"/>
        </pc:sldMasterMkLst>
        <pc:sldLayoutChg chg="add del mod replId">
          <pc:chgData name="Jazmin Leona Dawes (2015980)" userId="S::2015980@student.uwtsd.ac.uk::fdc99597-4b04-4bf9-b5b4-7f6b823e46b7" providerId="AD" clId="Web-{D30C7C28-C88D-803D-3FA7-F86511EDDF05}" dt="2021-10-22T14:55:53.488" v="268"/>
          <pc:sldLayoutMkLst>
            <pc:docMk/>
            <pc:sldMasterMk cId="2135475182" sldId="2147483854"/>
            <pc:sldLayoutMk cId="2526034996" sldId="2147483855"/>
          </pc:sldLayoutMkLst>
        </pc:sldLayoutChg>
        <pc:sldLayoutChg chg="add del mod replId">
          <pc:chgData name="Jazmin Leona Dawes (2015980)" userId="S::2015980@student.uwtsd.ac.uk::fdc99597-4b04-4bf9-b5b4-7f6b823e46b7" providerId="AD" clId="Web-{D30C7C28-C88D-803D-3FA7-F86511EDDF05}" dt="2021-10-22T14:55:53.488" v="268"/>
          <pc:sldLayoutMkLst>
            <pc:docMk/>
            <pc:sldMasterMk cId="2135475182" sldId="2147483854"/>
            <pc:sldLayoutMk cId="3000379428" sldId="2147483856"/>
          </pc:sldLayoutMkLst>
        </pc:sldLayoutChg>
        <pc:sldLayoutChg chg="add del mod replId">
          <pc:chgData name="Jazmin Leona Dawes (2015980)" userId="S::2015980@student.uwtsd.ac.uk::fdc99597-4b04-4bf9-b5b4-7f6b823e46b7" providerId="AD" clId="Web-{D30C7C28-C88D-803D-3FA7-F86511EDDF05}" dt="2021-10-22T14:55:53.488" v="268"/>
          <pc:sldLayoutMkLst>
            <pc:docMk/>
            <pc:sldMasterMk cId="2135475182" sldId="2147483854"/>
            <pc:sldLayoutMk cId="2553652777" sldId="2147483857"/>
          </pc:sldLayoutMkLst>
        </pc:sldLayoutChg>
        <pc:sldLayoutChg chg="add del mod replId">
          <pc:chgData name="Jazmin Leona Dawes (2015980)" userId="S::2015980@student.uwtsd.ac.uk::fdc99597-4b04-4bf9-b5b4-7f6b823e46b7" providerId="AD" clId="Web-{D30C7C28-C88D-803D-3FA7-F86511EDDF05}" dt="2021-10-22T14:55:53.488" v="268"/>
          <pc:sldLayoutMkLst>
            <pc:docMk/>
            <pc:sldMasterMk cId="2135475182" sldId="2147483854"/>
            <pc:sldLayoutMk cId="932861477" sldId="2147483858"/>
          </pc:sldLayoutMkLst>
        </pc:sldLayoutChg>
        <pc:sldLayoutChg chg="add del mod replId">
          <pc:chgData name="Jazmin Leona Dawes (2015980)" userId="S::2015980@student.uwtsd.ac.uk::fdc99597-4b04-4bf9-b5b4-7f6b823e46b7" providerId="AD" clId="Web-{D30C7C28-C88D-803D-3FA7-F86511EDDF05}" dt="2021-10-22T14:55:53.488" v="268"/>
          <pc:sldLayoutMkLst>
            <pc:docMk/>
            <pc:sldMasterMk cId="2135475182" sldId="2147483854"/>
            <pc:sldLayoutMk cId="2100405060" sldId="2147483859"/>
          </pc:sldLayoutMkLst>
        </pc:sldLayoutChg>
        <pc:sldLayoutChg chg="add del mod replId">
          <pc:chgData name="Jazmin Leona Dawes (2015980)" userId="S::2015980@student.uwtsd.ac.uk::fdc99597-4b04-4bf9-b5b4-7f6b823e46b7" providerId="AD" clId="Web-{D30C7C28-C88D-803D-3FA7-F86511EDDF05}" dt="2021-10-22T14:55:53.488" v="268"/>
          <pc:sldLayoutMkLst>
            <pc:docMk/>
            <pc:sldMasterMk cId="2135475182" sldId="2147483854"/>
            <pc:sldLayoutMk cId="1772758180" sldId="2147483860"/>
          </pc:sldLayoutMkLst>
        </pc:sldLayoutChg>
        <pc:sldLayoutChg chg="add del mod replId">
          <pc:chgData name="Jazmin Leona Dawes (2015980)" userId="S::2015980@student.uwtsd.ac.uk::fdc99597-4b04-4bf9-b5b4-7f6b823e46b7" providerId="AD" clId="Web-{D30C7C28-C88D-803D-3FA7-F86511EDDF05}" dt="2021-10-22T14:55:53.488" v="268"/>
          <pc:sldLayoutMkLst>
            <pc:docMk/>
            <pc:sldMasterMk cId="2135475182" sldId="2147483854"/>
            <pc:sldLayoutMk cId="704496628" sldId="2147483861"/>
          </pc:sldLayoutMkLst>
        </pc:sldLayoutChg>
        <pc:sldLayoutChg chg="add del mod replId">
          <pc:chgData name="Jazmin Leona Dawes (2015980)" userId="S::2015980@student.uwtsd.ac.uk::fdc99597-4b04-4bf9-b5b4-7f6b823e46b7" providerId="AD" clId="Web-{D30C7C28-C88D-803D-3FA7-F86511EDDF05}" dt="2021-10-22T14:55:53.488" v="268"/>
          <pc:sldLayoutMkLst>
            <pc:docMk/>
            <pc:sldMasterMk cId="2135475182" sldId="2147483854"/>
            <pc:sldLayoutMk cId="1749862998" sldId="2147483862"/>
          </pc:sldLayoutMkLst>
        </pc:sldLayoutChg>
        <pc:sldLayoutChg chg="add del mod replId">
          <pc:chgData name="Jazmin Leona Dawes (2015980)" userId="S::2015980@student.uwtsd.ac.uk::fdc99597-4b04-4bf9-b5b4-7f6b823e46b7" providerId="AD" clId="Web-{D30C7C28-C88D-803D-3FA7-F86511EDDF05}" dt="2021-10-22T14:55:53.488" v="268"/>
          <pc:sldLayoutMkLst>
            <pc:docMk/>
            <pc:sldMasterMk cId="2135475182" sldId="2147483854"/>
            <pc:sldLayoutMk cId="697846391" sldId="2147483863"/>
          </pc:sldLayoutMkLst>
        </pc:sldLayoutChg>
        <pc:sldLayoutChg chg="add del mod replId">
          <pc:chgData name="Jazmin Leona Dawes (2015980)" userId="S::2015980@student.uwtsd.ac.uk::fdc99597-4b04-4bf9-b5b4-7f6b823e46b7" providerId="AD" clId="Web-{D30C7C28-C88D-803D-3FA7-F86511EDDF05}" dt="2021-10-22T14:55:53.488" v="268"/>
          <pc:sldLayoutMkLst>
            <pc:docMk/>
            <pc:sldMasterMk cId="2135475182" sldId="2147483854"/>
            <pc:sldLayoutMk cId="2162470534" sldId="2147483864"/>
          </pc:sldLayoutMkLst>
        </pc:sldLayoutChg>
        <pc:sldLayoutChg chg="add del mod replId">
          <pc:chgData name="Jazmin Leona Dawes (2015980)" userId="S::2015980@student.uwtsd.ac.uk::fdc99597-4b04-4bf9-b5b4-7f6b823e46b7" providerId="AD" clId="Web-{D30C7C28-C88D-803D-3FA7-F86511EDDF05}" dt="2021-10-22T14:55:53.488" v="268"/>
          <pc:sldLayoutMkLst>
            <pc:docMk/>
            <pc:sldMasterMk cId="2135475182" sldId="2147483854"/>
            <pc:sldLayoutMk cId="1816288326" sldId="2147483865"/>
          </pc:sldLayoutMkLst>
        </pc:sldLayoutChg>
      </pc:sldMasterChg>
      <pc:sldMasterChg chg="add del addSldLayout delSldLayout modSldLayout">
        <pc:chgData name="Jazmin Leona Dawes (2015980)" userId="S::2015980@student.uwtsd.ac.uk::fdc99597-4b04-4bf9-b5b4-7f6b823e46b7" providerId="AD" clId="Web-{D30C7C28-C88D-803D-3FA7-F86511EDDF05}" dt="2021-10-22T14:56:01.817" v="269"/>
        <pc:sldMasterMkLst>
          <pc:docMk/>
          <pc:sldMasterMk cId="3224648490" sldId="2147483866"/>
        </pc:sldMasterMkLst>
        <pc:sldLayoutChg chg="add del mod replId">
          <pc:chgData name="Jazmin Leona Dawes (2015980)" userId="S::2015980@student.uwtsd.ac.uk::fdc99597-4b04-4bf9-b5b4-7f6b823e46b7" providerId="AD" clId="Web-{D30C7C28-C88D-803D-3FA7-F86511EDDF05}" dt="2021-10-22T14:56:01.817" v="269"/>
          <pc:sldLayoutMkLst>
            <pc:docMk/>
            <pc:sldMasterMk cId="3224648490" sldId="2147483866"/>
            <pc:sldLayoutMk cId="2825698183" sldId="2147483867"/>
          </pc:sldLayoutMkLst>
        </pc:sldLayoutChg>
        <pc:sldLayoutChg chg="add del mod replId">
          <pc:chgData name="Jazmin Leona Dawes (2015980)" userId="S::2015980@student.uwtsd.ac.uk::fdc99597-4b04-4bf9-b5b4-7f6b823e46b7" providerId="AD" clId="Web-{D30C7C28-C88D-803D-3FA7-F86511EDDF05}" dt="2021-10-22T14:56:01.817" v="269"/>
          <pc:sldLayoutMkLst>
            <pc:docMk/>
            <pc:sldMasterMk cId="3224648490" sldId="2147483866"/>
            <pc:sldLayoutMk cId="2692718619" sldId="2147483868"/>
          </pc:sldLayoutMkLst>
        </pc:sldLayoutChg>
        <pc:sldLayoutChg chg="add del mod replId">
          <pc:chgData name="Jazmin Leona Dawes (2015980)" userId="S::2015980@student.uwtsd.ac.uk::fdc99597-4b04-4bf9-b5b4-7f6b823e46b7" providerId="AD" clId="Web-{D30C7C28-C88D-803D-3FA7-F86511EDDF05}" dt="2021-10-22T14:56:01.817" v="269"/>
          <pc:sldLayoutMkLst>
            <pc:docMk/>
            <pc:sldMasterMk cId="3224648490" sldId="2147483866"/>
            <pc:sldLayoutMk cId="30589330" sldId="2147483869"/>
          </pc:sldLayoutMkLst>
        </pc:sldLayoutChg>
        <pc:sldLayoutChg chg="add del mod replId">
          <pc:chgData name="Jazmin Leona Dawes (2015980)" userId="S::2015980@student.uwtsd.ac.uk::fdc99597-4b04-4bf9-b5b4-7f6b823e46b7" providerId="AD" clId="Web-{D30C7C28-C88D-803D-3FA7-F86511EDDF05}" dt="2021-10-22T14:56:01.817" v="269"/>
          <pc:sldLayoutMkLst>
            <pc:docMk/>
            <pc:sldMasterMk cId="3224648490" sldId="2147483866"/>
            <pc:sldLayoutMk cId="1787582971" sldId="2147483870"/>
          </pc:sldLayoutMkLst>
        </pc:sldLayoutChg>
        <pc:sldLayoutChg chg="add del mod replId">
          <pc:chgData name="Jazmin Leona Dawes (2015980)" userId="S::2015980@student.uwtsd.ac.uk::fdc99597-4b04-4bf9-b5b4-7f6b823e46b7" providerId="AD" clId="Web-{D30C7C28-C88D-803D-3FA7-F86511EDDF05}" dt="2021-10-22T14:56:01.817" v="269"/>
          <pc:sldLayoutMkLst>
            <pc:docMk/>
            <pc:sldMasterMk cId="3224648490" sldId="2147483866"/>
            <pc:sldLayoutMk cId="539007817" sldId="2147483871"/>
          </pc:sldLayoutMkLst>
        </pc:sldLayoutChg>
        <pc:sldLayoutChg chg="add del mod replId">
          <pc:chgData name="Jazmin Leona Dawes (2015980)" userId="S::2015980@student.uwtsd.ac.uk::fdc99597-4b04-4bf9-b5b4-7f6b823e46b7" providerId="AD" clId="Web-{D30C7C28-C88D-803D-3FA7-F86511EDDF05}" dt="2021-10-22T14:56:01.817" v="269"/>
          <pc:sldLayoutMkLst>
            <pc:docMk/>
            <pc:sldMasterMk cId="3224648490" sldId="2147483866"/>
            <pc:sldLayoutMk cId="3813933208" sldId="2147483872"/>
          </pc:sldLayoutMkLst>
        </pc:sldLayoutChg>
        <pc:sldLayoutChg chg="add del mod replId">
          <pc:chgData name="Jazmin Leona Dawes (2015980)" userId="S::2015980@student.uwtsd.ac.uk::fdc99597-4b04-4bf9-b5b4-7f6b823e46b7" providerId="AD" clId="Web-{D30C7C28-C88D-803D-3FA7-F86511EDDF05}" dt="2021-10-22T14:56:01.817" v="269"/>
          <pc:sldLayoutMkLst>
            <pc:docMk/>
            <pc:sldMasterMk cId="3224648490" sldId="2147483866"/>
            <pc:sldLayoutMk cId="1373667078" sldId="2147483873"/>
          </pc:sldLayoutMkLst>
        </pc:sldLayoutChg>
        <pc:sldLayoutChg chg="add del mod replId">
          <pc:chgData name="Jazmin Leona Dawes (2015980)" userId="S::2015980@student.uwtsd.ac.uk::fdc99597-4b04-4bf9-b5b4-7f6b823e46b7" providerId="AD" clId="Web-{D30C7C28-C88D-803D-3FA7-F86511EDDF05}" dt="2021-10-22T14:56:01.817" v="269"/>
          <pc:sldLayoutMkLst>
            <pc:docMk/>
            <pc:sldMasterMk cId="3224648490" sldId="2147483866"/>
            <pc:sldLayoutMk cId="2347006815" sldId="2147483874"/>
          </pc:sldLayoutMkLst>
        </pc:sldLayoutChg>
        <pc:sldLayoutChg chg="add del mod replId">
          <pc:chgData name="Jazmin Leona Dawes (2015980)" userId="S::2015980@student.uwtsd.ac.uk::fdc99597-4b04-4bf9-b5b4-7f6b823e46b7" providerId="AD" clId="Web-{D30C7C28-C88D-803D-3FA7-F86511EDDF05}" dt="2021-10-22T14:56:01.817" v="269"/>
          <pc:sldLayoutMkLst>
            <pc:docMk/>
            <pc:sldMasterMk cId="3224648490" sldId="2147483866"/>
            <pc:sldLayoutMk cId="1206581617" sldId="2147483875"/>
          </pc:sldLayoutMkLst>
        </pc:sldLayoutChg>
        <pc:sldLayoutChg chg="add del mod replId">
          <pc:chgData name="Jazmin Leona Dawes (2015980)" userId="S::2015980@student.uwtsd.ac.uk::fdc99597-4b04-4bf9-b5b4-7f6b823e46b7" providerId="AD" clId="Web-{D30C7C28-C88D-803D-3FA7-F86511EDDF05}" dt="2021-10-22T14:56:01.817" v="269"/>
          <pc:sldLayoutMkLst>
            <pc:docMk/>
            <pc:sldMasterMk cId="3224648490" sldId="2147483866"/>
            <pc:sldLayoutMk cId="1212867180" sldId="2147483876"/>
          </pc:sldLayoutMkLst>
        </pc:sldLayoutChg>
        <pc:sldLayoutChg chg="add del mod replId">
          <pc:chgData name="Jazmin Leona Dawes (2015980)" userId="S::2015980@student.uwtsd.ac.uk::fdc99597-4b04-4bf9-b5b4-7f6b823e46b7" providerId="AD" clId="Web-{D30C7C28-C88D-803D-3FA7-F86511EDDF05}" dt="2021-10-22T14:56:01.817" v="269"/>
          <pc:sldLayoutMkLst>
            <pc:docMk/>
            <pc:sldMasterMk cId="3224648490" sldId="2147483866"/>
            <pc:sldLayoutMk cId="2961318044" sldId="2147483877"/>
          </pc:sldLayoutMkLst>
        </pc:sldLayoutChg>
      </pc:sldMasterChg>
      <pc:sldMasterChg chg="add del addSldLayout delSldLayout modSldLayout">
        <pc:chgData name="Jazmin Leona Dawes (2015980)" userId="S::2015980@student.uwtsd.ac.uk::fdc99597-4b04-4bf9-b5b4-7f6b823e46b7" providerId="AD" clId="Web-{D30C7C28-C88D-803D-3FA7-F86511EDDF05}" dt="2021-10-24T08:20:04.630" v="419"/>
        <pc:sldMasterMkLst>
          <pc:docMk/>
          <pc:sldMasterMk cId="706854037" sldId="2147483878"/>
        </pc:sldMasterMkLst>
        <pc:sldLayoutChg chg="add del mod replId">
          <pc:chgData name="Jazmin Leona Dawes (2015980)" userId="S::2015980@student.uwtsd.ac.uk::fdc99597-4b04-4bf9-b5b4-7f6b823e46b7" providerId="AD" clId="Web-{D30C7C28-C88D-803D-3FA7-F86511EDDF05}" dt="2021-10-24T08:20:04.630" v="419"/>
          <pc:sldLayoutMkLst>
            <pc:docMk/>
            <pc:sldMasterMk cId="706854037" sldId="2147483878"/>
            <pc:sldLayoutMk cId="2223105060" sldId="2147483879"/>
          </pc:sldLayoutMkLst>
        </pc:sldLayoutChg>
        <pc:sldLayoutChg chg="add del mod replId">
          <pc:chgData name="Jazmin Leona Dawes (2015980)" userId="S::2015980@student.uwtsd.ac.uk::fdc99597-4b04-4bf9-b5b4-7f6b823e46b7" providerId="AD" clId="Web-{D30C7C28-C88D-803D-3FA7-F86511EDDF05}" dt="2021-10-24T08:20:04.630" v="419"/>
          <pc:sldLayoutMkLst>
            <pc:docMk/>
            <pc:sldMasterMk cId="706854037" sldId="2147483878"/>
            <pc:sldLayoutMk cId="1840298997" sldId="2147483880"/>
          </pc:sldLayoutMkLst>
        </pc:sldLayoutChg>
        <pc:sldLayoutChg chg="add del mod replId">
          <pc:chgData name="Jazmin Leona Dawes (2015980)" userId="S::2015980@student.uwtsd.ac.uk::fdc99597-4b04-4bf9-b5b4-7f6b823e46b7" providerId="AD" clId="Web-{D30C7C28-C88D-803D-3FA7-F86511EDDF05}" dt="2021-10-24T08:20:04.630" v="419"/>
          <pc:sldLayoutMkLst>
            <pc:docMk/>
            <pc:sldMasterMk cId="706854037" sldId="2147483878"/>
            <pc:sldLayoutMk cId="1108889186" sldId="2147483881"/>
          </pc:sldLayoutMkLst>
        </pc:sldLayoutChg>
        <pc:sldLayoutChg chg="add del mod replId">
          <pc:chgData name="Jazmin Leona Dawes (2015980)" userId="S::2015980@student.uwtsd.ac.uk::fdc99597-4b04-4bf9-b5b4-7f6b823e46b7" providerId="AD" clId="Web-{D30C7C28-C88D-803D-3FA7-F86511EDDF05}" dt="2021-10-24T08:20:04.630" v="419"/>
          <pc:sldLayoutMkLst>
            <pc:docMk/>
            <pc:sldMasterMk cId="706854037" sldId="2147483878"/>
            <pc:sldLayoutMk cId="4254366372" sldId="2147483882"/>
          </pc:sldLayoutMkLst>
        </pc:sldLayoutChg>
        <pc:sldLayoutChg chg="add del mod replId">
          <pc:chgData name="Jazmin Leona Dawes (2015980)" userId="S::2015980@student.uwtsd.ac.uk::fdc99597-4b04-4bf9-b5b4-7f6b823e46b7" providerId="AD" clId="Web-{D30C7C28-C88D-803D-3FA7-F86511EDDF05}" dt="2021-10-24T08:20:04.630" v="419"/>
          <pc:sldLayoutMkLst>
            <pc:docMk/>
            <pc:sldMasterMk cId="706854037" sldId="2147483878"/>
            <pc:sldLayoutMk cId="1584858306" sldId="2147483883"/>
          </pc:sldLayoutMkLst>
        </pc:sldLayoutChg>
        <pc:sldLayoutChg chg="add del mod replId">
          <pc:chgData name="Jazmin Leona Dawes (2015980)" userId="S::2015980@student.uwtsd.ac.uk::fdc99597-4b04-4bf9-b5b4-7f6b823e46b7" providerId="AD" clId="Web-{D30C7C28-C88D-803D-3FA7-F86511EDDF05}" dt="2021-10-24T08:20:04.630" v="419"/>
          <pc:sldLayoutMkLst>
            <pc:docMk/>
            <pc:sldMasterMk cId="706854037" sldId="2147483878"/>
            <pc:sldLayoutMk cId="1422854663" sldId="2147483884"/>
          </pc:sldLayoutMkLst>
        </pc:sldLayoutChg>
        <pc:sldLayoutChg chg="add del mod replId">
          <pc:chgData name="Jazmin Leona Dawes (2015980)" userId="S::2015980@student.uwtsd.ac.uk::fdc99597-4b04-4bf9-b5b4-7f6b823e46b7" providerId="AD" clId="Web-{D30C7C28-C88D-803D-3FA7-F86511EDDF05}" dt="2021-10-24T08:20:04.630" v="419"/>
          <pc:sldLayoutMkLst>
            <pc:docMk/>
            <pc:sldMasterMk cId="706854037" sldId="2147483878"/>
            <pc:sldLayoutMk cId="734219611" sldId="2147483885"/>
          </pc:sldLayoutMkLst>
        </pc:sldLayoutChg>
        <pc:sldLayoutChg chg="add del mod replId">
          <pc:chgData name="Jazmin Leona Dawes (2015980)" userId="S::2015980@student.uwtsd.ac.uk::fdc99597-4b04-4bf9-b5b4-7f6b823e46b7" providerId="AD" clId="Web-{D30C7C28-C88D-803D-3FA7-F86511EDDF05}" dt="2021-10-24T08:20:04.630" v="419"/>
          <pc:sldLayoutMkLst>
            <pc:docMk/>
            <pc:sldMasterMk cId="706854037" sldId="2147483878"/>
            <pc:sldLayoutMk cId="2266353644" sldId="2147483886"/>
          </pc:sldLayoutMkLst>
        </pc:sldLayoutChg>
        <pc:sldLayoutChg chg="add del mod replId">
          <pc:chgData name="Jazmin Leona Dawes (2015980)" userId="S::2015980@student.uwtsd.ac.uk::fdc99597-4b04-4bf9-b5b4-7f6b823e46b7" providerId="AD" clId="Web-{D30C7C28-C88D-803D-3FA7-F86511EDDF05}" dt="2021-10-24T08:20:04.630" v="419"/>
          <pc:sldLayoutMkLst>
            <pc:docMk/>
            <pc:sldMasterMk cId="706854037" sldId="2147483878"/>
            <pc:sldLayoutMk cId="390713185" sldId="2147483887"/>
          </pc:sldLayoutMkLst>
        </pc:sldLayoutChg>
        <pc:sldLayoutChg chg="add del mod replId">
          <pc:chgData name="Jazmin Leona Dawes (2015980)" userId="S::2015980@student.uwtsd.ac.uk::fdc99597-4b04-4bf9-b5b4-7f6b823e46b7" providerId="AD" clId="Web-{D30C7C28-C88D-803D-3FA7-F86511EDDF05}" dt="2021-10-24T08:20:04.630" v="419"/>
          <pc:sldLayoutMkLst>
            <pc:docMk/>
            <pc:sldMasterMk cId="706854037" sldId="2147483878"/>
            <pc:sldLayoutMk cId="2391909693" sldId="2147483888"/>
          </pc:sldLayoutMkLst>
        </pc:sldLayoutChg>
        <pc:sldLayoutChg chg="add del mod replId">
          <pc:chgData name="Jazmin Leona Dawes (2015980)" userId="S::2015980@student.uwtsd.ac.uk::fdc99597-4b04-4bf9-b5b4-7f6b823e46b7" providerId="AD" clId="Web-{D30C7C28-C88D-803D-3FA7-F86511EDDF05}" dt="2021-10-24T08:20:04.630" v="419"/>
          <pc:sldLayoutMkLst>
            <pc:docMk/>
            <pc:sldMasterMk cId="706854037" sldId="2147483878"/>
            <pc:sldLayoutMk cId="3407068586" sldId="2147483889"/>
          </pc:sldLayoutMkLst>
        </pc:sldLayoutChg>
      </pc:sldMasterChg>
      <pc:sldMasterChg chg="add del addSldLayout delSldLayout modSldLayout">
        <pc:chgData name="Jazmin Leona Dawes (2015980)" userId="S::2015980@student.uwtsd.ac.uk::fdc99597-4b04-4bf9-b5b4-7f6b823e46b7" providerId="AD" clId="Web-{D30C7C28-C88D-803D-3FA7-F86511EDDF05}" dt="2021-10-24T08:20:22.474" v="420"/>
        <pc:sldMasterMkLst>
          <pc:docMk/>
          <pc:sldMasterMk cId="1776824578" sldId="2147483890"/>
        </pc:sldMasterMkLst>
        <pc:sldLayoutChg chg="add del mod replId">
          <pc:chgData name="Jazmin Leona Dawes (2015980)" userId="S::2015980@student.uwtsd.ac.uk::fdc99597-4b04-4bf9-b5b4-7f6b823e46b7" providerId="AD" clId="Web-{D30C7C28-C88D-803D-3FA7-F86511EDDF05}" dt="2021-10-24T08:20:22.474" v="420"/>
          <pc:sldLayoutMkLst>
            <pc:docMk/>
            <pc:sldMasterMk cId="1776824578" sldId="2147483890"/>
            <pc:sldLayoutMk cId="3609431869" sldId="2147483891"/>
          </pc:sldLayoutMkLst>
        </pc:sldLayoutChg>
        <pc:sldLayoutChg chg="add del mod replId">
          <pc:chgData name="Jazmin Leona Dawes (2015980)" userId="S::2015980@student.uwtsd.ac.uk::fdc99597-4b04-4bf9-b5b4-7f6b823e46b7" providerId="AD" clId="Web-{D30C7C28-C88D-803D-3FA7-F86511EDDF05}" dt="2021-10-24T08:20:22.474" v="420"/>
          <pc:sldLayoutMkLst>
            <pc:docMk/>
            <pc:sldMasterMk cId="1776824578" sldId="2147483890"/>
            <pc:sldLayoutMk cId="3825808816" sldId="2147483892"/>
          </pc:sldLayoutMkLst>
        </pc:sldLayoutChg>
        <pc:sldLayoutChg chg="add del mod replId">
          <pc:chgData name="Jazmin Leona Dawes (2015980)" userId="S::2015980@student.uwtsd.ac.uk::fdc99597-4b04-4bf9-b5b4-7f6b823e46b7" providerId="AD" clId="Web-{D30C7C28-C88D-803D-3FA7-F86511EDDF05}" dt="2021-10-24T08:20:22.474" v="420"/>
          <pc:sldLayoutMkLst>
            <pc:docMk/>
            <pc:sldMasterMk cId="1776824578" sldId="2147483890"/>
            <pc:sldLayoutMk cId="1732745898" sldId="2147483893"/>
          </pc:sldLayoutMkLst>
        </pc:sldLayoutChg>
        <pc:sldLayoutChg chg="add del mod replId">
          <pc:chgData name="Jazmin Leona Dawes (2015980)" userId="S::2015980@student.uwtsd.ac.uk::fdc99597-4b04-4bf9-b5b4-7f6b823e46b7" providerId="AD" clId="Web-{D30C7C28-C88D-803D-3FA7-F86511EDDF05}" dt="2021-10-24T08:20:22.474" v="420"/>
          <pc:sldLayoutMkLst>
            <pc:docMk/>
            <pc:sldMasterMk cId="1776824578" sldId="2147483890"/>
            <pc:sldLayoutMk cId="2929339164" sldId="2147483894"/>
          </pc:sldLayoutMkLst>
        </pc:sldLayoutChg>
        <pc:sldLayoutChg chg="add del mod replId">
          <pc:chgData name="Jazmin Leona Dawes (2015980)" userId="S::2015980@student.uwtsd.ac.uk::fdc99597-4b04-4bf9-b5b4-7f6b823e46b7" providerId="AD" clId="Web-{D30C7C28-C88D-803D-3FA7-F86511EDDF05}" dt="2021-10-24T08:20:22.474" v="420"/>
          <pc:sldLayoutMkLst>
            <pc:docMk/>
            <pc:sldMasterMk cId="1776824578" sldId="2147483890"/>
            <pc:sldLayoutMk cId="843256615" sldId="2147483895"/>
          </pc:sldLayoutMkLst>
        </pc:sldLayoutChg>
        <pc:sldLayoutChg chg="add del mod replId">
          <pc:chgData name="Jazmin Leona Dawes (2015980)" userId="S::2015980@student.uwtsd.ac.uk::fdc99597-4b04-4bf9-b5b4-7f6b823e46b7" providerId="AD" clId="Web-{D30C7C28-C88D-803D-3FA7-F86511EDDF05}" dt="2021-10-24T08:20:22.474" v="420"/>
          <pc:sldLayoutMkLst>
            <pc:docMk/>
            <pc:sldMasterMk cId="1776824578" sldId="2147483890"/>
            <pc:sldLayoutMk cId="2444378283" sldId="2147483896"/>
          </pc:sldLayoutMkLst>
        </pc:sldLayoutChg>
        <pc:sldLayoutChg chg="add del mod replId">
          <pc:chgData name="Jazmin Leona Dawes (2015980)" userId="S::2015980@student.uwtsd.ac.uk::fdc99597-4b04-4bf9-b5b4-7f6b823e46b7" providerId="AD" clId="Web-{D30C7C28-C88D-803D-3FA7-F86511EDDF05}" dt="2021-10-24T08:20:22.474" v="420"/>
          <pc:sldLayoutMkLst>
            <pc:docMk/>
            <pc:sldMasterMk cId="1776824578" sldId="2147483890"/>
            <pc:sldLayoutMk cId="3463058890" sldId="2147483897"/>
          </pc:sldLayoutMkLst>
        </pc:sldLayoutChg>
        <pc:sldLayoutChg chg="add del mod replId">
          <pc:chgData name="Jazmin Leona Dawes (2015980)" userId="S::2015980@student.uwtsd.ac.uk::fdc99597-4b04-4bf9-b5b4-7f6b823e46b7" providerId="AD" clId="Web-{D30C7C28-C88D-803D-3FA7-F86511EDDF05}" dt="2021-10-24T08:20:22.474" v="420"/>
          <pc:sldLayoutMkLst>
            <pc:docMk/>
            <pc:sldMasterMk cId="1776824578" sldId="2147483890"/>
            <pc:sldLayoutMk cId="3520909711" sldId="2147483898"/>
          </pc:sldLayoutMkLst>
        </pc:sldLayoutChg>
        <pc:sldLayoutChg chg="add del mod replId">
          <pc:chgData name="Jazmin Leona Dawes (2015980)" userId="S::2015980@student.uwtsd.ac.uk::fdc99597-4b04-4bf9-b5b4-7f6b823e46b7" providerId="AD" clId="Web-{D30C7C28-C88D-803D-3FA7-F86511EDDF05}" dt="2021-10-24T08:20:22.474" v="420"/>
          <pc:sldLayoutMkLst>
            <pc:docMk/>
            <pc:sldMasterMk cId="1776824578" sldId="2147483890"/>
            <pc:sldLayoutMk cId="2386748931" sldId="2147483899"/>
          </pc:sldLayoutMkLst>
        </pc:sldLayoutChg>
        <pc:sldLayoutChg chg="add del mod replId">
          <pc:chgData name="Jazmin Leona Dawes (2015980)" userId="S::2015980@student.uwtsd.ac.uk::fdc99597-4b04-4bf9-b5b4-7f6b823e46b7" providerId="AD" clId="Web-{D30C7C28-C88D-803D-3FA7-F86511EDDF05}" dt="2021-10-24T08:20:22.474" v="420"/>
          <pc:sldLayoutMkLst>
            <pc:docMk/>
            <pc:sldMasterMk cId="1776824578" sldId="2147483890"/>
            <pc:sldLayoutMk cId="125888254" sldId="2147483900"/>
          </pc:sldLayoutMkLst>
        </pc:sldLayoutChg>
        <pc:sldLayoutChg chg="add del mod replId">
          <pc:chgData name="Jazmin Leona Dawes (2015980)" userId="S::2015980@student.uwtsd.ac.uk::fdc99597-4b04-4bf9-b5b4-7f6b823e46b7" providerId="AD" clId="Web-{D30C7C28-C88D-803D-3FA7-F86511EDDF05}" dt="2021-10-24T08:20:22.474" v="420"/>
          <pc:sldLayoutMkLst>
            <pc:docMk/>
            <pc:sldMasterMk cId="1776824578" sldId="2147483890"/>
            <pc:sldLayoutMk cId="3002157550" sldId="2147483901"/>
          </pc:sldLayoutMkLst>
        </pc:sldLayoutChg>
      </pc:sldMasterChg>
      <pc:sldMasterChg chg="add del addSldLayout delSldLayout modSldLayout">
        <pc:chgData name="Jazmin Leona Dawes (2015980)" userId="S::2015980@student.uwtsd.ac.uk::fdc99597-4b04-4bf9-b5b4-7f6b823e46b7" providerId="AD" clId="Web-{D30C7C28-C88D-803D-3FA7-F86511EDDF05}" dt="2021-10-24T08:20:27.959" v="421"/>
        <pc:sldMasterMkLst>
          <pc:docMk/>
          <pc:sldMasterMk cId="2471314747" sldId="2147483902"/>
        </pc:sldMasterMkLst>
        <pc:sldLayoutChg chg="add del mod replId">
          <pc:chgData name="Jazmin Leona Dawes (2015980)" userId="S::2015980@student.uwtsd.ac.uk::fdc99597-4b04-4bf9-b5b4-7f6b823e46b7" providerId="AD" clId="Web-{D30C7C28-C88D-803D-3FA7-F86511EDDF05}" dt="2021-10-24T08:20:27.959" v="421"/>
          <pc:sldLayoutMkLst>
            <pc:docMk/>
            <pc:sldMasterMk cId="2471314747" sldId="2147483902"/>
            <pc:sldLayoutMk cId="475473628" sldId="2147483903"/>
          </pc:sldLayoutMkLst>
        </pc:sldLayoutChg>
        <pc:sldLayoutChg chg="add del mod replId">
          <pc:chgData name="Jazmin Leona Dawes (2015980)" userId="S::2015980@student.uwtsd.ac.uk::fdc99597-4b04-4bf9-b5b4-7f6b823e46b7" providerId="AD" clId="Web-{D30C7C28-C88D-803D-3FA7-F86511EDDF05}" dt="2021-10-24T08:20:27.959" v="421"/>
          <pc:sldLayoutMkLst>
            <pc:docMk/>
            <pc:sldMasterMk cId="2471314747" sldId="2147483902"/>
            <pc:sldLayoutMk cId="3036264098" sldId="2147483904"/>
          </pc:sldLayoutMkLst>
        </pc:sldLayoutChg>
        <pc:sldLayoutChg chg="add del mod replId">
          <pc:chgData name="Jazmin Leona Dawes (2015980)" userId="S::2015980@student.uwtsd.ac.uk::fdc99597-4b04-4bf9-b5b4-7f6b823e46b7" providerId="AD" clId="Web-{D30C7C28-C88D-803D-3FA7-F86511EDDF05}" dt="2021-10-24T08:20:27.959" v="421"/>
          <pc:sldLayoutMkLst>
            <pc:docMk/>
            <pc:sldMasterMk cId="2471314747" sldId="2147483902"/>
            <pc:sldLayoutMk cId="3676047709" sldId="2147483905"/>
          </pc:sldLayoutMkLst>
        </pc:sldLayoutChg>
        <pc:sldLayoutChg chg="add del mod replId">
          <pc:chgData name="Jazmin Leona Dawes (2015980)" userId="S::2015980@student.uwtsd.ac.uk::fdc99597-4b04-4bf9-b5b4-7f6b823e46b7" providerId="AD" clId="Web-{D30C7C28-C88D-803D-3FA7-F86511EDDF05}" dt="2021-10-24T08:20:27.959" v="421"/>
          <pc:sldLayoutMkLst>
            <pc:docMk/>
            <pc:sldMasterMk cId="2471314747" sldId="2147483902"/>
            <pc:sldLayoutMk cId="896921799" sldId="2147483906"/>
          </pc:sldLayoutMkLst>
        </pc:sldLayoutChg>
        <pc:sldLayoutChg chg="add del mod replId">
          <pc:chgData name="Jazmin Leona Dawes (2015980)" userId="S::2015980@student.uwtsd.ac.uk::fdc99597-4b04-4bf9-b5b4-7f6b823e46b7" providerId="AD" clId="Web-{D30C7C28-C88D-803D-3FA7-F86511EDDF05}" dt="2021-10-24T08:20:27.959" v="421"/>
          <pc:sldLayoutMkLst>
            <pc:docMk/>
            <pc:sldMasterMk cId="2471314747" sldId="2147483902"/>
            <pc:sldLayoutMk cId="1982193023" sldId="2147483907"/>
          </pc:sldLayoutMkLst>
        </pc:sldLayoutChg>
        <pc:sldLayoutChg chg="add del mod replId">
          <pc:chgData name="Jazmin Leona Dawes (2015980)" userId="S::2015980@student.uwtsd.ac.uk::fdc99597-4b04-4bf9-b5b4-7f6b823e46b7" providerId="AD" clId="Web-{D30C7C28-C88D-803D-3FA7-F86511EDDF05}" dt="2021-10-24T08:20:27.959" v="421"/>
          <pc:sldLayoutMkLst>
            <pc:docMk/>
            <pc:sldMasterMk cId="2471314747" sldId="2147483902"/>
            <pc:sldLayoutMk cId="3922419714" sldId="2147483908"/>
          </pc:sldLayoutMkLst>
        </pc:sldLayoutChg>
        <pc:sldLayoutChg chg="add del mod replId">
          <pc:chgData name="Jazmin Leona Dawes (2015980)" userId="S::2015980@student.uwtsd.ac.uk::fdc99597-4b04-4bf9-b5b4-7f6b823e46b7" providerId="AD" clId="Web-{D30C7C28-C88D-803D-3FA7-F86511EDDF05}" dt="2021-10-24T08:20:27.959" v="421"/>
          <pc:sldLayoutMkLst>
            <pc:docMk/>
            <pc:sldMasterMk cId="2471314747" sldId="2147483902"/>
            <pc:sldLayoutMk cId="2383235045" sldId="2147483909"/>
          </pc:sldLayoutMkLst>
        </pc:sldLayoutChg>
        <pc:sldLayoutChg chg="add del mod replId">
          <pc:chgData name="Jazmin Leona Dawes (2015980)" userId="S::2015980@student.uwtsd.ac.uk::fdc99597-4b04-4bf9-b5b4-7f6b823e46b7" providerId="AD" clId="Web-{D30C7C28-C88D-803D-3FA7-F86511EDDF05}" dt="2021-10-24T08:20:27.959" v="421"/>
          <pc:sldLayoutMkLst>
            <pc:docMk/>
            <pc:sldMasterMk cId="2471314747" sldId="2147483902"/>
            <pc:sldLayoutMk cId="1155234494" sldId="2147483910"/>
          </pc:sldLayoutMkLst>
        </pc:sldLayoutChg>
        <pc:sldLayoutChg chg="add del mod replId">
          <pc:chgData name="Jazmin Leona Dawes (2015980)" userId="S::2015980@student.uwtsd.ac.uk::fdc99597-4b04-4bf9-b5b4-7f6b823e46b7" providerId="AD" clId="Web-{D30C7C28-C88D-803D-3FA7-F86511EDDF05}" dt="2021-10-24T08:20:27.959" v="421"/>
          <pc:sldLayoutMkLst>
            <pc:docMk/>
            <pc:sldMasterMk cId="2471314747" sldId="2147483902"/>
            <pc:sldLayoutMk cId="3229087867" sldId="2147483911"/>
          </pc:sldLayoutMkLst>
        </pc:sldLayoutChg>
        <pc:sldLayoutChg chg="add del mod replId">
          <pc:chgData name="Jazmin Leona Dawes (2015980)" userId="S::2015980@student.uwtsd.ac.uk::fdc99597-4b04-4bf9-b5b4-7f6b823e46b7" providerId="AD" clId="Web-{D30C7C28-C88D-803D-3FA7-F86511EDDF05}" dt="2021-10-24T08:20:27.959" v="421"/>
          <pc:sldLayoutMkLst>
            <pc:docMk/>
            <pc:sldMasterMk cId="2471314747" sldId="2147483902"/>
            <pc:sldLayoutMk cId="2519420192" sldId="2147483912"/>
          </pc:sldLayoutMkLst>
        </pc:sldLayoutChg>
        <pc:sldLayoutChg chg="add del mod replId">
          <pc:chgData name="Jazmin Leona Dawes (2015980)" userId="S::2015980@student.uwtsd.ac.uk::fdc99597-4b04-4bf9-b5b4-7f6b823e46b7" providerId="AD" clId="Web-{D30C7C28-C88D-803D-3FA7-F86511EDDF05}" dt="2021-10-24T08:20:27.959" v="421"/>
          <pc:sldLayoutMkLst>
            <pc:docMk/>
            <pc:sldMasterMk cId="2471314747" sldId="2147483902"/>
            <pc:sldLayoutMk cId="3461438939" sldId="2147483913"/>
          </pc:sldLayoutMkLst>
        </pc:sldLayoutChg>
      </pc:sldMasterChg>
      <pc:sldMasterChg chg="add del addSldLayout delSldLayout modSldLayout">
        <pc:chgData name="Jazmin Leona Dawes (2015980)" userId="S::2015980@student.uwtsd.ac.uk::fdc99597-4b04-4bf9-b5b4-7f6b823e46b7" providerId="AD" clId="Web-{D30C7C28-C88D-803D-3FA7-F86511EDDF05}" dt="2021-10-24T08:20:35.912" v="422"/>
        <pc:sldMasterMkLst>
          <pc:docMk/>
          <pc:sldMasterMk cId="1139709866" sldId="2147483914"/>
        </pc:sldMasterMkLst>
        <pc:sldLayoutChg chg="add del mod replId">
          <pc:chgData name="Jazmin Leona Dawes (2015980)" userId="S::2015980@student.uwtsd.ac.uk::fdc99597-4b04-4bf9-b5b4-7f6b823e46b7" providerId="AD" clId="Web-{D30C7C28-C88D-803D-3FA7-F86511EDDF05}" dt="2021-10-24T08:20:35.912" v="422"/>
          <pc:sldLayoutMkLst>
            <pc:docMk/>
            <pc:sldMasterMk cId="1139709866" sldId="2147483914"/>
            <pc:sldLayoutMk cId="3600380219" sldId="2147483915"/>
          </pc:sldLayoutMkLst>
        </pc:sldLayoutChg>
        <pc:sldLayoutChg chg="add del mod replId">
          <pc:chgData name="Jazmin Leona Dawes (2015980)" userId="S::2015980@student.uwtsd.ac.uk::fdc99597-4b04-4bf9-b5b4-7f6b823e46b7" providerId="AD" clId="Web-{D30C7C28-C88D-803D-3FA7-F86511EDDF05}" dt="2021-10-24T08:20:35.912" v="422"/>
          <pc:sldLayoutMkLst>
            <pc:docMk/>
            <pc:sldMasterMk cId="1139709866" sldId="2147483914"/>
            <pc:sldLayoutMk cId="3161963900" sldId="2147483916"/>
          </pc:sldLayoutMkLst>
        </pc:sldLayoutChg>
        <pc:sldLayoutChg chg="add del mod replId">
          <pc:chgData name="Jazmin Leona Dawes (2015980)" userId="S::2015980@student.uwtsd.ac.uk::fdc99597-4b04-4bf9-b5b4-7f6b823e46b7" providerId="AD" clId="Web-{D30C7C28-C88D-803D-3FA7-F86511EDDF05}" dt="2021-10-24T08:20:35.912" v="422"/>
          <pc:sldLayoutMkLst>
            <pc:docMk/>
            <pc:sldMasterMk cId="1139709866" sldId="2147483914"/>
            <pc:sldLayoutMk cId="2209311774" sldId="2147483917"/>
          </pc:sldLayoutMkLst>
        </pc:sldLayoutChg>
        <pc:sldLayoutChg chg="add del mod replId">
          <pc:chgData name="Jazmin Leona Dawes (2015980)" userId="S::2015980@student.uwtsd.ac.uk::fdc99597-4b04-4bf9-b5b4-7f6b823e46b7" providerId="AD" clId="Web-{D30C7C28-C88D-803D-3FA7-F86511EDDF05}" dt="2021-10-24T08:20:35.912" v="422"/>
          <pc:sldLayoutMkLst>
            <pc:docMk/>
            <pc:sldMasterMk cId="1139709866" sldId="2147483914"/>
            <pc:sldLayoutMk cId="1779840930" sldId="2147483918"/>
          </pc:sldLayoutMkLst>
        </pc:sldLayoutChg>
        <pc:sldLayoutChg chg="add del mod replId">
          <pc:chgData name="Jazmin Leona Dawes (2015980)" userId="S::2015980@student.uwtsd.ac.uk::fdc99597-4b04-4bf9-b5b4-7f6b823e46b7" providerId="AD" clId="Web-{D30C7C28-C88D-803D-3FA7-F86511EDDF05}" dt="2021-10-24T08:20:35.912" v="422"/>
          <pc:sldLayoutMkLst>
            <pc:docMk/>
            <pc:sldMasterMk cId="1139709866" sldId="2147483914"/>
            <pc:sldLayoutMk cId="353825415" sldId="2147483919"/>
          </pc:sldLayoutMkLst>
        </pc:sldLayoutChg>
        <pc:sldLayoutChg chg="add del mod replId">
          <pc:chgData name="Jazmin Leona Dawes (2015980)" userId="S::2015980@student.uwtsd.ac.uk::fdc99597-4b04-4bf9-b5b4-7f6b823e46b7" providerId="AD" clId="Web-{D30C7C28-C88D-803D-3FA7-F86511EDDF05}" dt="2021-10-24T08:20:35.912" v="422"/>
          <pc:sldLayoutMkLst>
            <pc:docMk/>
            <pc:sldMasterMk cId="1139709866" sldId="2147483914"/>
            <pc:sldLayoutMk cId="3699995166" sldId="2147483920"/>
          </pc:sldLayoutMkLst>
        </pc:sldLayoutChg>
        <pc:sldLayoutChg chg="add del mod replId">
          <pc:chgData name="Jazmin Leona Dawes (2015980)" userId="S::2015980@student.uwtsd.ac.uk::fdc99597-4b04-4bf9-b5b4-7f6b823e46b7" providerId="AD" clId="Web-{D30C7C28-C88D-803D-3FA7-F86511EDDF05}" dt="2021-10-24T08:20:35.912" v="422"/>
          <pc:sldLayoutMkLst>
            <pc:docMk/>
            <pc:sldMasterMk cId="1139709866" sldId="2147483914"/>
            <pc:sldLayoutMk cId="898352739" sldId="2147483921"/>
          </pc:sldLayoutMkLst>
        </pc:sldLayoutChg>
        <pc:sldLayoutChg chg="add del mod replId">
          <pc:chgData name="Jazmin Leona Dawes (2015980)" userId="S::2015980@student.uwtsd.ac.uk::fdc99597-4b04-4bf9-b5b4-7f6b823e46b7" providerId="AD" clId="Web-{D30C7C28-C88D-803D-3FA7-F86511EDDF05}" dt="2021-10-24T08:20:35.912" v="422"/>
          <pc:sldLayoutMkLst>
            <pc:docMk/>
            <pc:sldMasterMk cId="1139709866" sldId="2147483914"/>
            <pc:sldLayoutMk cId="2233848190" sldId="2147483922"/>
          </pc:sldLayoutMkLst>
        </pc:sldLayoutChg>
        <pc:sldLayoutChg chg="add del mod replId">
          <pc:chgData name="Jazmin Leona Dawes (2015980)" userId="S::2015980@student.uwtsd.ac.uk::fdc99597-4b04-4bf9-b5b4-7f6b823e46b7" providerId="AD" clId="Web-{D30C7C28-C88D-803D-3FA7-F86511EDDF05}" dt="2021-10-24T08:20:35.912" v="422"/>
          <pc:sldLayoutMkLst>
            <pc:docMk/>
            <pc:sldMasterMk cId="1139709866" sldId="2147483914"/>
            <pc:sldLayoutMk cId="2801861357" sldId="2147483923"/>
          </pc:sldLayoutMkLst>
        </pc:sldLayoutChg>
        <pc:sldLayoutChg chg="add del mod replId">
          <pc:chgData name="Jazmin Leona Dawes (2015980)" userId="S::2015980@student.uwtsd.ac.uk::fdc99597-4b04-4bf9-b5b4-7f6b823e46b7" providerId="AD" clId="Web-{D30C7C28-C88D-803D-3FA7-F86511EDDF05}" dt="2021-10-24T08:20:35.912" v="422"/>
          <pc:sldLayoutMkLst>
            <pc:docMk/>
            <pc:sldMasterMk cId="1139709866" sldId="2147483914"/>
            <pc:sldLayoutMk cId="2384724335" sldId="2147483924"/>
          </pc:sldLayoutMkLst>
        </pc:sldLayoutChg>
        <pc:sldLayoutChg chg="add del mod replId">
          <pc:chgData name="Jazmin Leona Dawes (2015980)" userId="S::2015980@student.uwtsd.ac.uk::fdc99597-4b04-4bf9-b5b4-7f6b823e46b7" providerId="AD" clId="Web-{D30C7C28-C88D-803D-3FA7-F86511EDDF05}" dt="2021-10-24T08:20:35.912" v="422"/>
          <pc:sldLayoutMkLst>
            <pc:docMk/>
            <pc:sldMasterMk cId="1139709866" sldId="2147483914"/>
            <pc:sldLayoutMk cId="4272399671" sldId="2147483925"/>
          </pc:sldLayoutMkLst>
        </pc:sldLayoutChg>
      </pc:sldMasterChg>
      <pc:sldMasterChg chg="add del addSldLayout delSldLayout modSldLayout">
        <pc:chgData name="Jazmin Leona Dawes (2015980)" userId="S::2015980@student.uwtsd.ac.uk::fdc99597-4b04-4bf9-b5b4-7f6b823e46b7" providerId="AD" clId="Web-{D30C7C28-C88D-803D-3FA7-F86511EDDF05}" dt="2021-10-24T08:20:44.506" v="423"/>
        <pc:sldMasterMkLst>
          <pc:docMk/>
          <pc:sldMasterMk cId="366481261" sldId="2147483926"/>
        </pc:sldMasterMkLst>
        <pc:sldLayoutChg chg="add del mod replId">
          <pc:chgData name="Jazmin Leona Dawes (2015980)" userId="S::2015980@student.uwtsd.ac.uk::fdc99597-4b04-4bf9-b5b4-7f6b823e46b7" providerId="AD" clId="Web-{D30C7C28-C88D-803D-3FA7-F86511EDDF05}" dt="2021-10-24T08:20:44.506" v="423"/>
          <pc:sldLayoutMkLst>
            <pc:docMk/>
            <pc:sldMasterMk cId="366481261" sldId="2147483926"/>
            <pc:sldLayoutMk cId="4199930680" sldId="2147483927"/>
          </pc:sldLayoutMkLst>
        </pc:sldLayoutChg>
        <pc:sldLayoutChg chg="add del mod replId">
          <pc:chgData name="Jazmin Leona Dawes (2015980)" userId="S::2015980@student.uwtsd.ac.uk::fdc99597-4b04-4bf9-b5b4-7f6b823e46b7" providerId="AD" clId="Web-{D30C7C28-C88D-803D-3FA7-F86511EDDF05}" dt="2021-10-24T08:20:44.506" v="423"/>
          <pc:sldLayoutMkLst>
            <pc:docMk/>
            <pc:sldMasterMk cId="366481261" sldId="2147483926"/>
            <pc:sldLayoutMk cId="2741796977" sldId="2147483928"/>
          </pc:sldLayoutMkLst>
        </pc:sldLayoutChg>
        <pc:sldLayoutChg chg="add del mod replId">
          <pc:chgData name="Jazmin Leona Dawes (2015980)" userId="S::2015980@student.uwtsd.ac.uk::fdc99597-4b04-4bf9-b5b4-7f6b823e46b7" providerId="AD" clId="Web-{D30C7C28-C88D-803D-3FA7-F86511EDDF05}" dt="2021-10-24T08:20:44.506" v="423"/>
          <pc:sldLayoutMkLst>
            <pc:docMk/>
            <pc:sldMasterMk cId="366481261" sldId="2147483926"/>
            <pc:sldLayoutMk cId="911210820" sldId="2147483929"/>
          </pc:sldLayoutMkLst>
        </pc:sldLayoutChg>
        <pc:sldLayoutChg chg="add del mod replId">
          <pc:chgData name="Jazmin Leona Dawes (2015980)" userId="S::2015980@student.uwtsd.ac.uk::fdc99597-4b04-4bf9-b5b4-7f6b823e46b7" providerId="AD" clId="Web-{D30C7C28-C88D-803D-3FA7-F86511EDDF05}" dt="2021-10-24T08:20:44.506" v="423"/>
          <pc:sldLayoutMkLst>
            <pc:docMk/>
            <pc:sldMasterMk cId="366481261" sldId="2147483926"/>
            <pc:sldLayoutMk cId="1275149281" sldId="2147483930"/>
          </pc:sldLayoutMkLst>
        </pc:sldLayoutChg>
        <pc:sldLayoutChg chg="add del mod replId">
          <pc:chgData name="Jazmin Leona Dawes (2015980)" userId="S::2015980@student.uwtsd.ac.uk::fdc99597-4b04-4bf9-b5b4-7f6b823e46b7" providerId="AD" clId="Web-{D30C7C28-C88D-803D-3FA7-F86511EDDF05}" dt="2021-10-24T08:20:44.506" v="423"/>
          <pc:sldLayoutMkLst>
            <pc:docMk/>
            <pc:sldMasterMk cId="366481261" sldId="2147483926"/>
            <pc:sldLayoutMk cId="3567552611" sldId="2147483931"/>
          </pc:sldLayoutMkLst>
        </pc:sldLayoutChg>
        <pc:sldLayoutChg chg="add del mod replId">
          <pc:chgData name="Jazmin Leona Dawes (2015980)" userId="S::2015980@student.uwtsd.ac.uk::fdc99597-4b04-4bf9-b5b4-7f6b823e46b7" providerId="AD" clId="Web-{D30C7C28-C88D-803D-3FA7-F86511EDDF05}" dt="2021-10-24T08:20:44.506" v="423"/>
          <pc:sldLayoutMkLst>
            <pc:docMk/>
            <pc:sldMasterMk cId="366481261" sldId="2147483926"/>
            <pc:sldLayoutMk cId="3300400153" sldId="2147483932"/>
          </pc:sldLayoutMkLst>
        </pc:sldLayoutChg>
        <pc:sldLayoutChg chg="add del mod replId">
          <pc:chgData name="Jazmin Leona Dawes (2015980)" userId="S::2015980@student.uwtsd.ac.uk::fdc99597-4b04-4bf9-b5b4-7f6b823e46b7" providerId="AD" clId="Web-{D30C7C28-C88D-803D-3FA7-F86511EDDF05}" dt="2021-10-24T08:20:44.506" v="423"/>
          <pc:sldLayoutMkLst>
            <pc:docMk/>
            <pc:sldMasterMk cId="366481261" sldId="2147483926"/>
            <pc:sldLayoutMk cId="3587146335" sldId="2147483933"/>
          </pc:sldLayoutMkLst>
        </pc:sldLayoutChg>
        <pc:sldLayoutChg chg="add del mod replId">
          <pc:chgData name="Jazmin Leona Dawes (2015980)" userId="S::2015980@student.uwtsd.ac.uk::fdc99597-4b04-4bf9-b5b4-7f6b823e46b7" providerId="AD" clId="Web-{D30C7C28-C88D-803D-3FA7-F86511EDDF05}" dt="2021-10-24T08:20:44.506" v="423"/>
          <pc:sldLayoutMkLst>
            <pc:docMk/>
            <pc:sldMasterMk cId="366481261" sldId="2147483926"/>
            <pc:sldLayoutMk cId="1868495675" sldId="2147483934"/>
          </pc:sldLayoutMkLst>
        </pc:sldLayoutChg>
        <pc:sldLayoutChg chg="add del mod replId">
          <pc:chgData name="Jazmin Leona Dawes (2015980)" userId="S::2015980@student.uwtsd.ac.uk::fdc99597-4b04-4bf9-b5b4-7f6b823e46b7" providerId="AD" clId="Web-{D30C7C28-C88D-803D-3FA7-F86511EDDF05}" dt="2021-10-24T08:20:44.506" v="423"/>
          <pc:sldLayoutMkLst>
            <pc:docMk/>
            <pc:sldMasterMk cId="366481261" sldId="2147483926"/>
            <pc:sldLayoutMk cId="1643541661" sldId="2147483935"/>
          </pc:sldLayoutMkLst>
        </pc:sldLayoutChg>
        <pc:sldLayoutChg chg="add del mod replId">
          <pc:chgData name="Jazmin Leona Dawes (2015980)" userId="S::2015980@student.uwtsd.ac.uk::fdc99597-4b04-4bf9-b5b4-7f6b823e46b7" providerId="AD" clId="Web-{D30C7C28-C88D-803D-3FA7-F86511EDDF05}" dt="2021-10-24T08:20:44.506" v="423"/>
          <pc:sldLayoutMkLst>
            <pc:docMk/>
            <pc:sldMasterMk cId="366481261" sldId="2147483926"/>
            <pc:sldLayoutMk cId="3943006130" sldId="2147483936"/>
          </pc:sldLayoutMkLst>
        </pc:sldLayoutChg>
        <pc:sldLayoutChg chg="add del mod replId">
          <pc:chgData name="Jazmin Leona Dawes (2015980)" userId="S::2015980@student.uwtsd.ac.uk::fdc99597-4b04-4bf9-b5b4-7f6b823e46b7" providerId="AD" clId="Web-{D30C7C28-C88D-803D-3FA7-F86511EDDF05}" dt="2021-10-24T08:20:44.506" v="423"/>
          <pc:sldLayoutMkLst>
            <pc:docMk/>
            <pc:sldMasterMk cId="366481261" sldId="2147483926"/>
            <pc:sldLayoutMk cId="2897888515" sldId="2147483937"/>
          </pc:sldLayoutMkLst>
        </pc:sldLayoutChg>
      </pc:sldMasterChg>
      <pc:sldMasterChg chg="add del addSldLayout delSldLayout modSldLayout">
        <pc:chgData name="Jazmin Leona Dawes (2015980)" userId="S::2015980@student.uwtsd.ac.uk::fdc99597-4b04-4bf9-b5b4-7f6b823e46b7" providerId="AD" clId="Web-{D30C7C28-C88D-803D-3FA7-F86511EDDF05}" dt="2021-10-24T08:20:55.385" v="424"/>
        <pc:sldMasterMkLst>
          <pc:docMk/>
          <pc:sldMasterMk cId="2312682193" sldId="2147483938"/>
        </pc:sldMasterMkLst>
        <pc:sldLayoutChg chg="add del mod replId">
          <pc:chgData name="Jazmin Leona Dawes (2015980)" userId="S::2015980@student.uwtsd.ac.uk::fdc99597-4b04-4bf9-b5b4-7f6b823e46b7" providerId="AD" clId="Web-{D30C7C28-C88D-803D-3FA7-F86511EDDF05}" dt="2021-10-24T08:20:55.385" v="424"/>
          <pc:sldLayoutMkLst>
            <pc:docMk/>
            <pc:sldMasterMk cId="2312682193" sldId="2147483938"/>
            <pc:sldLayoutMk cId="4122566862" sldId="2147483939"/>
          </pc:sldLayoutMkLst>
        </pc:sldLayoutChg>
        <pc:sldLayoutChg chg="add del mod replId">
          <pc:chgData name="Jazmin Leona Dawes (2015980)" userId="S::2015980@student.uwtsd.ac.uk::fdc99597-4b04-4bf9-b5b4-7f6b823e46b7" providerId="AD" clId="Web-{D30C7C28-C88D-803D-3FA7-F86511EDDF05}" dt="2021-10-24T08:20:55.385" v="424"/>
          <pc:sldLayoutMkLst>
            <pc:docMk/>
            <pc:sldMasterMk cId="2312682193" sldId="2147483938"/>
            <pc:sldLayoutMk cId="140412346" sldId="2147483940"/>
          </pc:sldLayoutMkLst>
        </pc:sldLayoutChg>
        <pc:sldLayoutChg chg="add del mod replId">
          <pc:chgData name="Jazmin Leona Dawes (2015980)" userId="S::2015980@student.uwtsd.ac.uk::fdc99597-4b04-4bf9-b5b4-7f6b823e46b7" providerId="AD" clId="Web-{D30C7C28-C88D-803D-3FA7-F86511EDDF05}" dt="2021-10-24T08:20:55.385" v="424"/>
          <pc:sldLayoutMkLst>
            <pc:docMk/>
            <pc:sldMasterMk cId="2312682193" sldId="2147483938"/>
            <pc:sldLayoutMk cId="1805367506" sldId="2147483941"/>
          </pc:sldLayoutMkLst>
        </pc:sldLayoutChg>
        <pc:sldLayoutChg chg="add del mod replId">
          <pc:chgData name="Jazmin Leona Dawes (2015980)" userId="S::2015980@student.uwtsd.ac.uk::fdc99597-4b04-4bf9-b5b4-7f6b823e46b7" providerId="AD" clId="Web-{D30C7C28-C88D-803D-3FA7-F86511EDDF05}" dt="2021-10-24T08:20:55.385" v="424"/>
          <pc:sldLayoutMkLst>
            <pc:docMk/>
            <pc:sldMasterMk cId="2312682193" sldId="2147483938"/>
            <pc:sldLayoutMk cId="2892660040" sldId="2147483942"/>
          </pc:sldLayoutMkLst>
        </pc:sldLayoutChg>
        <pc:sldLayoutChg chg="add del mod replId">
          <pc:chgData name="Jazmin Leona Dawes (2015980)" userId="S::2015980@student.uwtsd.ac.uk::fdc99597-4b04-4bf9-b5b4-7f6b823e46b7" providerId="AD" clId="Web-{D30C7C28-C88D-803D-3FA7-F86511EDDF05}" dt="2021-10-24T08:20:55.385" v="424"/>
          <pc:sldLayoutMkLst>
            <pc:docMk/>
            <pc:sldMasterMk cId="2312682193" sldId="2147483938"/>
            <pc:sldLayoutMk cId="4057576478" sldId="2147483943"/>
          </pc:sldLayoutMkLst>
        </pc:sldLayoutChg>
        <pc:sldLayoutChg chg="add del mod replId">
          <pc:chgData name="Jazmin Leona Dawes (2015980)" userId="S::2015980@student.uwtsd.ac.uk::fdc99597-4b04-4bf9-b5b4-7f6b823e46b7" providerId="AD" clId="Web-{D30C7C28-C88D-803D-3FA7-F86511EDDF05}" dt="2021-10-24T08:20:55.385" v="424"/>
          <pc:sldLayoutMkLst>
            <pc:docMk/>
            <pc:sldMasterMk cId="2312682193" sldId="2147483938"/>
            <pc:sldLayoutMk cId="586676121" sldId="2147483944"/>
          </pc:sldLayoutMkLst>
        </pc:sldLayoutChg>
        <pc:sldLayoutChg chg="add del mod replId">
          <pc:chgData name="Jazmin Leona Dawes (2015980)" userId="S::2015980@student.uwtsd.ac.uk::fdc99597-4b04-4bf9-b5b4-7f6b823e46b7" providerId="AD" clId="Web-{D30C7C28-C88D-803D-3FA7-F86511EDDF05}" dt="2021-10-24T08:20:55.385" v="424"/>
          <pc:sldLayoutMkLst>
            <pc:docMk/>
            <pc:sldMasterMk cId="2312682193" sldId="2147483938"/>
            <pc:sldLayoutMk cId="724452954" sldId="2147483945"/>
          </pc:sldLayoutMkLst>
        </pc:sldLayoutChg>
        <pc:sldLayoutChg chg="add del mod replId">
          <pc:chgData name="Jazmin Leona Dawes (2015980)" userId="S::2015980@student.uwtsd.ac.uk::fdc99597-4b04-4bf9-b5b4-7f6b823e46b7" providerId="AD" clId="Web-{D30C7C28-C88D-803D-3FA7-F86511EDDF05}" dt="2021-10-24T08:20:55.385" v="424"/>
          <pc:sldLayoutMkLst>
            <pc:docMk/>
            <pc:sldMasterMk cId="2312682193" sldId="2147483938"/>
            <pc:sldLayoutMk cId="551102521" sldId="2147483946"/>
          </pc:sldLayoutMkLst>
        </pc:sldLayoutChg>
        <pc:sldLayoutChg chg="add del mod replId">
          <pc:chgData name="Jazmin Leona Dawes (2015980)" userId="S::2015980@student.uwtsd.ac.uk::fdc99597-4b04-4bf9-b5b4-7f6b823e46b7" providerId="AD" clId="Web-{D30C7C28-C88D-803D-3FA7-F86511EDDF05}" dt="2021-10-24T08:20:55.385" v="424"/>
          <pc:sldLayoutMkLst>
            <pc:docMk/>
            <pc:sldMasterMk cId="2312682193" sldId="2147483938"/>
            <pc:sldLayoutMk cId="3793949946" sldId="2147483947"/>
          </pc:sldLayoutMkLst>
        </pc:sldLayoutChg>
        <pc:sldLayoutChg chg="add del mod replId">
          <pc:chgData name="Jazmin Leona Dawes (2015980)" userId="S::2015980@student.uwtsd.ac.uk::fdc99597-4b04-4bf9-b5b4-7f6b823e46b7" providerId="AD" clId="Web-{D30C7C28-C88D-803D-3FA7-F86511EDDF05}" dt="2021-10-24T08:20:55.385" v="424"/>
          <pc:sldLayoutMkLst>
            <pc:docMk/>
            <pc:sldMasterMk cId="2312682193" sldId="2147483938"/>
            <pc:sldLayoutMk cId="4003957301" sldId="2147483948"/>
          </pc:sldLayoutMkLst>
        </pc:sldLayoutChg>
        <pc:sldLayoutChg chg="add del mod replId">
          <pc:chgData name="Jazmin Leona Dawes (2015980)" userId="S::2015980@student.uwtsd.ac.uk::fdc99597-4b04-4bf9-b5b4-7f6b823e46b7" providerId="AD" clId="Web-{D30C7C28-C88D-803D-3FA7-F86511EDDF05}" dt="2021-10-24T08:20:55.385" v="424"/>
          <pc:sldLayoutMkLst>
            <pc:docMk/>
            <pc:sldMasterMk cId="2312682193" sldId="2147483938"/>
            <pc:sldLayoutMk cId="710471080" sldId="2147483949"/>
          </pc:sldLayoutMkLst>
        </pc:sldLayoutChg>
        <pc:sldLayoutChg chg="add del mod replId">
          <pc:chgData name="Jazmin Leona Dawes (2015980)" userId="S::2015980@student.uwtsd.ac.uk::fdc99597-4b04-4bf9-b5b4-7f6b823e46b7" providerId="AD" clId="Web-{D30C7C28-C88D-803D-3FA7-F86511EDDF05}" dt="2021-10-24T08:20:55.385" v="424"/>
          <pc:sldLayoutMkLst>
            <pc:docMk/>
            <pc:sldMasterMk cId="2312682193" sldId="2147483938"/>
            <pc:sldLayoutMk cId="4173275196" sldId="2147483950"/>
          </pc:sldLayoutMkLst>
        </pc:sldLayoutChg>
        <pc:sldLayoutChg chg="add del mod replId">
          <pc:chgData name="Jazmin Leona Dawes (2015980)" userId="S::2015980@student.uwtsd.ac.uk::fdc99597-4b04-4bf9-b5b4-7f6b823e46b7" providerId="AD" clId="Web-{D30C7C28-C88D-803D-3FA7-F86511EDDF05}" dt="2021-10-24T08:20:55.385" v="424"/>
          <pc:sldLayoutMkLst>
            <pc:docMk/>
            <pc:sldMasterMk cId="2312682193" sldId="2147483938"/>
            <pc:sldLayoutMk cId="1361770021" sldId="2147483951"/>
          </pc:sldLayoutMkLst>
        </pc:sldLayoutChg>
        <pc:sldLayoutChg chg="add del mod replId">
          <pc:chgData name="Jazmin Leona Dawes (2015980)" userId="S::2015980@student.uwtsd.ac.uk::fdc99597-4b04-4bf9-b5b4-7f6b823e46b7" providerId="AD" clId="Web-{D30C7C28-C88D-803D-3FA7-F86511EDDF05}" dt="2021-10-24T08:20:55.385" v="424"/>
          <pc:sldLayoutMkLst>
            <pc:docMk/>
            <pc:sldMasterMk cId="2312682193" sldId="2147483938"/>
            <pc:sldLayoutMk cId="794610097" sldId="2147483952"/>
          </pc:sldLayoutMkLst>
        </pc:sldLayoutChg>
        <pc:sldLayoutChg chg="add del mod replId">
          <pc:chgData name="Jazmin Leona Dawes (2015980)" userId="S::2015980@student.uwtsd.ac.uk::fdc99597-4b04-4bf9-b5b4-7f6b823e46b7" providerId="AD" clId="Web-{D30C7C28-C88D-803D-3FA7-F86511EDDF05}" dt="2021-10-24T08:20:55.385" v="424"/>
          <pc:sldLayoutMkLst>
            <pc:docMk/>
            <pc:sldMasterMk cId="2312682193" sldId="2147483938"/>
            <pc:sldLayoutMk cId="3125777282" sldId="2147483953"/>
          </pc:sldLayoutMkLst>
        </pc:sldLayoutChg>
        <pc:sldLayoutChg chg="add del mod replId">
          <pc:chgData name="Jazmin Leona Dawes (2015980)" userId="S::2015980@student.uwtsd.ac.uk::fdc99597-4b04-4bf9-b5b4-7f6b823e46b7" providerId="AD" clId="Web-{D30C7C28-C88D-803D-3FA7-F86511EDDF05}" dt="2021-10-24T08:20:55.385" v="424"/>
          <pc:sldLayoutMkLst>
            <pc:docMk/>
            <pc:sldMasterMk cId="2312682193" sldId="2147483938"/>
            <pc:sldLayoutMk cId="830622587" sldId="2147483954"/>
          </pc:sldLayoutMkLst>
        </pc:sldLayoutChg>
        <pc:sldLayoutChg chg="add del mod replId">
          <pc:chgData name="Jazmin Leona Dawes (2015980)" userId="S::2015980@student.uwtsd.ac.uk::fdc99597-4b04-4bf9-b5b4-7f6b823e46b7" providerId="AD" clId="Web-{D30C7C28-C88D-803D-3FA7-F86511EDDF05}" dt="2021-10-24T08:20:55.385" v="424"/>
          <pc:sldLayoutMkLst>
            <pc:docMk/>
            <pc:sldMasterMk cId="2312682193" sldId="2147483938"/>
            <pc:sldLayoutMk cId="718332162" sldId="2147483955"/>
          </pc:sldLayoutMkLst>
        </pc:sldLayoutChg>
      </pc:sldMasterChg>
      <pc:sldMasterChg chg="add del addSldLayout delSldLayout modSldLayout">
        <pc:chgData name="Jazmin Leona Dawes (2015980)" userId="S::2015980@student.uwtsd.ac.uk::fdc99597-4b04-4bf9-b5b4-7f6b823e46b7" providerId="AD" clId="Web-{D30C7C28-C88D-803D-3FA7-F86511EDDF05}" dt="2021-10-24T08:34:30.046" v="562"/>
        <pc:sldMasterMkLst>
          <pc:docMk/>
          <pc:sldMasterMk cId="2380898663" sldId="2147483956"/>
        </pc:sldMasterMkLst>
        <pc:sldLayoutChg chg="add del mod replId">
          <pc:chgData name="Jazmin Leona Dawes (2015980)" userId="S::2015980@student.uwtsd.ac.uk::fdc99597-4b04-4bf9-b5b4-7f6b823e46b7" providerId="AD" clId="Web-{D30C7C28-C88D-803D-3FA7-F86511EDDF05}" dt="2021-10-24T08:34:30.046" v="562"/>
          <pc:sldLayoutMkLst>
            <pc:docMk/>
            <pc:sldMasterMk cId="2380898663" sldId="2147483956"/>
            <pc:sldLayoutMk cId="3968455111" sldId="2147483957"/>
          </pc:sldLayoutMkLst>
        </pc:sldLayoutChg>
        <pc:sldLayoutChg chg="add del mod replId">
          <pc:chgData name="Jazmin Leona Dawes (2015980)" userId="S::2015980@student.uwtsd.ac.uk::fdc99597-4b04-4bf9-b5b4-7f6b823e46b7" providerId="AD" clId="Web-{D30C7C28-C88D-803D-3FA7-F86511EDDF05}" dt="2021-10-24T08:34:30.046" v="562"/>
          <pc:sldLayoutMkLst>
            <pc:docMk/>
            <pc:sldMasterMk cId="2380898663" sldId="2147483956"/>
            <pc:sldLayoutMk cId="3433967442" sldId="2147483958"/>
          </pc:sldLayoutMkLst>
        </pc:sldLayoutChg>
        <pc:sldLayoutChg chg="add del mod replId">
          <pc:chgData name="Jazmin Leona Dawes (2015980)" userId="S::2015980@student.uwtsd.ac.uk::fdc99597-4b04-4bf9-b5b4-7f6b823e46b7" providerId="AD" clId="Web-{D30C7C28-C88D-803D-3FA7-F86511EDDF05}" dt="2021-10-24T08:34:30.046" v="562"/>
          <pc:sldLayoutMkLst>
            <pc:docMk/>
            <pc:sldMasterMk cId="2380898663" sldId="2147483956"/>
            <pc:sldLayoutMk cId="2545839081" sldId="2147483959"/>
          </pc:sldLayoutMkLst>
        </pc:sldLayoutChg>
        <pc:sldLayoutChg chg="add del mod replId">
          <pc:chgData name="Jazmin Leona Dawes (2015980)" userId="S::2015980@student.uwtsd.ac.uk::fdc99597-4b04-4bf9-b5b4-7f6b823e46b7" providerId="AD" clId="Web-{D30C7C28-C88D-803D-3FA7-F86511EDDF05}" dt="2021-10-24T08:34:30.046" v="562"/>
          <pc:sldLayoutMkLst>
            <pc:docMk/>
            <pc:sldMasterMk cId="2380898663" sldId="2147483956"/>
            <pc:sldLayoutMk cId="2832836950" sldId="2147483960"/>
          </pc:sldLayoutMkLst>
        </pc:sldLayoutChg>
        <pc:sldLayoutChg chg="add del mod replId">
          <pc:chgData name="Jazmin Leona Dawes (2015980)" userId="S::2015980@student.uwtsd.ac.uk::fdc99597-4b04-4bf9-b5b4-7f6b823e46b7" providerId="AD" clId="Web-{D30C7C28-C88D-803D-3FA7-F86511EDDF05}" dt="2021-10-24T08:34:30.046" v="562"/>
          <pc:sldLayoutMkLst>
            <pc:docMk/>
            <pc:sldMasterMk cId="2380898663" sldId="2147483956"/>
            <pc:sldLayoutMk cId="3387402249" sldId="2147483961"/>
          </pc:sldLayoutMkLst>
        </pc:sldLayoutChg>
        <pc:sldLayoutChg chg="add del mod replId">
          <pc:chgData name="Jazmin Leona Dawes (2015980)" userId="S::2015980@student.uwtsd.ac.uk::fdc99597-4b04-4bf9-b5b4-7f6b823e46b7" providerId="AD" clId="Web-{D30C7C28-C88D-803D-3FA7-F86511EDDF05}" dt="2021-10-24T08:34:30.046" v="562"/>
          <pc:sldLayoutMkLst>
            <pc:docMk/>
            <pc:sldMasterMk cId="2380898663" sldId="2147483956"/>
            <pc:sldLayoutMk cId="2257569979" sldId="2147483962"/>
          </pc:sldLayoutMkLst>
        </pc:sldLayoutChg>
        <pc:sldLayoutChg chg="add del mod replId">
          <pc:chgData name="Jazmin Leona Dawes (2015980)" userId="S::2015980@student.uwtsd.ac.uk::fdc99597-4b04-4bf9-b5b4-7f6b823e46b7" providerId="AD" clId="Web-{D30C7C28-C88D-803D-3FA7-F86511EDDF05}" dt="2021-10-24T08:34:30.046" v="562"/>
          <pc:sldLayoutMkLst>
            <pc:docMk/>
            <pc:sldMasterMk cId="2380898663" sldId="2147483956"/>
            <pc:sldLayoutMk cId="1729950247" sldId="2147483963"/>
          </pc:sldLayoutMkLst>
        </pc:sldLayoutChg>
        <pc:sldLayoutChg chg="add del mod replId">
          <pc:chgData name="Jazmin Leona Dawes (2015980)" userId="S::2015980@student.uwtsd.ac.uk::fdc99597-4b04-4bf9-b5b4-7f6b823e46b7" providerId="AD" clId="Web-{D30C7C28-C88D-803D-3FA7-F86511EDDF05}" dt="2021-10-24T08:34:30.046" v="562"/>
          <pc:sldLayoutMkLst>
            <pc:docMk/>
            <pc:sldMasterMk cId="2380898663" sldId="2147483956"/>
            <pc:sldLayoutMk cId="2034710377" sldId="2147483964"/>
          </pc:sldLayoutMkLst>
        </pc:sldLayoutChg>
        <pc:sldLayoutChg chg="add del mod replId">
          <pc:chgData name="Jazmin Leona Dawes (2015980)" userId="S::2015980@student.uwtsd.ac.uk::fdc99597-4b04-4bf9-b5b4-7f6b823e46b7" providerId="AD" clId="Web-{D30C7C28-C88D-803D-3FA7-F86511EDDF05}" dt="2021-10-24T08:34:30.046" v="562"/>
          <pc:sldLayoutMkLst>
            <pc:docMk/>
            <pc:sldMasterMk cId="2380898663" sldId="2147483956"/>
            <pc:sldLayoutMk cId="857195288" sldId="2147483965"/>
          </pc:sldLayoutMkLst>
        </pc:sldLayoutChg>
        <pc:sldLayoutChg chg="add del mod replId">
          <pc:chgData name="Jazmin Leona Dawes (2015980)" userId="S::2015980@student.uwtsd.ac.uk::fdc99597-4b04-4bf9-b5b4-7f6b823e46b7" providerId="AD" clId="Web-{D30C7C28-C88D-803D-3FA7-F86511EDDF05}" dt="2021-10-24T08:34:30.046" v="562"/>
          <pc:sldLayoutMkLst>
            <pc:docMk/>
            <pc:sldMasterMk cId="2380898663" sldId="2147483956"/>
            <pc:sldLayoutMk cId="1957310456" sldId="2147483966"/>
          </pc:sldLayoutMkLst>
        </pc:sldLayoutChg>
        <pc:sldLayoutChg chg="add del mod replId">
          <pc:chgData name="Jazmin Leona Dawes (2015980)" userId="S::2015980@student.uwtsd.ac.uk::fdc99597-4b04-4bf9-b5b4-7f6b823e46b7" providerId="AD" clId="Web-{D30C7C28-C88D-803D-3FA7-F86511EDDF05}" dt="2021-10-24T08:34:30.046" v="562"/>
          <pc:sldLayoutMkLst>
            <pc:docMk/>
            <pc:sldMasterMk cId="2380898663" sldId="2147483956"/>
            <pc:sldLayoutMk cId="1301376867" sldId="2147483967"/>
          </pc:sldLayoutMkLst>
        </pc:sldLayoutChg>
        <pc:sldLayoutChg chg="add del mod replId">
          <pc:chgData name="Jazmin Leona Dawes (2015980)" userId="S::2015980@student.uwtsd.ac.uk::fdc99597-4b04-4bf9-b5b4-7f6b823e46b7" providerId="AD" clId="Web-{D30C7C28-C88D-803D-3FA7-F86511EDDF05}" dt="2021-10-24T08:34:30.046" v="562"/>
          <pc:sldLayoutMkLst>
            <pc:docMk/>
            <pc:sldMasterMk cId="2380898663" sldId="2147483956"/>
            <pc:sldLayoutMk cId="1381117278" sldId="2147483968"/>
          </pc:sldLayoutMkLst>
        </pc:sldLayoutChg>
        <pc:sldLayoutChg chg="add del mod replId">
          <pc:chgData name="Jazmin Leona Dawes (2015980)" userId="S::2015980@student.uwtsd.ac.uk::fdc99597-4b04-4bf9-b5b4-7f6b823e46b7" providerId="AD" clId="Web-{D30C7C28-C88D-803D-3FA7-F86511EDDF05}" dt="2021-10-24T08:34:30.046" v="562"/>
          <pc:sldLayoutMkLst>
            <pc:docMk/>
            <pc:sldMasterMk cId="2380898663" sldId="2147483956"/>
            <pc:sldLayoutMk cId="3218151787" sldId="2147483969"/>
          </pc:sldLayoutMkLst>
        </pc:sldLayoutChg>
        <pc:sldLayoutChg chg="add del mod replId">
          <pc:chgData name="Jazmin Leona Dawes (2015980)" userId="S::2015980@student.uwtsd.ac.uk::fdc99597-4b04-4bf9-b5b4-7f6b823e46b7" providerId="AD" clId="Web-{D30C7C28-C88D-803D-3FA7-F86511EDDF05}" dt="2021-10-24T08:34:30.046" v="562"/>
          <pc:sldLayoutMkLst>
            <pc:docMk/>
            <pc:sldMasterMk cId="2380898663" sldId="2147483956"/>
            <pc:sldLayoutMk cId="3786351787" sldId="2147483970"/>
          </pc:sldLayoutMkLst>
        </pc:sldLayoutChg>
        <pc:sldLayoutChg chg="add del mod replId">
          <pc:chgData name="Jazmin Leona Dawes (2015980)" userId="S::2015980@student.uwtsd.ac.uk::fdc99597-4b04-4bf9-b5b4-7f6b823e46b7" providerId="AD" clId="Web-{D30C7C28-C88D-803D-3FA7-F86511EDDF05}" dt="2021-10-24T08:34:30.046" v="562"/>
          <pc:sldLayoutMkLst>
            <pc:docMk/>
            <pc:sldMasterMk cId="2380898663" sldId="2147483956"/>
            <pc:sldLayoutMk cId="3320923066" sldId="2147483971"/>
          </pc:sldLayoutMkLst>
        </pc:sldLayoutChg>
        <pc:sldLayoutChg chg="add del mod replId">
          <pc:chgData name="Jazmin Leona Dawes (2015980)" userId="S::2015980@student.uwtsd.ac.uk::fdc99597-4b04-4bf9-b5b4-7f6b823e46b7" providerId="AD" clId="Web-{D30C7C28-C88D-803D-3FA7-F86511EDDF05}" dt="2021-10-24T08:34:30.046" v="562"/>
          <pc:sldLayoutMkLst>
            <pc:docMk/>
            <pc:sldMasterMk cId="2380898663" sldId="2147483956"/>
            <pc:sldLayoutMk cId="3197434227" sldId="2147483972"/>
          </pc:sldLayoutMkLst>
        </pc:sldLayoutChg>
        <pc:sldLayoutChg chg="add del mod replId">
          <pc:chgData name="Jazmin Leona Dawes (2015980)" userId="S::2015980@student.uwtsd.ac.uk::fdc99597-4b04-4bf9-b5b4-7f6b823e46b7" providerId="AD" clId="Web-{D30C7C28-C88D-803D-3FA7-F86511EDDF05}" dt="2021-10-24T08:34:30.046" v="562"/>
          <pc:sldLayoutMkLst>
            <pc:docMk/>
            <pc:sldMasterMk cId="2380898663" sldId="2147483956"/>
            <pc:sldLayoutMk cId="1870210916" sldId="2147483973"/>
          </pc:sldLayoutMkLst>
        </pc:sldLayoutChg>
      </pc:sldMasterChg>
      <pc:sldMasterChg chg="add del addSldLayout delSldLayout modSldLayout">
        <pc:chgData name="Jazmin Leona Dawes (2015980)" userId="S::2015980@student.uwtsd.ac.uk::fdc99597-4b04-4bf9-b5b4-7f6b823e46b7" providerId="AD" clId="Web-{D30C7C28-C88D-803D-3FA7-F86511EDDF05}" dt="2021-10-24T08:34:49.406" v="563"/>
        <pc:sldMasterMkLst>
          <pc:docMk/>
          <pc:sldMasterMk cId="1360730242" sldId="2147483974"/>
        </pc:sldMasterMkLst>
        <pc:sldLayoutChg chg="add del mod replId">
          <pc:chgData name="Jazmin Leona Dawes (2015980)" userId="S::2015980@student.uwtsd.ac.uk::fdc99597-4b04-4bf9-b5b4-7f6b823e46b7" providerId="AD" clId="Web-{D30C7C28-C88D-803D-3FA7-F86511EDDF05}" dt="2021-10-24T08:34:49.406" v="563"/>
          <pc:sldLayoutMkLst>
            <pc:docMk/>
            <pc:sldMasterMk cId="1360730242" sldId="2147483974"/>
            <pc:sldLayoutMk cId="1944373047" sldId="2147483975"/>
          </pc:sldLayoutMkLst>
        </pc:sldLayoutChg>
        <pc:sldLayoutChg chg="add del mod replId">
          <pc:chgData name="Jazmin Leona Dawes (2015980)" userId="S::2015980@student.uwtsd.ac.uk::fdc99597-4b04-4bf9-b5b4-7f6b823e46b7" providerId="AD" clId="Web-{D30C7C28-C88D-803D-3FA7-F86511EDDF05}" dt="2021-10-24T08:34:49.406" v="563"/>
          <pc:sldLayoutMkLst>
            <pc:docMk/>
            <pc:sldMasterMk cId="1360730242" sldId="2147483974"/>
            <pc:sldLayoutMk cId="2770993257" sldId="2147483976"/>
          </pc:sldLayoutMkLst>
        </pc:sldLayoutChg>
        <pc:sldLayoutChg chg="add del mod replId">
          <pc:chgData name="Jazmin Leona Dawes (2015980)" userId="S::2015980@student.uwtsd.ac.uk::fdc99597-4b04-4bf9-b5b4-7f6b823e46b7" providerId="AD" clId="Web-{D30C7C28-C88D-803D-3FA7-F86511EDDF05}" dt="2021-10-24T08:34:49.406" v="563"/>
          <pc:sldLayoutMkLst>
            <pc:docMk/>
            <pc:sldMasterMk cId="1360730242" sldId="2147483974"/>
            <pc:sldLayoutMk cId="2766039416" sldId="2147483977"/>
          </pc:sldLayoutMkLst>
        </pc:sldLayoutChg>
        <pc:sldLayoutChg chg="add del mod replId">
          <pc:chgData name="Jazmin Leona Dawes (2015980)" userId="S::2015980@student.uwtsd.ac.uk::fdc99597-4b04-4bf9-b5b4-7f6b823e46b7" providerId="AD" clId="Web-{D30C7C28-C88D-803D-3FA7-F86511EDDF05}" dt="2021-10-24T08:34:49.406" v="563"/>
          <pc:sldLayoutMkLst>
            <pc:docMk/>
            <pc:sldMasterMk cId="1360730242" sldId="2147483974"/>
            <pc:sldLayoutMk cId="3356187926" sldId="2147483978"/>
          </pc:sldLayoutMkLst>
        </pc:sldLayoutChg>
        <pc:sldLayoutChg chg="add del mod replId">
          <pc:chgData name="Jazmin Leona Dawes (2015980)" userId="S::2015980@student.uwtsd.ac.uk::fdc99597-4b04-4bf9-b5b4-7f6b823e46b7" providerId="AD" clId="Web-{D30C7C28-C88D-803D-3FA7-F86511EDDF05}" dt="2021-10-24T08:34:49.406" v="563"/>
          <pc:sldLayoutMkLst>
            <pc:docMk/>
            <pc:sldMasterMk cId="1360730242" sldId="2147483974"/>
            <pc:sldLayoutMk cId="58586965" sldId="2147483979"/>
          </pc:sldLayoutMkLst>
        </pc:sldLayoutChg>
        <pc:sldLayoutChg chg="add del mod replId">
          <pc:chgData name="Jazmin Leona Dawes (2015980)" userId="S::2015980@student.uwtsd.ac.uk::fdc99597-4b04-4bf9-b5b4-7f6b823e46b7" providerId="AD" clId="Web-{D30C7C28-C88D-803D-3FA7-F86511EDDF05}" dt="2021-10-24T08:34:49.406" v="563"/>
          <pc:sldLayoutMkLst>
            <pc:docMk/>
            <pc:sldMasterMk cId="1360730242" sldId="2147483974"/>
            <pc:sldLayoutMk cId="2136632795" sldId="2147483980"/>
          </pc:sldLayoutMkLst>
        </pc:sldLayoutChg>
        <pc:sldLayoutChg chg="add del mod replId">
          <pc:chgData name="Jazmin Leona Dawes (2015980)" userId="S::2015980@student.uwtsd.ac.uk::fdc99597-4b04-4bf9-b5b4-7f6b823e46b7" providerId="AD" clId="Web-{D30C7C28-C88D-803D-3FA7-F86511EDDF05}" dt="2021-10-24T08:34:49.406" v="563"/>
          <pc:sldLayoutMkLst>
            <pc:docMk/>
            <pc:sldMasterMk cId="1360730242" sldId="2147483974"/>
            <pc:sldLayoutMk cId="2171513392" sldId="2147483981"/>
          </pc:sldLayoutMkLst>
        </pc:sldLayoutChg>
        <pc:sldLayoutChg chg="add del mod replId">
          <pc:chgData name="Jazmin Leona Dawes (2015980)" userId="S::2015980@student.uwtsd.ac.uk::fdc99597-4b04-4bf9-b5b4-7f6b823e46b7" providerId="AD" clId="Web-{D30C7C28-C88D-803D-3FA7-F86511EDDF05}" dt="2021-10-24T08:34:49.406" v="563"/>
          <pc:sldLayoutMkLst>
            <pc:docMk/>
            <pc:sldMasterMk cId="1360730242" sldId="2147483974"/>
            <pc:sldLayoutMk cId="4225684260" sldId="2147483982"/>
          </pc:sldLayoutMkLst>
        </pc:sldLayoutChg>
        <pc:sldLayoutChg chg="add del mod replId">
          <pc:chgData name="Jazmin Leona Dawes (2015980)" userId="S::2015980@student.uwtsd.ac.uk::fdc99597-4b04-4bf9-b5b4-7f6b823e46b7" providerId="AD" clId="Web-{D30C7C28-C88D-803D-3FA7-F86511EDDF05}" dt="2021-10-24T08:34:49.406" v="563"/>
          <pc:sldLayoutMkLst>
            <pc:docMk/>
            <pc:sldMasterMk cId="1360730242" sldId="2147483974"/>
            <pc:sldLayoutMk cId="1426333846" sldId="2147483983"/>
          </pc:sldLayoutMkLst>
        </pc:sldLayoutChg>
        <pc:sldLayoutChg chg="add del mod replId">
          <pc:chgData name="Jazmin Leona Dawes (2015980)" userId="S::2015980@student.uwtsd.ac.uk::fdc99597-4b04-4bf9-b5b4-7f6b823e46b7" providerId="AD" clId="Web-{D30C7C28-C88D-803D-3FA7-F86511EDDF05}" dt="2021-10-24T08:34:49.406" v="563"/>
          <pc:sldLayoutMkLst>
            <pc:docMk/>
            <pc:sldMasterMk cId="1360730242" sldId="2147483974"/>
            <pc:sldLayoutMk cId="2344716738" sldId="2147483984"/>
          </pc:sldLayoutMkLst>
        </pc:sldLayoutChg>
        <pc:sldLayoutChg chg="add del mod replId">
          <pc:chgData name="Jazmin Leona Dawes (2015980)" userId="S::2015980@student.uwtsd.ac.uk::fdc99597-4b04-4bf9-b5b4-7f6b823e46b7" providerId="AD" clId="Web-{D30C7C28-C88D-803D-3FA7-F86511EDDF05}" dt="2021-10-24T08:34:49.406" v="563"/>
          <pc:sldLayoutMkLst>
            <pc:docMk/>
            <pc:sldMasterMk cId="1360730242" sldId="2147483974"/>
            <pc:sldLayoutMk cId="2310272730" sldId="2147483985"/>
          </pc:sldLayoutMkLst>
        </pc:sldLayoutChg>
      </pc:sldMasterChg>
      <pc:sldMasterChg chg="add del addSldLayout delSldLayout modSldLayout">
        <pc:chgData name="Jazmin Leona Dawes (2015980)" userId="S::2015980@student.uwtsd.ac.uk::fdc99597-4b04-4bf9-b5b4-7f6b823e46b7" providerId="AD" clId="Web-{D30C7C28-C88D-803D-3FA7-F86511EDDF05}" dt="2021-10-24T10:24:25.700" v="726"/>
        <pc:sldMasterMkLst>
          <pc:docMk/>
          <pc:sldMasterMk cId="3043918273" sldId="2147483986"/>
        </pc:sldMasterMkLst>
        <pc:sldLayoutChg chg="add del mod replId">
          <pc:chgData name="Jazmin Leona Dawes (2015980)" userId="S::2015980@student.uwtsd.ac.uk::fdc99597-4b04-4bf9-b5b4-7f6b823e46b7" providerId="AD" clId="Web-{D30C7C28-C88D-803D-3FA7-F86511EDDF05}" dt="2021-10-24T10:24:25.700" v="726"/>
          <pc:sldLayoutMkLst>
            <pc:docMk/>
            <pc:sldMasterMk cId="3043918273" sldId="2147483986"/>
            <pc:sldLayoutMk cId="3636076972" sldId="2147483987"/>
          </pc:sldLayoutMkLst>
        </pc:sldLayoutChg>
        <pc:sldLayoutChg chg="add del mod replId">
          <pc:chgData name="Jazmin Leona Dawes (2015980)" userId="S::2015980@student.uwtsd.ac.uk::fdc99597-4b04-4bf9-b5b4-7f6b823e46b7" providerId="AD" clId="Web-{D30C7C28-C88D-803D-3FA7-F86511EDDF05}" dt="2021-10-24T10:24:25.700" v="726"/>
          <pc:sldLayoutMkLst>
            <pc:docMk/>
            <pc:sldMasterMk cId="3043918273" sldId="2147483986"/>
            <pc:sldLayoutMk cId="4259246633" sldId="2147483988"/>
          </pc:sldLayoutMkLst>
        </pc:sldLayoutChg>
        <pc:sldLayoutChg chg="add del mod replId">
          <pc:chgData name="Jazmin Leona Dawes (2015980)" userId="S::2015980@student.uwtsd.ac.uk::fdc99597-4b04-4bf9-b5b4-7f6b823e46b7" providerId="AD" clId="Web-{D30C7C28-C88D-803D-3FA7-F86511EDDF05}" dt="2021-10-24T10:24:25.700" v="726"/>
          <pc:sldLayoutMkLst>
            <pc:docMk/>
            <pc:sldMasterMk cId="3043918273" sldId="2147483986"/>
            <pc:sldLayoutMk cId="2396610059" sldId="2147483989"/>
          </pc:sldLayoutMkLst>
        </pc:sldLayoutChg>
        <pc:sldLayoutChg chg="add del mod replId">
          <pc:chgData name="Jazmin Leona Dawes (2015980)" userId="S::2015980@student.uwtsd.ac.uk::fdc99597-4b04-4bf9-b5b4-7f6b823e46b7" providerId="AD" clId="Web-{D30C7C28-C88D-803D-3FA7-F86511EDDF05}" dt="2021-10-24T10:24:25.700" v="726"/>
          <pc:sldLayoutMkLst>
            <pc:docMk/>
            <pc:sldMasterMk cId="3043918273" sldId="2147483986"/>
            <pc:sldLayoutMk cId="2473180726" sldId="2147483990"/>
          </pc:sldLayoutMkLst>
        </pc:sldLayoutChg>
        <pc:sldLayoutChg chg="add del mod replId">
          <pc:chgData name="Jazmin Leona Dawes (2015980)" userId="S::2015980@student.uwtsd.ac.uk::fdc99597-4b04-4bf9-b5b4-7f6b823e46b7" providerId="AD" clId="Web-{D30C7C28-C88D-803D-3FA7-F86511EDDF05}" dt="2021-10-24T10:24:25.700" v="726"/>
          <pc:sldLayoutMkLst>
            <pc:docMk/>
            <pc:sldMasterMk cId="3043918273" sldId="2147483986"/>
            <pc:sldLayoutMk cId="3340234659" sldId="2147483991"/>
          </pc:sldLayoutMkLst>
        </pc:sldLayoutChg>
        <pc:sldLayoutChg chg="add del mod replId">
          <pc:chgData name="Jazmin Leona Dawes (2015980)" userId="S::2015980@student.uwtsd.ac.uk::fdc99597-4b04-4bf9-b5b4-7f6b823e46b7" providerId="AD" clId="Web-{D30C7C28-C88D-803D-3FA7-F86511EDDF05}" dt="2021-10-24T10:24:25.700" v="726"/>
          <pc:sldLayoutMkLst>
            <pc:docMk/>
            <pc:sldMasterMk cId="3043918273" sldId="2147483986"/>
            <pc:sldLayoutMk cId="40478213" sldId="2147483992"/>
          </pc:sldLayoutMkLst>
        </pc:sldLayoutChg>
        <pc:sldLayoutChg chg="add del mod replId">
          <pc:chgData name="Jazmin Leona Dawes (2015980)" userId="S::2015980@student.uwtsd.ac.uk::fdc99597-4b04-4bf9-b5b4-7f6b823e46b7" providerId="AD" clId="Web-{D30C7C28-C88D-803D-3FA7-F86511EDDF05}" dt="2021-10-24T10:24:25.700" v="726"/>
          <pc:sldLayoutMkLst>
            <pc:docMk/>
            <pc:sldMasterMk cId="3043918273" sldId="2147483986"/>
            <pc:sldLayoutMk cId="2304297202" sldId="2147483993"/>
          </pc:sldLayoutMkLst>
        </pc:sldLayoutChg>
        <pc:sldLayoutChg chg="add del mod replId">
          <pc:chgData name="Jazmin Leona Dawes (2015980)" userId="S::2015980@student.uwtsd.ac.uk::fdc99597-4b04-4bf9-b5b4-7f6b823e46b7" providerId="AD" clId="Web-{D30C7C28-C88D-803D-3FA7-F86511EDDF05}" dt="2021-10-24T10:24:25.700" v="726"/>
          <pc:sldLayoutMkLst>
            <pc:docMk/>
            <pc:sldMasterMk cId="3043918273" sldId="2147483986"/>
            <pc:sldLayoutMk cId="723594378" sldId="2147483994"/>
          </pc:sldLayoutMkLst>
        </pc:sldLayoutChg>
        <pc:sldLayoutChg chg="add del mod replId">
          <pc:chgData name="Jazmin Leona Dawes (2015980)" userId="S::2015980@student.uwtsd.ac.uk::fdc99597-4b04-4bf9-b5b4-7f6b823e46b7" providerId="AD" clId="Web-{D30C7C28-C88D-803D-3FA7-F86511EDDF05}" dt="2021-10-24T10:24:25.700" v="726"/>
          <pc:sldLayoutMkLst>
            <pc:docMk/>
            <pc:sldMasterMk cId="3043918273" sldId="2147483986"/>
            <pc:sldLayoutMk cId="2074550890" sldId="2147483995"/>
          </pc:sldLayoutMkLst>
        </pc:sldLayoutChg>
        <pc:sldLayoutChg chg="add del mod replId">
          <pc:chgData name="Jazmin Leona Dawes (2015980)" userId="S::2015980@student.uwtsd.ac.uk::fdc99597-4b04-4bf9-b5b4-7f6b823e46b7" providerId="AD" clId="Web-{D30C7C28-C88D-803D-3FA7-F86511EDDF05}" dt="2021-10-24T10:24:25.700" v="726"/>
          <pc:sldLayoutMkLst>
            <pc:docMk/>
            <pc:sldMasterMk cId="3043918273" sldId="2147483986"/>
            <pc:sldLayoutMk cId="1512891393" sldId="2147483996"/>
          </pc:sldLayoutMkLst>
        </pc:sldLayoutChg>
        <pc:sldLayoutChg chg="add del mod replId">
          <pc:chgData name="Jazmin Leona Dawes (2015980)" userId="S::2015980@student.uwtsd.ac.uk::fdc99597-4b04-4bf9-b5b4-7f6b823e46b7" providerId="AD" clId="Web-{D30C7C28-C88D-803D-3FA7-F86511EDDF05}" dt="2021-10-24T10:24:25.700" v="726"/>
          <pc:sldLayoutMkLst>
            <pc:docMk/>
            <pc:sldMasterMk cId="3043918273" sldId="2147483986"/>
            <pc:sldLayoutMk cId="416739462" sldId="2147483997"/>
          </pc:sldLayoutMkLst>
        </pc:sldLayoutChg>
        <pc:sldLayoutChg chg="add del mod replId">
          <pc:chgData name="Jazmin Leona Dawes (2015980)" userId="S::2015980@student.uwtsd.ac.uk::fdc99597-4b04-4bf9-b5b4-7f6b823e46b7" providerId="AD" clId="Web-{D30C7C28-C88D-803D-3FA7-F86511EDDF05}" dt="2021-10-24T10:24:25.700" v="726"/>
          <pc:sldLayoutMkLst>
            <pc:docMk/>
            <pc:sldMasterMk cId="3043918273" sldId="2147483986"/>
            <pc:sldLayoutMk cId="708704029" sldId="2147483998"/>
          </pc:sldLayoutMkLst>
        </pc:sldLayoutChg>
        <pc:sldLayoutChg chg="add del mod replId">
          <pc:chgData name="Jazmin Leona Dawes (2015980)" userId="S::2015980@student.uwtsd.ac.uk::fdc99597-4b04-4bf9-b5b4-7f6b823e46b7" providerId="AD" clId="Web-{D30C7C28-C88D-803D-3FA7-F86511EDDF05}" dt="2021-10-24T10:24:25.700" v="726"/>
          <pc:sldLayoutMkLst>
            <pc:docMk/>
            <pc:sldMasterMk cId="3043918273" sldId="2147483986"/>
            <pc:sldLayoutMk cId="1898320984" sldId="2147483999"/>
          </pc:sldLayoutMkLst>
        </pc:sldLayoutChg>
        <pc:sldLayoutChg chg="add del mod replId">
          <pc:chgData name="Jazmin Leona Dawes (2015980)" userId="S::2015980@student.uwtsd.ac.uk::fdc99597-4b04-4bf9-b5b4-7f6b823e46b7" providerId="AD" clId="Web-{D30C7C28-C88D-803D-3FA7-F86511EDDF05}" dt="2021-10-24T10:24:25.700" v="726"/>
          <pc:sldLayoutMkLst>
            <pc:docMk/>
            <pc:sldMasterMk cId="3043918273" sldId="2147483986"/>
            <pc:sldLayoutMk cId="149202103" sldId="2147484000"/>
          </pc:sldLayoutMkLst>
        </pc:sldLayoutChg>
        <pc:sldLayoutChg chg="add del mod replId">
          <pc:chgData name="Jazmin Leona Dawes (2015980)" userId="S::2015980@student.uwtsd.ac.uk::fdc99597-4b04-4bf9-b5b4-7f6b823e46b7" providerId="AD" clId="Web-{D30C7C28-C88D-803D-3FA7-F86511EDDF05}" dt="2021-10-24T10:24:25.700" v="726"/>
          <pc:sldLayoutMkLst>
            <pc:docMk/>
            <pc:sldMasterMk cId="3043918273" sldId="2147483986"/>
            <pc:sldLayoutMk cId="3621006997" sldId="2147484001"/>
          </pc:sldLayoutMkLst>
        </pc:sldLayoutChg>
        <pc:sldLayoutChg chg="add del mod replId">
          <pc:chgData name="Jazmin Leona Dawes (2015980)" userId="S::2015980@student.uwtsd.ac.uk::fdc99597-4b04-4bf9-b5b4-7f6b823e46b7" providerId="AD" clId="Web-{D30C7C28-C88D-803D-3FA7-F86511EDDF05}" dt="2021-10-24T10:24:25.700" v="726"/>
          <pc:sldLayoutMkLst>
            <pc:docMk/>
            <pc:sldMasterMk cId="3043918273" sldId="2147483986"/>
            <pc:sldLayoutMk cId="3446203742" sldId="2147484002"/>
          </pc:sldLayoutMkLst>
        </pc:sldLayoutChg>
        <pc:sldLayoutChg chg="add del mod replId">
          <pc:chgData name="Jazmin Leona Dawes (2015980)" userId="S::2015980@student.uwtsd.ac.uk::fdc99597-4b04-4bf9-b5b4-7f6b823e46b7" providerId="AD" clId="Web-{D30C7C28-C88D-803D-3FA7-F86511EDDF05}" dt="2021-10-24T10:24:25.700" v="726"/>
          <pc:sldLayoutMkLst>
            <pc:docMk/>
            <pc:sldMasterMk cId="3043918273" sldId="2147483986"/>
            <pc:sldLayoutMk cId="189441592" sldId="2147484003"/>
          </pc:sldLayoutMkLst>
        </pc:sldLayoutChg>
      </pc:sldMasterChg>
      <pc:sldMasterChg chg="add del addSldLayout delSldLayout modSldLayout">
        <pc:chgData name="Jazmin Leona Dawes (2015980)" userId="S::2015980@student.uwtsd.ac.uk::fdc99597-4b04-4bf9-b5b4-7f6b823e46b7" providerId="AD" clId="Web-{D30C7C28-C88D-803D-3FA7-F86511EDDF05}" dt="2021-10-24T10:25:26.639" v="729"/>
        <pc:sldMasterMkLst>
          <pc:docMk/>
          <pc:sldMasterMk cId="670275640" sldId="2147484004"/>
        </pc:sldMasterMkLst>
        <pc:sldLayoutChg chg="add del mod replId">
          <pc:chgData name="Jazmin Leona Dawes (2015980)" userId="S::2015980@student.uwtsd.ac.uk::fdc99597-4b04-4bf9-b5b4-7f6b823e46b7" providerId="AD" clId="Web-{D30C7C28-C88D-803D-3FA7-F86511EDDF05}" dt="2021-10-24T10:25:26.639" v="729"/>
          <pc:sldLayoutMkLst>
            <pc:docMk/>
            <pc:sldMasterMk cId="670275640" sldId="2147484004"/>
            <pc:sldLayoutMk cId="1186238000" sldId="2147484005"/>
          </pc:sldLayoutMkLst>
        </pc:sldLayoutChg>
        <pc:sldLayoutChg chg="add del mod replId">
          <pc:chgData name="Jazmin Leona Dawes (2015980)" userId="S::2015980@student.uwtsd.ac.uk::fdc99597-4b04-4bf9-b5b4-7f6b823e46b7" providerId="AD" clId="Web-{D30C7C28-C88D-803D-3FA7-F86511EDDF05}" dt="2021-10-24T10:25:26.639" v="729"/>
          <pc:sldLayoutMkLst>
            <pc:docMk/>
            <pc:sldMasterMk cId="670275640" sldId="2147484004"/>
            <pc:sldLayoutMk cId="1276331072" sldId="2147484006"/>
          </pc:sldLayoutMkLst>
        </pc:sldLayoutChg>
        <pc:sldLayoutChg chg="add del mod replId">
          <pc:chgData name="Jazmin Leona Dawes (2015980)" userId="S::2015980@student.uwtsd.ac.uk::fdc99597-4b04-4bf9-b5b4-7f6b823e46b7" providerId="AD" clId="Web-{D30C7C28-C88D-803D-3FA7-F86511EDDF05}" dt="2021-10-24T10:25:26.639" v="729"/>
          <pc:sldLayoutMkLst>
            <pc:docMk/>
            <pc:sldMasterMk cId="670275640" sldId="2147484004"/>
            <pc:sldLayoutMk cId="997585253" sldId="2147484007"/>
          </pc:sldLayoutMkLst>
        </pc:sldLayoutChg>
        <pc:sldLayoutChg chg="add del mod replId">
          <pc:chgData name="Jazmin Leona Dawes (2015980)" userId="S::2015980@student.uwtsd.ac.uk::fdc99597-4b04-4bf9-b5b4-7f6b823e46b7" providerId="AD" clId="Web-{D30C7C28-C88D-803D-3FA7-F86511EDDF05}" dt="2021-10-24T10:25:26.639" v="729"/>
          <pc:sldLayoutMkLst>
            <pc:docMk/>
            <pc:sldMasterMk cId="670275640" sldId="2147484004"/>
            <pc:sldLayoutMk cId="1475380800" sldId="2147484008"/>
          </pc:sldLayoutMkLst>
        </pc:sldLayoutChg>
        <pc:sldLayoutChg chg="add del mod replId">
          <pc:chgData name="Jazmin Leona Dawes (2015980)" userId="S::2015980@student.uwtsd.ac.uk::fdc99597-4b04-4bf9-b5b4-7f6b823e46b7" providerId="AD" clId="Web-{D30C7C28-C88D-803D-3FA7-F86511EDDF05}" dt="2021-10-24T10:25:26.639" v="729"/>
          <pc:sldLayoutMkLst>
            <pc:docMk/>
            <pc:sldMasterMk cId="670275640" sldId="2147484004"/>
            <pc:sldLayoutMk cId="3710285591" sldId="2147484009"/>
          </pc:sldLayoutMkLst>
        </pc:sldLayoutChg>
        <pc:sldLayoutChg chg="add del mod replId">
          <pc:chgData name="Jazmin Leona Dawes (2015980)" userId="S::2015980@student.uwtsd.ac.uk::fdc99597-4b04-4bf9-b5b4-7f6b823e46b7" providerId="AD" clId="Web-{D30C7C28-C88D-803D-3FA7-F86511EDDF05}" dt="2021-10-24T10:25:26.639" v="729"/>
          <pc:sldLayoutMkLst>
            <pc:docMk/>
            <pc:sldMasterMk cId="670275640" sldId="2147484004"/>
            <pc:sldLayoutMk cId="194139520" sldId="2147484010"/>
          </pc:sldLayoutMkLst>
        </pc:sldLayoutChg>
        <pc:sldLayoutChg chg="add del mod replId">
          <pc:chgData name="Jazmin Leona Dawes (2015980)" userId="S::2015980@student.uwtsd.ac.uk::fdc99597-4b04-4bf9-b5b4-7f6b823e46b7" providerId="AD" clId="Web-{D30C7C28-C88D-803D-3FA7-F86511EDDF05}" dt="2021-10-24T10:25:26.639" v="729"/>
          <pc:sldLayoutMkLst>
            <pc:docMk/>
            <pc:sldMasterMk cId="670275640" sldId="2147484004"/>
            <pc:sldLayoutMk cId="1933820897" sldId="2147484011"/>
          </pc:sldLayoutMkLst>
        </pc:sldLayoutChg>
        <pc:sldLayoutChg chg="add del mod replId">
          <pc:chgData name="Jazmin Leona Dawes (2015980)" userId="S::2015980@student.uwtsd.ac.uk::fdc99597-4b04-4bf9-b5b4-7f6b823e46b7" providerId="AD" clId="Web-{D30C7C28-C88D-803D-3FA7-F86511EDDF05}" dt="2021-10-24T10:25:26.639" v="729"/>
          <pc:sldLayoutMkLst>
            <pc:docMk/>
            <pc:sldMasterMk cId="670275640" sldId="2147484004"/>
            <pc:sldLayoutMk cId="1345059434" sldId="2147484012"/>
          </pc:sldLayoutMkLst>
        </pc:sldLayoutChg>
        <pc:sldLayoutChg chg="add del mod replId">
          <pc:chgData name="Jazmin Leona Dawes (2015980)" userId="S::2015980@student.uwtsd.ac.uk::fdc99597-4b04-4bf9-b5b4-7f6b823e46b7" providerId="AD" clId="Web-{D30C7C28-C88D-803D-3FA7-F86511EDDF05}" dt="2021-10-24T10:25:26.639" v="729"/>
          <pc:sldLayoutMkLst>
            <pc:docMk/>
            <pc:sldMasterMk cId="670275640" sldId="2147484004"/>
            <pc:sldLayoutMk cId="1698131121" sldId="2147484013"/>
          </pc:sldLayoutMkLst>
        </pc:sldLayoutChg>
        <pc:sldLayoutChg chg="add del mod replId">
          <pc:chgData name="Jazmin Leona Dawes (2015980)" userId="S::2015980@student.uwtsd.ac.uk::fdc99597-4b04-4bf9-b5b4-7f6b823e46b7" providerId="AD" clId="Web-{D30C7C28-C88D-803D-3FA7-F86511EDDF05}" dt="2021-10-24T10:25:26.639" v="729"/>
          <pc:sldLayoutMkLst>
            <pc:docMk/>
            <pc:sldMasterMk cId="670275640" sldId="2147484004"/>
            <pc:sldLayoutMk cId="1144859781" sldId="2147484014"/>
          </pc:sldLayoutMkLst>
        </pc:sldLayoutChg>
        <pc:sldLayoutChg chg="add del mod replId">
          <pc:chgData name="Jazmin Leona Dawes (2015980)" userId="S::2015980@student.uwtsd.ac.uk::fdc99597-4b04-4bf9-b5b4-7f6b823e46b7" providerId="AD" clId="Web-{D30C7C28-C88D-803D-3FA7-F86511EDDF05}" dt="2021-10-24T10:25:26.639" v="729"/>
          <pc:sldLayoutMkLst>
            <pc:docMk/>
            <pc:sldMasterMk cId="670275640" sldId="2147484004"/>
            <pc:sldLayoutMk cId="1234277788" sldId="2147484015"/>
          </pc:sldLayoutMkLst>
        </pc:sldLayoutChg>
        <pc:sldLayoutChg chg="add del mod replId">
          <pc:chgData name="Jazmin Leona Dawes (2015980)" userId="S::2015980@student.uwtsd.ac.uk::fdc99597-4b04-4bf9-b5b4-7f6b823e46b7" providerId="AD" clId="Web-{D30C7C28-C88D-803D-3FA7-F86511EDDF05}" dt="2021-10-24T10:25:26.639" v="729"/>
          <pc:sldLayoutMkLst>
            <pc:docMk/>
            <pc:sldMasterMk cId="670275640" sldId="2147484004"/>
            <pc:sldLayoutMk cId="912213325" sldId="2147484016"/>
          </pc:sldLayoutMkLst>
        </pc:sldLayoutChg>
        <pc:sldLayoutChg chg="add del mod replId">
          <pc:chgData name="Jazmin Leona Dawes (2015980)" userId="S::2015980@student.uwtsd.ac.uk::fdc99597-4b04-4bf9-b5b4-7f6b823e46b7" providerId="AD" clId="Web-{D30C7C28-C88D-803D-3FA7-F86511EDDF05}" dt="2021-10-24T10:25:26.639" v="729"/>
          <pc:sldLayoutMkLst>
            <pc:docMk/>
            <pc:sldMasterMk cId="670275640" sldId="2147484004"/>
            <pc:sldLayoutMk cId="1102612270" sldId="2147484017"/>
          </pc:sldLayoutMkLst>
        </pc:sldLayoutChg>
        <pc:sldLayoutChg chg="add del mod replId">
          <pc:chgData name="Jazmin Leona Dawes (2015980)" userId="S::2015980@student.uwtsd.ac.uk::fdc99597-4b04-4bf9-b5b4-7f6b823e46b7" providerId="AD" clId="Web-{D30C7C28-C88D-803D-3FA7-F86511EDDF05}" dt="2021-10-24T10:25:26.639" v="729"/>
          <pc:sldLayoutMkLst>
            <pc:docMk/>
            <pc:sldMasterMk cId="670275640" sldId="2147484004"/>
            <pc:sldLayoutMk cId="225038575" sldId="2147484018"/>
          </pc:sldLayoutMkLst>
        </pc:sldLayoutChg>
        <pc:sldLayoutChg chg="add del mod replId">
          <pc:chgData name="Jazmin Leona Dawes (2015980)" userId="S::2015980@student.uwtsd.ac.uk::fdc99597-4b04-4bf9-b5b4-7f6b823e46b7" providerId="AD" clId="Web-{D30C7C28-C88D-803D-3FA7-F86511EDDF05}" dt="2021-10-24T10:25:26.639" v="729"/>
          <pc:sldLayoutMkLst>
            <pc:docMk/>
            <pc:sldMasterMk cId="670275640" sldId="2147484004"/>
            <pc:sldLayoutMk cId="3507570741" sldId="2147484019"/>
          </pc:sldLayoutMkLst>
        </pc:sldLayoutChg>
        <pc:sldLayoutChg chg="add del mod replId">
          <pc:chgData name="Jazmin Leona Dawes (2015980)" userId="S::2015980@student.uwtsd.ac.uk::fdc99597-4b04-4bf9-b5b4-7f6b823e46b7" providerId="AD" clId="Web-{D30C7C28-C88D-803D-3FA7-F86511EDDF05}" dt="2021-10-24T10:25:26.639" v="729"/>
          <pc:sldLayoutMkLst>
            <pc:docMk/>
            <pc:sldMasterMk cId="670275640" sldId="2147484004"/>
            <pc:sldLayoutMk cId="3288985095" sldId="2147484020"/>
          </pc:sldLayoutMkLst>
        </pc:sldLayoutChg>
        <pc:sldLayoutChg chg="add del mod replId">
          <pc:chgData name="Jazmin Leona Dawes (2015980)" userId="S::2015980@student.uwtsd.ac.uk::fdc99597-4b04-4bf9-b5b4-7f6b823e46b7" providerId="AD" clId="Web-{D30C7C28-C88D-803D-3FA7-F86511EDDF05}" dt="2021-10-24T10:25:26.639" v="729"/>
          <pc:sldLayoutMkLst>
            <pc:docMk/>
            <pc:sldMasterMk cId="670275640" sldId="2147484004"/>
            <pc:sldLayoutMk cId="306085856" sldId="2147484021"/>
          </pc:sldLayoutMkLst>
        </pc:sldLayoutChg>
      </pc:sldMasterChg>
      <pc:sldMasterChg chg="add del addSldLayout delSldLayout modSldLayout">
        <pc:chgData name="Jazmin Leona Dawes (2015980)" userId="S::2015980@student.uwtsd.ac.uk::fdc99597-4b04-4bf9-b5b4-7f6b823e46b7" providerId="AD" clId="Web-{D30C7C28-C88D-803D-3FA7-F86511EDDF05}" dt="2021-10-24T10:25:30.342" v="730"/>
        <pc:sldMasterMkLst>
          <pc:docMk/>
          <pc:sldMasterMk cId="2126454391" sldId="2147484022"/>
        </pc:sldMasterMkLst>
        <pc:sldLayoutChg chg="add del mod replId">
          <pc:chgData name="Jazmin Leona Dawes (2015980)" userId="S::2015980@student.uwtsd.ac.uk::fdc99597-4b04-4bf9-b5b4-7f6b823e46b7" providerId="AD" clId="Web-{D30C7C28-C88D-803D-3FA7-F86511EDDF05}" dt="2021-10-24T10:25:30.342" v="730"/>
          <pc:sldLayoutMkLst>
            <pc:docMk/>
            <pc:sldMasterMk cId="2126454391" sldId="2147484022"/>
            <pc:sldLayoutMk cId="3687918533" sldId="2147484023"/>
          </pc:sldLayoutMkLst>
        </pc:sldLayoutChg>
        <pc:sldLayoutChg chg="add del mod replId">
          <pc:chgData name="Jazmin Leona Dawes (2015980)" userId="S::2015980@student.uwtsd.ac.uk::fdc99597-4b04-4bf9-b5b4-7f6b823e46b7" providerId="AD" clId="Web-{D30C7C28-C88D-803D-3FA7-F86511EDDF05}" dt="2021-10-24T10:25:30.342" v="730"/>
          <pc:sldLayoutMkLst>
            <pc:docMk/>
            <pc:sldMasterMk cId="2126454391" sldId="2147484022"/>
            <pc:sldLayoutMk cId="364130932" sldId="2147484024"/>
          </pc:sldLayoutMkLst>
        </pc:sldLayoutChg>
        <pc:sldLayoutChg chg="add del mod replId">
          <pc:chgData name="Jazmin Leona Dawes (2015980)" userId="S::2015980@student.uwtsd.ac.uk::fdc99597-4b04-4bf9-b5b4-7f6b823e46b7" providerId="AD" clId="Web-{D30C7C28-C88D-803D-3FA7-F86511EDDF05}" dt="2021-10-24T10:25:30.342" v="730"/>
          <pc:sldLayoutMkLst>
            <pc:docMk/>
            <pc:sldMasterMk cId="2126454391" sldId="2147484022"/>
            <pc:sldLayoutMk cId="4099249040" sldId="2147484025"/>
          </pc:sldLayoutMkLst>
        </pc:sldLayoutChg>
        <pc:sldLayoutChg chg="add del mod replId">
          <pc:chgData name="Jazmin Leona Dawes (2015980)" userId="S::2015980@student.uwtsd.ac.uk::fdc99597-4b04-4bf9-b5b4-7f6b823e46b7" providerId="AD" clId="Web-{D30C7C28-C88D-803D-3FA7-F86511EDDF05}" dt="2021-10-24T10:25:30.342" v="730"/>
          <pc:sldLayoutMkLst>
            <pc:docMk/>
            <pc:sldMasterMk cId="2126454391" sldId="2147484022"/>
            <pc:sldLayoutMk cId="1329240165" sldId="2147484026"/>
          </pc:sldLayoutMkLst>
        </pc:sldLayoutChg>
        <pc:sldLayoutChg chg="add del mod replId">
          <pc:chgData name="Jazmin Leona Dawes (2015980)" userId="S::2015980@student.uwtsd.ac.uk::fdc99597-4b04-4bf9-b5b4-7f6b823e46b7" providerId="AD" clId="Web-{D30C7C28-C88D-803D-3FA7-F86511EDDF05}" dt="2021-10-24T10:25:30.342" v="730"/>
          <pc:sldLayoutMkLst>
            <pc:docMk/>
            <pc:sldMasterMk cId="2126454391" sldId="2147484022"/>
            <pc:sldLayoutMk cId="724396749" sldId="2147484027"/>
          </pc:sldLayoutMkLst>
        </pc:sldLayoutChg>
        <pc:sldLayoutChg chg="add del mod replId">
          <pc:chgData name="Jazmin Leona Dawes (2015980)" userId="S::2015980@student.uwtsd.ac.uk::fdc99597-4b04-4bf9-b5b4-7f6b823e46b7" providerId="AD" clId="Web-{D30C7C28-C88D-803D-3FA7-F86511EDDF05}" dt="2021-10-24T10:25:30.342" v="730"/>
          <pc:sldLayoutMkLst>
            <pc:docMk/>
            <pc:sldMasterMk cId="2126454391" sldId="2147484022"/>
            <pc:sldLayoutMk cId="109065224" sldId="2147484028"/>
          </pc:sldLayoutMkLst>
        </pc:sldLayoutChg>
        <pc:sldLayoutChg chg="add del mod replId">
          <pc:chgData name="Jazmin Leona Dawes (2015980)" userId="S::2015980@student.uwtsd.ac.uk::fdc99597-4b04-4bf9-b5b4-7f6b823e46b7" providerId="AD" clId="Web-{D30C7C28-C88D-803D-3FA7-F86511EDDF05}" dt="2021-10-24T10:25:30.342" v="730"/>
          <pc:sldLayoutMkLst>
            <pc:docMk/>
            <pc:sldMasterMk cId="2126454391" sldId="2147484022"/>
            <pc:sldLayoutMk cId="2590794799" sldId="2147484029"/>
          </pc:sldLayoutMkLst>
        </pc:sldLayoutChg>
        <pc:sldLayoutChg chg="add del mod replId">
          <pc:chgData name="Jazmin Leona Dawes (2015980)" userId="S::2015980@student.uwtsd.ac.uk::fdc99597-4b04-4bf9-b5b4-7f6b823e46b7" providerId="AD" clId="Web-{D30C7C28-C88D-803D-3FA7-F86511EDDF05}" dt="2021-10-24T10:25:30.342" v="730"/>
          <pc:sldLayoutMkLst>
            <pc:docMk/>
            <pc:sldMasterMk cId="2126454391" sldId="2147484022"/>
            <pc:sldLayoutMk cId="3300149102" sldId="2147484030"/>
          </pc:sldLayoutMkLst>
        </pc:sldLayoutChg>
        <pc:sldLayoutChg chg="add del mod replId">
          <pc:chgData name="Jazmin Leona Dawes (2015980)" userId="S::2015980@student.uwtsd.ac.uk::fdc99597-4b04-4bf9-b5b4-7f6b823e46b7" providerId="AD" clId="Web-{D30C7C28-C88D-803D-3FA7-F86511EDDF05}" dt="2021-10-24T10:25:30.342" v="730"/>
          <pc:sldLayoutMkLst>
            <pc:docMk/>
            <pc:sldMasterMk cId="2126454391" sldId="2147484022"/>
            <pc:sldLayoutMk cId="313404982" sldId="2147484031"/>
          </pc:sldLayoutMkLst>
        </pc:sldLayoutChg>
        <pc:sldLayoutChg chg="add del mod replId">
          <pc:chgData name="Jazmin Leona Dawes (2015980)" userId="S::2015980@student.uwtsd.ac.uk::fdc99597-4b04-4bf9-b5b4-7f6b823e46b7" providerId="AD" clId="Web-{D30C7C28-C88D-803D-3FA7-F86511EDDF05}" dt="2021-10-24T10:25:30.342" v="730"/>
          <pc:sldLayoutMkLst>
            <pc:docMk/>
            <pc:sldMasterMk cId="2126454391" sldId="2147484022"/>
            <pc:sldLayoutMk cId="2635731924" sldId="2147484032"/>
          </pc:sldLayoutMkLst>
        </pc:sldLayoutChg>
        <pc:sldLayoutChg chg="add del mod replId">
          <pc:chgData name="Jazmin Leona Dawes (2015980)" userId="S::2015980@student.uwtsd.ac.uk::fdc99597-4b04-4bf9-b5b4-7f6b823e46b7" providerId="AD" clId="Web-{D30C7C28-C88D-803D-3FA7-F86511EDDF05}" dt="2021-10-24T10:25:30.342" v="730"/>
          <pc:sldLayoutMkLst>
            <pc:docMk/>
            <pc:sldMasterMk cId="2126454391" sldId="2147484022"/>
            <pc:sldLayoutMk cId="1381060220" sldId="2147484033"/>
          </pc:sldLayoutMkLst>
        </pc:sldLayoutChg>
        <pc:sldLayoutChg chg="add del mod replId">
          <pc:chgData name="Jazmin Leona Dawes (2015980)" userId="S::2015980@student.uwtsd.ac.uk::fdc99597-4b04-4bf9-b5b4-7f6b823e46b7" providerId="AD" clId="Web-{D30C7C28-C88D-803D-3FA7-F86511EDDF05}" dt="2021-10-24T10:25:30.342" v="730"/>
          <pc:sldLayoutMkLst>
            <pc:docMk/>
            <pc:sldMasterMk cId="2126454391" sldId="2147484022"/>
            <pc:sldLayoutMk cId="747011085" sldId="2147484034"/>
          </pc:sldLayoutMkLst>
        </pc:sldLayoutChg>
        <pc:sldLayoutChg chg="add del mod replId">
          <pc:chgData name="Jazmin Leona Dawes (2015980)" userId="S::2015980@student.uwtsd.ac.uk::fdc99597-4b04-4bf9-b5b4-7f6b823e46b7" providerId="AD" clId="Web-{D30C7C28-C88D-803D-3FA7-F86511EDDF05}" dt="2021-10-24T10:25:30.342" v="730"/>
          <pc:sldLayoutMkLst>
            <pc:docMk/>
            <pc:sldMasterMk cId="2126454391" sldId="2147484022"/>
            <pc:sldLayoutMk cId="2099987769" sldId="2147484035"/>
          </pc:sldLayoutMkLst>
        </pc:sldLayoutChg>
        <pc:sldLayoutChg chg="add del mod replId">
          <pc:chgData name="Jazmin Leona Dawes (2015980)" userId="S::2015980@student.uwtsd.ac.uk::fdc99597-4b04-4bf9-b5b4-7f6b823e46b7" providerId="AD" clId="Web-{D30C7C28-C88D-803D-3FA7-F86511EDDF05}" dt="2021-10-24T10:25:30.342" v="730"/>
          <pc:sldLayoutMkLst>
            <pc:docMk/>
            <pc:sldMasterMk cId="2126454391" sldId="2147484022"/>
            <pc:sldLayoutMk cId="1725007505" sldId="2147484036"/>
          </pc:sldLayoutMkLst>
        </pc:sldLayoutChg>
        <pc:sldLayoutChg chg="add del mod replId">
          <pc:chgData name="Jazmin Leona Dawes (2015980)" userId="S::2015980@student.uwtsd.ac.uk::fdc99597-4b04-4bf9-b5b4-7f6b823e46b7" providerId="AD" clId="Web-{D30C7C28-C88D-803D-3FA7-F86511EDDF05}" dt="2021-10-24T10:25:30.342" v="730"/>
          <pc:sldLayoutMkLst>
            <pc:docMk/>
            <pc:sldMasterMk cId="2126454391" sldId="2147484022"/>
            <pc:sldLayoutMk cId="1548370618" sldId="2147484037"/>
          </pc:sldLayoutMkLst>
        </pc:sldLayoutChg>
        <pc:sldLayoutChg chg="add del mod replId">
          <pc:chgData name="Jazmin Leona Dawes (2015980)" userId="S::2015980@student.uwtsd.ac.uk::fdc99597-4b04-4bf9-b5b4-7f6b823e46b7" providerId="AD" clId="Web-{D30C7C28-C88D-803D-3FA7-F86511EDDF05}" dt="2021-10-24T10:25:30.342" v="730"/>
          <pc:sldLayoutMkLst>
            <pc:docMk/>
            <pc:sldMasterMk cId="2126454391" sldId="2147484022"/>
            <pc:sldLayoutMk cId="3466702862" sldId="2147484038"/>
          </pc:sldLayoutMkLst>
        </pc:sldLayoutChg>
        <pc:sldLayoutChg chg="add del mod replId">
          <pc:chgData name="Jazmin Leona Dawes (2015980)" userId="S::2015980@student.uwtsd.ac.uk::fdc99597-4b04-4bf9-b5b4-7f6b823e46b7" providerId="AD" clId="Web-{D30C7C28-C88D-803D-3FA7-F86511EDDF05}" dt="2021-10-24T10:25:30.342" v="730"/>
          <pc:sldLayoutMkLst>
            <pc:docMk/>
            <pc:sldMasterMk cId="2126454391" sldId="2147484022"/>
            <pc:sldLayoutMk cId="3504939880" sldId="2147484039"/>
          </pc:sldLayoutMkLst>
        </pc:sldLayoutChg>
      </pc:sldMasterChg>
      <pc:sldMasterChg chg="add addSldLayout modSldLayout">
        <pc:chgData name="Jazmin Leona Dawes (2015980)" userId="S::2015980@student.uwtsd.ac.uk::fdc99597-4b04-4bf9-b5b4-7f6b823e46b7" providerId="AD" clId="Web-{D30C7C28-C88D-803D-3FA7-F86511EDDF05}" dt="2021-10-24T10:25:30.342" v="730"/>
        <pc:sldMasterMkLst>
          <pc:docMk/>
          <pc:sldMasterMk cId="4162451224" sldId="2147484040"/>
        </pc:sldMasterMkLst>
        <pc:sldLayoutChg chg="add mod replId">
          <pc:chgData name="Jazmin Leona Dawes (2015980)" userId="S::2015980@student.uwtsd.ac.uk::fdc99597-4b04-4bf9-b5b4-7f6b823e46b7" providerId="AD" clId="Web-{D30C7C28-C88D-803D-3FA7-F86511EDDF05}" dt="2021-10-24T10:25:30.342" v="730"/>
          <pc:sldLayoutMkLst>
            <pc:docMk/>
            <pc:sldMasterMk cId="4162451224" sldId="2147484040"/>
            <pc:sldLayoutMk cId="4086649076" sldId="2147484041"/>
          </pc:sldLayoutMkLst>
        </pc:sldLayoutChg>
        <pc:sldLayoutChg chg="add mod replId">
          <pc:chgData name="Jazmin Leona Dawes (2015980)" userId="S::2015980@student.uwtsd.ac.uk::fdc99597-4b04-4bf9-b5b4-7f6b823e46b7" providerId="AD" clId="Web-{D30C7C28-C88D-803D-3FA7-F86511EDDF05}" dt="2021-10-24T10:25:30.342" v="730"/>
          <pc:sldLayoutMkLst>
            <pc:docMk/>
            <pc:sldMasterMk cId="4162451224" sldId="2147484040"/>
            <pc:sldLayoutMk cId="1387754727" sldId="2147484042"/>
          </pc:sldLayoutMkLst>
        </pc:sldLayoutChg>
        <pc:sldLayoutChg chg="add mod replId">
          <pc:chgData name="Jazmin Leona Dawes (2015980)" userId="S::2015980@student.uwtsd.ac.uk::fdc99597-4b04-4bf9-b5b4-7f6b823e46b7" providerId="AD" clId="Web-{D30C7C28-C88D-803D-3FA7-F86511EDDF05}" dt="2021-10-24T10:25:30.342" v="730"/>
          <pc:sldLayoutMkLst>
            <pc:docMk/>
            <pc:sldMasterMk cId="4162451224" sldId="2147484040"/>
            <pc:sldLayoutMk cId="731674013" sldId="2147484043"/>
          </pc:sldLayoutMkLst>
        </pc:sldLayoutChg>
        <pc:sldLayoutChg chg="add mod replId">
          <pc:chgData name="Jazmin Leona Dawes (2015980)" userId="S::2015980@student.uwtsd.ac.uk::fdc99597-4b04-4bf9-b5b4-7f6b823e46b7" providerId="AD" clId="Web-{D30C7C28-C88D-803D-3FA7-F86511EDDF05}" dt="2021-10-24T10:25:30.342" v="730"/>
          <pc:sldLayoutMkLst>
            <pc:docMk/>
            <pc:sldMasterMk cId="4162451224" sldId="2147484040"/>
            <pc:sldLayoutMk cId="3140014924" sldId="2147484044"/>
          </pc:sldLayoutMkLst>
        </pc:sldLayoutChg>
        <pc:sldLayoutChg chg="add mod replId">
          <pc:chgData name="Jazmin Leona Dawes (2015980)" userId="S::2015980@student.uwtsd.ac.uk::fdc99597-4b04-4bf9-b5b4-7f6b823e46b7" providerId="AD" clId="Web-{D30C7C28-C88D-803D-3FA7-F86511EDDF05}" dt="2021-10-24T10:25:30.342" v="730"/>
          <pc:sldLayoutMkLst>
            <pc:docMk/>
            <pc:sldMasterMk cId="4162451224" sldId="2147484040"/>
            <pc:sldLayoutMk cId="677625455" sldId="2147484045"/>
          </pc:sldLayoutMkLst>
        </pc:sldLayoutChg>
        <pc:sldLayoutChg chg="add mod replId">
          <pc:chgData name="Jazmin Leona Dawes (2015980)" userId="S::2015980@student.uwtsd.ac.uk::fdc99597-4b04-4bf9-b5b4-7f6b823e46b7" providerId="AD" clId="Web-{D30C7C28-C88D-803D-3FA7-F86511EDDF05}" dt="2021-10-24T10:25:30.342" v="730"/>
          <pc:sldLayoutMkLst>
            <pc:docMk/>
            <pc:sldMasterMk cId="4162451224" sldId="2147484040"/>
            <pc:sldLayoutMk cId="913089524" sldId="2147484046"/>
          </pc:sldLayoutMkLst>
        </pc:sldLayoutChg>
        <pc:sldLayoutChg chg="add mod replId">
          <pc:chgData name="Jazmin Leona Dawes (2015980)" userId="S::2015980@student.uwtsd.ac.uk::fdc99597-4b04-4bf9-b5b4-7f6b823e46b7" providerId="AD" clId="Web-{D30C7C28-C88D-803D-3FA7-F86511EDDF05}" dt="2021-10-24T10:25:30.342" v="730"/>
          <pc:sldLayoutMkLst>
            <pc:docMk/>
            <pc:sldMasterMk cId="4162451224" sldId="2147484040"/>
            <pc:sldLayoutMk cId="1752479529" sldId="2147484047"/>
          </pc:sldLayoutMkLst>
        </pc:sldLayoutChg>
        <pc:sldLayoutChg chg="add mod replId">
          <pc:chgData name="Jazmin Leona Dawes (2015980)" userId="S::2015980@student.uwtsd.ac.uk::fdc99597-4b04-4bf9-b5b4-7f6b823e46b7" providerId="AD" clId="Web-{D30C7C28-C88D-803D-3FA7-F86511EDDF05}" dt="2021-10-24T10:25:30.342" v="730"/>
          <pc:sldLayoutMkLst>
            <pc:docMk/>
            <pc:sldMasterMk cId="4162451224" sldId="2147484040"/>
            <pc:sldLayoutMk cId="1577999689" sldId="2147484048"/>
          </pc:sldLayoutMkLst>
        </pc:sldLayoutChg>
        <pc:sldLayoutChg chg="add mod replId">
          <pc:chgData name="Jazmin Leona Dawes (2015980)" userId="S::2015980@student.uwtsd.ac.uk::fdc99597-4b04-4bf9-b5b4-7f6b823e46b7" providerId="AD" clId="Web-{D30C7C28-C88D-803D-3FA7-F86511EDDF05}" dt="2021-10-24T10:25:30.342" v="730"/>
          <pc:sldLayoutMkLst>
            <pc:docMk/>
            <pc:sldMasterMk cId="4162451224" sldId="2147484040"/>
            <pc:sldLayoutMk cId="306271172" sldId="2147484049"/>
          </pc:sldLayoutMkLst>
        </pc:sldLayoutChg>
        <pc:sldLayoutChg chg="add mod replId">
          <pc:chgData name="Jazmin Leona Dawes (2015980)" userId="S::2015980@student.uwtsd.ac.uk::fdc99597-4b04-4bf9-b5b4-7f6b823e46b7" providerId="AD" clId="Web-{D30C7C28-C88D-803D-3FA7-F86511EDDF05}" dt="2021-10-24T10:25:30.342" v="730"/>
          <pc:sldLayoutMkLst>
            <pc:docMk/>
            <pc:sldMasterMk cId="4162451224" sldId="2147484040"/>
            <pc:sldLayoutMk cId="3793781666" sldId="2147484050"/>
          </pc:sldLayoutMkLst>
        </pc:sldLayoutChg>
        <pc:sldLayoutChg chg="add mod replId">
          <pc:chgData name="Jazmin Leona Dawes (2015980)" userId="S::2015980@student.uwtsd.ac.uk::fdc99597-4b04-4bf9-b5b4-7f6b823e46b7" providerId="AD" clId="Web-{D30C7C28-C88D-803D-3FA7-F86511EDDF05}" dt="2021-10-24T10:25:30.342" v="730"/>
          <pc:sldLayoutMkLst>
            <pc:docMk/>
            <pc:sldMasterMk cId="4162451224" sldId="2147484040"/>
            <pc:sldLayoutMk cId="4017258651" sldId="2147484051"/>
          </pc:sldLayoutMkLst>
        </pc:sldLayoutChg>
        <pc:sldLayoutChg chg="add mod replId">
          <pc:chgData name="Jazmin Leona Dawes (2015980)" userId="S::2015980@student.uwtsd.ac.uk::fdc99597-4b04-4bf9-b5b4-7f6b823e46b7" providerId="AD" clId="Web-{D30C7C28-C88D-803D-3FA7-F86511EDDF05}" dt="2021-10-24T10:25:30.342" v="730"/>
          <pc:sldLayoutMkLst>
            <pc:docMk/>
            <pc:sldMasterMk cId="4162451224" sldId="2147484040"/>
            <pc:sldLayoutMk cId="2907125808" sldId="2147484052"/>
          </pc:sldLayoutMkLst>
        </pc:sldLayoutChg>
        <pc:sldLayoutChg chg="add mod replId">
          <pc:chgData name="Jazmin Leona Dawes (2015980)" userId="S::2015980@student.uwtsd.ac.uk::fdc99597-4b04-4bf9-b5b4-7f6b823e46b7" providerId="AD" clId="Web-{D30C7C28-C88D-803D-3FA7-F86511EDDF05}" dt="2021-10-24T10:25:30.342" v="730"/>
          <pc:sldLayoutMkLst>
            <pc:docMk/>
            <pc:sldMasterMk cId="4162451224" sldId="2147484040"/>
            <pc:sldLayoutMk cId="236560573" sldId="2147484053"/>
          </pc:sldLayoutMkLst>
        </pc:sldLayoutChg>
        <pc:sldLayoutChg chg="add mod replId">
          <pc:chgData name="Jazmin Leona Dawes (2015980)" userId="S::2015980@student.uwtsd.ac.uk::fdc99597-4b04-4bf9-b5b4-7f6b823e46b7" providerId="AD" clId="Web-{D30C7C28-C88D-803D-3FA7-F86511EDDF05}" dt="2021-10-24T10:25:30.342" v="730"/>
          <pc:sldLayoutMkLst>
            <pc:docMk/>
            <pc:sldMasterMk cId="4162451224" sldId="2147484040"/>
            <pc:sldLayoutMk cId="3767192968" sldId="2147484054"/>
          </pc:sldLayoutMkLst>
        </pc:sldLayoutChg>
        <pc:sldLayoutChg chg="add mod replId">
          <pc:chgData name="Jazmin Leona Dawes (2015980)" userId="S::2015980@student.uwtsd.ac.uk::fdc99597-4b04-4bf9-b5b4-7f6b823e46b7" providerId="AD" clId="Web-{D30C7C28-C88D-803D-3FA7-F86511EDDF05}" dt="2021-10-24T10:25:30.342" v="730"/>
          <pc:sldLayoutMkLst>
            <pc:docMk/>
            <pc:sldMasterMk cId="4162451224" sldId="2147484040"/>
            <pc:sldLayoutMk cId="4166595660" sldId="2147484055"/>
          </pc:sldLayoutMkLst>
        </pc:sldLayoutChg>
        <pc:sldLayoutChg chg="add mod replId">
          <pc:chgData name="Jazmin Leona Dawes (2015980)" userId="S::2015980@student.uwtsd.ac.uk::fdc99597-4b04-4bf9-b5b4-7f6b823e46b7" providerId="AD" clId="Web-{D30C7C28-C88D-803D-3FA7-F86511EDDF05}" dt="2021-10-24T10:25:30.342" v="730"/>
          <pc:sldLayoutMkLst>
            <pc:docMk/>
            <pc:sldMasterMk cId="4162451224" sldId="2147484040"/>
            <pc:sldLayoutMk cId="1169337033" sldId="2147484056"/>
          </pc:sldLayoutMkLst>
        </pc:sldLayoutChg>
        <pc:sldLayoutChg chg="add mod replId">
          <pc:chgData name="Jazmin Leona Dawes (2015980)" userId="S::2015980@student.uwtsd.ac.uk::fdc99597-4b04-4bf9-b5b4-7f6b823e46b7" providerId="AD" clId="Web-{D30C7C28-C88D-803D-3FA7-F86511EDDF05}" dt="2021-10-24T10:25:30.342" v="730"/>
          <pc:sldLayoutMkLst>
            <pc:docMk/>
            <pc:sldMasterMk cId="4162451224" sldId="2147484040"/>
            <pc:sldLayoutMk cId="2159327791" sldId="2147484057"/>
          </pc:sldLayoutMkLst>
        </pc:sldLayoutChg>
      </pc:sldMasterChg>
    </pc:docChg>
  </pc:docChgLst>
  <pc:docChgLst>
    <pc:chgData name="Jazmin Leona Dawes (2015980)" userId="S::2015980@student.uwtsd.ac.uk::fdc99597-4b04-4bf9-b5b4-7f6b823e46b7" providerId="AD" clId="Web-{1228D48D-EF67-2809-4D5F-ECEECC136C88}"/>
    <pc:docChg chg="addSld modSld sldOrd addMainMaster delMainMaster">
      <pc:chgData name="Jazmin Leona Dawes (2015980)" userId="S::2015980@student.uwtsd.ac.uk::fdc99597-4b04-4bf9-b5b4-7f6b823e46b7" providerId="AD" clId="Web-{1228D48D-EF67-2809-4D5F-ECEECC136C88}" dt="2021-10-26T11:05:47.307" v="1755" actId="20577"/>
      <pc:docMkLst>
        <pc:docMk/>
      </pc:docMkLst>
      <pc:sldChg chg="addSp modSp mod setBg modClrScheme chgLayout">
        <pc:chgData name="Jazmin Leona Dawes (2015980)" userId="S::2015980@student.uwtsd.ac.uk::fdc99597-4b04-4bf9-b5b4-7f6b823e46b7" providerId="AD" clId="Web-{1228D48D-EF67-2809-4D5F-ECEECC136C88}" dt="2021-10-25T21:52:57.488" v="1682"/>
        <pc:sldMkLst>
          <pc:docMk/>
          <pc:sldMk cId="109857222" sldId="256"/>
        </pc:sldMkLst>
        <pc:spChg chg="mod ord">
          <ac:chgData name="Jazmin Leona Dawes (2015980)" userId="S::2015980@student.uwtsd.ac.uk::fdc99597-4b04-4bf9-b5b4-7f6b823e46b7" providerId="AD" clId="Web-{1228D48D-EF67-2809-4D5F-ECEECC136C88}" dt="2021-10-25T21:52:57.488" v="1682"/>
          <ac:spMkLst>
            <pc:docMk/>
            <pc:sldMk cId="109857222" sldId="256"/>
            <ac:spMk id="2" creationId="{00000000-0000-0000-0000-000000000000}"/>
          </ac:spMkLst>
        </pc:spChg>
        <pc:spChg chg="mod ord">
          <ac:chgData name="Jazmin Leona Dawes (2015980)" userId="S::2015980@student.uwtsd.ac.uk::fdc99597-4b04-4bf9-b5b4-7f6b823e46b7" providerId="AD" clId="Web-{1228D48D-EF67-2809-4D5F-ECEECC136C88}" dt="2021-10-25T21:52:57.488" v="1682"/>
          <ac:spMkLst>
            <pc:docMk/>
            <pc:sldMk cId="109857222" sldId="256"/>
            <ac:spMk id="3" creationId="{00000000-0000-0000-0000-000000000000}"/>
          </ac:spMkLst>
        </pc:spChg>
        <pc:spChg chg="add">
          <ac:chgData name="Jazmin Leona Dawes (2015980)" userId="S::2015980@student.uwtsd.ac.uk::fdc99597-4b04-4bf9-b5b4-7f6b823e46b7" providerId="AD" clId="Web-{1228D48D-EF67-2809-4D5F-ECEECC136C88}" dt="2021-10-25T21:52:57.488" v="1682"/>
          <ac:spMkLst>
            <pc:docMk/>
            <pc:sldMk cId="109857222" sldId="256"/>
            <ac:spMk id="29" creationId="{A5A2BA67-BF68-4F48-BAA9-1091D4FED1F8}"/>
          </ac:spMkLst>
        </pc:spChg>
        <pc:spChg chg="add">
          <ac:chgData name="Jazmin Leona Dawes (2015980)" userId="S::2015980@student.uwtsd.ac.uk::fdc99597-4b04-4bf9-b5b4-7f6b823e46b7" providerId="AD" clId="Web-{1228D48D-EF67-2809-4D5F-ECEECC136C88}" dt="2021-10-25T21:52:57.488" v="1682"/>
          <ac:spMkLst>
            <pc:docMk/>
            <pc:sldMk cId="109857222" sldId="256"/>
            <ac:spMk id="37" creationId="{E4190DBD-4A62-4416-ACB7-ACEC1DE3024B}"/>
          </ac:spMkLst>
        </pc:spChg>
        <pc:spChg chg="add">
          <ac:chgData name="Jazmin Leona Dawes (2015980)" userId="S::2015980@student.uwtsd.ac.uk::fdc99597-4b04-4bf9-b5b4-7f6b823e46b7" providerId="AD" clId="Web-{1228D48D-EF67-2809-4D5F-ECEECC136C88}" dt="2021-10-25T21:52:57.488" v="1682"/>
          <ac:spMkLst>
            <pc:docMk/>
            <pc:sldMk cId="109857222" sldId="256"/>
            <ac:spMk id="38" creationId="{DBF12D6D-FE37-445A-BF16-6DA1A659A4D7}"/>
          </ac:spMkLst>
        </pc:spChg>
        <pc:picChg chg="mod">
          <ac:chgData name="Jazmin Leona Dawes (2015980)" userId="S::2015980@student.uwtsd.ac.uk::fdc99597-4b04-4bf9-b5b4-7f6b823e46b7" providerId="AD" clId="Web-{1228D48D-EF67-2809-4D5F-ECEECC136C88}" dt="2021-10-25T21:52:57.488" v="1682"/>
          <ac:picMkLst>
            <pc:docMk/>
            <pc:sldMk cId="109857222" sldId="256"/>
            <ac:picMk id="4" creationId="{61632CDB-8D82-4EB5-9AFC-5DC1A10AD6DE}"/>
          </ac:picMkLst>
        </pc:picChg>
      </pc:sldChg>
      <pc:sldChg chg="addSp delSp modSp mod modClrScheme delDesignElem chgLayout">
        <pc:chgData name="Jazmin Leona Dawes (2015980)" userId="S::2015980@student.uwtsd.ac.uk::fdc99597-4b04-4bf9-b5b4-7f6b823e46b7" providerId="AD" clId="Web-{1228D48D-EF67-2809-4D5F-ECEECC136C88}" dt="2021-10-25T21:48:50.592" v="1681" actId="1076"/>
        <pc:sldMkLst>
          <pc:docMk/>
          <pc:sldMk cId="1461255643" sldId="257"/>
        </pc:sldMkLst>
        <pc:spChg chg="mod ord">
          <ac:chgData name="Jazmin Leona Dawes (2015980)" userId="S::2015980@student.uwtsd.ac.uk::fdc99597-4b04-4bf9-b5b4-7f6b823e46b7" providerId="AD" clId="Web-{1228D48D-EF67-2809-4D5F-ECEECC136C88}" dt="2021-10-25T17:29:42.618" v="1644"/>
          <ac:spMkLst>
            <pc:docMk/>
            <pc:sldMk cId="1461255643" sldId="257"/>
            <ac:spMk id="2" creationId="{9CDB5800-0773-4376-8C88-C00E6791F8DE}"/>
          </ac:spMkLst>
        </pc:spChg>
        <pc:spChg chg="add del mod">
          <ac:chgData name="Jazmin Leona Dawes (2015980)" userId="S::2015980@student.uwtsd.ac.uk::fdc99597-4b04-4bf9-b5b4-7f6b823e46b7" providerId="AD" clId="Web-{1228D48D-EF67-2809-4D5F-ECEECC136C88}" dt="2021-10-25T21:42:11.092" v="1668"/>
          <ac:spMkLst>
            <pc:docMk/>
            <pc:sldMk cId="1461255643" sldId="257"/>
            <ac:spMk id="8" creationId="{62F89EFB-3274-48F5-AC20-FD0471B6DD76}"/>
          </ac:spMkLst>
        </pc:spChg>
        <pc:spChg chg="add mod">
          <ac:chgData name="Jazmin Leona Dawes (2015980)" userId="S::2015980@student.uwtsd.ac.uk::fdc99597-4b04-4bf9-b5b4-7f6b823e46b7" providerId="AD" clId="Web-{1228D48D-EF67-2809-4D5F-ECEECC136C88}" dt="2021-10-25T21:48:50.592" v="1681" actId="1076"/>
          <ac:spMkLst>
            <pc:docMk/>
            <pc:sldMk cId="1461255643" sldId="257"/>
            <ac:spMk id="14" creationId="{16A74D1D-0602-4F96-8730-0E087019F62D}"/>
          </ac:spMkLst>
        </pc:spChg>
        <pc:spChg chg="del">
          <ac:chgData name="Jazmin Leona Dawes (2015980)" userId="S::2015980@student.uwtsd.ac.uk::fdc99597-4b04-4bf9-b5b4-7f6b823e46b7" providerId="AD" clId="Web-{1228D48D-EF67-2809-4D5F-ECEECC136C88}" dt="2021-10-25T17:28:39.320" v="1638"/>
          <ac:spMkLst>
            <pc:docMk/>
            <pc:sldMk cId="1461255643" sldId="257"/>
            <ac:spMk id="52" creationId="{0604E0B1-6762-4B99-A6A5-42ED8E20D69F}"/>
          </ac:spMkLst>
        </pc:spChg>
        <pc:spChg chg="del">
          <ac:chgData name="Jazmin Leona Dawes (2015980)" userId="S::2015980@student.uwtsd.ac.uk::fdc99597-4b04-4bf9-b5b4-7f6b823e46b7" providerId="AD" clId="Web-{1228D48D-EF67-2809-4D5F-ECEECC136C88}" dt="2021-10-25T17:28:39.320" v="1638"/>
          <ac:spMkLst>
            <pc:docMk/>
            <pc:sldMk cId="1461255643" sldId="257"/>
            <ac:spMk id="54" creationId="{6D86F5FF-DE1B-4BAB-A7BE-6F39F5DD988E}"/>
          </ac:spMkLst>
        </pc:spChg>
        <pc:spChg chg="del">
          <ac:chgData name="Jazmin Leona Dawes (2015980)" userId="S::2015980@student.uwtsd.ac.uk::fdc99597-4b04-4bf9-b5b4-7f6b823e46b7" providerId="AD" clId="Web-{1228D48D-EF67-2809-4D5F-ECEECC136C88}" dt="2021-10-25T17:28:39.320" v="1638"/>
          <ac:spMkLst>
            <pc:docMk/>
            <pc:sldMk cId="1461255643" sldId="257"/>
            <ac:spMk id="56" creationId="{736AD705-9544-45E1-B278-8D99F718B8E7}"/>
          </ac:spMkLst>
        </pc:spChg>
        <pc:spChg chg="del">
          <ac:chgData name="Jazmin Leona Dawes (2015980)" userId="S::2015980@student.uwtsd.ac.uk::fdc99597-4b04-4bf9-b5b4-7f6b823e46b7" providerId="AD" clId="Web-{1228D48D-EF67-2809-4D5F-ECEECC136C88}" dt="2021-10-25T17:28:39.320" v="1638"/>
          <ac:spMkLst>
            <pc:docMk/>
            <pc:sldMk cId="1461255643" sldId="257"/>
            <ac:spMk id="58" creationId="{8DFFC5B7-4963-4902-8A90-EFF5766892DF}"/>
          </ac:spMkLst>
        </pc:spChg>
        <pc:graphicFrameChg chg="mod ord">
          <ac:chgData name="Jazmin Leona Dawes (2015980)" userId="S::2015980@student.uwtsd.ac.uk::fdc99597-4b04-4bf9-b5b4-7f6b823e46b7" providerId="AD" clId="Web-{1228D48D-EF67-2809-4D5F-ECEECC136C88}" dt="2021-10-25T21:43:23.282" v="1677" actId="1076"/>
          <ac:graphicFrameMkLst>
            <pc:docMk/>
            <pc:sldMk cId="1461255643" sldId="257"/>
            <ac:graphicFrameMk id="28" creationId="{F95AF306-48B4-4D27-B234-01C34BEE0C51}"/>
          </ac:graphicFrameMkLst>
        </pc:graphicFrameChg>
        <pc:picChg chg="add del mod">
          <ac:chgData name="Jazmin Leona Dawes (2015980)" userId="S::2015980@student.uwtsd.ac.uk::fdc99597-4b04-4bf9-b5b4-7f6b823e46b7" providerId="AD" clId="Web-{1228D48D-EF67-2809-4D5F-ECEECC136C88}" dt="2021-10-25T21:41:56.780" v="1664"/>
          <ac:picMkLst>
            <pc:docMk/>
            <pc:sldMk cId="1461255643" sldId="257"/>
            <ac:picMk id="7" creationId="{ACB58B02-6A84-4D8D-8FE9-90C0541D6AC4}"/>
          </ac:picMkLst>
        </pc:picChg>
        <pc:picChg chg="add mod">
          <ac:chgData name="Jazmin Leona Dawes (2015980)" userId="S::2015980@student.uwtsd.ac.uk::fdc99597-4b04-4bf9-b5b4-7f6b823e46b7" providerId="AD" clId="Web-{1228D48D-EF67-2809-4D5F-ECEECC136C88}" dt="2021-10-25T21:43:29.969" v="1678" actId="14100"/>
          <ac:picMkLst>
            <pc:docMk/>
            <pc:sldMk cId="1461255643" sldId="257"/>
            <ac:picMk id="9" creationId="{0C427324-C25B-4A33-B956-802F26362F27}"/>
          </ac:picMkLst>
        </pc:picChg>
      </pc:sldChg>
      <pc:sldChg chg="modSp mod modClrScheme chgLayout">
        <pc:chgData name="Jazmin Leona Dawes (2015980)" userId="S::2015980@student.uwtsd.ac.uk::fdc99597-4b04-4bf9-b5b4-7f6b823e46b7" providerId="AD" clId="Web-{1228D48D-EF67-2809-4D5F-ECEECC136C88}" dt="2021-10-25T17:31:10.698" v="1648" actId="1076"/>
        <pc:sldMkLst>
          <pc:docMk/>
          <pc:sldMk cId="2065281744" sldId="259"/>
        </pc:sldMkLst>
        <pc:spChg chg="mod ord">
          <ac:chgData name="Jazmin Leona Dawes (2015980)" userId="S::2015980@student.uwtsd.ac.uk::fdc99597-4b04-4bf9-b5b4-7f6b823e46b7" providerId="AD" clId="Web-{1228D48D-EF67-2809-4D5F-ECEECC136C88}" dt="2021-10-25T17:31:10.698" v="1648" actId="1076"/>
          <ac:spMkLst>
            <pc:docMk/>
            <pc:sldMk cId="2065281744" sldId="259"/>
            <ac:spMk id="2" creationId="{5E139734-E5AF-40C4-9DE1-1F83ADECFCAD}"/>
          </ac:spMkLst>
        </pc:spChg>
      </pc:sldChg>
      <pc:sldChg chg="modSp mod modClrScheme chgLayout">
        <pc:chgData name="Jazmin Leona Dawes (2015980)" userId="S::2015980@student.uwtsd.ac.uk::fdc99597-4b04-4bf9-b5b4-7f6b823e46b7" providerId="AD" clId="Web-{1228D48D-EF67-2809-4D5F-ECEECC136C88}" dt="2021-10-25T17:29:42.618" v="1644"/>
        <pc:sldMkLst>
          <pc:docMk/>
          <pc:sldMk cId="612043114" sldId="260"/>
        </pc:sldMkLst>
        <pc:spChg chg="mod ord">
          <ac:chgData name="Jazmin Leona Dawes (2015980)" userId="S::2015980@student.uwtsd.ac.uk::fdc99597-4b04-4bf9-b5b4-7f6b823e46b7" providerId="AD" clId="Web-{1228D48D-EF67-2809-4D5F-ECEECC136C88}" dt="2021-10-25T17:29:42.618" v="1644"/>
          <ac:spMkLst>
            <pc:docMk/>
            <pc:sldMk cId="612043114" sldId="260"/>
            <ac:spMk id="2" creationId="{FA1109FD-772B-4480-8F29-58B9DABC1B05}"/>
          </ac:spMkLst>
        </pc:spChg>
      </pc:sldChg>
      <pc:sldChg chg="delSp modSp mod modClrScheme chgLayout">
        <pc:chgData name="Jazmin Leona Dawes (2015980)" userId="S::2015980@student.uwtsd.ac.uk::fdc99597-4b04-4bf9-b5b4-7f6b823e46b7" providerId="AD" clId="Web-{1228D48D-EF67-2809-4D5F-ECEECC136C88}" dt="2021-10-25T17:32:26.684" v="1654" actId="20577"/>
        <pc:sldMkLst>
          <pc:docMk/>
          <pc:sldMk cId="2161084431" sldId="261"/>
        </pc:sldMkLst>
        <pc:spChg chg="mod ord">
          <ac:chgData name="Jazmin Leona Dawes (2015980)" userId="S::2015980@student.uwtsd.ac.uk::fdc99597-4b04-4bf9-b5b4-7f6b823e46b7" providerId="AD" clId="Web-{1228D48D-EF67-2809-4D5F-ECEECC136C88}" dt="2021-10-25T17:29:42.618" v="1644"/>
          <ac:spMkLst>
            <pc:docMk/>
            <pc:sldMk cId="2161084431" sldId="261"/>
            <ac:spMk id="2" creationId="{19BAAC1D-E1CC-4771-99C8-36BC96D3BD35}"/>
          </ac:spMkLst>
        </pc:spChg>
        <pc:spChg chg="mod">
          <ac:chgData name="Jazmin Leona Dawes (2015980)" userId="S::2015980@student.uwtsd.ac.uk::fdc99597-4b04-4bf9-b5b4-7f6b823e46b7" providerId="AD" clId="Web-{1228D48D-EF67-2809-4D5F-ECEECC136C88}" dt="2021-10-25T17:32:05.090" v="1653" actId="20577"/>
          <ac:spMkLst>
            <pc:docMk/>
            <pc:sldMk cId="2161084431" sldId="261"/>
            <ac:spMk id="8" creationId="{701F61CE-A8B7-41D9-97F2-DD3FCCFAE638}"/>
          </ac:spMkLst>
        </pc:spChg>
        <pc:spChg chg="mod">
          <ac:chgData name="Jazmin Leona Dawes (2015980)" userId="S::2015980@student.uwtsd.ac.uk::fdc99597-4b04-4bf9-b5b4-7f6b823e46b7" providerId="AD" clId="Web-{1228D48D-EF67-2809-4D5F-ECEECC136C88}" dt="2021-10-25T17:32:26.684" v="1654" actId="20577"/>
          <ac:spMkLst>
            <pc:docMk/>
            <pc:sldMk cId="2161084431" sldId="261"/>
            <ac:spMk id="9" creationId="{A4B5D47E-903F-474B-A01C-555198A567A0}"/>
          </ac:spMkLst>
        </pc:spChg>
        <pc:spChg chg="mod">
          <ac:chgData name="Jazmin Leona Dawes (2015980)" userId="S::2015980@student.uwtsd.ac.uk::fdc99597-4b04-4bf9-b5b4-7f6b823e46b7" providerId="AD" clId="Web-{1228D48D-EF67-2809-4D5F-ECEECC136C88}" dt="2021-10-25T17:31:44.090" v="1652" actId="20577"/>
          <ac:spMkLst>
            <pc:docMk/>
            <pc:sldMk cId="2161084431" sldId="261"/>
            <ac:spMk id="17" creationId="{1DE9F14C-1881-4E6F-B71E-245DEEE7C6E8}"/>
          </ac:spMkLst>
        </pc:spChg>
        <pc:picChg chg="del">
          <ac:chgData name="Jazmin Leona Dawes (2015980)" userId="S::2015980@student.uwtsd.ac.uk::fdc99597-4b04-4bf9-b5b4-7f6b823e46b7" providerId="AD" clId="Web-{1228D48D-EF67-2809-4D5F-ECEECC136C88}" dt="2021-10-25T13:01:55.273" v="944"/>
          <ac:picMkLst>
            <pc:docMk/>
            <pc:sldMk cId="2161084431" sldId="261"/>
            <ac:picMk id="11" creationId="{60702C61-E870-4956-B135-25718721776E}"/>
          </ac:picMkLst>
        </pc:picChg>
      </pc:sldChg>
      <pc:sldChg chg="modSp mod modClrScheme chgLayout">
        <pc:chgData name="Jazmin Leona Dawes (2015980)" userId="S::2015980@student.uwtsd.ac.uk::fdc99597-4b04-4bf9-b5b4-7f6b823e46b7" providerId="AD" clId="Web-{1228D48D-EF67-2809-4D5F-ECEECC136C88}" dt="2021-10-25T17:29:42.618" v="1644"/>
        <pc:sldMkLst>
          <pc:docMk/>
          <pc:sldMk cId="3035016797" sldId="262"/>
        </pc:sldMkLst>
        <pc:spChg chg="mod ord">
          <ac:chgData name="Jazmin Leona Dawes (2015980)" userId="S::2015980@student.uwtsd.ac.uk::fdc99597-4b04-4bf9-b5b4-7f6b823e46b7" providerId="AD" clId="Web-{1228D48D-EF67-2809-4D5F-ECEECC136C88}" dt="2021-10-25T17:29:42.618" v="1644"/>
          <ac:spMkLst>
            <pc:docMk/>
            <pc:sldMk cId="3035016797" sldId="262"/>
            <ac:spMk id="2" creationId="{A30793CF-F608-4185-ACD4-059961CF5DB4}"/>
          </ac:spMkLst>
        </pc:spChg>
        <pc:spChg chg="mod ord">
          <ac:chgData name="Jazmin Leona Dawes (2015980)" userId="S::2015980@student.uwtsd.ac.uk::fdc99597-4b04-4bf9-b5b4-7f6b823e46b7" providerId="AD" clId="Web-{1228D48D-EF67-2809-4D5F-ECEECC136C88}" dt="2021-10-25T17:29:42.618" v="1644"/>
          <ac:spMkLst>
            <pc:docMk/>
            <pc:sldMk cId="3035016797" sldId="262"/>
            <ac:spMk id="7" creationId="{1143933C-3ABE-4E64-A286-8E4B3F0E1658}"/>
          </ac:spMkLst>
        </pc:spChg>
      </pc:sldChg>
      <pc:sldChg chg="addSp delSp modSp mod setBg modClrScheme addAnim chgLayout modNotes">
        <pc:chgData name="Jazmin Leona Dawes (2015980)" userId="S::2015980@student.uwtsd.ac.uk::fdc99597-4b04-4bf9-b5b4-7f6b823e46b7" providerId="AD" clId="Web-{1228D48D-EF67-2809-4D5F-ECEECC136C88}" dt="2021-10-26T10:33:33.773" v="1746"/>
        <pc:sldMkLst>
          <pc:docMk/>
          <pc:sldMk cId="2969943627" sldId="263"/>
        </pc:sldMkLst>
        <pc:spChg chg="mod ord">
          <ac:chgData name="Jazmin Leona Dawes (2015980)" userId="S::2015980@student.uwtsd.ac.uk::fdc99597-4b04-4bf9-b5b4-7f6b823e46b7" providerId="AD" clId="Web-{1228D48D-EF67-2809-4D5F-ECEECC136C88}" dt="2021-10-25T17:30:24.432" v="1645"/>
          <ac:spMkLst>
            <pc:docMk/>
            <pc:sldMk cId="2969943627" sldId="263"/>
            <ac:spMk id="2" creationId="{54C620C0-0EA0-4039-B2D7-6B599186CB2C}"/>
          </ac:spMkLst>
        </pc:spChg>
        <pc:spChg chg="del mod">
          <ac:chgData name="Jazmin Leona Dawes (2015980)" userId="S::2015980@student.uwtsd.ac.uk::fdc99597-4b04-4bf9-b5b4-7f6b823e46b7" providerId="AD" clId="Web-{1228D48D-EF67-2809-4D5F-ECEECC136C88}" dt="2021-10-25T14:41:27.446" v="1628"/>
          <ac:spMkLst>
            <pc:docMk/>
            <pc:sldMk cId="2969943627" sldId="263"/>
            <ac:spMk id="4" creationId="{7D10D884-2AF6-4973-957E-3470412DFDA9}"/>
          </ac:spMkLst>
        </pc:spChg>
        <pc:spChg chg="add del mod">
          <ac:chgData name="Jazmin Leona Dawes (2015980)" userId="S::2015980@student.uwtsd.ac.uk::fdc99597-4b04-4bf9-b5b4-7f6b823e46b7" providerId="AD" clId="Web-{1228D48D-EF67-2809-4D5F-ECEECC136C88}" dt="2021-10-26T10:04:49.380" v="1737"/>
          <ac:spMkLst>
            <pc:docMk/>
            <pc:sldMk cId="2969943627" sldId="263"/>
            <ac:spMk id="4" creationId="{D87FB5CC-5C0C-43CF-8D51-B65CCC07BE10}"/>
          </ac:spMkLst>
        </pc:spChg>
        <pc:spChg chg="add mod ord">
          <ac:chgData name="Jazmin Leona Dawes (2015980)" userId="S::2015980@student.uwtsd.ac.uk::fdc99597-4b04-4bf9-b5b4-7f6b823e46b7" providerId="AD" clId="Web-{1228D48D-EF67-2809-4D5F-ECEECC136C88}" dt="2021-10-26T10:10:26.106" v="1745" actId="20577"/>
          <ac:spMkLst>
            <pc:docMk/>
            <pc:sldMk cId="2969943627" sldId="263"/>
            <ac:spMk id="6" creationId="{84A6A724-35BD-4E12-89E5-964432A21AA3}"/>
          </ac:spMkLst>
        </pc:spChg>
        <pc:spChg chg="mod">
          <ac:chgData name="Jazmin Leona Dawes (2015980)" userId="S::2015980@student.uwtsd.ac.uk::fdc99597-4b04-4bf9-b5b4-7f6b823e46b7" providerId="AD" clId="Web-{1228D48D-EF67-2809-4D5F-ECEECC136C88}" dt="2021-10-25T11:39:50.015" v="8" actId="20577"/>
          <ac:spMkLst>
            <pc:docMk/>
            <pc:sldMk cId="2969943627" sldId="263"/>
            <ac:spMk id="7" creationId="{7CC4C7DA-DFFD-48B8-B9B3-22322767894C}"/>
          </ac:spMkLst>
        </pc:spChg>
        <pc:spChg chg="add mod">
          <ac:chgData name="Jazmin Leona Dawes (2015980)" userId="S::2015980@student.uwtsd.ac.uk::fdc99597-4b04-4bf9-b5b4-7f6b823e46b7" providerId="AD" clId="Web-{1228D48D-EF67-2809-4D5F-ECEECC136C88}" dt="2021-10-26T10:05:00.615" v="1741" actId="1076"/>
          <ac:spMkLst>
            <pc:docMk/>
            <pc:sldMk cId="2969943627" sldId="263"/>
            <ac:spMk id="8" creationId="{71B39D1B-EBE1-4FD4-BDD0-3F333427980A}"/>
          </ac:spMkLst>
        </pc:spChg>
        <pc:spChg chg="del mod">
          <ac:chgData name="Jazmin Leona Dawes (2015980)" userId="S::2015980@student.uwtsd.ac.uk::fdc99597-4b04-4bf9-b5b4-7f6b823e46b7" providerId="AD" clId="Web-{1228D48D-EF67-2809-4D5F-ECEECC136C88}" dt="2021-10-25T14:42:12.808" v="1635"/>
          <ac:spMkLst>
            <pc:docMk/>
            <pc:sldMk cId="2969943627" sldId="263"/>
            <ac:spMk id="9" creationId="{1B63EFD9-6E01-45BE-9F23-B3EFD997124E}"/>
          </ac:spMkLst>
        </pc:spChg>
        <pc:spChg chg="add del mod">
          <ac:chgData name="Jazmin Leona Dawes (2015980)" userId="S::2015980@student.uwtsd.ac.uk::fdc99597-4b04-4bf9-b5b4-7f6b823e46b7" providerId="AD" clId="Web-{1228D48D-EF67-2809-4D5F-ECEECC136C88}" dt="2021-10-25T11:38:49.636" v="1"/>
          <ac:spMkLst>
            <pc:docMk/>
            <pc:sldMk cId="2969943627" sldId="263"/>
            <ac:spMk id="10" creationId="{59C7D684-4D6C-496E-A562-B00C568BD540}"/>
          </ac:spMkLst>
        </pc:spChg>
        <pc:spChg chg="add">
          <ac:chgData name="Jazmin Leona Dawes (2015980)" userId="S::2015980@student.uwtsd.ac.uk::fdc99597-4b04-4bf9-b5b4-7f6b823e46b7" providerId="AD" clId="Web-{1228D48D-EF67-2809-4D5F-ECEECC136C88}" dt="2021-10-25T17:30:24.432" v="1645"/>
          <ac:spMkLst>
            <pc:docMk/>
            <pc:sldMk cId="2969943627" sldId="263"/>
            <ac:spMk id="11" creationId="{13577A01-3DD8-4E33-BEE1-3065F7E6FB2F}"/>
          </ac:spMkLst>
        </pc:spChg>
        <pc:spChg chg="add del mod">
          <ac:chgData name="Jazmin Leona Dawes (2015980)" userId="S::2015980@student.uwtsd.ac.uk::fdc99597-4b04-4bf9-b5b4-7f6b823e46b7" providerId="AD" clId="Web-{1228D48D-EF67-2809-4D5F-ECEECC136C88}" dt="2021-10-25T11:39:39.264" v="5"/>
          <ac:spMkLst>
            <pc:docMk/>
            <pc:sldMk cId="2969943627" sldId="263"/>
            <ac:spMk id="12" creationId="{F4549F0A-0DF5-494C-ADB6-4AEAE3B9A917}"/>
          </ac:spMkLst>
        </pc:spChg>
        <pc:picChg chg="add del">
          <ac:chgData name="Jazmin Leona Dawes (2015980)" userId="S::2015980@student.uwtsd.ac.uk::fdc99597-4b04-4bf9-b5b4-7f6b823e46b7" providerId="AD" clId="Web-{1228D48D-EF67-2809-4D5F-ECEECC136C88}" dt="2021-10-25T11:39:01.153" v="2"/>
          <ac:picMkLst>
            <pc:docMk/>
            <pc:sldMk cId="2969943627" sldId="263"/>
            <ac:picMk id="3" creationId="{6C153C19-E101-4D42-990F-39A224F163BA}"/>
          </ac:picMkLst>
        </pc:picChg>
        <pc:picChg chg="add mod ord">
          <ac:chgData name="Jazmin Leona Dawes (2015980)" userId="S::2015980@student.uwtsd.ac.uk::fdc99597-4b04-4bf9-b5b4-7f6b823e46b7" providerId="AD" clId="Web-{1228D48D-EF67-2809-4D5F-ECEECC136C88}" dt="2021-10-25T17:30:24.432" v="1645"/>
          <ac:picMkLst>
            <pc:docMk/>
            <pc:sldMk cId="2969943627" sldId="263"/>
            <ac:picMk id="3" creationId="{9A0804C6-6E2E-435B-A88F-BF29B42B574F}"/>
          </ac:picMkLst>
        </pc:picChg>
        <pc:picChg chg="del">
          <ac:chgData name="Jazmin Leona Dawes (2015980)" userId="S::2015980@student.uwtsd.ac.uk::fdc99597-4b04-4bf9-b5b4-7f6b823e46b7" providerId="AD" clId="Web-{1228D48D-EF67-2809-4D5F-ECEECC136C88}" dt="2021-10-25T12:34:15.816" v="415"/>
          <ac:picMkLst>
            <pc:docMk/>
            <pc:sldMk cId="2969943627" sldId="263"/>
            <ac:picMk id="8" creationId="{2BCF6F25-6634-4646-9BE6-224DAA0DEC05}"/>
          </ac:picMkLst>
        </pc:picChg>
      </pc:sldChg>
      <pc:sldChg chg="modSp new mod modClrScheme chgLayout modNotes">
        <pc:chgData name="Jazmin Leona Dawes (2015980)" userId="S::2015980@student.uwtsd.ac.uk::fdc99597-4b04-4bf9-b5b4-7f6b823e46b7" providerId="AD" clId="Web-{1228D48D-EF67-2809-4D5F-ECEECC136C88}" dt="2021-10-25T17:29:42.618" v="1644"/>
        <pc:sldMkLst>
          <pc:docMk/>
          <pc:sldMk cId="2836421147" sldId="264"/>
        </pc:sldMkLst>
        <pc:spChg chg="mod ord">
          <ac:chgData name="Jazmin Leona Dawes (2015980)" userId="S::2015980@student.uwtsd.ac.uk::fdc99597-4b04-4bf9-b5b4-7f6b823e46b7" providerId="AD" clId="Web-{1228D48D-EF67-2809-4D5F-ECEECC136C88}" dt="2021-10-25T17:29:42.618" v="1644"/>
          <ac:spMkLst>
            <pc:docMk/>
            <pc:sldMk cId="2836421147" sldId="264"/>
            <ac:spMk id="2" creationId="{FD77D451-CE2C-45D1-AE48-EE6AAB85F42A}"/>
          </ac:spMkLst>
        </pc:spChg>
        <pc:spChg chg="mod ord">
          <ac:chgData name="Jazmin Leona Dawes (2015980)" userId="S::2015980@student.uwtsd.ac.uk::fdc99597-4b04-4bf9-b5b4-7f6b823e46b7" providerId="AD" clId="Web-{1228D48D-EF67-2809-4D5F-ECEECC136C88}" dt="2021-10-25T17:29:42.618" v="1644"/>
          <ac:spMkLst>
            <pc:docMk/>
            <pc:sldMk cId="2836421147" sldId="264"/>
            <ac:spMk id="3" creationId="{CDB210BF-FDB1-441C-A3B7-E0941B4E112F}"/>
          </ac:spMkLst>
        </pc:spChg>
      </pc:sldChg>
      <pc:sldChg chg="modSp new mod modClrScheme chgLayout">
        <pc:chgData name="Jazmin Leona Dawes (2015980)" userId="S::2015980@student.uwtsd.ac.uk::fdc99597-4b04-4bf9-b5b4-7f6b823e46b7" providerId="AD" clId="Web-{1228D48D-EF67-2809-4D5F-ECEECC136C88}" dt="2021-10-25T17:29:42.618" v="1644"/>
        <pc:sldMkLst>
          <pc:docMk/>
          <pc:sldMk cId="3606929489" sldId="265"/>
        </pc:sldMkLst>
        <pc:spChg chg="mod ord">
          <ac:chgData name="Jazmin Leona Dawes (2015980)" userId="S::2015980@student.uwtsd.ac.uk::fdc99597-4b04-4bf9-b5b4-7f6b823e46b7" providerId="AD" clId="Web-{1228D48D-EF67-2809-4D5F-ECEECC136C88}" dt="2021-10-25T17:29:42.618" v="1644"/>
          <ac:spMkLst>
            <pc:docMk/>
            <pc:sldMk cId="3606929489" sldId="265"/>
            <ac:spMk id="2" creationId="{5FFCFDA0-8113-4D88-8910-BE16A9BA26C3}"/>
          </ac:spMkLst>
        </pc:spChg>
        <pc:spChg chg="mod ord">
          <ac:chgData name="Jazmin Leona Dawes (2015980)" userId="S::2015980@student.uwtsd.ac.uk::fdc99597-4b04-4bf9-b5b4-7f6b823e46b7" providerId="AD" clId="Web-{1228D48D-EF67-2809-4D5F-ECEECC136C88}" dt="2021-10-25T17:29:42.618" v="1644"/>
          <ac:spMkLst>
            <pc:docMk/>
            <pc:sldMk cId="3606929489" sldId="265"/>
            <ac:spMk id="3" creationId="{8CA71506-B085-4190-A254-5F81F519077E}"/>
          </ac:spMkLst>
        </pc:spChg>
      </pc:sldChg>
      <pc:sldChg chg="modSp new mod ord modClrScheme chgLayout modNotes">
        <pc:chgData name="Jazmin Leona Dawes (2015980)" userId="S::2015980@student.uwtsd.ac.uk::fdc99597-4b04-4bf9-b5b4-7f6b823e46b7" providerId="AD" clId="Web-{1228D48D-EF67-2809-4D5F-ECEECC136C88}" dt="2021-10-25T17:29:42.618" v="1644"/>
        <pc:sldMkLst>
          <pc:docMk/>
          <pc:sldMk cId="1665961756" sldId="266"/>
        </pc:sldMkLst>
        <pc:spChg chg="mod ord">
          <ac:chgData name="Jazmin Leona Dawes (2015980)" userId="S::2015980@student.uwtsd.ac.uk::fdc99597-4b04-4bf9-b5b4-7f6b823e46b7" providerId="AD" clId="Web-{1228D48D-EF67-2809-4D5F-ECEECC136C88}" dt="2021-10-25T17:29:42.618" v="1644"/>
          <ac:spMkLst>
            <pc:docMk/>
            <pc:sldMk cId="1665961756" sldId="266"/>
            <ac:spMk id="2" creationId="{B880DE0E-6184-46E2-A596-ADB83F5C9115}"/>
          </ac:spMkLst>
        </pc:spChg>
        <pc:spChg chg="mod ord">
          <ac:chgData name="Jazmin Leona Dawes (2015980)" userId="S::2015980@student.uwtsd.ac.uk::fdc99597-4b04-4bf9-b5b4-7f6b823e46b7" providerId="AD" clId="Web-{1228D48D-EF67-2809-4D5F-ECEECC136C88}" dt="2021-10-25T17:29:42.618" v="1644"/>
          <ac:spMkLst>
            <pc:docMk/>
            <pc:sldMk cId="1665961756" sldId="266"/>
            <ac:spMk id="3" creationId="{D1886BB4-6183-48B6-8581-56D3E11871CF}"/>
          </ac:spMkLst>
        </pc:spChg>
      </pc:sldChg>
      <pc:sldChg chg="modSp new">
        <pc:chgData name="Jazmin Leona Dawes (2015980)" userId="S::2015980@student.uwtsd.ac.uk::fdc99597-4b04-4bf9-b5b4-7f6b823e46b7" providerId="AD" clId="Web-{1228D48D-EF67-2809-4D5F-ECEECC136C88}" dt="2021-10-26T11:05:47.307" v="1755" actId="20577"/>
        <pc:sldMkLst>
          <pc:docMk/>
          <pc:sldMk cId="2528246569" sldId="267"/>
        </pc:sldMkLst>
        <pc:spChg chg="mod">
          <ac:chgData name="Jazmin Leona Dawes (2015980)" userId="S::2015980@student.uwtsd.ac.uk::fdc99597-4b04-4bf9-b5b4-7f6b823e46b7" providerId="AD" clId="Web-{1228D48D-EF67-2809-4D5F-ECEECC136C88}" dt="2021-10-26T11:05:19.384" v="1754" actId="20577"/>
          <ac:spMkLst>
            <pc:docMk/>
            <pc:sldMk cId="2528246569" sldId="267"/>
            <ac:spMk id="2" creationId="{56CA2C45-03FE-4D51-9439-C474B182BBAC}"/>
          </ac:spMkLst>
        </pc:spChg>
        <pc:spChg chg="mod">
          <ac:chgData name="Jazmin Leona Dawes (2015980)" userId="S::2015980@student.uwtsd.ac.uk::fdc99597-4b04-4bf9-b5b4-7f6b823e46b7" providerId="AD" clId="Web-{1228D48D-EF67-2809-4D5F-ECEECC136C88}" dt="2021-10-26T11:05:47.307" v="1755" actId="20577"/>
          <ac:spMkLst>
            <pc:docMk/>
            <pc:sldMk cId="2528246569" sldId="267"/>
            <ac:spMk id="3" creationId="{0CED781B-D92E-4536-A366-6D2909A8746C}"/>
          </ac:spMkLst>
        </pc:spChg>
      </pc:sldChg>
      <pc:sldMasterChg chg="del delSldLayout">
        <pc:chgData name="Jazmin Leona Dawes (2015980)" userId="S::2015980@student.uwtsd.ac.uk::fdc99597-4b04-4bf9-b5b4-7f6b823e46b7" providerId="AD" clId="Web-{1228D48D-EF67-2809-4D5F-ECEECC136C88}" dt="2021-10-25T17:28:39.320" v="1638"/>
        <pc:sldMasterMkLst>
          <pc:docMk/>
          <pc:sldMasterMk cId="4162451224" sldId="2147484040"/>
        </pc:sldMasterMkLst>
        <pc:sldLayoutChg chg="del">
          <pc:chgData name="Jazmin Leona Dawes (2015980)" userId="S::2015980@student.uwtsd.ac.uk::fdc99597-4b04-4bf9-b5b4-7f6b823e46b7" providerId="AD" clId="Web-{1228D48D-EF67-2809-4D5F-ECEECC136C88}" dt="2021-10-25T17:28:39.320" v="1638"/>
          <pc:sldLayoutMkLst>
            <pc:docMk/>
            <pc:sldMasterMk cId="4162451224" sldId="2147484040"/>
            <pc:sldLayoutMk cId="4086649076" sldId="2147484041"/>
          </pc:sldLayoutMkLst>
        </pc:sldLayoutChg>
        <pc:sldLayoutChg chg="del">
          <pc:chgData name="Jazmin Leona Dawes (2015980)" userId="S::2015980@student.uwtsd.ac.uk::fdc99597-4b04-4bf9-b5b4-7f6b823e46b7" providerId="AD" clId="Web-{1228D48D-EF67-2809-4D5F-ECEECC136C88}" dt="2021-10-25T17:28:39.320" v="1638"/>
          <pc:sldLayoutMkLst>
            <pc:docMk/>
            <pc:sldMasterMk cId="4162451224" sldId="2147484040"/>
            <pc:sldLayoutMk cId="1387754727" sldId="2147484042"/>
          </pc:sldLayoutMkLst>
        </pc:sldLayoutChg>
        <pc:sldLayoutChg chg="del">
          <pc:chgData name="Jazmin Leona Dawes (2015980)" userId="S::2015980@student.uwtsd.ac.uk::fdc99597-4b04-4bf9-b5b4-7f6b823e46b7" providerId="AD" clId="Web-{1228D48D-EF67-2809-4D5F-ECEECC136C88}" dt="2021-10-25T17:28:39.320" v="1638"/>
          <pc:sldLayoutMkLst>
            <pc:docMk/>
            <pc:sldMasterMk cId="4162451224" sldId="2147484040"/>
            <pc:sldLayoutMk cId="731674013" sldId="2147484043"/>
          </pc:sldLayoutMkLst>
        </pc:sldLayoutChg>
        <pc:sldLayoutChg chg="del">
          <pc:chgData name="Jazmin Leona Dawes (2015980)" userId="S::2015980@student.uwtsd.ac.uk::fdc99597-4b04-4bf9-b5b4-7f6b823e46b7" providerId="AD" clId="Web-{1228D48D-EF67-2809-4D5F-ECEECC136C88}" dt="2021-10-25T17:28:39.320" v="1638"/>
          <pc:sldLayoutMkLst>
            <pc:docMk/>
            <pc:sldMasterMk cId="4162451224" sldId="2147484040"/>
            <pc:sldLayoutMk cId="3140014924" sldId="2147484044"/>
          </pc:sldLayoutMkLst>
        </pc:sldLayoutChg>
        <pc:sldLayoutChg chg="del">
          <pc:chgData name="Jazmin Leona Dawes (2015980)" userId="S::2015980@student.uwtsd.ac.uk::fdc99597-4b04-4bf9-b5b4-7f6b823e46b7" providerId="AD" clId="Web-{1228D48D-EF67-2809-4D5F-ECEECC136C88}" dt="2021-10-25T17:28:39.320" v="1638"/>
          <pc:sldLayoutMkLst>
            <pc:docMk/>
            <pc:sldMasterMk cId="4162451224" sldId="2147484040"/>
            <pc:sldLayoutMk cId="677625455" sldId="2147484045"/>
          </pc:sldLayoutMkLst>
        </pc:sldLayoutChg>
        <pc:sldLayoutChg chg="del">
          <pc:chgData name="Jazmin Leona Dawes (2015980)" userId="S::2015980@student.uwtsd.ac.uk::fdc99597-4b04-4bf9-b5b4-7f6b823e46b7" providerId="AD" clId="Web-{1228D48D-EF67-2809-4D5F-ECEECC136C88}" dt="2021-10-25T17:28:39.320" v="1638"/>
          <pc:sldLayoutMkLst>
            <pc:docMk/>
            <pc:sldMasterMk cId="4162451224" sldId="2147484040"/>
            <pc:sldLayoutMk cId="913089524" sldId="2147484046"/>
          </pc:sldLayoutMkLst>
        </pc:sldLayoutChg>
        <pc:sldLayoutChg chg="del">
          <pc:chgData name="Jazmin Leona Dawes (2015980)" userId="S::2015980@student.uwtsd.ac.uk::fdc99597-4b04-4bf9-b5b4-7f6b823e46b7" providerId="AD" clId="Web-{1228D48D-EF67-2809-4D5F-ECEECC136C88}" dt="2021-10-25T17:28:39.320" v="1638"/>
          <pc:sldLayoutMkLst>
            <pc:docMk/>
            <pc:sldMasterMk cId="4162451224" sldId="2147484040"/>
            <pc:sldLayoutMk cId="1752479529" sldId="2147484047"/>
          </pc:sldLayoutMkLst>
        </pc:sldLayoutChg>
        <pc:sldLayoutChg chg="del">
          <pc:chgData name="Jazmin Leona Dawes (2015980)" userId="S::2015980@student.uwtsd.ac.uk::fdc99597-4b04-4bf9-b5b4-7f6b823e46b7" providerId="AD" clId="Web-{1228D48D-EF67-2809-4D5F-ECEECC136C88}" dt="2021-10-25T17:28:39.320" v="1638"/>
          <pc:sldLayoutMkLst>
            <pc:docMk/>
            <pc:sldMasterMk cId="4162451224" sldId="2147484040"/>
            <pc:sldLayoutMk cId="1577999689" sldId="2147484048"/>
          </pc:sldLayoutMkLst>
        </pc:sldLayoutChg>
        <pc:sldLayoutChg chg="del">
          <pc:chgData name="Jazmin Leona Dawes (2015980)" userId="S::2015980@student.uwtsd.ac.uk::fdc99597-4b04-4bf9-b5b4-7f6b823e46b7" providerId="AD" clId="Web-{1228D48D-EF67-2809-4D5F-ECEECC136C88}" dt="2021-10-25T17:28:39.320" v="1638"/>
          <pc:sldLayoutMkLst>
            <pc:docMk/>
            <pc:sldMasterMk cId="4162451224" sldId="2147484040"/>
            <pc:sldLayoutMk cId="306271172" sldId="2147484049"/>
          </pc:sldLayoutMkLst>
        </pc:sldLayoutChg>
        <pc:sldLayoutChg chg="del">
          <pc:chgData name="Jazmin Leona Dawes (2015980)" userId="S::2015980@student.uwtsd.ac.uk::fdc99597-4b04-4bf9-b5b4-7f6b823e46b7" providerId="AD" clId="Web-{1228D48D-EF67-2809-4D5F-ECEECC136C88}" dt="2021-10-25T17:28:39.320" v="1638"/>
          <pc:sldLayoutMkLst>
            <pc:docMk/>
            <pc:sldMasterMk cId="4162451224" sldId="2147484040"/>
            <pc:sldLayoutMk cId="3793781666" sldId="2147484050"/>
          </pc:sldLayoutMkLst>
        </pc:sldLayoutChg>
        <pc:sldLayoutChg chg="del">
          <pc:chgData name="Jazmin Leona Dawes (2015980)" userId="S::2015980@student.uwtsd.ac.uk::fdc99597-4b04-4bf9-b5b4-7f6b823e46b7" providerId="AD" clId="Web-{1228D48D-EF67-2809-4D5F-ECEECC136C88}" dt="2021-10-25T17:28:39.320" v="1638"/>
          <pc:sldLayoutMkLst>
            <pc:docMk/>
            <pc:sldMasterMk cId="4162451224" sldId="2147484040"/>
            <pc:sldLayoutMk cId="4017258651" sldId="2147484051"/>
          </pc:sldLayoutMkLst>
        </pc:sldLayoutChg>
        <pc:sldLayoutChg chg="del">
          <pc:chgData name="Jazmin Leona Dawes (2015980)" userId="S::2015980@student.uwtsd.ac.uk::fdc99597-4b04-4bf9-b5b4-7f6b823e46b7" providerId="AD" clId="Web-{1228D48D-EF67-2809-4D5F-ECEECC136C88}" dt="2021-10-25T17:28:39.320" v="1638"/>
          <pc:sldLayoutMkLst>
            <pc:docMk/>
            <pc:sldMasterMk cId="4162451224" sldId="2147484040"/>
            <pc:sldLayoutMk cId="2907125808" sldId="2147484052"/>
          </pc:sldLayoutMkLst>
        </pc:sldLayoutChg>
        <pc:sldLayoutChg chg="del">
          <pc:chgData name="Jazmin Leona Dawes (2015980)" userId="S::2015980@student.uwtsd.ac.uk::fdc99597-4b04-4bf9-b5b4-7f6b823e46b7" providerId="AD" clId="Web-{1228D48D-EF67-2809-4D5F-ECEECC136C88}" dt="2021-10-25T17:28:39.320" v="1638"/>
          <pc:sldLayoutMkLst>
            <pc:docMk/>
            <pc:sldMasterMk cId="4162451224" sldId="2147484040"/>
            <pc:sldLayoutMk cId="236560573" sldId="2147484053"/>
          </pc:sldLayoutMkLst>
        </pc:sldLayoutChg>
        <pc:sldLayoutChg chg="del">
          <pc:chgData name="Jazmin Leona Dawes (2015980)" userId="S::2015980@student.uwtsd.ac.uk::fdc99597-4b04-4bf9-b5b4-7f6b823e46b7" providerId="AD" clId="Web-{1228D48D-EF67-2809-4D5F-ECEECC136C88}" dt="2021-10-25T17:28:39.320" v="1638"/>
          <pc:sldLayoutMkLst>
            <pc:docMk/>
            <pc:sldMasterMk cId="4162451224" sldId="2147484040"/>
            <pc:sldLayoutMk cId="3767192968" sldId="2147484054"/>
          </pc:sldLayoutMkLst>
        </pc:sldLayoutChg>
        <pc:sldLayoutChg chg="del">
          <pc:chgData name="Jazmin Leona Dawes (2015980)" userId="S::2015980@student.uwtsd.ac.uk::fdc99597-4b04-4bf9-b5b4-7f6b823e46b7" providerId="AD" clId="Web-{1228D48D-EF67-2809-4D5F-ECEECC136C88}" dt="2021-10-25T17:28:39.320" v="1638"/>
          <pc:sldLayoutMkLst>
            <pc:docMk/>
            <pc:sldMasterMk cId="4162451224" sldId="2147484040"/>
            <pc:sldLayoutMk cId="4166595660" sldId="2147484055"/>
          </pc:sldLayoutMkLst>
        </pc:sldLayoutChg>
        <pc:sldLayoutChg chg="del">
          <pc:chgData name="Jazmin Leona Dawes (2015980)" userId="S::2015980@student.uwtsd.ac.uk::fdc99597-4b04-4bf9-b5b4-7f6b823e46b7" providerId="AD" clId="Web-{1228D48D-EF67-2809-4D5F-ECEECC136C88}" dt="2021-10-25T17:28:39.320" v="1638"/>
          <pc:sldLayoutMkLst>
            <pc:docMk/>
            <pc:sldMasterMk cId="4162451224" sldId="2147484040"/>
            <pc:sldLayoutMk cId="1169337033" sldId="2147484056"/>
          </pc:sldLayoutMkLst>
        </pc:sldLayoutChg>
        <pc:sldLayoutChg chg="del">
          <pc:chgData name="Jazmin Leona Dawes (2015980)" userId="S::2015980@student.uwtsd.ac.uk::fdc99597-4b04-4bf9-b5b4-7f6b823e46b7" providerId="AD" clId="Web-{1228D48D-EF67-2809-4D5F-ECEECC136C88}" dt="2021-10-25T17:28:39.320" v="1638"/>
          <pc:sldLayoutMkLst>
            <pc:docMk/>
            <pc:sldMasterMk cId="4162451224" sldId="2147484040"/>
            <pc:sldLayoutMk cId="2159327791" sldId="2147484057"/>
          </pc:sldLayoutMkLst>
        </pc:sldLayoutChg>
      </pc:sldMasterChg>
      <pc:sldMasterChg chg="add del addSldLayout delSldLayout modSldLayout">
        <pc:chgData name="Jazmin Leona Dawes (2015980)" userId="S::2015980@student.uwtsd.ac.uk::fdc99597-4b04-4bf9-b5b4-7f6b823e46b7" providerId="AD" clId="Web-{1228D48D-EF67-2809-4D5F-ECEECC136C88}" dt="2021-10-25T17:28:49.617" v="1639"/>
        <pc:sldMasterMkLst>
          <pc:docMk/>
          <pc:sldMasterMk cId="1509557621" sldId="2147484058"/>
        </pc:sldMasterMkLst>
        <pc:sldLayoutChg chg="add del mod replId">
          <pc:chgData name="Jazmin Leona Dawes (2015980)" userId="S::2015980@student.uwtsd.ac.uk::fdc99597-4b04-4bf9-b5b4-7f6b823e46b7" providerId="AD" clId="Web-{1228D48D-EF67-2809-4D5F-ECEECC136C88}" dt="2021-10-25T17:28:49.617" v="1639"/>
          <pc:sldLayoutMkLst>
            <pc:docMk/>
            <pc:sldMasterMk cId="1509557621" sldId="2147484058"/>
            <pc:sldLayoutMk cId="4055658484" sldId="2147484059"/>
          </pc:sldLayoutMkLst>
        </pc:sldLayoutChg>
        <pc:sldLayoutChg chg="add del mod replId">
          <pc:chgData name="Jazmin Leona Dawes (2015980)" userId="S::2015980@student.uwtsd.ac.uk::fdc99597-4b04-4bf9-b5b4-7f6b823e46b7" providerId="AD" clId="Web-{1228D48D-EF67-2809-4D5F-ECEECC136C88}" dt="2021-10-25T17:28:49.617" v="1639"/>
          <pc:sldLayoutMkLst>
            <pc:docMk/>
            <pc:sldMasterMk cId="1509557621" sldId="2147484058"/>
            <pc:sldLayoutMk cId="3428232034" sldId="2147484060"/>
          </pc:sldLayoutMkLst>
        </pc:sldLayoutChg>
        <pc:sldLayoutChg chg="add del mod replId">
          <pc:chgData name="Jazmin Leona Dawes (2015980)" userId="S::2015980@student.uwtsd.ac.uk::fdc99597-4b04-4bf9-b5b4-7f6b823e46b7" providerId="AD" clId="Web-{1228D48D-EF67-2809-4D5F-ECEECC136C88}" dt="2021-10-25T17:28:49.617" v="1639"/>
          <pc:sldLayoutMkLst>
            <pc:docMk/>
            <pc:sldMasterMk cId="1509557621" sldId="2147484058"/>
            <pc:sldLayoutMk cId="3361872793" sldId="2147484061"/>
          </pc:sldLayoutMkLst>
        </pc:sldLayoutChg>
        <pc:sldLayoutChg chg="add del mod replId">
          <pc:chgData name="Jazmin Leona Dawes (2015980)" userId="S::2015980@student.uwtsd.ac.uk::fdc99597-4b04-4bf9-b5b4-7f6b823e46b7" providerId="AD" clId="Web-{1228D48D-EF67-2809-4D5F-ECEECC136C88}" dt="2021-10-25T17:28:49.617" v="1639"/>
          <pc:sldLayoutMkLst>
            <pc:docMk/>
            <pc:sldMasterMk cId="1509557621" sldId="2147484058"/>
            <pc:sldLayoutMk cId="2165623489" sldId="2147484062"/>
          </pc:sldLayoutMkLst>
        </pc:sldLayoutChg>
        <pc:sldLayoutChg chg="add del mod replId">
          <pc:chgData name="Jazmin Leona Dawes (2015980)" userId="S::2015980@student.uwtsd.ac.uk::fdc99597-4b04-4bf9-b5b4-7f6b823e46b7" providerId="AD" clId="Web-{1228D48D-EF67-2809-4D5F-ECEECC136C88}" dt="2021-10-25T17:28:49.617" v="1639"/>
          <pc:sldLayoutMkLst>
            <pc:docMk/>
            <pc:sldMasterMk cId="1509557621" sldId="2147484058"/>
            <pc:sldLayoutMk cId="3766984729" sldId="2147484063"/>
          </pc:sldLayoutMkLst>
        </pc:sldLayoutChg>
        <pc:sldLayoutChg chg="add del mod replId">
          <pc:chgData name="Jazmin Leona Dawes (2015980)" userId="S::2015980@student.uwtsd.ac.uk::fdc99597-4b04-4bf9-b5b4-7f6b823e46b7" providerId="AD" clId="Web-{1228D48D-EF67-2809-4D5F-ECEECC136C88}" dt="2021-10-25T17:28:49.617" v="1639"/>
          <pc:sldLayoutMkLst>
            <pc:docMk/>
            <pc:sldMasterMk cId="1509557621" sldId="2147484058"/>
            <pc:sldLayoutMk cId="2484701915" sldId="2147484064"/>
          </pc:sldLayoutMkLst>
        </pc:sldLayoutChg>
        <pc:sldLayoutChg chg="add del mod replId">
          <pc:chgData name="Jazmin Leona Dawes (2015980)" userId="S::2015980@student.uwtsd.ac.uk::fdc99597-4b04-4bf9-b5b4-7f6b823e46b7" providerId="AD" clId="Web-{1228D48D-EF67-2809-4D5F-ECEECC136C88}" dt="2021-10-25T17:28:49.617" v="1639"/>
          <pc:sldLayoutMkLst>
            <pc:docMk/>
            <pc:sldMasterMk cId="1509557621" sldId="2147484058"/>
            <pc:sldLayoutMk cId="2260643396" sldId="2147484065"/>
          </pc:sldLayoutMkLst>
        </pc:sldLayoutChg>
        <pc:sldLayoutChg chg="add del mod replId">
          <pc:chgData name="Jazmin Leona Dawes (2015980)" userId="S::2015980@student.uwtsd.ac.uk::fdc99597-4b04-4bf9-b5b4-7f6b823e46b7" providerId="AD" clId="Web-{1228D48D-EF67-2809-4D5F-ECEECC136C88}" dt="2021-10-25T17:28:49.617" v="1639"/>
          <pc:sldLayoutMkLst>
            <pc:docMk/>
            <pc:sldMasterMk cId="1509557621" sldId="2147484058"/>
            <pc:sldLayoutMk cId="3709015013" sldId="2147484066"/>
          </pc:sldLayoutMkLst>
        </pc:sldLayoutChg>
        <pc:sldLayoutChg chg="add del mod replId">
          <pc:chgData name="Jazmin Leona Dawes (2015980)" userId="S::2015980@student.uwtsd.ac.uk::fdc99597-4b04-4bf9-b5b4-7f6b823e46b7" providerId="AD" clId="Web-{1228D48D-EF67-2809-4D5F-ECEECC136C88}" dt="2021-10-25T17:28:49.617" v="1639"/>
          <pc:sldLayoutMkLst>
            <pc:docMk/>
            <pc:sldMasterMk cId="1509557621" sldId="2147484058"/>
            <pc:sldLayoutMk cId="953689985" sldId="2147484067"/>
          </pc:sldLayoutMkLst>
        </pc:sldLayoutChg>
        <pc:sldLayoutChg chg="add del mod replId">
          <pc:chgData name="Jazmin Leona Dawes (2015980)" userId="S::2015980@student.uwtsd.ac.uk::fdc99597-4b04-4bf9-b5b4-7f6b823e46b7" providerId="AD" clId="Web-{1228D48D-EF67-2809-4D5F-ECEECC136C88}" dt="2021-10-25T17:28:49.617" v="1639"/>
          <pc:sldLayoutMkLst>
            <pc:docMk/>
            <pc:sldMasterMk cId="1509557621" sldId="2147484058"/>
            <pc:sldLayoutMk cId="2360043447" sldId="2147484068"/>
          </pc:sldLayoutMkLst>
        </pc:sldLayoutChg>
        <pc:sldLayoutChg chg="add del mod replId">
          <pc:chgData name="Jazmin Leona Dawes (2015980)" userId="S::2015980@student.uwtsd.ac.uk::fdc99597-4b04-4bf9-b5b4-7f6b823e46b7" providerId="AD" clId="Web-{1228D48D-EF67-2809-4D5F-ECEECC136C88}" dt="2021-10-25T17:28:49.617" v="1639"/>
          <pc:sldLayoutMkLst>
            <pc:docMk/>
            <pc:sldMasterMk cId="1509557621" sldId="2147484058"/>
            <pc:sldLayoutMk cId="817977860" sldId="2147484069"/>
          </pc:sldLayoutMkLst>
        </pc:sldLayoutChg>
        <pc:sldLayoutChg chg="add del mod replId">
          <pc:chgData name="Jazmin Leona Dawes (2015980)" userId="S::2015980@student.uwtsd.ac.uk::fdc99597-4b04-4bf9-b5b4-7f6b823e46b7" providerId="AD" clId="Web-{1228D48D-EF67-2809-4D5F-ECEECC136C88}" dt="2021-10-25T17:28:49.617" v="1639"/>
          <pc:sldLayoutMkLst>
            <pc:docMk/>
            <pc:sldMasterMk cId="1509557621" sldId="2147484058"/>
            <pc:sldLayoutMk cId="256745785" sldId="2147484070"/>
          </pc:sldLayoutMkLst>
        </pc:sldLayoutChg>
        <pc:sldLayoutChg chg="add del mod replId">
          <pc:chgData name="Jazmin Leona Dawes (2015980)" userId="S::2015980@student.uwtsd.ac.uk::fdc99597-4b04-4bf9-b5b4-7f6b823e46b7" providerId="AD" clId="Web-{1228D48D-EF67-2809-4D5F-ECEECC136C88}" dt="2021-10-25T17:28:49.617" v="1639"/>
          <pc:sldLayoutMkLst>
            <pc:docMk/>
            <pc:sldMasterMk cId="1509557621" sldId="2147484058"/>
            <pc:sldLayoutMk cId="907057346" sldId="2147484071"/>
          </pc:sldLayoutMkLst>
        </pc:sldLayoutChg>
        <pc:sldLayoutChg chg="add del mod replId">
          <pc:chgData name="Jazmin Leona Dawes (2015980)" userId="S::2015980@student.uwtsd.ac.uk::fdc99597-4b04-4bf9-b5b4-7f6b823e46b7" providerId="AD" clId="Web-{1228D48D-EF67-2809-4D5F-ECEECC136C88}" dt="2021-10-25T17:28:49.617" v="1639"/>
          <pc:sldLayoutMkLst>
            <pc:docMk/>
            <pc:sldMasterMk cId="1509557621" sldId="2147484058"/>
            <pc:sldLayoutMk cId="2209621323" sldId="2147484072"/>
          </pc:sldLayoutMkLst>
        </pc:sldLayoutChg>
        <pc:sldLayoutChg chg="add del mod replId">
          <pc:chgData name="Jazmin Leona Dawes (2015980)" userId="S::2015980@student.uwtsd.ac.uk::fdc99597-4b04-4bf9-b5b4-7f6b823e46b7" providerId="AD" clId="Web-{1228D48D-EF67-2809-4D5F-ECEECC136C88}" dt="2021-10-25T17:28:49.617" v="1639"/>
          <pc:sldLayoutMkLst>
            <pc:docMk/>
            <pc:sldMasterMk cId="1509557621" sldId="2147484058"/>
            <pc:sldLayoutMk cId="1690460876" sldId="2147484073"/>
          </pc:sldLayoutMkLst>
        </pc:sldLayoutChg>
        <pc:sldLayoutChg chg="add del mod replId">
          <pc:chgData name="Jazmin Leona Dawes (2015980)" userId="S::2015980@student.uwtsd.ac.uk::fdc99597-4b04-4bf9-b5b4-7f6b823e46b7" providerId="AD" clId="Web-{1228D48D-EF67-2809-4D5F-ECEECC136C88}" dt="2021-10-25T17:28:49.617" v="1639"/>
          <pc:sldLayoutMkLst>
            <pc:docMk/>
            <pc:sldMasterMk cId="1509557621" sldId="2147484058"/>
            <pc:sldLayoutMk cId="741750493" sldId="2147484074"/>
          </pc:sldLayoutMkLst>
        </pc:sldLayoutChg>
        <pc:sldLayoutChg chg="add del mod replId">
          <pc:chgData name="Jazmin Leona Dawes (2015980)" userId="S::2015980@student.uwtsd.ac.uk::fdc99597-4b04-4bf9-b5b4-7f6b823e46b7" providerId="AD" clId="Web-{1228D48D-EF67-2809-4D5F-ECEECC136C88}" dt="2021-10-25T17:28:49.617" v="1639"/>
          <pc:sldLayoutMkLst>
            <pc:docMk/>
            <pc:sldMasterMk cId="1509557621" sldId="2147484058"/>
            <pc:sldLayoutMk cId="1055787549" sldId="2147484075"/>
          </pc:sldLayoutMkLst>
        </pc:sldLayoutChg>
      </pc:sldMasterChg>
      <pc:sldMasterChg chg="add del addSldLayout delSldLayout modSldLayout">
        <pc:chgData name="Jazmin Leona Dawes (2015980)" userId="S::2015980@student.uwtsd.ac.uk::fdc99597-4b04-4bf9-b5b4-7f6b823e46b7" providerId="AD" clId="Web-{1228D48D-EF67-2809-4D5F-ECEECC136C88}" dt="2021-10-25T17:29:00.867" v="1640"/>
        <pc:sldMasterMkLst>
          <pc:docMk/>
          <pc:sldMasterMk cId="62807242" sldId="2147484076"/>
        </pc:sldMasterMkLst>
        <pc:sldLayoutChg chg="add del mod replId">
          <pc:chgData name="Jazmin Leona Dawes (2015980)" userId="S::2015980@student.uwtsd.ac.uk::fdc99597-4b04-4bf9-b5b4-7f6b823e46b7" providerId="AD" clId="Web-{1228D48D-EF67-2809-4D5F-ECEECC136C88}" dt="2021-10-25T17:29:00.867" v="1640"/>
          <pc:sldLayoutMkLst>
            <pc:docMk/>
            <pc:sldMasterMk cId="62807242" sldId="2147484076"/>
            <pc:sldLayoutMk cId="2484458545" sldId="2147484077"/>
          </pc:sldLayoutMkLst>
        </pc:sldLayoutChg>
        <pc:sldLayoutChg chg="add del mod replId">
          <pc:chgData name="Jazmin Leona Dawes (2015980)" userId="S::2015980@student.uwtsd.ac.uk::fdc99597-4b04-4bf9-b5b4-7f6b823e46b7" providerId="AD" clId="Web-{1228D48D-EF67-2809-4D5F-ECEECC136C88}" dt="2021-10-25T17:29:00.867" v="1640"/>
          <pc:sldLayoutMkLst>
            <pc:docMk/>
            <pc:sldMasterMk cId="62807242" sldId="2147484076"/>
            <pc:sldLayoutMk cId="3268347605" sldId="2147484078"/>
          </pc:sldLayoutMkLst>
        </pc:sldLayoutChg>
        <pc:sldLayoutChg chg="add del mod replId">
          <pc:chgData name="Jazmin Leona Dawes (2015980)" userId="S::2015980@student.uwtsd.ac.uk::fdc99597-4b04-4bf9-b5b4-7f6b823e46b7" providerId="AD" clId="Web-{1228D48D-EF67-2809-4D5F-ECEECC136C88}" dt="2021-10-25T17:29:00.867" v="1640"/>
          <pc:sldLayoutMkLst>
            <pc:docMk/>
            <pc:sldMasterMk cId="62807242" sldId="2147484076"/>
            <pc:sldLayoutMk cId="4166601578" sldId="2147484079"/>
          </pc:sldLayoutMkLst>
        </pc:sldLayoutChg>
        <pc:sldLayoutChg chg="add del mod replId">
          <pc:chgData name="Jazmin Leona Dawes (2015980)" userId="S::2015980@student.uwtsd.ac.uk::fdc99597-4b04-4bf9-b5b4-7f6b823e46b7" providerId="AD" clId="Web-{1228D48D-EF67-2809-4D5F-ECEECC136C88}" dt="2021-10-25T17:29:00.867" v="1640"/>
          <pc:sldLayoutMkLst>
            <pc:docMk/>
            <pc:sldMasterMk cId="62807242" sldId="2147484076"/>
            <pc:sldLayoutMk cId="885694022" sldId="2147484080"/>
          </pc:sldLayoutMkLst>
        </pc:sldLayoutChg>
        <pc:sldLayoutChg chg="add del mod replId">
          <pc:chgData name="Jazmin Leona Dawes (2015980)" userId="S::2015980@student.uwtsd.ac.uk::fdc99597-4b04-4bf9-b5b4-7f6b823e46b7" providerId="AD" clId="Web-{1228D48D-EF67-2809-4D5F-ECEECC136C88}" dt="2021-10-25T17:29:00.867" v="1640"/>
          <pc:sldLayoutMkLst>
            <pc:docMk/>
            <pc:sldMasterMk cId="62807242" sldId="2147484076"/>
            <pc:sldLayoutMk cId="4247747856" sldId="2147484081"/>
          </pc:sldLayoutMkLst>
        </pc:sldLayoutChg>
        <pc:sldLayoutChg chg="add del mod replId">
          <pc:chgData name="Jazmin Leona Dawes (2015980)" userId="S::2015980@student.uwtsd.ac.uk::fdc99597-4b04-4bf9-b5b4-7f6b823e46b7" providerId="AD" clId="Web-{1228D48D-EF67-2809-4D5F-ECEECC136C88}" dt="2021-10-25T17:29:00.867" v="1640"/>
          <pc:sldLayoutMkLst>
            <pc:docMk/>
            <pc:sldMasterMk cId="62807242" sldId="2147484076"/>
            <pc:sldLayoutMk cId="3135859162" sldId="2147484082"/>
          </pc:sldLayoutMkLst>
        </pc:sldLayoutChg>
        <pc:sldLayoutChg chg="add del mod replId">
          <pc:chgData name="Jazmin Leona Dawes (2015980)" userId="S::2015980@student.uwtsd.ac.uk::fdc99597-4b04-4bf9-b5b4-7f6b823e46b7" providerId="AD" clId="Web-{1228D48D-EF67-2809-4D5F-ECEECC136C88}" dt="2021-10-25T17:29:00.867" v="1640"/>
          <pc:sldLayoutMkLst>
            <pc:docMk/>
            <pc:sldMasterMk cId="62807242" sldId="2147484076"/>
            <pc:sldLayoutMk cId="2751007777" sldId="2147484083"/>
          </pc:sldLayoutMkLst>
        </pc:sldLayoutChg>
        <pc:sldLayoutChg chg="add del mod replId">
          <pc:chgData name="Jazmin Leona Dawes (2015980)" userId="S::2015980@student.uwtsd.ac.uk::fdc99597-4b04-4bf9-b5b4-7f6b823e46b7" providerId="AD" clId="Web-{1228D48D-EF67-2809-4D5F-ECEECC136C88}" dt="2021-10-25T17:29:00.867" v="1640"/>
          <pc:sldLayoutMkLst>
            <pc:docMk/>
            <pc:sldMasterMk cId="62807242" sldId="2147484076"/>
            <pc:sldLayoutMk cId="3037999257" sldId="2147484084"/>
          </pc:sldLayoutMkLst>
        </pc:sldLayoutChg>
        <pc:sldLayoutChg chg="add del mod replId">
          <pc:chgData name="Jazmin Leona Dawes (2015980)" userId="S::2015980@student.uwtsd.ac.uk::fdc99597-4b04-4bf9-b5b4-7f6b823e46b7" providerId="AD" clId="Web-{1228D48D-EF67-2809-4D5F-ECEECC136C88}" dt="2021-10-25T17:29:00.867" v="1640"/>
          <pc:sldLayoutMkLst>
            <pc:docMk/>
            <pc:sldMasterMk cId="62807242" sldId="2147484076"/>
            <pc:sldLayoutMk cId="853926743" sldId="2147484085"/>
          </pc:sldLayoutMkLst>
        </pc:sldLayoutChg>
        <pc:sldLayoutChg chg="add del mod replId">
          <pc:chgData name="Jazmin Leona Dawes (2015980)" userId="S::2015980@student.uwtsd.ac.uk::fdc99597-4b04-4bf9-b5b4-7f6b823e46b7" providerId="AD" clId="Web-{1228D48D-EF67-2809-4D5F-ECEECC136C88}" dt="2021-10-25T17:29:00.867" v="1640"/>
          <pc:sldLayoutMkLst>
            <pc:docMk/>
            <pc:sldMasterMk cId="62807242" sldId="2147484076"/>
            <pc:sldLayoutMk cId="1666944085" sldId="2147484086"/>
          </pc:sldLayoutMkLst>
        </pc:sldLayoutChg>
        <pc:sldLayoutChg chg="add del mod replId">
          <pc:chgData name="Jazmin Leona Dawes (2015980)" userId="S::2015980@student.uwtsd.ac.uk::fdc99597-4b04-4bf9-b5b4-7f6b823e46b7" providerId="AD" clId="Web-{1228D48D-EF67-2809-4D5F-ECEECC136C88}" dt="2021-10-25T17:29:00.867" v="1640"/>
          <pc:sldLayoutMkLst>
            <pc:docMk/>
            <pc:sldMasterMk cId="62807242" sldId="2147484076"/>
            <pc:sldLayoutMk cId="853344723" sldId="2147484087"/>
          </pc:sldLayoutMkLst>
        </pc:sldLayoutChg>
      </pc:sldMasterChg>
      <pc:sldMasterChg chg="add del addSldLayout delSldLayout modSldLayout">
        <pc:chgData name="Jazmin Leona Dawes (2015980)" userId="S::2015980@student.uwtsd.ac.uk::fdc99597-4b04-4bf9-b5b4-7f6b823e46b7" providerId="AD" clId="Web-{1228D48D-EF67-2809-4D5F-ECEECC136C88}" dt="2021-10-25T17:29:06.852" v="1641"/>
        <pc:sldMasterMkLst>
          <pc:docMk/>
          <pc:sldMasterMk cId="2382600697" sldId="2147484088"/>
        </pc:sldMasterMkLst>
        <pc:sldLayoutChg chg="add del mod replId">
          <pc:chgData name="Jazmin Leona Dawes (2015980)" userId="S::2015980@student.uwtsd.ac.uk::fdc99597-4b04-4bf9-b5b4-7f6b823e46b7" providerId="AD" clId="Web-{1228D48D-EF67-2809-4D5F-ECEECC136C88}" dt="2021-10-25T17:29:06.852" v="1641"/>
          <pc:sldLayoutMkLst>
            <pc:docMk/>
            <pc:sldMasterMk cId="2382600697" sldId="2147484088"/>
            <pc:sldLayoutMk cId="2718657347" sldId="2147484089"/>
          </pc:sldLayoutMkLst>
        </pc:sldLayoutChg>
        <pc:sldLayoutChg chg="add del mod replId">
          <pc:chgData name="Jazmin Leona Dawes (2015980)" userId="S::2015980@student.uwtsd.ac.uk::fdc99597-4b04-4bf9-b5b4-7f6b823e46b7" providerId="AD" clId="Web-{1228D48D-EF67-2809-4D5F-ECEECC136C88}" dt="2021-10-25T17:29:06.852" v="1641"/>
          <pc:sldLayoutMkLst>
            <pc:docMk/>
            <pc:sldMasterMk cId="2382600697" sldId="2147484088"/>
            <pc:sldLayoutMk cId="491974336" sldId="2147484090"/>
          </pc:sldLayoutMkLst>
        </pc:sldLayoutChg>
        <pc:sldLayoutChg chg="add del mod replId">
          <pc:chgData name="Jazmin Leona Dawes (2015980)" userId="S::2015980@student.uwtsd.ac.uk::fdc99597-4b04-4bf9-b5b4-7f6b823e46b7" providerId="AD" clId="Web-{1228D48D-EF67-2809-4D5F-ECEECC136C88}" dt="2021-10-25T17:29:06.852" v="1641"/>
          <pc:sldLayoutMkLst>
            <pc:docMk/>
            <pc:sldMasterMk cId="2382600697" sldId="2147484088"/>
            <pc:sldLayoutMk cId="4222357594" sldId="2147484091"/>
          </pc:sldLayoutMkLst>
        </pc:sldLayoutChg>
        <pc:sldLayoutChg chg="add del mod replId">
          <pc:chgData name="Jazmin Leona Dawes (2015980)" userId="S::2015980@student.uwtsd.ac.uk::fdc99597-4b04-4bf9-b5b4-7f6b823e46b7" providerId="AD" clId="Web-{1228D48D-EF67-2809-4D5F-ECEECC136C88}" dt="2021-10-25T17:29:06.852" v="1641"/>
          <pc:sldLayoutMkLst>
            <pc:docMk/>
            <pc:sldMasterMk cId="2382600697" sldId="2147484088"/>
            <pc:sldLayoutMk cId="556168035" sldId="2147484092"/>
          </pc:sldLayoutMkLst>
        </pc:sldLayoutChg>
        <pc:sldLayoutChg chg="add del mod replId">
          <pc:chgData name="Jazmin Leona Dawes (2015980)" userId="S::2015980@student.uwtsd.ac.uk::fdc99597-4b04-4bf9-b5b4-7f6b823e46b7" providerId="AD" clId="Web-{1228D48D-EF67-2809-4D5F-ECEECC136C88}" dt="2021-10-25T17:29:06.852" v="1641"/>
          <pc:sldLayoutMkLst>
            <pc:docMk/>
            <pc:sldMasterMk cId="2382600697" sldId="2147484088"/>
            <pc:sldLayoutMk cId="2034947325" sldId="2147484093"/>
          </pc:sldLayoutMkLst>
        </pc:sldLayoutChg>
        <pc:sldLayoutChg chg="add del mod replId">
          <pc:chgData name="Jazmin Leona Dawes (2015980)" userId="S::2015980@student.uwtsd.ac.uk::fdc99597-4b04-4bf9-b5b4-7f6b823e46b7" providerId="AD" clId="Web-{1228D48D-EF67-2809-4D5F-ECEECC136C88}" dt="2021-10-25T17:29:06.852" v="1641"/>
          <pc:sldLayoutMkLst>
            <pc:docMk/>
            <pc:sldMasterMk cId="2382600697" sldId="2147484088"/>
            <pc:sldLayoutMk cId="3012118568" sldId="2147484094"/>
          </pc:sldLayoutMkLst>
        </pc:sldLayoutChg>
        <pc:sldLayoutChg chg="add del mod replId">
          <pc:chgData name="Jazmin Leona Dawes (2015980)" userId="S::2015980@student.uwtsd.ac.uk::fdc99597-4b04-4bf9-b5b4-7f6b823e46b7" providerId="AD" clId="Web-{1228D48D-EF67-2809-4D5F-ECEECC136C88}" dt="2021-10-25T17:29:06.852" v="1641"/>
          <pc:sldLayoutMkLst>
            <pc:docMk/>
            <pc:sldMasterMk cId="2382600697" sldId="2147484088"/>
            <pc:sldLayoutMk cId="1893703170" sldId="2147484095"/>
          </pc:sldLayoutMkLst>
        </pc:sldLayoutChg>
        <pc:sldLayoutChg chg="add del mod replId">
          <pc:chgData name="Jazmin Leona Dawes (2015980)" userId="S::2015980@student.uwtsd.ac.uk::fdc99597-4b04-4bf9-b5b4-7f6b823e46b7" providerId="AD" clId="Web-{1228D48D-EF67-2809-4D5F-ECEECC136C88}" dt="2021-10-25T17:29:06.852" v="1641"/>
          <pc:sldLayoutMkLst>
            <pc:docMk/>
            <pc:sldMasterMk cId="2382600697" sldId="2147484088"/>
            <pc:sldLayoutMk cId="400987174" sldId="2147484096"/>
          </pc:sldLayoutMkLst>
        </pc:sldLayoutChg>
        <pc:sldLayoutChg chg="add del mod replId">
          <pc:chgData name="Jazmin Leona Dawes (2015980)" userId="S::2015980@student.uwtsd.ac.uk::fdc99597-4b04-4bf9-b5b4-7f6b823e46b7" providerId="AD" clId="Web-{1228D48D-EF67-2809-4D5F-ECEECC136C88}" dt="2021-10-25T17:29:06.852" v="1641"/>
          <pc:sldLayoutMkLst>
            <pc:docMk/>
            <pc:sldMasterMk cId="2382600697" sldId="2147484088"/>
            <pc:sldLayoutMk cId="825867994" sldId="2147484097"/>
          </pc:sldLayoutMkLst>
        </pc:sldLayoutChg>
        <pc:sldLayoutChg chg="add del mod replId">
          <pc:chgData name="Jazmin Leona Dawes (2015980)" userId="S::2015980@student.uwtsd.ac.uk::fdc99597-4b04-4bf9-b5b4-7f6b823e46b7" providerId="AD" clId="Web-{1228D48D-EF67-2809-4D5F-ECEECC136C88}" dt="2021-10-25T17:29:06.852" v="1641"/>
          <pc:sldLayoutMkLst>
            <pc:docMk/>
            <pc:sldMasterMk cId="2382600697" sldId="2147484088"/>
            <pc:sldLayoutMk cId="2667836374" sldId="2147484098"/>
          </pc:sldLayoutMkLst>
        </pc:sldLayoutChg>
        <pc:sldLayoutChg chg="add del mod replId">
          <pc:chgData name="Jazmin Leona Dawes (2015980)" userId="S::2015980@student.uwtsd.ac.uk::fdc99597-4b04-4bf9-b5b4-7f6b823e46b7" providerId="AD" clId="Web-{1228D48D-EF67-2809-4D5F-ECEECC136C88}" dt="2021-10-25T17:29:06.852" v="1641"/>
          <pc:sldLayoutMkLst>
            <pc:docMk/>
            <pc:sldMasterMk cId="2382600697" sldId="2147484088"/>
            <pc:sldLayoutMk cId="1415634809" sldId="2147484099"/>
          </pc:sldLayoutMkLst>
        </pc:sldLayoutChg>
        <pc:sldLayoutChg chg="add del mod replId">
          <pc:chgData name="Jazmin Leona Dawes (2015980)" userId="S::2015980@student.uwtsd.ac.uk::fdc99597-4b04-4bf9-b5b4-7f6b823e46b7" providerId="AD" clId="Web-{1228D48D-EF67-2809-4D5F-ECEECC136C88}" dt="2021-10-25T17:29:06.852" v="1641"/>
          <pc:sldLayoutMkLst>
            <pc:docMk/>
            <pc:sldMasterMk cId="2382600697" sldId="2147484088"/>
            <pc:sldLayoutMk cId="1302486136" sldId="2147484100"/>
          </pc:sldLayoutMkLst>
        </pc:sldLayoutChg>
        <pc:sldLayoutChg chg="add del mod replId">
          <pc:chgData name="Jazmin Leona Dawes (2015980)" userId="S::2015980@student.uwtsd.ac.uk::fdc99597-4b04-4bf9-b5b4-7f6b823e46b7" providerId="AD" clId="Web-{1228D48D-EF67-2809-4D5F-ECEECC136C88}" dt="2021-10-25T17:29:06.852" v="1641"/>
          <pc:sldLayoutMkLst>
            <pc:docMk/>
            <pc:sldMasterMk cId="2382600697" sldId="2147484088"/>
            <pc:sldLayoutMk cId="413675366" sldId="2147484101"/>
          </pc:sldLayoutMkLst>
        </pc:sldLayoutChg>
        <pc:sldLayoutChg chg="add del mod replId">
          <pc:chgData name="Jazmin Leona Dawes (2015980)" userId="S::2015980@student.uwtsd.ac.uk::fdc99597-4b04-4bf9-b5b4-7f6b823e46b7" providerId="AD" clId="Web-{1228D48D-EF67-2809-4D5F-ECEECC136C88}" dt="2021-10-25T17:29:06.852" v="1641"/>
          <pc:sldLayoutMkLst>
            <pc:docMk/>
            <pc:sldMasterMk cId="2382600697" sldId="2147484088"/>
            <pc:sldLayoutMk cId="2961598991" sldId="2147484102"/>
          </pc:sldLayoutMkLst>
        </pc:sldLayoutChg>
        <pc:sldLayoutChg chg="add del mod replId">
          <pc:chgData name="Jazmin Leona Dawes (2015980)" userId="S::2015980@student.uwtsd.ac.uk::fdc99597-4b04-4bf9-b5b4-7f6b823e46b7" providerId="AD" clId="Web-{1228D48D-EF67-2809-4D5F-ECEECC136C88}" dt="2021-10-25T17:29:06.852" v="1641"/>
          <pc:sldLayoutMkLst>
            <pc:docMk/>
            <pc:sldMasterMk cId="2382600697" sldId="2147484088"/>
            <pc:sldLayoutMk cId="3344851542" sldId="2147484103"/>
          </pc:sldLayoutMkLst>
        </pc:sldLayoutChg>
        <pc:sldLayoutChg chg="add del mod replId">
          <pc:chgData name="Jazmin Leona Dawes (2015980)" userId="S::2015980@student.uwtsd.ac.uk::fdc99597-4b04-4bf9-b5b4-7f6b823e46b7" providerId="AD" clId="Web-{1228D48D-EF67-2809-4D5F-ECEECC136C88}" dt="2021-10-25T17:29:06.852" v="1641"/>
          <pc:sldLayoutMkLst>
            <pc:docMk/>
            <pc:sldMasterMk cId="2382600697" sldId="2147484088"/>
            <pc:sldLayoutMk cId="2563804024" sldId="2147484104"/>
          </pc:sldLayoutMkLst>
        </pc:sldLayoutChg>
        <pc:sldLayoutChg chg="add del mod replId">
          <pc:chgData name="Jazmin Leona Dawes (2015980)" userId="S::2015980@student.uwtsd.ac.uk::fdc99597-4b04-4bf9-b5b4-7f6b823e46b7" providerId="AD" clId="Web-{1228D48D-EF67-2809-4D5F-ECEECC136C88}" dt="2021-10-25T17:29:06.852" v="1641"/>
          <pc:sldLayoutMkLst>
            <pc:docMk/>
            <pc:sldMasterMk cId="2382600697" sldId="2147484088"/>
            <pc:sldLayoutMk cId="2479487863" sldId="2147484105"/>
          </pc:sldLayoutMkLst>
        </pc:sldLayoutChg>
      </pc:sldMasterChg>
      <pc:sldMasterChg chg="add del addSldLayout delSldLayout modSldLayout">
        <pc:chgData name="Jazmin Leona Dawes (2015980)" userId="S::2015980@student.uwtsd.ac.uk::fdc99597-4b04-4bf9-b5b4-7f6b823e46b7" providerId="AD" clId="Web-{1228D48D-EF67-2809-4D5F-ECEECC136C88}" dt="2021-10-25T17:29:22.149" v="1642"/>
        <pc:sldMasterMkLst>
          <pc:docMk/>
          <pc:sldMasterMk cId="1557220459" sldId="2147484106"/>
        </pc:sldMasterMkLst>
        <pc:sldLayoutChg chg="add del mod replId">
          <pc:chgData name="Jazmin Leona Dawes (2015980)" userId="S::2015980@student.uwtsd.ac.uk::fdc99597-4b04-4bf9-b5b4-7f6b823e46b7" providerId="AD" clId="Web-{1228D48D-EF67-2809-4D5F-ECEECC136C88}" dt="2021-10-25T17:29:22.149" v="1642"/>
          <pc:sldLayoutMkLst>
            <pc:docMk/>
            <pc:sldMasterMk cId="1557220459" sldId="2147484106"/>
            <pc:sldLayoutMk cId="2779296836" sldId="2147484107"/>
          </pc:sldLayoutMkLst>
        </pc:sldLayoutChg>
        <pc:sldLayoutChg chg="add del mod replId">
          <pc:chgData name="Jazmin Leona Dawes (2015980)" userId="S::2015980@student.uwtsd.ac.uk::fdc99597-4b04-4bf9-b5b4-7f6b823e46b7" providerId="AD" clId="Web-{1228D48D-EF67-2809-4D5F-ECEECC136C88}" dt="2021-10-25T17:29:22.149" v="1642"/>
          <pc:sldLayoutMkLst>
            <pc:docMk/>
            <pc:sldMasterMk cId="1557220459" sldId="2147484106"/>
            <pc:sldLayoutMk cId="572344601" sldId="2147484108"/>
          </pc:sldLayoutMkLst>
        </pc:sldLayoutChg>
        <pc:sldLayoutChg chg="add del mod replId">
          <pc:chgData name="Jazmin Leona Dawes (2015980)" userId="S::2015980@student.uwtsd.ac.uk::fdc99597-4b04-4bf9-b5b4-7f6b823e46b7" providerId="AD" clId="Web-{1228D48D-EF67-2809-4D5F-ECEECC136C88}" dt="2021-10-25T17:29:22.149" v="1642"/>
          <pc:sldLayoutMkLst>
            <pc:docMk/>
            <pc:sldMasterMk cId="1557220459" sldId="2147484106"/>
            <pc:sldLayoutMk cId="114374699" sldId="2147484109"/>
          </pc:sldLayoutMkLst>
        </pc:sldLayoutChg>
        <pc:sldLayoutChg chg="add del mod replId">
          <pc:chgData name="Jazmin Leona Dawes (2015980)" userId="S::2015980@student.uwtsd.ac.uk::fdc99597-4b04-4bf9-b5b4-7f6b823e46b7" providerId="AD" clId="Web-{1228D48D-EF67-2809-4D5F-ECEECC136C88}" dt="2021-10-25T17:29:22.149" v="1642"/>
          <pc:sldLayoutMkLst>
            <pc:docMk/>
            <pc:sldMasterMk cId="1557220459" sldId="2147484106"/>
            <pc:sldLayoutMk cId="3752004603" sldId="2147484110"/>
          </pc:sldLayoutMkLst>
        </pc:sldLayoutChg>
        <pc:sldLayoutChg chg="add del mod replId">
          <pc:chgData name="Jazmin Leona Dawes (2015980)" userId="S::2015980@student.uwtsd.ac.uk::fdc99597-4b04-4bf9-b5b4-7f6b823e46b7" providerId="AD" clId="Web-{1228D48D-EF67-2809-4D5F-ECEECC136C88}" dt="2021-10-25T17:29:22.149" v="1642"/>
          <pc:sldLayoutMkLst>
            <pc:docMk/>
            <pc:sldMasterMk cId="1557220459" sldId="2147484106"/>
            <pc:sldLayoutMk cId="1609202672" sldId="2147484111"/>
          </pc:sldLayoutMkLst>
        </pc:sldLayoutChg>
        <pc:sldLayoutChg chg="add del mod replId">
          <pc:chgData name="Jazmin Leona Dawes (2015980)" userId="S::2015980@student.uwtsd.ac.uk::fdc99597-4b04-4bf9-b5b4-7f6b823e46b7" providerId="AD" clId="Web-{1228D48D-EF67-2809-4D5F-ECEECC136C88}" dt="2021-10-25T17:29:22.149" v="1642"/>
          <pc:sldLayoutMkLst>
            <pc:docMk/>
            <pc:sldMasterMk cId="1557220459" sldId="2147484106"/>
            <pc:sldLayoutMk cId="4102121824" sldId="2147484112"/>
          </pc:sldLayoutMkLst>
        </pc:sldLayoutChg>
        <pc:sldLayoutChg chg="add del mod replId">
          <pc:chgData name="Jazmin Leona Dawes (2015980)" userId="S::2015980@student.uwtsd.ac.uk::fdc99597-4b04-4bf9-b5b4-7f6b823e46b7" providerId="AD" clId="Web-{1228D48D-EF67-2809-4D5F-ECEECC136C88}" dt="2021-10-25T17:29:22.149" v="1642"/>
          <pc:sldLayoutMkLst>
            <pc:docMk/>
            <pc:sldMasterMk cId="1557220459" sldId="2147484106"/>
            <pc:sldLayoutMk cId="2188808609" sldId="2147484113"/>
          </pc:sldLayoutMkLst>
        </pc:sldLayoutChg>
        <pc:sldLayoutChg chg="add del mod replId">
          <pc:chgData name="Jazmin Leona Dawes (2015980)" userId="S::2015980@student.uwtsd.ac.uk::fdc99597-4b04-4bf9-b5b4-7f6b823e46b7" providerId="AD" clId="Web-{1228D48D-EF67-2809-4D5F-ECEECC136C88}" dt="2021-10-25T17:29:22.149" v="1642"/>
          <pc:sldLayoutMkLst>
            <pc:docMk/>
            <pc:sldMasterMk cId="1557220459" sldId="2147484106"/>
            <pc:sldLayoutMk cId="2414836988" sldId="2147484114"/>
          </pc:sldLayoutMkLst>
        </pc:sldLayoutChg>
        <pc:sldLayoutChg chg="add del mod replId">
          <pc:chgData name="Jazmin Leona Dawes (2015980)" userId="S::2015980@student.uwtsd.ac.uk::fdc99597-4b04-4bf9-b5b4-7f6b823e46b7" providerId="AD" clId="Web-{1228D48D-EF67-2809-4D5F-ECEECC136C88}" dt="2021-10-25T17:29:22.149" v="1642"/>
          <pc:sldLayoutMkLst>
            <pc:docMk/>
            <pc:sldMasterMk cId="1557220459" sldId="2147484106"/>
            <pc:sldLayoutMk cId="222841449" sldId="2147484115"/>
          </pc:sldLayoutMkLst>
        </pc:sldLayoutChg>
        <pc:sldLayoutChg chg="add del mod replId">
          <pc:chgData name="Jazmin Leona Dawes (2015980)" userId="S::2015980@student.uwtsd.ac.uk::fdc99597-4b04-4bf9-b5b4-7f6b823e46b7" providerId="AD" clId="Web-{1228D48D-EF67-2809-4D5F-ECEECC136C88}" dt="2021-10-25T17:29:22.149" v="1642"/>
          <pc:sldLayoutMkLst>
            <pc:docMk/>
            <pc:sldMasterMk cId="1557220459" sldId="2147484106"/>
            <pc:sldLayoutMk cId="872577673" sldId="2147484116"/>
          </pc:sldLayoutMkLst>
        </pc:sldLayoutChg>
        <pc:sldLayoutChg chg="add del mod replId">
          <pc:chgData name="Jazmin Leona Dawes (2015980)" userId="S::2015980@student.uwtsd.ac.uk::fdc99597-4b04-4bf9-b5b4-7f6b823e46b7" providerId="AD" clId="Web-{1228D48D-EF67-2809-4D5F-ECEECC136C88}" dt="2021-10-25T17:29:22.149" v="1642"/>
          <pc:sldLayoutMkLst>
            <pc:docMk/>
            <pc:sldMasterMk cId="1557220459" sldId="2147484106"/>
            <pc:sldLayoutMk cId="2028906594" sldId="2147484117"/>
          </pc:sldLayoutMkLst>
        </pc:sldLayoutChg>
      </pc:sldMasterChg>
      <pc:sldMasterChg chg="add del addSldLayout delSldLayout modSldLayout">
        <pc:chgData name="Jazmin Leona Dawes (2015980)" userId="S::2015980@student.uwtsd.ac.uk::fdc99597-4b04-4bf9-b5b4-7f6b823e46b7" providerId="AD" clId="Web-{1228D48D-EF67-2809-4D5F-ECEECC136C88}" dt="2021-10-25T17:29:36.009" v="1643"/>
        <pc:sldMasterMkLst>
          <pc:docMk/>
          <pc:sldMasterMk cId="1103238952" sldId="2147484118"/>
        </pc:sldMasterMkLst>
        <pc:sldLayoutChg chg="add del mod replId">
          <pc:chgData name="Jazmin Leona Dawes (2015980)" userId="S::2015980@student.uwtsd.ac.uk::fdc99597-4b04-4bf9-b5b4-7f6b823e46b7" providerId="AD" clId="Web-{1228D48D-EF67-2809-4D5F-ECEECC136C88}" dt="2021-10-25T17:29:36.009" v="1643"/>
          <pc:sldLayoutMkLst>
            <pc:docMk/>
            <pc:sldMasterMk cId="1103238952" sldId="2147484118"/>
            <pc:sldLayoutMk cId="1806780558" sldId="2147484119"/>
          </pc:sldLayoutMkLst>
        </pc:sldLayoutChg>
        <pc:sldLayoutChg chg="add del mod replId">
          <pc:chgData name="Jazmin Leona Dawes (2015980)" userId="S::2015980@student.uwtsd.ac.uk::fdc99597-4b04-4bf9-b5b4-7f6b823e46b7" providerId="AD" clId="Web-{1228D48D-EF67-2809-4D5F-ECEECC136C88}" dt="2021-10-25T17:29:36.009" v="1643"/>
          <pc:sldLayoutMkLst>
            <pc:docMk/>
            <pc:sldMasterMk cId="1103238952" sldId="2147484118"/>
            <pc:sldLayoutMk cId="2360265022" sldId="2147484120"/>
          </pc:sldLayoutMkLst>
        </pc:sldLayoutChg>
        <pc:sldLayoutChg chg="add del mod replId">
          <pc:chgData name="Jazmin Leona Dawes (2015980)" userId="S::2015980@student.uwtsd.ac.uk::fdc99597-4b04-4bf9-b5b4-7f6b823e46b7" providerId="AD" clId="Web-{1228D48D-EF67-2809-4D5F-ECEECC136C88}" dt="2021-10-25T17:29:36.009" v="1643"/>
          <pc:sldLayoutMkLst>
            <pc:docMk/>
            <pc:sldMasterMk cId="1103238952" sldId="2147484118"/>
            <pc:sldLayoutMk cId="2233614888" sldId="2147484121"/>
          </pc:sldLayoutMkLst>
        </pc:sldLayoutChg>
        <pc:sldLayoutChg chg="add del mod replId">
          <pc:chgData name="Jazmin Leona Dawes (2015980)" userId="S::2015980@student.uwtsd.ac.uk::fdc99597-4b04-4bf9-b5b4-7f6b823e46b7" providerId="AD" clId="Web-{1228D48D-EF67-2809-4D5F-ECEECC136C88}" dt="2021-10-25T17:29:36.009" v="1643"/>
          <pc:sldLayoutMkLst>
            <pc:docMk/>
            <pc:sldMasterMk cId="1103238952" sldId="2147484118"/>
            <pc:sldLayoutMk cId="2321571677" sldId="2147484122"/>
          </pc:sldLayoutMkLst>
        </pc:sldLayoutChg>
        <pc:sldLayoutChg chg="add del mod replId">
          <pc:chgData name="Jazmin Leona Dawes (2015980)" userId="S::2015980@student.uwtsd.ac.uk::fdc99597-4b04-4bf9-b5b4-7f6b823e46b7" providerId="AD" clId="Web-{1228D48D-EF67-2809-4D5F-ECEECC136C88}" dt="2021-10-25T17:29:36.009" v="1643"/>
          <pc:sldLayoutMkLst>
            <pc:docMk/>
            <pc:sldMasterMk cId="1103238952" sldId="2147484118"/>
            <pc:sldLayoutMk cId="1187447398" sldId="2147484123"/>
          </pc:sldLayoutMkLst>
        </pc:sldLayoutChg>
        <pc:sldLayoutChg chg="add del mod replId">
          <pc:chgData name="Jazmin Leona Dawes (2015980)" userId="S::2015980@student.uwtsd.ac.uk::fdc99597-4b04-4bf9-b5b4-7f6b823e46b7" providerId="AD" clId="Web-{1228D48D-EF67-2809-4D5F-ECEECC136C88}" dt="2021-10-25T17:29:36.009" v="1643"/>
          <pc:sldLayoutMkLst>
            <pc:docMk/>
            <pc:sldMasterMk cId="1103238952" sldId="2147484118"/>
            <pc:sldLayoutMk cId="3995873505" sldId="2147484124"/>
          </pc:sldLayoutMkLst>
        </pc:sldLayoutChg>
        <pc:sldLayoutChg chg="add del mod replId">
          <pc:chgData name="Jazmin Leona Dawes (2015980)" userId="S::2015980@student.uwtsd.ac.uk::fdc99597-4b04-4bf9-b5b4-7f6b823e46b7" providerId="AD" clId="Web-{1228D48D-EF67-2809-4D5F-ECEECC136C88}" dt="2021-10-25T17:29:36.009" v="1643"/>
          <pc:sldLayoutMkLst>
            <pc:docMk/>
            <pc:sldMasterMk cId="1103238952" sldId="2147484118"/>
            <pc:sldLayoutMk cId="2015368233" sldId="2147484125"/>
          </pc:sldLayoutMkLst>
        </pc:sldLayoutChg>
        <pc:sldLayoutChg chg="add del mod replId">
          <pc:chgData name="Jazmin Leona Dawes (2015980)" userId="S::2015980@student.uwtsd.ac.uk::fdc99597-4b04-4bf9-b5b4-7f6b823e46b7" providerId="AD" clId="Web-{1228D48D-EF67-2809-4D5F-ECEECC136C88}" dt="2021-10-25T17:29:36.009" v="1643"/>
          <pc:sldLayoutMkLst>
            <pc:docMk/>
            <pc:sldMasterMk cId="1103238952" sldId="2147484118"/>
            <pc:sldLayoutMk cId="2306205118" sldId="2147484126"/>
          </pc:sldLayoutMkLst>
        </pc:sldLayoutChg>
        <pc:sldLayoutChg chg="add del mod replId">
          <pc:chgData name="Jazmin Leona Dawes (2015980)" userId="S::2015980@student.uwtsd.ac.uk::fdc99597-4b04-4bf9-b5b4-7f6b823e46b7" providerId="AD" clId="Web-{1228D48D-EF67-2809-4D5F-ECEECC136C88}" dt="2021-10-25T17:29:36.009" v="1643"/>
          <pc:sldLayoutMkLst>
            <pc:docMk/>
            <pc:sldMasterMk cId="1103238952" sldId="2147484118"/>
            <pc:sldLayoutMk cId="2020354591" sldId="2147484127"/>
          </pc:sldLayoutMkLst>
        </pc:sldLayoutChg>
        <pc:sldLayoutChg chg="add del mod replId">
          <pc:chgData name="Jazmin Leona Dawes (2015980)" userId="S::2015980@student.uwtsd.ac.uk::fdc99597-4b04-4bf9-b5b4-7f6b823e46b7" providerId="AD" clId="Web-{1228D48D-EF67-2809-4D5F-ECEECC136C88}" dt="2021-10-25T17:29:36.009" v="1643"/>
          <pc:sldLayoutMkLst>
            <pc:docMk/>
            <pc:sldMasterMk cId="1103238952" sldId="2147484118"/>
            <pc:sldLayoutMk cId="1018625694" sldId="2147484128"/>
          </pc:sldLayoutMkLst>
        </pc:sldLayoutChg>
        <pc:sldLayoutChg chg="add del mod replId">
          <pc:chgData name="Jazmin Leona Dawes (2015980)" userId="S::2015980@student.uwtsd.ac.uk::fdc99597-4b04-4bf9-b5b4-7f6b823e46b7" providerId="AD" clId="Web-{1228D48D-EF67-2809-4D5F-ECEECC136C88}" dt="2021-10-25T17:29:36.009" v="1643"/>
          <pc:sldLayoutMkLst>
            <pc:docMk/>
            <pc:sldMasterMk cId="1103238952" sldId="2147484118"/>
            <pc:sldLayoutMk cId="351686875" sldId="2147484129"/>
          </pc:sldLayoutMkLst>
        </pc:sldLayoutChg>
        <pc:sldLayoutChg chg="add del mod replId">
          <pc:chgData name="Jazmin Leona Dawes (2015980)" userId="S::2015980@student.uwtsd.ac.uk::fdc99597-4b04-4bf9-b5b4-7f6b823e46b7" providerId="AD" clId="Web-{1228D48D-EF67-2809-4D5F-ECEECC136C88}" dt="2021-10-25T17:29:36.009" v="1643"/>
          <pc:sldLayoutMkLst>
            <pc:docMk/>
            <pc:sldMasterMk cId="1103238952" sldId="2147484118"/>
            <pc:sldLayoutMk cId="3877553940" sldId="2147484130"/>
          </pc:sldLayoutMkLst>
        </pc:sldLayoutChg>
        <pc:sldLayoutChg chg="add del mod replId">
          <pc:chgData name="Jazmin Leona Dawes (2015980)" userId="S::2015980@student.uwtsd.ac.uk::fdc99597-4b04-4bf9-b5b4-7f6b823e46b7" providerId="AD" clId="Web-{1228D48D-EF67-2809-4D5F-ECEECC136C88}" dt="2021-10-25T17:29:36.009" v="1643"/>
          <pc:sldLayoutMkLst>
            <pc:docMk/>
            <pc:sldMasterMk cId="1103238952" sldId="2147484118"/>
            <pc:sldLayoutMk cId="3603851784" sldId="2147484131"/>
          </pc:sldLayoutMkLst>
        </pc:sldLayoutChg>
        <pc:sldLayoutChg chg="add del mod replId">
          <pc:chgData name="Jazmin Leona Dawes (2015980)" userId="S::2015980@student.uwtsd.ac.uk::fdc99597-4b04-4bf9-b5b4-7f6b823e46b7" providerId="AD" clId="Web-{1228D48D-EF67-2809-4D5F-ECEECC136C88}" dt="2021-10-25T17:29:36.009" v="1643"/>
          <pc:sldLayoutMkLst>
            <pc:docMk/>
            <pc:sldMasterMk cId="1103238952" sldId="2147484118"/>
            <pc:sldLayoutMk cId="702216341" sldId="2147484132"/>
          </pc:sldLayoutMkLst>
        </pc:sldLayoutChg>
        <pc:sldLayoutChg chg="add del mod replId">
          <pc:chgData name="Jazmin Leona Dawes (2015980)" userId="S::2015980@student.uwtsd.ac.uk::fdc99597-4b04-4bf9-b5b4-7f6b823e46b7" providerId="AD" clId="Web-{1228D48D-EF67-2809-4D5F-ECEECC136C88}" dt="2021-10-25T17:29:36.009" v="1643"/>
          <pc:sldLayoutMkLst>
            <pc:docMk/>
            <pc:sldMasterMk cId="1103238952" sldId="2147484118"/>
            <pc:sldLayoutMk cId="41766608" sldId="2147484133"/>
          </pc:sldLayoutMkLst>
        </pc:sldLayoutChg>
        <pc:sldLayoutChg chg="add del mod replId">
          <pc:chgData name="Jazmin Leona Dawes (2015980)" userId="S::2015980@student.uwtsd.ac.uk::fdc99597-4b04-4bf9-b5b4-7f6b823e46b7" providerId="AD" clId="Web-{1228D48D-EF67-2809-4D5F-ECEECC136C88}" dt="2021-10-25T17:29:36.009" v="1643"/>
          <pc:sldLayoutMkLst>
            <pc:docMk/>
            <pc:sldMasterMk cId="1103238952" sldId="2147484118"/>
            <pc:sldLayoutMk cId="3352278370" sldId="2147484134"/>
          </pc:sldLayoutMkLst>
        </pc:sldLayoutChg>
        <pc:sldLayoutChg chg="add del mod replId">
          <pc:chgData name="Jazmin Leona Dawes (2015980)" userId="S::2015980@student.uwtsd.ac.uk::fdc99597-4b04-4bf9-b5b4-7f6b823e46b7" providerId="AD" clId="Web-{1228D48D-EF67-2809-4D5F-ECEECC136C88}" dt="2021-10-25T17:29:36.009" v="1643"/>
          <pc:sldLayoutMkLst>
            <pc:docMk/>
            <pc:sldMasterMk cId="1103238952" sldId="2147484118"/>
            <pc:sldLayoutMk cId="1454650736" sldId="2147484135"/>
          </pc:sldLayoutMkLst>
        </pc:sldLayoutChg>
      </pc:sldMasterChg>
      <pc:sldMasterChg chg="add del addSldLayout delSldLayout modSldLayout">
        <pc:chgData name="Jazmin Leona Dawes (2015980)" userId="S::2015980@student.uwtsd.ac.uk::fdc99597-4b04-4bf9-b5b4-7f6b823e46b7" providerId="AD" clId="Web-{1228D48D-EF67-2809-4D5F-ECEECC136C88}" dt="2021-10-25T17:29:42.618" v="1644"/>
        <pc:sldMasterMkLst>
          <pc:docMk/>
          <pc:sldMasterMk cId="4053593936" sldId="2147484136"/>
        </pc:sldMasterMkLst>
        <pc:sldLayoutChg chg="add del mod replId">
          <pc:chgData name="Jazmin Leona Dawes (2015980)" userId="S::2015980@student.uwtsd.ac.uk::fdc99597-4b04-4bf9-b5b4-7f6b823e46b7" providerId="AD" clId="Web-{1228D48D-EF67-2809-4D5F-ECEECC136C88}" dt="2021-10-25T17:29:42.618" v="1644"/>
          <pc:sldLayoutMkLst>
            <pc:docMk/>
            <pc:sldMasterMk cId="4053593936" sldId="2147484136"/>
            <pc:sldLayoutMk cId="3130375313" sldId="2147484137"/>
          </pc:sldLayoutMkLst>
        </pc:sldLayoutChg>
        <pc:sldLayoutChg chg="add del mod replId">
          <pc:chgData name="Jazmin Leona Dawes (2015980)" userId="S::2015980@student.uwtsd.ac.uk::fdc99597-4b04-4bf9-b5b4-7f6b823e46b7" providerId="AD" clId="Web-{1228D48D-EF67-2809-4D5F-ECEECC136C88}" dt="2021-10-25T17:29:42.618" v="1644"/>
          <pc:sldLayoutMkLst>
            <pc:docMk/>
            <pc:sldMasterMk cId="4053593936" sldId="2147484136"/>
            <pc:sldLayoutMk cId="136807505" sldId="2147484138"/>
          </pc:sldLayoutMkLst>
        </pc:sldLayoutChg>
        <pc:sldLayoutChg chg="add del mod replId">
          <pc:chgData name="Jazmin Leona Dawes (2015980)" userId="S::2015980@student.uwtsd.ac.uk::fdc99597-4b04-4bf9-b5b4-7f6b823e46b7" providerId="AD" clId="Web-{1228D48D-EF67-2809-4D5F-ECEECC136C88}" dt="2021-10-25T17:29:42.618" v="1644"/>
          <pc:sldLayoutMkLst>
            <pc:docMk/>
            <pc:sldMasterMk cId="4053593936" sldId="2147484136"/>
            <pc:sldLayoutMk cId="2364946150" sldId="2147484139"/>
          </pc:sldLayoutMkLst>
        </pc:sldLayoutChg>
        <pc:sldLayoutChg chg="add del mod replId">
          <pc:chgData name="Jazmin Leona Dawes (2015980)" userId="S::2015980@student.uwtsd.ac.uk::fdc99597-4b04-4bf9-b5b4-7f6b823e46b7" providerId="AD" clId="Web-{1228D48D-EF67-2809-4D5F-ECEECC136C88}" dt="2021-10-25T17:29:42.618" v="1644"/>
          <pc:sldLayoutMkLst>
            <pc:docMk/>
            <pc:sldMasterMk cId="4053593936" sldId="2147484136"/>
            <pc:sldLayoutMk cId="113213106" sldId="2147484140"/>
          </pc:sldLayoutMkLst>
        </pc:sldLayoutChg>
        <pc:sldLayoutChg chg="add del mod replId">
          <pc:chgData name="Jazmin Leona Dawes (2015980)" userId="S::2015980@student.uwtsd.ac.uk::fdc99597-4b04-4bf9-b5b4-7f6b823e46b7" providerId="AD" clId="Web-{1228D48D-EF67-2809-4D5F-ECEECC136C88}" dt="2021-10-25T17:29:42.618" v="1644"/>
          <pc:sldLayoutMkLst>
            <pc:docMk/>
            <pc:sldMasterMk cId="4053593936" sldId="2147484136"/>
            <pc:sldLayoutMk cId="2793895729" sldId="2147484141"/>
          </pc:sldLayoutMkLst>
        </pc:sldLayoutChg>
        <pc:sldLayoutChg chg="add del mod replId">
          <pc:chgData name="Jazmin Leona Dawes (2015980)" userId="S::2015980@student.uwtsd.ac.uk::fdc99597-4b04-4bf9-b5b4-7f6b823e46b7" providerId="AD" clId="Web-{1228D48D-EF67-2809-4D5F-ECEECC136C88}" dt="2021-10-25T17:29:42.618" v="1644"/>
          <pc:sldLayoutMkLst>
            <pc:docMk/>
            <pc:sldMasterMk cId="4053593936" sldId="2147484136"/>
            <pc:sldLayoutMk cId="2682619029" sldId="2147484142"/>
          </pc:sldLayoutMkLst>
        </pc:sldLayoutChg>
        <pc:sldLayoutChg chg="add del mod replId">
          <pc:chgData name="Jazmin Leona Dawes (2015980)" userId="S::2015980@student.uwtsd.ac.uk::fdc99597-4b04-4bf9-b5b4-7f6b823e46b7" providerId="AD" clId="Web-{1228D48D-EF67-2809-4D5F-ECEECC136C88}" dt="2021-10-25T17:29:42.618" v="1644"/>
          <pc:sldLayoutMkLst>
            <pc:docMk/>
            <pc:sldMasterMk cId="4053593936" sldId="2147484136"/>
            <pc:sldLayoutMk cId="568991317" sldId="2147484143"/>
          </pc:sldLayoutMkLst>
        </pc:sldLayoutChg>
        <pc:sldLayoutChg chg="add del mod replId">
          <pc:chgData name="Jazmin Leona Dawes (2015980)" userId="S::2015980@student.uwtsd.ac.uk::fdc99597-4b04-4bf9-b5b4-7f6b823e46b7" providerId="AD" clId="Web-{1228D48D-EF67-2809-4D5F-ECEECC136C88}" dt="2021-10-25T17:29:42.618" v="1644"/>
          <pc:sldLayoutMkLst>
            <pc:docMk/>
            <pc:sldMasterMk cId="4053593936" sldId="2147484136"/>
            <pc:sldLayoutMk cId="3621323967" sldId="2147484144"/>
          </pc:sldLayoutMkLst>
        </pc:sldLayoutChg>
        <pc:sldLayoutChg chg="add del mod replId">
          <pc:chgData name="Jazmin Leona Dawes (2015980)" userId="S::2015980@student.uwtsd.ac.uk::fdc99597-4b04-4bf9-b5b4-7f6b823e46b7" providerId="AD" clId="Web-{1228D48D-EF67-2809-4D5F-ECEECC136C88}" dt="2021-10-25T17:29:42.618" v="1644"/>
          <pc:sldLayoutMkLst>
            <pc:docMk/>
            <pc:sldMasterMk cId="4053593936" sldId="2147484136"/>
            <pc:sldLayoutMk cId="3981736506" sldId="2147484145"/>
          </pc:sldLayoutMkLst>
        </pc:sldLayoutChg>
        <pc:sldLayoutChg chg="add del mod replId">
          <pc:chgData name="Jazmin Leona Dawes (2015980)" userId="S::2015980@student.uwtsd.ac.uk::fdc99597-4b04-4bf9-b5b4-7f6b823e46b7" providerId="AD" clId="Web-{1228D48D-EF67-2809-4D5F-ECEECC136C88}" dt="2021-10-25T17:29:42.618" v="1644"/>
          <pc:sldLayoutMkLst>
            <pc:docMk/>
            <pc:sldMasterMk cId="4053593936" sldId="2147484136"/>
            <pc:sldLayoutMk cId="3268828223" sldId="2147484146"/>
          </pc:sldLayoutMkLst>
        </pc:sldLayoutChg>
        <pc:sldLayoutChg chg="add del mod replId">
          <pc:chgData name="Jazmin Leona Dawes (2015980)" userId="S::2015980@student.uwtsd.ac.uk::fdc99597-4b04-4bf9-b5b4-7f6b823e46b7" providerId="AD" clId="Web-{1228D48D-EF67-2809-4D5F-ECEECC136C88}" dt="2021-10-25T17:29:42.618" v="1644"/>
          <pc:sldLayoutMkLst>
            <pc:docMk/>
            <pc:sldMasterMk cId="4053593936" sldId="2147484136"/>
            <pc:sldLayoutMk cId="493575173" sldId="2147484147"/>
          </pc:sldLayoutMkLst>
        </pc:sldLayoutChg>
        <pc:sldLayoutChg chg="add del mod replId">
          <pc:chgData name="Jazmin Leona Dawes (2015980)" userId="S::2015980@student.uwtsd.ac.uk::fdc99597-4b04-4bf9-b5b4-7f6b823e46b7" providerId="AD" clId="Web-{1228D48D-EF67-2809-4D5F-ECEECC136C88}" dt="2021-10-25T17:29:42.618" v="1644"/>
          <pc:sldLayoutMkLst>
            <pc:docMk/>
            <pc:sldMasterMk cId="4053593936" sldId="2147484136"/>
            <pc:sldLayoutMk cId="3999383432" sldId="2147484148"/>
          </pc:sldLayoutMkLst>
        </pc:sldLayoutChg>
        <pc:sldLayoutChg chg="add del mod replId">
          <pc:chgData name="Jazmin Leona Dawes (2015980)" userId="S::2015980@student.uwtsd.ac.uk::fdc99597-4b04-4bf9-b5b4-7f6b823e46b7" providerId="AD" clId="Web-{1228D48D-EF67-2809-4D5F-ECEECC136C88}" dt="2021-10-25T17:29:42.618" v="1644"/>
          <pc:sldLayoutMkLst>
            <pc:docMk/>
            <pc:sldMasterMk cId="4053593936" sldId="2147484136"/>
            <pc:sldLayoutMk cId="3223934635" sldId="2147484149"/>
          </pc:sldLayoutMkLst>
        </pc:sldLayoutChg>
        <pc:sldLayoutChg chg="add del mod replId">
          <pc:chgData name="Jazmin Leona Dawes (2015980)" userId="S::2015980@student.uwtsd.ac.uk::fdc99597-4b04-4bf9-b5b4-7f6b823e46b7" providerId="AD" clId="Web-{1228D48D-EF67-2809-4D5F-ECEECC136C88}" dt="2021-10-25T17:29:42.618" v="1644"/>
          <pc:sldLayoutMkLst>
            <pc:docMk/>
            <pc:sldMasterMk cId="4053593936" sldId="2147484136"/>
            <pc:sldLayoutMk cId="1229266620" sldId="2147484150"/>
          </pc:sldLayoutMkLst>
        </pc:sldLayoutChg>
        <pc:sldLayoutChg chg="add del mod replId">
          <pc:chgData name="Jazmin Leona Dawes (2015980)" userId="S::2015980@student.uwtsd.ac.uk::fdc99597-4b04-4bf9-b5b4-7f6b823e46b7" providerId="AD" clId="Web-{1228D48D-EF67-2809-4D5F-ECEECC136C88}" dt="2021-10-25T17:29:42.618" v="1644"/>
          <pc:sldLayoutMkLst>
            <pc:docMk/>
            <pc:sldMasterMk cId="4053593936" sldId="2147484136"/>
            <pc:sldLayoutMk cId="3708495228" sldId="2147484151"/>
          </pc:sldLayoutMkLst>
        </pc:sldLayoutChg>
        <pc:sldLayoutChg chg="add del mod replId">
          <pc:chgData name="Jazmin Leona Dawes (2015980)" userId="S::2015980@student.uwtsd.ac.uk::fdc99597-4b04-4bf9-b5b4-7f6b823e46b7" providerId="AD" clId="Web-{1228D48D-EF67-2809-4D5F-ECEECC136C88}" dt="2021-10-25T17:29:42.618" v="1644"/>
          <pc:sldLayoutMkLst>
            <pc:docMk/>
            <pc:sldMasterMk cId="4053593936" sldId="2147484136"/>
            <pc:sldLayoutMk cId="2582115741" sldId="2147484152"/>
          </pc:sldLayoutMkLst>
        </pc:sldLayoutChg>
        <pc:sldLayoutChg chg="add del mod replId">
          <pc:chgData name="Jazmin Leona Dawes (2015980)" userId="S::2015980@student.uwtsd.ac.uk::fdc99597-4b04-4bf9-b5b4-7f6b823e46b7" providerId="AD" clId="Web-{1228D48D-EF67-2809-4D5F-ECEECC136C88}" dt="2021-10-25T17:29:42.618" v="1644"/>
          <pc:sldLayoutMkLst>
            <pc:docMk/>
            <pc:sldMasterMk cId="4053593936" sldId="2147484136"/>
            <pc:sldLayoutMk cId="2325909164" sldId="2147484153"/>
          </pc:sldLayoutMkLst>
        </pc:sldLayoutChg>
      </pc:sldMasterChg>
      <pc:sldMasterChg chg="add addSldLayout modSldLayout">
        <pc:chgData name="Jazmin Leona Dawes (2015980)" userId="S::2015980@student.uwtsd.ac.uk::fdc99597-4b04-4bf9-b5b4-7f6b823e46b7" providerId="AD" clId="Web-{1228D48D-EF67-2809-4D5F-ECEECC136C88}" dt="2021-10-25T17:29:42.618" v="1644"/>
        <pc:sldMasterMkLst>
          <pc:docMk/>
          <pc:sldMasterMk cId="638279178" sldId="2147484154"/>
        </pc:sldMasterMkLst>
        <pc:sldLayoutChg chg="add mod replId">
          <pc:chgData name="Jazmin Leona Dawes (2015980)" userId="S::2015980@student.uwtsd.ac.uk::fdc99597-4b04-4bf9-b5b4-7f6b823e46b7" providerId="AD" clId="Web-{1228D48D-EF67-2809-4D5F-ECEECC136C88}" dt="2021-10-25T17:29:42.618" v="1644"/>
          <pc:sldLayoutMkLst>
            <pc:docMk/>
            <pc:sldMasterMk cId="638279178" sldId="2147484154"/>
            <pc:sldLayoutMk cId="3649230196" sldId="2147484155"/>
          </pc:sldLayoutMkLst>
        </pc:sldLayoutChg>
        <pc:sldLayoutChg chg="add mod replId">
          <pc:chgData name="Jazmin Leona Dawes (2015980)" userId="S::2015980@student.uwtsd.ac.uk::fdc99597-4b04-4bf9-b5b4-7f6b823e46b7" providerId="AD" clId="Web-{1228D48D-EF67-2809-4D5F-ECEECC136C88}" dt="2021-10-25T17:29:42.618" v="1644"/>
          <pc:sldLayoutMkLst>
            <pc:docMk/>
            <pc:sldMasterMk cId="638279178" sldId="2147484154"/>
            <pc:sldLayoutMk cId="2997053724" sldId="2147484156"/>
          </pc:sldLayoutMkLst>
        </pc:sldLayoutChg>
        <pc:sldLayoutChg chg="add mod replId">
          <pc:chgData name="Jazmin Leona Dawes (2015980)" userId="S::2015980@student.uwtsd.ac.uk::fdc99597-4b04-4bf9-b5b4-7f6b823e46b7" providerId="AD" clId="Web-{1228D48D-EF67-2809-4D5F-ECEECC136C88}" dt="2021-10-25T17:29:42.618" v="1644"/>
          <pc:sldLayoutMkLst>
            <pc:docMk/>
            <pc:sldMasterMk cId="638279178" sldId="2147484154"/>
            <pc:sldLayoutMk cId="978585489" sldId="2147484157"/>
          </pc:sldLayoutMkLst>
        </pc:sldLayoutChg>
        <pc:sldLayoutChg chg="add mod replId">
          <pc:chgData name="Jazmin Leona Dawes (2015980)" userId="S::2015980@student.uwtsd.ac.uk::fdc99597-4b04-4bf9-b5b4-7f6b823e46b7" providerId="AD" clId="Web-{1228D48D-EF67-2809-4D5F-ECEECC136C88}" dt="2021-10-25T17:29:42.618" v="1644"/>
          <pc:sldLayoutMkLst>
            <pc:docMk/>
            <pc:sldMasterMk cId="638279178" sldId="2147484154"/>
            <pc:sldLayoutMk cId="911702002" sldId="2147484158"/>
          </pc:sldLayoutMkLst>
        </pc:sldLayoutChg>
        <pc:sldLayoutChg chg="add mod replId">
          <pc:chgData name="Jazmin Leona Dawes (2015980)" userId="S::2015980@student.uwtsd.ac.uk::fdc99597-4b04-4bf9-b5b4-7f6b823e46b7" providerId="AD" clId="Web-{1228D48D-EF67-2809-4D5F-ECEECC136C88}" dt="2021-10-25T17:29:42.618" v="1644"/>
          <pc:sldLayoutMkLst>
            <pc:docMk/>
            <pc:sldMasterMk cId="638279178" sldId="2147484154"/>
            <pc:sldLayoutMk cId="1912376303" sldId="2147484159"/>
          </pc:sldLayoutMkLst>
        </pc:sldLayoutChg>
        <pc:sldLayoutChg chg="add mod replId">
          <pc:chgData name="Jazmin Leona Dawes (2015980)" userId="S::2015980@student.uwtsd.ac.uk::fdc99597-4b04-4bf9-b5b4-7f6b823e46b7" providerId="AD" clId="Web-{1228D48D-EF67-2809-4D5F-ECEECC136C88}" dt="2021-10-25T17:29:42.618" v="1644"/>
          <pc:sldLayoutMkLst>
            <pc:docMk/>
            <pc:sldMasterMk cId="638279178" sldId="2147484154"/>
            <pc:sldLayoutMk cId="2461587916" sldId="2147484160"/>
          </pc:sldLayoutMkLst>
        </pc:sldLayoutChg>
        <pc:sldLayoutChg chg="add mod replId">
          <pc:chgData name="Jazmin Leona Dawes (2015980)" userId="S::2015980@student.uwtsd.ac.uk::fdc99597-4b04-4bf9-b5b4-7f6b823e46b7" providerId="AD" clId="Web-{1228D48D-EF67-2809-4D5F-ECEECC136C88}" dt="2021-10-25T17:29:42.618" v="1644"/>
          <pc:sldLayoutMkLst>
            <pc:docMk/>
            <pc:sldMasterMk cId="638279178" sldId="2147484154"/>
            <pc:sldLayoutMk cId="42534567" sldId="2147484161"/>
          </pc:sldLayoutMkLst>
        </pc:sldLayoutChg>
        <pc:sldLayoutChg chg="add mod replId">
          <pc:chgData name="Jazmin Leona Dawes (2015980)" userId="S::2015980@student.uwtsd.ac.uk::fdc99597-4b04-4bf9-b5b4-7f6b823e46b7" providerId="AD" clId="Web-{1228D48D-EF67-2809-4D5F-ECEECC136C88}" dt="2021-10-25T17:29:42.618" v="1644"/>
          <pc:sldLayoutMkLst>
            <pc:docMk/>
            <pc:sldMasterMk cId="638279178" sldId="2147484154"/>
            <pc:sldLayoutMk cId="1816036936" sldId="2147484162"/>
          </pc:sldLayoutMkLst>
        </pc:sldLayoutChg>
        <pc:sldLayoutChg chg="add mod replId">
          <pc:chgData name="Jazmin Leona Dawes (2015980)" userId="S::2015980@student.uwtsd.ac.uk::fdc99597-4b04-4bf9-b5b4-7f6b823e46b7" providerId="AD" clId="Web-{1228D48D-EF67-2809-4D5F-ECEECC136C88}" dt="2021-10-25T17:29:42.618" v="1644"/>
          <pc:sldLayoutMkLst>
            <pc:docMk/>
            <pc:sldMasterMk cId="638279178" sldId="2147484154"/>
            <pc:sldLayoutMk cId="151690576" sldId="2147484163"/>
          </pc:sldLayoutMkLst>
        </pc:sldLayoutChg>
        <pc:sldLayoutChg chg="add mod replId">
          <pc:chgData name="Jazmin Leona Dawes (2015980)" userId="S::2015980@student.uwtsd.ac.uk::fdc99597-4b04-4bf9-b5b4-7f6b823e46b7" providerId="AD" clId="Web-{1228D48D-EF67-2809-4D5F-ECEECC136C88}" dt="2021-10-25T17:29:42.618" v="1644"/>
          <pc:sldLayoutMkLst>
            <pc:docMk/>
            <pc:sldMasterMk cId="638279178" sldId="2147484154"/>
            <pc:sldLayoutMk cId="4052248813" sldId="2147484164"/>
          </pc:sldLayoutMkLst>
        </pc:sldLayoutChg>
        <pc:sldLayoutChg chg="add mod replId">
          <pc:chgData name="Jazmin Leona Dawes (2015980)" userId="S::2015980@student.uwtsd.ac.uk::fdc99597-4b04-4bf9-b5b4-7f6b823e46b7" providerId="AD" clId="Web-{1228D48D-EF67-2809-4D5F-ECEECC136C88}" dt="2021-10-25T17:29:42.618" v="1644"/>
          <pc:sldLayoutMkLst>
            <pc:docMk/>
            <pc:sldMasterMk cId="638279178" sldId="2147484154"/>
            <pc:sldLayoutMk cId="1801004419" sldId="2147484165"/>
          </pc:sldLayoutMkLst>
        </pc:sldLayoutChg>
      </pc:sldMasterChg>
    </pc:docChg>
  </pc:docChgLst>
  <pc:docChgLst>
    <pc:chgData name="Jazmin Leona Dawes (2015980)" userId="S::2015980@student.uwtsd.ac.uk::fdc99597-4b04-4bf9-b5b4-7f6b823e46b7" providerId="AD" clId="Web-{F89D4851-F8D9-6419-3A9A-789D04CB5876}"/>
    <pc:docChg chg="addSld delSld modSld">
      <pc:chgData name="Jazmin Leona Dawes (2015980)" userId="S::2015980@student.uwtsd.ac.uk::fdc99597-4b04-4bf9-b5b4-7f6b823e46b7" providerId="AD" clId="Web-{F89D4851-F8D9-6419-3A9A-789D04CB5876}" dt="2021-10-27T11:03:10.852" v="1283"/>
      <pc:docMkLst>
        <pc:docMk/>
      </pc:docMkLst>
      <pc:sldChg chg="modSp">
        <pc:chgData name="Jazmin Leona Dawes (2015980)" userId="S::2015980@student.uwtsd.ac.uk::fdc99597-4b04-4bf9-b5b4-7f6b823e46b7" providerId="AD" clId="Web-{F89D4851-F8D9-6419-3A9A-789D04CB5876}" dt="2021-10-26T22:54:47.374" v="1040" actId="1076"/>
        <pc:sldMkLst>
          <pc:docMk/>
          <pc:sldMk cId="109857222" sldId="256"/>
        </pc:sldMkLst>
        <pc:spChg chg="mod">
          <ac:chgData name="Jazmin Leona Dawes (2015980)" userId="S::2015980@student.uwtsd.ac.uk::fdc99597-4b04-4bf9-b5b4-7f6b823e46b7" providerId="AD" clId="Web-{F89D4851-F8D9-6419-3A9A-789D04CB5876}" dt="2021-10-26T22:54:47.374" v="1040" actId="1076"/>
          <ac:spMkLst>
            <pc:docMk/>
            <pc:sldMk cId="109857222" sldId="256"/>
            <ac:spMk id="3" creationId="{00000000-0000-0000-0000-000000000000}"/>
          </ac:spMkLst>
        </pc:spChg>
      </pc:sldChg>
      <pc:sldChg chg="modSp">
        <pc:chgData name="Jazmin Leona Dawes (2015980)" userId="S::2015980@student.uwtsd.ac.uk::fdc99597-4b04-4bf9-b5b4-7f6b823e46b7" providerId="AD" clId="Web-{F89D4851-F8D9-6419-3A9A-789D04CB5876}" dt="2021-10-26T17:12:43.623" v="93" actId="20577"/>
        <pc:sldMkLst>
          <pc:docMk/>
          <pc:sldMk cId="1461255643" sldId="257"/>
        </pc:sldMkLst>
        <pc:graphicFrameChg chg="modGraphic">
          <ac:chgData name="Jazmin Leona Dawes (2015980)" userId="S::2015980@student.uwtsd.ac.uk::fdc99597-4b04-4bf9-b5b4-7f6b823e46b7" providerId="AD" clId="Web-{F89D4851-F8D9-6419-3A9A-789D04CB5876}" dt="2021-10-26T17:12:43.623" v="93" actId="20577"/>
          <ac:graphicFrameMkLst>
            <pc:docMk/>
            <pc:sldMk cId="1461255643" sldId="257"/>
            <ac:graphicFrameMk id="28" creationId="{F95AF306-48B4-4D27-B234-01C34BEE0C51}"/>
          </ac:graphicFrameMkLst>
        </pc:graphicFrameChg>
      </pc:sldChg>
      <pc:sldChg chg="addSp modSp">
        <pc:chgData name="Jazmin Leona Dawes (2015980)" userId="S::2015980@student.uwtsd.ac.uk::fdc99597-4b04-4bf9-b5b4-7f6b823e46b7" providerId="AD" clId="Web-{F89D4851-F8D9-6419-3A9A-789D04CB5876}" dt="2021-10-26T20:54:51.324" v="745" actId="14100"/>
        <pc:sldMkLst>
          <pc:docMk/>
          <pc:sldMk cId="2065281744" sldId="259"/>
        </pc:sldMkLst>
        <pc:spChg chg="mod">
          <ac:chgData name="Jazmin Leona Dawes (2015980)" userId="S::2015980@student.uwtsd.ac.uk::fdc99597-4b04-4bf9-b5b4-7f6b823e46b7" providerId="AD" clId="Web-{F89D4851-F8D9-6419-3A9A-789D04CB5876}" dt="2021-10-26T20:54:51.324" v="745" actId="14100"/>
          <ac:spMkLst>
            <pc:docMk/>
            <pc:sldMk cId="2065281744" sldId="259"/>
            <ac:spMk id="2" creationId="{5E139734-E5AF-40C4-9DE1-1F83ADECFCAD}"/>
          </ac:spMkLst>
        </pc:spChg>
        <pc:spChg chg="add mod">
          <ac:chgData name="Jazmin Leona Dawes (2015980)" userId="S::2015980@student.uwtsd.ac.uk::fdc99597-4b04-4bf9-b5b4-7f6b823e46b7" providerId="AD" clId="Web-{F89D4851-F8D9-6419-3A9A-789D04CB5876}" dt="2021-10-26T20:54:31.620" v="742" actId="20577"/>
          <ac:spMkLst>
            <pc:docMk/>
            <pc:sldMk cId="2065281744" sldId="259"/>
            <ac:spMk id="5" creationId="{A8AE0B2C-A851-464C-8438-6F576BD3C87F}"/>
          </ac:spMkLst>
        </pc:spChg>
        <pc:spChg chg="mod">
          <ac:chgData name="Jazmin Leona Dawes (2015980)" userId="S::2015980@student.uwtsd.ac.uk::fdc99597-4b04-4bf9-b5b4-7f6b823e46b7" providerId="AD" clId="Web-{F89D4851-F8D9-6419-3A9A-789D04CB5876}" dt="2021-10-26T15:24:48.834" v="1" actId="1076"/>
          <ac:spMkLst>
            <pc:docMk/>
            <pc:sldMk cId="2065281744" sldId="259"/>
            <ac:spMk id="8" creationId="{53834245-6507-4B31-9250-335094EC4825}"/>
          </ac:spMkLst>
        </pc:spChg>
        <pc:spChg chg="mod">
          <ac:chgData name="Jazmin Leona Dawes (2015980)" userId="S::2015980@student.uwtsd.ac.uk::fdc99597-4b04-4bf9-b5b4-7f6b823e46b7" providerId="AD" clId="Web-{F89D4851-F8D9-6419-3A9A-789D04CB5876}" dt="2021-10-26T20:54:45.152" v="744" actId="20577"/>
          <ac:spMkLst>
            <pc:docMk/>
            <pc:sldMk cId="2065281744" sldId="259"/>
            <ac:spMk id="19" creationId="{7A4BDEEF-FA5A-40D6-9BF3-235F07C33AB2}"/>
          </ac:spMkLst>
        </pc:spChg>
        <pc:picChg chg="mod">
          <ac:chgData name="Jazmin Leona Dawes (2015980)" userId="S::2015980@student.uwtsd.ac.uk::fdc99597-4b04-4bf9-b5b4-7f6b823e46b7" providerId="AD" clId="Web-{F89D4851-F8D9-6419-3A9A-789D04CB5876}" dt="2021-10-26T15:24:56.787" v="3" actId="14100"/>
          <ac:picMkLst>
            <pc:docMk/>
            <pc:sldMk cId="2065281744" sldId="259"/>
            <ac:picMk id="3" creationId="{EC46839D-8ACC-42B7-A399-4D58F06EA8F4}"/>
          </ac:picMkLst>
        </pc:picChg>
      </pc:sldChg>
      <pc:sldChg chg="addSp delSp modSp modNotes">
        <pc:chgData name="Jazmin Leona Dawes (2015980)" userId="S::2015980@student.uwtsd.ac.uk::fdc99597-4b04-4bf9-b5b4-7f6b823e46b7" providerId="AD" clId="Web-{F89D4851-F8D9-6419-3A9A-789D04CB5876}" dt="2021-10-27T11:03:10.852" v="1283"/>
        <pc:sldMkLst>
          <pc:docMk/>
          <pc:sldMk cId="612043114" sldId="260"/>
        </pc:sldMkLst>
        <pc:spChg chg="del mod">
          <ac:chgData name="Jazmin Leona Dawes (2015980)" userId="S::2015980@student.uwtsd.ac.uk::fdc99597-4b04-4bf9-b5b4-7f6b823e46b7" providerId="AD" clId="Web-{F89D4851-F8D9-6419-3A9A-789D04CB5876}" dt="2021-10-27T11:03:10.852" v="1283"/>
          <ac:spMkLst>
            <pc:docMk/>
            <pc:sldMk cId="612043114" sldId="260"/>
            <ac:spMk id="3" creationId="{040E4B7B-9BB4-464B-B0FD-C388427F9FB7}"/>
          </ac:spMkLst>
        </pc:spChg>
        <pc:spChg chg="mod">
          <ac:chgData name="Jazmin Leona Dawes (2015980)" userId="S::2015980@student.uwtsd.ac.uk::fdc99597-4b04-4bf9-b5b4-7f6b823e46b7" providerId="AD" clId="Web-{F89D4851-F8D9-6419-3A9A-789D04CB5876}" dt="2021-10-26T20:55:21.513" v="746" actId="20577"/>
          <ac:spMkLst>
            <pc:docMk/>
            <pc:sldMk cId="612043114" sldId="260"/>
            <ac:spMk id="5" creationId="{FEF08F00-5708-4AC5-B562-52FD35AFC8DD}"/>
          </ac:spMkLst>
        </pc:spChg>
        <pc:spChg chg="add mod">
          <ac:chgData name="Jazmin Leona Dawes (2015980)" userId="S::2015980@student.uwtsd.ac.uk::fdc99597-4b04-4bf9-b5b4-7f6b823e46b7" providerId="AD" clId="Web-{F89D4851-F8D9-6419-3A9A-789D04CB5876}" dt="2021-10-26T21:53:44.251" v="1026" actId="1076"/>
          <ac:spMkLst>
            <pc:docMk/>
            <pc:sldMk cId="612043114" sldId="260"/>
            <ac:spMk id="6" creationId="{C55406DE-9CF9-42A7-8BDF-9304B1E68BDD}"/>
          </ac:spMkLst>
        </pc:spChg>
        <pc:spChg chg="mod">
          <ac:chgData name="Jazmin Leona Dawes (2015980)" userId="S::2015980@student.uwtsd.ac.uk::fdc99597-4b04-4bf9-b5b4-7f6b823e46b7" providerId="AD" clId="Web-{F89D4851-F8D9-6419-3A9A-789D04CB5876}" dt="2021-10-27T11:02:23.850" v="1272" actId="14100"/>
          <ac:spMkLst>
            <pc:docMk/>
            <pc:sldMk cId="612043114" sldId="260"/>
            <ac:spMk id="9" creationId="{862AFC30-2EB2-4B41-8BAC-1F4360B2E5FE}"/>
          </ac:spMkLst>
        </pc:spChg>
        <pc:spChg chg="mod">
          <ac:chgData name="Jazmin Leona Dawes (2015980)" userId="S::2015980@student.uwtsd.ac.uk::fdc99597-4b04-4bf9-b5b4-7f6b823e46b7" providerId="AD" clId="Web-{F89D4851-F8D9-6419-3A9A-789D04CB5876}" dt="2021-10-27T11:02:14.303" v="1269" actId="20577"/>
          <ac:spMkLst>
            <pc:docMk/>
            <pc:sldMk cId="612043114" sldId="260"/>
            <ac:spMk id="10" creationId="{4B608BB5-AB90-4E6A-BF49-56728BF4A78F}"/>
          </ac:spMkLst>
        </pc:spChg>
        <pc:spChg chg="mod">
          <ac:chgData name="Jazmin Leona Dawes (2015980)" userId="S::2015980@student.uwtsd.ac.uk::fdc99597-4b04-4bf9-b5b4-7f6b823e46b7" providerId="AD" clId="Web-{F89D4851-F8D9-6419-3A9A-789D04CB5876}" dt="2021-10-27T11:02:33.210" v="1275" actId="14100"/>
          <ac:spMkLst>
            <pc:docMk/>
            <pc:sldMk cId="612043114" sldId="260"/>
            <ac:spMk id="13" creationId="{D824DE63-4496-4B73-8504-134D28AD51ED}"/>
          </ac:spMkLst>
        </pc:spChg>
        <pc:spChg chg="mod">
          <ac:chgData name="Jazmin Leona Dawes (2015980)" userId="S::2015980@student.uwtsd.ac.uk::fdc99597-4b04-4bf9-b5b4-7f6b823e46b7" providerId="AD" clId="Web-{F89D4851-F8D9-6419-3A9A-789D04CB5876}" dt="2021-10-27T11:03:06.727" v="1282" actId="1076"/>
          <ac:spMkLst>
            <pc:docMk/>
            <pc:sldMk cId="612043114" sldId="260"/>
            <ac:spMk id="14" creationId="{4AABB039-CBD2-4331-8D46-7ACC16C92A90}"/>
          </ac:spMkLst>
        </pc:spChg>
        <pc:cxnChg chg="del">
          <ac:chgData name="Jazmin Leona Dawes (2015980)" userId="S::2015980@student.uwtsd.ac.uk::fdc99597-4b04-4bf9-b5b4-7f6b823e46b7" providerId="AD" clId="Web-{F89D4851-F8D9-6419-3A9A-789D04CB5876}" dt="2021-10-26T17:17:36.551" v="99"/>
          <ac:cxnSpMkLst>
            <pc:docMk/>
            <pc:sldMk cId="612043114" sldId="260"/>
            <ac:cxnSpMk id="6" creationId="{98FA2377-F413-4BBD-830E-C12191459692}"/>
          </ac:cxnSpMkLst>
        </pc:cxnChg>
      </pc:sldChg>
      <pc:sldChg chg="modSp modNotes">
        <pc:chgData name="Jazmin Leona Dawes (2015980)" userId="S::2015980@student.uwtsd.ac.uk::fdc99597-4b04-4bf9-b5b4-7f6b823e46b7" providerId="AD" clId="Web-{F89D4851-F8D9-6419-3A9A-789D04CB5876}" dt="2021-10-26T21:41:02.083" v="1020"/>
        <pc:sldMkLst>
          <pc:docMk/>
          <pc:sldMk cId="2161084431" sldId="261"/>
        </pc:sldMkLst>
        <pc:spChg chg="mod">
          <ac:chgData name="Jazmin Leona Dawes (2015980)" userId="S::2015980@student.uwtsd.ac.uk::fdc99597-4b04-4bf9-b5b4-7f6b823e46b7" providerId="AD" clId="Web-{F89D4851-F8D9-6419-3A9A-789D04CB5876}" dt="2021-10-26T15:25:54.476" v="9" actId="14100"/>
          <ac:spMkLst>
            <pc:docMk/>
            <pc:sldMk cId="2161084431" sldId="261"/>
            <ac:spMk id="2" creationId="{19BAAC1D-E1CC-4771-99C8-36BC96D3BD35}"/>
          </ac:spMkLst>
        </pc:spChg>
        <pc:spChg chg="mod">
          <ac:chgData name="Jazmin Leona Dawes (2015980)" userId="S::2015980@student.uwtsd.ac.uk::fdc99597-4b04-4bf9-b5b4-7f6b823e46b7" providerId="AD" clId="Web-{F89D4851-F8D9-6419-3A9A-789D04CB5876}" dt="2021-10-26T15:25:41.413" v="7" actId="20577"/>
          <ac:spMkLst>
            <pc:docMk/>
            <pc:sldMk cId="2161084431" sldId="261"/>
            <ac:spMk id="8" creationId="{701F61CE-A8B7-41D9-97F2-DD3FCCFAE638}"/>
          </ac:spMkLst>
        </pc:spChg>
        <pc:spChg chg="mod">
          <ac:chgData name="Jazmin Leona Dawes (2015980)" userId="S::2015980@student.uwtsd.ac.uk::fdc99597-4b04-4bf9-b5b4-7f6b823e46b7" providerId="AD" clId="Web-{F89D4851-F8D9-6419-3A9A-789D04CB5876}" dt="2021-10-26T16:05:31.417" v="60" actId="14100"/>
          <ac:spMkLst>
            <pc:docMk/>
            <pc:sldMk cId="2161084431" sldId="261"/>
            <ac:spMk id="9" creationId="{A4B5D47E-903F-474B-A01C-555198A567A0}"/>
          </ac:spMkLst>
        </pc:spChg>
        <pc:spChg chg="mod">
          <ac:chgData name="Jazmin Leona Dawes (2015980)" userId="S::2015980@student.uwtsd.ac.uk::fdc99597-4b04-4bf9-b5b4-7f6b823e46b7" providerId="AD" clId="Web-{F89D4851-F8D9-6419-3A9A-789D04CB5876}" dt="2021-10-26T20:53:12.521" v="737" actId="20577"/>
          <ac:spMkLst>
            <pc:docMk/>
            <pc:sldMk cId="2161084431" sldId="261"/>
            <ac:spMk id="10" creationId="{6E5A8691-BEBD-4C43-B757-BA535F7E85BC}"/>
          </ac:spMkLst>
        </pc:spChg>
        <pc:spChg chg="mod">
          <ac:chgData name="Jazmin Leona Dawes (2015980)" userId="S::2015980@student.uwtsd.ac.uk::fdc99597-4b04-4bf9-b5b4-7f6b823e46b7" providerId="AD" clId="Web-{F89D4851-F8D9-6419-3A9A-789D04CB5876}" dt="2021-10-26T21:40:50.755" v="1008" actId="20577"/>
          <ac:spMkLst>
            <pc:docMk/>
            <pc:sldMk cId="2161084431" sldId="261"/>
            <ac:spMk id="17" creationId="{1DE9F14C-1881-4E6F-B71E-245DEEE7C6E8}"/>
          </ac:spMkLst>
        </pc:spChg>
        <pc:spChg chg="mod">
          <ac:chgData name="Jazmin Leona Dawes (2015980)" userId="S::2015980@student.uwtsd.ac.uk::fdc99597-4b04-4bf9-b5b4-7f6b823e46b7" providerId="AD" clId="Web-{F89D4851-F8D9-6419-3A9A-789D04CB5876}" dt="2021-10-26T20:53:38.804" v="740" actId="20577"/>
          <ac:spMkLst>
            <pc:docMk/>
            <pc:sldMk cId="2161084431" sldId="261"/>
            <ac:spMk id="20" creationId="{D27DAC79-C55E-4E34-A728-4D93D953BAF5}"/>
          </ac:spMkLst>
        </pc:spChg>
      </pc:sldChg>
      <pc:sldChg chg="addSp delSp modSp mod setBg modNotes">
        <pc:chgData name="Jazmin Leona Dawes (2015980)" userId="S::2015980@student.uwtsd.ac.uk::fdc99597-4b04-4bf9-b5b4-7f6b823e46b7" providerId="AD" clId="Web-{F89D4851-F8D9-6419-3A9A-789D04CB5876}" dt="2021-10-26T23:25:20.073" v="1043" actId="20577"/>
        <pc:sldMkLst>
          <pc:docMk/>
          <pc:sldMk cId="3035016797" sldId="262"/>
        </pc:sldMkLst>
        <pc:spChg chg="mod">
          <ac:chgData name="Jazmin Leona Dawes (2015980)" userId="S::2015980@student.uwtsd.ac.uk::fdc99597-4b04-4bf9-b5b4-7f6b823e46b7" providerId="AD" clId="Web-{F89D4851-F8D9-6419-3A9A-789D04CB5876}" dt="2021-10-26T21:48:11.137" v="1023"/>
          <ac:spMkLst>
            <pc:docMk/>
            <pc:sldMk cId="3035016797" sldId="262"/>
            <ac:spMk id="2" creationId="{A30793CF-F608-4185-ACD4-059961CF5DB4}"/>
          </ac:spMkLst>
        </pc:spChg>
        <pc:spChg chg="add mod">
          <ac:chgData name="Jazmin Leona Dawes (2015980)" userId="S::2015980@student.uwtsd.ac.uk::fdc99597-4b04-4bf9-b5b4-7f6b823e46b7" providerId="AD" clId="Web-{F89D4851-F8D9-6419-3A9A-789D04CB5876}" dt="2021-10-26T22:14:07.081" v="1030" actId="1076"/>
          <ac:spMkLst>
            <pc:docMk/>
            <pc:sldMk cId="3035016797" sldId="262"/>
            <ac:spMk id="4" creationId="{215F1BEE-4D66-4C45-BC25-A68B5444BABF}"/>
          </ac:spMkLst>
        </pc:spChg>
        <pc:spChg chg="ord">
          <ac:chgData name="Jazmin Leona Dawes (2015980)" userId="S::2015980@student.uwtsd.ac.uk::fdc99597-4b04-4bf9-b5b4-7f6b823e46b7" providerId="AD" clId="Web-{F89D4851-F8D9-6419-3A9A-789D04CB5876}" dt="2021-10-26T21:48:11.137" v="1023"/>
          <ac:spMkLst>
            <pc:docMk/>
            <pc:sldMk cId="3035016797" sldId="262"/>
            <ac:spMk id="5" creationId="{BB40AC56-4EBC-4A77-95CE-DDF9C80EAE78}"/>
          </ac:spMkLst>
        </pc:spChg>
        <pc:spChg chg="mod">
          <ac:chgData name="Jazmin Leona Dawes (2015980)" userId="S::2015980@student.uwtsd.ac.uk::fdc99597-4b04-4bf9-b5b4-7f6b823e46b7" providerId="AD" clId="Web-{F89D4851-F8D9-6419-3A9A-789D04CB5876}" dt="2021-10-26T23:25:20.073" v="1043" actId="20577"/>
          <ac:spMkLst>
            <pc:docMk/>
            <pc:sldMk cId="3035016797" sldId="262"/>
            <ac:spMk id="7" creationId="{1143933C-3ABE-4E64-A286-8E4B3F0E1658}"/>
          </ac:spMkLst>
        </pc:spChg>
        <pc:spChg chg="add del">
          <ac:chgData name="Jazmin Leona Dawes (2015980)" userId="S::2015980@student.uwtsd.ac.uk::fdc99597-4b04-4bf9-b5b4-7f6b823e46b7" providerId="AD" clId="Web-{F89D4851-F8D9-6419-3A9A-789D04CB5876}" dt="2021-10-26T21:48:11.137" v="1023"/>
          <ac:spMkLst>
            <pc:docMk/>
            <pc:sldMk cId="3035016797" sldId="262"/>
            <ac:spMk id="10" creationId="{5DB23C2B-2054-4D8B-9E98-9190F8E05EAD}"/>
          </ac:spMkLst>
        </pc:spChg>
        <pc:spChg chg="add del">
          <ac:chgData name="Jazmin Leona Dawes (2015980)" userId="S::2015980@student.uwtsd.ac.uk::fdc99597-4b04-4bf9-b5b4-7f6b823e46b7" providerId="AD" clId="Web-{F89D4851-F8D9-6419-3A9A-789D04CB5876}" dt="2021-10-26T21:48:11.137" v="1023"/>
          <ac:spMkLst>
            <pc:docMk/>
            <pc:sldMk cId="3035016797" sldId="262"/>
            <ac:spMk id="11" creationId="{8797B5BC-9873-45F9-97D6-298FB5AF08FF}"/>
          </ac:spMkLst>
        </pc:spChg>
        <pc:spChg chg="add del">
          <ac:chgData name="Jazmin Leona Dawes (2015980)" userId="S::2015980@student.uwtsd.ac.uk::fdc99597-4b04-4bf9-b5b4-7f6b823e46b7" providerId="AD" clId="Web-{F89D4851-F8D9-6419-3A9A-789D04CB5876}" dt="2021-10-26T18:09:04.594" v="277"/>
          <ac:spMkLst>
            <pc:docMk/>
            <pc:sldMk cId="3035016797" sldId="262"/>
            <ac:spMk id="12" creationId="{7EDBA180-F7F5-43E0-B455-5FC16E257372}"/>
          </ac:spMkLst>
        </pc:spChg>
        <pc:spChg chg="add del">
          <ac:chgData name="Jazmin Leona Dawes (2015980)" userId="S::2015980@student.uwtsd.ac.uk::fdc99597-4b04-4bf9-b5b4-7f6b823e46b7" providerId="AD" clId="Web-{F89D4851-F8D9-6419-3A9A-789D04CB5876}" dt="2021-10-26T18:09:12.923" v="279"/>
          <ac:spMkLst>
            <pc:docMk/>
            <pc:sldMk cId="3035016797" sldId="262"/>
            <ac:spMk id="13" creationId="{886D4068-D045-48B0-9A00-198F2FE4B57C}"/>
          </ac:spMkLst>
        </pc:spChg>
        <pc:spChg chg="add del">
          <ac:chgData name="Jazmin Leona Dawes (2015980)" userId="S::2015980@student.uwtsd.ac.uk::fdc99597-4b04-4bf9-b5b4-7f6b823e46b7" providerId="AD" clId="Web-{F89D4851-F8D9-6419-3A9A-789D04CB5876}" dt="2021-10-26T18:09:04.594" v="277"/>
          <ac:spMkLst>
            <pc:docMk/>
            <pc:sldMk cId="3035016797" sldId="262"/>
            <ac:spMk id="14" creationId="{FCA42AC7-0102-4C6B-A360-D98DDCD5D0D1}"/>
          </ac:spMkLst>
        </pc:spChg>
        <pc:spChg chg="add del">
          <ac:chgData name="Jazmin Leona Dawes (2015980)" userId="S::2015980@student.uwtsd.ac.uk::fdc99597-4b04-4bf9-b5b4-7f6b823e46b7" providerId="AD" clId="Web-{F89D4851-F8D9-6419-3A9A-789D04CB5876}" dt="2021-10-26T18:09:12.923" v="279"/>
          <ac:spMkLst>
            <pc:docMk/>
            <pc:sldMk cId="3035016797" sldId="262"/>
            <ac:spMk id="15" creationId="{12664C4B-AAE2-4AA0-8918-134E8086F37E}"/>
          </ac:spMkLst>
        </pc:spChg>
        <pc:spChg chg="add del">
          <ac:chgData name="Jazmin Leona Dawes (2015980)" userId="S::2015980@student.uwtsd.ac.uk::fdc99597-4b04-4bf9-b5b4-7f6b823e46b7" providerId="AD" clId="Web-{F89D4851-F8D9-6419-3A9A-789D04CB5876}" dt="2021-10-26T18:09:04.594" v="277"/>
          <ac:spMkLst>
            <pc:docMk/>
            <pc:sldMk cId="3035016797" sldId="262"/>
            <ac:spMk id="16" creationId="{D1EAD543-1503-4630-AAE6-E315D68A50AF}"/>
          </ac:spMkLst>
        </pc:spChg>
        <pc:spChg chg="add del">
          <ac:chgData name="Jazmin Leona Dawes (2015980)" userId="S::2015980@student.uwtsd.ac.uk::fdc99597-4b04-4bf9-b5b4-7f6b823e46b7" providerId="AD" clId="Web-{F89D4851-F8D9-6419-3A9A-789D04CB5876}" dt="2021-10-26T18:09:12.923" v="279"/>
          <ac:spMkLst>
            <pc:docMk/>
            <pc:sldMk cId="3035016797" sldId="262"/>
            <ac:spMk id="17" creationId="{616F9FD8-4CFE-4C77-8F29-5D801C57E2AB}"/>
          </ac:spMkLst>
        </pc:spChg>
        <pc:spChg chg="add del">
          <ac:chgData name="Jazmin Leona Dawes (2015980)" userId="S::2015980@student.uwtsd.ac.uk::fdc99597-4b04-4bf9-b5b4-7f6b823e46b7" providerId="AD" clId="Web-{F89D4851-F8D9-6419-3A9A-789D04CB5876}" dt="2021-10-26T21:48:11.137" v="1023"/>
          <ac:spMkLst>
            <pc:docMk/>
            <pc:sldMk cId="3035016797" sldId="262"/>
            <ac:spMk id="18" creationId="{665C2FCD-09A4-4B4B-AA73-F330DFE91799}"/>
          </ac:spMkLst>
        </pc:spChg>
        <pc:spChg chg="add">
          <ac:chgData name="Jazmin Leona Dawes (2015980)" userId="S::2015980@student.uwtsd.ac.uk::fdc99597-4b04-4bf9-b5b4-7f6b823e46b7" providerId="AD" clId="Web-{F89D4851-F8D9-6419-3A9A-789D04CB5876}" dt="2021-10-26T21:48:11.137" v="1023"/>
          <ac:spMkLst>
            <pc:docMk/>
            <pc:sldMk cId="3035016797" sldId="262"/>
            <ac:spMk id="23" creationId="{1FCF8D96-ACCE-4A38-BFE7-4D631184D16A}"/>
          </ac:spMkLst>
        </pc:spChg>
        <pc:picChg chg="add mod">
          <ac:chgData name="Jazmin Leona Dawes (2015980)" userId="S::2015980@student.uwtsd.ac.uk::fdc99597-4b04-4bf9-b5b4-7f6b823e46b7" providerId="AD" clId="Web-{F89D4851-F8D9-6419-3A9A-789D04CB5876}" dt="2021-10-26T21:48:11.137" v="1023"/>
          <ac:picMkLst>
            <pc:docMk/>
            <pc:sldMk cId="3035016797" sldId="262"/>
            <ac:picMk id="3" creationId="{6C915D5E-1D78-4BC8-B1E1-9A0424217CA0}"/>
          </ac:picMkLst>
        </pc:picChg>
        <pc:picChg chg="add del">
          <ac:chgData name="Jazmin Leona Dawes (2015980)" userId="S::2015980@student.uwtsd.ac.uk::fdc99597-4b04-4bf9-b5b4-7f6b823e46b7" providerId="AD" clId="Web-{F89D4851-F8D9-6419-3A9A-789D04CB5876}" dt="2021-10-26T18:09:12.923" v="279"/>
          <ac:picMkLst>
            <pc:docMk/>
            <pc:sldMk cId="3035016797" sldId="262"/>
            <ac:picMk id="9" creationId="{6210C280-8F67-474A-BA87-7537E97920EE}"/>
          </ac:picMkLst>
        </pc:picChg>
      </pc:sldChg>
      <pc:sldChg chg="modSp modNotes">
        <pc:chgData name="Jazmin Leona Dawes (2015980)" userId="S::2015980@student.uwtsd.ac.uk::fdc99597-4b04-4bf9-b5b4-7f6b823e46b7" providerId="AD" clId="Web-{F89D4851-F8D9-6419-3A9A-789D04CB5876}" dt="2021-10-26T19:00:48.370" v="520" actId="20577"/>
        <pc:sldMkLst>
          <pc:docMk/>
          <pc:sldMk cId="2969943627" sldId="263"/>
        </pc:sldMkLst>
        <pc:spChg chg="mod">
          <ac:chgData name="Jazmin Leona Dawes (2015980)" userId="S::2015980@student.uwtsd.ac.uk::fdc99597-4b04-4bf9-b5b4-7f6b823e46b7" providerId="AD" clId="Web-{F89D4851-F8D9-6419-3A9A-789D04CB5876}" dt="2021-10-26T19:00:48.370" v="520" actId="20577"/>
          <ac:spMkLst>
            <pc:docMk/>
            <pc:sldMk cId="2969943627" sldId="263"/>
            <ac:spMk id="2" creationId="{54C620C0-0EA0-4039-B2D7-6B599186CB2C}"/>
          </ac:spMkLst>
        </pc:spChg>
        <pc:spChg chg="mod">
          <ac:chgData name="Jazmin Leona Dawes (2015980)" userId="S::2015980@student.uwtsd.ac.uk::fdc99597-4b04-4bf9-b5b4-7f6b823e46b7" providerId="AD" clId="Web-{F89D4851-F8D9-6419-3A9A-789D04CB5876}" dt="2021-10-26T18:55:27.457" v="505" actId="20577"/>
          <ac:spMkLst>
            <pc:docMk/>
            <pc:sldMk cId="2969943627" sldId="263"/>
            <ac:spMk id="6" creationId="{84A6A724-35BD-4E12-89E5-964432A21AA3}"/>
          </ac:spMkLst>
        </pc:spChg>
      </pc:sldChg>
      <pc:sldChg chg="addSp modSp mod setBg modNotes">
        <pc:chgData name="Jazmin Leona Dawes (2015980)" userId="S::2015980@student.uwtsd.ac.uk::fdc99597-4b04-4bf9-b5b4-7f6b823e46b7" providerId="AD" clId="Web-{F89D4851-F8D9-6419-3A9A-789D04CB5876}" dt="2021-10-26T23:42:07.106" v="1051" actId="20577"/>
        <pc:sldMkLst>
          <pc:docMk/>
          <pc:sldMk cId="2836421147" sldId="264"/>
        </pc:sldMkLst>
        <pc:spChg chg="mod">
          <ac:chgData name="Jazmin Leona Dawes (2015980)" userId="S::2015980@student.uwtsd.ac.uk::fdc99597-4b04-4bf9-b5b4-7f6b823e46b7" providerId="AD" clId="Web-{F89D4851-F8D9-6419-3A9A-789D04CB5876}" dt="2021-10-26T16:12:07.066" v="73"/>
          <ac:spMkLst>
            <pc:docMk/>
            <pc:sldMk cId="2836421147" sldId="264"/>
            <ac:spMk id="2" creationId="{FD77D451-CE2C-45D1-AE48-EE6AAB85F42A}"/>
          </ac:spMkLst>
        </pc:spChg>
        <pc:spChg chg="mod">
          <ac:chgData name="Jazmin Leona Dawes (2015980)" userId="S::2015980@student.uwtsd.ac.uk::fdc99597-4b04-4bf9-b5b4-7f6b823e46b7" providerId="AD" clId="Web-{F89D4851-F8D9-6419-3A9A-789D04CB5876}" dt="2021-10-26T23:42:07.106" v="1051" actId="20577"/>
          <ac:spMkLst>
            <pc:docMk/>
            <pc:sldMk cId="2836421147" sldId="264"/>
            <ac:spMk id="3" creationId="{CDB210BF-FDB1-441C-A3B7-E0941B4E112F}"/>
          </ac:spMkLst>
        </pc:spChg>
        <pc:spChg chg="add mod">
          <ac:chgData name="Jazmin Leona Dawes (2015980)" userId="S::2015980@student.uwtsd.ac.uk::fdc99597-4b04-4bf9-b5b4-7f6b823e46b7" providerId="AD" clId="Web-{F89D4851-F8D9-6419-3A9A-789D04CB5876}" dt="2021-10-26T16:19:33.077" v="77" actId="1076"/>
          <ac:spMkLst>
            <pc:docMk/>
            <pc:sldMk cId="2836421147" sldId="264"/>
            <ac:spMk id="5" creationId="{AD069653-802D-4F67-9E76-01EDFA03928B}"/>
          </ac:spMkLst>
        </pc:spChg>
        <pc:spChg chg="add">
          <ac:chgData name="Jazmin Leona Dawes (2015980)" userId="S::2015980@student.uwtsd.ac.uk::fdc99597-4b04-4bf9-b5b4-7f6b823e46b7" providerId="AD" clId="Web-{F89D4851-F8D9-6419-3A9A-789D04CB5876}" dt="2021-10-26T16:12:07.066" v="73"/>
          <ac:spMkLst>
            <pc:docMk/>
            <pc:sldMk cId="2836421147" sldId="264"/>
            <ac:spMk id="9" creationId="{1FCF8D96-ACCE-4A38-BFE7-4D631184D16A}"/>
          </ac:spMkLst>
        </pc:spChg>
        <pc:picChg chg="add mod">
          <ac:chgData name="Jazmin Leona Dawes (2015980)" userId="S::2015980@student.uwtsd.ac.uk::fdc99597-4b04-4bf9-b5b4-7f6b823e46b7" providerId="AD" clId="Web-{F89D4851-F8D9-6419-3A9A-789D04CB5876}" dt="2021-10-26T16:12:07.066" v="73"/>
          <ac:picMkLst>
            <pc:docMk/>
            <pc:sldMk cId="2836421147" sldId="264"/>
            <ac:picMk id="4" creationId="{086E1250-0CCE-47B6-BA8D-EEC7BFC1E803}"/>
          </ac:picMkLst>
        </pc:picChg>
      </pc:sldChg>
      <pc:sldChg chg="modSp del">
        <pc:chgData name="Jazmin Leona Dawes (2015980)" userId="S::2015980@student.uwtsd.ac.uk::fdc99597-4b04-4bf9-b5b4-7f6b823e46b7" providerId="AD" clId="Web-{F89D4851-F8D9-6419-3A9A-789D04CB5876}" dt="2021-10-26T18:37:03.477" v="502"/>
        <pc:sldMkLst>
          <pc:docMk/>
          <pc:sldMk cId="3606929489" sldId="265"/>
        </pc:sldMkLst>
        <pc:spChg chg="mod">
          <ac:chgData name="Jazmin Leona Dawes (2015980)" userId="S::2015980@student.uwtsd.ac.uk::fdc99597-4b04-4bf9-b5b4-7f6b823e46b7" providerId="AD" clId="Web-{F89D4851-F8D9-6419-3A9A-789D04CB5876}" dt="2021-10-26T17:37:35.824" v="256" actId="20577"/>
          <ac:spMkLst>
            <pc:docMk/>
            <pc:sldMk cId="3606929489" sldId="265"/>
            <ac:spMk id="3" creationId="{8CA71506-B085-4190-A254-5F81F519077E}"/>
          </ac:spMkLst>
        </pc:spChg>
      </pc:sldChg>
      <pc:sldChg chg="del">
        <pc:chgData name="Jazmin Leona Dawes (2015980)" userId="S::2015980@student.uwtsd.ac.uk::fdc99597-4b04-4bf9-b5b4-7f6b823e46b7" providerId="AD" clId="Web-{F89D4851-F8D9-6419-3A9A-789D04CB5876}" dt="2021-10-26T18:37:09.478" v="503"/>
        <pc:sldMkLst>
          <pc:docMk/>
          <pc:sldMk cId="1665961756" sldId="266"/>
        </pc:sldMkLst>
      </pc:sldChg>
      <pc:sldChg chg="addSp delSp modSp mod setBg modNotes">
        <pc:chgData name="Jazmin Leona Dawes (2015980)" userId="S::2015980@student.uwtsd.ac.uk::fdc99597-4b04-4bf9-b5b4-7f6b823e46b7" providerId="AD" clId="Web-{F89D4851-F8D9-6419-3A9A-789D04CB5876}" dt="2021-10-26T23:33:49.461" v="1046" actId="20577"/>
        <pc:sldMkLst>
          <pc:docMk/>
          <pc:sldMk cId="2528246569" sldId="267"/>
        </pc:sldMkLst>
        <pc:spChg chg="mod">
          <ac:chgData name="Jazmin Leona Dawes (2015980)" userId="S::2015980@student.uwtsd.ac.uk::fdc99597-4b04-4bf9-b5b4-7f6b823e46b7" providerId="AD" clId="Web-{F89D4851-F8D9-6419-3A9A-789D04CB5876}" dt="2021-10-26T19:22:38.163" v="672"/>
          <ac:spMkLst>
            <pc:docMk/>
            <pc:sldMk cId="2528246569" sldId="267"/>
            <ac:spMk id="2" creationId="{56CA2C45-03FE-4D51-9439-C474B182BBAC}"/>
          </ac:spMkLst>
        </pc:spChg>
        <pc:spChg chg="add del mod">
          <ac:chgData name="Jazmin Leona Dawes (2015980)" userId="S::2015980@student.uwtsd.ac.uk::fdc99597-4b04-4bf9-b5b4-7f6b823e46b7" providerId="AD" clId="Web-{F89D4851-F8D9-6419-3A9A-789D04CB5876}" dt="2021-10-26T19:21:19.224" v="665"/>
          <ac:spMkLst>
            <pc:docMk/>
            <pc:sldMk cId="2528246569" sldId="267"/>
            <ac:spMk id="3" creationId="{0CED781B-D92E-4536-A366-6D2909A8746C}"/>
          </ac:spMkLst>
        </pc:spChg>
        <pc:spChg chg="add del">
          <ac:chgData name="Jazmin Leona Dawes (2015980)" userId="S::2015980@student.uwtsd.ac.uk::fdc99597-4b04-4bf9-b5b4-7f6b823e46b7" providerId="AD" clId="Web-{F89D4851-F8D9-6419-3A9A-789D04CB5876}" dt="2021-10-26T19:22:38.163" v="672"/>
          <ac:spMkLst>
            <pc:docMk/>
            <pc:sldMk cId="2528246569" sldId="267"/>
            <ac:spMk id="8" creationId="{80516254-1D9F-4F3A-9870-3A3280BE2BFE}"/>
          </ac:spMkLst>
        </pc:spChg>
        <pc:spChg chg="add mod">
          <ac:chgData name="Jazmin Leona Dawes (2015980)" userId="S::2015980@student.uwtsd.ac.uk::fdc99597-4b04-4bf9-b5b4-7f6b823e46b7" providerId="AD" clId="Web-{F89D4851-F8D9-6419-3A9A-789D04CB5876}" dt="2021-10-26T22:34:22.671" v="1036" actId="14100"/>
          <ac:spMkLst>
            <pc:docMk/>
            <pc:sldMk cId="2528246569" sldId="267"/>
            <ac:spMk id="10" creationId="{7FBB96F8-4F81-476C-ABE9-42249BA862D3}"/>
          </ac:spMkLst>
        </pc:spChg>
        <pc:spChg chg="add del">
          <ac:chgData name="Jazmin Leona Dawes (2015980)" userId="S::2015980@student.uwtsd.ac.uk::fdc99597-4b04-4bf9-b5b4-7f6b823e46b7" providerId="AD" clId="Web-{F89D4851-F8D9-6419-3A9A-789D04CB5876}" dt="2021-10-26T19:22:38.163" v="672"/>
          <ac:spMkLst>
            <pc:docMk/>
            <pc:sldMk cId="2528246569" sldId="267"/>
            <ac:spMk id="10" creationId="{FC14672B-27A5-4CDA-ABAF-5E4CF4B41C23}"/>
          </ac:spMkLst>
        </pc:spChg>
        <pc:spChg chg="add del">
          <ac:chgData name="Jazmin Leona Dawes (2015980)" userId="S::2015980@student.uwtsd.ac.uk::fdc99597-4b04-4bf9-b5b4-7f6b823e46b7" providerId="AD" clId="Web-{F89D4851-F8D9-6419-3A9A-789D04CB5876}" dt="2021-10-26T19:22:38.163" v="672"/>
          <ac:spMkLst>
            <pc:docMk/>
            <pc:sldMk cId="2528246569" sldId="267"/>
            <ac:spMk id="14" creationId="{9A206779-5C74-4555-94BC-5845C92EC3A8}"/>
          </ac:spMkLst>
        </pc:spChg>
        <pc:spChg chg="add del">
          <ac:chgData name="Jazmin Leona Dawes (2015980)" userId="S::2015980@student.uwtsd.ac.uk::fdc99597-4b04-4bf9-b5b4-7f6b823e46b7" providerId="AD" clId="Web-{F89D4851-F8D9-6419-3A9A-789D04CB5876}" dt="2021-10-26T19:22:38.132" v="671"/>
          <ac:spMkLst>
            <pc:docMk/>
            <pc:sldMk cId="2528246569" sldId="267"/>
            <ac:spMk id="22" creationId="{2ABBB681-F4D2-40F2-ACC3-DE0B4B4880EF}"/>
          </ac:spMkLst>
        </pc:spChg>
        <pc:spChg chg="add del">
          <ac:chgData name="Jazmin Leona Dawes (2015980)" userId="S::2015980@student.uwtsd.ac.uk::fdc99597-4b04-4bf9-b5b4-7f6b823e46b7" providerId="AD" clId="Web-{F89D4851-F8D9-6419-3A9A-789D04CB5876}" dt="2021-10-26T19:22:38.132" v="671"/>
          <ac:spMkLst>
            <pc:docMk/>
            <pc:sldMk cId="2528246569" sldId="267"/>
            <ac:spMk id="24" creationId="{09388ED0-1FEF-4E11-B488-BD661D1AC1A6}"/>
          </ac:spMkLst>
        </pc:spChg>
        <pc:graphicFrameChg chg="add del">
          <ac:chgData name="Jazmin Leona Dawes (2015980)" userId="S::2015980@student.uwtsd.ac.uk::fdc99597-4b04-4bf9-b5b4-7f6b823e46b7" providerId="AD" clId="Web-{F89D4851-F8D9-6419-3A9A-789D04CB5876}" dt="2021-10-26T19:18:01.017" v="653"/>
          <ac:graphicFrameMkLst>
            <pc:docMk/>
            <pc:sldMk cId="2528246569" sldId="267"/>
            <ac:graphicFrameMk id="5" creationId="{9C3985BC-90F6-49B4-918E-053126E975CD}"/>
          </ac:graphicFrameMkLst>
        </pc:graphicFrameChg>
        <pc:graphicFrameChg chg="add del">
          <ac:chgData name="Jazmin Leona Dawes (2015980)" userId="S::2015980@student.uwtsd.ac.uk::fdc99597-4b04-4bf9-b5b4-7f6b823e46b7" providerId="AD" clId="Web-{F89D4851-F8D9-6419-3A9A-789D04CB5876}" dt="2021-10-26T19:21:19.162" v="664"/>
          <ac:graphicFrameMkLst>
            <pc:docMk/>
            <pc:sldMk cId="2528246569" sldId="267"/>
            <ac:graphicFrameMk id="16" creationId="{3250060F-D8F7-43FC-9A1E-416B19408ADA}"/>
          </ac:graphicFrameMkLst>
        </pc:graphicFrameChg>
        <pc:graphicFrameChg chg="add mod modGraphic">
          <ac:chgData name="Jazmin Leona Dawes (2015980)" userId="S::2015980@student.uwtsd.ac.uk::fdc99597-4b04-4bf9-b5b4-7f6b823e46b7" providerId="AD" clId="Web-{F89D4851-F8D9-6419-3A9A-789D04CB5876}" dt="2021-10-26T23:33:49.461" v="1046" actId="20577"/>
          <ac:graphicFrameMkLst>
            <pc:docMk/>
            <pc:sldMk cId="2528246569" sldId="267"/>
            <ac:graphicFrameMk id="17" creationId="{9ECB1EA9-4B42-45ED-BF2D-F757954C3BF2}"/>
          </ac:graphicFrameMkLst>
        </pc:graphicFrameChg>
        <pc:cxnChg chg="add del">
          <ac:chgData name="Jazmin Leona Dawes (2015980)" userId="S::2015980@student.uwtsd.ac.uk::fdc99597-4b04-4bf9-b5b4-7f6b823e46b7" providerId="AD" clId="Web-{F89D4851-F8D9-6419-3A9A-789D04CB5876}" dt="2021-10-26T19:22:38.163" v="672"/>
          <ac:cxnSpMkLst>
            <pc:docMk/>
            <pc:sldMk cId="2528246569" sldId="267"/>
            <ac:cxnSpMk id="12" creationId="{8D89589C-2C90-4407-A995-05EC3DD7AB14}"/>
          </ac:cxnSpMkLst>
        </pc:cxnChg>
      </pc:sldChg>
      <pc:sldChg chg="addSp delSp modSp new">
        <pc:chgData name="Jazmin Leona Dawes (2015980)" userId="S::2015980@student.uwtsd.ac.uk::fdc99597-4b04-4bf9-b5b4-7f6b823e46b7" providerId="AD" clId="Web-{F89D4851-F8D9-6419-3A9A-789D04CB5876}" dt="2021-10-27T11:01:08.379" v="1261" actId="14100"/>
        <pc:sldMkLst>
          <pc:docMk/>
          <pc:sldMk cId="403721743" sldId="268"/>
        </pc:sldMkLst>
        <pc:spChg chg="del">
          <ac:chgData name="Jazmin Leona Dawes (2015980)" userId="S::2015980@student.uwtsd.ac.uk::fdc99597-4b04-4bf9-b5b4-7f6b823e46b7" providerId="AD" clId="Web-{F89D4851-F8D9-6419-3A9A-789D04CB5876}" dt="2021-10-27T10:37:09.734" v="1063"/>
          <ac:spMkLst>
            <pc:docMk/>
            <pc:sldMk cId="403721743" sldId="268"/>
            <ac:spMk id="2" creationId="{3F6A7279-0030-4B45-BAEE-14EBC4E4010E}"/>
          </ac:spMkLst>
        </pc:spChg>
        <pc:spChg chg="del mod">
          <ac:chgData name="Jazmin Leona Dawes (2015980)" userId="S::2015980@student.uwtsd.ac.uk::fdc99597-4b04-4bf9-b5b4-7f6b823e46b7" providerId="AD" clId="Web-{F89D4851-F8D9-6419-3A9A-789D04CB5876}" dt="2021-10-27T10:37:05.405" v="1062"/>
          <ac:spMkLst>
            <pc:docMk/>
            <pc:sldMk cId="403721743" sldId="268"/>
            <ac:spMk id="3" creationId="{5325D8CB-033F-4E75-A095-50A4310FCC51}"/>
          </ac:spMkLst>
        </pc:spChg>
        <pc:spChg chg="add mod">
          <ac:chgData name="Jazmin Leona Dawes (2015980)" userId="S::2015980@student.uwtsd.ac.uk::fdc99597-4b04-4bf9-b5b4-7f6b823e46b7" providerId="AD" clId="Web-{F89D4851-F8D9-6419-3A9A-789D04CB5876}" dt="2021-10-27T10:53:38.550" v="1193" actId="1076"/>
          <ac:spMkLst>
            <pc:docMk/>
            <pc:sldMk cId="403721743" sldId="268"/>
            <ac:spMk id="4" creationId="{1FCC338D-2D23-4861-AEA7-C5ABABD7326A}"/>
          </ac:spMkLst>
        </pc:spChg>
        <pc:spChg chg="add mod">
          <ac:chgData name="Jazmin Leona Dawes (2015980)" userId="S::2015980@student.uwtsd.ac.uk::fdc99597-4b04-4bf9-b5b4-7f6b823e46b7" providerId="AD" clId="Web-{F89D4851-F8D9-6419-3A9A-789D04CB5876}" dt="2021-10-27T10:53:44.332" v="1194" actId="1076"/>
          <ac:spMkLst>
            <pc:docMk/>
            <pc:sldMk cId="403721743" sldId="268"/>
            <ac:spMk id="5" creationId="{43FBB865-966C-4EBD-BFD8-29005406094D}"/>
          </ac:spMkLst>
        </pc:spChg>
        <pc:spChg chg="add mod">
          <ac:chgData name="Jazmin Leona Dawes (2015980)" userId="S::2015980@student.uwtsd.ac.uk::fdc99597-4b04-4bf9-b5b4-7f6b823e46b7" providerId="AD" clId="Web-{F89D4851-F8D9-6419-3A9A-789D04CB5876}" dt="2021-10-27T10:58:30.014" v="1238" actId="1076"/>
          <ac:spMkLst>
            <pc:docMk/>
            <pc:sldMk cId="403721743" sldId="268"/>
            <ac:spMk id="6" creationId="{CC22282C-E1F3-4241-9FA5-25FE764EE929}"/>
          </ac:spMkLst>
        </pc:spChg>
        <pc:spChg chg="add del mod">
          <ac:chgData name="Jazmin Leona Dawes (2015980)" userId="S::2015980@student.uwtsd.ac.uk::fdc99597-4b04-4bf9-b5b4-7f6b823e46b7" providerId="AD" clId="Web-{F89D4851-F8D9-6419-3A9A-789D04CB5876}" dt="2021-10-27T10:56:53.432" v="1214"/>
          <ac:spMkLst>
            <pc:docMk/>
            <pc:sldMk cId="403721743" sldId="268"/>
            <ac:spMk id="7" creationId="{AAE63697-9044-46BC-90AC-1005F288B5DC}"/>
          </ac:spMkLst>
        </pc:spChg>
        <pc:spChg chg="add mod">
          <ac:chgData name="Jazmin Leona Dawes (2015980)" userId="S::2015980@student.uwtsd.ac.uk::fdc99597-4b04-4bf9-b5b4-7f6b823e46b7" providerId="AD" clId="Web-{F89D4851-F8D9-6419-3A9A-789D04CB5876}" dt="2021-10-27T10:58:11.326" v="1235" actId="1076"/>
          <ac:spMkLst>
            <pc:docMk/>
            <pc:sldMk cId="403721743" sldId="268"/>
            <ac:spMk id="8" creationId="{7A9FA9CC-69A6-409C-BD1E-F5742942EA13}"/>
          </ac:spMkLst>
        </pc:spChg>
        <pc:spChg chg="add mod">
          <ac:chgData name="Jazmin Leona Dawes (2015980)" userId="S::2015980@student.uwtsd.ac.uk::fdc99597-4b04-4bf9-b5b4-7f6b823e46b7" providerId="AD" clId="Web-{F89D4851-F8D9-6419-3A9A-789D04CB5876}" dt="2021-10-27T10:58:19.779" v="1237" actId="1076"/>
          <ac:spMkLst>
            <pc:docMk/>
            <pc:sldMk cId="403721743" sldId="268"/>
            <ac:spMk id="9" creationId="{91250801-0812-48A7-99AD-A7E63AC7AFEC}"/>
          </ac:spMkLst>
        </pc:spChg>
        <pc:spChg chg="add mod">
          <ac:chgData name="Jazmin Leona Dawes (2015980)" userId="S::2015980@student.uwtsd.ac.uk::fdc99597-4b04-4bf9-b5b4-7f6b823e46b7" providerId="AD" clId="Web-{F89D4851-F8D9-6419-3A9A-789D04CB5876}" dt="2021-10-27T10:58:15.654" v="1236" actId="1076"/>
          <ac:spMkLst>
            <pc:docMk/>
            <pc:sldMk cId="403721743" sldId="268"/>
            <ac:spMk id="10" creationId="{C5DF4413-7C0A-453D-A953-399FD241AF5F}"/>
          </ac:spMkLst>
        </pc:spChg>
        <pc:spChg chg="add del mod">
          <ac:chgData name="Jazmin Leona Dawes (2015980)" userId="S::2015980@student.uwtsd.ac.uk::fdc99597-4b04-4bf9-b5b4-7f6b823e46b7" providerId="AD" clId="Web-{F89D4851-F8D9-6419-3A9A-789D04CB5876}" dt="2021-10-27T10:57:53.919" v="1231"/>
          <ac:spMkLst>
            <pc:docMk/>
            <pc:sldMk cId="403721743" sldId="268"/>
            <ac:spMk id="11" creationId="{053802E0-41E6-4259-A6D7-CE054AE0DACA}"/>
          </ac:spMkLst>
        </pc:spChg>
        <pc:spChg chg="add del mod">
          <ac:chgData name="Jazmin Leona Dawes (2015980)" userId="S::2015980@student.uwtsd.ac.uk::fdc99597-4b04-4bf9-b5b4-7f6b823e46b7" providerId="AD" clId="Web-{F89D4851-F8D9-6419-3A9A-789D04CB5876}" dt="2021-10-27T10:58:04.872" v="1234"/>
          <ac:spMkLst>
            <pc:docMk/>
            <pc:sldMk cId="403721743" sldId="268"/>
            <ac:spMk id="12" creationId="{6C92EA75-74C1-43D1-919E-BCA0FEA062EA}"/>
          </ac:spMkLst>
        </pc:spChg>
        <pc:spChg chg="add mod">
          <ac:chgData name="Jazmin Leona Dawes (2015980)" userId="S::2015980@student.uwtsd.ac.uk::fdc99597-4b04-4bf9-b5b4-7f6b823e46b7" providerId="AD" clId="Web-{F89D4851-F8D9-6419-3A9A-789D04CB5876}" dt="2021-10-27T11:01:08.379" v="1261" actId="14100"/>
          <ac:spMkLst>
            <pc:docMk/>
            <pc:sldMk cId="403721743" sldId="268"/>
            <ac:spMk id="13" creationId="{DE78F70C-E184-4BC5-A286-28C9DA439502}"/>
          </ac:spMkLst>
        </pc:spChg>
      </pc:sldChg>
      <pc:sldChg chg="delSp modSp new del">
        <pc:chgData name="Jazmin Leona Dawes (2015980)" userId="S::2015980@student.uwtsd.ac.uk::fdc99597-4b04-4bf9-b5b4-7f6b823e46b7" providerId="AD" clId="Web-{F89D4851-F8D9-6419-3A9A-789D04CB5876}" dt="2021-10-27T10:36:29.060" v="1059"/>
        <pc:sldMkLst>
          <pc:docMk/>
          <pc:sldMk cId="618720981" sldId="268"/>
        </pc:sldMkLst>
        <pc:spChg chg="del">
          <ac:chgData name="Jazmin Leona Dawes (2015980)" userId="S::2015980@student.uwtsd.ac.uk::fdc99597-4b04-4bf9-b5b4-7f6b823e46b7" providerId="AD" clId="Web-{F89D4851-F8D9-6419-3A9A-789D04CB5876}" dt="2021-10-27T10:35:58.091" v="1056"/>
          <ac:spMkLst>
            <pc:docMk/>
            <pc:sldMk cId="618720981" sldId="268"/>
            <ac:spMk id="2" creationId="{31F59099-6B33-499B-A0F4-0BA63F506E3E}"/>
          </ac:spMkLst>
        </pc:spChg>
        <pc:spChg chg="mod">
          <ac:chgData name="Jazmin Leona Dawes (2015980)" userId="S::2015980@student.uwtsd.ac.uk::fdc99597-4b04-4bf9-b5b4-7f6b823e46b7" providerId="AD" clId="Web-{F89D4851-F8D9-6419-3A9A-789D04CB5876}" dt="2021-10-27T10:36:20.513" v="1058" actId="20577"/>
          <ac:spMkLst>
            <pc:docMk/>
            <pc:sldMk cId="618720981" sldId="268"/>
            <ac:spMk id="3" creationId="{BC4493AD-E2E4-408F-8EB6-C41FFB50A37E}"/>
          </ac:spMkLst>
        </pc:spChg>
      </pc:sldChg>
      <pc:sldChg chg="addSp delSp modSp new">
        <pc:chgData name="Jazmin Leona Dawes (2015980)" userId="S::2015980@student.uwtsd.ac.uk::fdc99597-4b04-4bf9-b5b4-7f6b823e46b7" providerId="AD" clId="Web-{F89D4851-F8D9-6419-3A9A-789D04CB5876}" dt="2021-10-27T11:00:51.597" v="1259" actId="20577"/>
        <pc:sldMkLst>
          <pc:docMk/>
          <pc:sldMk cId="2010295399" sldId="269"/>
        </pc:sldMkLst>
        <pc:spChg chg="mod">
          <ac:chgData name="Jazmin Leona Dawes (2015980)" userId="S::2015980@student.uwtsd.ac.uk::fdc99597-4b04-4bf9-b5b4-7f6b823e46b7" providerId="AD" clId="Web-{F89D4851-F8D9-6419-3A9A-789D04CB5876}" dt="2021-10-27T11:00:51.597" v="1259" actId="20577"/>
          <ac:spMkLst>
            <pc:docMk/>
            <pc:sldMk cId="2010295399" sldId="269"/>
            <ac:spMk id="2" creationId="{C44B564E-0FCE-43C5-9B17-E1D5404B1DD3}"/>
          </ac:spMkLst>
        </pc:spChg>
        <pc:spChg chg="del">
          <ac:chgData name="Jazmin Leona Dawes (2015980)" userId="S::2015980@student.uwtsd.ac.uk::fdc99597-4b04-4bf9-b5b4-7f6b823e46b7" providerId="AD" clId="Web-{F89D4851-F8D9-6419-3A9A-789D04CB5876}" dt="2021-10-27T10:54:47.131" v="1198"/>
          <ac:spMkLst>
            <pc:docMk/>
            <pc:sldMk cId="2010295399" sldId="269"/>
            <ac:spMk id="3" creationId="{D94DDFEF-A57A-42D2-A553-085A488C61DE}"/>
          </ac:spMkLst>
        </pc:spChg>
        <pc:spChg chg="add mod">
          <ac:chgData name="Jazmin Leona Dawes (2015980)" userId="S::2015980@student.uwtsd.ac.uk::fdc99597-4b04-4bf9-b5b4-7f6b823e46b7" providerId="AD" clId="Web-{F89D4851-F8D9-6419-3A9A-789D04CB5876}" dt="2021-10-27T10:54:56.600" v="1200" actId="1076"/>
          <ac:spMkLst>
            <pc:docMk/>
            <pc:sldMk cId="2010295399" sldId="269"/>
            <ac:spMk id="5" creationId="{63167A4D-BD54-49C0-8764-6426D08B6D56}"/>
          </ac:spMkLst>
        </pc:spChg>
        <pc:spChg chg="add mod">
          <ac:chgData name="Jazmin Leona Dawes (2015980)" userId="S::2015980@student.uwtsd.ac.uk::fdc99597-4b04-4bf9-b5b4-7f6b823e46b7" providerId="AD" clId="Web-{F89D4851-F8D9-6419-3A9A-789D04CB5876}" dt="2021-10-27T10:55:49.430" v="1203" actId="20577"/>
          <ac:spMkLst>
            <pc:docMk/>
            <pc:sldMk cId="2010295399" sldId="269"/>
            <ac:spMk id="7" creationId="{B2F46BF0-4ACE-4756-A868-CF2F9C98CB1F}"/>
          </ac:spMkLst>
        </pc:spChg>
        <pc:spChg chg="add mod">
          <ac:chgData name="Jazmin Leona Dawes (2015980)" userId="S::2015980@student.uwtsd.ac.uk::fdc99597-4b04-4bf9-b5b4-7f6b823e46b7" providerId="AD" clId="Web-{F89D4851-F8D9-6419-3A9A-789D04CB5876}" dt="2021-10-27T10:56:24.978" v="1213" actId="1076"/>
          <ac:spMkLst>
            <pc:docMk/>
            <pc:sldMk cId="2010295399" sldId="269"/>
            <ac:spMk id="8" creationId="{A9420146-77CB-4AD1-A3E9-C4BF3D9369A3}"/>
          </ac:spMkLst>
        </pc:spChg>
        <pc:spChg chg="add mod">
          <ac:chgData name="Jazmin Leona Dawes (2015980)" userId="S::2015980@student.uwtsd.ac.uk::fdc99597-4b04-4bf9-b5b4-7f6b823e46b7" providerId="AD" clId="Web-{F89D4851-F8D9-6419-3A9A-789D04CB5876}" dt="2021-10-27T10:57:15.668" v="1220" actId="20577"/>
          <ac:spMkLst>
            <pc:docMk/>
            <pc:sldMk cId="2010295399" sldId="269"/>
            <ac:spMk id="9" creationId="{862EA676-A52B-4FEF-963B-7C225AEBE866}"/>
          </ac:spMkLst>
        </pc:spChg>
        <pc:spChg chg="add mod">
          <ac:chgData name="Jazmin Leona Dawes (2015980)" userId="S::2015980@student.uwtsd.ac.uk::fdc99597-4b04-4bf9-b5b4-7f6b823e46b7" providerId="AD" clId="Web-{F89D4851-F8D9-6419-3A9A-789D04CB5876}" dt="2021-10-27T10:57:10.996" v="1217" actId="1076"/>
          <ac:spMkLst>
            <pc:docMk/>
            <pc:sldMk cId="2010295399" sldId="269"/>
            <ac:spMk id="10" creationId="{862EA676-A52B-4FEF-963B-7C225AEBE866}"/>
          </ac:spMkLst>
        </pc:spChg>
      </pc:sldChg>
      <pc:sldChg chg="new del">
        <pc:chgData name="Jazmin Leona Dawes (2015980)" userId="S::2015980@student.uwtsd.ac.uk::fdc99597-4b04-4bf9-b5b4-7f6b823e46b7" providerId="AD" clId="Web-{F89D4851-F8D9-6419-3A9A-789D04CB5876}" dt="2021-10-27T11:01:34.067" v="1263"/>
        <pc:sldMkLst>
          <pc:docMk/>
          <pc:sldMk cId="3041338441" sldId="270"/>
        </pc:sldMkLst>
      </pc:sldChg>
    </pc:docChg>
  </pc:docChgLst>
  <pc:docChgLst>
    <pc:chgData name="Jazmin Leona Dawes (2015980)" userId="S::2015980@student.uwtsd.ac.uk::fdc99597-4b04-4bf9-b5b4-7f6b823e46b7" providerId="AD" clId="Web-{9D2B423C-1A52-DE21-8F16-62F3A578DBC4}"/>
    <pc:docChg chg="addSld delSld modSld">
      <pc:chgData name="Jazmin Leona Dawes (2015980)" userId="S::2015980@student.uwtsd.ac.uk::fdc99597-4b04-4bf9-b5b4-7f6b823e46b7" providerId="AD" clId="Web-{9D2B423C-1A52-DE21-8F16-62F3A578DBC4}" dt="2021-10-21T22:11:42.362" v="1008" actId="1076"/>
      <pc:docMkLst>
        <pc:docMk/>
      </pc:docMkLst>
      <pc:sldChg chg="addSp delSp modSp">
        <pc:chgData name="Jazmin Leona Dawes (2015980)" userId="S::2015980@student.uwtsd.ac.uk::fdc99597-4b04-4bf9-b5b4-7f6b823e46b7" providerId="AD" clId="Web-{9D2B423C-1A52-DE21-8F16-62F3A578DBC4}" dt="2021-10-21T10:02:09.034" v="688"/>
        <pc:sldMkLst>
          <pc:docMk/>
          <pc:sldMk cId="1461255643" sldId="257"/>
        </pc:sldMkLst>
        <pc:spChg chg="mod">
          <ac:chgData name="Jazmin Leona Dawes (2015980)" userId="S::2015980@student.uwtsd.ac.uk::fdc99597-4b04-4bf9-b5b4-7f6b823e46b7" providerId="AD" clId="Web-{9D2B423C-1A52-DE21-8F16-62F3A578DBC4}" dt="2021-10-21T10:02:09.018" v="687"/>
          <ac:spMkLst>
            <pc:docMk/>
            <pc:sldMk cId="1461255643" sldId="257"/>
            <ac:spMk id="2" creationId="{9CDB5800-0773-4376-8C88-C00E6791F8DE}"/>
          </ac:spMkLst>
        </pc:spChg>
        <pc:spChg chg="mod">
          <ac:chgData name="Jazmin Leona Dawes (2015980)" userId="S::2015980@student.uwtsd.ac.uk::fdc99597-4b04-4bf9-b5b4-7f6b823e46b7" providerId="AD" clId="Web-{9D2B423C-1A52-DE21-8F16-62F3A578DBC4}" dt="2021-10-21T10:02:09.018" v="687"/>
          <ac:spMkLst>
            <pc:docMk/>
            <pc:sldMk cId="1461255643" sldId="257"/>
            <ac:spMk id="3" creationId="{44B5DF9D-DAB7-4E62-8177-034440913D9C}"/>
          </ac:spMkLst>
        </pc:spChg>
        <pc:spChg chg="add del">
          <ac:chgData name="Jazmin Leona Dawes (2015980)" userId="S::2015980@student.uwtsd.ac.uk::fdc99597-4b04-4bf9-b5b4-7f6b823e46b7" providerId="AD" clId="Web-{9D2B423C-1A52-DE21-8F16-62F3A578DBC4}" dt="2021-10-21T10:02:09.034" v="688"/>
          <ac:spMkLst>
            <pc:docMk/>
            <pc:sldMk cId="1461255643" sldId="257"/>
            <ac:spMk id="34" creationId="{8651CFA9-6065-4243-AC48-858E359780B1}"/>
          </ac:spMkLst>
        </pc:spChg>
        <pc:spChg chg="add del">
          <ac:chgData name="Jazmin Leona Dawes (2015980)" userId="S::2015980@student.uwtsd.ac.uk::fdc99597-4b04-4bf9-b5b4-7f6b823e46b7" providerId="AD" clId="Web-{9D2B423C-1A52-DE21-8F16-62F3A578DBC4}" dt="2021-10-21T10:02:09.034" v="688"/>
          <ac:spMkLst>
            <pc:docMk/>
            <pc:sldMk cId="1461255643" sldId="257"/>
            <ac:spMk id="36" creationId="{7462BFBC-0E19-4E6F-B0C7-CD5C519BC311}"/>
          </ac:spMkLst>
        </pc:spChg>
        <pc:spChg chg="add del">
          <ac:chgData name="Jazmin Leona Dawes (2015980)" userId="S::2015980@student.uwtsd.ac.uk::fdc99597-4b04-4bf9-b5b4-7f6b823e46b7" providerId="AD" clId="Web-{9D2B423C-1A52-DE21-8F16-62F3A578DBC4}" dt="2021-10-21T10:02:09.034" v="688"/>
          <ac:spMkLst>
            <pc:docMk/>
            <pc:sldMk cId="1461255643" sldId="257"/>
            <ac:spMk id="42" creationId="{D813CD98-5EBE-426D-A4AC-FA5518B099DE}"/>
          </ac:spMkLst>
        </pc:spChg>
        <pc:spChg chg="add del">
          <ac:chgData name="Jazmin Leona Dawes (2015980)" userId="S::2015980@student.uwtsd.ac.uk::fdc99597-4b04-4bf9-b5b4-7f6b823e46b7" providerId="AD" clId="Web-{9D2B423C-1A52-DE21-8F16-62F3A578DBC4}" dt="2021-10-21T10:02:09.034" v="688"/>
          <ac:spMkLst>
            <pc:docMk/>
            <pc:sldMk cId="1461255643" sldId="257"/>
            <ac:spMk id="44" creationId="{B453545A-B2D3-41EE-A91C-DBF43402DD43}"/>
          </ac:spMkLst>
        </pc:spChg>
        <pc:spChg chg="add">
          <ac:chgData name="Jazmin Leona Dawes (2015980)" userId="S::2015980@student.uwtsd.ac.uk::fdc99597-4b04-4bf9-b5b4-7f6b823e46b7" providerId="AD" clId="Web-{9D2B423C-1A52-DE21-8F16-62F3A578DBC4}" dt="2021-10-21T10:02:09.034" v="688"/>
          <ac:spMkLst>
            <pc:docMk/>
            <pc:sldMk cId="1461255643" sldId="257"/>
            <ac:spMk id="46" creationId="{8651CFA9-6065-4243-AC48-858E359780B1}"/>
          </ac:spMkLst>
        </pc:spChg>
        <pc:spChg chg="add">
          <ac:chgData name="Jazmin Leona Dawes (2015980)" userId="S::2015980@student.uwtsd.ac.uk::fdc99597-4b04-4bf9-b5b4-7f6b823e46b7" providerId="AD" clId="Web-{9D2B423C-1A52-DE21-8F16-62F3A578DBC4}" dt="2021-10-21T10:02:09.034" v="688"/>
          <ac:spMkLst>
            <pc:docMk/>
            <pc:sldMk cId="1461255643" sldId="257"/>
            <ac:spMk id="47" creationId="{7462BFBC-0E19-4E6F-B0C7-CD5C519BC311}"/>
          </ac:spMkLst>
        </pc:spChg>
        <pc:spChg chg="add del">
          <ac:chgData name="Jazmin Leona Dawes (2015980)" userId="S::2015980@student.uwtsd.ac.uk::fdc99597-4b04-4bf9-b5b4-7f6b823e46b7" providerId="AD" clId="Web-{9D2B423C-1A52-DE21-8F16-62F3A578DBC4}" dt="2021-10-21T10:02:09.018" v="687"/>
          <ac:spMkLst>
            <pc:docMk/>
            <pc:sldMk cId="1461255643" sldId="257"/>
            <ac:spMk id="49" creationId="{8651CFA9-6065-4243-AC48-858E359780B1}"/>
          </ac:spMkLst>
        </pc:spChg>
        <pc:spChg chg="add del">
          <ac:chgData name="Jazmin Leona Dawes (2015980)" userId="S::2015980@student.uwtsd.ac.uk::fdc99597-4b04-4bf9-b5b4-7f6b823e46b7" providerId="AD" clId="Web-{9D2B423C-1A52-DE21-8F16-62F3A578DBC4}" dt="2021-10-21T10:02:09.018" v="687"/>
          <ac:spMkLst>
            <pc:docMk/>
            <pc:sldMk cId="1461255643" sldId="257"/>
            <ac:spMk id="51" creationId="{37962AE0-6A1C-4B76-9D52-10E5E6D7D3BB}"/>
          </ac:spMkLst>
        </pc:spChg>
        <pc:spChg chg="add del">
          <ac:chgData name="Jazmin Leona Dawes (2015980)" userId="S::2015980@student.uwtsd.ac.uk::fdc99597-4b04-4bf9-b5b4-7f6b823e46b7" providerId="AD" clId="Web-{9D2B423C-1A52-DE21-8F16-62F3A578DBC4}" dt="2021-10-21T10:02:09.018" v="687"/>
          <ac:spMkLst>
            <pc:docMk/>
            <pc:sldMk cId="1461255643" sldId="257"/>
            <ac:spMk id="53" creationId="{027CAEDE-D92D-4745-8749-71019415A797}"/>
          </ac:spMkLst>
        </pc:spChg>
        <pc:spChg chg="add">
          <ac:chgData name="Jazmin Leona Dawes (2015980)" userId="S::2015980@student.uwtsd.ac.uk::fdc99597-4b04-4bf9-b5b4-7f6b823e46b7" providerId="AD" clId="Web-{9D2B423C-1A52-DE21-8F16-62F3A578DBC4}" dt="2021-10-21T10:02:09.034" v="688"/>
          <ac:spMkLst>
            <pc:docMk/>
            <pc:sldMk cId="1461255643" sldId="257"/>
            <ac:spMk id="57" creationId="{D813CD98-5EBE-426D-A4AC-FA5518B099DE}"/>
          </ac:spMkLst>
        </pc:spChg>
        <pc:spChg chg="add">
          <ac:chgData name="Jazmin Leona Dawes (2015980)" userId="S::2015980@student.uwtsd.ac.uk::fdc99597-4b04-4bf9-b5b4-7f6b823e46b7" providerId="AD" clId="Web-{9D2B423C-1A52-DE21-8F16-62F3A578DBC4}" dt="2021-10-21T10:02:09.034" v="688"/>
          <ac:spMkLst>
            <pc:docMk/>
            <pc:sldMk cId="1461255643" sldId="257"/>
            <ac:spMk id="59" creationId="{B453545A-B2D3-41EE-A91C-DBF43402DD43}"/>
          </ac:spMkLst>
        </pc:spChg>
        <pc:grpChg chg="add del">
          <ac:chgData name="Jazmin Leona Dawes (2015980)" userId="S::2015980@student.uwtsd.ac.uk::fdc99597-4b04-4bf9-b5b4-7f6b823e46b7" providerId="AD" clId="Web-{9D2B423C-1A52-DE21-8F16-62F3A578DBC4}" dt="2021-10-21T10:02:09.034" v="688"/>
          <ac:grpSpMkLst>
            <pc:docMk/>
            <pc:sldMk cId="1461255643" sldId="257"/>
            <ac:grpSpMk id="38" creationId="{F2C2A007-4AE9-49C4-B364-5FDF34596224}"/>
          </ac:grpSpMkLst>
        </pc:grpChg>
        <pc:grpChg chg="add">
          <ac:chgData name="Jazmin Leona Dawes (2015980)" userId="S::2015980@student.uwtsd.ac.uk::fdc99597-4b04-4bf9-b5b4-7f6b823e46b7" providerId="AD" clId="Web-{9D2B423C-1A52-DE21-8F16-62F3A578DBC4}" dt="2021-10-21T10:02:09.034" v="688"/>
          <ac:grpSpMkLst>
            <pc:docMk/>
            <pc:sldMk cId="1461255643" sldId="257"/>
            <ac:grpSpMk id="48" creationId="{F2C2A007-4AE9-49C4-B364-5FDF34596224}"/>
          </ac:grpSpMkLst>
        </pc:grpChg>
        <pc:grpChg chg="add del">
          <ac:chgData name="Jazmin Leona Dawes (2015980)" userId="S::2015980@student.uwtsd.ac.uk::fdc99597-4b04-4bf9-b5b4-7f6b823e46b7" providerId="AD" clId="Web-{9D2B423C-1A52-DE21-8F16-62F3A578DBC4}" dt="2021-10-21T10:02:09.018" v="687"/>
          <ac:grpSpMkLst>
            <pc:docMk/>
            <pc:sldMk cId="1461255643" sldId="257"/>
            <ac:grpSpMk id="55" creationId="{6A0ABFF7-3293-4EAC-9426-EBDCAA34D5E1}"/>
          </ac:grpSpMkLst>
        </pc:grpChg>
      </pc:sldChg>
      <pc:sldChg chg="addSp delSp modSp del mod modShow">
        <pc:chgData name="Jazmin Leona Dawes (2015980)" userId="S::2015980@student.uwtsd.ac.uk::fdc99597-4b04-4bf9-b5b4-7f6b823e46b7" providerId="AD" clId="Web-{9D2B423C-1A52-DE21-8F16-62F3A578DBC4}" dt="2021-10-21T10:22:18.374" v="756"/>
        <pc:sldMkLst>
          <pc:docMk/>
          <pc:sldMk cId="2083610655" sldId="258"/>
        </pc:sldMkLst>
        <pc:spChg chg="mod">
          <ac:chgData name="Jazmin Leona Dawes (2015980)" userId="S::2015980@student.uwtsd.ac.uk::fdc99597-4b04-4bf9-b5b4-7f6b823e46b7" providerId="AD" clId="Web-{9D2B423C-1A52-DE21-8F16-62F3A578DBC4}" dt="2021-10-21T10:02:35.988" v="690" actId="1076"/>
          <ac:spMkLst>
            <pc:docMk/>
            <pc:sldMk cId="2083610655" sldId="258"/>
            <ac:spMk id="2" creationId="{50BBE28A-6C62-46B2-81CD-B49DAF13440A}"/>
          </ac:spMkLst>
        </pc:spChg>
        <pc:spChg chg="mod">
          <ac:chgData name="Jazmin Leona Dawes (2015980)" userId="S::2015980@student.uwtsd.ac.uk::fdc99597-4b04-4bf9-b5b4-7f6b823e46b7" providerId="AD" clId="Web-{9D2B423C-1A52-DE21-8F16-62F3A578DBC4}" dt="2021-10-21T10:02:29.050" v="689" actId="14100"/>
          <ac:spMkLst>
            <pc:docMk/>
            <pc:sldMk cId="2083610655" sldId="258"/>
            <ac:spMk id="3" creationId="{5EB9E1CF-2FB6-4CDF-BB1C-A013F105FAB7}"/>
          </ac:spMkLst>
        </pc:spChg>
        <pc:spChg chg="add del mod">
          <ac:chgData name="Jazmin Leona Dawes (2015980)" userId="S::2015980@student.uwtsd.ac.uk::fdc99597-4b04-4bf9-b5b4-7f6b823e46b7" providerId="AD" clId="Web-{9D2B423C-1A52-DE21-8F16-62F3A578DBC4}" dt="2021-10-21T10:10:51.608" v="746"/>
          <ac:spMkLst>
            <pc:docMk/>
            <pc:sldMk cId="2083610655" sldId="258"/>
            <ac:spMk id="4" creationId="{21C7F088-03CA-4186-BA6F-F8467965168B}"/>
          </ac:spMkLst>
        </pc:spChg>
        <pc:spChg chg="add">
          <ac:chgData name="Jazmin Leona Dawes (2015980)" userId="S::2015980@student.uwtsd.ac.uk::fdc99597-4b04-4bf9-b5b4-7f6b823e46b7" providerId="AD" clId="Web-{9D2B423C-1A52-DE21-8F16-62F3A578DBC4}" dt="2021-10-21T10:00:18.844" v="683"/>
          <ac:spMkLst>
            <pc:docMk/>
            <pc:sldMk cId="2083610655" sldId="258"/>
            <ac:spMk id="5" creationId="{3C9699B2-6695-43A9-8C33-CF3F00A403AB}"/>
          </ac:spMkLst>
        </pc:spChg>
      </pc:sldChg>
      <pc:sldChg chg="addSp delSp modSp new mod setBg">
        <pc:chgData name="Jazmin Leona Dawes (2015980)" userId="S::2015980@student.uwtsd.ac.uk::fdc99597-4b04-4bf9-b5b4-7f6b823e46b7" providerId="AD" clId="Web-{9D2B423C-1A52-DE21-8F16-62F3A578DBC4}" dt="2021-10-21T21:45:11.861" v="972" actId="14100"/>
        <pc:sldMkLst>
          <pc:docMk/>
          <pc:sldMk cId="2065281744" sldId="259"/>
        </pc:sldMkLst>
        <pc:spChg chg="mod">
          <ac:chgData name="Jazmin Leona Dawes (2015980)" userId="S::2015980@student.uwtsd.ac.uk::fdc99597-4b04-4bf9-b5b4-7f6b823e46b7" providerId="AD" clId="Web-{9D2B423C-1A52-DE21-8F16-62F3A578DBC4}" dt="2021-10-21T21:45:06.986" v="971" actId="14100"/>
          <ac:spMkLst>
            <pc:docMk/>
            <pc:sldMk cId="2065281744" sldId="259"/>
            <ac:spMk id="2" creationId="{5E139734-E5AF-40C4-9DE1-1F83ADECFCAD}"/>
          </ac:spMkLst>
        </pc:spChg>
        <pc:spChg chg="del mod">
          <ac:chgData name="Jazmin Leona Dawes (2015980)" userId="S::2015980@student.uwtsd.ac.uk::fdc99597-4b04-4bf9-b5b4-7f6b823e46b7" providerId="AD" clId="Web-{9D2B423C-1A52-DE21-8F16-62F3A578DBC4}" dt="2021-10-21T10:03:44.942" v="693"/>
          <ac:spMkLst>
            <pc:docMk/>
            <pc:sldMk cId="2065281744" sldId="259"/>
            <ac:spMk id="3" creationId="{4B7819D6-FFF9-4902-A012-7E2A9013092D}"/>
          </ac:spMkLst>
        </pc:spChg>
        <pc:spChg chg="add mod">
          <ac:chgData name="Jazmin Leona Dawes (2015980)" userId="S::2015980@student.uwtsd.ac.uk::fdc99597-4b04-4bf9-b5b4-7f6b823e46b7" providerId="AD" clId="Web-{9D2B423C-1A52-DE21-8F16-62F3A578DBC4}" dt="2021-10-21T10:10:20.779" v="745" actId="14100"/>
          <ac:spMkLst>
            <pc:docMk/>
            <pc:sldMk cId="2065281744" sldId="259"/>
            <ac:spMk id="4" creationId="{A3375B47-E8CD-41A3-BEEA-F4A2478C9815}"/>
          </ac:spMkLst>
        </pc:spChg>
        <pc:spChg chg="add">
          <ac:chgData name="Jazmin Leona Dawes (2015980)" userId="S::2015980@student.uwtsd.ac.uk::fdc99597-4b04-4bf9-b5b4-7f6b823e46b7" providerId="AD" clId="Web-{9D2B423C-1A52-DE21-8F16-62F3A578DBC4}" dt="2021-10-21T10:03:44.942" v="693"/>
          <ac:spMkLst>
            <pc:docMk/>
            <pc:sldMk cId="2065281744" sldId="259"/>
            <ac:spMk id="5" creationId="{0BABF38A-8A0D-492E-BD20-6CF4D46B50BD}"/>
          </ac:spMkLst>
        </pc:spChg>
        <pc:spChg chg="add">
          <ac:chgData name="Jazmin Leona Dawes (2015980)" userId="S::2015980@student.uwtsd.ac.uk::fdc99597-4b04-4bf9-b5b4-7f6b823e46b7" providerId="AD" clId="Web-{9D2B423C-1A52-DE21-8F16-62F3A578DBC4}" dt="2021-10-21T10:03:44.942" v="693"/>
          <ac:spMkLst>
            <pc:docMk/>
            <pc:sldMk cId="2065281744" sldId="259"/>
            <ac:spMk id="7" creationId="{2D924463-4DB7-437D-85B1-7EE5042DE522}"/>
          </ac:spMkLst>
        </pc:spChg>
        <pc:spChg chg="add del">
          <ac:chgData name="Jazmin Leona Dawes (2015980)" userId="S::2015980@student.uwtsd.ac.uk::fdc99597-4b04-4bf9-b5b4-7f6b823e46b7" providerId="AD" clId="Web-{9D2B423C-1A52-DE21-8F16-62F3A578DBC4}" dt="2021-10-21T10:03:44.911" v="692"/>
          <ac:spMkLst>
            <pc:docMk/>
            <pc:sldMk cId="2065281744" sldId="259"/>
            <ac:spMk id="8" creationId="{8651CFA9-6065-4243-AC48-858E359780B1}"/>
          </ac:spMkLst>
        </pc:spChg>
        <pc:spChg chg="add del">
          <ac:chgData name="Jazmin Leona Dawes (2015980)" userId="S::2015980@student.uwtsd.ac.uk::fdc99597-4b04-4bf9-b5b4-7f6b823e46b7" providerId="AD" clId="Web-{9D2B423C-1A52-DE21-8F16-62F3A578DBC4}" dt="2021-10-21T10:03:44.911" v="692"/>
          <ac:spMkLst>
            <pc:docMk/>
            <pc:sldMk cId="2065281744" sldId="259"/>
            <ac:spMk id="10" creationId="{1DA57B7B-30D9-4515-9542-FFA699A3C8E8}"/>
          </ac:spMkLst>
        </pc:spChg>
        <pc:spChg chg="add">
          <ac:chgData name="Jazmin Leona Dawes (2015980)" userId="S::2015980@student.uwtsd.ac.uk::fdc99597-4b04-4bf9-b5b4-7f6b823e46b7" providerId="AD" clId="Web-{9D2B423C-1A52-DE21-8F16-62F3A578DBC4}" dt="2021-10-21T10:03:44.942" v="693"/>
          <ac:spMkLst>
            <pc:docMk/>
            <pc:sldMk cId="2065281744" sldId="259"/>
            <ac:spMk id="14" creationId="{4684E975-303E-47A8-B594-8B8635D99CF5}"/>
          </ac:spMkLst>
        </pc:spChg>
        <pc:spChg chg="add mod">
          <ac:chgData name="Jazmin Leona Dawes (2015980)" userId="S::2015980@student.uwtsd.ac.uk::fdc99597-4b04-4bf9-b5b4-7f6b823e46b7" providerId="AD" clId="Web-{9D2B423C-1A52-DE21-8F16-62F3A578DBC4}" dt="2021-10-21T21:43:52.890" v="960" actId="1076"/>
          <ac:spMkLst>
            <pc:docMk/>
            <pc:sldMk cId="2065281744" sldId="259"/>
            <ac:spMk id="19" creationId="{7A4BDEEF-FA5A-40D6-9BF3-235F07C33AB2}"/>
          </ac:spMkLst>
        </pc:spChg>
        <pc:spChg chg="add">
          <ac:chgData name="Jazmin Leona Dawes (2015980)" userId="S::2015980@student.uwtsd.ac.uk::fdc99597-4b04-4bf9-b5b4-7f6b823e46b7" providerId="AD" clId="Web-{9D2B423C-1A52-DE21-8F16-62F3A578DBC4}" dt="2021-10-21T10:03:44.942" v="693"/>
          <ac:spMkLst>
            <pc:docMk/>
            <pc:sldMk cId="2065281744" sldId="259"/>
            <ac:spMk id="20" creationId="{5619E882-12EA-4946-A93B-09E6EA13760F}"/>
          </ac:spMkLst>
        </pc:spChg>
        <pc:spChg chg="add">
          <ac:chgData name="Jazmin Leona Dawes (2015980)" userId="S::2015980@student.uwtsd.ac.uk::fdc99597-4b04-4bf9-b5b4-7f6b823e46b7" providerId="AD" clId="Web-{9D2B423C-1A52-DE21-8F16-62F3A578DBC4}" dt="2021-10-21T10:03:44.942" v="693"/>
          <ac:spMkLst>
            <pc:docMk/>
            <pc:sldMk cId="2065281744" sldId="259"/>
            <ac:spMk id="22" creationId="{C0C5CD6C-C668-4B17-BFAF-532384BCB938}"/>
          </ac:spMkLst>
        </pc:spChg>
        <pc:grpChg chg="add del">
          <ac:chgData name="Jazmin Leona Dawes (2015980)" userId="S::2015980@student.uwtsd.ac.uk::fdc99597-4b04-4bf9-b5b4-7f6b823e46b7" providerId="AD" clId="Web-{9D2B423C-1A52-DE21-8F16-62F3A578DBC4}" dt="2021-10-21T10:03:44.911" v="692"/>
          <ac:grpSpMkLst>
            <pc:docMk/>
            <pc:sldMk cId="2065281744" sldId="259"/>
            <ac:grpSpMk id="12" creationId="{DB2F975E-DA49-4702-8C47-1C492A7A848E}"/>
          </ac:grpSpMkLst>
        </pc:grpChg>
        <pc:grpChg chg="add">
          <ac:chgData name="Jazmin Leona Dawes (2015980)" userId="S::2015980@student.uwtsd.ac.uk::fdc99597-4b04-4bf9-b5b4-7f6b823e46b7" providerId="AD" clId="Web-{9D2B423C-1A52-DE21-8F16-62F3A578DBC4}" dt="2021-10-21T10:03:44.942" v="693"/>
          <ac:grpSpMkLst>
            <pc:docMk/>
            <pc:sldMk cId="2065281744" sldId="259"/>
            <ac:grpSpMk id="16" creationId="{80077833-8B68-4C70-971A-2B043CF0BBEE}"/>
          </ac:grpSpMkLst>
        </pc:grpChg>
        <pc:picChg chg="add mod">
          <ac:chgData name="Jazmin Leona Dawes (2015980)" userId="S::2015980@student.uwtsd.ac.uk::fdc99597-4b04-4bf9-b5b4-7f6b823e46b7" providerId="AD" clId="Web-{9D2B423C-1A52-DE21-8F16-62F3A578DBC4}" dt="2021-10-21T21:45:11.861" v="972" actId="14100"/>
          <ac:picMkLst>
            <pc:docMk/>
            <pc:sldMk cId="2065281744" sldId="259"/>
            <ac:picMk id="3" creationId="{EC46839D-8ACC-42B7-A399-4D58F06EA8F4}"/>
          </ac:picMkLst>
        </pc:picChg>
        <pc:picChg chg="add">
          <ac:chgData name="Jazmin Leona Dawes (2015980)" userId="S::2015980@student.uwtsd.ac.uk::fdc99597-4b04-4bf9-b5b4-7f6b823e46b7" providerId="AD" clId="Web-{9D2B423C-1A52-DE21-8F16-62F3A578DBC4}" dt="2021-10-21T10:03:44.942" v="693"/>
          <ac:picMkLst>
            <pc:docMk/>
            <pc:sldMk cId="2065281744" sldId="259"/>
            <ac:picMk id="6" creationId="{BC526B7A-4801-4FD1-95C8-03AF22629E87}"/>
          </ac:picMkLst>
        </pc:picChg>
        <pc:picChg chg="add del mod">
          <ac:chgData name="Jazmin Leona Dawes (2015980)" userId="S::2015980@student.uwtsd.ac.uk::fdc99597-4b04-4bf9-b5b4-7f6b823e46b7" providerId="AD" clId="Web-{9D2B423C-1A52-DE21-8F16-62F3A578DBC4}" dt="2021-10-21T21:01:00.943" v="872"/>
          <ac:picMkLst>
            <pc:docMk/>
            <pc:sldMk cId="2065281744" sldId="259"/>
            <ac:picMk id="9" creationId="{99759CE5-F84A-4000-AEC4-E8A2D8FB6B6A}"/>
          </ac:picMkLst>
        </pc:picChg>
      </pc:sldChg>
      <pc:sldChg chg="addSp delSp modSp new mod setBg">
        <pc:chgData name="Jazmin Leona Dawes (2015980)" userId="S::2015980@student.uwtsd.ac.uk::fdc99597-4b04-4bf9-b5b4-7f6b823e46b7" providerId="AD" clId="Web-{9D2B423C-1A52-DE21-8F16-62F3A578DBC4}" dt="2021-10-21T22:10:29.547" v="996"/>
        <pc:sldMkLst>
          <pc:docMk/>
          <pc:sldMk cId="612043114" sldId="260"/>
        </pc:sldMkLst>
        <pc:spChg chg="mod">
          <ac:chgData name="Jazmin Leona Dawes (2015980)" userId="S::2015980@student.uwtsd.ac.uk::fdc99597-4b04-4bf9-b5b4-7f6b823e46b7" providerId="AD" clId="Web-{9D2B423C-1A52-DE21-8F16-62F3A578DBC4}" dt="2021-10-21T21:59:26.309" v="978" actId="20577"/>
          <ac:spMkLst>
            <pc:docMk/>
            <pc:sldMk cId="612043114" sldId="260"/>
            <ac:spMk id="2" creationId="{FA1109FD-772B-4480-8F29-58B9DABC1B05}"/>
          </ac:spMkLst>
        </pc:spChg>
        <pc:spChg chg="del">
          <ac:chgData name="Jazmin Leona Dawes (2015980)" userId="S::2015980@student.uwtsd.ac.uk::fdc99597-4b04-4bf9-b5b4-7f6b823e46b7" providerId="AD" clId="Web-{9D2B423C-1A52-DE21-8F16-62F3A578DBC4}" dt="2021-10-21T12:15:43.800" v="771"/>
          <ac:spMkLst>
            <pc:docMk/>
            <pc:sldMk cId="612043114" sldId="260"/>
            <ac:spMk id="3" creationId="{888C5F54-279D-46C8-9959-C160F327C910}"/>
          </ac:spMkLst>
        </pc:spChg>
        <pc:spChg chg="add del mod">
          <ac:chgData name="Jazmin Leona Dawes (2015980)" userId="S::2015980@student.uwtsd.ac.uk::fdc99597-4b04-4bf9-b5b4-7f6b823e46b7" providerId="AD" clId="Web-{9D2B423C-1A52-DE21-8F16-62F3A578DBC4}" dt="2021-10-21T22:10:29.547" v="996"/>
          <ac:spMkLst>
            <pc:docMk/>
            <pc:sldMk cId="612043114" sldId="260"/>
            <ac:spMk id="4" creationId="{1E80F68B-88B5-4CD2-AE5D-ECC3620F8BC2}"/>
          </ac:spMkLst>
        </pc:spChg>
        <pc:spChg chg="add">
          <ac:chgData name="Jazmin Leona Dawes (2015980)" userId="S::2015980@student.uwtsd.ac.uk::fdc99597-4b04-4bf9-b5b4-7f6b823e46b7" providerId="AD" clId="Web-{9D2B423C-1A52-DE21-8F16-62F3A578DBC4}" dt="2021-10-21T12:15:43.800" v="771"/>
          <ac:spMkLst>
            <pc:docMk/>
            <pc:sldMk cId="612043114" sldId="260"/>
            <ac:spMk id="8" creationId="{0BABF38A-8A0D-492E-BD20-6CF4D46B50BD}"/>
          </ac:spMkLst>
        </pc:spChg>
        <pc:spChg chg="add">
          <ac:chgData name="Jazmin Leona Dawes (2015980)" userId="S::2015980@student.uwtsd.ac.uk::fdc99597-4b04-4bf9-b5b4-7f6b823e46b7" providerId="AD" clId="Web-{9D2B423C-1A52-DE21-8F16-62F3A578DBC4}" dt="2021-10-21T12:15:43.800" v="771"/>
          <ac:spMkLst>
            <pc:docMk/>
            <pc:sldMk cId="612043114" sldId="260"/>
            <ac:spMk id="12" creationId="{2D924463-4DB7-437D-85B1-7EE5042DE522}"/>
          </ac:spMkLst>
        </pc:spChg>
        <pc:spChg chg="add">
          <ac:chgData name="Jazmin Leona Dawes (2015980)" userId="S::2015980@student.uwtsd.ac.uk::fdc99597-4b04-4bf9-b5b4-7f6b823e46b7" providerId="AD" clId="Web-{9D2B423C-1A52-DE21-8F16-62F3A578DBC4}" dt="2021-10-21T12:15:43.800" v="771"/>
          <ac:spMkLst>
            <pc:docMk/>
            <pc:sldMk cId="612043114" sldId="260"/>
            <ac:spMk id="14" creationId="{4684E975-303E-47A8-B594-8B8635D99CF5}"/>
          </ac:spMkLst>
        </pc:spChg>
        <pc:spChg chg="add">
          <ac:chgData name="Jazmin Leona Dawes (2015980)" userId="S::2015980@student.uwtsd.ac.uk::fdc99597-4b04-4bf9-b5b4-7f6b823e46b7" providerId="AD" clId="Web-{9D2B423C-1A52-DE21-8F16-62F3A578DBC4}" dt="2021-10-21T12:15:43.800" v="771"/>
          <ac:spMkLst>
            <pc:docMk/>
            <pc:sldMk cId="612043114" sldId="260"/>
            <ac:spMk id="20" creationId="{5619E882-12EA-4946-A93B-09E6EA13760F}"/>
          </ac:spMkLst>
        </pc:spChg>
        <pc:spChg chg="add">
          <ac:chgData name="Jazmin Leona Dawes (2015980)" userId="S::2015980@student.uwtsd.ac.uk::fdc99597-4b04-4bf9-b5b4-7f6b823e46b7" providerId="AD" clId="Web-{9D2B423C-1A52-DE21-8F16-62F3A578DBC4}" dt="2021-10-21T12:15:43.800" v="771"/>
          <ac:spMkLst>
            <pc:docMk/>
            <pc:sldMk cId="612043114" sldId="260"/>
            <ac:spMk id="22" creationId="{C0C5CD6C-C668-4B17-BFAF-532384BCB938}"/>
          </ac:spMkLst>
        </pc:spChg>
        <pc:grpChg chg="add">
          <ac:chgData name="Jazmin Leona Dawes (2015980)" userId="S::2015980@student.uwtsd.ac.uk::fdc99597-4b04-4bf9-b5b4-7f6b823e46b7" providerId="AD" clId="Web-{9D2B423C-1A52-DE21-8F16-62F3A578DBC4}" dt="2021-10-21T12:15:43.800" v="771"/>
          <ac:grpSpMkLst>
            <pc:docMk/>
            <pc:sldMk cId="612043114" sldId="260"/>
            <ac:grpSpMk id="16" creationId="{80077833-8B68-4C70-971A-2B043CF0BBEE}"/>
          </ac:grpSpMkLst>
        </pc:grpChg>
        <pc:picChg chg="add del mod">
          <ac:chgData name="Jazmin Leona Dawes (2015980)" userId="S::2015980@student.uwtsd.ac.uk::fdc99597-4b04-4bf9-b5b4-7f6b823e46b7" providerId="AD" clId="Web-{9D2B423C-1A52-DE21-8F16-62F3A578DBC4}" dt="2021-10-21T21:46:35.286" v="973"/>
          <ac:picMkLst>
            <pc:docMk/>
            <pc:sldMk cId="612043114" sldId="260"/>
            <ac:picMk id="3" creationId="{282C8495-8814-4702-8F1C-310DBCA042B0}"/>
          </ac:picMkLst>
        </pc:picChg>
        <pc:picChg chg="add">
          <ac:chgData name="Jazmin Leona Dawes (2015980)" userId="S::2015980@student.uwtsd.ac.uk::fdc99597-4b04-4bf9-b5b4-7f6b823e46b7" providerId="AD" clId="Web-{9D2B423C-1A52-DE21-8F16-62F3A578DBC4}" dt="2021-10-21T12:15:43.800" v="771"/>
          <ac:picMkLst>
            <pc:docMk/>
            <pc:sldMk cId="612043114" sldId="260"/>
            <ac:picMk id="10" creationId="{BC526B7A-4801-4FD1-95C8-03AF22629E87}"/>
          </ac:picMkLst>
        </pc:picChg>
      </pc:sldChg>
      <pc:sldChg chg="addSp modSp new del mod setBg">
        <pc:chgData name="Jazmin Leona Dawes (2015980)" userId="S::2015980@student.uwtsd.ac.uk::fdc99597-4b04-4bf9-b5b4-7f6b823e46b7" providerId="AD" clId="Web-{9D2B423C-1A52-DE21-8F16-62F3A578DBC4}" dt="2021-10-21T12:14:54.797" v="769"/>
        <pc:sldMkLst>
          <pc:docMk/>
          <pc:sldMk cId="3548407000" sldId="260"/>
        </pc:sldMkLst>
        <pc:spChg chg="mod">
          <ac:chgData name="Jazmin Leona Dawes (2015980)" userId="S::2015980@student.uwtsd.ac.uk::fdc99597-4b04-4bf9-b5b4-7f6b823e46b7" providerId="AD" clId="Web-{9D2B423C-1A52-DE21-8F16-62F3A578DBC4}" dt="2021-10-21T11:10:56.477" v="761"/>
          <ac:spMkLst>
            <pc:docMk/>
            <pc:sldMk cId="3548407000" sldId="260"/>
            <ac:spMk id="2" creationId="{039C04FC-3552-49F6-8AC8-671CCC595722}"/>
          </ac:spMkLst>
        </pc:spChg>
        <pc:spChg chg="mod">
          <ac:chgData name="Jazmin Leona Dawes (2015980)" userId="S::2015980@student.uwtsd.ac.uk::fdc99597-4b04-4bf9-b5b4-7f6b823e46b7" providerId="AD" clId="Web-{9D2B423C-1A52-DE21-8F16-62F3A578DBC4}" dt="2021-10-21T11:11:18.775" v="764" actId="20577"/>
          <ac:spMkLst>
            <pc:docMk/>
            <pc:sldMk cId="3548407000" sldId="260"/>
            <ac:spMk id="3" creationId="{8A090E48-E76B-49AF-9E28-78EB06E7E6D3}"/>
          </ac:spMkLst>
        </pc:spChg>
        <pc:spChg chg="add">
          <ac:chgData name="Jazmin Leona Dawes (2015980)" userId="S::2015980@student.uwtsd.ac.uk::fdc99597-4b04-4bf9-b5b4-7f6b823e46b7" providerId="AD" clId="Web-{9D2B423C-1A52-DE21-8F16-62F3A578DBC4}" dt="2021-10-21T11:10:56.477" v="761"/>
          <ac:spMkLst>
            <pc:docMk/>
            <pc:sldMk cId="3548407000" sldId="260"/>
            <ac:spMk id="8" creationId="{8651CFA9-6065-4243-AC48-858E359780B1}"/>
          </ac:spMkLst>
        </pc:spChg>
        <pc:spChg chg="add">
          <ac:chgData name="Jazmin Leona Dawes (2015980)" userId="S::2015980@student.uwtsd.ac.uk::fdc99597-4b04-4bf9-b5b4-7f6b823e46b7" providerId="AD" clId="Web-{9D2B423C-1A52-DE21-8F16-62F3A578DBC4}" dt="2021-10-21T11:10:56.477" v="761"/>
          <ac:spMkLst>
            <pc:docMk/>
            <pc:sldMk cId="3548407000" sldId="260"/>
            <ac:spMk id="10" creationId="{7462BFBC-0E19-4E6F-B0C7-CD5C519BC311}"/>
          </ac:spMkLst>
        </pc:spChg>
        <pc:spChg chg="add">
          <ac:chgData name="Jazmin Leona Dawes (2015980)" userId="S::2015980@student.uwtsd.ac.uk::fdc99597-4b04-4bf9-b5b4-7f6b823e46b7" providerId="AD" clId="Web-{9D2B423C-1A52-DE21-8F16-62F3A578DBC4}" dt="2021-10-21T11:10:56.477" v="761"/>
          <ac:spMkLst>
            <pc:docMk/>
            <pc:sldMk cId="3548407000" sldId="260"/>
            <ac:spMk id="16" creationId="{D813CD98-5EBE-426D-A4AC-FA5518B099DE}"/>
          </ac:spMkLst>
        </pc:spChg>
        <pc:spChg chg="add">
          <ac:chgData name="Jazmin Leona Dawes (2015980)" userId="S::2015980@student.uwtsd.ac.uk::fdc99597-4b04-4bf9-b5b4-7f6b823e46b7" providerId="AD" clId="Web-{9D2B423C-1A52-DE21-8F16-62F3A578DBC4}" dt="2021-10-21T11:10:56.477" v="761"/>
          <ac:spMkLst>
            <pc:docMk/>
            <pc:sldMk cId="3548407000" sldId="260"/>
            <ac:spMk id="18" creationId="{B453545A-B2D3-41EE-A91C-DBF43402DD43}"/>
          </ac:spMkLst>
        </pc:spChg>
        <pc:grpChg chg="add">
          <ac:chgData name="Jazmin Leona Dawes (2015980)" userId="S::2015980@student.uwtsd.ac.uk::fdc99597-4b04-4bf9-b5b4-7f6b823e46b7" providerId="AD" clId="Web-{9D2B423C-1A52-DE21-8F16-62F3A578DBC4}" dt="2021-10-21T11:10:56.477" v="761"/>
          <ac:grpSpMkLst>
            <pc:docMk/>
            <pc:sldMk cId="3548407000" sldId="260"/>
            <ac:grpSpMk id="12" creationId="{F2C2A007-4AE9-49C4-B364-5FDF34596224}"/>
          </ac:grpSpMkLst>
        </pc:grpChg>
      </pc:sldChg>
      <pc:sldChg chg="addSp modSp new del mod setBg">
        <pc:chgData name="Jazmin Leona Dawes (2015980)" userId="S::2015980@student.uwtsd.ac.uk::fdc99597-4b04-4bf9-b5b4-7f6b823e46b7" providerId="AD" clId="Web-{9D2B423C-1A52-DE21-8F16-62F3A578DBC4}" dt="2021-10-21T11:09:31.049" v="759"/>
        <pc:sldMkLst>
          <pc:docMk/>
          <pc:sldMk cId="3641446803" sldId="260"/>
        </pc:sldMkLst>
        <pc:spChg chg="mod">
          <ac:chgData name="Jazmin Leona Dawes (2015980)" userId="S::2015980@student.uwtsd.ac.uk::fdc99597-4b04-4bf9-b5b4-7f6b823e46b7" providerId="AD" clId="Web-{9D2B423C-1A52-DE21-8F16-62F3A578DBC4}" dt="2021-10-21T10:22:52.015" v="758"/>
          <ac:spMkLst>
            <pc:docMk/>
            <pc:sldMk cId="3641446803" sldId="260"/>
            <ac:spMk id="2" creationId="{DDB45688-A4E1-47F1-84DB-6A0088388BEF}"/>
          </ac:spMkLst>
        </pc:spChg>
        <pc:spChg chg="mod">
          <ac:chgData name="Jazmin Leona Dawes (2015980)" userId="S::2015980@student.uwtsd.ac.uk::fdc99597-4b04-4bf9-b5b4-7f6b823e46b7" providerId="AD" clId="Web-{9D2B423C-1A52-DE21-8F16-62F3A578DBC4}" dt="2021-10-21T10:22:52.015" v="758"/>
          <ac:spMkLst>
            <pc:docMk/>
            <pc:sldMk cId="3641446803" sldId="260"/>
            <ac:spMk id="3" creationId="{AFE822C8-29D4-4CC7-9A51-1837DD7AAB34}"/>
          </ac:spMkLst>
        </pc:spChg>
        <pc:spChg chg="add">
          <ac:chgData name="Jazmin Leona Dawes (2015980)" userId="S::2015980@student.uwtsd.ac.uk::fdc99597-4b04-4bf9-b5b4-7f6b823e46b7" providerId="AD" clId="Web-{9D2B423C-1A52-DE21-8F16-62F3A578DBC4}" dt="2021-10-21T10:22:52.015" v="758"/>
          <ac:spMkLst>
            <pc:docMk/>
            <pc:sldMk cId="3641446803" sldId="260"/>
            <ac:spMk id="8" creationId="{8651CFA9-6065-4243-AC48-858E359780B1}"/>
          </ac:spMkLst>
        </pc:spChg>
        <pc:spChg chg="add">
          <ac:chgData name="Jazmin Leona Dawes (2015980)" userId="S::2015980@student.uwtsd.ac.uk::fdc99597-4b04-4bf9-b5b4-7f6b823e46b7" providerId="AD" clId="Web-{9D2B423C-1A52-DE21-8F16-62F3A578DBC4}" dt="2021-10-21T10:22:52.015" v="758"/>
          <ac:spMkLst>
            <pc:docMk/>
            <pc:sldMk cId="3641446803" sldId="260"/>
            <ac:spMk id="10" creationId="{7462BFBC-0E19-4E6F-B0C7-CD5C519BC311}"/>
          </ac:spMkLst>
        </pc:spChg>
        <pc:spChg chg="add">
          <ac:chgData name="Jazmin Leona Dawes (2015980)" userId="S::2015980@student.uwtsd.ac.uk::fdc99597-4b04-4bf9-b5b4-7f6b823e46b7" providerId="AD" clId="Web-{9D2B423C-1A52-DE21-8F16-62F3A578DBC4}" dt="2021-10-21T10:22:52.015" v="758"/>
          <ac:spMkLst>
            <pc:docMk/>
            <pc:sldMk cId="3641446803" sldId="260"/>
            <ac:spMk id="16" creationId="{D813CD98-5EBE-426D-A4AC-FA5518B099DE}"/>
          </ac:spMkLst>
        </pc:spChg>
        <pc:spChg chg="add">
          <ac:chgData name="Jazmin Leona Dawes (2015980)" userId="S::2015980@student.uwtsd.ac.uk::fdc99597-4b04-4bf9-b5b4-7f6b823e46b7" providerId="AD" clId="Web-{9D2B423C-1A52-DE21-8F16-62F3A578DBC4}" dt="2021-10-21T10:22:52.015" v="758"/>
          <ac:spMkLst>
            <pc:docMk/>
            <pc:sldMk cId="3641446803" sldId="260"/>
            <ac:spMk id="18" creationId="{B453545A-B2D3-41EE-A91C-DBF43402DD43}"/>
          </ac:spMkLst>
        </pc:spChg>
        <pc:grpChg chg="add">
          <ac:chgData name="Jazmin Leona Dawes (2015980)" userId="S::2015980@student.uwtsd.ac.uk::fdc99597-4b04-4bf9-b5b4-7f6b823e46b7" providerId="AD" clId="Web-{9D2B423C-1A52-DE21-8F16-62F3A578DBC4}" dt="2021-10-21T10:22:52.015" v="758"/>
          <ac:grpSpMkLst>
            <pc:docMk/>
            <pc:sldMk cId="3641446803" sldId="260"/>
            <ac:grpSpMk id="12" creationId="{F2C2A007-4AE9-49C4-B364-5FDF34596224}"/>
          </ac:grpSpMkLst>
        </pc:grpChg>
      </pc:sldChg>
      <pc:sldChg chg="addSp delSp modSp new mod setBg">
        <pc:chgData name="Jazmin Leona Dawes (2015980)" userId="S::2015980@student.uwtsd.ac.uk::fdc99597-4b04-4bf9-b5b4-7f6b823e46b7" providerId="AD" clId="Web-{9D2B423C-1A52-DE21-8F16-62F3A578DBC4}" dt="2021-10-21T22:11:42.362" v="1008" actId="1076"/>
        <pc:sldMkLst>
          <pc:docMk/>
          <pc:sldMk cId="2161084431" sldId="261"/>
        </pc:sldMkLst>
        <pc:spChg chg="mod">
          <ac:chgData name="Jazmin Leona Dawes (2015980)" userId="S::2015980@student.uwtsd.ac.uk::fdc99597-4b04-4bf9-b5b4-7f6b823e46b7" providerId="AD" clId="Web-{9D2B423C-1A52-DE21-8F16-62F3A578DBC4}" dt="2021-10-21T21:17:31.509" v="916" actId="14100"/>
          <ac:spMkLst>
            <pc:docMk/>
            <pc:sldMk cId="2161084431" sldId="261"/>
            <ac:spMk id="2" creationId="{19BAAC1D-E1CC-4771-99C8-36BC96D3BD35}"/>
          </ac:spMkLst>
        </pc:spChg>
        <pc:spChg chg="del mod">
          <ac:chgData name="Jazmin Leona Dawes (2015980)" userId="S::2015980@student.uwtsd.ac.uk::fdc99597-4b04-4bf9-b5b4-7f6b823e46b7" providerId="AD" clId="Web-{9D2B423C-1A52-DE21-8F16-62F3A578DBC4}" dt="2021-10-21T21:18:23.901" v="919"/>
          <ac:spMkLst>
            <pc:docMk/>
            <pc:sldMk cId="2161084431" sldId="261"/>
            <ac:spMk id="3" creationId="{56622DE1-2C4B-4A19-A23C-C0481914359B}"/>
          </ac:spMkLst>
        </pc:spChg>
        <pc:spChg chg="add mod">
          <ac:chgData name="Jazmin Leona Dawes (2015980)" userId="S::2015980@student.uwtsd.ac.uk::fdc99597-4b04-4bf9-b5b4-7f6b823e46b7" providerId="AD" clId="Web-{9D2B423C-1A52-DE21-8F16-62F3A578DBC4}" dt="2021-10-21T21:25:53.789" v="953" actId="20577"/>
          <ac:spMkLst>
            <pc:docMk/>
            <pc:sldMk cId="2161084431" sldId="261"/>
            <ac:spMk id="4" creationId="{CC105C71-2A25-4FA7-868D-26D43255D876}"/>
          </ac:spMkLst>
        </pc:spChg>
        <pc:spChg chg="add mod">
          <ac:chgData name="Jazmin Leona Dawes (2015980)" userId="S::2015980@student.uwtsd.ac.uk::fdc99597-4b04-4bf9-b5b4-7f6b823e46b7" providerId="AD" clId="Web-{9D2B423C-1A52-DE21-8F16-62F3A578DBC4}" dt="2021-10-21T22:11:42.362" v="1008" actId="1076"/>
          <ac:spMkLst>
            <pc:docMk/>
            <pc:sldMk cId="2161084431" sldId="261"/>
            <ac:spMk id="6" creationId="{27EAA30F-1EBD-42D6-9568-01E8B517835A}"/>
          </ac:spMkLst>
        </pc:spChg>
        <pc:spChg chg="add">
          <ac:chgData name="Jazmin Leona Dawes (2015980)" userId="S::2015980@student.uwtsd.ac.uk::fdc99597-4b04-4bf9-b5b4-7f6b823e46b7" providerId="AD" clId="Web-{9D2B423C-1A52-DE21-8F16-62F3A578DBC4}" dt="2021-10-21T20:58:23.579" v="869"/>
          <ac:spMkLst>
            <pc:docMk/>
            <pc:sldMk cId="2161084431" sldId="261"/>
            <ac:spMk id="8" creationId="{8651CFA9-6065-4243-AC48-858E359780B1}"/>
          </ac:spMkLst>
        </pc:spChg>
        <pc:spChg chg="add mod">
          <ac:chgData name="Jazmin Leona Dawes (2015980)" userId="S::2015980@student.uwtsd.ac.uk::fdc99597-4b04-4bf9-b5b4-7f6b823e46b7" providerId="AD" clId="Web-{9D2B423C-1A52-DE21-8F16-62F3A578DBC4}" dt="2021-10-21T21:24:58.319" v="947" actId="1076"/>
          <ac:spMkLst>
            <pc:docMk/>
            <pc:sldMk cId="2161084431" sldId="261"/>
            <ac:spMk id="9" creationId="{A4B5D47E-903F-474B-A01C-555198A567A0}"/>
          </ac:spMkLst>
        </pc:spChg>
        <pc:spChg chg="add">
          <ac:chgData name="Jazmin Leona Dawes (2015980)" userId="S::2015980@student.uwtsd.ac.uk::fdc99597-4b04-4bf9-b5b4-7f6b823e46b7" providerId="AD" clId="Web-{9D2B423C-1A52-DE21-8F16-62F3A578DBC4}" dt="2021-10-21T20:58:23.579" v="869"/>
          <ac:spMkLst>
            <pc:docMk/>
            <pc:sldMk cId="2161084431" sldId="261"/>
            <ac:spMk id="10" creationId="{7462BFBC-0E19-4E6F-B0C7-CD5C519BC311}"/>
          </ac:spMkLst>
        </pc:spChg>
        <pc:spChg chg="add">
          <ac:chgData name="Jazmin Leona Dawes (2015980)" userId="S::2015980@student.uwtsd.ac.uk::fdc99597-4b04-4bf9-b5b4-7f6b823e46b7" providerId="AD" clId="Web-{9D2B423C-1A52-DE21-8F16-62F3A578DBC4}" dt="2021-10-21T20:58:23.579" v="869"/>
          <ac:spMkLst>
            <pc:docMk/>
            <pc:sldMk cId="2161084431" sldId="261"/>
            <ac:spMk id="16" creationId="{D813CD98-5EBE-426D-A4AC-FA5518B099DE}"/>
          </ac:spMkLst>
        </pc:spChg>
        <pc:spChg chg="add mod">
          <ac:chgData name="Jazmin Leona Dawes (2015980)" userId="S::2015980@student.uwtsd.ac.uk::fdc99597-4b04-4bf9-b5b4-7f6b823e46b7" providerId="AD" clId="Web-{9D2B423C-1A52-DE21-8F16-62F3A578DBC4}" dt="2021-10-21T22:08:22.325" v="991" actId="1076"/>
          <ac:spMkLst>
            <pc:docMk/>
            <pc:sldMk cId="2161084431" sldId="261"/>
            <ac:spMk id="17" creationId="{1DE9F14C-1881-4E6F-B71E-245DEEE7C6E8}"/>
          </ac:spMkLst>
        </pc:spChg>
        <pc:spChg chg="add">
          <ac:chgData name="Jazmin Leona Dawes (2015980)" userId="S::2015980@student.uwtsd.ac.uk::fdc99597-4b04-4bf9-b5b4-7f6b823e46b7" providerId="AD" clId="Web-{9D2B423C-1A52-DE21-8F16-62F3A578DBC4}" dt="2021-10-21T20:58:23.579" v="869"/>
          <ac:spMkLst>
            <pc:docMk/>
            <pc:sldMk cId="2161084431" sldId="261"/>
            <ac:spMk id="18" creationId="{B453545A-B2D3-41EE-A91C-DBF43402DD43}"/>
          </ac:spMkLst>
        </pc:spChg>
        <pc:spChg chg="add del mod">
          <ac:chgData name="Jazmin Leona Dawes (2015980)" userId="S::2015980@student.uwtsd.ac.uk::fdc99597-4b04-4bf9-b5b4-7f6b823e46b7" providerId="AD" clId="Web-{9D2B423C-1A52-DE21-8F16-62F3A578DBC4}" dt="2021-10-21T22:11:01.829" v="1001"/>
          <ac:spMkLst>
            <pc:docMk/>
            <pc:sldMk cId="2161084431" sldId="261"/>
            <ac:spMk id="19" creationId="{D27DAC79-C55E-4E34-A728-4D93D953BAF5}"/>
          </ac:spMkLst>
        </pc:spChg>
        <pc:spChg chg="add mod">
          <ac:chgData name="Jazmin Leona Dawes (2015980)" userId="S::2015980@student.uwtsd.ac.uk::fdc99597-4b04-4bf9-b5b4-7f6b823e46b7" providerId="AD" clId="Web-{9D2B423C-1A52-DE21-8F16-62F3A578DBC4}" dt="2021-10-21T22:10:50.017" v="999" actId="1076"/>
          <ac:spMkLst>
            <pc:docMk/>
            <pc:sldMk cId="2161084431" sldId="261"/>
            <ac:spMk id="20" creationId="{D27DAC79-C55E-4E34-A728-4D93D953BAF5}"/>
          </ac:spMkLst>
        </pc:spChg>
        <pc:grpChg chg="add">
          <ac:chgData name="Jazmin Leona Dawes (2015980)" userId="S::2015980@student.uwtsd.ac.uk::fdc99597-4b04-4bf9-b5b4-7f6b823e46b7" providerId="AD" clId="Web-{9D2B423C-1A52-DE21-8F16-62F3A578DBC4}" dt="2021-10-21T20:58:23.579" v="869"/>
          <ac:grpSpMkLst>
            <pc:docMk/>
            <pc:sldMk cId="2161084431" sldId="261"/>
            <ac:grpSpMk id="12" creationId="{F2C2A007-4AE9-49C4-B364-5FDF34596224}"/>
          </ac:grpSpMkLst>
        </pc:grpChg>
        <pc:picChg chg="add mod">
          <ac:chgData name="Jazmin Leona Dawes (2015980)" userId="S::2015980@student.uwtsd.ac.uk::fdc99597-4b04-4bf9-b5b4-7f6b823e46b7" providerId="AD" clId="Web-{9D2B423C-1A52-DE21-8F16-62F3A578DBC4}" dt="2021-10-21T22:11:32.580" v="1005" actId="1076"/>
          <ac:picMkLst>
            <pc:docMk/>
            <pc:sldMk cId="2161084431" sldId="261"/>
            <ac:picMk id="11" creationId="{69B92471-5324-4355-9F48-AE0B84F7E679}"/>
          </ac:picMkLst>
        </pc:picChg>
        <pc:cxnChg chg="add mod">
          <ac:chgData name="Jazmin Leona Dawes (2015980)" userId="S::2015980@student.uwtsd.ac.uk::fdc99597-4b04-4bf9-b5b4-7f6b823e46b7" providerId="AD" clId="Web-{9D2B423C-1A52-DE21-8F16-62F3A578DBC4}" dt="2021-10-21T21:18:56.730" v="923" actId="14100"/>
          <ac:cxnSpMkLst>
            <pc:docMk/>
            <pc:sldMk cId="2161084431" sldId="261"/>
            <ac:cxnSpMk id="5" creationId="{DD360FF1-CD6E-46C4-8C3F-D65E3C4C0DD7}"/>
          </ac:cxnSpMkLst>
        </pc:cxnChg>
        <pc:cxnChg chg="add mod">
          <ac:chgData name="Jazmin Leona Dawes (2015980)" userId="S::2015980@student.uwtsd.ac.uk::fdc99597-4b04-4bf9-b5b4-7f6b823e46b7" providerId="AD" clId="Web-{9D2B423C-1A52-DE21-8F16-62F3A578DBC4}" dt="2021-10-21T21:23:43.629" v="930" actId="1076"/>
          <ac:cxnSpMkLst>
            <pc:docMk/>
            <pc:sldMk cId="2161084431" sldId="261"/>
            <ac:cxnSpMk id="7" creationId="{7AD1B941-66F6-4C3A-AABF-6E301F6CCBB9}"/>
          </ac:cxnSpMkLst>
        </pc:cxnChg>
        <pc:cxnChg chg="add mod">
          <ac:chgData name="Jazmin Leona Dawes (2015980)" userId="S::2015980@student.uwtsd.ac.uk::fdc99597-4b04-4bf9-b5b4-7f6b823e46b7" providerId="AD" clId="Web-{9D2B423C-1A52-DE21-8F16-62F3A578DBC4}" dt="2021-10-21T22:07:41.824" v="984" actId="1076"/>
          <ac:cxnSpMkLst>
            <pc:docMk/>
            <pc:sldMk cId="2161084431" sldId="261"/>
            <ac:cxnSpMk id="15" creationId="{C2CB85BE-50A1-47C1-B170-2E4F5C8FB414}"/>
          </ac:cxnSpMkLst>
        </pc:cxnChg>
      </pc:sldChg>
    </pc:docChg>
  </pc:docChgLst>
  <pc:docChgLst>
    <pc:chgData name="Jazmin Leona Dawes (2015980)" userId="S::2015980@student.uwtsd.ac.uk::fdc99597-4b04-4bf9-b5b4-7f6b823e46b7" providerId="AD" clId="Web-{0FA9C5DB-313A-E107-B787-A1D80085050E}"/>
    <pc:docChg chg="modSld">
      <pc:chgData name="Jazmin Leona Dawes (2015980)" userId="S::2015980@student.uwtsd.ac.uk::fdc99597-4b04-4bf9-b5b4-7f6b823e46b7" providerId="AD" clId="Web-{0FA9C5DB-313A-E107-B787-A1D80085050E}" dt="2021-10-24T20:17:28.033" v="1" actId="1076"/>
      <pc:docMkLst>
        <pc:docMk/>
      </pc:docMkLst>
      <pc:sldChg chg="modSp">
        <pc:chgData name="Jazmin Leona Dawes (2015980)" userId="S::2015980@student.uwtsd.ac.uk::fdc99597-4b04-4bf9-b5b4-7f6b823e46b7" providerId="AD" clId="Web-{0FA9C5DB-313A-E107-B787-A1D80085050E}" dt="2021-10-24T20:17:28.033" v="1" actId="1076"/>
        <pc:sldMkLst>
          <pc:docMk/>
          <pc:sldMk cId="2161084431" sldId="261"/>
        </pc:sldMkLst>
        <pc:spChg chg="mod">
          <ac:chgData name="Jazmin Leona Dawes (2015980)" userId="S::2015980@student.uwtsd.ac.uk::fdc99597-4b04-4bf9-b5b4-7f6b823e46b7" providerId="AD" clId="Web-{0FA9C5DB-313A-E107-B787-A1D80085050E}" dt="2021-10-24T20:17:28.033" v="1" actId="1076"/>
          <ac:spMkLst>
            <pc:docMk/>
            <pc:sldMk cId="2161084431" sldId="261"/>
            <ac:spMk id="10" creationId="{6E5A8691-BEBD-4C43-B757-BA535F7E85BC}"/>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D337032-3B3B-4704-A550-3A3A6A68CBE7}"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46294D66-7EA3-4328-8729-741ACAADA06A}">
      <dgm:prSet/>
      <dgm:spPr/>
      <dgm:t>
        <a:bodyPr/>
        <a:lstStyle/>
        <a:p>
          <a:pPr rtl="0"/>
          <a:r>
            <a:rPr lang="en-GB" b="1"/>
            <a:t>In this slide show I will be discussing how a child's experience</a:t>
          </a:r>
          <a:r>
            <a:rPr lang="en-GB" b="1">
              <a:latin typeface="Corbel" panose="020B0503020204020204"/>
            </a:rPr>
            <a:t> between</a:t>
          </a:r>
          <a:r>
            <a:rPr lang="en-GB" b="1"/>
            <a:t> the age of 0-5 can have an impact on a child's future experiences in life. </a:t>
          </a:r>
          <a:endParaRPr lang="en-US"/>
        </a:p>
      </dgm:t>
    </dgm:pt>
    <dgm:pt modelId="{4E7E59AE-B64F-4311-A04C-BA66231C9534}" type="parTrans" cxnId="{0DF3FB6F-8806-47C9-956B-C9828378A936}">
      <dgm:prSet/>
      <dgm:spPr/>
      <dgm:t>
        <a:bodyPr/>
        <a:lstStyle/>
        <a:p>
          <a:endParaRPr lang="en-US"/>
        </a:p>
      </dgm:t>
    </dgm:pt>
    <dgm:pt modelId="{E6C781C6-AFB2-47AA-A5BA-89118F2DE26E}" type="sibTrans" cxnId="{0DF3FB6F-8806-47C9-956B-C9828378A936}">
      <dgm:prSet/>
      <dgm:spPr/>
      <dgm:t>
        <a:bodyPr/>
        <a:lstStyle/>
        <a:p>
          <a:endParaRPr lang="en-US"/>
        </a:p>
      </dgm:t>
    </dgm:pt>
    <dgm:pt modelId="{8AF0638F-FBE5-42D8-841E-A2B379898D09}">
      <dgm:prSet/>
      <dgm:spPr/>
      <dgm:t>
        <a:bodyPr/>
        <a:lstStyle/>
        <a:p>
          <a:pPr rtl="0"/>
          <a:r>
            <a:rPr lang="en-GB" b="1"/>
            <a:t>I will be looking at two </a:t>
          </a:r>
          <a:r>
            <a:rPr lang="en-GB" b="1">
              <a:latin typeface="Corbel" panose="020B0503020204020204"/>
            </a:rPr>
            <a:t>theorist's</a:t>
          </a:r>
          <a:r>
            <a:rPr lang="en-GB" b="1"/>
            <a:t> Piaget and Vygotsky</a:t>
          </a:r>
          <a:r>
            <a:rPr lang="en-GB" b="1">
              <a:latin typeface="Corbel" panose="020B0503020204020204"/>
            </a:rPr>
            <a:t>, </a:t>
          </a:r>
          <a:r>
            <a:rPr lang="en-GB" b="1"/>
            <a:t> looking at the stages of cognitive development a child goes through.</a:t>
          </a:r>
          <a:endParaRPr lang="en-US"/>
        </a:p>
      </dgm:t>
    </dgm:pt>
    <dgm:pt modelId="{4762A205-AB63-46CB-A3E2-1E9DAA659104}" type="parTrans" cxnId="{579EF72B-2B4E-4BD0-85A3-33592C6C3A0A}">
      <dgm:prSet/>
      <dgm:spPr/>
      <dgm:t>
        <a:bodyPr/>
        <a:lstStyle/>
        <a:p>
          <a:endParaRPr lang="en-US"/>
        </a:p>
      </dgm:t>
    </dgm:pt>
    <dgm:pt modelId="{D16B2577-4196-4256-B539-1FE666F23DB0}" type="sibTrans" cxnId="{579EF72B-2B4E-4BD0-85A3-33592C6C3A0A}">
      <dgm:prSet/>
      <dgm:spPr/>
      <dgm:t>
        <a:bodyPr/>
        <a:lstStyle/>
        <a:p>
          <a:endParaRPr lang="en-US"/>
        </a:p>
      </dgm:t>
    </dgm:pt>
    <dgm:pt modelId="{F06CF412-3F0F-4FED-B3FC-03A1B7BF4832}">
      <dgm:prSet/>
      <dgm:spPr/>
      <dgm:t>
        <a:bodyPr/>
        <a:lstStyle/>
        <a:p>
          <a:r>
            <a:rPr lang="en-GB" b="1"/>
            <a:t>I will also discuss some practical </a:t>
          </a:r>
          <a:r>
            <a:rPr lang="en-GB" b="1">
              <a:latin typeface="Corbel" panose="020B0503020204020204"/>
            </a:rPr>
            <a:t>exercises</a:t>
          </a:r>
          <a:r>
            <a:rPr lang="en-GB" b="1"/>
            <a:t> that you can </a:t>
          </a:r>
          <a:r>
            <a:rPr lang="en-GB" b="1">
              <a:latin typeface="Corbel" panose="020B0503020204020204"/>
            </a:rPr>
            <a:t>use</a:t>
          </a:r>
          <a:r>
            <a:rPr lang="en-GB" b="1"/>
            <a:t> to support your child's development. </a:t>
          </a:r>
          <a:endParaRPr lang="en-US"/>
        </a:p>
      </dgm:t>
    </dgm:pt>
    <dgm:pt modelId="{09F4A4CF-4DF4-456C-9A74-C34A749B90A0}" type="parTrans" cxnId="{1B35E13D-14EF-458C-BCE9-4772DF9AA96E}">
      <dgm:prSet/>
      <dgm:spPr/>
      <dgm:t>
        <a:bodyPr/>
        <a:lstStyle/>
        <a:p>
          <a:endParaRPr lang="en-US"/>
        </a:p>
      </dgm:t>
    </dgm:pt>
    <dgm:pt modelId="{A947A74F-7AE5-4FE5-80F6-41145A0796DC}" type="sibTrans" cxnId="{1B35E13D-14EF-458C-BCE9-4772DF9AA96E}">
      <dgm:prSet/>
      <dgm:spPr/>
      <dgm:t>
        <a:bodyPr/>
        <a:lstStyle/>
        <a:p>
          <a:endParaRPr lang="en-US"/>
        </a:p>
      </dgm:t>
    </dgm:pt>
    <dgm:pt modelId="{4C7459C8-3DB5-4875-B5C5-3E3B9A0ACEF2}" type="pres">
      <dgm:prSet presAssocID="{0D337032-3B3B-4704-A550-3A3A6A68CBE7}" presName="diagram" presStyleCnt="0">
        <dgm:presLayoutVars>
          <dgm:dir/>
          <dgm:resizeHandles val="exact"/>
        </dgm:presLayoutVars>
      </dgm:prSet>
      <dgm:spPr/>
    </dgm:pt>
    <dgm:pt modelId="{D32BA7B2-60B6-416B-A45F-D0B3BCA084C0}" type="pres">
      <dgm:prSet presAssocID="{46294D66-7EA3-4328-8729-741ACAADA06A}" presName="node" presStyleLbl="node1" presStyleIdx="0" presStyleCnt="3">
        <dgm:presLayoutVars>
          <dgm:bulletEnabled val="1"/>
        </dgm:presLayoutVars>
      </dgm:prSet>
      <dgm:spPr/>
    </dgm:pt>
    <dgm:pt modelId="{A996DAF6-23AA-444E-AB27-7419E666BB31}" type="pres">
      <dgm:prSet presAssocID="{E6C781C6-AFB2-47AA-A5BA-89118F2DE26E}" presName="sibTrans" presStyleCnt="0"/>
      <dgm:spPr/>
    </dgm:pt>
    <dgm:pt modelId="{AC45C03C-F741-48E4-B1DE-44E72584A146}" type="pres">
      <dgm:prSet presAssocID="{8AF0638F-FBE5-42D8-841E-A2B379898D09}" presName="node" presStyleLbl="node1" presStyleIdx="1" presStyleCnt="3">
        <dgm:presLayoutVars>
          <dgm:bulletEnabled val="1"/>
        </dgm:presLayoutVars>
      </dgm:prSet>
      <dgm:spPr/>
    </dgm:pt>
    <dgm:pt modelId="{0FB908CE-2E47-438D-8F6B-20F76A4D9395}" type="pres">
      <dgm:prSet presAssocID="{D16B2577-4196-4256-B539-1FE666F23DB0}" presName="sibTrans" presStyleCnt="0"/>
      <dgm:spPr/>
    </dgm:pt>
    <dgm:pt modelId="{FA2D057C-F642-4C95-AC0A-669E0CF31CB5}" type="pres">
      <dgm:prSet presAssocID="{F06CF412-3F0F-4FED-B3FC-03A1B7BF4832}" presName="node" presStyleLbl="node1" presStyleIdx="2" presStyleCnt="3">
        <dgm:presLayoutVars>
          <dgm:bulletEnabled val="1"/>
        </dgm:presLayoutVars>
      </dgm:prSet>
      <dgm:spPr/>
    </dgm:pt>
  </dgm:ptLst>
  <dgm:cxnLst>
    <dgm:cxn modelId="{C5DBEE13-C4BA-4A4E-97E6-7F69EA594456}" type="presOf" srcId="{0D337032-3B3B-4704-A550-3A3A6A68CBE7}" destId="{4C7459C8-3DB5-4875-B5C5-3E3B9A0ACEF2}" srcOrd="0" destOrd="0" presId="urn:microsoft.com/office/officeart/2005/8/layout/default"/>
    <dgm:cxn modelId="{579EF72B-2B4E-4BD0-85A3-33592C6C3A0A}" srcId="{0D337032-3B3B-4704-A550-3A3A6A68CBE7}" destId="{8AF0638F-FBE5-42D8-841E-A2B379898D09}" srcOrd="1" destOrd="0" parTransId="{4762A205-AB63-46CB-A3E2-1E9DAA659104}" sibTransId="{D16B2577-4196-4256-B539-1FE666F23DB0}"/>
    <dgm:cxn modelId="{1F6E2D36-D1AE-4162-8BC7-AA16EB983D74}" type="presOf" srcId="{F06CF412-3F0F-4FED-B3FC-03A1B7BF4832}" destId="{FA2D057C-F642-4C95-AC0A-669E0CF31CB5}" srcOrd="0" destOrd="0" presId="urn:microsoft.com/office/officeart/2005/8/layout/default"/>
    <dgm:cxn modelId="{1B35E13D-14EF-458C-BCE9-4772DF9AA96E}" srcId="{0D337032-3B3B-4704-A550-3A3A6A68CBE7}" destId="{F06CF412-3F0F-4FED-B3FC-03A1B7BF4832}" srcOrd="2" destOrd="0" parTransId="{09F4A4CF-4DF4-456C-9A74-C34A749B90A0}" sibTransId="{A947A74F-7AE5-4FE5-80F6-41145A0796DC}"/>
    <dgm:cxn modelId="{0DF3FB6F-8806-47C9-956B-C9828378A936}" srcId="{0D337032-3B3B-4704-A550-3A3A6A68CBE7}" destId="{46294D66-7EA3-4328-8729-741ACAADA06A}" srcOrd="0" destOrd="0" parTransId="{4E7E59AE-B64F-4311-A04C-BA66231C9534}" sibTransId="{E6C781C6-AFB2-47AA-A5BA-89118F2DE26E}"/>
    <dgm:cxn modelId="{98E3618B-014D-419D-AA93-D2686E5B08BB}" type="presOf" srcId="{8AF0638F-FBE5-42D8-841E-A2B379898D09}" destId="{AC45C03C-F741-48E4-B1DE-44E72584A146}" srcOrd="0" destOrd="0" presId="urn:microsoft.com/office/officeart/2005/8/layout/default"/>
    <dgm:cxn modelId="{2024F99A-8D44-4E1A-BFE5-02C70018E93B}" type="presOf" srcId="{46294D66-7EA3-4328-8729-741ACAADA06A}" destId="{D32BA7B2-60B6-416B-A45F-D0B3BCA084C0}" srcOrd="0" destOrd="0" presId="urn:microsoft.com/office/officeart/2005/8/layout/default"/>
    <dgm:cxn modelId="{BF598787-3F03-456D-B6DC-C53A8913F446}" type="presParOf" srcId="{4C7459C8-3DB5-4875-B5C5-3E3B9A0ACEF2}" destId="{D32BA7B2-60B6-416B-A45F-D0B3BCA084C0}" srcOrd="0" destOrd="0" presId="urn:microsoft.com/office/officeart/2005/8/layout/default"/>
    <dgm:cxn modelId="{3985FF60-E57F-4DCE-8377-6C38E9E2A576}" type="presParOf" srcId="{4C7459C8-3DB5-4875-B5C5-3E3B9A0ACEF2}" destId="{A996DAF6-23AA-444E-AB27-7419E666BB31}" srcOrd="1" destOrd="0" presId="urn:microsoft.com/office/officeart/2005/8/layout/default"/>
    <dgm:cxn modelId="{41948E2A-57A0-46F2-B614-64552A95A8FC}" type="presParOf" srcId="{4C7459C8-3DB5-4875-B5C5-3E3B9A0ACEF2}" destId="{AC45C03C-F741-48E4-B1DE-44E72584A146}" srcOrd="2" destOrd="0" presId="urn:microsoft.com/office/officeart/2005/8/layout/default"/>
    <dgm:cxn modelId="{A91C6DFB-E958-46DA-9A13-244E2A06F259}" type="presParOf" srcId="{4C7459C8-3DB5-4875-B5C5-3E3B9A0ACEF2}" destId="{0FB908CE-2E47-438D-8F6B-20F76A4D9395}" srcOrd="3" destOrd="0" presId="urn:microsoft.com/office/officeart/2005/8/layout/default"/>
    <dgm:cxn modelId="{FA206CF4-3CCB-43D2-BF72-7AB074885E6A}" type="presParOf" srcId="{4C7459C8-3DB5-4875-B5C5-3E3B9A0ACEF2}" destId="{FA2D057C-F642-4C95-AC0A-669E0CF31CB5}" srcOrd="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4CBE032-3B88-4AD5-B382-FAA92FA51606}" type="doc">
      <dgm:prSet loTypeId="urn:microsoft.com/office/officeart/2008/layout/LinedList" loCatId="list" qsTypeId="urn:microsoft.com/office/officeart/2005/8/quickstyle/simple5" qsCatId="simple" csTypeId="urn:microsoft.com/office/officeart/2005/8/colors/colorful1" csCatId="colorful" phldr="1"/>
      <dgm:spPr/>
      <dgm:t>
        <a:bodyPr/>
        <a:lstStyle/>
        <a:p>
          <a:endParaRPr lang="en-US"/>
        </a:p>
      </dgm:t>
    </dgm:pt>
    <dgm:pt modelId="{9E45CAF3-E006-4C87-B47B-F31EB5A0DACC}">
      <dgm:prSet/>
      <dgm:spPr/>
      <dgm:t>
        <a:bodyPr/>
        <a:lstStyle/>
        <a:p>
          <a:r>
            <a:rPr lang="en-GB"/>
            <a:t>Child development, according to Vygotsky's sociocultural theory, is a social process wherein children learn cultural values, attitudes, and problem-solving skills through interactive conversations with far more informed individuals.</a:t>
          </a:r>
          <a:endParaRPr lang="en-US"/>
        </a:p>
      </dgm:t>
    </dgm:pt>
    <dgm:pt modelId="{8344753F-2202-4224-9731-2959801FA82A}" type="parTrans" cxnId="{779E4DCC-E3C0-408C-B709-E23B7606A480}">
      <dgm:prSet/>
      <dgm:spPr/>
      <dgm:t>
        <a:bodyPr/>
        <a:lstStyle/>
        <a:p>
          <a:endParaRPr lang="en-US"/>
        </a:p>
      </dgm:t>
    </dgm:pt>
    <dgm:pt modelId="{4FF3EE15-E128-48E1-9B3B-9AD5CA865306}" type="sibTrans" cxnId="{779E4DCC-E3C0-408C-B709-E23B7606A480}">
      <dgm:prSet/>
      <dgm:spPr/>
      <dgm:t>
        <a:bodyPr/>
        <a:lstStyle/>
        <a:p>
          <a:endParaRPr lang="en-US"/>
        </a:p>
      </dgm:t>
    </dgm:pt>
    <dgm:pt modelId="{AD390871-BCD6-4665-BD40-D7DEC0C671BA}">
      <dgm:prSet/>
      <dgm:spPr/>
      <dgm:t>
        <a:bodyPr/>
        <a:lstStyle/>
        <a:p>
          <a:r>
            <a:rPr lang="en-GB"/>
            <a:t>Vygotsky cognitive theory discusses the scaffolderding and </a:t>
          </a:r>
          <a:r>
            <a:rPr lang="en-GB">
              <a:latin typeface="Corbel" panose="020B0503020204020204"/>
            </a:rPr>
            <a:t>apprenticeship</a:t>
          </a:r>
          <a:r>
            <a:rPr lang="en-GB"/>
            <a:t> that happens when advanced peer helps to organize or design a task in which a beginner may work on it effectively without help.</a:t>
          </a:r>
          <a:endParaRPr lang="en-US"/>
        </a:p>
      </dgm:t>
    </dgm:pt>
    <dgm:pt modelId="{EC1B097D-E0BC-4C90-8B90-48420B59BFF7}" type="parTrans" cxnId="{46441C1A-E089-489C-A91D-3226C06965A6}">
      <dgm:prSet/>
      <dgm:spPr/>
      <dgm:t>
        <a:bodyPr/>
        <a:lstStyle/>
        <a:p>
          <a:endParaRPr lang="en-US"/>
        </a:p>
      </dgm:t>
    </dgm:pt>
    <dgm:pt modelId="{500E7F01-6B3C-4982-AD91-9772C149FD4F}" type="sibTrans" cxnId="{46441C1A-E089-489C-A91D-3226C06965A6}">
      <dgm:prSet/>
      <dgm:spPr/>
      <dgm:t>
        <a:bodyPr/>
        <a:lstStyle/>
        <a:p>
          <a:endParaRPr lang="en-US"/>
        </a:p>
      </dgm:t>
    </dgm:pt>
    <dgm:pt modelId="{BE51EEC0-B232-4D90-93F0-0DE4A4DA34CF}">
      <dgm:prSet/>
      <dgm:spPr/>
      <dgm:t>
        <a:bodyPr/>
        <a:lstStyle/>
        <a:p>
          <a:r>
            <a:rPr lang="en-GB"/>
            <a:t>Vygotsky's theory includes ideas like culture-specific tools, private communication, as well as the Zone of Proximal Development.</a:t>
          </a:r>
          <a:endParaRPr lang="en-US"/>
        </a:p>
      </dgm:t>
    </dgm:pt>
    <dgm:pt modelId="{C8F66C01-8833-4175-80A5-701C062F088B}" type="parTrans" cxnId="{9D170E5E-4042-4AB7-A53C-BEB5502627C8}">
      <dgm:prSet/>
      <dgm:spPr/>
      <dgm:t>
        <a:bodyPr/>
        <a:lstStyle/>
        <a:p>
          <a:endParaRPr lang="en-US"/>
        </a:p>
      </dgm:t>
    </dgm:pt>
    <dgm:pt modelId="{B0FF78B6-2184-43E4-AF08-D7FE6FDAD3B5}" type="sibTrans" cxnId="{9D170E5E-4042-4AB7-A53C-BEB5502627C8}">
      <dgm:prSet/>
      <dgm:spPr/>
      <dgm:t>
        <a:bodyPr/>
        <a:lstStyle/>
        <a:p>
          <a:endParaRPr lang="en-US"/>
        </a:p>
      </dgm:t>
    </dgm:pt>
    <dgm:pt modelId="{9AAB2BB4-F397-4795-8BCE-78D34B81016C}">
      <dgm:prSet phldr="0"/>
      <dgm:spPr/>
      <dgm:t>
        <a:bodyPr/>
        <a:lstStyle/>
        <a:p>
          <a:pPr rtl="0"/>
          <a:r>
            <a:rPr lang="en-GB" dirty="0"/>
            <a:t>According to Vygotsky internalisation is the process through which children learn. This relates to the union of language and mind, which aids in reasoning.</a:t>
          </a:r>
          <a:endParaRPr lang="en-GB" dirty="0">
            <a:latin typeface="Corbel" panose="020B0503020204020204"/>
          </a:endParaRPr>
        </a:p>
      </dgm:t>
    </dgm:pt>
    <dgm:pt modelId="{3083D4B8-1888-4C55-AFD0-5C39FECA30B1}" type="parTrans" cxnId="{F40A2B49-374C-4F5E-9269-45849DE6F4D4}">
      <dgm:prSet/>
      <dgm:spPr/>
    </dgm:pt>
    <dgm:pt modelId="{867C7B41-684E-41BA-91B5-E07A0971F4C5}" type="sibTrans" cxnId="{F40A2B49-374C-4F5E-9269-45849DE6F4D4}">
      <dgm:prSet/>
      <dgm:spPr/>
    </dgm:pt>
    <dgm:pt modelId="{01EC5410-6452-4AF1-8369-CB2B6EA61CD2}" type="pres">
      <dgm:prSet presAssocID="{E4CBE032-3B88-4AD5-B382-FAA92FA51606}" presName="vert0" presStyleCnt="0">
        <dgm:presLayoutVars>
          <dgm:dir/>
          <dgm:animOne val="branch"/>
          <dgm:animLvl val="lvl"/>
        </dgm:presLayoutVars>
      </dgm:prSet>
      <dgm:spPr/>
    </dgm:pt>
    <dgm:pt modelId="{3EB6475E-92BC-4EDF-A0EF-A3273A7558DC}" type="pres">
      <dgm:prSet presAssocID="{9AAB2BB4-F397-4795-8BCE-78D34B81016C}" presName="thickLine" presStyleLbl="alignNode1" presStyleIdx="0" presStyleCnt="4"/>
      <dgm:spPr/>
    </dgm:pt>
    <dgm:pt modelId="{377AD287-66F8-436E-BE5D-253E45226075}" type="pres">
      <dgm:prSet presAssocID="{9AAB2BB4-F397-4795-8BCE-78D34B81016C}" presName="horz1" presStyleCnt="0"/>
      <dgm:spPr/>
    </dgm:pt>
    <dgm:pt modelId="{73321FB1-0817-4D15-BB30-72582F4D4109}" type="pres">
      <dgm:prSet presAssocID="{9AAB2BB4-F397-4795-8BCE-78D34B81016C}" presName="tx1" presStyleLbl="revTx" presStyleIdx="0" presStyleCnt="4"/>
      <dgm:spPr/>
    </dgm:pt>
    <dgm:pt modelId="{7EF439C1-AD1F-4A71-9350-CCCCDCC38EF2}" type="pres">
      <dgm:prSet presAssocID="{9AAB2BB4-F397-4795-8BCE-78D34B81016C}" presName="vert1" presStyleCnt="0"/>
      <dgm:spPr/>
    </dgm:pt>
    <dgm:pt modelId="{32512D79-03A0-45D2-93F6-D4A41B9011F9}" type="pres">
      <dgm:prSet presAssocID="{9E45CAF3-E006-4C87-B47B-F31EB5A0DACC}" presName="thickLine" presStyleLbl="alignNode1" presStyleIdx="1" presStyleCnt="4"/>
      <dgm:spPr/>
    </dgm:pt>
    <dgm:pt modelId="{6C040F7E-5FCE-48D5-A879-68CBB7C629C5}" type="pres">
      <dgm:prSet presAssocID="{9E45CAF3-E006-4C87-B47B-F31EB5A0DACC}" presName="horz1" presStyleCnt="0"/>
      <dgm:spPr/>
    </dgm:pt>
    <dgm:pt modelId="{6684B9A7-239D-4C05-9CA2-341B3009533F}" type="pres">
      <dgm:prSet presAssocID="{9E45CAF3-E006-4C87-B47B-F31EB5A0DACC}" presName="tx1" presStyleLbl="revTx" presStyleIdx="1" presStyleCnt="4"/>
      <dgm:spPr/>
    </dgm:pt>
    <dgm:pt modelId="{779B28AF-665D-4CC2-8DCD-18A205389D5C}" type="pres">
      <dgm:prSet presAssocID="{9E45CAF3-E006-4C87-B47B-F31EB5A0DACC}" presName="vert1" presStyleCnt="0"/>
      <dgm:spPr/>
    </dgm:pt>
    <dgm:pt modelId="{F9AD7C7F-7D20-4B22-8A75-E8E15EA056E5}" type="pres">
      <dgm:prSet presAssocID="{AD390871-BCD6-4665-BD40-D7DEC0C671BA}" presName="thickLine" presStyleLbl="alignNode1" presStyleIdx="2" presStyleCnt="4"/>
      <dgm:spPr/>
    </dgm:pt>
    <dgm:pt modelId="{DBC45A10-2853-45CB-A546-7C9299AC4BAE}" type="pres">
      <dgm:prSet presAssocID="{AD390871-BCD6-4665-BD40-D7DEC0C671BA}" presName="horz1" presStyleCnt="0"/>
      <dgm:spPr/>
    </dgm:pt>
    <dgm:pt modelId="{EA315785-E9D5-448A-AEE9-63BA8E189D51}" type="pres">
      <dgm:prSet presAssocID="{AD390871-BCD6-4665-BD40-D7DEC0C671BA}" presName="tx1" presStyleLbl="revTx" presStyleIdx="2" presStyleCnt="4"/>
      <dgm:spPr/>
    </dgm:pt>
    <dgm:pt modelId="{8FDFDB44-3A67-45EA-9963-DB5697641212}" type="pres">
      <dgm:prSet presAssocID="{AD390871-BCD6-4665-BD40-D7DEC0C671BA}" presName="vert1" presStyleCnt="0"/>
      <dgm:spPr/>
    </dgm:pt>
    <dgm:pt modelId="{5D16F25C-1E07-422A-88B4-68B5BF0E58A4}" type="pres">
      <dgm:prSet presAssocID="{BE51EEC0-B232-4D90-93F0-0DE4A4DA34CF}" presName="thickLine" presStyleLbl="alignNode1" presStyleIdx="3" presStyleCnt="4"/>
      <dgm:spPr/>
    </dgm:pt>
    <dgm:pt modelId="{04314746-D440-4222-A93F-A0FBC229557F}" type="pres">
      <dgm:prSet presAssocID="{BE51EEC0-B232-4D90-93F0-0DE4A4DA34CF}" presName="horz1" presStyleCnt="0"/>
      <dgm:spPr/>
    </dgm:pt>
    <dgm:pt modelId="{6AD6BD9F-7EE0-4122-9C9B-650C5B9B81A1}" type="pres">
      <dgm:prSet presAssocID="{BE51EEC0-B232-4D90-93F0-0DE4A4DA34CF}" presName="tx1" presStyleLbl="revTx" presStyleIdx="3" presStyleCnt="4"/>
      <dgm:spPr/>
    </dgm:pt>
    <dgm:pt modelId="{9BCEAA29-1CB8-49C5-866D-4BC488CDAADA}" type="pres">
      <dgm:prSet presAssocID="{BE51EEC0-B232-4D90-93F0-0DE4A4DA34CF}" presName="vert1" presStyleCnt="0"/>
      <dgm:spPr/>
    </dgm:pt>
  </dgm:ptLst>
  <dgm:cxnLst>
    <dgm:cxn modelId="{73D0F308-25E5-4CE1-84DE-6464BFD5D6FB}" type="presOf" srcId="{9E45CAF3-E006-4C87-B47B-F31EB5A0DACC}" destId="{6684B9A7-239D-4C05-9CA2-341B3009533F}" srcOrd="0" destOrd="0" presId="urn:microsoft.com/office/officeart/2008/layout/LinedList"/>
    <dgm:cxn modelId="{46441C1A-E089-489C-A91D-3226C06965A6}" srcId="{E4CBE032-3B88-4AD5-B382-FAA92FA51606}" destId="{AD390871-BCD6-4665-BD40-D7DEC0C671BA}" srcOrd="2" destOrd="0" parTransId="{EC1B097D-E0BC-4C90-8B90-48420B59BFF7}" sibTransId="{500E7F01-6B3C-4982-AD91-9772C149FD4F}"/>
    <dgm:cxn modelId="{9D170E5E-4042-4AB7-A53C-BEB5502627C8}" srcId="{E4CBE032-3B88-4AD5-B382-FAA92FA51606}" destId="{BE51EEC0-B232-4D90-93F0-0DE4A4DA34CF}" srcOrd="3" destOrd="0" parTransId="{C8F66C01-8833-4175-80A5-701C062F088B}" sibTransId="{B0FF78B6-2184-43E4-AF08-D7FE6FDAD3B5}"/>
    <dgm:cxn modelId="{F40A2B49-374C-4F5E-9269-45849DE6F4D4}" srcId="{E4CBE032-3B88-4AD5-B382-FAA92FA51606}" destId="{9AAB2BB4-F397-4795-8BCE-78D34B81016C}" srcOrd="0" destOrd="0" parTransId="{3083D4B8-1888-4C55-AFD0-5C39FECA30B1}" sibTransId="{867C7B41-684E-41BA-91B5-E07A0971F4C5}"/>
    <dgm:cxn modelId="{B50E149B-5524-473C-98FA-FFF490B1FE6A}" type="presOf" srcId="{E4CBE032-3B88-4AD5-B382-FAA92FA51606}" destId="{01EC5410-6452-4AF1-8369-CB2B6EA61CD2}" srcOrd="0" destOrd="0" presId="urn:microsoft.com/office/officeart/2008/layout/LinedList"/>
    <dgm:cxn modelId="{779E4DCC-E3C0-408C-B709-E23B7606A480}" srcId="{E4CBE032-3B88-4AD5-B382-FAA92FA51606}" destId="{9E45CAF3-E006-4C87-B47B-F31EB5A0DACC}" srcOrd="1" destOrd="0" parTransId="{8344753F-2202-4224-9731-2959801FA82A}" sibTransId="{4FF3EE15-E128-48E1-9B3B-9AD5CA865306}"/>
    <dgm:cxn modelId="{87A7B8EF-00A9-4A8E-9F42-3DC8A6EB501C}" type="presOf" srcId="{AD390871-BCD6-4665-BD40-D7DEC0C671BA}" destId="{EA315785-E9D5-448A-AEE9-63BA8E189D51}" srcOrd="0" destOrd="0" presId="urn:microsoft.com/office/officeart/2008/layout/LinedList"/>
    <dgm:cxn modelId="{BC2C65F0-2304-4E6B-8ED9-47AEC03D0C97}" type="presOf" srcId="{BE51EEC0-B232-4D90-93F0-0DE4A4DA34CF}" destId="{6AD6BD9F-7EE0-4122-9C9B-650C5B9B81A1}" srcOrd="0" destOrd="0" presId="urn:microsoft.com/office/officeart/2008/layout/LinedList"/>
    <dgm:cxn modelId="{9816A7F5-90AA-4A6C-AD16-37F044B36908}" type="presOf" srcId="{9AAB2BB4-F397-4795-8BCE-78D34B81016C}" destId="{73321FB1-0817-4D15-BB30-72582F4D4109}" srcOrd="0" destOrd="0" presId="urn:microsoft.com/office/officeart/2008/layout/LinedList"/>
    <dgm:cxn modelId="{C8444C67-383A-4A13-886D-1DCDBE2CC694}" type="presParOf" srcId="{01EC5410-6452-4AF1-8369-CB2B6EA61CD2}" destId="{3EB6475E-92BC-4EDF-A0EF-A3273A7558DC}" srcOrd="0" destOrd="0" presId="urn:microsoft.com/office/officeart/2008/layout/LinedList"/>
    <dgm:cxn modelId="{5B9E9E1B-F23F-4322-9B28-5FEB6D68DA19}" type="presParOf" srcId="{01EC5410-6452-4AF1-8369-CB2B6EA61CD2}" destId="{377AD287-66F8-436E-BE5D-253E45226075}" srcOrd="1" destOrd="0" presId="urn:microsoft.com/office/officeart/2008/layout/LinedList"/>
    <dgm:cxn modelId="{78315C4C-F6EB-4411-A7DC-DED2FA2F1ABB}" type="presParOf" srcId="{377AD287-66F8-436E-BE5D-253E45226075}" destId="{73321FB1-0817-4D15-BB30-72582F4D4109}" srcOrd="0" destOrd="0" presId="urn:microsoft.com/office/officeart/2008/layout/LinedList"/>
    <dgm:cxn modelId="{505A7023-A5F8-4AFA-890A-01EB8AE05CD9}" type="presParOf" srcId="{377AD287-66F8-436E-BE5D-253E45226075}" destId="{7EF439C1-AD1F-4A71-9350-CCCCDCC38EF2}" srcOrd="1" destOrd="0" presId="urn:microsoft.com/office/officeart/2008/layout/LinedList"/>
    <dgm:cxn modelId="{33C599BA-1F5F-4FAD-8F81-43DAED4C8F91}" type="presParOf" srcId="{01EC5410-6452-4AF1-8369-CB2B6EA61CD2}" destId="{32512D79-03A0-45D2-93F6-D4A41B9011F9}" srcOrd="2" destOrd="0" presId="urn:microsoft.com/office/officeart/2008/layout/LinedList"/>
    <dgm:cxn modelId="{D03371B5-CB37-4900-B873-001861CB84C2}" type="presParOf" srcId="{01EC5410-6452-4AF1-8369-CB2B6EA61CD2}" destId="{6C040F7E-5FCE-48D5-A879-68CBB7C629C5}" srcOrd="3" destOrd="0" presId="urn:microsoft.com/office/officeart/2008/layout/LinedList"/>
    <dgm:cxn modelId="{CC8F373C-E132-4762-8601-8F55E92A156A}" type="presParOf" srcId="{6C040F7E-5FCE-48D5-A879-68CBB7C629C5}" destId="{6684B9A7-239D-4C05-9CA2-341B3009533F}" srcOrd="0" destOrd="0" presId="urn:microsoft.com/office/officeart/2008/layout/LinedList"/>
    <dgm:cxn modelId="{5B01C51A-3536-4D53-8B74-75F48A74CEEC}" type="presParOf" srcId="{6C040F7E-5FCE-48D5-A879-68CBB7C629C5}" destId="{779B28AF-665D-4CC2-8DCD-18A205389D5C}" srcOrd="1" destOrd="0" presId="urn:microsoft.com/office/officeart/2008/layout/LinedList"/>
    <dgm:cxn modelId="{FAEAAF8D-0606-445B-A969-2E2724D90507}" type="presParOf" srcId="{01EC5410-6452-4AF1-8369-CB2B6EA61CD2}" destId="{F9AD7C7F-7D20-4B22-8A75-E8E15EA056E5}" srcOrd="4" destOrd="0" presId="urn:microsoft.com/office/officeart/2008/layout/LinedList"/>
    <dgm:cxn modelId="{2DE45378-5FF7-4C09-940E-641D4279D353}" type="presParOf" srcId="{01EC5410-6452-4AF1-8369-CB2B6EA61CD2}" destId="{DBC45A10-2853-45CB-A546-7C9299AC4BAE}" srcOrd="5" destOrd="0" presId="urn:microsoft.com/office/officeart/2008/layout/LinedList"/>
    <dgm:cxn modelId="{44382DC1-4B09-42C5-8CC6-0C383A8E6407}" type="presParOf" srcId="{DBC45A10-2853-45CB-A546-7C9299AC4BAE}" destId="{EA315785-E9D5-448A-AEE9-63BA8E189D51}" srcOrd="0" destOrd="0" presId="urn:microsoft.com/office/officeart/2008/layout/LinedList"/>
    <dgm:cxn modelId="{B6C5A086-95BB-4536-BC63-FC55776575F1}" type="presParOf" srcId="{DBC45A10-2853-45CB-A546-7C9299AC4BAE}" destId="{8FDFDB44-3A67-45EA-9963-DB5697641212}" srcOrd="1" destOrd="0" presId="urn:microsoft.com/office/officeart/2008/layout/LinedList"/>
    <dgm:cxn modelId="{DB515E5E-4FFC-47C7-B463-74E2202875EC}" type="presParOf" srcId="{01EC5410-6452-4AF1-8369-CB2B6EA61CD2}" destId="{5D16F25C-1E07-422A-88B4-68B5BF0E58A4}" srcOrd="6" destOrd="0" presId="urn:microsoft.com/office/officeart/2008/layout/LinedList"/>
    <dgm:cxn modelId="{1A61E1E7-CC4F-440A-9DBA-38095F0B4D34}" type="presParOf" srcId="{01EC5410-6452-4AF1-8369-CB2B6EA61CD2}" destId="{04314746-D440-4222-A93F-A0FBC229557F}" srcOrd="7" destOrd="0" presId="urn:microsoft.com/office/officeart/2008/layout/LinedList"/>
    <dgm:cxn modelId="{FEC14ACE-490F-4DA0-9447-96D96C443A7D}" type="presParOf" srcId="{04314746-D440-4222-A93F-A0FBC229557F}" destId="{6AD6BD9F-7EE0-4122-9C9B-650C5B9B81A1}" srcOrd="0" destOrd="0" presId="urn:microsoft.com/office/officeart/2008/layout/LinedList"/>
    <dgm:cxn modelId="{1A327CBE-F36A-402A-A16A-85A8814D0924}" type="presParOf" srcId="{04314746-D440-4222-A93F-A0FBC229557F}" destId="{9BCEAA29-1CB8-49C5-866D-4BC488CDAADA}"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2BA7B2-60B6-416B-A45F-D0B3BCA084C0}">
      <dsp:nvSpPr>
        <dsp:cNvPr id="0" name=""/>
        <dsp:cNvSpPr/>
      </dsp:nvSpPr>
      <dsp:spPr>
        <a:xfrm>
          <a:off x="0" y="680697"/>
          <a:ext cx="3404803" cy="2042881"/>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rtl="0">
            <a:lnSpc>
              <a:spcPct val="90000"/>
            </a:lnSpc>
            <a:spcBef>
              <a:spcPct val="0"/>
            </a:spcBef>
            <a:spcAft>
              <a:spcPct val="35000"/>
            </a:spcAft>
            <a:buNone/>
          </a:pPr>
          <a:r>
            <a:rPr lang="en-GB" sz="2200" b="1" kern="1200"/>
            <a:t>In this slide show I will be discussing how a child's experience</a:t>
          </a:r>
          <a:r>
            <a:rPr lang="en-GB" sz="2200" b="1" kern="1200">
              <a:latin typeface="Corbel" panose="020B0503020204020204"/>
            </a:rPr>
            <a:t> between</a:t>
          </a:r>
          <a:r>
            <a:rPr lang="en-GB" sz="2200" b="1" kern="1200"/>
            <a:t> the age of 0-5 can have an impact on a child's future experiences in life. </a:t>
          </a:r>
          <a:endParaRPr lang="en-US" sz="2200" kern="1200"/>
        </a:p>
      </dsp:txBody>
      <dsp:txXfrm>
        <a:off x="0" y="680697"/>
        <a:ext cx="3404803" cy="2042881"/>
      </dsp:txXfrm>
    </dsp:sp>
    <dsp:sp modelId="{AC45C03C-F741-48E4-B1DE-44E72584A146}">
      <dsp:nvSpPr>
        <dsp:cNvPr id="0" name=""/>
        <dsp:cNvSpPr/>
      </dsp:nvSpPr>
      <dsp:spPr>
        <a:xfrm>
          <a:off x="3745283" y="680697"/>
          <a:ext cx="3404803" cy="2042881"/>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rtl="0">
            <a:lnSpc>
              <a:spcPct val="90000"/>
            </a:lnSpc>
            <a:spcBef>
              <a:spcPct val="0"/>
            </a:spcBef>
            <a:spcAft>
              <a:spcPct val="35000"/>
            </a:spcAft>
            <a:buNone/>
          </a:pPr>
          <a:r>
            <a:rPr lang="en-GB" sz="2200" b="1" kern="1200"/>
            <a:t>I will be looking at two </a:t>
          </a:r>
          <a:r>
            <a:rPr lang="en-GB" sz="2200" b="1" kern="1200">
              <a:latin typeface="Corbel" panose="020B0503020204020204"/>
            </a:rPr>
            <a:t>theorist's</a:t>
          </a:r>
          <a:r>
            <a:rPr lang="en-GB" sz="2200" b="1" kern="1200"/>
            <a:t> Piaget and Vygotsky</a:t>
          </a:r>
          <a:r>
            <a:rPr lang="en-GB" sz="2200" b="1" kern="1200">
              <a:latin typeface="Corbel" panose="020B0503020204020204"/>
            </a:rPr>
            <a:t>, </a:t>
          </a:r>
          <a:r>
            <a:rPr lang="en-GB" sz="2200" b="1" kern="1200"/>
            <a:t> looking at the stages of cognitive development a child goes through.</a:t>
          </a:r>
          <a:endParaRPr lang="en-US" sz="2200" kern="1200"/>
        </a:p>
      </dsp:txBody>
      <dsp:txXfrm>
        <a:off x="3745283" y="680697"/>
        <a:ext cx="3404803" cy="2042881"/>
      </dsp:txXfrm>
    </dsp:sp>
    <dsp:sp modelId="{FA2D057C-F642-4C95-AC0A-669E0CF31CB5}">
      <dsp:nvSpPr>
        <dsp:cNvPr id="0" name=""/>
        <dsp:cNvSpPr/>
      </dsp:nvSpPr>
      <dsp:spPr>
        <a:xfrm>
          <a:off x="7490566" y="680697"/>
          <a:ext cx="3404803" cy="2042881"/>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b="1" kern="1200"/>
            <a:t>I will also discuss some practical </a:t>
          </a:r>
          <a:r>
            <a:rPr lang="en-GB" sz="2200" b="1" kern="1200">
              <a:latin typeface="Corbel" panose="020B0503020204020204"/>
            </a:rPr>
            <a:t>exercises</a:t>
          </a:r>
          <a:r>
            <a:rPr lang="en-GB" sz="2200" b="1" kern="1200"/>
            <a:t> that you can </a:t>
          </a:r>
          <a:r>
            <a:rPr lang="en-GB" sz="2200" b="1" kern="1200">
              <a:latin typeface="Corbel" panose="020B0503020204020204"/>
            </a:rPr>
            <a:t>use</a:t>
          </a:r>
          <a:r>
            <a:rPr lang="en-GB" sz="2200" b="1" kern="1200"/>
            <a:t> to support your child's development. </a:t>
          </a:r>
          <a:endParaRPr lang="en-US" sz="2200" kern="1200"/>
        </a:p>
      </dsp:txBody>
      <dsp:txXfrm>
        <a:off x="7490566" y="680697"/>
        <a:ext cx="3404803" cy="204288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B6475E-92BC-4EDF-A0EF-A3273A7558DC}">
      <dsp:nvSpPr>
        <dsp:cNvPr id="0" name=""/>
        <dsp:cNvSpPr/>
      </dsp:nvSpPr>
      <dsp:spPr>
        <a:xfrm>
          <a:off x="0" y="0"/>
          <a:ext cx="7861539" cy="0"/>
        </a:xfrm>
        <a:prstGeom prst="line">
          <a:avLst/>
        </a:prstGeom>
        <a:solidFill>
          <a:schemeClr val="accent2">
            <a:hueOff val="0"/>
            <a:satOff val="0"/>
            <a:lumOff val="0"/>
            <a:alphaOff val="0"/>
          </a:schemeClr>
        </a:solidFill>
        <a:ln w="9525" cap="flat" cmpd="sng" algn="ctr">
          <a:solidFill>
            <a:schemeClr val="accent2">
              <a:hueOff val="0"/>
              <a:satOff val="0"/>
              <a:lumOff val="0"/>
              <a:alphaOff val="0"/>
            </a:schemeClr>
          </a:solidFill>
          <a:prstDash val="solid"/>
        </a:ln>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dsp:spPr>
      <dsp:style>
        <a:lnRef idx="1">
          <a:scrgbClr r="0" g="0" b="0"/>
        </a:lnRef>
        <a:fillRef idx="3">
          <a:scrgbClr r="0" g="0" b="0"/>
        </a:fillRef>
        <a:effectRef idx="3">
          <a:scrgbClr r="0" g="0" b="0"/>
        </a:effectRef>
        <a:fontRef idx="minor">
          <a:schemeClr val="lt1"/>
        </a:fontRef>
      </dsp:style>
    </dsp:sp>
    <dsp:sp modelId="{73321FB1-0817-4D15-BB30-72582F4D4109}">
      <dsp:nvSpPr>
        <dsp:cNvPr id="0" name=""/>
        <dsp:cNvSpPr/>
      </dsp:nvSpPr>
      <dsp:spPr>
        <a:xfrm>
          <a:off x="0" y="0"/>
          <a:ext cx="7861539" cy="12133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rtl="0">
            <a:lnSpc>
              <a:spcPct val="90000"/>
            </a:lnSpc>
            <a:spcBef>
              <a:spcPct val="0"/>
            </a:spcBef>
            <a:spcAft>
              <a:spcPct val="35000"/>
            </a:spcAft>
            <a:buNone/>
          </a:pPr>
          <a:r>
            <a:rPr lang="en-GB" sz="1900" kern="1200" dirty="0"/>
            <a:t>According to Vygotsky internalisation is the process through which children learn. This relates to the union of language and mind, which aids in reasoning.</a:t>
          </a:r>
          <a:endParaRPr lang="en-GB" sz="1900" kern="1200" dirty="0">
            <a:latin typeface="Corbel" panose="020B0503020204020204"/>
          </a:endParaRPr>
        </a:p>
      </dsp:txBody>
      <dsp:txXfrm>
        <a:off x="0" y="0"/>
        <a:ext cx="7861539" cy="1213360"/>
      </dsp:txXfrm>
    </dsp:sp>
    <dsp:sp modelId="{32512D79-03A0-45D2-93F6-D4A41B9011F9}">
      <dsp:nvSpPr>
        <dsp:cNvPr id="0" name=""/>
        <dsp:cNvSpPr/>
      </dsp:nvSpPr>
      <dsp:spPr>
        <a:xfrm>
          <a:off x="0" y="1213361"/>
          <a:ext cx="7861539" cy="0"/>
        </a:xfrm>
        <a:prstGeom prst="line">
          <a:avLst/>
        </a:prstGeom>
        <a:solidFill>
          <a:schemeClr val="accent3">
            <a:hueOff val="0"/>
            <a:satOff val="0"/>
            <a:lumOff val="0"/>
            <a:alphaOff val="0"/>
          </a:schemeClr>
        </a:solidFill>
        <a:ln w="9525" cap="flat" cmpd="sng" algn="ctr">
          <a:solidFill>
            <a:schemeClr val="accent3">
              <a:hueOff val="0"/>
              <a:satOff val="0"/>
              <a:lumOff val="0"/>
              <a:alphaOff val="0"/>
            </a:schemeClr>
          </a:solidFill>
          <a:prstDash val="solid"/>
        </a:ln>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dsp:spPr>
      <dsp:style>
        <a:lnRef idx="1">
          <a:scrgbClr r="0" g="0" b="0"/>
        </a:lnRef>
        <a:fillRef idx="3">
          <a:scrgbClr r="0" g="0" b="0"/>
        </a:fillRef>
        <a:effectRef idx="3">
          <a:scrgbClr r="0" g="0" b="0"/>
        </a:effectRef>
        <a:fontRef idx="minor">
          <a:schemeClr val="lt1"/>
        </a:fontRef>
      </dsp:style>
    </dsp:sp>
    <dsp:sp modelId="{6684B9A7-239D-4C05-9CA2-341B3009533F}">
      <dsp:nvSpPr>
        <dsp:cNvPr id="0" name=""/>
        <dsp:cNvSpPr/>
      </dsp:nvSpPr>
      <dsp:spPr>
        <a:xfrm>
          <a:off x="0" y="1213360"/>
          <a:ext cx="7861539" cy="12133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Child development, according to Vygotsky's sociocultural theory, is a social process wherein children learn cultural values, attitudes, and problem-solving skills through interactive conversations with far more informed individuals.</a:t>
          </a:r>
          <a:endParaRPr lang="en-US" sz="1900" kern="1200"/>
        </a:p>
      </dsp:txBody>
      <dsp:txXfrm>
        <a:off x="0" y="1213360"/>
        <a:ext cx="7861539" cy="1213360"/>
      </dsp:txXfrm>
    </dsp:sp>
    <dsp:sp modelId="{F9AD7C7F-7D20-4B22-8A75-E8E15EA056E5}">
      <dsp:nvSpPr>
        <dsp:cNvPr id="0" name=""/>
        <dsp:cNvSpPr/>
      </dsp:nvSpPr>
      <dsp:spPr>
        <a:xfrm>
          <a:off x="0" y="2426722"/>
          <a:ext cx="7861539" cy="0"/>
        </a:xfrm>
        <a:prstGeom prst="line">
          <a:avLst/>
        </a:prstGeom>
        <a:solidFill>
          <a:schemeClr val="accent4">
            <a:hueOff val="0"/>
            <a:satOff val="0"/>
            <a:lumOff val="0"/>
            <a:alphaOff val="0"/>
          </a:schemeClr>
        </a:solidFill>
        <a:ln w="9525" cap="flat" cmpd="sng" algn="ctr">
          <a:solidFill>
            <a:schemeClr val="accent4">
              <a:hueOff val="0"/>
              <a:satOff val="0"/>
              <a:lumOff val="0"/>
              <a:alphaOff val="0"/>
            </a:schemeClr>
          </a:solidFill>
          <a:prstDash val="solid"/>
        </a:ln>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dsp:spPr>
      <dsp:style>
        <a:lnRef idx="1">
          <a:scrgbClr r="0" g="0" b="0"/>
        </a:lnRef>
        <a:fillRef idx="3">
          <a:scrgbClr r="0" g="0" b="0"/>
        </a:fillRef>
        <a:effectRef idx="3">
          <a:scrgbClr r="0" g="0" b="0"/>
        </a:effectRef>
        <a:fontRef idx="minor">
          <a:schemeClr val="lt1"/>
        </a:fontRef>
      </dsp:style>
    </dsp:sp>
    <dsp:sp modelId="{EA315785-E9D5-448A-AEE9-63BA8E189D51}">
      <dsp:nvSpPr>
        <dsp:cNvPr id="0" name=""/>
        <dsp:cNvSpPr/>
      </dsp:nvSpPr>
      <dsp:spPr>
        <a:xfrm>
          <a:off x="0" y="2426721"/>
          <a:ext cx="7861539" cy="12133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Vygotsky cognitive theory discusses the scaffolderding and </a:t>
          </a:r>
          <a:r>
            <a:rPr lang="en-GB" sz="1900" kern="1200">
              <a:latin typeface="Corbel" panose="020B0503020204020204"/>
            </a:rPr>
            <a:t>apprenticeship</a:t>
          </a:r>
          <a:r>
            <a:rPr lang="en-GB" sz="1900" kern="1200"/>
            <a:t> that happens when advanced peer helps to organize or design a task in which a beginner may work on it effectively without help.</a:t>
          </a:r>
          <a:endParaRPr lang="en-US" sz="1900" kern="1200"/>
        </a:p>
      </dsp:txBody>
      <dsp:txXfrm>
        <a:off x="0" y="2426721"/>
        <a:ext cx="7861539" cy="1213360"/>
      </dsp:txXfrm>
    </dsp:sp>
    <dsp:sp modelId="{5D16F25C-1E07-422A-88B4-68B5BF0E58A4}">
      <dsp:nvSpPr>
        <dsp:cNvPr id="0" name=""/>
        <dsp:cNvSpPr/>
      </dsp:nvSpPr>
      <dsp:spPr>
        <a:xfrm>
          <a:off x="0" y="3640082"/>
          <a:ext cx="7861539" cy="0"/>
        </a:xfrm>
        <a:prstGeom prst="line">
          <a:avLst/>
        </a:prstGeom>
        <a:solidFill>
          <a:schemeClr val="accent5">
            <a:hueOff val="0"/>
            <a:satOff val="0"/>
            <a:lumOff val="0"/>
            <a:alphaOff val="0"/>
          </a:schemeClr>
        </a:solidFill>
        <a:ln w="9525" cap="flat" cmpd="sng" algn="ctr">
          <a:solidFill>
            <a:schemeClr val="accent5">
              <a:hueOff val="0"/>
              <a:satOff val="0"/>
              <a:lumOff val="0"/>
              <a:alphaOff val="0"/>
            </a:schemeClr>
          </a:solidFill>
          <a:prstDash val="solid"/>
        </a:ln>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dsp:spPr>
      <dsp:style>
        <a:lnRef idx="1">
          <a:scrgbClr r="0" g="0" b="0"/>
        </a:lnRef>
        <a:fillRef idx="3">
          <a:scrgbClr r="0" g="0" b="0"/>
        </a:fillRef>
        <a:effectRef idx="3">
          <a:scrgbClr r="0" g="0" b="0"/>
        </a:effectRef>
        <a:fontRef idx="minor">
          <a:schemeClr val="lt1"/>
        </a:fontRef>
      </dsp:style>
    </dsp:sp>
    <dsp:sp modelId="{6AD6BD9F-7EE0-4122-9C9B-650C5B9B81A1}">
      <dsp:nvSpPr>
        <dsp:cNvPr id="0" name=""/>
        <dsp:cNvSpPr/>
      </dsp:nvSpPr>
      <dsp:spPr>
        <a:xfrm>
          <a:off x="0" y="3640082"/>
          <a:ext cx="7861539" cy="12133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Vygotsky's theory includes ideas like culture-specific tools, private communication, as well as the Zone of Proximal Development.</a:t>
          </a:r>
          <a:endParaRPr lang="en-US" sz="1900" kern="1200"/>
        </a:p>
      </dsp:txBody>
      <dsp:txXfrm>
        <a:off x="0" y="3640082"/>
        <a:ext cx="7861539" cy="1213360"/>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872A550-5C40-4E1C-BBAC-7A3F93FF9EBE}" type="datetimeFigureOut">
              <a:rPr lang="en-GB"/>
              <a:t>27/10/2021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950036C-8105-4D38-84EF-E5A858C574FA}" type="slidenum">
              <a:rPr lang="en-GB"/>
              <a:t>‹#›</a:t>
            </a:fld>
            <a:endParaRPr lang="en-GB"/>
          </a:p>
        </p:txBody>
      </p:sp>
    </p:spTree>
    <p:extLst>
      <p:ext uri="{BB962C8B-B14F-4D97-AF65-F5344CB8AC3E}">
        <p14:creationId xmlns:p14="http://schemas.microsoft.com/office/powerpoint/2010/main" val="23013938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Self awareness</a:t>
            </a:r>
          </a:p>
        </p:txBody>
      </p:sp>
      <p:sp>
        <p:nvSpPr>
          <p:cNvPr id="4" name="Slide Number Placeholder 3"/>
          <p:cNvSpPr>
            <a:spLocks noGrp="1"/>
          </p:cNvSpPr>
          <p:nvPr>
            <p:ph type="sldNum" sz="quarter" idx="5"/>
          </p:nvPr>
        </p:nvSpPr>
        <p:spPr/>
        <p:txBody>
          <a:bodyPr/>
          <a:lstStyle/>
          <a:p>
            <a:fld id="{0950036C-8105-4D38-84EF-E5A858C574FA}" type="slidenum">
              <a:rPr lang="en-GB"/>
              <a:t>4</a:t>
            </a:fld>
            <a:endParaRPr lang="en-GB"/>
          </a:p>
        </p:txBody>
      </p:sp>
    </p:spTree>
    <p:extLst>
      <p:ext uri="{BB962C8B-B14F-4D97-AF65-F5344CB8AC3E}">
        <p14:creationId xmlns:p14="http://schemas.microsoft.com/office/powerpoint/2010/main" val="29549931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At this stage, kids learn through pretend play but still struggle with logic and taking the point of view of other people. Imagination kids begin to understand what items are like a ball or doll but they would see these objects as real things </a:t>
            </a:r>
          </a:p>
        </p:txBody>
      </p:sp>
      <p:sp>
        <p:nvSpPr>
          <p:cNvPr id="4" name="Slide Number Placeholder 3"/>
          <p:cNvSpPr>
            <a:spLocks noGrp="1"/>
          </p:cNvSpPr>
          <p:nvPr>
            <p:ph type="sldNum" sz="quarter" idx="5"/>
          </p:nvPr>
        </p:nvSpPr>
        <p:spPr/>
        <p:txBody>
          <a:bodyPr/>
          <a:lstStyle/>
          <a:p>
            <a:fld id="{0950036C-8105-4D38-84EF-E5A858C574FA}" type="slidenum">
              <a:rPr lang="en-GB"/>
              <a:t>5</a:t>
            </a:fld>
            <a:endParaRPr lang="en-GB"/>
          </a:p>
        </p:txBody>
      </p:sp>
    </p:spTree>
    <p:extLst>
      <p:ext uri="{BB962C8B-B14F-4D97-AF65-F5344CB8AC3E}">
        <p14:creationId xmlns:p14="http://schemas.microsoft.com/office/powerpoint/2010/main" val="32935955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a:p>
            <a:r>
              <a:rPr lang="en-US"/>
              <a:t>Vygotsky claimed that infants are born with the basic abilities for intellectual development called 'elementary mental functions</a:t>
            </a:r>
          </a:p>
        </p:txBody>
      </p:sp>
      <p:sp>
        <p:nvSpPr>
          <p:cNvPr id="4" name="Slide Number Placeholder 3"/>
          <p:cNvSpPr>
            <a:spLocks noGrp="1"/>
          </p:cNvSpPr>
          <p:nvPr>
            <p:ph type="sldNum" sz="quarter" idx="5"/>
          </p:nvPr>
        </p:nvSpPr>
        <p:spPr/>
        <p:txBody>
          <a:bodyPr/>
          <a:lstStyle/>
          <a:p>
            <a:fld id="{0950036C-8105-4D38-84EF-E5A858C574FA}" type="slidenum">
              <a:rPr lang="en-GB"/>
              <a:t>6</a:t>
            </a:fld>
            <a:endParaRPr lang="en-GB"/>
          </a:p>
        </p:txBody>
      </p:sp>
    </p:spTree>
    <p:extLst>
      <p:ext uri="{BB962C8B-B14F-4D97-AF65-F5344CB8AC3E}">
        <p14:creationId xmlns:p14="http://schemas.microsoft.com/office/powerpoint/2010/main" val="386709776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a:buChar char="•"/>
            </a:pPr>
            <a:r>
              <a:rPr lang="en-US"/>
              <a:t>Sociocultural theory is an emerging theory in psychology that looks at the important contributions that society makes to individual development. This theory stresses the interaction between developing people and the culture in which they live. Vygotsky explained areas in how social processes forms learning and thinking.</a:t>
            </a:r>
          </a:p>
          <a:p>
            <a:pPr marL="171450" indent="-171450">
              <a:buFont typeface="Arial"/>
              <a:buChar char="•"/>
            </a:pPr>
            <a:r>
              <a:rPr lang="en-GB"/>
              <a:t>The Zone of proximal develoment is the child learning from the parent or care giver then rather than learning for themselve is more beneficial in supporting their development in the future.</a:t>
            </a:r>
            <a:endParaRPr lang="en-US">
              <a:cs typeface="Calibri"/>
            </a:endParaRPr>
          </a:p>
          <a:p>
            <a:pPr marL="171450" indent="-171450">
              <a:buFont typeface="Arial"/>
              <a:buChar char="•"/>
            </a:pPr>
            <a:endParaRPr lang="en-GB" dirty="0">
              <a:cs typeface="Calibri"/>
            </a:endParaRPr>
          </a:p>
          <a:p>
            <a:pPr marL="171450" indent="-171450">
              <a:buFont typeface="Arial"/>
              <a:buChar char="•"/>
            </a:pPr>
            <a:endParaRPr lang="en-GB" dirty="0">
              <a:cs typeface="Calibri"/>
            </a:endParaRPr>
          </a:p>
          <a:p>
            <a:r>
              <a:rPr lang="en-US"/>
              <a:t>Vygotsky (1987) differentiates between three forms of language: social speech which is external communication used to talk to others (typical from the age of two);</a:t>
            </a:r>
            <a:r>
              <a:rPr lang="en-US" b="1"/>
              <a:t> private speech (typical from the age of three) which is directed to the self and serves an intellectual function;</a:t>
            </a:r>
            <a:r>
              <a:rPr lang="en-US"/>
              <a:t> and finally private speech goes underground, diminishing in audibility as it takes on a self-regulating function and is transformed into silent inner speech (typical from the age of seven).</a:t>
            </a:r>
          </a:p>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0950036C-8105-4D38-84EF-E5A858C574FA}" type="slidenum">
              <a:rPr lang="en-GB"/>
              <a:t>7</a:t>
            </a:fld>
            <a:endParaRPr lang="en-GB"/>
          </a:p>
        </p:txBody>
      </p:sp>
    </p:spTree>
    <p:extLst>
      <p:ext uri="{BB962C8B-B14F-4D97-AF65-F5344CB8AC3E}">
        <p14:creationId xmlns:p14="http://schemas.microsoft.com/office/powerpoint/2010/main" val="12528857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Build  the interactions between you an your child by talking to them as this will expand their inner commuinication skills and expand their self care</a:t>
            </a:r>
          </a:p>
          <a:p>
            <a:r>
              <a:rPr lang="en-US" b="1"/>
              <a:t>Allow your baby to interact with multiple people of different ages.</a:t>
            </a:r>
            <a:r>
              <a:rPr lang="en-US"/>
              <a:t> A parent can support the development of strong social skills by allowing interaction with multiple people of different ages. Although the baby may seem too young to be aware of the differences, they are actually very sensitive to the smell and touch of the people that hold them.</a:t>
            </a:r>
          </a:p>
          <a:p>
            <a:pPr marL="285750" indent="-285750">
              <a:buFont typeface="Arial"/>
              <a:buChar char="•"/>
            </a:pPr>
            <a:r>
              <a:rPr lang="en-US"/>
              <a:t>Allowing your baby to stay with a family member or babysitter for a few hours at a time will help them learn that there are other people they can rely on aside from their immediate family.</a:t>
            </a:r>
          </a:p>
          <a:p>
            <a:pPr marL="285750" indent="-285750">
              <a:buFont typeface="Arial"/>
              <a:buChar char="•"/>
            </a:pPr>
            <a:r>
              <a:rPr lang="en-US"/>
              <a:t>This early support will also help lessen the separation anxiety that children usually go through when they are a little older.</a:t>
            </a:r>
          </a:p>
          <a:p>
            <a:pPr marL="285750" indent="-285750">
              <a:buFont typeface="Arial"/>
              <a:buChar char="•"/>
            </a:pPr>
            <a:endParaRPr lang="en-US">
              <a:cs typeface="Calibri"/>
            </a:endParaRPr>
          </a:p>
          <a:p>
            <a:pPr marL="285750" indent="-285750">
              <a:buFont typeface="Arial"/>
              <a:buChar char="•"/>
            </a:pPr>
            <a:r>
              <a:rPr lang="en-US" b="1"/>
              <a:t>Show your child that you love them.</a:t>
            </a:r>
            <a:r>
              <a:rPr lang="en-US"/>
              <a:t> Lots of pats, hugs, nice words, praise and encouragement let your child feel special and loved. When you satisfy their need for love, they learn, through example, how to love others and to return love and attention.</a:t>
            </a:r>
            <a:endParaRPr lang="en-US">
              <a:cs typeface="Calibri"/>
            </a:endParaRPr>
          </a:p>
        </p:txBody>
      </p:sp>
      <p:sp>
        <p:nvSpPr>
          <p:cNvPr id="4" name="Slide Number Placeholder 3"/>
          <p:cNvSpPr>
            <a:spLocks noGrp="1"/>
          </p:cNvSpPr>
          <p:nvPr>
            <p:ph type="sldNum" sz="quarter" idx="5"/>
          </p:nvPr>
        </p:nvSpPr>
        <p:spPr/>
        <p:txBody>
          <a:bodyPr/>
          <a:lstStyle/>
          <a:p>
            <a:fld id="{0950036C-8105-4D38-84EF-E5A858C574FA}" type="slidenum">
              <a:rPr lang="en-GB"/>
              <a:t>8</a:t>
            </a:fld>
            <a:endParaRPr lang="en-GB"/>
          </a:p>
        </p:txBody>
      </p:sp>
    </p:spTree>
    <p:extLst>
      <p:ext uri="{BB962C8B-B14F-4D97-AF65-F5344CB8AC3E}">
        <p14:creationId xmlns:p14="http://schemas.microsoft.com/office/powerpoint/2010/main" val="189443746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a:endParaRPr>
          </a:p>
        </p:txBody>
      </p:sp>
      <p:sp>
        <p:nvSpPr>
          <p:cNvPr id="4" name="Slide Number Placeholder 3"/>
          <p:cNvSpPr>
            <a:spLocks noGrp="1"/>
          </p:cNvSpPr>
          <p:nvPr>
            <p:ph type="sldNum" sz="quarter" idx="5"/>
          </p:nvPr>
        </p:nvSpPr>
        <p:spPr/>
        <p:txBody>
          <a:bodyPr/>
          <a:lstStyle/>
          <a:p>
            <a:fld id="{0950036C-8105-4D38-84EF-E5A858C574FA}" type="slidenum">
              <a:rPr lang="en-GB"/>
              <a:t>9</a:t>
            </a:fld>
            <a:endParaRPr lang="en-GB"/>
          </a:p>
        </p:txBody>
      </p:sp>
    </p:spTree>
    <p:extLst>
      <p:ext uri="{BB962C8B-B14F-4D97-AF65-F5344CB8AC3E}">
        <p14:creationId xmlns:p14="http://schemas.microsoft.com/office/powerpoint/2010/main" val="37665264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dirty="0"/>
              <a:t>Click to edit Master title style</a:t>
            </a:r>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dirty="0"/>
              <a:t>Click to edit Master subtitle style</a:t>
            </a:r>
          </a:p>
        </p:txBody>
      </p:sp>
      <p:sp>
        <p:nvSpPr>
          <p:cNvPr id="4" name="Date Placeholder 3"/>
          <p:cNvSpPr>
            <a:spLocks noGrp="1"/>
          </p:cNvSpPr>
          <p:nvPr>
            <p:ph type="dt" sz="half" idx="10"/>
          </p:nvPr>
        </p:nvSpPr>
        <p:spPr/>
        <p:txBody>
          <a:bodyPr/>
          <a:lstStyle/>
          <a:p>
            <a:fld id="{5586B75A-687E-405C-8A0B-8D00578BA2C3}" type="datetimeFigureOut">
              <a:rPr lang="en-US" dirty="0"/>
              <a:pPr/>
              <a:t>10/27/2021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36492301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586B75A-687E-405C-8A0B-8D00578BA2C3}" type="datetimeFigureOut">
              <a:rPr lang="en-US" dirty="0"/>
              <a:pPr/>
              <a:t>10/27/2021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29970537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US" dirty="0"/>
              <a:t>Click to edit Master title style</a:t>
            </a:r>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dirty="0"/>
              <a:pPr/>
              <a:t>10/27/2021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9785854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Date Placeholder 7"/>
          <p:cNvSpPr>
            <a:spLocks noGrp="1"/>
          </p:cNvSpPr>
          <p:nvPr>
            <p:ph type="dt" sz="half" idx="10"/>
          </p:nvPr>
        </p:nvSpPr>
        <p:spPr/>
        <p:txBody>
          <a:bodyPr/>
          <a:lstStyle/>
          <a:p>
            <a:fld id="{5586B75A-687E-405C-8A0B-8D00578BA2C3}" type="datetimeFigureOut">
              <a:rPr lang="en-US" dirty="0"/>
              <a:pPr/>
              <a:t>10/27/2021</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9117020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dirty="0"/>
              <a:t>Click to edit Master title style</a:t>
            </a:r>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 name="Date Placeholder 1"/>
          <p:cNvSpPr>
            <a:spLocks noGrp="1"/>
          </p:cNvSpPr>
          <p:nvPr>
            <p:ph type="dt" sz="half" idx="10"/>
          </p:nvPr>
        </p:nvSpPr>
        <p:spPr/>
        <p:txBody>
          <a:bodyPr/>
          <a:lstStyle/>
          <a:p>
            <a:fld id="{5586B75A-687E-405C-8A0B-8D00578BA2C3}" type="datetimeFigureOut">
              <a:rPr lang="en-US" dirty="0"/>
              <a:pPr/>
              <a:t>10/27/2021</a:t>
            </a:fld>
            <a:endParaRPr lang="en-US" dirty="0"/>
          </a:p>
        </p:txBody>
      </p:sp>
      <p:sp>
        <p:nvSpPr>
          <p:cNvPr id="11" name="Footer Placeholder 10"/>
          <p:cNvSpPr>
            <a:spLocks noGrp="1"/>
          </p:cNvSpPr>
          <p:nvPr>
            <p:ph type="ftr" sz="quarter" idx="11"/>
          </p:nvPr>
        </p:nvSpPr>
        <p:spPr/>
        <p:txBody>
          <a:bodyPr/>
          <a:lstStyle/>
          <a:p>
            <a:endParaRPr lang="en-US" dirty="0"/>
          </a:p>
        </p:txBody>
      </p:sp>
      <p:sp>
        <p:nvSpPr>
          <p:cNvPr id="12" name="Slide Number Placeholder 11"/>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19123763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dirty="0"/>
              <a:t>Click to edit Master title style</a:t>
            </a:r>
          </a:p>
        </p:txBody>
      </p:sp>
      <p:sp>
        <p:nvSpPr>
          <p:cNvPr id="2" name="Date Placeholder 1"/>
          <p:cNvSpPr>
            <a:spLocks noGrp="1"/>
          </p:cNvSpPr>
          <p:nvPr>
            <p:ph type="dt" sz="half" idx="10"/>
          </p:nvPr>
        </p:nvSpPr>
        <p:spPr/>
        <p:txBody>
          <a:bodyPr/>
          <a:lstStyle/>
          <a:p>
            <a:fld id="{5586B75A-687E-405C-8A0B-8D00578BA2C3}" type="datetimeFigureOut">
              <a:rPr lang="en-US" dirty="0"/>
              <a:pPr/>
              <a:t>10/27/2021</a:t>
            </a:fld>
            <a:endParaRPr lang="en-US" dirty="0"/>
          </a:p>
        </p:txBody>
      </p:sp>
      <p:sp>
        <p:nvSpPr>
          <p:cNvPr id="7" name="Footer Placeholder 6"/>
          <p:cNvSpPr>
            <a:spLocks noGrp="1"/>
          </p:cNvSpPr>
          <p:nvPr>
            <p:ph type="ftr" sz="quarter" idx="11"/>
          </p:nvPr>
        </p:nvSpPr>
        <p:spPr/>
        <p:txBody>
          <a:bodyPr/>
          <a:lstStyle/>
          <a:p>
            <a:endParaRPr lang="en-US" dirty="0"/>
          </a:p>
        </p:txBody>
      </p:sp>
      <p:sp>
        <p:nvSpPr>
          <p:cNvPr id="8" name="Slide Number Placeholder 7"/>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24615879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5586B75A-687E-405C-8A0B-8D00578BA2C3}" type="datetimeFigureOut">
              <a:rPr lang="en-US" dirty="0"/>
              <a:pPr/>
              <a:t>10/27/2021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425345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dirty="0"/>
              <a:t>Click to edit Master title style</a:t>
            </a:r>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10/27/2021</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18160369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dirty="0"/>
              <a:t>Click to edit Master title style</a:t>
            </a:r>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10/27/2021</a:t>
            </a:fld>
            <a:endParaRPr lang="en-US" dirty="0"/>
          </a:p>
        </p:txBody>
      </p:sp>
      <p:sp>
        <p:nvSpPr>
          <p:cNvPr id="9" name="Footer Placeholder 8"/>
          <p:cNvSpPr>
            <a:spLocks noGrp="1"/>
          </p:cNvSpPr>
          <p:nvPr>
            <p:ph type="ftr" sz="quarter" idx="11"/>
          </p:nvPr>
        </p:nvSpPr>
        <p:spPr>
          <a:xfrm>
            <a:off x="3499101" y="6356350"/>
            <a:ext cx="5911517" cy="365125"/>
          </a:xfrm>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1516905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5586B75A-687E-405C-8A0B-8D00578BA2C3}" type="datetimeFigureOut">
              <a:rPr lang="en-US" dirty="0"/>
              <a:pPr/>
              <a:t>10/27/2021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40522488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5586B75A-687E-405C-8A0B-8D00578BA2C3}" type="datetimeFigureOut">
              <a:rPr lang="en-US" dirty="0"/>
              <a:pPr/>
              <a:t>10/27/2021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18010044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dirty="0"/>
              <a:t>Click to edit Master title style</a:t>
            </a:r>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5586B75A-687E-405C-8A0B-8D00578BA2C3}" type="datetimeFigureOut">
              <a:rPr lang="en-US" dirty="0"/>
              <a:pPr/>
              <a:t>10/27/2021</a:t>
            </a:fld>
            <a:endParaRPr lang="en-US" dirty="0"/>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dirty="0"/>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638279178"/>
      </p:ext>
    </p:extLst>
  </p:cSld>
  <p:clrMap bg1="lt1" tx1="dk1" bg2="lt2" tx2="dk2" accent1="accent1" accent2="accent2" accent3="accent3" accent4="accent4" accent5="accent5" accent6="accent6" hlink="hlink" folHlink="folHlink"/>
  <p:sldLayoutIdLst>
    <p:sldLayoutId id="2147484155" r:id="rId1"/>
    <p:sldLayoutId id="2147484156" r:id="rId2"/>
    <p:sldLayoutId id="2147484157" r:id="rId3"/>
    <p:sldLayoutId id="2147484158" r:id="rId4"/>
    <p:sldLayoutId id="2147484159" r:id="rId5"/>
    <p:sldLayoutId id="2147484160" r:id="rId6"/>
    <p:sldLayoutId id="2147484161" r:id="rId7"/>
    <p:sldLayoutId id="2147484162" r:id="rId8"/>
    <p:sldLayoutId id="2147484163" r:id="rId9"/>
    <p:sldLayoutId id="2147484164" r:id="rId10"/>
    <p:sldLayoutId id="2147484165" r:id="rId11"/>
  </p:sldLayoutIdLst>
  <p:hf sldNum="0" hdr="0" ftr="0" dt="0"/>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2.jpe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ebookcentral.proquest.com/lib/trinity/detail.action?docID=2066675"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8">
            <a:extLst>
              <a:ext uri="{FF2B5EF4-FFF2-40B4-BE49-F238E27FC236}">
                <a16:creationId xmlns:a16="http://schemas.microsoft.com/office/drawing/2014/main" id="{A5A2BA67-BF68-4F48-BAA9-1091D4FED1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10">
            <a:extLst>
              <a:ext uri="{FF2B5EF4-FFF2-40B4-BE49-F238E27FC236}">
                <a16:creationId xmlns:a16="http://schemas.microsoft.com/office/drawing/2014/main" id="{E4190DBD-4A62-4416-ACB7-ACEC1DE302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609288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4705801" cy="3255264"/>
          </a:xfrm>
        </p:spPr>
        <p:txBody>
          <a:bodyPr>
            <a:normAutofit/>
          </a:bodyPr>
          <a:lstStyle/>
          <a:p>
            <a:r>
              <a:rPr lang="en-GB" sz="4600" i="1">
                <a:ea typeface="+mj-lt"/>
                <a:cs typeface="+mj-lt"/>
              </a:rPr>
              <a:t>“A child’s experience between the ages of 0 – 5 years can affect the rest of their lives”</a:t>
            </a:r>
            <a:endParaRPr lang="en-US" sz="4600"/>
          </a:p>
        </p:txBody>
      </p:sp>
      <p:sp>
        <p:nvSpPr>
          <p:cNvPr id="3" name="Subtitle 2"/>
          <p:cNvSpPr>
            <a:spLocks noGrp="1"/>
          </p:cNvSpPr>
          <p:nvPr>
            <p:ph type="subTitle" idx="1"/>
          </p:nvPr>
        </p:nvSpPr>
        <p:spPr>
          <a:xfrm>
            <a:off x="6520279" y="6093604"/>
            <a:ext cx="5250728" cy="914400"/>
          </a:xfrm>
        </p:spPr>
        <p:txBody>
          <a:bodyPr>
            <a:normAutofit/>
          </a:bodyPr>
          <a:lstStyle/>
          <a:p>
            <a:r>
              <a:rPr lang="en-GB">
                <a:solidFill>
                  <a:schemeClr val="tx1"/>
                </a:solidFill>
                <a:ea typeface="+mn-lt"/>
                <a:cs typeface="+mn-lt"/>
              </a:rPr>
              <a:t>(Childhood development-screening, 2021)</a:t>
            </a:r>
            <a:endParaRPr lang="en-US">
              <a:solidFill>
                <a:schemeClr val="tx1"/>
              </a:solidFill>
            </a:endParaRPr>
          </a:p>
        </p:txBody>
      </p:sp>
      <p:pic>
        <p:nvPicPr>
          <p:cNvPr id="4" name="Picture 4" descr="Diagram&#10;&#10;Description automatically generated">
            <a:extLst>
              <a:ext uri="{FF2B5EF4-FFF2-40B4-BE49-F238E27FC236}">
                <a16:creationId xmlns:a16="http://schemas.microsoft.com/office/drawing/2014/main" id="{61632CDB-8D82-4EB5-9AFC-5DC1A10AD6DE}"/>
              </a:ext>
            </a:extLst>
          </p:cNvPr>
          <p:cNvPicPr>
            <a:picLocks noChangeAspect="1"/>
          </p:cNvPicPr>
          <p:nvPr/>
        </p:nvPicPr>
        <p:blipFill rotWithShape="1">
          <a:blip r:embed="rId2"/>
          <a:srcRect l="8543" r="981"/>
          <a:stretch/>
        </p:blipFill>
        <p:spPr>
          <a:xfrm>
            <a:off x="6586977" y="759599"/>
            <a:ext cx="4908848" cy="5330650"/>
          </a:xfrm>
          <a:prstGeom prst="rect">
            <a:avLst/>
          </a:prstGeom>
        </p:spPr>
      </p:pic>
      <p:sp>
        <p:nvSpPr>
          <p:cNvPr id="38" name="Rectangle 12">
            <a:extLst>
              <a:ext uri="{FF2B5EF4-FFF2-40B4-BE49-F238E27FC236}">
                <a16:creationId xmlns:a16="http://schemas.microsoft.com/office/drawing/2014/main" id="{DBF12D6D-FE37-445A-BF16-6DA1A659A4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DB5800-0773-4376-8C88-C00E6791F8DE}"/>
              </a:ext>
            </a:extLst>
          </p:cNvPr>
          <p:cNvSpPr>
            <a:spLocks noGrp="1"/>
          </p:cNvSpPr>
          <p:nvPr>
            <p:ph type="title"/>
          </p:nvPr>
        </p:nvSpPr>
        <p:spPr>
          <a:xfrm>
            <a:off x="648930" y="629267"/>
            <a:ext cx="9252154" cy="1016654"/>
          </a:xfrm>
        </p:spPr>
        <p:txBody>
          <a:bodyPr>
            <a:normAutofit/>
          </a:bodyPr>
          <a:lstStyle/>
          <a:p>
            <a:r>
              <a:rPr lang="en-GB">
                <a:solidFill>
                  <a:srgbClr val="EBEBEB"/>
                </a:solidFill>
                <a:ea typeface="+mj-lt"/>
                <a:cs typeface="+mj-lt"/>
              </a:rPr>
              <a:t>Introduction</a:t>
            </a:r>
            <a:endParaRPr lang="en-US">
              <a:solidFill>
                <a:srgbClr val="EBEBEB"/>
              </a:solidFill>
            </a:endParaRPr>
          </a:p>
        </p:txBody>
      </p:sp>
      <p:graphicFrame>
        <p:nvGraphicFramePr>
          <p:cNvPr id="28" name="Content Placeholder 2">
            <a:extLst>
              <a:ext uri="{FF2B5EF4-FFF2-40B4-BE49-F238E27FC236}">
                <a16:creationId xmlns:a16="http://schemas.microsoft.com/office/drawing/2014/main" id="{F95AF306-48B4-4D27-B234-01C34BEE0C51}"/>
              </a:ext>
            </a:extLst>
          </p:cNvPr>
          <p:cNvGraphicFramePr>
            <a:graphicFrameLocks noGrp="1"/>
          </p:cNvGraphicFramePr>
          <p:nvPr>
            <p:ph idx="1"/>
            <p:extLst>
              <p:ext uri="{D42A27DB-BD31-4B8C-83A1-F6EECF244321}">
                <p14:modId xmlns:p14="http://schemas.microsoft.com/office/powerpoint/2010/main" val="3108105673"/>
              </p:ext>
            </p:extLst>
          </p:nvPr>
        </p:nvGraphicFramePr>
        <p:xfrm>
          <a:off x="648930" y="3198445"/>
          <a:ext cx="10895370" cy="340427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9" name="Picture 9" descr="A picture containing person, child, outdoor, little&#10;&#10;Description automatically generated">
            <a:extLst>
              <a:ext uri="{FF2B5EF4-FFF2-40B4-BE49-F238E27FC236}">
                <a16:creationId xmlns:a16="http://schemas.microsoft.com/office/drawing/2014/main" id="{0C427324-C25B-4A33-B956-802F26362F27}"/>
              </a:ext>
            </a:extLst>
          </p:cNvPr>
          <p:cNvPicPr>
            <a:picLocks noChangeAspect="1"/>
          </p:cNvPicPr>
          <p:nvPr/>
        </p:nvPicPr>
        <p:blipFill>
          <a:blip r:embed="rId7"/>
          <a:stretch>
            <a:fillRect/>
          </a:stretch>
        </p:blipFill>
        <p:spPr>
          <a:xfrm>
            <a:off x="3746740" y="300487"/>
            <a:ext cx="7387085" cy="3209026"/>
          </a:xfrm>
          <a:prstGeom prst="rect">
            <a:avLst/>
          </a:prstGeom>
        </p:spPr>
      </p:pic>
      <p:sp>
        <p:nvSpPr>
          <p:cNvPr id="14" name="TextBox 13">
            <a:extLst>
              <a:ext uri="{FF2B5EF4-FFF2-40B4-BE49-F238E27FC236}">
                <a16:creationId xmlns:a16="http://schemas.microsoft.com/office/drawing/2014/main" id="{16A74D1D-0602-4F96-8730-0E087019F62D}"/>
              </a:ext>
            </a:extLst>
          </p:cNvPr>
          <p:cNvSpPr txBox="1"/>
          <p:nvPr/>
        </p:nvSpPr>
        <p:spPr>
          <a:xfrm>
            <a:off x="4724400" y="3430438"/>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Open Sans"/>
                <a:ea typeface="Open Sans"/>
                <a:cs typeface="Open Sans"/>
              </a:rPr>
              <a:t>(Brown, 2019)</a:t>
            </a:r>
            <a:endParaRPr lang="en-US"/>
          </a:p>
        </p:txBody>
      </p:sp>
    </p:spTree>
    <p:extLst>
      <p:ext uri="{BB962C8B-B14F-4D97-AF65-F5344CB8AC3E}">
        <p14:creationId xmlns:p14="http://schemas.microsoft.com/office/powerpoint/2010/main" val="1461255643"/>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139734-E5AF-40C4-9DE1-1F83ADECFCAD}"/>
              </a:ext>
            </a:extLst>
          </p:cNvPr>
          <p:cNvSpPr>
            <a:spLocks noGrp="1"/>
          </p:cNvSpPr>
          <p:nvPr>
            <p:ph type="title"/>
          </p:nvPr>
        </p:nvSpPr>
        <p:spPr>
          <a:xfrm>
            <a:off x="385315" y="1621766"/>
            <a:ext cx="8054196" cy="4423912"/>
          </a:xfrm>
        </p:spPr>
        <p:txBody>
          <a:bodyPr vert="horz" lIns="91440" tIns="45720" rIns="91440" bIns="45720" rtlCol="0" anchor="t">
            <a:noAutofit/>
          </a:bodyPr>
          <a:lstStyle/>
          <a:p>
            <a:pPr marL="342900" indent="-342900">
              <a:buFont typeface="Wingdings"/>
              <a:buChar char="Ø"/>
            </a:pPr>
            <a:r>
              <a:rPr lang="en-GB" sz="2400" dirty="0">
                <a:solidFill>
                  <a:schemeClr val="tx1"/>
                </a:solidFill>
                <a:ea typeface="+mj-lt"/>
                <a:cs typeface="+mj-lt"/>
              </a:rPr>
              <a:t>Piaget was a Swiss developmentalist who studied children's cognitive development and believed </a:t>
            </a:r>
            <a:r>
              <a:rPr lang="en-GB" sz="2400">
                <a:solidFill>
                  <a:schemeClr val="tx1"/>
                </a:solidFill>
                <a:ea typeface="+mj-lt"/>
                <a:cs typeface="+mj-lt"/>
              </a:rPr>
              <a:t>that children development happened in stages.</a:t>
            </a:r>
            <a:br>
              <a:rPr lang="en-GB" sz="2400" dirty="0">
                <a:solidFill>
                  <a:schemeClr val="tx1"/>
                </a:solidFill>
                <a:ea typeface="+mj-lt"/>
                <a:cs typeface="+mj-lt"/>
              </a:rPr>
            </a:br>
            <a:br>
              <a:rPr lang="en-GB" sz="2400" dirty="0">
                <a:solidFill>
                  <a:schemeClr val="tx1"/>
                </a:solidFill>
                <a:ea typeface="+mj-lt"/>
                <a:cs typeface="+mj-lt"/>
              </a:rPr>
            </a:br>
            <a:r>
              <a:rPr lang="en-GB" sz="2400">
                <a:solidFill>
                  <a:schemeClr val="tx1"/>
                </a:solidFill>
                <a:ea typeface="+mj-lt"/>
                <a:cs typeface="+mj-lt"/>
              </a:rPr>
              <a:t>According to Piaget, children go through schemas, which he describes as intellegence building blocks. These act as mental development structures that assemble previous experiences and allow new experiences to be understood in the years ahead.</a:t>
            </a:r>
            <a:r>
              <a:rPr lang="en-GB" sz="2400" dirty="0">
                <a:ea typeface="+mj-lt"/>
                <a:cs typeface="+mj-lt"/>
              </a:rPr>
              <a:t>.</a:t>
            </a:r>
            <a:br>
              <a:rPr lang="en-GB" sz="2400" dirty="0">
                <a:ea typeface="+mj-lt"/>
                <a:cs typeface="+mj-lt"/>
              </a:rPr>
            </a:br>
            <a:endParaRPr lang="en-GB" sz="2400" dirty="0">
              <a:solidFill>
                <a:schemeClr val="tx1"/>
              </a:solidFill>
              <a:ea typeface="+mj-lt"/>
              <a:cs typeface="+mj-lt"/>
            </a:endParaRPr>
          </a:p>
          <a:p>
            <a:pPr marL="342900" indent="-342900">
              <a:buFont typeface="Wingdings"/>
              <a:buChar char="Ø"/>
            </a:pPr>
            <a:r>
              <a:rPr lang="en-GB" sz="2400" dirty="0">
                <a:solidFill>
                  <a:schemeClr val="tx1"/>
                </a:solidFill>
                <a:ea typeface="+mj-lt"/>
                <a:cs typeface="+mj-lt"/>
              </a:rPr>
              <a:t>Stage one of Piaget's theory was sensorimotor stage which is from birth to 2 years old. </a:t>
            </a:r>
          </a:p>
          <a:p>
            <a:endParaRPr lang="en-GB" sz="2000">
              <a:cs typeface="Sabon Next LT"/>
            </a:endParaRPr>
          </a:p>
        </p:txBody>
      </p:sp>
      <p:sp>
        <p:nvSpPr>
          <p:cNvPr id="4" name="TextBox 3">
            <a:extLst>
              <a:ext uri="{FF2B5EF4-FFF2-40B4-BE49-F238E27FC236}">
                <a16:creationId xmlns:a16="http://schemas.microsoft.com/office/drawing/2014/main" id="{A3375B47-E8CD-41A3-BEEA-F4A2478C9815}"/>
              </a:ext>
            </a:extLst>
          </p:cNvPr>
          <p:cNvSpPr txBox="1"/>
          <p:nvPr/>
        </p:nvSpPr>
        <p:spPr>
          <a:xfrm>
            <a:off x="943155" y="943156"/>
            <a:ext cx="4022784"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t>Piaget's Theory</a:t>
            </a:r>
          </a:p>
        </p:txBody>
      </p:sp>
      <p:sp>
        <p:nvSpPr>
          <p:cNvPr id="19" name="TextBox 1">
            <a:extLst>
              <a:ext uri="{FF2B5EF4-FFF2-40B4-BE49-F238E27FC236}">
                <a16:creationId xmlns:a16="http://schemas.microsoft.com/office/drawing/2014/main" id="{7A4BDEEF-FA5A-40D6-9BF3-235F07C33AB2}"/>
              </a:ext>
            </a:extLst>
          </p:cNvPr>
          <p:cNvSpPr txBox="1"/>
          <p:nvPr/>
        </p:nvSpPr>
        <p:spPr>
          <a:xfrm>
            <a:off x="3717984" y="5443269"/>
            <a:ext cx="7502105" cy="307777"/>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400" dirty="0">
                <a:latin typeface="Arial"/>
                <a:ea typeface="+mn-lt"/>
                <a:cs typeface="+mn-lt"/>
              </a:rPr>
              <a:t>(Boyd, 2016)</a:t>
            </a:r>
            <a:endParaRPr lang="en-US" sz="1400" dirty="0">
              <a:latin typeface="Arial"/>
              <a:cs typeface="Arial"/>
            </a:endParaRPr>
          </a:p>
        </p:txBody>
      </p:sp>
      <p:pic>
        <p:nvPicPr>
          <p:cNvPr id="3" name="Picture 7">
            <a:extLst>
              <a:ext uri="{FF2B5EF4-FFF2-40B4-BE49-F238E27FC236}">
                <a16:creationId xmlns:a16="http://schemas.microsoft.com/office/drawing/2014/main" id="{EC46839D-8ACC-42B7-A399-4D58F06EA8F4}"/>
              </a:ext>
            </a:extLst>
          </p:cNvPr>
          <p:cNvPicPr>
            <a:picLocks noChangeAspect="1"/>
          </p:cNvPicPr>
          <p:nvPr/>
        </p:nvPicPr>
        <p:blipFill>
          <a:blip r:embed="rId2"/>
          <a:stretch>
            <a:fillRect/>
          </a:stretch>
        </p:blipFill>
        <p:spPr>
          <a:xfrm>
            <a:off x="8289986" y="113581"/>
            <a:ext cx="3907764" cy="3740988"/>
          </a:xfrm>
          <a:prstGeom prst="rect">
            <a:avLst/>
          </a:prstGeom>
        </p:spPr>
      </p:pic>
      <p:sp>
        <p:nvSpPr>
          <p:cNvPr id="8" name="TextBox 7">
            <a:extLst>
              <a:ext uri="{FF2B5EF4-FFF2-40B4-BE49-F238E27FC236}">
                <a16:creationId xmlns:a16="http://schemas.microsoft.com/office/drawing/2014/main" id="{53834245-6507-4B31-9250-335094EC4825}"/>
              </a:ext>
            </a:extLst>
          </p:cNvPr>
          <p:cNvSpPr txBox="1"/>
          <p:nvPr/>
        </p:nvSpPr>
        <p:spPr>
          <a:xfrm>
            <a:off x="8850702" y="3904891"/>
            <a:ext cx="308825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Open Sans"/>
                <a:ea typeface="Open Sans"/>
                <a:cs typeface="Open Sans"/>
              </a:rPr>
              <a:t>(Jean Piaget Biography, 2021)</a:t>
            </a:r>
            <a:endParaRPr lang="en-US"/>
          </a:p>
        </p:txBody>
      </p:sp>
      <p:sp>
        <p:nvSpPr>
          <p:cNvPr id="5" name="TextBox 4">
            <a:extLst>
              <a:ext uri="{FF2B5EF4-FFF2-40B4-BE49-F238E27FC236}">
                <a16:creationId xmlns:a16="http://schemas.microsoft.com/office/drawing/2014/main" id="{A8AE0B2C-A851-464C-8438-6F576BD3C87F}"/>
              </a:ext>
            </a:extLst>
          </p:cNvPr>
          <p:cNvSpPr txBox="1"/>
          <p:nvPr/>
        </p:nvSpPr>
        <p:spPr>
          <a:xfrm>
            <a:off x="1676401" y="4422475"/>
            <a:ext cx="27432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latin typeface="Arial"/>
                <a:cs typeface="Arial"/>
              </a:rPr>
              <a:t>(Gross, 2015, p. 311)</a:t>
            </a:r>
            <a:endParaRPr lang="en-US" sz="1400"/>
          </a:p>
        </p:txBody>
      </p:sp>
    </p:spTree>
    <p:extLst>
      <p:ext uri="{BB962C8B-B14F-4D97-AF65-F5344CB8AC3E}">
        <p14:creationId xmlns:p14="http://schemas.microsoft.com/office/powerpoint/2010/main" val="20652817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BAAC1D-E1CC-4771-99C8-36BC96D3BD35}"/>
              </a:ext>
            </a:extLst>
          </p:cNvPr>
          <p:cNvSpPr>
            <a:spLocks noGrp="1"/>
          </p:cNvSpPr>
          <p:nvPr>
            <p:ph type="title"/>
          </p:nvPr>
        </p:nvSpPr>
        <p:spPr>
          <a:xfrm>
            <a:off x="596979" y="684362"/>
            <a:ext cx="10660491" cy="5421701"/>
          </a:xfrm>
        </p:spPr>
        <p:txBody>
          <a:bodyPr anchor="ctr">
            <a:normAutofit/>
          </a:bodyPr>
          <a:lstStyle/>
          <a:p>
            <a:endParaRPr lang="en-GB">
              <a:latin typeface="Open Sans"/>
              <a:ea typeface="Open Sans"/>
              <a:cs typeface="Open Sans"/>
            </a:endParaRPr>
          </a:p>
        </p:txBody>
      </p:sp>
      <p:sp>
        <p:nvSpPr>
          <p:cNvPr id="4" name="Oval 3">
            <a:extLst>
              <a:ext uri="{FF2B5EF4-FFF2-40B4-BE49-F238E27FC236}">
                <a16:creationId xmlns:a16="http://schemas.microsoft.com/office/drawing/2014/main" id="{CC105C71-2A25-4FA7-868D-26D43255D876}"/>
              </a:ext>
            </a:extLst>
          </p:cNvPr>
          <p:cNvSpPr/>
          <p:nvPr/>
        </p:nvSpPr>
        <p:spPr>
          <a:xfrm>
            <a:off x="3899138" y="2511723"/>
            <a:ext cx="3148639" cy="169652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400" b="1">
                <a:solidFill>
                  <a:schemeClr val="tx1">
                    <a:lumMod val="95000"/>
                    <a:lumOff val="5000"/>
                  </a:schemeClr>
                </a:solidFill>
                <a:ea typeface="+mn-lt"/>
                <a:cs typeface="+mn-lt"/>
              </a:rPr>
              <a:t>Sensorimotor</a:t>
            </a:r>
            <a:endParaRPr lang="en-US" sz="2400" b="1">
              <a:solidFill>
                <a:schemeClr val="tx1">
                  <a:lumMod val="95000"/>
                  <a:lumOff val="5000"/>
                </a:schemeClr>
              </a:solidFill>
              <a:ea typeface="+mn-lt"/>
              <a:cs typeface="+mn-lt"/>
            </a:endParaRPr>
          </a:p>
          <a:p>
            <a:pPr algn="ctr"/>
            <a:r>
              <a:rPr lang="en-GB" sz="2400" b="1">
                <a:ea typeface="+mn-lt"/>
                <a:cs typeface="+mn-lt"/>
              </a:rPr>
              <a:t> </a:t>
            </a:r>
            <a:r>
              <a:rPr lang="en-GB" sz="2400" b="1">
                <a:solidFill>
                  <a:schemeClr val="tx1">
                    <a:lumMod val="95000"/>
                    <a:lumOff val="5000"/>
                  </a:schemeClr>
                </a:solidFill>
                <a:ea typeface="+mn-lt"/>
                <a:cs typeface="+mn-lt"/>
              </a:rPr>
              <a:t>stage Birth to 2</a:t>
            </a:r>
            <a:endParaRPr lang="en-US" sz="2400" b="1">
              <a:solidFill>
                <a:schemeClr val="tx1">
                  <a:lumMod val="95000"/>
                  <a:lumOff val="5000"/>
                </a:schemeClr>
              </a:solidFill>
            </a:endParaRPr>
          </a:p>
        </p:txBody>
      </p:sp>
      <p:cxnSp>
        <p:nvCxnSpPr>
          <p:cNvPr id="5" name="Straight Arrow Connector 4">
            <a:extLst>
              <a:ext uri="{FF2B5EF4-FFF2-40B4-BE49-F238E27FC236}">
                <a16:creationId xmlns:a16="http://schemas.microsoft.com/office/drawing/2014/main" id="{DD360FF1-CD6E-46C4-8C3F-D65E3C4C0DD7}"/>
              </a:ext>
            </a:extLst>
          </p:cNvPr>
          <p:cNvCxnSpPr/>
          <p:nvPr/>
        </p:nvCxnSpPr>
        <p:spPr>
          <a:xfrm>
            <a:off x="3194649" y="2008517"/>
            <a:ext cx="1107056" cy="862640"/>
          </a:xfrm>
          <a:prstGeom prst="straightConnector1">
            <a:avLst/>
          </a:prstGeom>
        </p:spPr>
        <p:style>
          <a:lnRef idx="3">
            <a:schemeClr val="accent1"/>
          </a:lnRef>
          <a:fillRef idx="0">
            <a:schemeClr val="accent1"/>
          </a:fillRef>
          <a:effectRef idx="2">
            <a:schemeClr val="accent1"/>
          </a:effectRef>
          <a:fontRef idx="minor">
            <a:schemeClr val="tx1"/>
          </a:fontRef>
        </p:style>
      </p:cxnSp>
      <p:sp>
        <p:nvSpPr>
          <p:cNvPr id="6" name="TextBox 5">
            <a:extLst>
              <a:ext uri="{FF2B5EF4-FFF2-40B4-BE49-F238E27FC236}">
                <a16:creationId xmlns:a16="http://schemas.microsoft.com/office/drawing/2014/main" id="{27EAA30F-1EBD-42D6-9568-01E8B517835A}"/>
              </a:ext>
            </a:extLst>
          </p:cNvPr>
          <p:cNvSpPr txBox="1"/>
          <p:nvPr/>
        </p:nvSpPr>
        <p:spPr>
          <a:xfrm>
            <a:off x="871270" y="1043796"/>
            <a:ext cx="5158596"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Bef>
                <a:spcPct val="0"/>
              </a:spcBef>
            </a:pPr>
            <a:r>
              <a:rPr lang="en-GB">
                <a:latin typeface="Arial"/>
                <a:ea typeface="+mn-lt"/>
                <a:cs typeface="+mn-lt"/>
              </a:rPr>
              <a:t>Children learn about the world by doing simple things like sucking, grabbing, watching, and listening.</a:t>
            </a:r>
            <a:endParaRPr lang="en-US">
              <a:latin typeface="Arial"/>
              <a:ea typeface="+mn-lt"/>
              <a:cs typeface="+mn-lt"/>
            </a:endParaRPr>
          </a:p>
          <a:p>
            <a:pPr>
              <a:spcBef>
                <a:spcPct val="0"/>
              </a:spcBef>
            </a:pPr>
            <a:endParaRPr lang="en-GB">
              <a:ea typeface="+mn-lt"/>
              <a:cs typeface="+mn-lt"/>
            </a:endParaRPr>
          </a:p>
          <a:p>
            <a:pPr algn="l"/>
            <a:endParaRPr lang="en-GB"/>
          </a:p>
        </p:txBody>
      </p:sp>
      <p:cxnSp>
        <p:nvCxnSpPr>
          <p:cNvPr id="7" name="Straight Arrow Connector 6">
            <a:extLst>
              <a:ext uri="{FF2B5EF4-FFF2-40B4-BE49-F238E27FC236}">
                <a16:creationId xmlns:a16="http://schemas.microsoft.com/office/drawing/2014/main" id="{7AD1B941-66F6-4C3A-AABF-6E301F6CCBB9}"/>
              </a:ext>
            </a:extLst>
          </p:cNvPr>
          <p:cNvCxnSpPr/>
          <p:nvPr/>
        </p:nvCxnSpPr>
        <p:spPr>
          <a:xfrm flipH="1">
            <a:off x="6717101" y="2166668"/>
            <a:ext cx="733246" cy="675735"/>
          </a:xfrm>
          <a:prstGeom prst="straightConnector1">
            <a:avLst/>
          </a:prstGeom>
        </p:spPr>
        <p:style>
          <a:lnRef idx="3">
            <a:schemeClr val="accent1"/>
          </a:lnRef>
          <a:fillRef idx="0">
            <a:schemeClr val="accent1"/>
          </a:fillRef>
          <a:effectRef idx="2">
            <a:schemeClr val="accent1"/>
          </a:effectRef>
          <a:fontRef idx="minor">
            <a:schemeClr val="tx1"/>
          </a:fontRef>
        </p:style>
      </p:cxnSp>
      <p:sp>
        <p:nvSpPr>
          <p:cNvPr id="9" name="TextBox 8">
            <a:extLst>
              <a:ext uri="{FF2B5EF4-FFF2-40B4-BE49-F238E27FC236}">
                <a16:creationId xmlns:a16="http://schemas.microsoft.com/office/drawing/2014/main" id="{A4B5D47E-903F-474B-A01C-555198A567A0}"/>
              </a:ext>
            </a:extLst>
          </p:cNvPr>
          <p:cNvSpPr txBox="1"/>
          <p:nvPr/>
        </p:nvSpPr>
        <p:spPr>
          <a:xfrm>
            <a:off x="6348144" y="1287313"/>
            <a:ext cx="4554744" cy="122908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Bef>
                <a:spcPct val="0"/>
              </a:spcBef>
            </a:pPr>
            <a:r>
              <a:rPr lang="en-GB">
                <a:latin typeface="Arial"/>
                <a:ea typeface="+mn-lt"/>
                <a:cs typeface="+mn-lt"/>
              </a:rPr>
              <a:t> Piaget explains that Newborns learn about the world through his or her actions and experiences.</a:t>
            </a:r>
            <a:endParaRPr lang="en-US">
              <a:latin typeface="Arial"/>
              <a:ea typeface="+mn-lt"/>
              <a:cs typeface="+mn-lt"/>
            </a:endParaRPr>
          </a:p>
          <a:p>
            <a:pPr algn="l">
              <a:spcBef>
                <a:spcPct val="0"/>
              </a:spcBef>
            </a:pPr>
            <a:endParaRPr lang="en-GB"/>
          </a:p>
        </p:txBody>
      </p:sp>
      <p:cxnSp>
        <p:nvCxnSpPr>
          <p:cNvPr id="15" name="Straight Arrow Connector 14">
            <a:extLst>
              <a:ext uri="{FF2B5EF4-FFF2-40B4-BE49-F238E27FC236}">
                <a16:creationId xmlns:a16="http://schemas.microsoft.com/office/drawing/2014/main" id="{C2CB85BE-50A1-47C1-B170-2E4F5C8FB414}"/>
              </a:ext>
            </a:extLst>
          </p:cNvPr>
          <p:cNvCxnSpPr/>
          <p:nvPr/>
        </p:nvCxnSpPr>
        <p:spPr>
          <a:xfrm flipV="1">
            <a:off x="3367177" y="4107610"/>
            <a:ext cx="1049547" cy="661359"/>
          </a:xfrm>
          <a:prstGeom prst="straightConnector1">
            <a:avLst/>
          </a:prstGeom>
        </p:spPr>
        <p:style>
          <a:lnRef idx="3">
            <a:schemeClr val="accent1"/>
          </a:lnRef>
          <a:fillRef idx="0">
            <a:schemeClr val="accent1"/>
          </a:fillRef>
          <a:effectRef idx="2">
            <a:schemeClr val="accent1"/>
          </a:effectRef>
          <a:fontRef idx="minor">
            <a:schemeClr val="tx1"/>
          </a:fontRef>
        </p:style>
      </p:cxnSp>
      <p:sp>
        <p:nvSpPr>
          <p:cNvPr id="17" name="TextBox 16">
            <a:extLst>
              <a:ext uri="{FF2B5EF4-FFF2-40B4-BE49-F238E27FC236}">
                <a16:creationId xmlns:a16="http://schemas.microsoft.com/office/drawing/2014/main" id="{1DE9F14C-1881-4E6F-B71E-245DEEE7C6E8}"/>
              </a:ext>
            </a:extLst>
          </p:cNvPr>
          <p:cNvSpPr txBox="1"/>
          <p:nvPr/>
        </p:nvSpPr>
        <p:spPr>
          <a:xfrm>
            <a:off x="654709" y="4709125"/>
            <a:ext cx="4899803"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Arial"/>
                <a:cs typeface="Arial"/>
              </a:rPr>
              <a:t>They develop their own awareness of the surroundings around them and </a:t>
            </a:r>
            <a:r>
              <a:rPr lang="en-US">
                <a:latin typeface="Arial"/>
                <a:cs typeface="Arial"/>
              </a:rPr>
              <a:t>adapt to their enviroment.</a:t>
            </a:r>
            <a:endParaRPr lang="en-GB" dirty="0">
              <a:latin typeface="Arial"/>
              <a:cs typeface="Arial"/>
            </a:endParaRPr>
          </a:p>
        </p:txBody>
      </p:sp>
      <p:sp>
        <p:nvSpPr>
          <p:cNvPr id="20" name="TextBox 1">
            <a:extLst>
              <a:ext uri="{FF2B5EF4-FFF2-40B4-BE49-F238E27FC236}">
                <a16:creationId xmlns:a16="http://schemas.microsoft.com/office/drawing/2014/main" id="{D27DAC79-C55E-4E34-A728-4D93D953BAF5}"/>
              </a:ext>
            </a:extLst>
          </p:cNvPr>
          <p:cNvSpPr txBox="1"/>
          <p:nvPr/>
        </p:nvSpPr>
        <p:spPr>
          <a:xfrm>
            <a:off x="539692" y="5629275"/>
            <a:ext cx="4641010" cy="369332"/>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400" dirty="0">
                <a:latin typeface="Arial"/>
                <a:ea typeface="+mn-lt"/>
                <a:cs typeface="+mn-lt"/>
              </a:rPr>
              <a:t>(Halpenny and Pettersen 2013, p.1) </a:t>
            </a:r>
            <a:r>
              <a:rPr lang="en-GB" dirty="0">
                <a:ea typeface="+mn-lt"/>
                <a:cs typeface="+mn-lt"/>
              </a:rPr>
              <a:t>  </a:t>
            </a:r>
            <a:endParaRPr lang="en-GB" dirty="0"/>
          </a:p>
        </p:txBody>
      </p:sp>
      <p:cxnSp>
        <p:nvCxnSpPr>
          <p:cNvPr id="3" name="Straight Arrow Connector 2">
            <a:extLst>
              <a:ext uri="{FF2B5EF4-FFF2-40B4-BE49-F238E27FC236}">
                <a16:creationId xmlns:a16="http://schemas.microsoft.com/office/drawing/2014/main" id="{857A1ABC-90D9-4930-BBD5-2F589AC6BD3E}"/>
              </a:ext>
            </a:extLst>
          </p:cNvPr>
          <p:cNvCxnSpPr/>
          <p:nvPr/>
        </p:nvCxnSpPr>
        <p:spPr>
          <a:xfrm>
            <a:off x="6717103" y="3935083"/>
            <a:ext cx="790753" cy="718867"/>
          </a:xfrm>
          <a:prstGeom prst="straightConnector1">
            <a:avLst/>
          </a:prstGeom>
        </p:spPr>
        <p:style>
          <a:lnRef idx="3">
            <a:schemeClr val="accent1"/>
          </a:lnRef>
          <a:fillRef idx="0">
            <a:schemeClr val="accent1"/>
          </a:fillRef>
          <a:effectRef idx="2">
            <a:schemeClr val="accent1"/>
          </a:effectRef>
          <a:fontRef idx="minor">
            <a:schemeClr val="tx1"/>
          </a:fontRef>
        </p:style>
      </p:cxnSp>
      <p:sp>
        <p:nvSpPr>
          <p:cNvPr id="19" name="TextBox 18">
            <a:extLst>
              <a:ext uri="{FF2B5EF4-FFF2-40B4-BE49-F238E27FC236}">
                <a16:creationId xmlns:a16="http://schemas.microsoft.com/office/drawing/2014/main" id="{3CEFE607-C577-4C4B-BA9A-5797E894E1B9}"/>
              </a:ext>
            </a:extLst>
          </p:cNvPr>
          <p:cNvSpPr txBox="1"/>
          <p:nvPr/>
        </p:nvSpPr>
        <p:spPr>
          <a:xfrm>
            <a:off x="8002438" y="435058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latin typeface="Sabon Next LT"/>
              <a:cs typeface="Sabon Next LT"/>
            </a:endParaRPr>
          </a:p>
        </p:txBody>
      </p:sp>
      <p:sp>
        <p:nvSpPr>
          <p:cNvPr id="8" name="TextBox 7">
            <a:extLst>
              <a:ext uri="{FF2B5EF4-FFF2-40B4-BE49-F238E27FC236}">
                <a16:creationId xmlns:a16="http://schemas.microsoft.com/office/drawing/2014/main" id="{701F61CE-A8B7-41D9-97F2-DD3FCCFAE638}"/>
              </a:ext>
            </a:extLst>
          </p:cNvPr>
          <p:cNvSpPr txBox="1"/>
          <p:nvPr/>
        </p:nvSpPr>
        <p:spPr>
          <a:xfrm>
            <a:off x="6780363" y="4595004"/>
            <a:ext cx="4482859"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a:cs typeface="Arial"/>
              </a:rPr>
              <a:t>During this stage Piaget describes how infants start to develop their senses and Moter senses and begin to use words and pretend play.</a:t>
            </a:r>
          </a:p>
        </p:txBody>
      </p:sp>
      <p:sp>
        <p:nvSpPr>
          <p:cNvPr id="10" name="TextBox 9">
            <a:extLst>
              <a:ext uri="{FF2B5EF4-FFF2-40B4-BE49-F238E27FC236}">
                <a16:creationId xmlns:a16="http://schemas.microsoft.com/office/drawing/2014/main" id="{6E5A8691-BEBD-4C43-B757-BA535F7E85BC}"/>
              </a:ext>
            </a:extLst>
          </p:cNvPr>
          <p:cNvSpPr txBox="1"/>
          <p:nvPr/>
        </p:nvSpPr>
        <p:spPr>
          <a:xfrm>
            <a:off x="8002438" y="5817079"/>
            <a:ext cx="27432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Arial"/>
                <a:ea typeface="+mn-lt"/>
                <a:cs typeface="+mn-lt"/>
              </a:rPr>
              <a:t>(Boyd, 2016)</a:t>
            </a:r>
            <a:endParaRPr lang="en-US" sz="1400" dirty="0">
              <a:latin typeface="Arial"/>
            </a:endParaRPr>
          </a:p>
        </p:txBody>
      </p:sp>
    </p:spTree>
    <p:extLst>
      <p:ext uri="{BB962C8B-B14F-4D97-AF65-F5344CB8AC3E}">
        <p14:creationId xmlns:p14="http://schemas.microsoft.com/office/powerpoint/2010/main" val="21610844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1109FD-772B-4480-8F29-58B9DABC1B05}"/>
              </a:ext>
            </a:extLst>
          </p:cNvPr>
          <p:cNvSpPr>
            <a:spLocks noGrp="1"/>
          </p:cNvSpPr>
          <p:nvPr>
            <p:ph type="title"/>
          </p:nvPr>
        </p:nvSpPr>
        <p:spPr>
          <a:xfrm>
            <a:off x="1104182" y="1061049"/>
            <a:ext cx="4876800" cy="4495800"/>
          </a:xfrm>
        </p:spPr>
        <p:txBody>
          <a:bodyPr vert="horz" lIns="91440" tIns="45720" rIns="91440" bIns="45720" rtlCol="0" anchor="t">
            <a:normAutofit/>
          </a:bodyPr>
          <a:lstStyle/>
          <a:p>
            <a:br>
              <a:rPr lang="en-US">
                <a:cs typeface="Sabon Next LT"/>
              </a:rPr>
            </a:br>
            <a:br>
              <a:rPr lang="en-US">
                <a:cs typeface="Sabon Next LT"/>
              </a:rPr>
            </a:br>
            <a:endParaRPr lang="en-US" sz="2400">
              <a:cs typeface="Sabon Next LT"/>
            </a:endParaRPr>
          </a:p>
        </p:txBody>
      </p:sp>
      <p:sp>
        <p:nvSpPr>
          <p:cNvPr id="5" name="Rectangle: Rounded Corners 4">
            <a:extLst>
              <a:ext uri="{FF2B5EF4-FFF2-40B4-BE49-F238E27FC236}">
                <a16:creationId xmlns:a16="http://schemas.microsoft.com/office/drawing/2014/main" id="{FEF08F00-5708-4AC5-B562-52FD35AFC8DD}"/>
              </a:ext>
            </a:extLst>
          </p:cNvPr>
          <p:cNvSpPr/>
          <p:nvPr/>
        </p:nvSpPr>
        <p:spPr>
          <a:xfrm>
            <a:off x="4459857" y="2497347"/>
            <a:ext cx="2386640" cy="169652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400" dirty="0">
                <a:solidFill>
                  <a:schemeClr val="tx1"/>
                </a:solidFill>
              </a:rPr>
              <a:t>The Preoperational Stage</a:t>
            </a:r>
            <a:endParaRPr lang="en-US" sz="2400" dirty="0">
              <a:solidFill>
                <a:schemeClr val="tx1"/>
              </a:solidFill>
            </a:endParaRPr>
          </a:p>
          <a:p>
            <a:pPr algn="ctr"/>
            <a:r>
              <a:rPr lang="en-GB" sz="2400" dirty="0">
                <a:solidFill>
                  <a:schemeClr val="tx1"/>
                </a:solidFill>
              </a:rPr>
              <a:t>2years to 7years</a:t>
            </a:r>
            <a:endParaRPr lang="en-GB" dirty="0">
              <a:solidFill>
                <a:schemeClr val="tx1"/>
              </a:solidFill>
            </a:endParaRPr>
          </a:p>
        </p:txBody>
      </p:sp>
      <p:cxnSp>
        <p:nvCxnSpPr>
          <p:cNvPr id="7" name="Straight Arrow Connector 6">
            <a:extLst>
              <a:ext uri="{FF2B5EF4-FFF2-40B4-BE49-F238E27FC236}">
                <a16:creationId xmlns:a16="http://schemas.microsoft.com/office/drawing/2014/main" id="{EFE2F8C9-7D28-4D9B-BC27-FB59FA9A28B2}"/>
              </a:ext>
            </a:extLst>
          </p:cNvPr>
          <p:cNvCxnSpPr/>
          <p:nvPr/>
        </p:nvCxnSpPr>
        <p:spPr>
          <a:xfrm>
            <a:off x="4028536" y="2195422"/>
            <a:ext cx="675735" cy="618226"/>
          </a:xfrm>
          <a:prstGeom prst="straightConnector1">
            <a:avLst/>
          </a:prstGeom>
        </p:spPr>
        <p:style>
          <a:lnRef idx="2">
            <a:schemeClr val="accent1"/>
          </a:lnRef>
          <a:fillRef idx="0">
            <a:schemeClr val="accent1"/>
          </a:fillRef>
          <a:effectRef idx="1">
            <a:schemeClr val="accent1"/>
          </a:effectRef>
          <a:fontRef idx="minor">
            <a:schemeClr val="tx1"/>
          </a:fontRef>
        </p:style>
      </p:cxnSp>
      <p:sp>
        <p:nvSpPr>
          <p:cNvPr id="9" name="TextBox 8">
            <a:extLst>
              <a:ext uri="{FF2B5EF4-FFF2-40B4-BE49-F238E27FC236}">
                <a16:creationId xmlns:a16="http://schemas.microsoft.com/office/drawing/2014/main" id="{862AFC30-2EB2-4B41-8BAC-1F4360B2E5FE}"/>
              </a:ext>
            </a:extLst>
          </p:cNvPr>
          <p:cNvSpPr txBox="1"/>
          <p:nvPr/>
        </p:nvSpPr>
        <p:spPr>
          <a:xfrm>
            <a:off x="382438" y="1216325"/>
            <a:ext cx="4295954"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t>Children start to think symbolically and start to describe items with words and images.</a:t>
            </a:r>
          </a:p>
        </p:txBody>
      </p:sp>
      <p:cxnSp>
        <p:nvCxnSpPr>
          <p:cNvPr id="11" name="Straight Arrow Connector 10">
            <a:extLst>
              <a:ext uri="{FF2B5EF4-FFF2-40B4-BE49-F238E27FC236}">
                <a16:creationId xmlns:a16="http://schemas.microsoft.com/office/drawing/2014/main" id="{2D653BF6-9D8B-4E79-9F13-FB505C337A00}"/>
              </a:ext>
            </a:extLst>
          </p:cNvPr>
          <p:cNvCxnSpPr/>
          <p:nvPr/>
        </p:nvCxnSpPr>
        <p:spPr>
          <a:xfrm flipH="1">
            <a:off x="6543674" y="2309543"/>
            <a:ext cx="948908" cy="575094"/>
          </a:xfrm>
          <a:prstGeom prst="straightConnector1">
            <a:avLst/>
          </a:prstGeom>
        </p:spPr>
        <p:style>
          <a:lnRef idx="2">
            <a:schemeClr val="accent1"/>
          </a:lnRef>
          <a:fillRef idx="0">
            <a:schemeClr val="accent1"/>
          </a:fillRef>
          <a:effectRef idx="1">
            <a:schemeClr val="accent1"/>
          </a:effectRef>
          <a:fontRef idx="minor">
            <a:schemeClr val="tx1"/>
          </a:fontRef>
        </p:style>
      </p:cxnSp>
      <p:sp>
        <p:nvSpPr>
          <p:cNvPr id="13" name="TextBox 12">
            <a:extLst>
              <a:ext uri="{FF2B5EF4-FFF2-40B4-BE49-F238E27FC236}">
                <a16:creationId xmlns:a16="http://schemas.microsoft.com/office/drawing/2014/main" id="{D824DE63-4496-4B73-8504-134D28AD51ED}"/>
              </a:ext>
            </a:extLst>
          </p:cNvPr>
          <p:cNvSpPr txBox="1"/>
          <p:nvPr/>
        </p:nvSpPr>
        <p:spPr>
          <a:xfrm>
            <a:off x="7527985" y="1518249"/>
            <a:ext cx="4569124"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t>At this age, kids are egocentric and fail to perceive things from different perspectives of others.</a:t>
            </a:r>
          </a:p>
        </p:txBody>
      </p:sp>
      <p:cxnSp>
        <p:nvCxnSpPr>
          <p:cNvPr id="4" name="Straight Arrow Connector 3">
            <a:extLst>
              <a:ext uri="{FF2B5EF4-FFF2-40B4-BE49-F238E27FC236}">
                <a16:creationId xmlns:a16="http://schemas.microsoft.com/office/drawing/2014/main" id="{A708BA67-CE9B-4554-9AD7-B6B2500FDDD0}"/>
              </a:ext>
            </a:extLst>
          </p:cNvPr>
          <p:cNvCxnSpPr/>
          <p:nvPr/>
        </p:nvCxnSpPr>
        <p:spPr>
          <a:xfrm>
            <a:off x="6558951" y="4078857"/>
            <a:ext cx="920150" cy="920150"/>
          </a:xfrm>
          <a:prstGeom prst="straightConnector1">
            <a:avLst/>
          </a:prstGeom>
        </p:spPr>
        <p:style>
          <a:lnRef idx="2">
            <a:schemeClr val="accent1"/>
          </a:lnRef>
          <a:fillRef idx="0">
            <a:schemeClr val="accent1"/>
          </a:fillRef>
          <a:effectRef idx="1">
            <a:schemeClr val="accent1"/>
          </a:effectRef>
          <a:fontRef idx="minor">
            <a:schemeClr val="tx1"/>
          </a:fontRef>
        </p:style>
      </p:cxnSp>
      <p:cxnSp>
        <p:nvCxnSpPr>
          <p:cNvPr id="12" name="Straight Arrow Connector 11">
            <a:extLst>
              <a:ext uri="{FF2B5EF4-FFF2-40B4-BE49-F238E27FC236}">
                <a16:creationId xmlns:a16="http://schemas.microsoft.com/office/drawing/2014/main" id="{10F50E8E-4C5A-44BA-B6D4-02746E5EDC80}"/>
              </a:ext>
            </a:extLst>
          </p:cNvPr>
          <p:cNvCxnSpPr/>
          <p:nvPr/>
        </p:nvCxnSpPr>
        <p:spPr>
          <a:xfrm flipH="1">
            <a:off x="3410309" y="4150743"/>
            <a:ext cx="1135812" cy="848264"/>
          </a:xfrm>
          <a:prstGeom prst="straightConnector1">
            <a:avLst/>
          </a:prstGeom>
        </p:spPr>
        <p:style>
          <a:lnRef idx="3">
            <a:schemeClr val="accent1"/>
          </a:lnRef>
          <a:fillRef idx="0">
            <a:schemeClr val="accent1"/>
          </a:fillRef>
          <a:effectRef idx="2">
            <a:schemeClr val="accent1"/>
          </a:effectRef>
          <a:fontRef idx="minor">
            <a:schemeClr val="tx1"/>
          </a:fontRef>
        </p:style>
      </p:cxnSp>
      <p:sp>
        <p:nvSpPr>
          <p:cNvPr id="14" name="TextBox 1">
            <a:extLst>
              <a:ext uri="{FF2B5EF4-FFF2-40B4-BE49-F238E27FC236}">
                <a16:creationId xmlns:a16="http://schemas.microsoft.com/office/drawing/2014/main" id="{4AABB039-CBD2-4331-8D46-7ACC16C92A90}"/>
              </a:ext>
            </a:extLst>
          </p:cNvPr>
          <p:cNvSpPr txBox="1"/>
          <p:nvPr/>
        </p:nvSpPr>
        <p:spPr>
          <a:xfrm>
            <a:off x="7355456" y="5055079"/>
            <a:ext cx="4741652" cy="1015663"/>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000" dirty="0"/>
              <a:t>During this time, intelligence is displayed by </a:t>
            </a:r>
            <a:r>
              <a:rPr lang="en-US" sz="2000"/>
              <a:t>using symbols and language usage grows.</a:t>
            </a:r>
          </a:p>
        </p:txBody>
      </p:sp>
      <p:sp>
        <p:nvSpPr>
          <p:cNvPr id="10" name="TextBox 9">
            <a:extLst>
              <a:ext uri="{FF2B5EF4-FFF2-40B4-BE49-F238E27FC236}">
                <a16:creationId xmlns:a16="http://schemas.microsoft.com/office/drawing/2014/main" id="{4B608BB5-AB90-4E6A-BF49-56728BF4A78F}"/>
              </a:ext>
            </a:extLst>
          </p:cNvPr>
          <p:cNvSpPr txBox="1"/>
          <p:nvPr/>
        </p:nvSpPr>
        <p:spPr>
          <a:xfrm>
            <a:off x="267419" y="5055078"/>
            <a:ext cx="5316747"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t>Memories and imagination expand, but understanding occurs in a nonlogical, irreversible fashion.</a:t>
            </a:r>
            <a:endParaRPr lang="en-GB" sz="2000" dirty="0"/>
          </a:p>
        </p:txBody>
      </p:sp>
      <p:sp>
        <p:nvSpPr>
          <p:cNvPr id="6" name="TextBox 5">
            <a:extLst>
              <a:ext uri="{FF2B5EF4-FFF2-40B4-BE49-F238E27FC236}">
                <a16:creationId xmlns:a16="http://schemas.microsoft.com/office/drawing/2014/main" id="{C55406DE-9CF9-42A7-8BDF-9304B1E68BDD}"/>
              </a:ext>
            </a:extLst>
          </p:cNvPr>
          <p:cNvSpPr txBox="1"/>
          <p:nvPr/>
        </p:nvSpPr>
        <p:spPr>
          <a:xfrm>
            <a:off x="1561381" y="6147758"/>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Open Sans"/>
                <a:ea typeface="Open Sans"/>
                <a:cs typeface="Open Sans"/>
              </a:rPr>
              <a:t>(Gross, 2015)</a:t>
            </a:r>
            <a:endParaRPr lang="en-US"/>
          </a:p>
        </p:txBody>
      </p:sp>
    </p:spTree>
    <p:extLst>
      <p:ext uri="{BB962C8B-B14F-4D97-AF65-F5344CB8AC3E}">
        <p14:creationId xmlns:p14="http://schemas.microsoft.com/office/powerpoint/2010/main" val="6120431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1">
            <a:extLst>
              <a:ext uri="{FF2B5EF4-FFF2-40B4-BE49-F238E27FC236}">
                <a16:creationId xmlns:a16="http://schemas.microsoft.com/office/drawing/2014/main" id="{13577A01-3DD8-4E33-BEE1-3065F7E6FB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9599"/>
            <a:ext cx="7052486"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54C620C0-0EA0-4039-B2D7-6B599186CB2C}"/>
              </a:ext>
            </a:extLst>
          </p:cNvPr>
          <p:cNvSpPr>
            <a:spLocks noGrp="1"/>
          </p:cNvSpPr>
          <p:nvPr>
            <p:ph type="title"/>
          </p:nvPr>
        </p:nvSpPr>
        <p:spPr>
          <a:xfrm>
            <a:off x="289248" y="1123837"/>
            <a:ext cx="6451110" cy="1255469"/>
          </a:xfrm>
        </p:spPr>
        <p:txBody>
          <a:bodyPr vert="horz" lIns="91440" tIns="45720" rIns="91440" bIns="45720" rtlCol="0">
            <a:normAutofit/>
          </a:bodyPr>
          <a:lstStyle/>
          <a:p>
            <a:r>
              <a:rPr lang="en-US"/>
              <a:t>Lev Vygotsky Theory</a:t>
            </a:r>
          </a:p>
        </p:txBody>
      </p:sp>
      <p:sp>
        <p:nvSpPr>
          <p:cNvPr id="6" name="TextBox 5">
            <a:extLst>
              <a:ext uri="{FF2B5EF4-FFF2-40B4-BE49-F238E27FC236}">
                <a16:creationId xmlns:a16="http://schemas.microsoft.com/office/drawing/2014/main" id="{84A6A724-35BD-4E12-89E5-964432A21AA3}"/>
              </a:ext>
            </a:extLst>
          </p:cNvPr>
          <p:cNvSpPr txBox="1"/>
          <p:nvPr/>
        </p:nvSpPr>
        <p:spPr>
          <a:xfrm>
            <a:off x="289248" y="2510395"/>
            <a:ext cx="6451109" cy="3274586"/>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marL="285750" indent="-285750">
              <a:spcAft>
                <a:spcPts val="600"/>
              </a:spcAft>
              <a:buFont typeface="Arial"/>
              <a:buChar char="•"/>
            </a:pPr>
            <a:r>
              <a:rPr lang="en-GB" dirty="0">
                <a:ea typeface="+mn-lt"/>
                <a:cs typeface="+mn-lt"/>
              </a:rPr>
              <a:t>Vygotsky's theory emphasises social contact as a method by </a:t>
            </a:r>
            <a:r>
              <a:rPr lang="en-GB">
                <a:ea typeface="+mn-lt"/>
                <a:cs typeface="+mn-lt"/>
              </a:rPr>
              <a:t>which infants learn from others, who are more knowledgeable.</a:t>
            </a:r>
            <a:endParaRPr lang="en-GB" dirty="0">
              <a:ea typeface="+mn-lt"/>
              <a:cs typeface="+mn-lt"/>
            </a:endParaRPr>
          </a:p>
          <a:p>
            <a:pPr marL="285750" indent="-285750">
              <a:spcAft>
                <a:spcPts val="600"/>
              </a:spcAft>
              <a:buFont typeface="Arial"/>
              <a:buChar char="•"/>
            </a:pPr>
            <a:r>
              <a:rPr lang="en-GB" dirty="0">
                <a:ea typeface="+mn-lt"/>
                <a:cs typeface="+mn-lt"/>
              </a:rPr>
              <a:t>According to Vygotsky, children are born with the essential capacities for intellectual growth known as "elementary mental processes.".</a:t>
            </a:r>
          </a:p>
          <a:p>
            <a:pPr marL="285750" indent="-285750">
              <a:spcAft>
                <a:spcPts val="600"/>
              </a:spcAft>
              <a:buFont typeface="Arial"/>
              <a:buChar char="•"/>
            </a:pPr>
            <a:endParaRPr lang="en-GB" dirty="0">
              <a:solidFill>
                <a:srgbClr val="000000"/>
              </a:solidFill>
            </a:endParaRPr>
          </a:p>
          <a:p>
            <a:pPr marL="285750" indent="-285750">
              <a:spcAft>
                <a:spcPts val="600"/>
              </a:spcAft>
              <a:buFont typeface="Arial"/>
              <a:buChar char="•"/>
            </a:pPr>
            <a:endParaRPr lang="en-GB" dirty="0">
              <a:solidFill>
                <a:srgbClr val="000000"/>
              </a:solidFill>
            </a:endParaRPr>
          </a:p>
        </p:txBody>
      </p:sp>
      <p:pic>
        <p:nvPicPr>
          <p:cNvPr id="3" name="Picture 5">
            <a:extLst>
              <a:ext uri="{FF2B5EF4-FFF2-40B4-BE49-F238E27FC236}">
                <a16:creationId xmlns:a16="http://schemas.microsoft.com/office/drawing/2014/main" id="{9A0804C6-6E2E-435B-A88F-BF29B42B574F}"/>
              </a:ext>
            </a:extLst>
          </p:cNvPr>
          <p:cNvPicPr>
            <a:picLocks noChangeAspect="1"/>
          </p:cNvPicPr>
          <p:nvPr/>
        </p:nvPicPr>
        <p:blipFill rotWithShape="1">
          <a:blip r:embed="rId3"/>
          <a:srcRect l="3567" r="3" b="3"/>
          <a:stretch/>
        </p:blipFill>
        <p:spPr>
          <a:xfrm>
            <a:off x="7545032" y="759599"/>
            <a:ext cx="3778286" cy="5330650"/>
          </a:xfrm>
          <a:prstGeom prst="rect">
            <a:avLst/>
          </a:prstGeom>
        </p:spPr>
      </p:pic>
      <p:sp>
        <p:nvSpPr>
          <p:cNvPr id="5" name="TextBox 4">
            <a:extLst>
              <a:ext uri="{FF2B5EF4-FFF2-40B4-BE49-F238E27FC236}">
                <a16:creationId xmlns:a16="http://schemas.microsoft.com/office/drawing/2014/main" id="{B86D81CD-2273-4AAE-BE9C-34C9ACFB3FD7}"/>
              </a:ext>
            </a:extLst>
          </p:cNvPr>
          <p:cNvSpPr txBox="1"/>
          <p:nvPr/>
        </p:nvSpPr>
        <p:spPr>
          <a:xfrm>
            <a:off x="8520023" y="3329797"/>
            <a:ext cx="438221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latin typeface="Open Sans"/>
              <a:ea typeface="Open Sans"/>
              <a:cs typeface="Open Sans"/>
            </a:endParaRPr>
          </a:p>
        </p:txBody>
      </p:sp>
      <p:sp>
        <p:nvSpPr>
          <p:cNvPr id="7" name="TextBox 6">
            <a:extLst>
              <a:ext uri="{FF2B5EF4-FFF2-40B4-BE49-F238E27FC236}">
                <a16:creationId xmlns:a16="http://schemas.microsoft.com/office/drawing/2014/main" id="{7CC4C7DA-DFFD-48B8-B9B3-22322767894C}"/>
              </a:ext>
            </a:extLst>
          </p:cNvPr>
          <p:cNvSpPr txBox="1"/>
          <p:nvPr/>
        </p:nvSpPr>
        <p:spPr>
          <a:xfrm>
            <a:off x="4839419" y="6061494"/>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cap="small"/>
          </a:p>
        </p:txBody>
      </p:sp>
      <p:sp>
        <p:nvSpPr>
          <p:cNvPr id="8" name="TextBox 7">
            <a:extLst>
              <a:ext uri="{FF2B5EF4-FFF2-40B4-BE49-F238E27FC236}">
                <a16:creationId xmlns:a16="http://schemas.microsoft.com/office/drawing/2014/main" id="{71B39D1B-EBE1-4FD4-BDD0-3F333427980A}"/>
              </a:ext>
            </a:extLst>
          </p:cNvPr>
          <p:cNvSpPr txBox="1"/>
          <p:nvPr/>
        </p:nvSpPr>
        <p:spPr>
          <a:xfrm>
            <a:off x="80514" y="5601419"/>
            <a:ext cx="525923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Open Sans"/>
                <a:ea typeface="Open Sans"/>
                <a:cs typeface="Open Sans"/>
              </a:rPr>
              <a:t>(Lloyds and Fernyhough, 1999)</a:t>
            </a:r>
            <a:endParaRPr lang="en-US"/>
          </a:p>
        </p:txBody>
      </p:sp>
    </p:spTree>
    <p:extLst>
      <p:ext uri="{BB962C8B-B14F-4D97-AF65-F5344CB8AC3E}">
        <p14:creationId xmlns:p14="http://schemas.microsoft.com/office/powerpoint/2010/main" val="29699436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CA2C45-03FE-4D51-9439-C474B182BBAC}"/>
              </a:ext>
            </a:extLst>
          </p:cNvPr>
          <p:cNvSpPr>
            <a:spLocks noGrp="1"/>
          </p:cNvSpPr>
          <p:nvPr>
            <p:ph type="title"/>
          </p:nvPr>
        </p:nvSpPr>
        <p:spPr>
          <a:xfrm>
            <a:off x="252919" y="1123837"/>
            <a:ext cx="2947482" cy="4601183"/>
          </a:xfrm>
        </p:spPr>
        <p:txBody>
          <a:bodyPr>
            <a:normAutofit/>
          </a:bodyPr>
          <a:lstStyle/>
          <a:p>
            <a:r>
              <a:rPr lang="en-GB"/>
              <a:t>Lev Vygotsky Theory</a:t>
            </a:r>
          </a:p>
        </p:txBody>
      </p:sp>
      <p:graphicFrame>
        <p:nvGraphicFramePr>
          <p:cNvPr id="17" name="Content Placeholder 2">
            <a:extLst>
              <a:ext uri="{FF2B5EF4-FFF2-40B4-BE49-F238E27FC236}">
                <a16:creationId xmlns:a16="http://schemas.microsoft.com/office/drawing/2014/main" id="{9ECB1EA9-4B42-45ED-BF2D-F757954C3BF2}"/>
              </a:ext>
            </a:extLst>
          </p:cNvPr>
          <p:cNvGraphicFramePr>
            <a:graphicFrameLocks noGrp="1"/>
          </p:cNvGraphicFramePr>
          <p:nvPr>
            <p:ph idx="1"/>
            <p:extLst>
              <p:ext uri="{D42A27DB-BD31-4B8C-83A1-F6EECF244321}">
                <p14:modId xmlns:p14="http://schemas.microsoft.com/office/powerpoint/2010/main" val="1330971300"/>
              </p:ext>
            </p:extLst>
          </p:nvPr>
        </p:nvGraphicFramePr>
        <p:xfrm>
          <a:off x="3869268" y="864108"/>
          <a:ext cx="7861539" cy="48534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0" name="TextBox 9">
            <a:extLst>
              <a:ext uri="{FF2B5EF4-FFF2-40B4-BE49-F238E27FC236}">
                <a16:creationId xmlns:a16="http://schemas.microsoft.com/office/drawing/2014/main" id="{7FBB96F8-4F81-476C-ABE9-42249BA862D3}"/>
              </a:ext>
            </a:extLst>
          </p:cNvPr>
          <p:cNvSpPr txBox="1"/>
          <p:nvPr/>
        </p:nvSpPr>
        <p:spPr>
          <a:xfrm>
            <a:off x="3574211" y="6075872"/>
            <a:ext cx="429595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Arial"/>
                <a:cs typeface="Arial"/>
              </a:rPr>
              <a:t>(Halpenny and Pettersen 2013, p.19)</a:t>
            </a:r>
            <a:endParaRPr lang="en-US"/>
          </a:p>
        </p:txBody>
      </p:sp>
    </p:spTree>
    <p:extLst>
      <p:ext uri="{BB962C8B-B14F-4D97-AF65-F5344CB8AC3E}">
        <p14:creationId xmlns:p14="http://schemas.microsoft.com/office/powerpoint/2010/main" val="25282465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1FCF8D96-ACCE-4A38-BFE7-4D631184D1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9254"/>
            <a:ext cx="5608255"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A30793CF-F608-4185-ACD4-059961CF5DB4}"/>
              </a:ext>
            </a:extLst>
          </p:cNvPr>
          <p:cNvSpPr>
            <a:spLocks noGrp="1"/>
          </p:cNvSpPr>
          <p:nvPr>
            <p:ph type="title"/>
          </p:nvPr>
        </p:nvSpPr>
        <p:spPr>
          <a:xfrm>
            <a:off x="289248" y="1123837"/>
            <a:ext cx="4998963" cy="1255469"/>
          </a:xfrm>
        </p:spPr>
        <p:txBody>
          <a:bodyPr>
            <a:normAutofit/>
          </a:bodyPr>
          <a:lstStyle/>
          <a:p>
            <a:r>
              <a:rPr lang="en-GB" dirty="0"/>
              <a:t>Practical </a:t>
            </a:r>
            <a:r>
              <a:rPr lang="en-GB"/>
              <a:t>Example </a:t>
            </a:r>
            <a:r>
              <a:rPr lang="en-GB" dirty="0"/>
              <a:t>Vygotsky</a:t>
            </a:r>
          </a:p>
        </p:txBody>
      </p:sp>
      <p:sp>
        <p:nvSpPr>
          <p:cNvPr id="7" name="Content Placeholder 6">
            <a:extLst>
              <a:ext uri="{FF2B5EF4-FFF2-40B4-BE49-F238E27FC236}">
                <a16:creationId xmlns:a16="http://schemas.microsoft.com/office/drawing/2014/main" id="{1143933C-3ABE-4E64-A286-8E4B3F0E1658}"/>
              </a:ext>
            </a:extLst>
          </p:cNvPr>
          <p:cNvSpPr>
            <a:spLocks noGrp="1"/>
          </p:cNvSpPr>
          <p:nvPr>
            <p:ph idx="1"/>
          </p:nvPr>
        </p:nvSpPr>
        <p:spPr>
          <a:xfrm>
            <a:off x="289249" y="2510395"/>
            <a:ext cx="4998962" cy="3274586"/>
          </a:xfrm>
        </p:spPr>
        <p:txBody>
          <a:bodyPr vert="horz" lIns="91440" tIns="45720" rIns="91440" bIns="45720" rtlCol="0" anchor="t">
            <a:normAutofit lnSpcReduction="10000"/>
          </a:bodyPr>
          <a:lstStyle/>
          <a:p>
            <a:pPr marL="0" indent="0">
              <a:buNone/>
            </a:pPr>
            <a:endParaRPr lang="en-GB" sz="1900">
              <a:solidFill>
                <a:srgbClr val="FFFFFF"/>
              </a:solidFill>
            </a:endParaRPr>
          </a:p>
          <a:p>
            <a:pPr>
              <a:buFont typeface="Wingdings" pitchFamily="18" charset="2"/>
              <a:buChar char="Ø"/>
            </a:pPr>
            <a:r>
              <a:rPr lang="en-GB" sz="1900">
                <a:solidFill>
                  <a:srgbClr val="FFFFFF"/>
                </a:solidFill>
              </a:rPr>
              <a:t>Build the interaction between the child and primary caregiver </a:t>
            </a:r>
          </a:p>
          <a:p>
            <a:pPr>
              <a:buFont typeface="Wingdings" pitchFamily="18" charset="2"/>
              <a:buChar char="Ø"/>
            </a:pPr>
            <a:r>
              <a:rPr lang="en-GB" sz="1900">
                <a:solidFill>
                  <a:srgbClr val="FFFFFF"/>
                </a:solidFill>
              </a:rPr>
              <a:t>Vygotsky talks about the social and cultural skills; the more people that your child is around, the more  knowledge and information and forms of encouragement is gained.</a:t>
            </a:r>
          </a:p>
          <a:p>
            <a:pPr>
              <a:buFont typeface="Wingdings" pitchFamily="18" charset="2"/>
              <a:buChar char="Ø"/>
            </a:pPr>
            <a:r>
              <a:rPr lang="en-GB" sz="1900">
                <a:solidFill>
                  <a:srgbClr val="FFFFFF"/>
                </a:solidFill>
              </a:rPr>
              <a:t>Encourage your child to do some things by themselves like get dressed or wash their hands and offer support if needed </a:t>
            </a:r>
          </a:p>
          <a:p>
            <a:r>
              <a:rPr lang="en-GB" sz="1900">
                <a:solidFill>
                  <a:schemeClr val="tx1"/>
                </a:solidFill>
                <a:ea typeface="+mn-lt"/>
                <a:cs typeface="+mn-lt"/>
              </a:rPr>
              <a:t>(Halpenny and Pettersen 2013, p.19)</a:t>
            </a:r>
            <a:endParaRPr lang="en-GB" sz="1900">
              <a:solidFill>
                <a:schemeClr val="tx1"/>
              </a:solidFill>
            </a:endParaRPr>
          </a:p>
        </p:txBody>
      </p:sp>
      <p:pic>
        <p:nvPicPr>
          <p:cNvPr id="3" name="Picture 3">
            <a:extLst>
              <a:ext uri="{FF2B5EF4-FFF2-40B4-BE49-F238E27FC236}">
                <a16:creationId xmlns:a16="http://schemas.microsoft.com/office/drawing/2014/main" id="{6C915D5E-1D78-4BC8-B1E1-9A0424217CA0}"/>
              </a:ext>
            </a:extLst>
          </p:cNvPr>
          <p:cNvPicPr>
            <a:picLocks noChangeAspect="1"/>
          </p:cNvPicPr>
          <p:nvPr/>
        </p:nvPicPr>
        <p:blipFill rotWithShape="1">
          <a:blip r:embed="rId3"/>
          <a:srcRect l="18192" r="16706" b="2"/>
          <a:stretch/>
        </p:blipFill>
        <p:spPr>
          <a:xfrm>
            <a:off x="6083162" y="759254"/>
            <a:ext cx="5238340" cy="5330650"/>
          </a:xfrm>
          <a:prstGeom prst="rect">
            <a:avLst/>
          </a:prstGeom>
        </p:spPr>
      </p:pic>
      <p:sp>
        <p:nvSpPr>
          <p:cNvPr id="5" name="TextBox 4">
            <a:extLst>
              <a:ext uri="{FF2B5EF4-FFF2-40B4-BE49-F238E27FC236}">
                <a16:creationId xmlns:a16="http://schemas.microsoft.com/office/drawing/2014/main" id="{BB40AC56-4EBC-4A77-95CE-DDF9C80EAE78}"/>
              </a:ext>
            </a:extLst>
          </p:cNvPr>
          <p:cNvSpPr txBox="1"/>
          <p:nvPr/>
        </p:nvSpPr>
        <p:spPr>
          <a:xfrm>
            <a:off x="6305910" y="727494"/>
            <a:ext cx="396527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latin typeface="Helvetica"/>
              <a:cs typeface="Helvetica"/>
            </a:endParaRPr>
          </a:p>
        </p:txBody>
      </p:sp>
      <p:sp>
        <p:nvSpPr>
          <p:cNvPr id="4" name="TextBox 3">
            <a:extLst>
              <a:ext uri="{FF2B5EF4-FFF2-40B4-BE49-F238E27FC236}">
                <a16:creationId xmlns:a16="http://schemas.microsoft.com/office/drawing/2014/main" id="{215F1BEE-4D66-4C45-BC25-A68B5444BABF}"/>
              </a:ext>
            </a:extLst>
          </p:cNvPr>
          <p:cNvSpPr txBox="1"/>
          <p:nvPr/>
        </p:nvSpPr>
        <p:spPr>
          <a:xfrm>
            <a:off x="9598324" y="609024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Open Sans"/>
                <a:ea typeface="Open Sans"/>
                <a:cs typeface="Open Sans"/>
              </a:rPr>
              <a:t>(Stewart, 2018)</a:t>
            </a:r>
            <a:endParaRPr lang="en-US"/>
          </a:p>
        </p:txBody>
      </p:sp>
    </p:spTree>
    <p:extLst>
      <p:ext uri="{BB962C8B-B14F-4D97-AF65-F5344CB8AC3E}">
        <p14:creationId xmlns:p14="http://schemas.microsoft.com/office/powerpoint/2010/main" val="30350167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FCF8D96-ACCE-4A38-BFE7-4D631184D1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9254"/>
            <a:ext cx="5608255"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FD77D451-CE2C-45D1-AE48-EE6AAB85F42A}"/>
              </a:ext>
            </a:extLst>
          </p:cNvPr>
          <p:cNvSpPr>
            <a:spLocks noGrp="1"/>
          </p:cNvSpPr>
          <p:nvPr>
            <p:ph type="title"/>
          </p:nvPr>
        </p:nvSpPr>
        <p:spPr>
          <a:xfrm>
            <a:off x="289248" y="1123837"/>
            <a:ext cx="4998963" cy="1255469"/>
          </a:xfrm>
        </p:spPr>
        <p:txBody>
          <a:bodyPr>
            <a:normAutofit/>
          </a:bodyPr>
          <a:lstStyle/>
          <a:p>
            <a:r>
              <a:rPr lang="en-GB"/>
              <a:t>Practical Example Pretend Play Piaget</a:t>
            </a:r>
          </a:p>
        </p:txBody>
      </p:sp>
      <p:sp>
        <p:nvSpPr>
          <p:cNvPr id="3" name="Content Placeholder 2">
            <a:extLst>
              <a:ext uri="{FF2B5EF4-FFF2-40B4-BE49-F238E27FC236}">
                <a16:creationId xmlns:a16="http://schemas.microsoft.com/office/drawing/2014/main" id="{CDB210BF-FDB1-441C-A3B7-E0941B4E112F}"/>
              </a:ext>
            </a:extLst>
          </p:cNvPr>
          <p:cNvSpPr>
            <a:spLocks noGrp="1"/>
          </p:cNvSpPr>
          <p:nvPr>
            <p:ph idx="1"/>
          </p:nvPr>
        </p:nvSpPr>
        <p:spPr>
          <a:xfrm>
            <a:off x="159853" y="2366622"/>
            <a:ext cx="5128358" cy="3519000"/>
          </a:xfrm>
        </p:spPr>
        <p:txBody>
          <a:bodyPr vert="horz" lIns="91440" tIns="45720" rIns="91440" bIns="45720" rtlCol="0" anchor="t">
            <a:normAutofit/>
          </a:bodyPr>
          <a:lstStyle/>
          <a:p>
            <a:pPr>
              <a:buFont typeface="Wingdings" pitchFamily="18" charset="2"/>
              <a:buChar char="Ø"/>
            </a:pPr>
            <a:r>
              <a:rPr lang="en-GB" sz="1600">
                <a:solidFill>
                  <a:schemeClr val="tx1"/>
                </a:solidFill>
                <a:latin typeface="Arial"/>
                <a:cs typeface="Arial"/>
              </a:rPr>
              <a:t>If a child has a nurturing bond figure, this will have a positive effect on the child's development, a healthy interaction between the child and parent which helps the child grow development.. </a:t>
            </a:r>
            <a:endParaRPr lang="en-US" sz="1600">
              <a:solidFill>
                <a:schemeClr val="tx1"/>
              </a:solidFill>
              <a:latin typeface="Arial"/>
              <a:cs typeface="Arial"/>
            </a:endParaRPr>
          </a:p>
          <a:p>
            <a:endParaRPr lang="en-GB" sz="1600" dirty="0">
              <a:solidFill>
                <a:schemeClr val="tx1"/>
              </a:solidFill>
              <a:latin typeface="Arial"/>
              <a:cs typeface="Arial"/>
            </a:endParaRPr>
          </a:p>
          <a:p>
            <a:pPr>
              <a:buFont typeface="Wingdings" pitchFamily="18" charset="2"/>
              <a:buChar char="Ø"/>
            </a:pPr>
            <a:r>
              <a:rPr lang="en-GB" sz="1600">
                <a:solidFill>
                  <a:schemeClr val="tx1"/>
                </a:solidFill>
                <a:latin typeface="Arial"/>
                <a:cs typeface="Arial"/>
              </a:rPr>
              <a:t>Will build on their language skills through play also build on the Motor sensory skills</a:t>
            </a:r>
            <a:endParaRPr lang="en-GB" sz="1600" dirty="0">
              <a:solidFill>
                <a:schemeClr val="tx1"/>
              </a:solidFill>
              <a:latin typeface="Arial"/>
              <a:cs typeface="Arial"/>
            </a:endParaRPr>
          </a:p>
          <a:p>
            <a:pPr>
              <a:buFont typeface="Wingdings" pitchFamily="18" charset="2"/>
              <a:buChar char="Ø"/>
            </a:pPr>
            <a:r>
              <a:rPr lang="en-GB" sz="1600">
                <a:solidFill>
                  <a:schemeClr val="tx1"/>
                </a:solidFill>
                <a:latin typeface="Arial"/>
                <a:cs typeface="Arial"/>
              </a:rPr>
              <a:t>Pretend play like peek a boo can develop their object permanence, which Piaget states this is the best way to develop their skills of knowing when you hide that you are still, they're behind your hands.</a:t>
            </a:r>
            <a:endParaRPr lang="en-GB">
              <a:solidFill>
                <a:schemeClr val="tx1"/>
              </a:solidFill>
            </a:endParaRPr>
          </a:p>
          <a:p>
            <a:r>
              <a:rPr lang="en-GB" sz="1600">
                <a:solidFill>
                  <a:schemeClr val="tx1"/>
                </a:solidFill>
                <a:latin typeface="Arial"/>
                <a:ea typeface="+mn-lt"/>
                <a:cs typeface="+mn-lt"/>
              </a:rPr>
              <a:t>(Erber, 2012)</a:t>
            </a:r>
            <a:endParaRPr lang="en-GB" sz="1600">
              <a:solidFill>
                <a:schemeClr val="tx1"/>
              </a:solidFill>
              <a:latin typeface="Arial"/>
            </a:endParaRPr>
          </a:p>
          <a:p>
            <a:endParaRPr lang="en-GB" sz="1600" dirty="0">
              <a:solidFill>
                <a:srgbClr val="595959"/>
              </a:solidFill>
            </a:endParaRPr>
          </a:p>
        </p:txBody>
      </p:sp>
      <p:pic>
        <p:nvPicPr>
          <p:cNvPr id="4" name="Picture 4" descr="A picture containing indoor, little, baby, child&#10;&#10;Description automatically generated">
            <a:extLst>
              <a:ext uri="{FF2B5EF4-FFF2-40B4-BE49-F238E27FC236}">
                <a16:creationId xmlns:a16="http://schemas.microsoft.com/office/drawing/2014/main" id="{086E1250-0CCE-47B6-BA8D-EEC7BFC1E803}"/>
              </a:ext>
            </a:extLst>
          </p:cNvPr>
          <p:cNvPicPr>
            <a:picLocks noChangeAspect="1"/>
          </p:cNvPicPr>
          <p:nvPr/>
        </p:nvPicPr>
        <p:blipFill rotWithShape="1">
          <a:blip r:embed="rId3"/>
          <a:srcRect r="34368" b="-1"/>
          <a:stretch/>
        </p:blipFill>
        <p:spPr>
          <a:xfrm>
            <a:off x="6083162" y="759254"/>
            <a:ext cx="5238340" cy="5330650"/>
          </a:xfrm>
          <a:prstGeom prst="rect">
            <a:avLst/>
          </a:prstGeom>
        </p:spPr>
      </p:pic>
      <p:sp>
        <p:nvSpPr>
          <p:cNvPr id="5" name="TextBox 4">
            <a:extLst>
              <a:ext uri="{FF2B5EF4-FFF2-40B4-BE49-F238E27FC236}">
                <a16:creationId xmlns:a16="http://schemas.microsoft.com/office/drawing/2014/main" id="{AD069653-802D-4F67-9E76-01EDFA03928B}"/>
              </a:ext>
            </a:extLst>
          </p:cNvPr>
          <p:cNvSpPr txBox="1"/>
          <p:nvPr/>
        </p:nvSpPr>
        <p:spPr>
          <a:xfrm>
            <a:off x="6090249" y="609024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Open Sans"/>
                <a:ea typeface="Open Sans"/>
                <a:cs typeface="Open Sans"/>
              </a:rPr>
              <a:t>(Carol, 2021)</a:t>
            </a:r>
            <a:endParaRPr lang="en-US"/>
          </a:p>
        </p:txBody>
      </p:sp>
    </p:spTree>
    <p:extLst>
      <p:ext uri="{BB962C8B-B14F-4D97-AF65-F5344CB8AC3E}">
        <p14:creationId xmlns:p14="http://schemas.microsoft.com/office/powerpoint/2010/main" val="28364211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FCC338D-2D23-4861-AEA7-C5ABABD7326A}"/>
              </a:ext>
            </a:extLst>
          </p:cNvPr>
          <p:cNvSpPr txBox="1"/>
          <p:nvPr/>
        </p:nvSpPr>
        <p:spPr>
          <a:xfrm>
            <a:off x="3502324" y="454325"/>
            <a:ext cx="8379124"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latin typeface="Arial"/>
                <a:cs typeface="Arial"/>
              </a:rPr>
              <a:t>Ann Marie Halpenny and Jan Pettersen (2013) </a:t>
            </a:r>
            <a:r>
              <a:rPr lang="en-US" sz="1400" i="1">
                <a:latin typeface="Arial"/>
                <a:cs typeface="Arial"/>
              </a:rPr>
              <a:t>Introducing Piaget : A Guide for Practitioners and Students in Early Years Education</a:t>
            </a:r>
            <a:r>
              <a:rPr lang="en-US" sz="1400">
                <a:latin typeface="Arial"/>
                <a:cs typeface="Arial"/>
              </a:rPr>
              <a:t>. Milton Park, Abingdon, Oxon: Routledge. Available at: https://search-</a:t>
            </a:r>
            <a:r>
              <a:rPr lang="en-US" sz="1400" dirty="0">
                <a:latin typeface="Arial"/>
                <a:cs typeface="Arial"/>
              </a:rPr>
              <a:t>ebscohost-com.ezproxy.uwtsd.ac.uk/login.aspx?direct=true&amp;db=nlebk&amp;AN=634701&amp;site=ehost-live </a:t>
            </a:r>
            <a:r>
              <a:rPr lang="en-US" sz="1400">
                <a:latin typeface="Arial"/>
                <a:cs typeface="Arial"/>
              </a:rPr>
              <a:t>(Accessed: 21 October 2021)</a:t>
            </a:r>
            <a:r>
              <a:rPr lang="en-US" sz="1200">
                <a:latin typeface="Arial"/>
                <a:cs typeface="Arial"/>
              </a:rPr>
              <a:t>.</a:t>
            </a:r>
            <a:r>
              <a:rPr lang="en-GB" sz="1200" dirty="0">
                <a:latin typeface="Arial"/>
                <a:cs typeface="Helvetica"/>
              </a:rPr>
              <a:t> </a:t>
            </a:r>
            <a:endParaRPr lang="en-GB" sz="1200" dirty="0">
              <a:latin typeface="Arial"/>
            </a:endParaRPr>
          </a:p>
        </p:txBody>
      </p:sp>
      <p:sp>
        <p:nvSpPr>
          <p:cNvPr id="5" name="TextBox 4">
            <a:extLst>
              <a:ext uri="{FF2B5EF4-FFF2-40B4-BE49-F238E27FC236}">
                <a16:creationId xmlns:a16="http://schemas.microsoft.com/office/drawing/2014/main" id="{43FBB865-966C-4EBD-BFD8-29005406094D}"/>
              </a:ext>
            </a:extLst>
          </p:cNvPr>
          <p:cNvSpPr txBox="1"/>
          <p:nvPr/>
        </p:nvSpPr>
        <p:spPr>
          <a:xfrm>
            <a:off x="3502324" y="1460739"/>
            <a:ext cx="6840747"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latin typeface="Open Sans"/>
              </a:rPr>
              <a:t>Boyd, D., 2016. </a:t>
            </a:r>
            <a:r>
              <a:rPr lang="en-US" sz="1400" i="1">
                <a:latin typeface="Open Sans"/>
              </a:rPr>
              <a:t>Lifespan Development</a:t>
            </a:r>
            <a:r>
              <a:rPr lang="en-US" sz="1400">
                <a:latin typeface="Open Sans"/>
              </a:rPr>
              <a:t>. 8th ed. Harlow, England: Pearson, pp.46-47.</a:t>
            </a:r>
            <a:r>
              <a:rPr lang="en-US" sz="1400" dirty="0">
                <a:latin typeface="Arial"/>
              </a:rPr>
              <a:t> </a:t>
            </a:r>
            <a:r>
              <a:rPr lang="en-US" sz="1400">
                <a:latin typeface="Arial"/>
              </a:rPr>
              <a:t>Available from: ProQuest Ebook Central. [19 October 2021].   </a:t>
            </a:r>
            <a:endParaRPr lang="en-GB" sz="1400"/>
          </a:p>
        </p:txBody>
      </p:sp>
      <p:sp>
        <p:nvSpPr>
          <p:cNvPr id="6" name="TextBox 5">
            <a:extLst>
              <a:ext uri="{FF2B5EF4-FFF2-40B4-BE49-F238E27FC236}">
                <a16:creationId xmlns:a16="http://schemas.microsoft.com/office/drawing/2014/main" id="{CC22282C-E1F3-4241-9FA5-25FE764EE929}"/>
              </a:ext>
            </a:extLst>
          </p:cNvPr>
          <p:cNvSpPr txBox="1"/>
          <p:nvPr/>
        </p:nvSpPr>
        <p:spPr>
          <a:xfrm>
            <a:off x="3516702" y="2136475"/>
            <a:ext cx="7717766"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latin typeface="Open Sans"/>
              </a:rPr>
              <a:t>Brown, S., 2019. </a:t>
            </a:r>
            <a:r>
              <a:rPr lang="en-US" sz="1400" i="1">
                <a:latin typeface="Open Sans"/>
              </a:rPr>
              <a:t>The Importance of Nature in Child Development</a:t>
            </a:r>
            <a:r>
              <a:rPr lang="en-US" sz="1400">
                <a:latin typeface="Open Sans"/>
              </a:rPr>
              <a:t>. [online] Parenting Helpline. Available at: &lt;https://parenthelpline.ca/the-importance-of-nature-in-child-development/&gt; [Accessed 25 October 2021]. </a:t>
            </a:r>
            <a:r>
              <a:rPr lang="en-GB" sz="1400" dirty="0">
                <a:latin typeface="Open Sans"/>
                <a:ea typeface="Open Sans"/>
                <a:cs typeface="Open Sans"/>
              </a:rPr>
              <a:t> </a:t>
            </a:r>
            <a:endParaRPr lang="en-GB" sz="1400" dirty="0"/>
          </a:p>
        </p:txBody>
      </p:sp>
      <p:sp>
        <p:nvSpPr>
          <p:cNvPr id="8" name="TextBox 7">
            <a:extLst>
              <a:ext uri="{FF2B5EF4-FFF2-40B4-BE49-F238E27FC236}">
                <a16:creationId xmlns:a16="http://schemas.microsoft.com/office/drawing/2014/main" id="{7A9FA9CC-69A6-409C-BD1E-F5742942EA13}"/>
              </a:ext>
            </a:extLst>
          </p:cNvPr>
          <p:cNvSpPr txBox="1"/>
          <p:nvPr/>
        </p:nvSpPr>
        <p:spPr>
          <a:xfrm>
            <a:off x="3588589" y="4695646"/>
            <a:ext cx="7573992"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solidFill>
                  <a:schemeClr val="tx1">
                    <a:lumMod val="95000"/>
                    <a:lumOff val="5000"/>
                  </a:schemeClr>
                </a:solidFill>
                <a:latin typeface="Arial"/>
              </a:rPr>
              <a:t>Gross, Richard. </a:t>
            </a:r>
            <a:r>
              <a:rPr lang="en-US" sz="1400" i="1">
                <a:solidFill>
                  <a:schemeClr val="tx1">
                    <a:lumMod val="95000"/>
                    <a:lumOff val="5000"/>
                  </a:schemeClr>
                </a:solidFill>
                <a:latin typeface="Arial"/>
              </a:rPr>
              <a:t>Psychology : The Science of Mind and Behaviour</a:t>
            </a:r>
            <a:r>
              <a:rPr lang="en-US" sz="1400">
                <a:solidFill>
                  <a:schemeClr val="tx1">
                    <a:lumMod val="95000"/>
                    <a:lumOff val="5000"/>
                  </a:schemeClr>
                </a:solidFill>
                <a:latin typeface="Arial"/>
              </a:rPr>
              <a:t>, edited by Francesca Naish, Hodder Education Group, 2015.</a:t>
            </a:r>
            <a:r>
              <a:rPr lang="en-US" sz="1400" i="1">
                <a:solidFill>
                  <a:schemeClr val="tx1">
                    <a:lumMod val="95000"/>
                    <a:lumOff val="5000"/>
                  </a:schemeClr>
                </a:solidFill>
                <a:latin typeface="Arial"/>
              </a:rPr>
              <a:t> ProQuest Ebook Central</a:t>
            </a:r>
            <a:r>
              <a:rPr lang="en-US" sz="1400">
                <a:solidFill>
                  <a:schemeClr val="tx1">
                    <a:lumMod val="95000"/>
                    <a:lumOff val="5000"/>
                  </a:schemeClr>
                </a:solidFill>
                <a:latin typeface="Arial"/>
              </a:rPr>
              <a:t>, </a:t>
            </a:r>
            <a:r>
              <a:rPr lang="en-US" sz="1400" dirty="0">
                <a:solidFill>
                  <a:schemeClr val="tx1">
                    <a:lumMod val="95000"/>
                    <a:lumOff val="5000"/>
                  </a:schemeClr>
                </a:solidFill>
                <a:latin typeface="Arial"/>
                <a:cs typeface="Segoe UI"/>
                <a:hlinkClick r:id="rId2">
                  <a:extLst>
                    <a:ext uri="{A12FA001-AC4F-418D-AE19-62706E023703}">
                      <ahyp:hlinkClr xmlns:ahyp="http://schemas.microsoft.com/office/drawing/2018/hyperlinkcolor" val="tx"/>
                    </a:ext>
                  </a:extLst>
                </a:hlinkClick>
              </a:rPr>
              <a:t>https://ebookcentral.proquest.com/lib/trinity/detail.action?docID=2066675</a:t>
            </a:r>
            <a:r>
              <a:rPr lang="en-US" sz="1400">
                <a:solidFill>
                  <a:schemeClr val="tx1">
                    <a:lumMod val="95000"/>
                    <a:lumOff val="5000"/>
                  </a:schemeClr>
                </a:solidFill>
                <a:latin typeface="Arial"/>
              </a:rPr>
              <a:t>. </a:t>
            </a:r>
            <a:r>
              <a:rPr lang="en-GB" sz="1400" dirty="0">
                <a:solidFill>
                  <a:schemeClr val="tx1">
                    <a:lumMod val="95000"/>
                    <a:lumOff val="5000"/>
                  </a:schemeClr>
                </a:solidFill>
                <a:latin typeface="Arial"/>
                <a:cs typeface="Arial"/>
              </a:rPr>
              <a:t> </a:t>
            </a:r>
            <a:endParaRPr lang="en-GB" sz="1400">
              <a:solidFill>
                <a:schemeClr val="tx1">
                  <a:lumMod val="95000"/>
                  <a:lumOff val="5000"/>
                </a:schemeClr>
              </a:solidFill>
            </a:endParaRPr>
          </a:p>
        </p:txBody>
      </p:sp>
      <p:sp>
        <p:nvSpPr>
          <p:cNvPr id="9" name="TextBox 8">
            <a:extLst>
              <a:ext uri="{FF2B5EF4-FFF2-40B4-BE49-F238E27FC236}">
                <a16:creationId xmlns:a16="http://schemas.microsoft.com/office/drawing/2014/main" id="{91250801-0812-48A7-99AD-A7E63AC7AFEC}"/>
              </a:ext>
            </a:extLst>
          </p:cNvPr>
          <p:cNvSpPr txBox="1"/>
          <p:nvPr/>
        </p:nvSpPr>
        <p:spPr>
          <a:xfrm>
            <a:off x="3588590" y="2941607"/>
            <a:ext cx="8379124"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solidFill>
                  <a:schemeClr val="tx1">
                    <a:lumMod val="95000"/>
                    <a:lumOff val="5000"/>
                  </a:schemeClr>
                </a:solidFill>
                <a:latin typeface="Open Sans"/>
              </a:rPr>
              <a:t>Carol, 2021. </a:t>
            </a:r>
            <a:r>
              <a:rPr lang="en-US" sz="1400" i="1">
                <a:solidFill>
                  <a:schemeClr val="tx1">
                    <a:lumMod val="95000"/>
                    <a:lumOff val="5000"/>
                  </a:schemeClr>
                </a:solidFill>
                <a:latin typeface="Open Sans"/>
              </a:rPr>
              <a:t>Pretend Play Ideas for Toddlers</a:t>
            </a:r>
            <a:r>
              <a:rPr lang="en-US" sz="1400">
                <a:solidFill>
                  <a:schemeClr val="tx1">
                    <a:lumMod val="95000"/>
                    <a:lumOff val="5000"/>
                  </a:schemeClr>
                </a:solidFill>
                <a:latin typeface="Open Sans"/>
              </a:rPr>
              <a:t>. [online] My bored Toddler. Available at: &lt;https://myboredtoddler.com/pretend-play-ideas-for-toddlers-2/pretend-play-ideas-for-toddlers-3/&gt; [Accessed 26 October 2021]. </a:t>
            </a:r>
            <a:r>
              <a:rPr lang="en-GB" sz="1400" dirty="0">
                <a:solidFill>
                  <a:schemeClr val="tx1">
                    <a:lumMod val="95000"/>
                    <a:lumOff val="5000"/>
                  </a:schemeClr>
                </a:solidFill>
                <a:latin typeface="Open Sans"/>
                <a:ea typeface="Open Sans"/>
                <a:cs typeface="Open Sans"/>
              </a:rPr>
              <a:t> </a:t>
            </a:r>
            <a:endParaRPr lang="en-GB" sz="1400">
              <a:solidFill>
                <a:schemeClr val="tx1">
                  <a:lumMod val="95000"/>
                  <a:lumOff val="5000"/>
                </a:schemeClr>
              </a:solidFill>
            </a:endParaRPr>
          </a:p>
        </p:txBody>
      </p:sp>
      <p:sp>
        <p:nvSpPr>
          <p:cNvPr id="10" name="TextBox 9">
            <a:extLst>
              <a:ext uri="{FF2B5EF4-FFF2-40B4-BE49-F238E27FC236}">
                <a16:creationId xmlns:a16="http://schemas.microsoft.com/office/drawing/2014/main" id="{C5DF4413-7C0A-453D-A953-399FD241AF5F}"/>
              </a:ext>
            </a:extLst>
          </p:cNvPr>
          <p:cNvSpPr txBox="1"/>
          <p:nvPr/>
        </p:nvSpPr>
        <p:spPr>
          <a:xfrm>
            <a:off x="3646098" y="3962399"/>
            <a:ext cx="6423803"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latin typeface="Open Sans"/>
              </a:rPr>
              <a:t>Erber, J., 2012. </a:t>
            </a:r>
            <a:r>
              <a:rPr lang="en-US" sz="1400" i="1">
                <a:latin typeface="Open Sans"/>
              </a:rPr>
              <a:t>Aging &amp; older adulthood</a:t>
            </a:r>
            <a:r>
              <a:rPr lang="en-US" sz="1400">
                <a:latin typeface="Open Sans"/>
              </a:rPr>
              <a:t>. 3rd ed. Oxford: Wiley-Blackwell, p.204. </a:t>
            </a:r>
            <a:r>
              <a:rPr lang="en-GB" sz="1200" dirty="0">
                <a:latin typeface="Open Sans"/>
                <a:ea typeface="Open Sans"/>
                <a:cs typeface="Open Sans"/>
              </a:rPr>
              <a:t> </a:t>
            </a:r>
            <a:endParaRPr lang="en-GB" sz="1200" dirty="0"/>
          </a:p>
        </p:txBody>
      </p:sp>
      <p:sp>
        <p:nvSpPr>
          <p:cNvPr id="13" name="TextBox 12">
            <a:extLst>
              <a:ext uri="{FF2B5EF4-FFF2-40B4-BE49-F238E27FC236}">
                <a16:creationId xmlns:a16="http://schemas.microsoft.com/office/drawing/2014/main" id="{DE78F70C-E184-4BC5-A286-28C9DA439502}"/>
              </a:ext>
            </a:extLst>
          </p:cNvPr>
          <p:cNvSpPr txBox="1"/>
          <p:nvPr/>
        </p:nvSpPr>
        <p:spPr>
          <a:xfrm>
            <a:off x="181155" y="2510287"/>
            <a:ext cx="317452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solidFill>
                  <a:schemeClr val="bg1"/>
                </a:solidFill>
                <a:ea typeface="+mn-lt"/>
                <a:cs typeface="+mn-lt"/>
              </a:rPr>
              <a:t>References </a:t>
            </a:r>
            <a:endParaRPr lang="en-GB" sz="2400" b="1">
              <a:solidFill>
                <a:schemeClr val="bg1"/>
              </a:solidFill>
              <a:ea typeface="+mn-lt"/>
              <a:cs typeface="+mn-lt"/>
            </a:endParaRPr>
          </a:p>
        </p:txBody>
      </p:sp>
    </p:spTree>
    <p:extLst>
      <p:ext uri="{BB962C8B-B14F-4D97-AF65-F5344CB8AC3E}">
        <p14:creationId xmlns:p14="http://schemas.microsoft.com/office/powerpoint/2010/main" val="4037217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4B564E-0FCE-43C5-9B17-E1D5404B1DD3}"/>
              </a:ext>
            </a:extLst>
          </p:cNvPr>
          <p:cNvSpPr>
            <a:spLocks noGrp="1"/>
          </p:cNvSpPr>
          <p:nvPr>
            <p:ph type="title"/>
          </p:nvPr>
        </p:nvSpPr>
        <p:spPr/>
        <p:txBody>
          <a:bodyPr/>
          <a:lstStyle/>
          <a:p>
            <a:r>
              <a:rPr lang="en-US">
                <a:ea typeface="+mj-lt"/>
                <a:cs typeface="+mj-lt"/>
              </a:rPr>
              <a:t>References </a:t>
            </a:r>
            <a:endParaRPr lang="en-GB">
              <a:ea typeface="+mj-lt"/>
              <a:cs typeface="+mj-lt"/>
            </a:endParaRPr>
          </a:p>
        </p:txBody>
      </p:sp>
      <p:sp>
        <p:nvSpPr>
          <p:cNvPr id="5" name="TextBox 4">
            <a:extLst>
              <a:ext uri="{FF2B5EF4-FFF2-40B4-BE49-F238E27FC236}">
                <a16:creationId xmlns:a16="http://schemas.microsoft.com/office/drawing/2014/main" id="{63167A4D-BD54-49C0-8764-6426D08B6D56}"/>
              </a:ext>
            </a:extLst>
          </p:cNvPr>
          <p:cNvSpPr txBox="1"/>
          <p:nvPr/>
        </p:nvSpPr>
        <p:spPr>
          <a:xfrm>
            <a:off x="3459193" y="1130059"/>
            <a:ext cx="676886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latin typeface="Arial"/>
                <a:cs typeface="Arial"/>
              </a:rPr>
              <a:t>Lloyds, P. and Fernyhough, C., 1999. </a:t>
            </a:r>
            <a:r>
              <a:rPr lang="en-US" sz="1400" i="1">
                <a:latin typeface="Arial"/>
                <a:cs typeface="Arial"/>
              </a:rPr>
              <a:t>Critical Assessments</a:t>
            </a:r>
            <a:r>
              <a:rPr lang="en-US" sz="1400">
                <a:latin typeface="Arial"/>
                <a:cs typeface="Arial"/>
              </a:rPr>
              <a:t>. 3rd ed. London and New York: Routledge, p.1. </a:t>
            </a:r>
            <a:r>
              <a:rPr lang="en-GB" sz="1400" dirty="0">
                <a:latin typeface="Arial"/>
                <a:ea typeface="Open Sans"/>
                <a:cs typeface="Open Sans"/>
              </a:rPr>
              <a:t> </a:t>
            </a:r>
            <a:endParaRPr lang="en-GB" sz="1400" dirty="0">
              <a:latin typeface="Arial"/>
            </a:endParaRPr>
          </a:p>
        </p:txBody>
      </p:sp>
      <p:sp>
        <p:nvSpPr>
          <p:cNvPr id="7" name="TextBox 6">
            <a:extLst>
              <a:ext uri="{FF2B5EF4-FFF2-40B4-BE49-F238E27FC236}">
                <a16:creationId xmlns:a16="http://schemas.microsoft.com/office/drawing/2014/main" id="{B2F46BF0-4ACE-4756-A868-CF2F9C98CB1F}"/>
              </a:ext>
            </a:extLst>
          </p:cNvPr>
          <p:cNvSpPr txBox="1"/>
          <p:nvPr/>
        </p:nvSpPr>
        <p:spPr>
          <a:xfrm>
            <a:off x="3531080" y="4681266"/>
            <a:ext cx="676886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1400" dirty="0">
              <a:latin typeface="Arial"/>
              <a:ea typeface="Open Sans"/>
              <a:cs typeface="Open Sans"/>
            </a:endParaRPr>
          </a:p>
        </p:txBody>
      </p:sp>
      <p:sp>
        <p:nvSpPr>
          <p:cNvPr id="8" name="TextBox 7">
            <a:extLst>
              <a:ext uri="{FF2B5EF4-FFF2-40B4-BE49-F238E27FC236}">
                <a16:creationId xmlns:a16="http://schemas.microsoft.com/office/drawing/2014/main" id="{A9420146-77CB-4AD1-A3E9-C4BF3D9369A3}"/>
              </a:ext>
            </a:extLst>
          </p:cNvPr>
          <p:cNvSpPr txBox="1"/>
          <p:nvPr/>
        </p:nvSpPr>
        <p:spPr>
          <a:xfrm>
            <a:off x="3459192" y="1719532"/>
            <a:ext cx="8681049"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solidFill>
                  <a:srgbClr val="0D0D0D"/>
                </a:solidFill>
                <a:latin typeface="Open Sans"/>
              </a:rPr>
              <a:t>Stewart, K., 2018. </a:t>
            </a:r>
            <a:r>
              <a:rPr lang="en-US" sz="1400" i="1">
                <a:solidFill>
                  <a:srgbClr val="0D0D0D"/>
                </a:solidFill>
                <a:latin typeface="Open Sans"/>
              </a:rPr>
              <a:t>Teaching Young Children</a:t>
            </a:r>
            <a:r>
              <a:rPr lang="en-US" sz="1400">
                <a:solidFill>
                  <a:srgbClr val="0D0D0D"/>
                </a:solidFill>
                <a:latin typeface="Open Sans"/>
              </a:rPr>
              <a:t>. [online] Promoting Powerful Interactions Between Parents and Children. Available at: &lt;https://www.naeyc.org/resources/pubs/tyc/aug2018/promoting-powerful-interactions&gt; [Accessed 26 October 2021]. </a:t>
            </a:r>
            <a:r>
              <a:rPr lang="en-GB" sz="1400" dirty="0">
                <a:solidFill>
                  <a:srgbClr val="0D0D0D"/>
                </a:solidFill>
                <a:latin typeface="Open Sans"/>
              </a:rPr>
              <a:t> </a:t>
            </a:r>
            <a:endParaRPr lang="en-GB" sz="1400" dirty="0"/>
          </a:p>
        </p:txBody>
      </p:sp>
      <p:sp>
        <p:nvSpPr>
          <p:cNvPr id="9" name="TextBox 1">
            <a:extLst>
              <a:ext uri="{FF2B5EF4-FFF2-40B4-BE49-F238E27FC236}">
                <a16:creationId xmlns:a16="http://schemas.microsoft.com/office/drawing/2014/main" id="{862EA676-A52B-4FEF-963B-7C225AEBE866}"/>
              </a:ext>
            </a:extLst>
          </p:cNvPr>
          <p:cNvSpPr txBox="1"/>
          <p:nvPr/>
        </p:nvSpPr>
        <p:spPr>
          <a:xfrm>
            <a:off x="3502325" y="6075870"/>
            <a:ext cx="7085162" cy="307777"/>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400" dirty="0">
              <a:latin typeface="Open Sans"/>
              <a:ea typeface="Open Sans"/>
              <a:cs typeface="Open Sans"/>
            </a:endParaRPr>
          </a:p>
        </p:txBody>
      </p:sp>
      <p:sp>
        <p:nvSpPr>
          <p:cNvPr id="10" name="TextBox 1">
            <a:extLst>
              <a:ext uri="{FF2B5EF4-FFF2-40B4-BE49-F238E27FC236}">
                <a16:creationId xmlns:a16="http://schemas.microsoft.com/office/drawing/2014/main" id="{862EA676-A52B-4FEF-963B-7C225AEBE866}"/>
              </a:ext>
            </a:extLst>
          </p:cNvPr>
          <p:cNvSpPr txBox="1"/>
          <p:nvPr/>
        </p:nvSpPr>
        <p:spPr>
          <a:xfrm>
            <a:off x="3530181" y="2581273"/>
            <a:ext cx="7085162" cy="523220"/>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a:latin typeface="Open Sans"/>
              </a:rPr>
              <a:t>The Biography.com website. 2020. </a:t>
            </a:r>
            <a:r>
              <a:rPr lang="en-US" sz="1400" i="1">
                <a:latin typeface="Open Sans"/>
              </a:rPr>
              <a:t>Jean Piaget Biography</a:t>
            </a:r>
            <a:r>
              <a:rPr lang="en-US" sz="1400">
                <a:latin typeface="Open Sans"/>
              </a:rPr>
              <a:t>. [online] Available at: &lt;https://www.biography.com/scientist/jean-piaget&gt; [Accessed 21 October 2021]. </a:t>
            </a:r>
            <a:endParaRPr lang="en-GB" sz="1200"/>
          </a:p>
        </p:txBody>
      </p:sp>
    </p:spTree>
    <p:extLst>
      <p:ext uri="{BB962C8B-B14F-4D97-AF65-F5344CB8AC3E}">
        <p14:creationId xmlns:p14="http://schemas.microsoft.com/office/powerpoint/2010/main" val="2010295399"/>
      </p:ext>
    </p:extLst>
  </p:cSld>
  <p:clrMapOvr>
    <a:masterClrMapping/>
  </p:clrMapOvr>
</p:sld>
</file>

<file path=ppt/theme/theme1.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11</Slides>
  <Notes>6</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Frame</vt:lpstr>
      <vt:lpstr>“A child’s experience between the ages of 0 – 5 years can affect the rest of their lives”</vt:lpstr>
      <vt:lpstr>Introduction</vt:lpstr>
      <vt:lpstr>Piaget was a Swiss developmentalist who studied children's cognitive development and believed that children development happened in stages.  According to Piaget, children go through schemas, which he describes as intellegence building blocks. These act as mental development structures that assemble previous experiences and allow new experiences to be understood in the years ahead..  Stage one of Piaget's theory was sensorimotor stage which is from birth to 2 years old.  </vt:lpstr>
      <vt:lpstr>PowerPoint Presentation</vt:lpstr>
      <vt:lpstr>  </vt:lpstr>
      <vt:lpstr>Lev Vygotsky Theory</vt:lpstr>
      <vt:lpstr>Lev Vygotsky Theory</vt:lpstr>
      <vt:lpstr>Practical Example Vygotsky</vt:lpstr>
      <vt:lpstr>Practical Example Pretend Play Piaget</vt:lpstr>
      <vt:lpstr>PowerPoint Presentation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657</cp:revision>
  <dcterms:created xsi:type="dcterms:W3CDTF">2021-10-19T16:44:45Z</dcterms:created>
  <dcterms:modified xsi:type="dcterms:W3CDTF">2021-10-27T11:03:14Z</dcterms:modified>
</cp:coreProperties>
</file>