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4173" r:id="rId4"/>
  </p:sldMasterIdLst>
  <p:notesMasterIdLst>
    <p:notesMasterId r:id="rId19"/>
  </p:notesMasterIdLst>
  <p:handoutMasterIdLst>
    <p:handoutMasterId r:id="rId20"/>
  </p:handoutMasterIdLst>
  <p:sldIdLst>
    <p:sldId id="317" r:id="rId5"/>
    <p:sldId id="304" r:id="rId6"/>
    <p:sldId id="309" r:id="rId7"/>
    <p:sldId id="346" r:id="rId8"/>
    <p:sldId id="347" r:id="rId9"/>
    <p:sldId id="325" r:id="rId10"/>
    <p:sldId id="340" r:id="rId11"/>
    <p:sldId id="341" r:id="rId12"/>
    <p:sldId id="348" r:id="rId13"/>
    <p:sldId id="349" r:id="rId14"/>
    <p:sldId id="329" r:id="rId15"/>
    <p:sldId id="345" r:id="rId16"/>
    <p:sldId id="339" r:id="rId17"/>
    <p:sldId id="31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5" orient="horz" pos="1896" userDrawn="1">
          <p15:clr>
            <a:srgbClr val="A4A3A4"/>
          </p15:clr>
        </p15:guide>
        <p15:guide id="6" orient="horz" pos="3504" userDrawn="1">
          <p15:clr>
            <a:srgbClr val="A4A3A4"/>
          </p15:clr>
        </p15:guide>
        <p15:guide id="7"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88A6"/>
    <a:srgbClr val="09090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varScale="1">
        <p:scale>
          <a:sx n="48" d="100"/>
          <a:sy n="48" d="100"/>
        </p:scale>
        <p:origin x="1018" y="38"/>
      </p:cViewPr>
      <p:guideLst>
        <p:guide orient="horz" pos="1896"/>
        <p:guide orient="horz" pos="3504"/>
        <p:guide pos="3840"/>
      </p:guideLst>
    </p:cSldViewPr>
  </p:slideViewPr>
  <p:outlineViewPr>
    <p:cViewPr>
      <p:scale>
        <a:sx n="33" d="100"/>
        <a:sy n="33" d="100"/>
      </p:scale>
      <p:origin x="0" y="-2239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031A82-4A00-4794-A488-59AC186D7CF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1C85656-A361-4B32-99B1-66591145F7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14AEED-FF0D-4512-BD5F-9F077F06D9A7}" type="datetimeFigureOut">
              <a:rPr lang="en-US" smtClean="0"/>
              <a:t>11/29/2024</a:t>
            </a:fld>
            <a:endParaRPr lang="en-US" dirty="0"/>
          </a:p>
        </p:txBody>
      </p:sp>
      <p:sp>
        <p:nvSpPr>
          <p:cNvPr id="4" name="Footer Placeholder 3">
            <a:extLst>
              <a:ext uri="{FF2B5EF4-FFF2-40B4-BE49-F238E27FC236}">
                <a16:creationId xmlns:a16="http://schemas.microsoft.com/office/drawing/2014/main" id="{C51AFD4F-E871-421C-96C6-CCFAA872CB3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0FE0EF6-A335-4727-9E75-458707395EE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F7C8AB8-F519-4C44-A217-B2548CA6E52D}" type="slidenum">
              <a:rPr lang="en-US" smtClean="0"/>
              <a:t>‹#›</a:t>
            </a:fld>
            <a:endParaRPr lang="en-US" dirty="0"/>
          </a:p>
        </p:txBody>
      </p:sp>
    </p:spTree>
    <p:extLst>
      <p:ext uri="{BB962C8B-B14F-4D97-AF65-F5344CB8AC3E}">
        <p14:creationId xmlns:p14="http://schemas.microsoft.com/office/powerpoint/2010/main" val="28164095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F9B45-E22A-4A9C-91D5-81685A72A6FA}" type="datetimeFigureOut">
              <a:rPr lang="en-US" smtClean="0"/>
              <a:t>11/29/2024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303549-A82F-409E-AD53-534267A0E10B}" type="slidenum">
              <a:rPr lang="en-US" smtClean="0"/>
              <a:t>‹#›</a:t>
            </a:fld>
            <a:endParaRPr lang="en-US" dirty="0"/>
          </a:p>
        </p:txBody>
      </p:sp>
    </p:spTree>
    <p:extLst>
      <p:ext uri="{BB962C8B-B14F-4D97-AF65-F5344CB8AC3E}">
        <p14:creationId xmlns:p14="http://schemas.microsoft.com/office/powerpoint/2010/main" val="4086649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Eco-Bites Café is designed to meet the growing demand for healthy, and environmentally friendly dining options. This company is planning to provide a cosy atmosphere in its restaurants and design a sustainable logo to highlight its commitment towards sustainability. This company will target Eco-conscious customers whose age is from 18 to 45.</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2303549-A82F-409E-AD53-534267A0E10B}" type="slidenum">
              <a:rPr lang="en-US" smtClean="0"/>
              <a:t>2</a:t>
            </a:fld>
            <a:endParaRPr lang="en-US" dirty="0"/>
          </a:p>
        </p:txBody>
      </p:sp>
    </p:spTree>
    <p:extLst>
      <p:ext uri="{BB962C8B-B14F-4D97-AF65-F5344CB8AC3E}">
        <p14:creationId xmlns:p14="http://schemas.microsoft.com/office/powerpoint/2010/main" val="701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product offerings of this company include fresh, flavour full plant-based, and seasonal meals for health-conscious customers. In addition, this company will include recyclable and biodegradable packaging options to ensure zero carbon emissions.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303549-A82F-409E-AD53-534267A0E10B}" type="slidenum">
              <a:rPr lang="en-US" smtClean="0"/>
              <a:t>3</a:t>
            </a:fld>
            <a:endParaRPr lang="en-US" dirty="0"/>
          </a:p>
        </p:txBody>
      </p:sp>
    </p:spTree>
    <p:extLst>
      <p:ext uri="{BB962C8B-B14F-4D97-AF65-F5344CB8AC3E}">
        <p14:creationId xmlns:p14="http://schemas.microsoft.com/office/powerpoint/2010/main" val="3020575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1C68A-1280-4E1E-B668-1AFFD6146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83CA64-5045-87A0-C257-BFBE0224E8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383134-CE1B-186E-A9AB-DAAB5D01D7D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majority of customers are purchasing sustainable and organic food products as the market of organic food has reached 134.76 billion U.S. dollars in 2022 (</a:t>
            </a:r>
            <a:r>
              <a:rPr lang="en-GB" sz="1800" dirty="0" err="1">
                <a:effectLst/>
                <a:latin typeface="Times New Roman" panose="02020603050405020304" pitchFamily="18" charset="0"/>
                <a:ea typeface="Times New Roman" panose="02020603050405020304" pitchFamily="18" charset="0"/>
              </a:rPr>
              <a:t>Shahbandeh</a:t>
            </a:r>
            <a:r>
              <a:rPr lang="en-GB" sz="1800" dirty="0">
                <a:effectLst/>
                <a:latin typeface="Times New Roman" panose="02020603050405020304" pitchFamily="18" charset="0"/>
                <a:ea typeface="Times New Roman" panose="02020603050405020304" pitchFamily="18" charset="0"/>
              </a:rPr>
              <a:t>, 2023). The mission of this company is to ensure eco-friendly and sustainable business practices to meet the demands of eco-conscious customers. </a:t>
            </a:r>
            <a:endParaRPr lang="en-IN"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47282D25-71F8-0EA6-72C0-2D886381DFBE}"/>
              </a:ext>
            </a:extLst>
          </p:cNvPr>
          <p:cNvSpPr>
            <a:spLocks noGrp="1"/>
          </p:cNvSpPr>
          <p:nvPr>
            <p:ph type="sldNum" sz="quarter" idx="5"/>
          </p:nvPr>
        </p:nvSpPr>
        <p:spPr/>
        <p:txBody>
          <a:bodyPr/>
          <a:lstStyle/>
          <a:p>
            <a:fld id="{22303549-A82F-409E-AD53-534267A0E10B}" type="slidenum">
              <a:rPr lang="en-US" smtClean="0"/>
              <a:t>4</a:t>
            </a:fld>
            <a:endParaRPr lang="en-US" dirty="0"/>
          </a:p>
        </p:txBody>
      </p:sp>
    </p:spTree>
    <p:extLst>
      <p:ext uri="{BB962C8B-B14F-4D97-AF65-F5344CB8AC3E}">
        <p14:creationId xmlns:p14="http://schemas.microsoft.com/office/powerpoint/2010/main" val="1557248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4FBF7-E4EC-08DB-81F1-4440BB74EC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423C26-2099-9CBD-5BA2-8F33E765ED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5EF82-D3C0-E237-FEAB-4B0A84702D4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objective of this business is to create a sustainable and customer-driven restaurant option for eco-conscious customers. It has been observed that the hotels in the UK generate 79000 metric tons of food waste which highlights the necessity to manage food precisely to reduce food waste. </a:t>
            </a:r>
            <a:endParaRPr lang="en-IN"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1972F2E8-38A9-C859-3DEC-91FABCEF4A81}"/>
              </a:ext>
            </a:extLst>
          </p:cNvPr>
          <p:cNvSpPr>
            <a:spLocks noGrp="1"/>
          </p:cNvSpPr>
          <p:nvPr>
            <p:ph type="sldNum" sz="quarter" idx="5"/>
          </p:nvPr>
        </p:nvSpPr>
        <p:spPr/>
        <p:txBody>
          <a:bodyPr/>
          <a:lstStyle/>
          <a:p>
            <a:fld id="{22303549-A82F-409E-AD53-534267A0E10B}" type="slidenum">
              <a:rPr lang="en-US" smtClean="0"/>
              <a:t>5</a:t>
            </a:fld>
            <a:endParaRPr lang="en-US" dirty="0"/>
          </a:p>
        </p:txBody>
      </p:sp>
    </p:spTree>
    <p:extLst>
      <p:ext uri="{BB962C8B-B14F-4D97-AF65-F5344CB8AC3E}">
        <p14:creationId xmlns:p14="http://schemas.microsoft.com/office/powerpoint/2010/main" val="4157673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legal structure of this company will limit liability company so that the company can protect its personal Assets and access flexibility. The location of this company will be in a busy urban area filled with offices, Schools, colleges, and institutions. This location will be helpful for the company to attract customers from these areas.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2303549-A82F-409E-AD53-534267A0E10B}" type="slidenum">
              <a:rPr lang="en-US" smtClean="0"/>
              <a:t>6</a:t>
            </a:fld>
            <a:endParaRPr lang="en-US" dirty="0"/>
          </a:p>
        </p:txBody>
      </p:sp>
    </p:spTree>
    <p:extLst>
      <p:ext uri="{BB962C8B-B14F-4D97-AF65-F5344CB8AC3E}">
        <p14:creationId xmlns:p14="http://schemas.microsoft.com/office/powerpoint/2010/main" val="3206212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01BE5-3560-A046-035C-3949516691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683902-CB61-8C40-CCB0-A36AD08C7A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DA2BAF-1A77-6845-E8FF-D4BF163F9904}"/>
              </a:ext>
            </a:extLst>
          </p:cNvPr>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HR strategy of this cafe wheel focuses on building a team by including members such as a manager, experienced chefs, baristas, customer service staff, and sustainability experts personnel. Developing a substantial team is mandatory to maintain its operations of Sourcing local and Organic products and preparing news for customers effectively. This business will recruit employees via local job boards and sustainability-focus platforms to track eco-conscious individuals. </a:t>
            </a:r>
            <a:endParaRPr lang="en-IN" dirty="0"/>
          </a:p>
        </p:txBody>
      </p:sp>
      <p:sp>
        <p:nvSpPr>
          <p:cNvPr id="4" name="Slide Number Placeholder 3">
            <a:extLst>
              <a:ext uri="{FF2B5EF4-FFF2-40B4-BE49-F238E27FC236}">
                <a16:creationId xmlns:a16="http://schemas.microsoft.com/office/drawing/2014/main" id="{4A76F96E-4F96-C187-EA2D-DB418303C7BD}"/>
              </a:ext>
            </a:extLst>
          </p:cNvPr>
          <p:cNvSpPr>
            <a:spLocks noGrp="1"/>
          </p:cNvSpPr>
          <p:nvPr>
            <p:ph type="sldNum" sz="quarter" idx="5"/>
          </p:nvPr>
        </p:nvSpPr>
        <p:spPr/>
        <p:txBody>
          <a:bodyPr/>
          <a:lstStyle/>
          <a:p>
            <a:fld id="{22303549-A82F-409E-AD53-534267A0E10B}" type="slidenum">
              <a:rPr lang="en-US" smtClean="0"/>
              <a:t>7</a:t>
            </a:fld>
            <a:endParaRPr lang="en-US" dirty="0"/>
          </a:p>
        </p:txBody>
      </p:sp>
    </p:spTree>
    <p:extLst>
      <p:ext uri="{BB962C8B-B14F-4D97-AF65-F5344CB8AC3E}">
        <p14:creationId xmlns:p14="http://schemas.microsoft.com/office/powerpoint/2010/main" val="1141834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B5769-F6DA-2561-D223-75DB17B5AA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369C9F-63C4-917A-1CE3-023A2C3FF6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09081D-5504-D500-8B0B-5C9CECE5CF7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initial investment will be £100,000 which will cover equipment, renovation, and initial stock. On the other hand, annual operating costs will be £150,000 which includes rent, wages, and utilities. However, this company is aiming to generate expected revenue in the first year is £200,000.</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E3DDD67C-226D-16AD-AF40-C998E95353D4}"/>
              </a:ext>
            </a:extLst>
          </p:cNvPr>
          <p:cNvSpPr>
            <a:spLocks noGrp="1"/>
          </p:cNvSpPr>
          <p:nvPr>
            <p:ph type="sldNum" sz="quarter" idx="5"/>
          </p:nvPr>
        </p:nvSpPr>
        <p:spPr/>
        <p:txBody>
          <a:bodyPr/>
          <a:lstStyle/>
          <a:p>
            <a:fld id="{22303549-A82F-409E-AD53-534267A0E10B}" type="slidenum">
              <a:rPr lang="en-US" smtClean="0"/>
              <a:t>8</a:t>
            </a:fld>
            <a:endParaRPr lang="en-US" dirty="0"/>
          </a:p>
        </p:txBody>
      </p:sp>
    </p:spTree>
    <p:extLst>
      <p:ext uri="{BB962C8B-B14F-4D97-AF65-F5344CB8AC3E}">
        <p14:creationId xmlns:p14="http://schemas.microsoft.com/office/powerpoint/2010/main" val="2641611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BFED5-68B3-7CE8-AC57-D69F9CF065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623C37-5A3F-A1E9-34BD-D2ECE9A052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4581B6-8D38-4A70-9494-9CD9B35B9D6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company primarily targets Eco-conscious individuals who prioritise sustainability and health. This company will showcase its differentiated activities such as sustainability, phrase products, and meeting eco-friendly practices. This company will promote its products via promotion channels such as social media, influencer partnerships, and local events.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A17E6E58-E8F9-A711-6FCE-EC3339A419DE}"/>
              </a:ext>
            </a:extLst>
          </p:cNvPr>
          <p:cNvSpPr>
            <a:spLocks noGrp="1"/>
          </p:cNvSpPr>
          <p:nvPr>
            <p:ph type="sldNum" sz="quarter" idx="5"/>
          </p:nvPr>
        </p:nvSpPr>
        <p:spPr/>
        <p:txBody>
          <a:bodyPr/>
          <a:lstStyle/>
          <a:p>
            <a:fld id="{22303549-A82F-409E-AD53-534267A0E10B}" type="slidenum">
              <a:rPr lang="en-US" smtClean="0"/>
              <a:t>9</a:t>
            </a:fld>
            <a:endParaRPr lang="en-US" dirty="0"/>
          </a:p>
        </p:txBody>
      </p:sp>
    </p:spTree>
    <p:extLst>
      <p:ext uri="{BB962C8B-B14F-4D97-AF65-F5344CB8AC3E}">
        <p14:creationId xmlns:p14="http://schemas.microsoft.com/office/powerpoint/2010/main" val="31484012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BFA3D-B9B2-6585-D584-737101C9BE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235029-89B9-18ED-31FA-B8836FDABC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54EFEC-DAF0-F338-CA20-B7D045E06744}"/>
              </a:ext>
            </a:extLst>
          </p:cNvPr>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strengths of this company are its fresh, organic, eco-friendly, and sustainable meal options that match the current demand of customers. However, this company may face difficulties in the industry a high financial resource at the initial level. Solely dependency on the local market will also be another weakness of this company. This company may get the opportunity to improve his business because of the growing demand of Sustainable food options. The threads include economic downturns, high competition, and changes in customer behaviour. </a:t>
            </a:r>
            <a:endParaRPr lang="en-IN" dirty="0"/>
          </a:p>
        </p:txBody>
      </p:sp>
      <p:sp>
        <p:nvSpPr>
          <p:cNvPr id="4" name="Slide Number Placeholder 3">
            <a:extLst>
              <a:ext uri="{FF2B5EF4-FFF2-40B4-BE49-F238E27FC236}">
                <a16:creationId xmlns:a16="http://schemas.microsoft.com/office/drawing/2014/main" id="{DF426F0F-2427-66E0-3758-6BFDF9F42127}"/>
              </a:ext>
            </a:extLst>
          </p:cNvPr>
          <p:cNvSpPr>
            <a:spLocks noGrp="1"/>
          </p:cNvSpPr>
          <p:nvPr>
            <p:ph type="sldNum" sz="quarter" idx="5"/>
          </p:nvPr>
        </p:nvSpPr>
        <p:spPr/>
        <p:txBody>
          <a:bodyPr/>
          <a:lstStyle/>
          <a:p>
            <a:fld id="{22303549-A82F-409E-AD53-534267A0E10B}" type="slidenum">
              <a:rPr lang="en-US" smtClean="0"/>
              <a:t>10</a:t>
            </a:fld>
            <a:endParaRPr lang="en-US" dirty="0"/>
          </a:p>
        </p:txBody>
      </p:sp>
    </p:spTree>
    <p:extLst>
      <p:ext uri="{BB962C8B-B14F-4D97-AF65-F5344CB8AC3E}">
        <p14:creationId xmlns:p14="http://schemas.microsoft.com/office/powerpoint/2010/main" val="2636593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This presentation has included multiple areas related to product/service description, mission statement, business aims, objectives, USP, legal structure, proposed location, HRM strategy, and financial overview of Eco-bite cafe. This report also has demonstrated the strengths, weaknesses, opportunities, and threats of this business Idea. </a:t>
            </a:r>
            <a:endParaRPr lang="en-IN" dirty="0"/>
          </a:p>
        </p:txBody>
      </p:sp>
      <p:sp>
        <p:nvSpPr>
          <p:cNvPr id="4" name="Slide Number Placeholder 3"/>
          <p:cNvSpPr>
            <a:spLocks noGrp="1"/>
          </p:cNvSpPr>
          <p:nvPr>
            <p:ph type="sldNum" sz="quarter" idx="5"/>
          </p:nvPr>
        </p:nvSpPr>
        <p:spPr/>
        <p:txBody>
          <a:bodyPr/>
          <a:lstStyle/>
          <a:p>
            <a:fld id="{22303549-A82F-409E-AD53-534267A0E10B}" type="slidenum">
              <a:rPr lang="en-US" smtClean="0"/>
              <a:t>11</a:t>
            </a:fld>
            <a:endParaRPr lang="en-US" dirty="0"/>
          </a:p>
        </p:txBody>
      </p:sp>
    </p:spTree>
    <p:extLst>
      <p:ext uri="{BB962C8B-B14F-4D97-AF65-F5344CB8AC3E}">
        <p14:creationId xmlns:p14="http://schemas.microsoft.com/office/powerpoint/2010/main" val="3159469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96B263-CD5C-3DFB-F3C1-77DE4AF101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3F74B5-41DF-CD1D-ABCB-3A6CAAFAAE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476694-0723-24BB-DE14-ABD13FD8F89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This group log outlines the contributions of each member to the presentation. The first student focused on gathering and </a:t>
            </a:r>
            <a:r>
              <a:rPr lang="en-IN" sz="1800" dirty="0" err="1">
                <a:effectLst/>
                <a:latin typeface="Times New Roman" panose="02020603050405020304" pitchFamily="18" charset="0"/>
                <a:ea typeface="Times New Roman" panose="02020603050405020304" pitchFamily="18" charset="0"/>
              </a:rPr>
              <a:t>analyzing</a:t>
            </a:r>
            <a:r>
              <a:rPr lang="en-IN" sz="1800" dirty="0">
                <a:effectLst/>
                <a:latin typeface="Times New Roman" panose="02020603050405020304" pitchFamily="18" charset="0"/>
                <a:ea typeface="Times New Roman" panose="02020603050405020304" pitchFamily="18" charset="0"/>
              </a:rPr>
              <a:t> data whereas the second student handled the visual and structural aspects of the slides. The third student ensured the presentation was polished and coherent with detailed speaker notes.</a:t>
            </a:r>
          </a:p>
          <a:p>
            <a:endParaRPr lang="en-IN" dirty="0"/>
          </a:p>
        </p:txBody>
      </p:sp>
      <p:sp>
        <p:nvSpPr>
          <p:cNvPr id="4" name="Slide Number Placeholder 3">
            <a:extLst>
              <a:ext uri="{FF2B5EF4-FFF2-40B4-BE49-F238E27FC236}">
                <a16:creationId xmlns:a16="http://schemas.microsoft.com/office/drawing/2014/main" id="{48D628E0-28AB-21C0-5EE0-04D02FA8343B}"/>
              </a:ext>
            </a:extLst>
          </p:cNvPr>
          <p:cNvSpPr>
            <a:spLocks noGrp="1"/>
          </p:cNvSpPr>
          <p:nvPr>
            <p:ph type="sldNum" sz="quarter" idx="5"/>
          </p:nvPr>
        </p:nvSpPr>
        <p:spPr/>
        <p:txBody>
          <a:bodyPr/>
          <a:lstStyle/>
          <a:p>
            <a:fld id="{22303549-A82F-409E-AD53-534267A0E10B}" type="slidenum">
              <a:rPr lang="en-US" smtClean="0"/>
              <a:t>12</a:t>
            </a:fld>
            <a:endParaRPr lang="en-US" dirty="0"/>
          </a:p>
        </p:txBody>
      </p:sp>
    </p:spTree>
    <p:extLst>
      <p:ext uri="{BB962C8B-B14F-4D97-AF65-F5344CB8AC3E}">
        <p14:creationId xmlns:p14="http://schemas.microsoft.com/office/powerpoint/2010/main" val="722068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3172486"/>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425749672"/>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230328210"/>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7/14/20XX</a:t>
            </a:r>
            <a:endParaRPr lang="en-US" dirty="0"/>
          </a:p>
        </p:txBody>
      </p:sp>
      <p:sp>
        <p:nvSpPr>
          <p:cNvPr id="6" name="Footer Placeholder 5"/>
          <p:cNvSpPr>
            <a:spLocks noGrp="1"/>
          </p:cNvSpPr>
          <p:nvPr>
            <p:ph type="ftr" sz="quarter" idx="11"/>
          </p:nvPr>
        </p:nvSpPr>
        <p:spPr/>
        <p:txBody>
          <a:bodyPr/>
          <a:lstStyle/>
          <a:p>
            <a:r>
              <a:rPr lang="en-US"/>
              <a:t>Pitch deck title</a:t>
            </a:r>
            <a:endParaRPr lang="en-US" dirty="0"/>
          </a:p>
        </p:txBody>
      </p:sp>
      <p:sp>
        <p:nvSpPr>
          <p:cNvPr id="7" name="Slide Number Placeholder 6"/>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697482519"/>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7/14/20XX</a:t>
            </a:r>
            <a:endParaRPr lang="en-US" dirty="0"/>
          </a:p>
        </p:txBody>
      </p:sp>
      <p:sp>
        <p:nvSpPr>
          <p:cNvPr id="8" name="Footer Placeholder 7"/>
          <p:cNvSpPr>
            <a:spLocks noGrp="1"/>
          </p:cNvSpPr>
          <p:nvPr>
            <p:ph type="ftr" sz="quarter" idx="11"/>
          </p:nvPr>
        </p:nvSpPr>
        <p:spPr/>
        <p:txBody>
          <a:bodyPr/>
          <a:lstStyle/>
          <a:p>
            <a:r>
              <a:rPr lang="en-US"/>
              <a:t>Pitch deck title</a:t>
            </a:r>
            <a:endParaRPr lang="en-US" dirty="0"/>
          </a:p>
        </p:txBody>
      </p:sp>
      <p:sp>
        <p:nvSpPr>
          <p:cNvPr id="9" name="Slide Number Placeholder 8"/>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672604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7/14/20XX</a:t>
            </a:r>
            <a:endParaRPr lang="en-US" dirty="0"/>
          </a:p>
        </p:txBody>
      </p:sp>
      <p:sp>
        <p:nvSpPr>
          <p:cNvPr id="4" name="Footer Placeholder 3"/>
          <p:cNvSpPr>
            <a:spLocks noGrp="1"/>
          </p:cNvSpPr>
          <p:nvPr>
            <p:ph type="ftr" sz="quarter" idx="11"/>
          </p:nvPr>
        </p:nvSpPr>
        <p:spPr/>
        <p:txBody>
          <a:bodyPr/>
          <a:lstStyle/>
          <a:p>
            <a:r>
              <a:rPr lang="en-US"/>
              <a:t>Pitch deck title</a:t>
            </a:r>
            <a:endParaRPr lang="en-US" dirty="0"/>
          </a:p>
        </p:txBody>
      </p:sp>
      <p:sp>
        <p:nvSpPr>
          <p:cNvPr id="5" name="Slide Number Placeholder 4"/>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644585155"/>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7/14/20XX</a:t>
            </a:r>
            <a:endParaRPr lang="en-US" dirty="0"/>
          </a:p>
        </p:txBody>
      </p:sp>
      <p:sp>
        <p:nvSpPr>
          <p:cNvPr id="3" name="Footer Placeholder 2"/>
          <p:cNvSpPr>
            <a:spLocks noGrp="1"/>
          </p:cNvSpPr>
          <p:nvPr>
            <p:ph type="ftr" sz="quarter" idx="11"/>
          </p:nvPr>
        </p:nvSpPr>
        <p:spPr/>
        <p:txBody>
          <a:bodyPr/>
          <a:lstStyle/>
          <a:p>
            <a:r>
              <a:rPr lang="en-US"/>
              <a:t>Pitch deck title</a:t>
            </a:r>
            <a:endParaRPr lang="en-US" dirty="0"/>
          </a:p>
        </p:txBody>
      </p:sp>
      <p:sp>
        <p:nvSpPr>
          <p:cNvPr id="4" name="Slide Number Placeholder 3"/>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893781788"/>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7/14/20XX</a:t>
            </a:r>
            <a:endParaRPr lang="en-US" dirty="0"/>
          </a:p>
        </p:txBody>
      </p:sp>
      <p:sp>
        <p:nvSpPr>
          <p:cNvPr id="6" name="Footer Placeholder 5"/>
          <p:cNvSpPr>
            <a:spLocks noGrp="1"/>
          </p:cNvSpPr>
          <p:nvPr>
            <p:ph type="ftr" sz="quarter" idx="11"/>
          </p:nvPr>
        </p:nvSpPr>
        <p:spPr/>
        <p:txBody>
          <a:bodyPr/>
          <a:lstStyle/>
          <a:p>
            <a:r>
              <a:rPr lang="en-US"/>
              <a:t>Pitch deck title</a:t>
            </a:r>
            <a:endParaRPr lang="en-US" dirty="0"/>
          </a:p>
        </p:txBody>
      </p:sp>
      <p:sp>
        <p:nvSpPr>
          <p:cNvPr id="7" name="Slide Number Placeholder 6"/>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285555636"/>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7/14/20XX</a:t>
            </a:r>
            <a:endParaRPr lang="en-US" dirty="0"/>
          </a:p>
        </p:txBody>
      </p:sp>
      <p:sp>
        <p:nvSpPr>
          <p:cNvPr id="6" name="Footer Placeholder 5"/>
          <p:cNvSpPr>
            <a:spLocks noGrp="1"/>
          </p:cNvSpPr>
          <p:nvPr>
            <p:ph type="ftr" sz="quarter" idx="11"/>
          </p:nvPr>
        </p:nvSpPr>
        <p:spPr/>
        <p:txBody>
          <a:bodyPr/>
          <a:lstStyle/>
          <a:p>
            <a:r>
              <a:rPr lang="en-US"/>
              <a:t>Pitch deck title</a:t>
            </a:r>
            <a:endParaRPr lang="en-US" dirty="0"/>
          </a:p>
        </p:txBody>
      </p:sp>
      <p:sp>
        <p:nvSpPr>
          <p:cNvPr id="7" name="Slide Number Placeholder 6"/>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017355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r>
              <a:rPr lang="en-US"/>
              <a:t>7/14/20XX</a:t>
            </a:r>
            <a:endParaRPr lang="en-US" dirty="0"/>
          </a:p>
        </p:txBody>
      </p:sp>
      <p:sp>
        <p:nvSpPr>
          <p:cNvPr id="4" name="Footer Placeholder 3"/>
          <p:cNvSpPr>
            <a:spLocks noGrp="1"/>
          </p:cNvSpPr>
          <p:nvPr>
            <p:ph type="ftr" sz="quarter" idx="11"/>
          </p:nvPr>
        </p:nvSpPr>
        <p:spPr/>
        <p:txBody>
          <a:bodyPr/>
          <a:lstStyle/>
          <a:p>
            <a:r>
              <a:rPr lang="en-US"/>
              <a:t>Pitch deck title</a:t>
            </a:r>
            <a:endParaRPr lang="en-US" dirty="0"/>
          </a:p>
        </p:txBody>
      </p:sp>
      <p:sp>
        <p:nvSpPr>
          <p:cNvPr id="5" name="Slide Number Placeholder 4"/>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746272393"/>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693226291"/>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95779030"/>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05543359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95569740"/>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79208490"/>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83932175"/>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7036724"/>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Solu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F067F4C-584F-4D26-A9F4-7E8E3F096140}"/>
              </a:ext>
              <a:ext uri="{C183D7F6-B498-43B3-948B-1728B52AA6E4}">
                <adec:decorative xmlns:adec="http://schemas.microsoft.com/office/drawing/2017/decorative" val="1"/>
              </a:ext>
            </a:extLst>
          </p:cNvPr>
          <p:cNvSpPr/>
          <p:nvPr userDrawn="1"/>
        </p:nvSpPr>
        <p:spPr>
          <a:xfrm>
            <a:off x="4159926" y="1569034"/>
            <a:ext cx="7193874"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10">
            <a:extLst>
              <a:ext uri="{FF2B5EF4-FFF2-40B4-BE49-F238E27FC236}">
                <a16:creationId xmlns:a16="http://schemas.microsoft.com/office/drawing/2014/main" id="{6C968367-11F9-40B5-B54F-1555B837CABC}"/>
              </a:ext>
            </a:extLst>
          </p:cNvPr>
          <p:cNvSpPr>
            <a:spLocks noGrp="1"/>
          </p:cNvSpPr>
          <p:nvPr>
            <p:ph type="pic" sz="quarter" idx="13"/>
          </p:nvPr>
        </p:nvSpPr>
        <p:spPr>
          <a:xfrm>
            <a:off x="933630" y="548640"/>
            <a:ext cx="4389120" cy="5760720"/>
          </a:xfrm>
          <a:solidFill>
            <a:schemeClr val="accent6">
              <a:lumMod val="20000"/>
              <a:lumOff val="80000"/>
            </a:schemeClr>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55363" y="365125"/>
            <a:ext cx="5103007"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78C38614-0243-4ABA-A367-8875F339D658}"/>
              </a:ext>
            </a:extLst>
          </p:cNvPr>
          <p:cNvSpPr>
            <a:spLocks noGrp="1"/>
          </p:cNvSpPr>
          <p:nvPr>
            <p:ph type="body" sz="quarter" idx="14" hasCustomPrompt="1"/>
          </p:nvPr>
        </p:nvSpPr>
        <p:spPr>
          <a:xfrm>
            <a:off x="6153182" y="209397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6153056" y="2422684"/>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6153307" y="3227832"/>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6153181" y="3559290"/>
            <a:ext cx="5120640" cy="45720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0">
            <a:extLst>
              <a:ext uri="{FF2B5EF4-FFF2-40B4-BE49-F238E27FC236}">
                <a16:creationId xmlns:a16="http://schemas.microsoft.com/office/drawing/2014/main" id="{005E970C-F216-4C13-B637-2CD29EB1F737}"/>
              </a:ext>
            </a:extLst>
          </p:cNvPr>
          <p:cNvSpPr>
            <a:spLocks noGrp="1"/>
          </p:cNvSpPr>
          <p:nvPr>
            <p:ph type="body" sz="quarter" idx="18" hasCustomPrompt="1"/>
          </p:nvPr>
        </p:nvSpPr>
        <p:spPr>
          <a:xfrm>
            <a:off x="6149167" y="4059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2" name="Text Placeholder 13">
            <a:extLst>
              <a:ext uri="{FF2B5EF4-FFF2-40B4-BE49-F238E27FC236}">
                <a16:creationId xmlns:a16="http://schemas.microsoft.com/office/drawing/2014/main" id="{FD54B08D-52AA-478D-9A22-40F57CEFF5E6}"/>
              </a:ext>
            </a:extLst>
          </p:cNvPr>
          <p:cNvSpPr>
            <a:spLocks noGrp="1"/>
          </p:cNvSpPr>
          <p:nvPr>
            <p:ph type="body" sz="quarter" idx="19" hasCustomPrompt="1"/>
          </p:nvPr>
        </p:nvSpPr>
        <p:spPr>
          <a:xfrm>
            <a:off x="6149041" y="4388168"/>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Text Placeholder 10">
            <a:extLst>
              <a:ext uri="{FF2B5EF4-FFF2-40B4-BE49-F238E27FC236}">
                <a16:creationId xmlns:a16="http://schemas.microsoft.com/office/drawing/2014/main" id="{78434772-1E65-4475-A328-95A7B2445794}"/>
              </a:ext>
            </a:extLst>
          </p:cNvPr>
          <p:cNvSpPr>
            <a:spLocks noGrp="1"/>
          </p:cNvSpPr>
          <p:nvPr>
            <p:ph type="body" sz="quarter" idx="20" hasCustomPrompt="1"/>
          </p:nvPr>
        </p:nvSpPr>
        <p:spPr>
          <a:xfrm>
            <a:off x="6149292" y="5202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4" name="Text Placeholder 13">
            <a:extLst>
              <a:ext uri="{FF2B5EF4-FFF2-40B4-BE49-F238E27FC236}">
                <a16:creationId xmlns:a16="http://schemas.microsoft.com/office/drawing/2014/main" id="{16497897-EF41-49AE-B577-23E1843D2DEA}"/>
              </a:ext>
            </a:extLst>
          </p:cNvPr>
          <p:cNvSpPr>
            <a:spLocks noGrp="1"/>
          </p:cNvSpPr>
          <p:nvPr>
            <p:ph type="body" sz="quarter" idx="21" hasCustomPrompt="1"/>
          </p:nvPr>
        </p:nvSpPr>
        <p:spPr>
          <a:xfrm>
            <a:off x="6149166" y="5535502"/>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108366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About us">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D0D8038A-5827-4846-97D5-0DEF7A92C9C5}"/>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199" y="2578608"/>
            <a:ext cx="4297680" cy="914400"/>
          </a:xfrm>
        </p:spPr>
        <p:txBody>
          <a:bodyPr anchor="b" anchorCtr="0"/>
          <a:lstStyle/>
          <a:p>
            <a:r>
              <a:rPr lang="en-US" dirty="0"/>
              <a:t>CLICK TO EDIT TITLE </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199" y="3721608"/>
            <a:ext cx="4297680" cy="2286000"/>
          </a:xfrm>
        </p:spPr>
        <p:txBody>
          <a:bodyPr>
            <a:normAutofit/>
          </a:bodyPr>
          <a:lstStyle>
            <a:lvl1pPr marL="0" indent="0">
              <a:lnSpc>
                <a:spcPts val="2400"/>
              </a:lnSpc>
              <a:buNone/>
              <a:defRPr sz="1400"/>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0" name="Rectangle 9">
            <a:extLst>
              <a:ext uri="{FF2B5EF4-FFF2-40B4-BE49-F238E27FC236}">
                <a16:creationId xmlns:a16="http://schemas.microsoft.com/office/drawing/2014/main" id="{E3A951D3-FDD2-4A48-9F77-7EB69F3AAC62}"/>
              </a:ext>
              <a:ext uri="{C183D7F6-B498-43B3-948B-1728B52AA6E4}">
                <adec:decorative xmlns:adec="http://schemas.microsoft.com/office/drawing/2017/decorative" val="1"/>
              </a:ext>
            </a:extLst>
          </p:cNvPr>
          <p:cNvSpPr/>
          <p:nvPr userDrawn="1"/>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0D24C9D2-B921-4FAF-8173-CF9B37D4F8FA}"/>
              </a:ext>
            </a:extLst>
          </p:cNvPr>
          <p:cNvSpPr>
            <a:spLocks noGrp="1"/>
          </p:cNvSpPr>
          <p:nvPr>
            <p:ph type="body" sz="quarter" idx="14" hasCustomPrompt="1"/>
          </p:nvPr>
        </p:nvSpPr>
        <p:spPr>
          <a:xfrm>
            <a:off x="10713720" y="-68580"/>
            <a:ext cx="1737360" cy="6858000"/>
          </a:xfrm>
        </p:spPr>
        <p:txBody>
          <a:bodyPr vert="vert270" anchor="t">
            <a:noAutofit/>
          </a:bodyPr>
          <a:lstStyle>
            <a:lvl1pPr marL="0" indent="0">
              <a:spcBef>
                <a:spcPts val="0"/>
              </a:spcBef>
              <a:buNone/>
              <a:defRPr sz="135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About</a:t>
            </a:r>
          </a:p>
        </p:txBody>
      </p:sp>
    </p:spTree>
    <p:extLst>
      <p:ext uri="{BB962C8B-B14F-4D97-AF65-F5344CB8AC3E}">
        <p14:creationId xmlns:p14="http://schemas.microsoft.com/office/powerpoint/2010/main" val="36448595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Problem">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6A9CEDC6-C07A-4AA6-A03A-799447ACA932}"/>
              </a:ext>
            </a:extLst>
          </p:cNvPr>
          <p:cNvSpPr>
            <a:spLocks noGrp="1"/>
          </p:cNvSpPr>
          <p:nvPr>
            <p:ph type="pic" sz="quarter" idx="13"/>
          </p:nvPr>
        </p:nvSpPr>
        <p:spPr>
          <a:xfrm>
            <a:off x="1524" y="0"/>
            <a:ext cx="12188952" cy="6858000"/>
          </a:xfrm>
          <a:custGeom>
            <a:avLst/>
            <a:gdLst>
              <a:gd name="connsiteX0" fmla="*/ 10025044 w 12188952"/>
              <a:gd name="connsiteY0" fmla="*/ 1464945 h 6858000"/>
              <a:gd name="connsiteX1" fmla="*/ 10025044 w 12188952"/>
              <a:gd name="connsiteY1" fmla="*/ 6219825 h 6858000"/>
              <a:gd name="connsiteX2" fmla="*/ 10253644 w 12188952"/>
              <a:gd name="connsiteY2" fmla="*/ 6219825 h 6858000"/>
              <a:gd name="connsiteX3" fmla="*/ 10253644 w 12188952"/>
              <a:gd name="connsiteY3" fmla="*/ 14649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025044" y="1464945"/>
                </a:moveTo>
                <a:lnTo>
                  <a:pt x="10025044" y="6219825"/>
                </a:lnTo>
                <a:lnTo>
                  <a:pt x="10253644" y="6219825"/>
                </a:lnTo>
                <a:lnTo>
                  <a:pt x="10253644" y="14649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7109C03-4D2D-4A2D-AC74-49353ED38B56}"/>
              </a:ext>
            </a:extLst>
          </p:cNvPr>
          <p:cNvSpPr>
            <a:spLocks noGrp="1"/>
          </p:cNvSpPr>
          <p:nvPr>
            <p:ph type="body" sz="quarter" idx="25"/>
          </p:nvPr>
        </p:nvSpPr>
        <p:spPr>
          <a:xfrm>
            <a:off x="0" y="1465263"/>
            <a:ext cx="10026650" cy="4754562"/>
          </a:xfrm>
          <a:solidFill>
            <a:schemeClr val="bg1">
              <a:alpha val="93000"/>
            </a:schemeClr>
          </a:solidFill>
        </p:spPr>
        <p:txBody>
          <a:bodyPr lIns="1005840" tIns="502920">
            <a:noAutofit/>
          </a:bodyPr>
          <a:lstStyle>
            <a:lvl1pPr marL="0" indent="0">
              <a:buNone/>
              <a:defRPr sz="1800" cap="all" baseline="0">
                <a:solidFill>
                  <a:schemeClr val="accent1"/>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365125"/>
            <a:ext cx="8562475" cy="1325563"/>
          </a:xfrm>
        </p:spPr>
        <p:txBody>
          <a:bodyPr/>
          <a:lstStyle>
            <a:lvl1pPr>
              <a:defRPr>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23" name="Text Placeholder 12">
            <a:extLst>
              <a:ext uri="{FF2B5EF4-FFF2-40B4-BE49-F238E27FC236}">
                <a16:creationId xmlns:a16="http://schemas.microsoft.com/office/drawing/2014/main" id="{9EDE4DA5-D561-434E-9452-95025C316A45}"/>
              </a:ext>
            </a:extLst>
          </p:cNvPr>
          <p:cNvSpPr>
            <a:spLocks noGrp="1"/>
          </p:cNvSpPr>
          <p:nvPr>
            <p:ph type="body" sz="quarter" idx="24" hasCustomPrompt="1"/>
          </p:nvPr>
        </p:nvSpPr>
        <p:spPr>
          <a:xfrm>
            <a:off x="10734040" y="-68580"/>
            <a:ext cx="1737360" cy="6858000"/>
          </a:xfrm>
        </p:spPr>
        <p:txBody>
          <a:bodyPr vert="vert270" anchor="t">
            <a:noAutofit/>
          </a:bodyPr>
          <a:lstStyle>
            <a:lvl1pPr marL="0" indent="0">
              <a:spcBef>
                <a:spcPts val="0"/>
              </a:spcBef>
              <a:buNone/>
              <a:defRPr sz="13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Problem</a:t>
            </a:r>
          </a:p>
        </p:txBody>
      </p:sp>
      <p:sp>
        <p:nvSpPr>
          <p:cNvPr id="27" name="Rectangle 26">
            <a:extLst>
              <a:ext uri="{FF2B5EF4-FFF2-40B4-BE49-F238E27FC236}">
                <a16:creationId xmlns:a16="http://schemas.microsoft.com/office/drawing/2014/main" id="{3A8936FC-DF00-4C6C-A5FA-13B0BFCC3E58}"/>
              </a:ext>
            </a:extLst>
          </p:cNvPr>
          <p:cNvSpPr/>
          <p:nvPr userDrawn="1"/>
        </p:nvSpPr>
        <p:spPr>
          <a:xfrm>
            <a:off x="10026568" y="1464945"/>
            <a:ext cx="228600" cy="47548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914274"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914525"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914399"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7" name="Text Placeholder 10">
            <a:extLst>
              <a:ext uri="{FF2B5EF4-FFF2-40B4-BE49-F238E27FC236}">
                <a16:creationId xmlns:a16="http://schemas.microsoft.com/office/drawing/2014/main" id="{BDD18F8A-C2BE-429D-BB7C-9390EEEE5261}"/>
              </a:ext>
            </a:extLst>
          </p:cNvPr>
          <p:cNvSpPr>
            <a:spLocks noGrp="1"/>
          </p:cNvSpPr>
          <p:nvPr>
            <p:ph type="body" sz="quarter" idx="18" hasCustomPrompt="1"/>
          </p:nvPr>
        </p:nvSpPr>
        <p:spPr>
          <a:xfrm>
            <a:off x="5590801" y="1916113"/>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8" name="Text Placeholder 13">
            <a:extLst>
              <a:ext uri="{FF2B5EF4-FFF2-40B4-BE49-F238E27FC236}">
                <a16:creationId xmlns:a16="http://schemas.microsoft.com/office/drawing/2014/main" id="{AFDC9EA4-0AAA-467C-9B89-6966F6E4BB03}"/>
              </a:ext>
            </a:extLst>
          </p:cNvPr>
          <p:cNvSpPr>
            <a:spLocks noGrp="1"/>
          </p:cNvSpPr>
          <p:nvPr>
            <p:ph type="body" sz="quarter" idx="19" hasCustomPrompt="1"/>
          </p:nvPr>
        </p:nvSpPr>
        <p:spPr>
          <a:xfrm>
            <a:off x="5590675"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9" name="Text Placeholder 10">
            <a:extLst>
              <a:ext uri="{FF2B5EF4-FFF2-40B4-BE49-F238E27FC236}">
                <a16:creationId xmlns:a16="http://schemas.microsoft.com/office/drawing/2014/main" id="{31ECD896-8F8E-404E-BBAD-FBFCBBE3DFEF}"/>
              </a:ext>
            </a:extLst>
          </p:cNvPr>
          <p:cNvSpPr>
            <a:spLocks noGrp="1"/>
          </p:cNvSpPr>
          <p:nvPr>
            <p:ph type="body" sz="quarter" idx="20" hasCustomPrompt="1"/>
          </p:nvPr>
        </p:nvSpPr>
        <p:spPr>
          <a:xfrm>
            <a:off x="5590801"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0" name="Text Placeholder 13">
            <a:extLst>
              <a:ext uri="{FF2B5EF4-FFF2-40B4-BE49-F238E27FC236}">
                <a16:creationId xmlns:a16="http://schemas.microsoft.com/office/drawing/2014/main" id="{6BEE435C-8719-41E1-838A-87FB6B0BA23C}"/>
              </a:ext>
            </a:extLst>
          </p:cNvPr>
          <p:cNvSpPr>
            <a:spLocks noGrp="1"/>
          </p:cNvSpPr>
          <p:nvPr>
            <p:ph type="body" sz="quarter" idx="21" hasCustomPrompt="1"/>
          </p:nvPr>
        </p:nvSpPr>
        <p:spPr>
          <a:xfrm>
            <a:off x="5590675"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0">
            <a:extLst>
              <a:ext uri="{FF2B5EF4-FFF2-40B4-BE49-F238E27FC236}">
                <a16:creationId xmlns:a16="http://schemas.microsoft.com/office/drawing/2014/main" id="{9DAC0554-380F-4627-9E3C-FCDA9EE3B9E8}"/>
              </a:ext>
            </a:extLst>
          </p:cNvPr>
          <p:cNvSpPr>
            <a:spLocks noGrp="1"/>
          </p:cNvSpPr>
          <p:nvPr>
            <p:ph type="body" sz="quarter" idx="22" hasCustomPrompt="1"/>
          </p:nvPr>
        </p:nvSpPr>
        <p:spPr>
          <a:xfrm>
            <a:off x="914525" y="4709160"/>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2" name="Text Placeholder 13">
            <a:extLst>
              <a:ext uri="{FF2B5EF4-FFF2-40B4-BE49-F238E27FC236}">
                <a16:creationId xmlns:a16="http://schemas.microsoft.com/office/drawing/2014/main" id="{32C9479E-1665-465C-9B07-8AC7E3F4B630}"/>
              </a:ext>
            </a:extLst>
          </p:cNvPr>
          <p:cNvSpPr>
            <a:spLocks noGrp="1"/>
          </p:cNvSpPr>
          <p:nvPr>
            <p:ph type="body" sz="quarter" idx="23" hasCustomPrompt="1"/>
          </p:nvPr>
        </p:nvSpPr>
        <p:spPr>
          <a:xfrm>
            <a:off x="914399" y="5036439"/>
            <a:ext cx="3886200" cy="737604"/>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8836161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Product overview">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02412796-7042-4809-B0D2-CA19D0001B3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2560590 h 6858000"/>
              <a:gd name="connsiteX5" fmla="*/ 4876038 w 12188952"/>
              <a:gd name="connsiteY5" fmla="*/ 2560590 h 6858000"/>
              <a:gd name="connsiteX6" fmla="*/ 4876038 w 12188952"/>
              <a:gd name="connsiteY6" fmla="*/ 2331990 h 6858000"/>
              <a:gd name="connsiteX7" fmla="*/ 0 w 12188952"/>
              <a:gd name="connsiteY7" fmla="*/ 233199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2560590"/>
                </a:lnTo>
                <a:lnTo>
                  <a:pt x="4876038" y="2560590"/>
                </a:lnTo>
                <a:lnTo>
                  <a:pt x="4876038" y="2331990"/>
                </a:lnTo>
                <a:lnTo>
                  <a:pt x="0" y="233199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858957"/>
            <a:ext cx="4032504" cy="1325563"/>
          </a:xfrm>
        </p:spPr>
        <p:txBody>
          <a:bodyPr/>
          <a:lstStyle>
            <a:lvl1pPr algn="r">
              <a:defRPr>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5638800" y="1173329"/>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5638800" y="1522412"/>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4" name="Text Placeholder 10">
            <a:extLst>
              <a:ext uri="{FF2B5EF4-FFF2-40B4-BE49-F238E27FC236}">
                <a16:creationId xmlns:a16="http://schemas.microsoft.com/office/drawing/2014/main" id="{35CDA3A0-B53D-4D18-9792-E99DB7DFDFCD}"/>
              </a:ext>
            </a:extLst>
          </p:cNvPr>
          <p:cNvSpPr>
            <a:spLocks noGrp="1"/>
          </p:cNvSpPr>
          <p:nvPr>
            <p:ph type="body" sz="quarter" idx="16" hasCustomPrompt="1"/>
          </p:nvPr>
        </p:nvSpPr>
        <p:spPr>
          <a:xfrm>
            <a:off x="5638800" y="2743993"/>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5638800" y="3074026"/>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6" name="Text Placeholder 10">
            <a:extLst>
              <a:ext uri="{FF2B5EF4-FFF2-40B4-BE49-F238E27FC236}">
                <a16:creationId xmlns:a16="http://schemas.microsoft.com/office/drawing/2014/main" id="{DF7E20CD-913D-437E-9659-9C125387ECA7}"/>
              </a:ext>
            </a:extLst>
          </p:cNvPr>
          <p:cNvSpPr>
            <a:spLocks noGrp="1"/>
          </p:cNvSpPr>
          <p:nvPr>
            <p:ph type="body" sz="quarter" idx="18" hasCustomPrompt="1"/>
          </p:nvPr>
        </p:nvSpPr>
        <p:spPr>
          <a:xfrm>
            <a:off x="8686038" y="1182807"/>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7" name="Text Placeholder 12">
            <a:extLst>
              <a:ext uri="{FF2B5EF4-FFF2-40B4-BE49-F238E27FC236}">
                <a16:creationId xmlns:a16="http://schemas.microsoft.com/office/drawing/2014/main" id="{DB390311-D71A-47E1-A6A4-FC519992545C}"/>
              </a:ext>
            </a:extLst>
          </p:cNvPr>
          <p:cNvSpPr>
            <a:spLocks noGrp="1"/>
          </p:cNvSpPr>
          <p:nvPr>
            <p:ph type="body" sz="quarter" idx="19" hasCustomPrompt="1"/>
          </p:nvPr>
        </p:nvSpPr>
        <p:spPr>
          <a:xfrm>
            <a:off x="8686038" y="1531890"/>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8" name="Text Placeholder 10">
            <a:extLst>
              <a:ext uri="{FF2B5EF4-FFF2-40B4-BE49-F238E27FC236}">
                <a16:creationId xmlns:a16="http://schemas.microsoft.com/office/drawing/2014/main" id="{A6F112C5-2301-4903-8FFC-3D13F2BD7D9F}"/>
              </a:ext>
            </a:extLst>
          </p:cNvPr>
          <p:cNvSpPr>
            <a:spLocks noGrp="1"/>
          </p:cNvSpPr>
          <p:nvPr>
            <p:ph type="body" sz="quarter" idx="20" hasCustomPrompt="1"/>
          </p:nvPr>
        </p:nvSpPr>
        <p:spPr>
          <a:xfrm>
            <a:off x="8686038" y="2753471"/>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9" name="Text Placeholder 12">
            <a:extLst>
              <a:ext uri="{FF2B5EF4-FFF2-40B4-BE49-F238E27FC236}">
                <a16:creationId xmlns:a16="http://schemas.microsoft.com/office/drawing/2014/main" id="{867721ED-86DF-4220-A638-CB65E0B5B126}"/>
              </a:ext>
            </a:extLst>
          </p:cNvPr>
          <p:cNvSpPr>
            <a:spLocks noGrp="1"/>
          </p:cNvSpPr>
          <p:nvPr>
            <p:ph type="body" sz="quarter" idx="21" hasCustomPrompt="1"/>
          </p:nvPr>
        </p:nvSpPr>
        <p:spPr>
          <a:xfrm>
            <a:off x="8686038" y="3083504"/>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Rectangle 22">
            <a:extLst>
              <a:ext uri="{FF2B5EF4-FFF2-40B4-BE49-F238E27FC236}">
                <a16:creationId xmlns:a16="http://schemas.microsoft.com/office/drawing/2014/main" id="{5620BB15-729F-4427-9DF3-6861F012AED2}"/>
              </a:ext>
              <a:ext uri="{C183D7F6-B498-43B3-948B-1728B52AA6E4}">
                <adec:decorative xmlns:adec="http://schemas.microsoft.com/office/drawing/2017/decorative" val="1"/>
              </a:ext>
            </a:extLst>
          </p:cNvPr>
          <p:cNvSpPr/>
          <p:nvPr userDrawn="1"/>
        </p:nvSpPr>
        <p:spPr>
          <a:xfrm>
            <a:off x="0" y="2331990"/>
            <a:ext cx="487756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4587433"/>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Product Benefits">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77E32A88-04B9-4879-A7DA-64134B3784C4}"/>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398" y="365760"/>
            <a:ext cx="6400800" cy="1325563"/>
          </a:xfrm>
        </p:spPr>
        <p:txBody>
          <a:bodyPr/>
          <a:lstStyle/>
          <a:p>
            <a:r>
              <a:rPr lang="en-US" dirty="0"/>
              <a:t>CLICK TO EDIT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914401" y="2000292"/>
            <a:ext cx="3162299" cy="3409907"/>
          </a:xfrm>
        </p:spPr>
        <p:txBody>
          <a:bodyPr>
            <a:normAutofit/>
          </a:bodyPr>
          <a:lstStyle>
            <a:lvl1pPr marL="0" indent="0">
              <a:lnSpc>
                <a:spcPts val="2400"/>
              </a:lnSpc>
              <a:spcBef>
                <a:spcPts val="0"/>
              </a:spcBef>
              <a:buNone/>
              <a:defRPr sz="18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1" name="Rectangle 10">
            <a:extLst>
              <a:ext uri="{FF2B5EF4-FFF2-40B4-BE49-F238E27FC236}">
                <a16:creationId xmlns:a16="http://schemas.microsoft.com/office/drawing/2014/main" id="{E5FFA2B6-6061-4DC2-8233-A48FB7AA8F27}"/>
              </a:ext>
              <a:ext uri="{C183D7F6-B498-43B3-948B-1728B52AA6E4}">
                <adec:decorative xmlns:adec="http://schemas.microsoft.com/office/drawing/2017/decorative" val="1"/>
              </a:ext>
            </a:extLst>
          </p:cNvPr>
          <p:cNvSpPr/>
          <p:nvPr userDrawn="1"/>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2">
            <a:extLst>
              <a:ext uri="{FF2B5EF4-FFF2-40B4-BE49-F238E27FC236}">
                <a16:creationId xmlns:a16="http://schemas.microsoft.com/office/drawing/2014/main" id="{4A219D8E-BB95-4BDA-98A2-097D1BFA7494}"/>
              </a:ext>
            </a:extLst>
          </p:cNvPr>
          <p:cNvSpPr>
            <a:spLocks noGrp="1"/>
          </p:cNvSpPr>
          <p:nvPr>
            <p:ph type="body" sz="quarter" idx="14" hasCustomPrompt="1"/>
          </p:nvPr>
        </p:nvSpPr>
        <p:spPr>
          <a:xfrm>
            <a:off x="5239512" y="5513832"/>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Benefits</a:t>
            </a:r>
          </a:p>
        </p:txBody>
      </p:sp>
    </p:spTree>
    <p:extLst>
      <p:ext uri="{BB962C8B-B14F-4D97-AF65-F5344CB8AC3E}">
        <p14:creationId xmlns:p14="http://schemas.microsoft.com/office/powerpoint/2010/main" val="2278487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A412B8-4256-47AC-A275-1AC354C4C6E9}"/>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4926523 h 6858000"/>
              <a:gd name="connsiteX5" fmla="*/ 9142476 w 12188952"/>
              <a:gd name="connsiteY5" fmla="*/ 4926523 h 6858000"/>
              <a:gd name="connsiteX6" fmla="*/ 9142476 w 12188952"/>
              <a:gd name="connsiteY6" fmla="*/ 4697923 h 6858000"/>
              <a:gd name="connsiteX7" fmla="*/ 0 w 12188952"/>
              <a:gd name="connsiteY7" fmla="*/ 4697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4926523"/>
                </a:lnTo>
                <a:lnTo>
                  <a:pt x="9142476" y="4926523"/>
                </a:lnTo>
                <a:lnTo>
                  <a:pt x="9142476" y="4697923"/>
                </a:lnTo>
                <a:lnTo>
                  <a:pt x="0" y="4697923"/>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5084064"/>
            <a:ext cx="8311896" cy="1049254"/>
          </a:xfrm>
        </p:spPr>
        <p:txBody>
          <a:bodyPr anchor="b">
            <a:normAutofit/>
          </a:bodyPr>
          <a:lstStyle>
            <a:lvl1pPr algn="r">
              <a:defRPr sz="4800">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p>
            <a:r>
              <a:rPr lang="en-US" dirty="0"/>
              <a:t>7/14/20XX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0" name="Rectangle 9">
            <a:extLst>
              <a:ext uri="{FF2B5EF4-FFF2-40B4-BE49-F238E27FC236}">
                <a16:creationId xmlns:a16="http://schemas.microsoft.com/office/drawing/2014/main" id="{2DBCBD4E-87D0-4BA6-A1B4-3DC9452A36AB}"/>
              </a:ext>
              <a:ext uri="{C183D7F6-B498-43B3-948B-1728B52AA6E4}">
                <adec:decorative xmlns:adec="http://schemas.microsoft.com/office/drawing/2017/decorative" val="1"/>
              </a:ext>
            </a:extLst>
          </p:cNvPr>
          <p:cNvSpPr/>
          <p:nvPr userDrawn="1"/>
        </p:nvSpPr>
        <p:spPr>
          <a:xfrm>
            <a:off x="0" y="4697923"/>
            <a:ext cx="914400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916592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Business Model">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B695704B-E527-4A3C-9B8B-CDEB8724F0F9}"/>
              </a:ext>
            </a:extLst>
          </p:cNvPr>
          <p:cNvSpPr>
            <a:spLocks noGrp="1"/>
          </p:cNvSpPr>
          <p:nvPr>
            <p:ph type="pic" sz="quarter" idx="13"/>
          </p:nvPr>
        </p:nvSpPr>
        <p:spPr>
          <a:xfrm>
            <a:off x="1524" y="0"/>
            <a:ext cx="12188952" cy="6858000"/>
          </a:xfrm>
          <a:custGeom>
            <a:avLst/>
            <a:gdLst>
              <a:gd name="connsiteX0" fmla="*/ 7789164 w 12188952"/>
              <a:gd name="connsiteY0" fmla="*/ 2258568 h 6858000"/>
              <a:gd name="connsiteX1" fmla="*/ 7789164 w 12188952"/>
              <a:gd name="connsiteY1" fmla="*/ 2487168 h 6858000"/>
              <a:gd name="connsiteX2" fmla="*/ 10715244 w 12188952"/>
              <a:gd name="connsiteY2" fmla="*/ 2487168 h 6858000"/>
              <a:gd name="connsiteX3" fmla="*/ 10715244 w 12188952"/>
              <a:gd name="connsiteY3" fmla="*/ 2258568 h 6858000"/>
              <a:gd name="connsiteX4" fmla="*/ 4634484 w 12188952"/>
              <a:gd name="connsiteY4" fmla="*/ 2258568 h 6858000"/>
              <a:gd name="connsiteX5" fmla="*/ 4634484 w 12188952"/>
              <a:gd name="connsiteY5" fmla="*/ 2487168 h 6858000"/>
              <a:gd name="connsiteX6" fmla="*/ 7560564 w 12188952"/>
              <a:gd name="connsiteY6" fmla="*/ 2487168 h 6858000"/>
              <a:gd name="connsiteX7" fmla="*/ 7560564 w 12188952"/>
              <a:gd name="connsiteY7" fmla="*/ 2258568 h 6858000"/>
              <a:gd name="connsiteX8" fmla="*/ 1443228 w 12188952"/>
              <a:gd name="connsiteY8" fmla="*/ 2258568 h 6858000"/>
              <a:gd name="connsiteX9" fmla="*/ 1443228 w 12188952"/>
              <a:gd name="connsiteY9" fmla="*/ 2487168 h 6858000"/>
              <a:gd name="connsiteX10" fmla="*/ 4369308 w 12188952"/>
              <a:gd name="connsiteY10" fmla="*/ 2487168 h 6858000"/>
              <a:gd name="connsiteX11" fmla="*/ 4369308 w 12188952"/>
              <a:gd name="connsiteY11" fmla="*/ 2258568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258568"/>
                </a:moveTo>
                <a:lnTo>
                  <a:pt x="7789164" y="2487168"/>
                </a:lnTo>
                <a:lnTo>
                  <a:pt x="10715244" y="2487168"/>
                </a:lnTo>
                <a:lnTo>
                  <a:pt x="10715244" y="2258568"/>
                </a:lnTo>
                <a:close/>
                <a:moveTo>
                  <a:pt x="4634484" y="2258568"/>
                </a:moveTo>
                <a:lnTo>
                  <a:pt x="4634484" y="2487168"/>
                </a:lnTo>
                <a:lnTo>
                  <a:pt x="7560564" y="2487168"/>
                </a:lnTo>
                <a:lnTo>
                  <a:pt x="7560564" y="2258568"/>
                </a:lnTo>
                <a:close/>
                <a:moveTo>
                  <a:pt x="1443228" y="2258568"/>
                </a:moveTo>
                <a:lnTo>
                  <a:pt x="1443228" y="2487168"/>
                </a:lnTo>
                <a:lnTo>
                  <a:pt x="4369308" y="2487168"/>
                </a:lnTo>
                <a:lnTo>
                  <a:pt x="4369308" y="225856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444752" y="2487165"/>
            <a:ext cx="2926080" cy="2714379"/>
          </a:xfrm>
          <a:solidFill>
            <a:schemeClr val="bg1">
              <a:alpha val="85000"/>
            </a:schemeClr>
          </a:solidFill>
        </p:spPr>
        <p:txBody>
          <a:bodyPr tIns="429768">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2</a:t>
            </a:r>
            <a:endParaRPr lang="en-ZA"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463600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3</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79068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4</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6" name="Date Placeholder 4">
            <a:extLst>
              <a:ext uri="{FF2B5EF4-FFF2-40B4-BE49-F238E27FC236}">
                <a16:creationId xmlns:a16="http://schemas.microsoft.com/office/drawing/2014/main" id="{C0256D1E-8A29-4C0A-8641-E823E877CF86}"/>
              </a:ext>
            </a:extLst>
          </p:cNvPr>
          <p:cNvSpPr>
            <a:spLocks noGrp="1"/>
          </p:cNvSpPr>
          <p:nvPr>
            <p:ph type="dt" sz="half" idx="39"/>
          </p:nvPr>
        </p:nvSpPr>
        <p:spPr>
          <a:xfrm>
            <a:off x="838200" y="6356350"/>
            <a:ext cx="2743200" cy="365125"/>
          </a:xfrm>
        </p:spPr>
        <p:txBody>
          <a:bodyPr/>
          <a:lstStyle>
            <a:lvl1pPr>
              <a:defRPr>
                <a:solidFill>
                  <a:schemeClr val="bg1"/>
                </a:solidFill>
              </a:defRPr>
            </a:lvl1pPr>
          </a:lstStyle>
          <a:p>
            <a:r>
              <a:rPr lang="en-US" dirty="0"/>
              <a:t>7/14/20XX</a:t>
            </a:r>
          </a:p>
        </p:txBody>
      </p:sp>
      <p:sp>
        <p:nvSpPr>
          <p:cNvPr id="26" name="Rectangle 25">
            <a:extLst>
              <a:ext uri="{FF2B5EF4-FFF2-40B4-BE49-F238E27FC236}">
                <a16:creationId xmlns:a16="http://schemas.microsoft.com/office/drawing/2014/main" id="{370B45ED-DCCD-4701-9ACC-9C83B74D1710}"/>
              </a:ext>
              <a:ext uri="{C183D7F6-B498-43B3-948B-1728B52AA6E4}">
                <adec:decorative xmlns:adec="http://schemas.microsoft.com/office/drawing/2017/decorative" val="1"/>
              </a:ext>
            </a:extLst>
          </p:cNvPr>
          <p:cNvSpPr/>
          <p:nvPr userDrawn="1"/>
        </p:nvSpPr>
        <p:spPr>
          <a:xfrm>
            <a:off x="1444752"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9508955-3B0C-44CA-B1F9-AD0E70CDB035}"/>
              </a:ext>
              <a:ext uri="{C183D7F6-B498-43B3-948B-1728B52AA6E4}">
                <adec:decorative xmlns:adec="http://schemas.microsoft.com/office/drawing/2017/decorative" val="1"/>
              </a:ext>
            </a:extLst>
          </p:cNvPr>
          <p:cNvSpPr/>
          <p:nvPr userDrawn="1"/>
        </p:nvSpPr>
        <p:spPr>
          <a:xfrm>
            <a:off x="463600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612ACAA-EEDE-4C74-AF6C-6A7D06F73BAB}"/>
              </a:ext>
              <a:ext uri="{C183D7F6-B498-43B3-948B-1728B52AA6E4}">
                <adec:decorative xmlns:adec="http://schemas.microsoft.com/office/drawing/2017/decorative" val="1"/>
              </a:ext>
            </a:extLst>
          </p:cNvPr>
          <p:cNvSpPr/>
          <p:nvPr userDrawn="1"/>
        </p:nvSpPr>
        <p:spPr>
          <a:xfrm>
            <a:off x="779068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860284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Market overview">
    <p:spTree>
      <p:nvGrpSpPr>
        <p:cNvPr id="1" name=""/>
        <p:cNvGrpSpPr/>
        <p:nvPr/>
      </p:nvGrpSpPr>
      <p:grpSpPr>
        <a:xfrm>
          <a:off x="0" y="0"/>
          <a:ext cx="0" cy="0"/>
          <a:chOff x="0" y="0"/>
          <a:chExt cx="0" cy="0"/>
        </a:xfrm>
      </p:grpSpPr>
      <p:sp>
        <p:nvSpPr>
          <p:cNvPr id="22" name="Picture Placeholder 10">
            <a:extLst>
              <a:ext uri="{FF2B5EF4-FFF2-40B4-BE49-F238E27FC236}">
                <a16:creationId xmlns:a16="http://schemas.microsoft.com/office/drawing/2014/main" id="{27AEA2E6-E265-44DE-9F3F-657ECFF5D138}"/>
              </a:ext>
            </a:extLst>
          </p:cNvPr>
          <p:cNvSpPr>
            <a:spLocks noGrp="1"/>
          </p:cNvSpPr>
          <p:nvPr>
            <p:ph type="pic" sz="quarter" idx="34"/>
          </p:nvPr>
        </p:nvSpPr>
        <p:spPr>
          <a:xfrm>
            <a:off x="1524" y="0"/>
            <a:ext cx="12188952" cy="6858000"/>
          </a:xfrm>
          <a:solidFill>
            <a:schemeClr val="accent6">
              <a:lumMod val="20000"/>
              <a:lumOff val="80000"/>
            </a:schemeClr>
          </a:solidFill>
        </p:spPr>
        <p:txBody>
          <a:bodyPr/>
          <a:lstStyle/>
          <a:p>
            <a:r>
              <a:rPr lang="en-US"/>
              <a:t>Click icon to add picture</a:t>
            </a:r>
            <a:endParaRPr lang="en-US" dirty="0"/>
          </a:p>
        </p:txBody>
      </p:sp>
      <p:sp>
        <p:nvSpPr>
          <p:cNvPr id="5" name="Text Placeholder 4">
            <a:extLst>
              <a:ext uri="{FF2B5EF4-FFF2-40B4-BE49-F238E27FC236}">
                <a16:creationId xmlns:a16="http://schemas.microsoft.com/office/drawing/2014/main" id="{1C37569F-733B-494F-B7CB-231805209077}"/>
              </a:ext>
            </a:extLst>
          </p:cNvPr>
          <p:cNvSpPr>
            <a:spLocks noGrp="1"/>
          </p:cNvSpPr>
          <p:nvPr>
            <p:ph type="body" sz="quarter" idx="39" hasCustomPrompt="1"/>
          </p:nvPr>
        </p:nvSpPr>
        <p:spPr>
          <a:xfrm>
            <a:off x="0" y="2258568"/>
            <a:ext cx="12190476" cy="2743200"/>
          </a:xfrm>
          <a:solidFill>
            <a:schemeClr val="accent2">
              <a:alpha val="95000"/>
            </a:schemeClr>
          </a:solidFill>
        </p:spPr>
        <p:txBody>
          <a:bodyPr/>
          <a:lstStyle>
            <a:lvl1pPr marL="0" indent="0">
              <a:buNone/>
              <a:defRPr/>
            </a:lvl1pPr>
          </a:lstStyle>
          <a:p>
            <a:pPr lvl="0"/>
            <a:r>
              <a:rPr lang="en-US" dirty="0"/>
              <a:t> </a:t>
            </a:r>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767130" y="2752344"/>
            <a:ext cx="2560320" cy="603504"/>
          </a:xfrm>
          <a:prstGeom prst="rect">
            <a:avLst/>
          </a:prstGeom>
          <a:noFill/>
        </p:spPr>
        <p:txBody>
          <a:bodyPr anchor="ctr" anchorCtr="0">
            <a:normAutofit/>
          </a:bodyPr>
          <a:lstStyle>
            <a:lvl1pPr marL="0" indent="0" algn="ctr">
              <a:spcBef>
                <a:spcPts val="0"/>
              </a:spcBef>
              <a:spcAft>
                <a:spcPts val="0"/>
              </a:spcAft>
              <a:buNone/>
              <a:defRPr sz="3600">
                <a:solidFill>
                  <a:schemeClr val="accent2">
                    <a:lumMod val="20000"/>
                    <a:lumOff val="80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15840"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867194"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dirty="0"/>
              <a:t>3</a:t>
            </a:r>
            <a:endParaRPr lang="en-ZA" dirty="0"/>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76713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1584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7867194"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r>
              <a:rPr lang="en-US" dirty="0"/>
              <a:t>7/14/20XX</a:t>
            </a:r>
          </a:p>
        </p:txBody>
      </p:sp>
    </p:spTree>
    <p:extLst>
      <p:ext uri="{BB962C8B-B14F-4D97-AF65-F5344CB8AC3E}">
        <p14:creationId xmlns:p14="http://schemas.microsoft.com/office/powerpoint/2010/main" val="28764089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Market Comparis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CB2621B9-2641-4DA3-B7D6-D577C25CF2E9}"/>
              </a:ext>
            </a:extLst>
          </p:cNvPr>
          <p:cNvSpPr>
            <a:spLocks noGrp="1"/>
          </p:cNvSpPr>
          <p:nvPr>
            <p:ph type="pic" sz="quarter" idx="34"/>
          </p:nvPr>
        </p:nvSpPr>
        <p:spPr>
          <a:xfrm>
            <a:off x="1524" y="0"/>
            <a:ext cx="12188952" cy="6858000"/>
          </a:xfrm>
          <a:custGeom>
            <a:avLst/>
            <a:gdLst>
              <a:gd name="connsiteX0" fmla="*/ 1030351 w 12188952"/>
              <a:gd name="connsiteY0" fmla="*/ 3231845 h 6858000"/>
              <a:gd name="connsiteX1" fmla="*/ 1030351 w 12188952"/>
              <a:gd name="connsiteY1" fmla="*/ 3460445 h 6858000"/>
              <a:gd name="connsiteX2" fmla="*/ 11122333 w 12188952"/>
              <a:gd name="connsiteY2" fmla="*/ 3460445 h 6858000"/>
              <a:gd name="connsiteX3" fmla="*/ 11122333 w 12188952"/>
              <a:gd name="connsiteY3" fmla="*/ 32318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30351" y="3231845"/>
                </a:moveTo>
                <a:lnTo>
                  <a:pt x="1030351" y="3460445"/>
                </a:lnTo>
                <a:lnTo>
                  <a:pt x="11122333" y="3460445"/>
                </a:lnTo>
                <a:lnTo>
                  <a:pt x="11122333" y="32318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069848" y="2121408"/>
            <a:ext cx="2560320" cy="914400"/>
          </a:xfrm>
          <a:prstGeom prst="rect">
            <a:avLst/>
          </a:prstGeom>
          <a:noFill/>
        </p:spPr>
        <p:txBody>
          <a:bodyPr anchor="b">
            <a:noAutofit/>
          </a:bodyPr>
          <a:lstStyle>
            <a:lvl1pPr marL="0" indent="0" algn="ctr">
              <a:spcBef>
                <a:spcPts val="0"/>
              </a:spcBef>
              <a:spcAft>
                <a:spcPts val="0"/>
              </a:spcAft>
              <a:buNone/>
              <a:defRPr sz="6000">
                <a:ln w="15875">
                  <a:solidFill>
                    <a:schemeClr val="bg1">
                      <a:lumMod val="85000"/>
                    </a:schemeClr>
                  </a:solidFill>
                </a:ln>
                <a:no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00600" y="2121408"/>
            <a:ext cx="2560320"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531351" y="2121408"/>
            <a:ext cx="2592505"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dirty="0"/>
              <a:t>3</a:t>
            </a:r>
            <a:endParaRPr lang="en-ZA" dirty="0"/>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069848"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00600"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8531352"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r>
              <a:rPr lang="en-US" dirty="0"/>
              <a:t>7/14/20XX</a:t>
            </a:r>
          </a:p>
        </p:txBody>
      </p:sp>
      <p:sp>
        <p:nvSpPr>
          <p:cNvPr id="19" name="Rectangle 18">
            <a:extLst>
              <a:ext uri="{FF2B5EF4-FFF2-40B4-BE49-F238E27FC236}">
                <a16:creationId xmlns:a16="http://schemas.microsoft.com/office/drawing/2014/main" id="{825807F6-AD25-4B86-8D5C-5DBE4B0D304E}"/>
              </a:ext>
              <a:ext uri="{C183D7F6-B498-43B3-948B-1728B52AA6E4}">
                <adec:decorative xmlns:adec="http://schemas.microsoft.com/office/drawing/2017/decorative" val="1"/>
              </a:ext>
            </a:extLst>
          </p:cNvPr>
          <p:cNvSpPr/>
          <p:nvPr userDrawn="1"/>
        </p:nvSpPr>
        <p:spPr>
          <a:xfrm>
            <a:off x="1031875" y="3231845"/>
            <a:ext cx="1009198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294611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Our Competi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7A6EC474-5258-4E26-A871-01200EC78559}"/>
              </a:ext>
            </a:extLst>
          </p:cNvPr>
          <p:cNvSpPr>
            <a:spLocks noGrp="1"/>
          </p:cNvSpPr>
          <p:nvPr>
            <p:ph type="pic" sz="quarter" idx="13"/>
          </p:nvPr>
        </p:nvSpPr>
        <p:spPr>
          <a:xfrm>
            <a:off x="1524" y="0"/>
            <a:ext cx="12188952" cy="6858000"/>
          </a:xfrm>
          <a:custGeom>
            <a:avLst/>
            <a:gdLst>
              <a:gd name="connsiteX0" fmla="*/ 2816352 w 12188952"/>
              <a:gd name="connsiteY0" fmla="*/ 1690688 h 6858000"/>
              <a:gd name="connsiteX1" fmla="*/ 2816352 w 12188952"/>
              <a:gd name="connsiteY1" fmla="*/ 5576888 h 6858000"/>
              <a:gd name="connsiteX2" fmla="*/ 3044952 w 12188952"/>
              <a:gd name="connsiteY2" fmla="*/ 5576888 h 6858000"/>
              <a:gd name="connsiteX3" fmla="*/ 3044952 w 12188952"/>
              <a:gd name="connsiteY3" fmla="*/ 1690688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2816352" y="1690688"/>
                </a:moveTo>
                <a:lnTo>
                  <a:pt x="2816352" y="5576888"/>
                </a:lnTo>
                <a:lnTo>
                  <a:pt x="3044952" y="5576888"/>
                </a:lnTo>
                <a:lnTo>
                  <a:pt x="3044952" y="169068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1" name="Text Placeholder 6">
            <a:extLst>
              <a:ext uri="{FF2B5EF4-FFF2-40B4-BE49-F238E27FC236}">
                <a16:creationId xmlns:a16="http://schemas.microsoft.com/office/drawing/2014/main" id="{4F54F31D-9C5E-4286-8D0E-6318D6D19D1E}"/>
              </a:ext>
            </a:extLst>
          </p:cNvPr>
          <p:cNvSpPr>
            <a:spLocks noGrp="1"/>
          </p:cNvSpPr>
          <p:nvPr>
            <p:ph type="body" sz="quarter" idx="25"/>
          </p:nvPr>
        </p:nvSpPr>
        <p:spPr>
          <a:xfrm>
            <a:off x="3048000" y="1690688"/>
            <a:ext cx="9144000" cy="3886200"/>
          </a:xfrm>
          <a:solidFill>
            <a:schemeClr val="bg1">
              <a:alpha val="93000"/>
            </a:schemeClr>
          </a:solidFill>
        </p:spPr>
        <p:txBody>
          <a:bodyPr lIns="411480" tIns="566928" rIns="4937760" bIns="3063240" anchor="b">
            <a:noAutofit/>
          </a:bodyPr>
          <a:lstStyle>
            <a:lvl1pPr marL="0" indent="0">
              <a:buNone/>
              <a:defRPr sz="1800" cap="all" baseline="0">
                <a:solidFill>
                  <a:schemeClr val="accent1"/>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3383280" y="365125"/>
            <a:ext cx="7894320" cy="1325563"/>
          </a:xfrm>
        </p:spPr>
        <p:txBody>
          <a:bodyPr/>
          <a:lstStyle>
            <a:lvl1pPr algn="l">
              <a:defRPr>
                <a:solidFill>
                  <a:schemeClr val="bg1"/>
                </a:solidFill>
              </a:defRPr>
            </a:lvl1pPr>
          </a:lstStyle>
          <a:p>
            <a:r>
              <a:rPr lang="en-US" dirty="0"/>
              <a:t>CLICK TO EDIT TITLE</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3392488"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7629525" y="1919288"/>
            <a:ext cx="3657600" cy="640080"/>
          </a:xfrm>
        </p:spPr>
        <p:txBody>
          <a:bodyPr anchor="b">
            <a:normAutofit/>
          </a:bodyPr>
          <a:lstStyle>
            <a:lvl1pPr marL="0" indent="0">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7629525"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7/14/20XX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5" name="Rectangle 14">
            <a:extLst>
              <a:ext uri="{FF2B5EF4-FFF2-40B4-BE49-F238E27FC236}">
                <a16:creationId xmlns:a16="http://schemas.microsoft.com/office/drawing/2014/main" id="{F0D2B628-14C7-401D-8451-24C64BCF3CCA}"/>
              </a:ext>
              <a:ext uri="{C183D7F6-B498-43B3-948B-1728B52AA6E4}">
                <adec:decorative xmlns:adec="http://schemas.microsoft.com/office/drawing/2017/decorative" val="1"/>
              </a:ext>
            </a:extLst>
          </p:cNvPr>
          <p:cNvSpPr/>
          <p:nvPr userDrawn="1"/>
        </p:nvSpPr>
        <p:spPr>
          <a:xfrm>
            <a:off x="2817876" y="1690688"/>
            <a:ext cx="228600"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07469819"/>
      </p:ext>
    </p:extLst>
  </p:cSld>
  <p:clrMapOvr>
    <a:masterClrMapping/>
  </p:clrMapOvr>
  <p:extLst>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Growth">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121B4B07-1B80-41CF-89AC-82A7628C9D74}"/>
              </a:ext>
            </a:extLst>
          </p:cNvPr>
          <p:cNvSpPr>
            <a:spLocks noGrp="1"/>
          </p:cNvSpPr>
          <p:nvPr>
            <p:ph type="pic" sz="quarter" idx="13"/>
          </p:nvPr>
        </p:nvSpPr>
        <p:spPr>
          <a:xfrm>
            <a:off x="1524" y="0"/>
            <a:ext cx="12188952" cy="6858000"/>
          </a:xfrm>
          <a:custGeom>
            <a:avLst/>
            <a:gdLst>
              <a:gd name="connsiteX0" fmla="*/ 7789164 w 12188952"/>
              <a:gd name="connsiteY0" fmla="*/ 2468880 h 6858000"/>
              <a:gd name="connsiteX1" fmla="*/ 7789164 w 12188952"/>
              <a:gd name="connsiteY1" fmla="*/ 2697480 h 6858000"/>
              <a:gd name="connsiteX2" fmla="*/ 10715244 w 12188952"/>
              <a:gd name="connsiteY2" fmla="*/ 2697480 h 6858000"/>
              <a:gd name="connsiteX3" fmla="*/ 10715244 w 12188952"/>
              <a:gd name="connsiteY3" fmla="*/ 2468880 h 6858000"/>
              <a:gd name="connsiteX4" fmla="*/ 4634484 w 12188952"/>
              <a:gd name="connsiteY4" fmla="*/ 2468880 h 6858000"/>
              <a:gd name="connsiteX5" fmla="*/ 4634484 w 12188952"/>
              <a:gd name="connsiteY5" fmla="*/ 2697480 h 6858000"/>
              <a:gd name="connsiteX6" fmla="*/ 7560564 w 12188952"/>
              <a:gd name="connsiteY6" fmla="*/ 2697480 h 6858000"/>
              <a:gd name="connsiteX7" fmla="*/ 7560564 w 12188952"/>
              <a:gd name="connsiteY7" fmla="*/ 2468880 h 6858000"/>
              <a:gd name="connsiteX8" fmla="*/ 1443228 w 12188952"/>
              <a:gd name="connsiteY8" fmla="*/ 2468880 h 6858000"/>
              <a:gd name="connsiteX9" fmla="*/ 1443228 w 12188952"/>
              <a:gd name="connsiteY9" fmla="*/ 2697480 h 6858000"/>
              <a:gd name="connsiteX10" fmla="*/ 4369308 w 12188952"/>
              <a:gd name="connsiteY10" fmla="*/ 2697480 h 6858000"/>
              <a:gd name="connsiteX11" fmla="*/ 4369308 w 12188952"/>
              <a:gd name="connsiteY11" fmla="*/ 2468880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468880"/>
                </a:moveTo>
                <a:lnTo>
                  <a:pt x="7789164" y="2697480"/>
                </a:lnTo>
                <a:lnTo>
                  <a:pt x="10715244" y="2697480"/>
                </a:lnTo>
                <a:lnTo>
                  <a:pt x="10715244" y="2468880"/>
                </a:lnTo>
                <a:close/>
                <a:moveTo>
                  <a:pt x="4634484" y="2468880"/>
                </a:moveTo>
                <a:lnTo>
                  <a:pt x="4634484" y="2697480"/>
                </a:lnTo>
                <a:lnTo>
                  <a:pt x="7560564" y="2697480"/>
                </a:lnTo>
                <a:lnTo>
                  <a:pt x="7560564" y="2468880"/>
                </a:lnTo>
                <a:close/>
                <a:moveTo>
                  <a:pt x="1443228" y="2468880"/>
                </a:moveTo>
                <a:lnTo>
                  <a:pt x="1443228" y="2697480"/>
                </a:lnTo>
                <a:lnTo>
                  <a:pt x="4369308" y="2697480"/>
                </a:lnTo>
                <a:lnTo>
                  <a:pt x="4369308" y="2468880"/>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4" name="Text Placeholder 3">
            <a:extLst>
              <a:ext uri="{FF2B5EF4-FFF2-40B4-BE49-F238E27FC236}">
                <a16:creationId xmlns:a16="http://schemas.microsoft.com/office/drawing/2014/main" id="{38840922-E552-4901-81AD-E458DA6BF7FE}"/>
              </a:ext>
            </a:extLst>
          </p:cNvPr>
          <p:cNvSpPr>
            <a:spLocks noGrp="1"/>
          </p:cNvSpPr>
          <p:nvPr>
            <p:ph type="body" sz="quarter" idx="39" hasCustomPrompt="1"/>
          </p:nvPr>
        </p:nvSpPr>
        <p:spPr>
          <a:xfrm>
            <a:off x="1066800" y="1525143"/>
            <a:ext cx="10058400" cy="548640"/>
          </a:xfrm>
        </p:spPr>
        <p:txBody>
          <a:bodyPr>
            <a:noAutofit/>
          </a:bodyPr>
          <a:lstStyle>
            <a:lvl1pPr marL="0" indent="0" algn="ctr">
              <a:buNone/>
              <a:defRPr sz="2000">
                <a:solidFill>
                  <a:schemeClr val="bg1"/>
                </a:solidFill>
                <a:latin typeface="+mj-lt"/>
              </a:defRPr>
            </a:lvl1pPr>
            <a:lvl2pPr marL="457200" indent="0" algn="ctr">
              <a:buNone/>
              <a:defRPr sz="2400">
                <a:latin typeface="+mj-lt"/>
              </a:defRPr>
            </a:lvl2pPr>
            <a:lvl3pPr marL="914400" indent="0" algn="ctr">
              <a:buNone/>
              <a:defRPr sz="2400">
                <a:latin typeface="+mj-lt"/>
              </a:defRPr>
            </a:lvl3pPr>
            <a:lvl4pPr marL="1371600" indent="0" algn="ctr">
              <a:buNone/>
              <a:defRPr sz="2400">
                <a:latin typeface="+mj-lt"/>
              </a:defRPr>
            </a:lvl4pPr>
            <a:lvl5pPr marL="1828800" indent="0" algn="ctr">
              <a:buNone/>
              <a:defRPr sz="2400">
                <a:latin typeface="+mj-lt"/>
              </a:defRPr>
            </a:lvl5pPr>
          </a:lstStyle>
          <a:p>
            <a:pPr lvl="0"/>
            <a:r>
              <a:rPr lang="en-US" dirty="0"/>
              <a:t>Click to edit subtitle</a:t>
            </a:r>
          </a:p>
        </p:txBody>
      </p:sp>
      <p:sp>
        <p:nvSpPr>
          <p:cNvPr id="17" name="Date Placeholder 6">
            <a:extLst>
              <a:ext uri="{FF2B5EF4-FFF2-40B4-BE49-F238E27FC236}">
                <a16:creationId xmlns:a16="http://schemas.microsoft.com/office/drawing/2014/main" id="{5DC05003-DC7F-4DC2-9902-F09425302D88}"/>
              </a:ext>
            </a:extLst>
          </p:cNvPr>
          <p:cNvSpPr>
            <a:spLocks noGrp="1"/>
          </p:cNvSpPr>
          <p:nvPr>
            <p:ph type="dt" sz="half" idx="40"/>
          </p:nvPr>
        </p:nvSpPr>
        <p:spPr>
          <a:xfrm>
            <a:off x="838200" y="6356350"/>
            <a:ext cx="2743200" cy="365125"/>
          </a:xfrm>
        </p:spPr>
        <p:txBody>
          <a:bodyPr/>
          <a:lstStyle>
            <a:lvl1pPr>
              <a:defRPr>
                <a:solidFill>
                  <a:schemeClr val="bg1"/>
                </a:solidFill>
              </a:defRPr>
            </a:lvl1pPr>
          </a:lstStyle>
          <a:p>
            <a:r>
              <a:rPr lang="en-US" dirty="0"/>
              <a:t>7/14/20XX</a:t>
            </a:r>
          </a:p>
        </p:txBody>
      </p:sp>
      <p:sp>
        <p:nvSpPr>
          <p:cNvPr id="16" name="Text Placeholder 8">
            <a:extLst>
              <a:ext uri="{FF2B5EF4-FFF2-40B4-BE49-F238E27FC236}">
                <a16:creationId xmlns:a16="http://schemas.microsoft.com/office/drawing/2014/main" id="{7E5DD934-36C9-4200-9B07-20B7B5F9B9D3}"/>
              </a:ext>
            </a:extLst>
          </p:cNvPr>
          <p:cNvSpPr>
            <a:spLocks noGrp="1"/>
          </p:cNvSpPr>
          <p:nvPr>
            <p:ph type="body" sz="quarter" idx="41" hasCustomPrompt="1"/>
          </p:nvPr>
        </p:nvSpPr>
        <p:spPr>
          <a:xfrm>
            <a:off x="1444752" y="2697480"/>
            <a:ext cx="2926080" cy="2504064"/>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2</a:t>
            </a:r>
            <a:endParaRPr lang="en-ZA" dirty="0"/>
          </a:p>
        </p:txBody>
      </p:sp>
      <p:sp>
        <p:nvSpPr>
          <p:cNvPr id="18" name="Text Placeholder 8">
            <a:extLst>
              <a:ext uri="{FF2B5EF4-FFF2-40B4-BE49-F238E27FC236}">
                <a16:creationId xmlns:a16="http://schemas.microsoft.com/office/drawing/2014/main" id="{6131369D-6688-434C-89C0-00892AA26C87}"/>
              </a:ext>
            </a:extLst>
          </p:cNvPr>
          <p:cNvSpPr>
            <a:spLocks noGrp="1"/>
          </p:cNvSpPr>
          <p:nvPr>
            <p:ph type="body" sz="quarter" idx="42" hasCustomPrompt="1"/>
          </p:nvPr>
        </p:nvSpPr>
        <p:spPr>
          <a:xfrm>
            <a:off x="463600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3</a:t>
            </a:r>
            <a:endParaRPr lang="en-ZA" dirty="0"/>
          </a:p>
        </p:txBody>
      </p:sp>
      <p:sp>
        <p:nvSpPr>
          <p:cNvPr id="19" name="Text Placeholder 8">
            <a:extLst>
              <a:ext uri="{FF2B5EF4-FFF2-40B4-BE49-F238E27FC236}">
                <a16:creationId xmlns:a16="http://schemas.microsoft.com/office/drawing/2014/main" id="{255864CA-BF08-4C2C-88EB-589BDFBE27B3}"/>
              </a:ext>
            </a:extLst>
          </p:cNvPr>
          <p:cNvSpPr>
            <a:spLocks noGrp="1"/>
          </p:cNvSpPr>
          <p:nvPr>
            <p:ph type="body" sz="quarter" idx="43" hasCustomPrompt="1"/>
          </p:nvPr>
        </p:nvSpPr>
        <p:spPr>
          <a:xfrm>
            <a:off x="779068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4</a:t>
            </a:r>
            <a:endParaRPr lang="en-ZA" dirty="0"/>
          </a:p>
        </p:txBody>
      </p:sp>
      <p:sp>
        <p:nvSpPr>
          <p:cNvPr id="29" name="Rectangle 28">
            <a:extLst>
              <a:ext uri="{FF2B5EF4-FFF2-40B4-BE49-F238E27FC236}">
                <a16:creationId xmlns:a16="http://schemas.microsoft.com/office/drawing/2014/main" id="{9B0287FA-646A-4E57-8C1A-1931B75F19B1}"/>
              </a:ext>
              <a:ext uri="{C183D7F6-B498-43B3-948B-1728B52AA6E4}">
                <adec:decorative xmlns:adec="http://schemas.microsoft.com/office/drawing/2017/decorative" val="1"/>
              </a:ext>
            </a:extLst>
          </p:cNvPr>
          <p:cNvSpPr/>
          <p:nvPr userDrawn="1"/>
        </p:nvSpPr>
        <p:spPr>
          <a:xfrm>
            <a:off x="463600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ED43C36-F674-49C6-8542-3721B150B182}"/>
              </a:ext>
              <a:ext uri="{C183D7F6-B498-43B3-948B-1728B52AA6E4}">
                <adec:decorative xmlns:adec="http://schemas.microsoft.com/office/drawing/2017/decorative" val="1"/>
              </a:ext>
            </a:extLst>
          </p:cNvPr>
          <p:cNvSpPr/>
          <p:nvPr userDrawn="1"/>
        </p:nvSpPr>
        <p:spPr>
          <a:xfrm>
            <a:off x="779068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CCF3302-2960-44AC-A88C-4C281751163B}"/>
              </a:ext>
              <a:ext uri="{C183D7F6-B498-43B3-948B-1728B52AA6E4}">
                <adec:decorative xmlns:adec="http://schemas.microsoft.com/office/drawing/2017/decorative" val="1"/>
              </a:ext>
            </a:extLst>
          </p:cNvPr>
          <p:cNvSpPr/>
          <p:nvPr userDrawn="1"/>
        </p:nvSpPr>
        <p:spPr>
          <a:xfrm>
            <a:off x="1444752"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Tree>
    <p:extLst>
      <p:ext uri="{BB962C8B-B14F-4D97-AF65-F5344CB8AC3E}">
        <p14:creationId xmlns:p14="http://schemas.microsoft.com/office/powerpoint/2010/main" val="309957838"/>
      </p:ext>
    </p:extLst>
  </p:cSld>
  <p:clrMapOvr>
    <a:masterClrMapping/>
  </p:clrMapOvr>
  <p:extLst>
    <p:ext uri="{DCECCB84-F9BA-43D5-87BE-67443E8EF086}">
      <p15:sldGuideLst xmlns:p15="http://schemas.microsoft.com/office/powerpoint/2012/main">
        <p15:guide id="1" orient="horz" pos="768"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9B51A1E-902D-48AF-9020-955120F399B6}" type="slidenum">
              <a:rPr lang="en-ZA" smtClean="0"/>
              <a:pPr/>
              <a:t>‹#›</a:t>
            </a:fld>
            <a:endParaRPr lang="en-ZA" dirty="0"/>
          </a:p>
        </p:txBody>
      </p:sp>
      <p:sp>
        <p:nvSpPr>
          <p:cNvPr id="15" name="Text Placeholder 5">
            <a:extLst>
              <a:ext uri="{FF2B5EF4-FFF2-40B4-BE49-F238E27FC236}">
                <a16:creationId xmlns:a16="http://schemas.microsoft.com/office/drawing/2014/main" id="{5487709A-3CB5-4242-9D31-5DAC5D0494A9}"/>
              </a:ext>
            </a:extLst>
          </p:cNvPr>
          <p:cNvSpPr>
            <a:spLocks noGrp="1"/>
          </p:cNvSpPr>
          <p:nvPr>
            <p:ph type="body" sz="quarter" idx="12" hasCustomPrompt="1"/>
          </p:nvPr>
        </p:nvSpPr>
        <p:spPr>
          <a:xfrm>
            <a:off x="5109000" y="2130552"/>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dirty="0"/>
              <a:t>Quadrant Title</a:t>
            </a:r>
          </a:p>
        </p:txBody>
      </p:sp>
      <p:sp>
        <p:nvSpPr>
          <p:cNvPr id="16" name="Text Placeholder 5">
            <a:extLst>
              <a:ext uri="{FF2B5EF4-FFF2-40B4-BE49-F238E27FC236}">
                <a16:creationId xmlns:a16="http://schemas.microsoft.com/office/drawing/2014/main" id="{D81AA656-0DD9-4717-8FC2-4C8C03D0634D}"/>
              </a:ext>
            </a:extLst>
          </p:cNvPr>
          <p:cNvSpPr>
            <a:spLocks noGrp="1"/>
          </p:cNvSpPr>
          <p:nvPr>
            <p:ph type="body" sz="quarter" idx="13" hasCustomPrompt="1"/>
          </p:nvPr>
        </p:nvSpPr>
        <p:spPr>
          <a:xfrm>
            <a:off x="5109000" y="5184648"/>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dirty="0"/>
              <a:t>Quadrant Title</a:t>
            </a:r>
          </a:p>
        </p:txBody>
      </p:sp>
      <p:sp>
        <p:nvSpPr>
          <p:cNvPr id="17" name="Text Placeholder 5">
            <a:extLst>
              <a:ext uri="{FF2B5EF4-FFF2-40B4-BE49-F238E27FC236}">
                <a16:creationId xmlns:a16="http://schemas.microsoft.com/office/drawing/2014/main" id="{970652C9-A2DF-48D4-9530-B3F495F7A401}"/>
              </a:ext>
            </a:extLst>
          </p:cNvPr>
          <p:cNvSpPr>
            <a:spLocks noGrp="1"/>
          </p:cNvSpPr>
          <p:nvPr>
            <p:ph type="body" sz="quarter" idx="14" hasCustomPrompt="1"/>
          </p:nvPr>
        </p:nvSpPr>
        <p:spPr>
          <a:xfrm>
            <a:off x="841248" y="3273552"/>
            <a:ext cx="2011680" cy="274320"/>
          </a:xfrm>
        </p:spPr>
        <p:txBody>
          <a:bodyPr/>
          <a:lstStyle>
            <a:lvl1pPr marL="0" indent="0" algn="l">
              <a:buFont typeface="Arial" panose="020B0604020202020204" pitchFamily="34" charset="0"/>
              <a:buNone/>
              <a:defRPr sz="1400">
                <a:solidFill>
                  <a:schemeClr val="tx1"/>
                </a:solidFill>
                <a:latin typeface="+mj-lt"/>
              </a:defRPr>
            </a:lvl1pPr>
          </a:lstStyle>
          <a:p>
            <a:pPr lvl="0"/>
            <a:r>
              <a:rPr lang="en-US" dirty="0"/>
              <a:t>Quadrant Title</a:t>
            </a:r>
          </a:p>
        </p:txBody>
      </p:sp>
      <p:sp>
        <p:nvSpPr>
          <p:cNvPr id="18" name="Text Placeholder 5">
            <a:extLst>
              <a:ext uri="{FF2B5EF4-FFF2-40B4-BE49-F238E27FC236}">
                <a16:creationId xmlns:a16="http://schemas.microsoft.com/office/drawing/2014/main" id="{FBD279E7-C7DE-4501-9F36-BA9F05FFFF5C}"/>
              </a:ext>
            </a:extLst>
          </p:cNvPr>
          <p:cNvSpPr>
            <a:spLocks noGrp="1"/>
          </p:cNvSpPr>
          <p:nvPr>
            <p:ph type="body" sz="quarter" idx="15" hasCustomPrompt="1"/>
          </p:nvPr>
        </p:nvSpPr>
        <p:spPr>
          <a:xfrm>
            <a:off x="9345168" y="3273552"/>
            <a:ext cx="2011680" cy="274320"/>
          </a:xfrm>
        </p:spPr>
        <p:txBody>
          <a:bodyPr/>
          <a:lstStyle>
            <a:lvl1pPr marL="0" indent="0" algn="r">
              <a:buFont typeface="Arial" panose="020B0604020202020204" pitchFamily="34" charset="0"/>
              <a:buNone/>
              <a:defRPr sz="1400">
                <a:solidFill>
                  <a:schemeClr val="tx1"/>
                </a:solidFill>
                <a:latin typeface="+mj-lt"/>
              </a:defRPr>
            </a:lvl1pPr>
          </a:lstStyle>
          <a:p>
            <a:pPr lvl="0"/>
            <a:r>
              <a:rPr lang="en-US" dirty="0"/>
              <a:t>Quadrant Title</a:t>
            </a:r>
          </a:p>
        </p:txBody>
      </p:sp>
      <p:cxnSp>
        <p:nvCxnSpPr>
          <p:cNvPr id="19" name="Straight Connector 18">
            <a:extLst>
              <a:ext uri="{FF2B5EF4-FFF2-40B4-BE49-F238E27FC236}">
                <a16:creationId xmlns:a16="http://schemas.microsoft.com/office/drawing/2014/main" id="{514BA6D1-4FDE-40E9-9F24-4719889A55F7}"/>
              </a:ext>
            </a:extLst>
          </p:cNvPr>
          <p:cNvCxnSpPr>
            <a:cxnSpLocks/>
          </p:cNvCxnSpPr>
          <p:nvPr userDrawn="1"/>
        </p:nvCxnSpPr>
        <p:spPr>
          <a:xfrm>
            <a:off x="929640" y="3631616"/>
            <a:ext cx="10332720" cy="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A3B553-82A9-403C-B8D4-D8C8A4A395B7}"/>
              </a:ext>
            </a:extLst>
          </p:cNvPr>
          <p:cNvCxnSpPr>
            <a:cxnSpLocks/>
          </p:cNvCxnSpPr>
          <p:nvPr userDrawn="1"/>
        </p:nvCxnSpPr>
        <p:spPr>
          <a:xfrm>
            <a:off x="6096000" y="2473690"/>
            <a:ext cx="0" cy="256032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1" name="Date Placeholder 4">
            <a:extLst>
              <a:ext uri="{FF2B5EF4-FFF2-40B4-BE49-F238E27FC236}">
                <a16:creationId xmlns:a16="http://schemas.microsoft.com/office/drawing/2014/main" id="{25C7676A-1D83-4D31-9C74-59C46F152534}"/>
              </a:ext>
            </a:extLst>
          </p:cNvPr>
          <p:cNvSpPr>
            <a:spLocks noGrp="1"/>
          </p:cNvSpPr>
          <p:nvPr>
            <p:ph type="dt" sz="half" idx="16"/>
          </p:nvPr>
        </p:nvSpPr>
        <p:spPr>
          <a:xfrm>
            <a:off x="838200" y="6356350"/>
            <a:ext cx="2743200" cy="365125"/>
          </a:xfrm>
        </p:spPr>
        <p:txBody>
          <a:bodyPr/>
          <a:lstStyle>
            <a:lvl1pPr>
              <a:defRPr>
                <a:solidFill>
                  <a:schemeClr val="tx1">
                    <a:lumMod val="65000"/>
                    <a:lumOff val="35000"/>
                  </a:schemeClr>
                </a:solidFill>
              </a:defRPr>
            </a:lvl1pPr>
          </a:lstStyle>
          <a:p>
            <a:r>
              <a:rPr lang="en-US" dirty="0"/>
              <a:t>7/14/20XX</a:t>
            </a:r>
          </a:p>
        </p:txBody>
      </p:sp>
    </p:spTree>
    <p:extLst>
      <p:ext uri="{BB962C8B-B14F-4D97-AF65-F5344CB8AC3E}">
        <p14:creationId xmlns:p14="http://schemas.microsoft.com/office/powerpoint/2010/main" val="4879019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933902"/>
            <a:ext cx="5157787"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933902"/>
            <a:ext cx="5183188"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ADF6BB91-26DF-45B2-B1D3-508C39F349CD}"/>
              </a:ext>
            </a:extLst>
          </p:cNvPr>
          <p:cNvSpPr>
            <a:spLocks noGrp="1"/>
          </p:cNvSpPr>
          <p:nvPr>
            <p:ph type="body" sz="quarter" idx="13" hasCustomPrompt="1"/>
          </p:nvPr>
        </p:nvSpPr>
        <p:spPr>
          <a:xfrm>
            <a:off x="836613" y="1482296"/>
            <a:ext cx="8321040" cy="365125"/>
          </a:xfrm>
        </p:spPr>
        <p:txBody>
          <a:bodyPr>
            <a:noAutofit/>
          </a:bodyPr>
          <a:lstStyle>
            <a:lvl1pPr marL="0" indent="0">
              <a:buNone/>
              <a:defRPr sz="2000">
                <a:latin typeface="+mj-lt"/>
              </a:defRPr>
            </a:lvl1pPr>
            <a:lvl2pPr marL="457200" indent="0">
              <a:buNone/>
              <a:defRPr sz="2000">
                <a:latin typeface="+mj-lt"/>
              </a:defRPr>
            </a:lvl2pPr>
            <a:lvl3pPr marL="914400" indent="0">
              <a:buNone/>
              <a:defRPr sz="2000">
                <a:latin typeface="+mj-lt"/>
              </a:defRPr>
            </a:lvl3pPr>
            <a:lvl4pPr marL="1371600" indent="0">
              <a:buNone/>
              <a:defRPr sz="2000">
                <a:latin typeface="+mj-lt"/>
              </a:defRPr>
            </a:lvl4pPr>
            <a:lvl5pPr marL="1828800" indent="0">
              <a:buNone/>
              <a:defRPr sz="2000">
                <a:latin typeface="+mj-lt"/>
              </a:defRPr>
            </a:lvl5pPr>
          </a:lstStyle>
          <a:p>
            <a:pPr lvl="0"/>
            <a:r>
              <a:rPr lang="en-US" dirty="0"/>
              <a:t>Click to edit subtitle</a:t>
            </a:r>
          </a:p>
        </p:txBody>
      </p:sp>
    </p:spTree>
    <p:extLst>
      <p:ext uri="{BB962C8B-B14F-4D97-AF65-F5344CB8AC3E}">
        <p14:creationId xmlns:p14="http://schemas.microsoft.com/office/powerpoint/2010/main" val="6926302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9B51A1E-902D-48AF-9020-955120F399B6}" type="slidenum">
              <a:rPr lang="en-ZA" smtClean="0"/>
              <a:pPr/>
              <a:t>‹#›</a:t>
            </a:fld>
            <a:endParaRPr lang="en-ZA" dirty="0"/>
          </a:p>
        </p:txBody>
      </p:sp>
      <p:sp>
        <p:nvSpPr>
          <p:cNvPr id="38" name="Text Placeholder 10">
            <a:extLst>
              <a:ext uri="{FF2B5EF4-FFF2-40B4-BE49-F238E27FC236}">
                <a16:creationId xmlns:a16="http://schemas.microsoft.com/office/drawing/2014/main" id="{51F6740D-79A8-4846-A90A-F1FF9BBDD00D}"/>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93E06E79-FBB7-4594-8FC7-631D174541D7}"/>
              </a:ext>
            </a:extLst>
          </p:cNvPr>
          <p:cNvSpPr>
            <a:spLocks noGrp="1"/>
          </p:cNvSpPr>
          <p:nvPr>
            <p:ph type="body" sz="quarter" idx="34" hasCustomPrompt="1"/>
          </p:nvPr>
        </p:nvSpPr>
        <p:spPr>
          <a:xfrm>
            <a:off x="19659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5B6D7F47-7406-4B82-8180-F3AD59BC6561}"/>
              </a:ext>
            </a:extLst>
          </p:cNvPr>
          <p:cNvSpPr>
            <a:spLocks noGrp="1"/>
          </p:cNvSpPr>
          <p:nvPr>
            <p:ph type="body" sz="quarter" idx="35" hasCustomPrompt="1"/>
          </p:nvPr>
        </p:nvSpPr>
        <p:spPr>
          <a:xfrm>
            <a:off x="275388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5B79AE07-3E86-4374-9F86-8B70E8158AB1}"/>
              </a:ext>
            </a:extLst>
          </p:cNvPr>
          <p:cNvSpPr>
            <a:spLocks noGrp="1"/>
          </p:cNvSpPr>
          <p:nvPr>
            <p:ph type="body" sz="quarter" idx="36" hasCustomPrompt="1"/>
          </p:nvPr>
        </p:nvSpPr>
        <p:spPr>
          <a:xfrm>
            <a:off x="354180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C939686F-A239-4AFE-AF56-38497CCD7491}"/>
              </a:ext>
            </a:extLst>
          </p:cNvPr>
          <p:cNvSpPr>
            <a:spLocks noGrp="1"/>
          </p:cNvSpPr>
          <p:nvPr>
            <p:ph type="body" sz="quarter" idx="37" hasCustomPrompt="1"/>
          </p:nvPr>
        </p:nvSpPr>
        <p:spPr>
          <a:xfrm>
            <a:off x="432972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A634BB4E-B10D-4761-A0B8-EBC734EC96DD}"/>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44" name="Text Placeholder 10">
            <a:extLst>
              <a:ext uri="{FF2B5EF4-FFF2-40B4-BE49-F238E27FC236}">
                <a16:creationId xmlns:a16="http://schemas.microsoft.com/office/drawing/2014/main" id="{869255BD-A63E-4BFC-9D2A-E5EABC1DCD81}"/>
              </a:ext>
            </a:extLst>
          </p:cNvPr>
          <p:cNvSpPr>
            <a:spLocks noGrp="1"/>
          </p:cNvSpPr>
          <p:nvPr>
            <p:ph type="body" sz="quarter" idx="39" hasCustomPrompt="1"/>
          </p:nvPr>
        </p:nvSpPr>
        <p:spPr>
          <a:xfrm>
            <a:off x="511764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31C27FFA-6FA2-4F90-9543-8AE7E5B90E48}"/>
              </a:ext>
            </a:extLst>
          </p:cNvPr>
          <p:cNvSpPr>
            <a:spLocks noGrp="1"/>
          </p:cNvSpPr>
          <p:nvPr>
            <p:ph type="body" sz="quarter" idx="40" hasCustomPrompt="1"/>
          </p:nvPr>
        </p:nvSpPr>
        <p:spPr>
          <a:xfrm>
            <a:off x="59055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DAA9F46A-F074-488E-91DA-AAC5D23406E1}"/>
              </a:ext>
            </a:extLst>
          </p:cNvPr>
          <p:cNvSpPr>
            <a:spLocks noGrp="1"/>
          </p:cNvSpPr>
          <p:nvPr>
            <p:ph type="body" sz="quarter" idx="41" hasCustomPrompt="1"/>
          </p:nvPr>
        </p:nvSpPr>
        <p:spPr>
          <a:xfrm>
            <a:off x="669348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24F6FE0C-DA66-4BE4-B1CB-AE552497A035}"/>
              </a:ext>
            </a:extLst>
          </p:cNvPr>
          <p:cNvSpPr>
            <a:spLocks noGrp="1"/>
          </p:cNvSpPr>
          <p:nvPr>
            <p:ph type="body" sz="quarter" idx="42" hasCustomPrompt="1"/>
          </p:nvPr>
        </p:nvSpPr>
        <p:spPr>
          <a:xfrm>
            <a:off x="905724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E02CB3CF-9E17-4C7C-913F-21EFADB96CBD}"/>
              </a:ext>
            </a:extLst>
          </p:cNvPr>
          <p:cNvSpPr>
            <a:spLocks noGrp="1"/>
          </p:cNvSpPr>
          <p:nvPr>
            <p:ph type="body" sz="quarter" idx="43" hasCustomPrompt="1"/>
          </p:nvPr>
        </p:nvSpPr>
        <p:spPr>
          <a:xfrm>
            <a:off x="748140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D3AC456D-7AB5-4BB9-8F76-B607929996B1}"/>
              </a:ext>
            </a:extLst>
          </p:cNvPr>
          <p:cNvSpPr>
            <a:spLocks noGrp="1"/>
          </p:cNvSpPr>
          <p:nvPr>
            <p:ph type="body" sz="quarter" idx="44" hasCustomPrompt="1"/>
          </p:nvPr>
        </p:nvSpPr>
        <p:spPr>
          <a:xfrm>
            <a:off x="826932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C5E41A6A-28FF-4A75-BA52-2FA05EE92EC7}"/>
              </a:ext>
            </a:extLst>
          </p:cNvPr>
          <p:cNvSpPr>
            <a:spLocks noGrp="1"/>
          </p:cNvSpPr>
          <p:nvPr>
            <p:ph type="body" sz="quarter" idx="45" hasCustomPrompt="1"/>
          </p:nvPr>
        </p:nvSpPr>
        <p:spPr>
          <a:xfrm>
            <a:off x="98451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7A1FCD8B-8332-4362-80BA-3DBB4442605C}"/>
              </a:ext>
            </a:extLst>
          </p:cNvPr>
          <p:cNvSpPr>
            <a:spLocks noGrp="1"/>
          </p:cNvSpPr>
          <p:nvPr>
            <p:ph type="body" sz="quarter" idx="46" hasCustomPrompt="1"/>
          </p:nvPr>
        </p:nvSpPr>
        <p:spPr>
          <a:xfrm>
            <a:off x="10633085"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2" name="Text Placeholder 10">
            <a:extLst>
              <a:ext uri="{FF2B5EF4-FFF2-40B4-BE49-F238E27FC236}">
                <a16:creationId xmlns:a16="http://schemas.microsoft.com/office/drawing/2014/main" id="{F2B53D10-BB76-4138-AAB8-844DCD895BDE}"/>
              </a:ext>
            </a:extLst>
          </p:cNvPr>
          <p:cNvSpPr>
            <a:spLocks noGrp="1"/>
          </p:cNvSpPr>
          <p:nvPr>
            <p:ph type="body" sz="quarter" idx="47" hasCustomPrompt="1"/>
          </p:nvPr>
        </p:nvSpPr>
        <p:spPr>
          <a:xfrm>
            <a:off x="1969915"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A14739AB-36C4-4467-BA10-CEA1DF2894EF}"/>
              </a:ext>
            </a:extLst>
          </p:cNvPr>
          <p:cNvSpPr>
            <a:spLocks noGrp="1"/>
          </p:cNvSpPr>
          <p:nvPr>
            <p:ph type="body" sz="quarter" idx="48" hasCustomPrompt="1"/>
          </p:nvPr>
        </p:nvSpPr>
        <p:spPr>
          <a:xfrm>
            <a:off x="2757602"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024E2A82-D649-44D9-BAA0-65A603E113BB}"/>
              </a:ext>
            </a:extLst>
          </p:cNvPr>
          <p:cNvSpPr>
            <a:spLocks noGrp="1"/>
          </p:cNvSpPr>
          <p:nvPr>
            <p:ph type="body" sz="quarter" idx="49" hasCustomPrompt="1"/>
          </p:nvPr>
        </p:nvSpPr>
        <p:spPr>
          <a:xfrm>
            <a:off x="3545289"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5E9DBCF1-3DA9-4975-9B75-DEFC550B69C1}"/>
              </a:ext>
            </a:extLst>
          </p:cNvPr>
          <p:cNvSpPr>
            <a:spLocks noGrp="1"/>
          </p:cNvSpPr>
          <p:nvPr>
            <p:ph type="body" sz="quarter" idx="50" hasCustomPrompt="1"/>
          </p:nvPr>
        </p:nvSpPr>
        <p:spPr>
          <a:xfrm>
            <a:off x="4332976"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D04D2E9-E8EB-43F6-9734-AE8BEED8D892}"/>
              </a:ext>
            </a:extLst>
          </p:cNvPr>
          <p:cNvSpPr>
            <a:spLocks noGrp="1"/>
          </p:cNvSpPr>
          <p:nvPr>
            <p:ph type="body" sz="quarter" idx="51" hasCustomPrompt="1"/>
          </p:nvPr>
        </p:nvSpPr>
        <p:spPr>
          <a:xfrm>
            <a:off x="5120663"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DCAF80E4-457C-461E-9E59-6EA9934B8F5F}"/>
              </a:ext>
            </a:extLst>
          </p:cNvPr>
          <p:cNvSpPr>
            <a:spLocks noGrp="1"/>
          </p:cNvSpPr>
          <p:nvPr>
            <p:ph type="body" sz="quarter" idx="52" hasCustomPrompt="1"/>
          </p:nvPr>
        </p:nvSpPr>
        <p:spPr>
          <a:xfrm>
            <a:off x="5908350"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8A2813EA-E62D-4E2E-A97F-38974F23C88E}"/>
              </a:ext>
            </a:extLst>
          </p:cNvPr>
          <p:cNvSpPr>
            <a:spLocks noGrp="1"/>
          </p:cNvSpPr>
          <p:nvPr>
            <p:ph type="body" sz="quarter" idx="53" hasCustomPrompt="1"/>
          </p:nvPr>
        </p:nvSpPr>
        <p:spPr>
          <a:xfrm>
            <a:off x="6696037"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0A4E7225-8A60-45A3-ACE7-2D6D1EA3306D}"/>
              </a:ext>
            </a:extLst>
          </p:cNvPr>
          <p:cNvSpPr>
            <a:spLocks noGrp="1"/>
          </p:cNvSpPr>
          <p:nvPr>
            <p:ph type="body" sz="quarter" idx="54" hasCustomPrompt="1"/>
          </p:nvPr>
        </p:nvSpPr>
        <p:spPr>
          <a:xfrm>
            <a:off x="9059098"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FD6DF9FE-80AE-43C3-B35A-B0B773A636E5}"/>
              </a:ext>
            </a:extLst>
          </p:cNvPr>
          <p:cNvSpPr>
            <a:spLocks noGrp="1"/>
          </p:cNvSpPr>
          <p:nvPr>
            <p:ph type="body" sz="quarter" idx="55" hasCustomPrompt="1"/>
          </p:nvPr>
        </p:nvSpPr>
        <p:spPr>
          <a:xfrm>
            <a:off x="7483724"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725DE269-1E5D-4437-B997-CCFE8800082F}"/>
              </a:ext>
            </a:extLst>
          </p:cNvPr>
          <p:cNvSpPr>
            <a:spLocks noGrp="1"/>
          </p:cNvSpPr>
          <p:nvPr>
            <p:ph type="body" sz="quarter" idx="56" hasCustomPrompt="1"/>
          </p:nvPr>
        </p:nvSpPr>
        <p:spPr>
          <a:xfrm>
            <a:off x="8271411"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EAE25BBD-7B98-417B-B9FC-B2DF70FAFDC0}"/>
              </a:ext>
            </a:extLst>
          </p:cNvPr>
          <p:cNvSpPr>
            <a:spLocks noGrp="1"/>
          </p:cNvSpPr>
          <p:nvPr>
            <p:ph type="body" sz="quarter" idx="57" hasCustomPrompt="1"/>
          </p:nvPr>
        </p:nvSpPr>
        <p:spPr>
          <a:xfrm>
            <a:off x="9846785"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0A4DF189-5583-4731-8F70-2578793E0244}"/>
              </a:ext>
            </a:extLst>
          </p:cNvPr>
          <p:cNvSpPr>
            <a:spLocks noGrp="1"/>
          </p:cNvSpPr>
          <p:nvPr>
            <p:ph type="body" sz="quarter" idx="58" hasCustomPrompt="1"/>
          </p:nvPr>
        </p:nvSpPr>
        <p:spPr>
          <a:xfrm>
            <a:off x="10634472"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5" name="Text Placeholder 3">
            <a:extLst>
              <a:ext uri="{FF2B5EF4-FFF2-40B4-BE49-F238E27FC236}">
                <a16:creationId xmlns:a16="http://schemas.microsoft.com/office/drawing/2014/main" id="{06405A2E-994F-49B5-ABCB-1CA1FCEB08C7}"/>
              </a:ext>
            </a:extLst>
          </p:cNvPr>
          <p:cNvSpPr>
            <a:spLocks noGrp="1"/>
          </p:cNvSpPr>
          <p:nvPr>
            <p:ph type="body" sz="quarter" idx="59" hasCustomPrompt="1"/>
          </p:nvPr>
        </p:nvSpPr>
        <p:spPr>
          <a:xfrm>
            <a:off x="5360987" y="2055840"/>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67" name="Date Placeholder 4">
            <a:extLst>
              <a:ext uri="{FF2B5EF4-FFF2-40B4-BE49-F238E27FC236}">
                <a16:creationId xmlns:a16="http://schemas.microsoft.com/office/drawing/2014/main" id="{33000A7A-B075-4FF0-8FCA-89256A1A66C8}"/>
              </a:ext>
            </a:extLst>
          </p:cNvPr>
          <p:cNvSpPr>
            <a:spLocks noGrp="1"/>
          </p:cNvSpPr>
          <p:nvPr>
            <p:ph type="dt" sz="half" idx="61"/>
          </p:nvPr>
        </p:nvSpPr>
        <p:spPr>
          <a:xfrm>
            <a:off x="838200" y="6356350"/>
            <a:ext cx="2743200" cy="365125"/>
          </a:xfrm>
        </p:spPr>
        <p:txBody>
          <a:bodyPr/>
          <a:lstStyle>
            <a:lvl1pPr>
              <a:defRPr>
                <a:solidFill>
                  <a:schemeClr val="tx1">
                    <a:lumMod val="65000"/>
                    <a:lumOff val="35000"/>
                  </a:schemeClr>
                </a:solidFill>
              </a:defRPr>
            </a:lvl1pPr>
          </a:lstStyle>
          <a:p>
            <a:r>
              <a:rPr lang="en-US" dirty="0"/>
              <a:t>7/14/20XX</a:t>
            </a:r>
          </a:p>
        </p:txBody>
      </p:sp>
      <p:sp>
        <p:nvSpPr>
          <p:cNvPr id="3" name="Rectangle 2">
            <a:extLst>
              <a:ext uri="{FF2B5EF4-FFF2-40B4-BE49-F238E27FC236}">
                <a16:creationId xmlns:a16="http://schemas.microsoft.com/office/drawing/2014/main" id="{57AB03C7-C423-4EA2-AC0C-C153413E216C}"/>
              </a:ext>
            </a:extLst>
          </p:cNvPr>
          <p:cNvSpPr/>
          <p:nvPr userDrawn="1"/>
        </p:nvSpPr>
        <p:spPr>
          <a:xfrm>
            <a:off x="929640" y="3943857"/>
            <a:ext cx="1033272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02815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65760"/>
            <a:ext cx="10515600"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35702293"/>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28" name="Picture Placeholder 27">
            <a:extLst>
              <a:ext uri="{FF2B5EF4-FFF2-40B4-BE49-F238E27FC236}">
                <a16:creationId xmlns:a16="http://schemas.microsoft.com/office/drawing/2014/main" id="{8A4789F7-47F3-492F-8AE6-209A1044F3DD}"/>
              </a:ext>
            </a:extLst>
          </p:cNvPr>
          <p:cNvSpPr>
            <a:spLocks noGrp="1"/>
          </p:cNvSpPr>
          <p:nvPr>
            <p:ph type="pic" sz="quarter" idx="13"/>
          </p:nvPr>
        </p:nvSpPr>
        <p:spPr>
          <a:xfrm>
            <a:off x="914400" y="2047876"/>
            <a:ext cx="2103120" cy="2913793"/>
          </a:xfrm>
          <a:custGeom>
            <a:avLst/>
            <a:gdLst>
              <a:gd name="connsiteX0" fmla="*/ 0 w 2103120"/>
              <a:gd name="connsiteY0" fmla="*/ 0 h 2913793"/>
              <a:gd name="connsiteX1" fmla="*/ 2103120 w 2103120"/>
              <a:gd name="connsiteY1" fmla="*/ 0 h 2913793"/>
              <a:gd name="connsiteX2" fmla="*/ 2103120 w 2103120"/>
              <a:gd name="connsiteY2" fmla="*/ 2913793 h 2913793"/>
              <a:gd name="connsiteX3" fmla="*/ 0 w 2103120"/>
              <a:gd name="connsiteY3" fmla="*/ 2913793 h 2913793"/>
            </a:gdLst>
            <a:ahLst/>
            <a:cxnLst>
              <a:cxn ang="0">
                <a:pos x="connsiteX0" y="connsiteY0"/>
              </a:cxn>
              <a:cxn ang="0">
                <a:pos x="connsiteX1" y="connsiteY1"/>
              </a:cxn>
              <a:cxn ang="0">
                <a:pos x="connsiteX2" y="connsiteY2"/>
              </a:cxn>
              <a:cxn ang="0">
                <a:pos x="connsiteX3" y="connsiteY3"/>
              </a:cxn>
            </a:cxnLst>
            <a:rect l="l" t="t" r="r" b="b"/>
            <a:pathLst>
              <a:path w="2103120" h="2913793">
                <a:moveTo>
                  <a:pt x="0" y="0"/>
                </a:moveTo>
                <a:lnTo>
                  <a:pt x="2103120" y="0"/>
                </a:lnTo>
                <a:lnTo>
                  <a:pt x="2103120" y="2913793"/>
                </a:lnTo>
                <a:lnTo>
                  <a:pt x="0" y="2913793"/>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7" name="Picture Placeholder 26">
            <a:extLst>
              <a:ext uri="{FF2B5EF4-FFF2-40B4-BE49-F238E27FC236}">
                <a16:creationId xmlns:a16="http://schemas.microsoft.com/office/drawing/2014/main" id="{25A9EE92-C505-4777-B442-72C5A0BDCBF7}"/>
              </a:ext>
            </a:extLst>
          </p:cNvPr>
          <p:cNvSpPr>
            <a:spLocks noGrp="1"/>
          </p:cNvSpPr>
          <p:nvPr>
            <p:ph type="pic" sz="quarter" idx="16"/>
          </p:nvPr>
        </p:nvSpPr>
        <p:spPr>
          <a:xfrm>
            <a:off x="366776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2104 w 2103120"/>
              <a:gd name="connsiteY3" fmla="*/ 3017520 h 3017520"/>
              <a:gd name="connsiteX4" fmla="*/ 2102104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2104" y="3017520"/>
                </a:lnTo>
                <a:lnTo>
                  <a:pt x="2102104" y="2910625"/>
                </a:lnTo>
                <a:lnTo>
                  <a:pt x="0" y="2910625"/>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6" name="Picture Placeholder 25">
            <a:extLst>
              <a:ext uri="{FF2B5EF4-FFF2-40B4-BE49-F238E27FC236}">
                <a16:creationId xmlns:a16="http://schemas.microsoft.com/office/drawing/2014/main" id="{B98E2731-9AE8-4D4E-969E-814287EE84AB}"/>
              </a:ext>
            </a:extLst>
          </p:cNvPr>
          <p:cNvSpPr>
            <a:spLocks noGrp="1"/>
          </p:cNvSpPr>
          <p:nvPr>
            <p:ph type="pic" sz="quarter" idx="19"/>
          </p:nvPr>
        </p:nvSpPr>
        <p:spPr>
          <a:xfrm>
            <a:off x="642112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0725 w 2103120"/>
              <a:gd name="connsiteY3" fmla="*/ 3017520 h 3017520"/>
              <a:gd name="connsiteX4" fmla="*/ 2100725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0725" y="3017520"/>
                </a:lnTo>
                <a:lnTo>
                  <a:pt x="2100725" y="2910625"/>
                </a:lnTo>
                <a:lnTo>
                  <a:pt x="0" y="2910625"/>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5" name="Picture Placeholder 24">
            <a:extLst>
              <a:ext uri="{FF2B5EF4-FFF2-40B4-BE49-F238E27FC236}">
                <a16:creationId xmlns:a16="http://schemas.microsoft.com/office/drawing/2014/main" id="{ACF06764-EDD6-4592-AF7B-7BF92AF387F7}"/>
              </a:ext>
            </a:extLst>
          </p:cNvPr>
          <p:cNvSpPr>
            <a:spLocks noGrp="1"/>
          </p:cNvSpPr>
          <p:nvPr>
            <p:ph type="pic" sz="quarter" idx="22"/>
          </p:nvPr>
        </p:nvSpPr>
        <p:spPr>
          <a:xfrm>
            <a:off x="917448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2910625 h 3017520"/>
              <a:gd name="connsiteX3" fmla="*/ 2268 w 2103120"/>
              <a:gd name="connsiteY3" fmla="*/ 2910625 h 3017520"/>
              <a:gd name="connsiteX4" fmla="*/ 2268 w 2103120"/>
              <a:gd name="connsiteY4" fmla="*/ 3017520 h 3017520"/>
              <a:gd name="connsiteX5" fmla="*/ 0 w 2103120"/>
              <a:gd name="connsiteY5" fmla="*/ 3017520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2910625"/>
                </a:lnTo>
                <a:lnTo>
                  <a:pt x="2268" y="2910625"/>
                </a:lnTo>
                <a:lnTo>
                  <a:pt x="2268" y="3017520"/>
                </a:lnTo>
                <a:lnTo>
                  <a:pt x="0" y="301752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9" name="Rectangle 28">
            <a:extLst>
              <a:ext uri="{FF2B5EF4-FFF2-40B4-BE49-F238E27FC236}">
                <a16:creationId xmlns:a16="http://schemas.microsoft.com/office/drawing/2014/main" id="{EBFF9948-88DC-4F9B-ADAB-743B4534E394}"/>
              </a:ext>
              <a:ext uri="{C183D7F6-B498-43B3-948B-1728B52AA6E4}">
                <adec:decorative xmlns:adec="http://schemas.microsoft.com/office/drawing/2017/decorative" val="1"/>
              </a:ext>
            </a:extLst>
          </p:cNvPr>
          <p:cNvSpPr/>
          <p:nvPr userDrawn="1"/>
        </p:nvSpPr>
        <p:spPr>
          <a:xfrm>
            <a:off x="914400" y="496166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4AB8730-C1E9-4C39-AD6B-791ECCB2A856}"/>
              </a:ext>
              <a:ext uri="{C183D7F6-B498-43B3-948B-1728B52AA6E4}">
                <adec:decorative xmlns:adec="http://schemas.microsoft.com/office/drawing/2017/decorative" val="1"/>
              </a:ext>
            </a:extLst>
          </p:cNvPr>
          <p:cNvSpPr/>
          <p:nvPr userDrawn="1"/>
        </p:nvSpPr>
        <p:spPr>
          <a:xfrm>
            <a:off x="3666744"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D0B1428-A83E-4197-AB02-D6F4EE2027A3}"/>
              </a:ext>
              <a:ext uri="{C183D7F6-B498-43B3-948B-1728B52AA6E4}">
                <adec:decorative xmlns:adec="http://schemas.microsoft.com/office/drawing/2017/decorative" val="1"/>
              </a:ext>
            </a:extLst>
          </p:cNvPr>
          <p:cNvSpPr/>
          <p:nvPr userDrawn="1"/>
        </p:nvSpPr>
        <p:spPr>
          <a:xfrm>
            <a:off x="6418725"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4BAF707-3808-4238-963B-95584798BE51}"/>
              </a:ext>
              <a:ext uri="{C183D7F6-B498-43B3-948B-1728B52AA6E4}">
                <adec:decorative xmlns:adec="http://schemas.microsoft.com/office/drawing/2017/decorative" val="1"/>
              </a:ext>
            </a:extLst>
          </p:cNvPr>
          <p:cNvSpPr/>
          <p:nvPr userDrawn="1"/>
        </p:nvSpPr>
        <p:spPr>
          <a:xfrm>
            <a:off x="9176748"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Team 8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44" name="Picture Placeholder 43">
            <a:extLst>
              <a:ext uri="{FF2B5EF4-FFF2-40B4-BE49-F238E27FC236}">
                <a16:creationId xmlns:a16="http://schemas.microsoft.com/office/drawing/2014/main" id="{D0D0D822-3E52-4D3E-BD04-0A87AF2312B0}"/>
              </a:ext>
            </a:extLst>
          </p:cNvPr>
          <p:cNvSpPr>
            <a:spLocks noGrp="1"/>
          </p:cNvSpPr>
          <p:nvPr>
            <p:ph type="pic" sz="quarter" idx="13"/>
          </p:nvPr>
        </p:nvSpPr>
        <p:spPr>
          <a:xfrm>
            <a:off x="91440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264244 h 1371600"/>
              <a:gd name="connsiteX3" fmla="*/ 142 w 2103120"/>
              <a:gd name="connsiteY3" fmla="*/ 1264244 h 1371600"/>
              <a:gd name="connsiteX4" fmla="*/ 142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64244"/>
                </a:lnTo>
                <a:lnTo>
                  <a:pt x="142" y="1264244"/>
                </a:lnTo>
                <a:lnTo>
                  <a:pt x="142" y="1371600"/>
                </a:lnTo>
                <a:lnTo>
                  <a:pt x="0" y="1371600"/>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3" name="Picture Placeholder 42">
            <a:extLst>
              <a:ext uri="{FF2B5EF4-FFF2-40B4-BE49-F238E27FC236}">
                <a16:creationId xmlns:a16="http://schemas.microsoft.com/office/drawing/2014/main" id="{F1850C15-0C47-405D-A6CC-FC41802A67C8}"/>
              </a:ext>
            </a:extLst>
          </p:cNvPr>
          <p:cNvSpPr>
            <a:spLocks noGrp="1"/>
          </p:cNvSpPr>
          <p:nvPr>
            <p:ph type="pic" sz="quarter" idx="16"/>
          </p:nvPr>
        </p:nvSpPr>
        <p:spPr>
          <a:xfrm>
            <a:off x="366776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683 w 2103120"/>
              <a:gd name="connsiteY3" fmla="*/ 1371600 h 1371600"/>
              <a:gd name="connsiteX4" fmla="*/ 2102683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683" y="1371600"/>
                </a:lnTo>
                <a:lnTo>
                  <a:pt x="2102683"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2" name="Picture Placeholder 41">
            <a:extLst>
              <a:ext uri="{FF2B5EF4-FFF2-40B4-BE49-F238E27FC236}">
                <a16:creationId xmlns:a16="http://schemas.microsoft.com/office/drawing/2014/main" id="{4BE5C88B-BE08-4186-BF4E-95E5811D1874}"/>
              </a:ext>
            </a:extLst>
          </p:cNvPr>
          <p:cNvSpPr>
            <a:spLocks noGrp="1"/>
          </p:cNvSpPr>
          <p:nvPr>
            <p:ph type="pic" sz="quarter" idx="19"/>
          </p:nvPr>
        </p:nvSpPr>
        <p:spPr>
          <a:xfrm>
            <a:off x="642112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0867 w 2103120"/>
              <a:gd name="connsiteY3" fmla="*/ 1371600 h 1371600"/>
              <a:gd name="connsiteX4" fmla="*/ 21008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0867" y="1371600"/>
                </a:lnTo>
                <a:lnTo>
                  <a:pt x="2100867"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1" name="Picture Placeholder 40">
            <a:extLst>
              <a:ext uri="{FF2B5EF4-FFF2-40B4-BE49-F238E27FC236}">
                <a16:creationId xmlns:a16="http://schemas.microsoft.com/office/drawing/2014/main" id="{CF3E2C3A-A072-436A-8C0E-682F06540C4F}"/>
              </a:ext>
            </a:extLst>
          </p:cNvPr>
          <p:cNvSpPr>
            <a:spLocks noGrp="1"/>
          </p:cNvSpPr>
          <p:nvPr>
            <p:ph type="pic" sz="quarter" idx="22"/>
          </p:nvPr>
        </p:nvSpPr>
        <p:spPr>
          <a:xfrm>
            <a:off x="917448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1667 w 2103120"/>
              <a:gd name="connsiteY3" fmla="*/ 1371600 h 1371600"/>
              <a:gd name="connsiteX4" fmla="*/ 21016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1667" y="1371600"/>
                </a:lnTo>
                <a:lnTo>
                  <a:pt x="2101667"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5" name="Picture Placeholder 44">
            <a:extLst>
              <a:ext uri="{FF2B5EF4-FFF2-40B4-BE49-F238E27FC236}">
                <a16:creationId xmlns:a16="http://schemas.microsoft.com/office/drawing/2014/main" id="{20DAF781-CA6C-43D3-B553-E58DBF509A4A}"/>
              </a:ext>
            </a:extLst>
          </p:cNvPr>
          <p:cNvSpPr>
            <a:spLocks noGrp="1"/>
          </p:cNvSpPr>
          <p:nvPr>
            <p:ph type="pic" sz="quarter" idx="25"/>
          </p:nvPr>
        </p:nvSpPr>
        <p:spPr>
          <a:xfrm>
            <a:off x="91744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276026 h 1371600"/>
              <a:gd name="connsiteX3" fmla="*/ 624 w 2103120"/>
              <a:gd name="connsiteY3" fmla="*/ 1276026 h 1371600"/>
              <a:gd name="connsiteX4" fmla="*/ 624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76026"/>
                </a:lnTo>
                <a:lnTo>
                  <a:pt x="624" y="1276026"/>
                </a:lnTo>
                <a:lnTo>
                  <a:pt x="624" y="1371600"/>
                </a:lnTo>
                <a:lnTo>
                  <a:pt x="0" y="1371600"/>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2" name="Text Placeholder 8">
            <a:extLst>
              <a:ext uri="{FF2B5EF4-FFF2-40B4-BE49-F238E27FC236}">
                <a16:creationId xmlns:a16="http://schemas.microsoft.com/office/drawing/2014/main" id="{E502DEDD-A955-4A8D-9A05-828A01CE551D}"/>
              </a:ext>
            </a:extLst>
          </p:cNvPr>
          <p:cNvSpPr>
            <a:spLocks noGrp="1"/>
          </p:cNvSpPr>
          <p:nvPr>
            <p:ph type="body" sz="quarter" idx="26" hasCustomPrompt="1"/>
          </p:nvPr>
        </p:nvSpPr>
        <p:spPr>
          <a:xfrm>
            <a:off x="91440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3" name="Text Placeholder 10">
            <a:extLst>
              <a:ext uri="{FF2B5EF4-FFF2-40B4-BE49-F238E27FC236}">
                <a16:creationId xmlns:a16="http://schemas.microsoft.com/office/drawing/2014/main" id="{E76CEA8C-8899-44E0-9F47-106A711A4CC1}"/>
              </a:ext>
            </a:extLst>
          </p:cNvPr>
          <p:cNvSpPr>
            <a:spLocks noGrp="1"/>
          </p:cNvSpPr>
          <p:nvPr>
            <p:ph type="body" sz="quarter" idx="27" hasCustomPrompt="1"/>
          </p:nvPr>
        </p:nvSpPr>
        <p:spPr>
          <a:xfrm>
            <a:off x="91440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6" name="Picture Placeholder 45">
            <a:extLst>
              <a:ext uri="{FF2B5EF4-FFF2-40B4-BE49-F238E27FC236}">
                <a16:creationId xmlns:a16="http://schemas.microsoft.com/office/drawing/2014/main" id="{4DE21878-7282-49DF-A1B3-B38F5A85F71A}"/>
              </a:ext>
            </a:extLst>
          </p:cNvPr>
          <p:cNvSpPr>
            <a:spLocks noGrp="1"/>
          </p:cNvSpPr>
          <p:nvPr>
            <p:ph type="pic" sz="quarter" idx="28"/>
          </p:nvPr>
        </p:nvSpPr>
        <p:spPr>
          <a:xfrm>
            <a:off x="367080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728 w 2103120"/>
              <a:gd name="connsiteY3" fmla="*/ 1371600 h 1371600"/>
              <a:gd name="connsiteX4" fmla="*/ 2102728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728" y="1371600"/>
                </a:lnTo>
                <a:lnTo>
                  <a:pt x="2102728"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5" name="Text Placeholder 8">
            <a:extLst>
              <a:ext uri="{FF2B5EF4-FFF2-40B4-BE49-F238E27FC236}">
                <a16:creationId xmlns:a16="http://schemas.microsoft.com/office/drawing/2014/main" id="{3179BABC-F01C-4C09-BE82-C1C218CA476F}"/>
              </a:ext>
            </a:extLst>
          </p:cNvPr>
          <p:cNvSpPr>
            <a:spLocks noGrp="1"/>
          </p:cNvSpPr>
          <p:nvPr>
            <p:ph type="body" sz="quarter" idx="29" hasCustomPrompt="1"/>
          </p:nvPr>
        </p:nvSpPr>
        <p:spPr>
          <a:xfrm>
            <a:off x="3669792"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6" name="Text Placeholder 10">
            <a:extLst>
              <a:ext uri="{FF2B5EF4-FFF2-40B4-BE49-F238E27FC236}">
                <a16:creationId xmlns:a16="http://schemas.microsoft.com/office/drawing/2014/main" id="{7B1CE826-A5B2-4507-ADB0-BD2BFE4B8BB9}"/>
              </a:ext>
            </a:extLst>
          </p:cNvPr>
          <p:cNvSpPr>
            <a:spLocks noGrp="1"/>
          </p:cNvSpPr>
          <p:nvPr>
            <p:ph type="body" sz="quarter" idx="30" hasCustomPrompt="1"/>
          </p:nvPr>
        </p:nvSpPr>
        <p:spPr>
          <a:xfrm>
            <a:off x="3669792"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7" name="Picture Placeholder 46">
            <a:extLst>
              <a:ext uri="{FF2B5EF4-FFF2-40B4-BE49-F238E27FC236}">
                <a16:creationId xmlns:a16="http://schemas.microsoft.com/office/drawing/2014/main" id="{09624F3D-E589-4C68-B98A-566CCAAA98D1}"/>
              </a:ext>
            </a:extLst>
          </p:cNvPr>
          <p:cNvSpPr>
            <a:spLocks noGrp="1"/>
          </p:cNvSpPr>
          <p:nvPr>
            <p:ph type="pic" sz="quarter" idx="31"/>
          </p:nvPr>
        </p:nvSpPr>
        <p:spPr>
          <a:xfrm>
            <a:off x="642416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8017 w 2103120"/>
              <a:gd name="connsiteY3" fmla="*/ 1371600 h 1371600"/>
              <a:gd name="connsiteX4" fmla="*/ 2098017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8017" y="1371600"/>
                </a:lnTo>
                <a:lnTo>
                  <a:pt x="2098017"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8" name="Text Placeholder 8">
            <a:extLst>
              <a:ext uri="{FF2B5EF4-FFF2-40B4-BE49-F238E27FC236}">
                <a16:creationId xmlns:a16="http://schemas.microsoft.com/office/drawing/2014/main" id="{6F19331A-27CF-4270-B991-C2E97C6E6CA3}"/>
              </a:ext>
            </a:extLst>
          </p:cNvPr>
          <p:cNvSpPr>
            <a:spLocks noGrp="1"/>
          </p:cNvSpPr>
          <p:nvPr>
            <p:ph type="body" sz="quarter" idx="32" hasCustomPrompt="1"/>
          </p:nvPr>
        </p:nvSpPr>
        <p:spPr>
          <a:xfrm>
            <a:off x="6422136"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9" name="Text Placeholder 10">
            <a:extLst>
              <a:ext uri="{FF2B5EF4-FFF2-40B4-BE49-F238E27FC236}">
                <a16:creationId xmlns:a16="http://schemas.microsoft.com/office/drawing/2014/main" id="{C123301D-8AA0-4C65-B928-3902E4793B59}"/>
              </a:ext>
            </a:extLst>
          </p:cNvPr>
          <p:cNvSpPr>
            <a:spLocks noGrp="1"/>
          </p:cNvSpPr>
          <p:nvPr>
            <p:ph type="body" sz="quarter" idx="33" hasCustomPrompt="1"/>
          </p:nvPr>
        </p:nvSpPr>
        <p:spPr>
          <a:xfrm>
            <a:off x="6422136"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8" name="Picture Placeholder 47">
            <a:extLst>
              <a:ext uri="{FF2B5EF4-FFF2-40B4-BE49-F238E27FC236}">
                <a16:creationId xmlns:a16="http://schemas.microsoft.com/office/drawing/2014/main" id="{09B16E22-2B7C-413C-9283-51DBE7DF0F62}"/>
              </a:ext>
            </a:extLst>
          </p:cNvPr>
          <p:cNvSpPr>
            <a:spLocks noGrp="1"/>
          </p:cNvSpPr>
          <p:nvPr>
            <p:ph type="pic" sz="quarter" idx="34"/>
          </p:nvPr>
        </p:nvSpPr>
        <p:spPr>
          <a:xfrm>
            <a:off x="917752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7024 w 2103120"/>
              <a:gd name="connsiteY3" fmla="*/ 1371600 h 1371600"/>
              <a:gd name="connsiteX4" fmla="*/ 2097024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7024" y="1371600"/>
                </a:lnTo>
                <a:lnTo>
                  <a:pt x="2097024"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31" name="Text Placeholder 8">
            <a:extLst>
              <a:ext uri="{FF2B5EF4-FFF2-40B4-BE49-F238E27FC236}">
                <a16:creationId xmlns:a16="http://schemas.microsoft.com/office/drawing/2014/main" id="{9E095B1F-8D49-4766-951D-A60C5BA5DB41}"/>
              </a:ext>
            </a:extLst>
          </p:cNvPr>
          <p:cNvSpPr>
            <a:spLocks noGrp="1"/>
          </p:cNvSpPr>
          <p:nvPr>
            <p:ph type="body" sz="quarter" idx="35" hasCustomPrompt="1"/>
          </p:nvPr>
        </p:nvSpPr>
        <p:spPr>
          <a:xfrm>
            <a:off x="917448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32" name="Text Placeholder 10">
            <a:extLst>
              <a:ext uri="{FF2B5EF4-FFF2-40B4-BE49-F238E27FC236}">
                <a16:creationId xmlns:a16="http://schemas.microsoft.com/office/drawing/2014/main" id="{A3C30BF1-DCAF-4FF7-AE62-42A77BBB551F}"/>
              </a:ext>
            </a:extLst>
          </p:cNvPr>
          <p:cNvSpPr>
            <a:spLocks noGrp="1"/>
          </p:cNvSpPr>
          <p:nvPr>
            <p:ph type="body" sz="quarter" idx="36" hasCustomPrompt="1"/>
          </p:nvPr>
        </p:nvSpPr>
        <p:spPr>
          <a:xfrm>
            <a:off x="917448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9" name="Rectangle 48">
            <a:extLst>
              <a:ext uri="{FF2B5EF4-FFF2-40B4-BE49-F238E27FC236}">
                <a16:creationId xmlns:a16="http://schemas.microsoft.com/office/drawing/2014/main" id="{554DA5CF-5D2A-43B4-85A8-340C8F7BBA9B}"/>
              </a:ext>
              <a:ext uri="{C183D7F6-B498-43B3-948B-1728B52AA6E4}">
                <adec:decorative xmlns:adec="http://schemas.microsoft.com/office/drawing/2017/decorative" val="1"/>
              </a:ext>
            </a:extLst>
          </p:cNvPr>
          <p:cNvSpPr/>
          <p:nvPr userDrawn="1"/>
        </p:nvSpPr>
        <p:spPr>
          <a:xfrm>
            <a:off x="914542" y="3312119"/>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6B1FEE3-D401-47CB-80E6-52D6DF510D77}"/>
              </a:ext>
              <a:ext uri="{C183D7F6-B498-43B3-948B-1728B52AA6E4}">
                <adec:decorative xmlns:adec="http://schemas.microsoft.com/office/drawing/2017/decorative" val="1"/>
              </a:ext>
            </a:extLst>
          </p:cNvPr>
          <p:cNvSpPr/>
          <p:nvPr userDrawn="1"/>
        </p:nvSpPr>
        <p:spPr>
          <a:xfrm>
            <a:off x="3667323"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98D86A78-C607-45C6-8641-1AF4A5F073EE}"/>
              </a:ext>
              <a:ext uri="{C183D7F6-B498-43B3-948B-1728B52AA6E4}">
                <adec:decorative xmlns:adec="http://schemas.microsoft.com/office/drawing/2017/decorative" val="1"/>
              </a:ext>
            </a:extLst>
          </p:cNvPr>
          <p:cNvSpPr/>
          <p:nvPr userDrawn="1"/>
        </p:nvSpPr>
        <p:spPr>
          <a:xfrm>
            <a:off x="641886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B84BFDA8-0351-4C99-8911-2034DAE3D78E}"/>
              </a:ext>
              <a:ext uri="{C183D7F6-B498-43B3-948B-1728B52AA6E4}">
                <adec:decorative xmlns:adec="http://schemas.microsoft.com/office/drawing/2017/decorative" val="1"/>
              </a:ext>
            </a:extLst>
          </p:cNvPr>
          <p:cNvSpPr/>
          <p:nvPr userDrawn="1"/>
        </p:nvSpPr>
        <p:spPr>
          <a:xfrm>
            <a:off x="917302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1896FDB4-943E-4915-BFB5-FBF28C1F0DB4}"/>
              </a:ext>
              <a:ext uri="{C183D7F6-B498-43B3-948B-1728B52AA6E4}">
                <adec:decorative xmlns:adec="http://schemas.microsoft.com/office/drawing/2017/decorative" val="1"/>
              </a:ext>
            </a:extLst>
          </p:cNvPr>
          <p:cNvSpPr/>
          <p:nvPr userDrawn="1"/>
        </p:nvSpPr>
        <p:spPr>
          <a:xfrm>
            <a:off x="918072" y="5537362"/>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8DE6F848-8616-4A39-B962-93F75C4718F8}"/>
              </a:ext>
              <a:ext uri="{C183D7F6-B498-43B3-948B-1728B52AA6E4}">
                <adec:decorative xmlns:adec="http://schemas.microsoft.com/office/drawing/2017/decorative" val="1"/>
              </a:ext>
            </a:extLst>
          </p:cNvPr>
          <p:cNvSpPr/>
          <p:nvPr userDrawn="1"/>
        </p:nvSpPr>
        <p:spPr>
          <a:xfrm>
            <a:off x="3670416"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506A04BD-9213-47EF-B5B0-2684E430D182}"/>
              </a:ext>
              <a:ext uri="{C183D7F6-B498-43B3-948B-1728B52AA6E4}">
                <adec:decorative xmlns:adec="http://schemas.microsoft.com/office/drawing/2017/decorative" val="1"/>
              </a:ext>
            </a:extLst>
          </p:cNvPr>
          <p:cNvSpPr/>
          <p:nvPr userDrawn="1"/>
        </p:nvSpPr>
        <p:spPr>
          <a:xfrm>
            <a:off x="6419065"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869DE2A-F897-46B0-B840-A2597892490B}"/>
              </a:ext>
              <a:ext uri="{C183D7F6-B498-43B3-948B-1728B52AA6E4}">
                <adec:decorative xmlns:adec="http://schemas.microsoft.com/office/drawing/2017/decorative" val="1"/>
              </a:ext>
            </a:extLst>
          </p:cNvPr>
          <p:cNvSpPr/>
          <p:nvPr userDrawn="1"/>
        </p:nvSpPr>
        <p:spPr>
          <a:xfrm>
            <a:off x="9171432"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824219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7" y="365760"/>
            <a:ext cx="10515600"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914400"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914400"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7" name="Content Placeholder 6">
            <a:extLst>
              <a:ext uri="{FF2B5EF4-FFF2-40B4-BE49-F238E27FC236}">
                <a16:creationId xmlns:a16="http://schemas.microsoft.com/office/drawing/2014/main" id="{27ECF580-8E4E-43A8-957B-F86F1C61ADA4}"/>
              </a:ext>
            </a:extLst>
          </p:cNvPr>
          <p:cNvSpPr>
            <a:spLocks noGrp="1"/>
          </p:cNvSpPr>
          <p:nvPr>
            <p:ph sz="quarter" idx="22" hasCustomPrompt="1"/>
          </p:nvPr>
        </p:nvSpPr>
        <p:spPr>
          <a:xfrm>
            <a:off x="914400"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0" name="Text Placeholder 10">
            <a:extLst>
              <a:ext uri="{FF2B5EF4-FFF2-40B4-BE49-F238E27FC236}">
                <a16:creationId xmlns:a16="http://schemas.microsoft.com/office/drawing/2014/main" id="{58B05749-818D-4447-958A-FEF293220AE8}"/>
              </a:ext>
            </a:extLst>
          </p:cNvPr>
          <p:cNvSpPr>
            <a:spLocks noGrp="1"/>
          </p:cNvSpPr>
          <p:nvPr>
            <p:ph type="body" sz="quarter" idx="23" hasCustomPrompt="1"/>
          </p:nvPr>
        </p:nvSpPr>
        <p:spPr>
          <a:xfrm>
            <a:off x="3602736"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1" name="Text Placeholder 12">
            <a:extLst>
              <a:ext uri="{FF2B5EF4-FFF2-40B4-BE49-F238E27FC236}">
                <a16:creationId xmlns:a16="http://schemas.microsoft.com/office/drawing/2014/main" id="{7F20B9D5-25D9-47F8-A972-A75CCB164FD5}"/>
              </a:ext>
            </a:extLst>
          </p:cNvPr>
          <p:cNvSpPr>
            <a:spLocks noGrp="1"/>
          </p:cNvSpPr>
          <p:nvPr>
            <p:ph type="body" sz="quarter" idx="24" hasCustomPrompt="1"/>
          </p:nvPr>
        </p:nvSpPr>
        <p:spPr>
          <a:xfrm>
            <a:off x="3602736"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2" name="Content Placeholder 6">
            <a:extLst>
              <a:ext uri="{FF2B5EF4-FFF2-40B4-BE49-F238E27FC236}">
                <a16:creationId xmlns:a16="http://schemas.microsoft.com/office/drawing/2014/main" id="{41B075AD-BF48-4749-9202-8150B2107377}"/>
              </a:ext>
            </a:extLst>
          </p:cNvPr>
          <p:cNvSpPr>
            <a:spLocks noGrp="1"/>
          </p:cNvSpPr>
          <p:nvPr>
            <p:ph sz="quarter" idx="25" hasCustomPrompt="1"/>
          </p:nvPr>
        </p:nvSpPr>
        <p:spPr>
          <a:xfrm>
            <a:off x="3603626"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Text Placeholder 10">
            <a:extLst>
              <a:ext uri="{FF2B5EF4-FFF2-40B4-BE49-F238E27FC236}">
                <a16:creationId xmlns:a16="http://schemas.microsoft.com/office/drawing/2014/main" id="{95B953E6-3C98-4798-A4E9-1B1440A15A51}"/>
              </a:ext>
            </a:extLst>
          </p:cNvPr>
          <p:cNvSpPr>
            <a:spLocks noGrp="1"/>
          </p:cNvSpPr>
          <p:nvPr>
            <p:ph type="body" sz="quarter" idx="26" hasCustomPrompt="1"/>
          </p:nvPr>
        </p:nvSpPr>
        <p:spPr>
          <a:xfrm>
            <a:off x="8982077"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4" name="Text Placeholder 12">
            <a:extLst>
              <a:ext uri="{FF2B5EF4-FFF2-40B4-BE49-F238E27FC236}">
                <a16:creationId xmlns:a16="http://schemas.microsoft.com/office/drawing/2014/main" id="{65B3E813-F032-4E15-B3D8-B0B967E18400}"/>
              </a:ext>
            </a:extLst>
          </p:cNvPr>
          <p:cNvSpPr>
            <a:spLocks noGrp="1"/>
          </p:cNvSpPr>
          <p:nvPr>
            <p:ph type="body" sz="quarter" idx="27" hasCustomPrompt="1"/>
          </p:nvPr>
        </p:nvSpPr>
        <p:spPr>
          <a:xfrm>
            <a:off x="8982077"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5" name="Content Placeholder 6">
            <a:extLst>
              <a:ext uri="{FF2B5EF4-FFF2-40B4-BE49-F238E27FC236}">
                <a16:creationId xmlns:a16="http://schemas.microsoft.com/office/drawing/2014/main" id="{3A1AE7A9-C278-4553-BA87-9A37448FE965}"/>
              </a:ext>
            </a:extLst>
          </p:cNvPr>
          <p:cNvSpPr>
            <a:spLocks noGrp="1"/>
          </p:cNvSpPr>
          <p:nvPr>
            <p:ph sz="quarter" idx="28" hasCustomPrompt="1"/>
          </p:nvPr>
        </p:nvSpPr>
        <p:spPr>
          <a:xfrm>
            <a:off x="8982077"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6" name="Text Placeholder 10">
            <a:extLst>
              <a:ext uri="{FF2B5EF4-FFF2-40B4-BE49-F238E27FC236}">
                <a16:creationId xmlns:a16="http://schemas.microsoft.com/office/drawing/2014/main" id="{1408D2FA-A2B1-4447-8C50-0F16D70CE9D2}"/>
              </a:ext>
            </a:extLst>
          </p:cNvPr>
          <p:cNvSpPr>
            <a:spLocks noGrp="1"/>
          </p:cNvSpPr>
          <p:nvPr>
            <p:ph type="body" sz="quarter" idx="29" hasCustomPrompt="1"/>
          </p:nvPr>
        </p:nvSpPr>
        <p:spPr>
          <a:xfrm>
            <a:off x="6291072"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7" name="Text Placeholder 12">
            <a:extLst>
              <a:ext uri="{FF2B5EF4-FFF2-40B4-BE49-F238E27FC236}">
                <a16:creationId xmlns:a16="http://schemas.microsoft.com/office/drawing/2014/main" id="{68834F1C-0151-4D96-9804-08CAEEDB3495}"/>
              </a:ext>
            </a:extLst>
          </p:cNvPr>
          <p:cNvSpPr>
            <a:spLocks noGrp="1"/>
          </p:cNvSpPr>
          <p:nvPr>
            <p:ph type="body" sz="quarter" idx="30" hasCustomPrompt="1"/>
          </p:nvPr>
        </p:nvSpPr>
        <p:spPr>
          <a:xfrm>
            <a:off x="6291072"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8" name="Content Placeholder 6">
            <a:extLst>
              <a:ext uri="{FF2B5EF4-FFF2-40B4-BE49-F238E27FC236}">
                <a16:creationId xmlns:a16="http://schemas.microsoft.com/office/drawing/2014/main" id="{DB26BE5E-69FC-43BF-BD74-25B62546B252}"/>
              </a:ext>
            </a:extLst>
          </p:cNvPr>
          <p:cNvSpPr>
            <a:spLocks noGrp="1"/>
          </p:cNvSpPr>
          <p:nvPr>
            <p:ph sz="quarter" idx="31" hasCustomPrompt="1"/>
          </p:nvPr>
        </p:nvSpPr>
        <p:spPr>
          <a:xfrm>
            <a:off x="6292852"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9" name="Text Placeholder 12">
            <a:extLst>
              <a:ext uri="{FF2B5EF4-FFF2-40B4-BE49-F238E27FC236}">
                <a16:creationId xmlns:a16="http://schemas.microsoft.com/office/drawing/2014/main" id="{E9D71C6C-8090-42D9-AA7D-9D858A089829}"/>
              </a:ext>
            </a:extLst>
          </p:cNvPr>
          <p:cNvSpPr>
            <a:spLocks noGrp="1"/>
          </p:cNvSpPr>
          <p:nvPr>
            <p:ph type="body" sz="quarter" idx="32" hasCustomPrompt="1"/>
          </p:nvPr>
        </p:nvSpPr>
        <p:spPr>
          <a:xfrm>
            <a:off x="914400"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0" name="Text Placeholder 12">
            <a:extLst>
              <a:ext uri="{FF2B5EF4-FFF2-40B4-BE49-F238E27FC236}">
                <a16:creationId xmlns:a16="http://schemas.microsoft.com/office/drawing/2014/main" id="{ADBCB0A2-01FA-4A56-9187-2141478D277E}"/>
              </a:ext>
            </a:extLst>
          </p:cNvPr>
          <p:cNvSpPr>
            <a:spLocks noGrp="1"/>
          </p:cNvSpPr>
          <p:nvPr>
            <p:ph type="body" sz="quarter" idx="33" hasCustomPrompt="1"/>
          </p:nvPr>
        </p:nvSpPr>
        <p:spPr>
          <a:xfrm>
            <a:off x="3602736"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1" name="Text Placeholder 12">
            <a:extLst>
              <a:ext uri="{FF2B5EF4-FFF2-40B4-BE49-F238E27FC236}">
                <a16:creationId xmlns:a16="http://schemas.microsoft.com/office/drawing/2014/main" id="{A8DA037D-3115-4D06-B62B-8B2361C1B73D}"/>
              </a:ext>
            </a:extLst>
          </p:cNvPr>
          <p:cNvSpPr>
            <a:spLocks noGrp="1"/>
          </p:cNvSpPr>
          <p:nvPr>
            <p:ph type="body" sz="quarter" idx="34" hasCustomPrompt="1"/>
          </p:nvPr>
        </p:nvSpPr>
        <p:spPr>
          <a:xfrm>
            <a:off x="8982077"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2" name="Text Placeholder 12">
            <a:extLst>
              <a:ext uri="{FF2B5EF4-FFF2-40B4-BE49-F238E27FC236}">
                <a16:creationId xmlns:a16="http://schemas.microsoft.com/office/drawing/2014/main" id="{2CE21E27-DF2A-4809-8004-DBD3CB8C9D75}"/>
              </a:ext>
            </a:extLst>
          </p:cNvPr>
          <p:cNvSpPr>
            <a:spLocks noGrp="1"/>
          </p:cNvSpPr>
          <p:nvPr>
            <p:ph type="body" sz="quarter" idx="35" hasCustomPrompt="1"/>
          </p:nvPr>
        </p:nvSpPr>
        <p:spPr>
          <a:xfrm>
            <a:off x="6291072"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1628668314"/>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0F1B0119-8B53-4329-89FD-7688250A12F9}"/>
              </a:ext>
            </a:extLst>
          </p:cNvPr>
          <p:cNvSpPr>
            <a:spLocks noGrp="1"/>
          </p:cNvSpPr>
          <p:nvPr>
            <p:ph type="pic" sz="quarter" idx="13"/>
          </p:nvPr>
        </p:nvSpPr>
        <p:spPr>
          <a:xfrm>
            <a:off x="458724" y="481369"/>
            <a:ext cx="11274552" cy="2743200"/>
          </a:xfrm>
          <a:custGeom>
            <a:avLst/>
            <a:gdLst>
              <a:gd name="connsiteX0" fmla="*/ 0 w 11274552"/>
              <a:gd name="connsiteY0" fmla="*/ 0 h 2743200"/>
              <a:gd name="connsiteX1" fmla="*/ 11274552 w 11274552"/>
              <a:gd name="connsiteY1" fmla="*/ 0 h 2743200"/>
              <a:gd name="connsiteX2" fmla="*/ 11274552 w 11274552"/>
              <a:gd name="connsiteY2" fmla="*/ 2743200 h 2743200"/>
              <a:gd name="connsiteX3" fmla="*/ 5730217 w 11274552"/>
              <a:gd name="connsiteY3" fmla="*/ 2743200 h 2743200"/>
              <a:gd name="connsiteX4" fmla="*/ 5730217 w 11274552"/>
              <a:gd name="connsiteY4" fmla="*/ 1118831 h 2743200"/>
              <a:gd name="connsiteX5" fmla="*/ 5522399 w 11274552"/>
              <a:gd name="connsiteY5" fmla="*/ 1118831 h 2743200"/>
              <a:gd name="connsiteX6" fmla="*/ 5522399 w 11274552"/>
              <a:gd name="connsiteY6" fmla="*/ 2743200 h 2743200"/>
              <a:gd name="connsiteX7" fmla="*/ 0 w 11274552"/>
              <a:gd name="connsiteY7" fmla="*/ 2743200 h 2743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74552" h="2743200">
                <a:moveTo>
                  <a:pt x="0" y="0"/>
                </a:moveTo>
                <a:lnTo>
                  <a:pt x="11274552" y="0"/>
                </a:lnTo>
                <a:lnTo>
                  <a:pt x="11274552" y="2743200"/>
                </a:lnTo>
                <a:lnTo>
                  <a:pt x="5730217" y="2743200"/>
                </a:lnTo>
                <a:lnTo>
                  <a:pt x="5730217" y="1118831"/>
                </a:lnTo>
                <a:lnTo>
                  <a:pt x="5522399" y="1118831"/>
                </a:lnTo>
                <a:lnTo>
                  <a:pt x="5522399" y="2743200"/>
                </a:lnTo>
                <a:lnTo>
                  <a:pt x="0" y="27432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592386"/>
            <a:ext cx="4572000" cy="1325563"/>
          </a:xfrm>
        </p:spPr>
        <p:txBody>
          <a:bodyPr anchor="t" anchorCtr="0"/>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6489391" y="3546349"/>
            <a:ext cx="5248656" cy="1920240"/>
          </a:xfrm>
        </p:spPr>
        <p:txBody>
          <a:bodyPr>
            <a:no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1" name="Rectangle 10">
            <a:extLst>
              <a:ext uri="{FF2B5EF4-FFF2-40B4-BE49-F238E27FC236}">
                <a16:creationId xmlns:a16="http://schemas.microsoft.com/office/drawing/2014/main" id="{95C8E637-78B0-4855-A6B1-C2DE56F3644F}"/>
              </a:ext>
              <a:ext uri="{C183D7F6-B498-43B3-948B-1728B52AA6E4}">
                <adec:decorative xmlns:adec="http://schemas.microsoft.com/office/drawing/2017/decorative" val="1"/>
              </a:ext>
            </a:extLst>
          </p:cNvPr>
          <p:cNvSpPr/>
          <p:nvPr userDrawn="1"/>
        </p:nvSpPr>
        <p:spPr>
          <a:xfrm>
            <a:off x="5981123" y="1600200"/>
            <a:ext cx="207818"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2">
            <a:extLst>
              <a:ext uri="{FF2B5EF4-FFF2-40B4-BE49-F238E27FC236}">
                <a16:creationId xmlns:a16="http://schemas.microsoft.com/office/drawing/2014/main" id="{89A89CDF-EE53-4D5A-BA2F-B21F454E10AE}"/>
              </a:ext>
            </a:extLst>
          </p:cNvPr>
          <p:cNvSpPr>
            <a:spLocks noGrp="1"/>
          </p:cNvSpPr>
          <p:nvPr>
            <p:ph type="body" sz="quarter" idx="14" hasCustomPrompt="1"/>
          </p:nvPr>
        </p:nvSpPr>
        <p:spPr>
          <a:xfrm>
            <a:off x="5239512" y="5503164"/>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Summary</a:t>
            </a:r>
          </a:p>
        </p:txBody>
      </p:sp>
    </p:spTree>
    <p:extLst>
      <p:ext uri="{BB962C8B-B14F-4D97-AF65-F5344CB8AC3E}">
        <p14:creationId xmlns:p14="http://schemas.microsoft.com/office/powerpoint/2010/main" val="4266790934"/>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4ED48F4-DBCF-44E9-BDD6-E6E63CAB735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3423562 h 6858000"/>
              <a:gd name="connsiteX3" fmla="*/ 7502172 w 12188952"/>
              <a:gd name="connsiteY3" fmla="*/ 3423562 h 6858000"/>
              <a:gd name="connsiteX4" fmla="*/ 7502172 w 12188952"/>
              <a:gd name="connsiteY4" fmla="*/ 3652162 h 6858000"/>
              <a:gd name="connsiteX5" fmla="*/ 12188952 w 12188952"/>
              <a:gd name="connsiteY5" fmla="*/ 3652162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3423562"/>
                </a:lnTo>
                <a:lnTo>
                  <a:pt x="7502172" y="3423562"/>
                </a:lnTo>
                <a:lnTo>
                  <a:pt x="7502172" y="3652162"/>
                </a:lnTo>
                <a:lnTo>
                  <a:pt x="12188952" y="3652162"/>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9" name="Content Placeholder 2">
            <a:extLst>
              <a:ext uri="{FF2B5EF4-FFF2-40B4-BE49-F238E27FC236}">
                <a16:creationId xmlns:a16="http://schemas.microsoft.com/office/drawing/2014/main" id="{77D5655F-601C-49CF-925B-4467144804D6}"/>
              </a:ext>
            </a:extLst>
          </p:cNvPr>
          <p:cNvSpPr>
            <a:spLocks noGrp="1"/>
          </p:cNvSpPr>
          <p:nvPr>
            <p:ph idx="14" hasCustomPrompt="1"/>
          </p:nvPr>
        </p:nvSpPr>
        <p:spPr>
          <a:xfrm>
            <a:off x="7467603" y="4681728"/>
            <a:ext cx="3838731" cy="1645920"/>
          </a:xfrm>
        </p:spPr>
        <p:txBody>
          <a:bodyPr>
            <a:normAutofit/>
          </a:bodyPr>
          <a:lstStyle>
            <a:lvl1pPr marL="0" indent="0">
              <a:lnSpc>
                <a:spcPct val="100000"/>
              </a:lnSpc>
              <a:buNone/>
              <a:defRPr sz="1400">
                <a:solidFill>
                  <a:schemeClr val="bg1"/>
                </a:solidFill>
              </a:defRPr>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dirty="0"/>
              <a:t>Click to edit text</a:t>
            </a:r>
          </a:p>
        </p:txBody>
      </p:sp>
      <p:sp>
        <p:nvSpPr>
          <p:cNvPr id="12" name="Rectangle 11">
            <a:extLst>
              <a:ext uri="{FF2B5EF4-FFF2-40B4-BE49-F238E27FC236}">
                <a16:creationId xmlns:a16="http://schemas.microsoft.com/office/drawing/2014/main" id="{53A4EE02-E082-4906-9F26-21DA131BE270}"/>
              </a:ext>
              <a:ext uri="{C183D7F6-B498-43B3-948B-1728B52AA6E4}">
                <adec:decorative xmlns:adec="http://schemas.microsoft.com/office/drawing/2017/decorative" val="1"/>
              </a:ext>
            </a:extLst>
          </p:cNvPr>
          <p:cNvSpPr/>
          <p:nvPr userDrawn="1"/>
        </p:nvSpPr>
        <p:spPr>
          <a:xfrm>
            <a:off x="7503696" y="3423562"/>
            <a:ext cx="46867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49F40A-2F72-4059-80C0-FD3038B0C3D5}"/>
              </a:ext>
            </a:extLst>
          </p:cNvPr>
          <p:cNvSpPr>
            <a:spLocks noGrp="1"/>
          </p:cNvSpPr>
          <p:nvPr>
            <p:ph type="title"/>
          </p:nvPr>
        </p:nvSpPr>
        <p:spPr>
          <a:xfrm>
            <a:off x="7465854" y="3941064"/>
            <a:ext cx="3840480" cy="640080"/>
          </a:xfrm>
        </p:spPr>
        <p:txBody>
          <a:bodyPr anchor="t"/>
          <a:lstStyle>
            <a:lvl1pPr>
              <a:spcBef>
                <a:spcPts val="1000"/>
              </a:spcBef>
              <a:defRPr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183176545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chemeClr val="bg2">
                <a:tint val="97000"/>
                <a:hueMod val="92000"/>
                <a:satMod val="169000"/>
                <a:lumMod val="164000"/>
                <a:alpha val="34000"/>
              </a:schemeClr>
            </a:gs>
            <a:gs pos="100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r>
              <a:rPr lang="en-US"/>
              <a:t>7/14/20XX</a:t>
            </a:r>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r>
              <a:rPr lang="en-US"/>
              <a:t>Pitch deck title</a:t>
            </a:r>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288169709"/>
      </p:ext>
    </p:extLst>
  </p:cSld>
  <p:clrMap bg1="dk1" tx1="lt1" bg2="dk2" tx2="lt2" accent1="accent1" accent2="accent2" accent3="accent3" accent4="accent4" accent5="accent5" accent6="accent6" hlink="hlink" folHlink="folHlink"/>
  <p:sldLayoutIdLst>
    <p:sldLayoutId id="2147484174" r:id="rId1"/>
    <p:sldLayoutId id="2147484175" r:id="rId2"/>
    <p:sldLayoutId id="2147484176" r:id="rId3"/>
    <p:sldLayoutId id="2147484177" r:id="rId4"/>
    <p:sldLayoutId id="2147484178" r:id="rId5"/>
    <p:sldLayoutId id="2147484179" r:id="rId6"/>
    <p:sldLayoutId id="2147484180" r:id="rId7"/>
    <p:sldLayoutId id="2147484181" r:id="rId8"/>
    <p:sldLayoutId id="2147484182" r:id="rId9"/>
    <p:sldLayoutId id="2147484183" r:id="rId10"/>
    <p:sldLayoutId id="2147484184" r:id="rId11"/>
    <p:sldLayoutId id="2147484185" r:id="rId12"/>
    <p:sldLayoutId id="2147484186" r:id="rId13"/>
    <p:sldLayoutId id="2147484187" r:id="rId14"/>
    <p:sldLayoutId id="2147484188" r:id="rId15"/>
    <p:sldLayoutId id="2147484189" r:id="rId16"/>
    <p:sldLayoutId id="2147484190" r:id="rId17"/>
    <p:sldLayoutId id="2147484191" r:id="rId18"/>
    <p:sldLayoutId id="2147483666" r:id="rId19"/>
    <p:sldLayoutId id="2147483667" r:id="rId20"/>
    <p:sldLayoutId id="2147483650" r:id="rId21"/>
    <p:sldLayoutId id="2147483669" r:id="rId22"/>
    <p:sldLayoutId id="2147483651" r:id="rId23"/>
    <p:sldLayoutId id="2147483671" r:id="rId24"/>
    <p:sldLayoutId id="2147483683" r:id="rId25"/>
    <p:sldLayoutId id="2147483687" r:id="rId26"/>
    <p:sldLayoutId id="2147483672" r:id="rId27"/>
    <p:sldLayoutId id="2147483680" r:id="rId28"/>
    <p:sldLayoutId id="2147483678" r:id="rId29"/>
    <p:sldLayoutId id="2147483653" r:id="rId30"/>
    <p:sldLayoutId id="2147483677" r:id="rId31"/>
    <p:sldLayoutId id="2147483673" r:id="rId32"/>
    <p:sldLayoutId id="2147483654" r:id="rId33"/>
    <p:sldLayoutId id="2147483674" r:id="rId34"/>
    <p:sldLayoutId id="2147483675" r:id="rId35"/>
    <p:sldLayoutId id="2147483676" r:id="rId36"/>
    <p:sldLayoutId id="2147483668" r:id="rId37"/>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B463A6D-0615-8011-AE0F-08CDFDF398C7}"/>
              </a:ext>
            </a:extLst>
          </p:cNvPr>
          <p:cNvSpPr/>
          <p:nvPr/>
        </p:nvSpPr>
        <p:spPr>
          <a:xfrm>
            <a:off x="1775367" y="2007186"/>
            <a:ext cx="9180169" cy="2371156"/>
          </a:xfrm>
          <a:prstGeom prst="round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b="1" dirty="0">
                <a:solidFill>
                  <a:schemeClr val="bg1"/>
                </a:solidFill>
                <a:effectLst/>
                <a:latin typeface="Times New Roman" panose="02020603050405020304" pitchFamily="18" charset="0"/>
                <a:ea typeface="Times New Roman" panose="02020603050405020304" pitchFamily="18" charset="0"/>
              </a:rPr>
              <a:t>MANAGING ENTERPRISE</a:t>
            </a:r>
            <a:endParaRPr lang="en-IN" sz="1481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12005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474179" y="255520"/>
            <a:ext cx="9668445" cy="774628"/>
          </a:xfrm>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Introduction to Eco-Bites Café</a:t>
            </a:r>
            <a:endParaRPr lang="en-US" sz="123400" b="1" dirty="0">
              <a:solidFill>
                <a:schemeClr val="bg1"/>
              </a:solidFill>
              <a:latin typeface="Arial" panose="020B0604020202020204" pitchFamily="34" charset="0"/>
              <a:cs typeface="Arial" panose="020B0604020202020204" pitchFamily="34" charset="0"/>
            </a:endParaRPr>
          </a:p>
        </p:txBody>
      </p:sp>
      <p:sp>
        <p:nvSpPr>
          <p:cNvPr id="10" name="Text Placeholder 9">
            <a:extLst>
              <a:ext uri="{FF2B5EF4-FFF2-40B4-BE49-F238E27FC236}">
                <a16:creationId xmlns:a16="http://schemas.microsoft.com/office/drawing/2014/main" id="{40895B26-4746-6C17-E601-85C877E01A76}"/>
              </a:ext>
            </a:extLst>
          </p:cNvPr>
          <p:cNvSpPr>
            <a:spLocks noGrp="1"/>
          </p:cNvSpPr>
          <p:nvPr>
            <p:ph type="body" sz="quarter" idx="14"/>
          </p:nvPr>
        </p:nvSpPr>
        <p:spPr>
          <a:xfrm>
            <a:off x="928818" y="1762769"/>
            <a:ext cx="10759165" cy="4633233"/>
          </a:xfrm>
        </p:spPr>
        <p:txBody>
          <a:bodyPr>
            <a:normAutofit/>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Eco-bites café offers a unique dining experience focused on sustainable, and plant-based meals to meet the growing demand of customers. </a:t>
            </a:r>
            <a:endParaRPr lang="en-IN" sz="1800" u="none" strike="noStrike"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More than 30% of customers are shifting their choices towards sustainable options compared to traditional options (</a:t>
            </a:r>
            <a:r>
              <a:rPr lang="en-GB" sz="1800" u="none" strike="noStrike" cap="none" dirty="0" err="1">
                <a:effectLst/>
                <a:latin typeface="Times New Roman" panose="02020603050405020304" pitchFamily="18" charset="0"/>
                <a:ea typeface="Times New Roman" panose="02020603050405020304" pitchFamily="18" charset="0"/>
              </a:rPr>
              <a:t>statista</a:t>
            </a:r>
            <a:r>
              <a:rPr lang="en-GB" sz="1800" u="none" strike="noStrike" cap="none" dirty="0">
                <a:effectLst/>
                <a:latin typeface="Times New Roman" panose="02020603050405020304" pitchFamily="18" charset="0"/>
                <a:ea typeface="Times New Roman" panose="02020603050405020304" pitchFamily="18" charset="0"/>
              </a:rPr>
              <a:t>, 2024)</a:t>
            </a:r>
            <a:endParaRPr lang="en-IN" sz="1800" u="none" strike="noStrike"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This company will source organic and local products to provide fresh and support local farmers.</a:t>
            </a:r>
            <a:endParaRPr lang="en-IN" sz="1800" u="none" strike="noStrike" cap="none"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37524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507294" y="360276"/>
            <a:ext cx="9765237" cy="803447"/>
          </a:xfrm>
        </p:spPr>
        <p:txBody>
          <a:bodyPr>
            <a:noAutofit/>
          </a:bodyPr>
          <a:lstStyle/>
          <a:p>
            <a:pPr algn="ctr"/>
            <a:r>
              <a:rPr lang="en-GB" sz="3200" b="1" dirty="0">
                <a:effectLst/>
                <a:latin typeface="Times New Roman" panose="02020603050405020304" pitchFamily="18" charset="0"/>
              </a:rPr>
              <a:t>Product and Service Description </a:t>
            </a:r>
            <a:endParaRPr lang="en-IN" sz="4000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 Placeholder 3">
            <a:extLst>
              <a:ext uri="{FF2B5EF4-FFF2-40B4-BE49-F238E27FC236}">
                <a16:creationId xmlns:a16="http://schemas.microsoft.com/office/drawing/2014/main" id="{3432C2B2-0568-2BCC-895B-BE5A3E407721}"/>
              </a:ext>
            </a:extLst>
          </p:cNvPr>
          <p:cNvSpPr>
            <a:spLocks noGrp="1"/>
          </p:cNvSpPr>
          <p:nvPr>
            <p:ph type="body" sz="quarter" idx="14"/>
          </p:nvPr>
        </p:nvSpPr>
        <p:spPr>
          <a:xfrm>
            <a:off x="6514306" y="2031036"/>
            <a:ext cx="5397910" cy="4605187"/>
          </a:xfrm>
        </p:spPr>
        <p:txBody>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This company will provide a variety of delicious and plant-based meals for customers who are seeking organic and healthy food options.</a:t>
            </a:r>
            <a:endParaRPr lang="en-IN" sz="1800" u="none" strike="noStrike"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This company will evolve its menu based on seasonal food options to provide fresh foods and change the taste of customers. </a:t>
            </a:r>
            <a:endParaRPr lang="en-IN" sz="1800" u="none" strike="noStrike"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The café operates with zero-waste policies, eco-friendly packaging, and sustainable sourcing to minimize environmental impact.</a:t>
            </a:r>
            <a:endParaRPr lang="en-IN" sz="1800" u="none" strike="noStrike"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endParaRPr lang="en-IN" sz="1800" u="none" strike="noStrike" cap="none" dirty="0">
              <a:solidFill>
                <a:schemeClr val="bg1"/>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4A346349-902D-2825-B28A-EC3BAACF77FF}"/>
              </a:ext>
            </a:extLst>
          </p:cNvPr>
          <p:cNvSpPr txBox="1"/>
          <p:nvPr/>
        </p:nvSpPr>
        <p:spPr>
          <a:xfrm>
            <a:off x="761388" y="6359224"/>
            <a:ext cx="4321629" cy="276999"/>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(Source: </a:t>
            </a:r>
            <a:r>
              <a:rPr lang="en-GB" sz="1200" dirty="0">
                <a:effectLst/>
                <a:latin typeface="Times New Roman" panose="02020603050405020304" pitchFamily="18" charset="0"/>
                <a:ea typeface="Times New Roman" panose="02020603050405020304" pitchFamily="18" charset="0"/>
              </a:rPr>
              <a:t>Plasencia, 2023</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pic>
        <p:nvPicPr>
          <p:cNvPr id="3" name="image3.png">
            <a:extLst>
              <a:ext uri="{FF2B5EF4-FFF2-40B4-BE49-F238E27FC236}">
                <a16:creationId xmlns:a16="http://schemas.microsoft.com/office/drawing/2014/main" id="{8D09C2CD-0DAF-2A65-900E-A08F63CC8B50}"/>
              </a:ext>
            </a:extLst>
          </p:cNvPr>
          <p:cNvPicPr/>
          <p:nvPr/>
        </p:nvPicPr>
        <p:blipFill>
          <a:blip r:embed="rId3"/>
          <a:srcRect l="9294" r="7532"/>
          <a:stretch>
            <a:fillRect/>
          </a:stretch>
        </p:blipFill>
        <p:spPr>
          <a:xfrm>
            <a:off x="450464" y="2031036"/>
            <a:ext cx="5645536" cy="4114125"/>
          </a:xfrm>
          <a:prstGeom prst="rect">
            <a:avLst/>
          </a:prstGeom>
        </p:spPr>
      </p:pic>
    </p:spTree>
    <p:extLst>
      <p:ext uri="{BB962C8B-B14F-4D97-AF65-F5344CB8AC3E}">
        <p14:creationId xmlns:p14="http://schemas.microsoft.com/office/powerpoint/2010/main" val="844476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5837F80-BCC4-C888-F618-7DD61CADE1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D82254-7B7F-1E3D-8E35-519BB0C66D3B}"/>
              </a:ext>
            </a:extLst>
          </p:cNvPr>
          <p:cNvSpPr>
            <a:spLocks noGrp="1"/>
          </p:cNvSpPr>
          <p:nvPr>
            <p:ph type="title"/>
          </p:nvPr>
        </p:nvSpPr>
        <p:spPr>
          <a:xfrm>
            <a:off x="1507294" y="360276"/>
            <a:ext cx="9765237" cy="803447"/>
          </a:xfrm>
        </p:spPr>
        <p:txBody>
          <a:bodyPr>
            <a:noAutofit/>
          </a:bodyPr>
          <a:lstStyle/>
          <a:p>
            <a:pPr algn="ctr"/>
            <a:r>
              <a:rPr lang="en-GB" sz="3200" b="1" dirty="0">
                <a:effectLst/>
                <a:latin typeface="Times New Roman" panose="02020603050405020304" pitchFamily="18" charset="0"/>
                <a:ea typeface="Times New Roman" panose="02020603050405020304" pitchFamily="18" charset="0"/>
              </a:rPr>
              <a:t>Mission Statement and Business Aims </a:t>
            </a:r>
            <a:endParaRPr lang="en-IN" sz="4000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 Placeholder 3">
            <a:extLst>
              <a:ext uri="{FF2B5EF4-FFF2-40B4-BE49-F238E27FC236}">
                <a16:creationId xmlns:a16="http://schemas.microsoft.com/office/drawing/2014/main" id="{3780AD6F-54D7-148D-B072-95FD4695E785}"/>
              </a:ext>
            </a:extLst>
          </p:cNvPr>
          <p:cNvSpPr>
            <a:spLocks noGrp="1"/>
          </p:cNvSpPr>
          <p:nvPr>
            <p:ph type="body" sz="quarter" idx="14"/>
          </p:nvPr>
        </p:nvSpPr>
        <p:spPr>
          <a:xfrm>
            <a:off x="6233654" y="2010820"/>
            <a:ext cx="5397910" cy="4605187"/>
          </a:xfrm>
        </p:spPr>
        <p:txBody>
          <a:bodyPr/>
          <a:lstStyle/>
          <a:p>
            <a:pPr marL="342900" lvl="0" indent="-342900" algn="just">
              <a:lnSpc>
                <a:spcPct val="150000"/>
              </a:lnSpc>
              <a:spcBef>
                <a:spcPts val="1000"/>
              </a:spcBef>
              <a:spcAft>
                <a:spcPts val="1000"/>
              </a:spcAft>
              <a:buFont typeface="Symbol" panose="05050102010706020507" pitchFamily="18" charset="2"/>
              <a:buChar char=""/>
            </a:pPr>
            <a:r>
              <a:rPr lang="en-GB" sz="1800" cap="none" dirty="0">
                <a:effectLst/>
                <a:latin typeface="Times New Roman" panose="02020603050405020304" pitchFamily="18" charset="0"/>
                <a:ea typeface="Times New Roman" panose="02020603050405020304" pitchFamily="18" charset="0"/>
              </a:rPr>
              <a:t>The mission of this company is to provide sustainable and plant-based dining options for both customers and the planet.</a:t>
            </a:r>
            <a:endParaRPr lang="en-IN" sz="1800"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Symbol" panose="05050102010706020507" pitchFamily="18" charset="2"/>
              <a:buChar char=""/>
            </a:pPr>
            <a:r>
              <a:rPr lang="en-GB" sz="1800" cap="none" dirty="0">
                <a:effectLst/>
                <a:latin typeface="Times New Roman" panose="02020603050405020304" pitchFamily="18" charset="0"/>
                <a:ea typeface="Times New Roman" panose="02020603050405020304" pitchFamily="18" charset="0"/>
              </a:rPr>
              <a:t>The business aim of eco-bite cafe is to provide healthy and delicious meals for health-conscious customers.</a:t>
            </a:r>
            <a:endParaRPr lang="en-IN" sz="1800"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Symbol" panose="05050102010706020507" pitchFamily="18" charset="2"/>
              <a:buChar char=""/>
            </a:pPr>
            <a:r>
              <a:rPr lang="en-GB" sz="1800" cap="none" dirty="0">
                <a:effectLst/>
                <a:latin typeface="Times New Roman" panose="02020603050405020304" pitchFamily="18" charset="0"/>
                <a:ea typeface="Times New Roman" panose="02020603050405020304" pitchFamily="18" charset="0"/>
              </a:rPr>
              <a:t>Another aim is to operate with zeros principles so that it can reduce environmental impact.</a:t>
            </a:r>
            <a:endParaRPr lang="en-IN" sz="1800" cap="none"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472DB488-31D3-F038-0DAC-DAFB0BC8D3A4}"/>
              </a:ext>
            </a:extLst>
          </p:cNvPr>
          <p:cNvSpPr txBox="1"/>
          <p:nvPr/>
        </p:nvSpPr>
        <p:spPr>
          <a:xfrm>
            <a:off x="761388" y="6359224"/>
            <a:ext cx="4321629" cy="276999"/>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(Source: </a:t>
            </a:r>
            <a:r>
              <a:rPr lang="en-GB" sz="1200" dirty="0" err="1">
                <a:effectLst/>
                <a:latin typeface="Times New Roman" panose="02020603050405020304" pitchFamily="18" charset="0"/>
                <a:ea typeface="Times New Roman" panose="02020603050405020304" pitchFamily="18" charset="0"/>
              </a:rPr>
              <a:t>shahbandeh</a:t>
            </a:r>
            <a:r>
              <a:rPr lang="en-GB" sz="1200" dirty="0">
                <a:effectLst/>
                <a:latin typeface="Times New Roman" panose="02020603050405020304" pitchFamily="18" charset="0"/>
                <a:ea typeface="Times New Roman" panose="02020603050405020304" pitchFamily="18" charset="0"/>
              </a:rPr>
              <a:t>, 2023</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pic>
        <p:nvPicPr>
          <p:cNvPr id="6" name="image2.png">
            <a:extLst>
              <a:ext uri="{FF2B5EF4-FFF2-40B4-BE49-F238E27FC236}">
                <a16:creationId xmlns:a16="http://schemas.microsoft.com/office/drawing/2014/main" id="{86BDCFFA-7EB9-82A7-84C8-BE4DF4D32D54}"/>
              </a:ext>
            </a:extLst>
          </p:cNvPr>
          <p:cNvPicPr/>
          <p:nvPr/>
        </p:nvPicPr>
        <p:blipFill>
          <a:blip r:embed="rId3"/>
          <a:stretch>
            <a:fillRect/>
          </a:stretch>
        </p:blipFill>
        <p:spPr>
          <a:xfrm>
            <a:off x="448160" y="2453558"/>
            <a:ext cx="5510188" cy="3426132"/>
          </a:xfrm>
          <a:prstGeom prst="rect">
            <a:avLst/>
          </a:prstGeom>
        </p:spPr>
      </p:pic>
    </p:spTree>
    <p:extLst>
      <p:ext uri="{BB962C8B-B14F-4D97-AF65-F5344CB8AC3E}">
        <p14:creationId xmlns:p14="http://schemas.microsoft.com/office/powerpoint/2010/main" val="1315084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D17D2AC-605F-0C7E-A29B-8A5CCCA4C1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DA09A2-0B32-94A5-53DF-B15058239375}"/>
              </a:ext>
            </a:extLst>
          </p:cNvPr>
          <p:cNvSpPr>
            <a:spLocks noGrp="1"/>
          </p:cNvSpPr>
          <p:nvPr>
            <p:ph type="title"/>
          </p:nvPr>
        </p:nvSpPr>
        <p:spPr>
          <a:xfrm>
            <a:off x="1507294" y="360276"/>
            <a:ext cx="9765237" cy="803447"/>
          </a:xfrm>
        </p:spPr>
        <p:txBody>
          <a:bodyPr>
            <a:noAutofit/>
          </a:bodyPr>
          <a:lstStyle/>
          <a:p>
            <a:pPr algn="ctr"/>
            <a:r>
              <a:rPr lang="en-GB" sz="3200" b="1" dirty="0">
                <a:effectLst/>
                <a:latin typeface="Times New Roman" panose="02020603050405020304" pitchFamily="18" charset="0"/>
                <a:ea typeface="Times New Roman" panose="02020603050405020304" pitchFamily="18" charset="0"/>
              </a:rPr>
              <a:t>Business Objectives and Unique Selling Proposition</a:t>
            </a:r>
            <a:endParaRPr lang="en-IN" sz="4000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 Placeholder 3">
            <a:extLst>
              <a:ext uri="{FF2B5EF4-FFF2-40B4-BE49-F238E27FC236}">
                <a16:creationId xmlns:a16="http://schemas.microsoft.com/office/drawing/2014/main" id="{D4D9BE32-B6E6-FAEF-9037-40C137731CBA}"/>
              </a:ext>
            </a:extLst>
          </p:cNvPr>
          <p:cNvSpPr>
            <a:spLocks noGrp="1"/>
          </p:cNvSpPr>
          <p:nvPr>
            <p:ph type="body" sz="quarter" idx="14"/>
          </p:nvPr>
        </p:nvSpPr>
        <p:spPr>
          <a:xfrm>
            <a:off x="235974" y="1754037"/>
            <a:ext cx="5397910" cy="4605187"/>
          </a:xfrm>
        </p:spPr>
        <p:txBody>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solidFill>
                  <a:schemeClr val="bg1"/>
                </a:solidFill>
                <a:effectLst/>
                <a:latin typeface="Times New Roman" panose="02020603050405020304" pitchFamily="18" charset="0"/>
                <a:ea typeface="Times New Roman" panose="02020603050405020304" pitchFamily="18" charset="0"/>
              </a:rPr>
              <a:t>The objective of this business is to establish a loyal customer base by providing high-quality and plant-based meals</a:t>
            </a:r>
            <a:endParaRPr lang="en-IN" sz="1800" u="none" strike="noStrike" cap="none"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solidFill>
                  <a:schemeClr val="bg1"/>
                </a:solidFill>
                <a:effectLst/>
                <a:latin typeface="Times New Roman" panose="02020603050405020304" pitchFamily="18" charset="0"/>
                <a:ea typeface="Times New Roman" panose="02020603050405020304" pitchFamily="18" charset="0"/>
              </a:rPr>
              <a:t>This company is also objectified to implement zero-waste operations by sourcing 90% of its ingredients locally</a:t>
            </a:r>
            <a:endParaRPr lang="en-IN" sz="1800" u="none" strike="noStrike" cap="none"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solidFill>
                  <a:schemeClr val="bg1"/>
                </a:solidFill>
                <a:effectLst/>
                <a:latin typeface="Times New Roman" panose="02020603050405020304" pitchFamily="18" charset="0"/>
                <a:ea typeface="Times New Roman" panose="02020603050405020304" pitchFamily="18" charset="0"/>
              </a:rPr>
              <a:t>The UK hotels generate 79000 metric tons of food waste each year (sustainable travel international, 2024) </a:t>
            </a:r>
            <a:endParaRPr lang="en-IN" sz="1800" u="none" strike="noStrike" cap="none" dirty="0">
              <a:solidFill>
                <a:schemeClr val="bg1"/>
              </a:solidFill>
              <a:effectLst/>
              <a:latin typeface="Times New Roman" panose="02020603050405020304" pitchFamily="18" charset="0"/>
              <a:ea typeface="Times New Roman" panose="02020603050405020304" pitchFamily="18" charset="0"/>
            </a:endParaRPr>
          </a:p>
        </p:txBody>
      </p:sp>
      <p:pic>
        <p:nvPicPr>
          <p:cNvPr id="7" name="image1.png">
            <a:extLst>
              <a:ext uri="{FF2B5EF4-FFF2-40B4-BE49-F238E27FC236}">
                <a16:creationId xmlns:a16="http://schemas.microsoft.com/office/drawing/2014/main" id="{4915AD04-07C4-2250-0E84-1429BFBE84AF}"/>
              </a:ext>
            </a:extLst>
          </p:cNvPr>
          <p:cNvPicPr/>
          <p:nvPr/>
        </p:nvPicPr>
        <p:blipFill>
          <a:blip r:embed="rId3"/>
          <a:srcRect b="7734"/>
          <a:stretch>
            <a:fillRect/>
          </a:stretch>
        </p:blipFill>
        <p:spPr>
          <a:xfrm>
            <a:off x="5919019" y="1670617"/>
            <a:ext cx="5943600" cy="47720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707079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09286" y="365125"/>
            <a:ext cx="10749085" cy="1325563"/>
          </a:xfrm>
        </p:spPr>
        <p:txBody>
          <a:bodyPr>
            <a:noAutofit/>
          </a:bodyPr>
          <a:lstStyle/>
          <a:p>
            <a:pPr algn="ctr"/>
            <a:r>
              <a:rPr lang="en-GB" sz="3200" b="1" dirty="0">
                <a:effectLst/>
                <a:latin typeface="Times New Roman" panose="02020603050405020304" pitchFamily="18" charset="0"/>
                <a:ea typeface="Times New Roman" panose="02020603050405020304" pitchFamily="18" charset="0"/>
              </a:rPr>
              <a:t>Legal Structure and Location</a:t>
            </a:r>
            <a:endParaRPr lang="en-IN" sz="400000" b="1" dirty="0">
              <a:solidFill>
                <a:schemeClr val="bg1"/>
              </a:solidFill>
              <a:effectLst/>
              <a:latin typeface="Times New Roman" panose="02020603050405020304" pitchFamily="18" charset="0"/>
              <a:ea typeface="Times New Roman" panose="02020603050405020304" pitchFamily="18" charset="0"/>
            </a:endParaRPr>
          </a:p>
        </p:txBody>
      </p:sp>
      <p:sp>
        <p:nvSpPr>
          <p:cNvPr id="10" name="Text Placeholder 9">
            <a:extLst>
              <a:ext uri="{FF2B5EF4-FFF2-40B4-BE49-F238E27FC236}">
                <a16:creationId xmlns:a16="http://schemas.microsoft.com/office/drawing/2014/main" id="{40895B26-4746-6C17-E601-85C877E01A76}"/>
              </a:ext>
            </a:extLst>
          </p:cNvPr>
          <p:cNvSpPr>
            <a:spLocks noGrp="1"/>
          </p:cNvSpPr>
          <p:nvPr>
            <p:ph type="body" sz="quarter" idx="14"/>
          </p:nvPr>
        </p:nvSpPr>
        <p:spPr>
          <a:xfrm>
            <a:off x="363794" y="1743691"/>
            <a:ext cx="6056671" cy="4749184"/>
          </a:xfrm>
        </p:spPr>
        <p:txBody>
          <a:bodyPr>
            <a:noAutofit/>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Eco-bites café will operate as a limited liability company (LLC) to protect personal assets and access flexibility.</a:t>
            </a:r>
            <a:endParaRPr lang="en-IN" sz="1800" u="none" strike="noStrike"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The characteristics of a limited liability company include merits, demerits, legal formalities, statutory returns, and tax implications (</a:t>
            </a:r>
            <a:r>
              <a:rPr lang="en-GB" sz="1800" u="none" strike="noStrike" cap="none" dirty="0" err="1">
                <a:effectLst/>
                <a:latin typeface="Times New Roman" panose="02020603050405020304" pitchFamily="18" charset="0"/>
                <a:ea typeface="Times New Roman" panose="02020603050405020304" pitchFamily="18" charset="0"/>
              </a:rPr>
              <a:t>educba</a:t>
            </a:r>
            <a:r>
              <a:rPr lang="en-GB" sz="1800" u="none" strike="noStrike" cap="none" dirty="0">
                <a:effectLst/>
                <a:latin typeface="Times New Roman" panose="02020603050405020304" pitchFamily="18" charset="0"/>
                <a:ea typeface="Times New Roman" panose="02020603050405020304" pitchFamily="18" charset="0"/>
              </a:rPr>
              <a:t>, 2018)</a:t>
            </a:r>
            <a:endParaRPr lang="en-IN" sz="1800" u="none" strike="noStrike" cap="none"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cap="none" dirty="0">
                <a:effectLst/>
                <a:latin typeface="Times New Roman" panose="02020603050405020304" pitchFamily="18" charset="0"/>
                <a:ea typeface="Times New Roman" panose="02020603050405020304" pitchFamily="18" charset="0"/>
              </a:rPr>
              <a:t>This cafe will locate in a busy urban area near offices, schools, colleges, and institutions</a:t>
            </a:r>
            <a:endParaRPr lang="en-IN" sz="1800" u="none" strike="noStrike" cap="none" dirty="0">
              <a:solidFill>
                <a:schemeClr val="bg1"/>
              </a:solidFill>
              <a:effectLst/>
              <a:latin typeface="Times New Roman" panose="02020603050405020304" pitchFamily="18" charset="0"/>
              <a:ea typeface="Times New Roman" panose="02020603050405020304" pitchFamily="18" charset="0"/>
            </a:endParaRPr>
          </a:p>
        </p:txBody>
      </p:sp>
      <p:pic>
        <p:nvPicPr>
          <p:cNvPr id="3" name="image4.png">
            <a:extLst>
              <a:ext uri="{FF2B5EF4-FFF2-40B4-BE49-F238E27FC236}">
                <a16:creationId xmlns:a16="http://schemas.microsoft.com/office/drawing/2014/main" id="{BD30B647-CB0F-EC6E-9BDB-0B59A33AC9B8}"/>
              </a:ext>
            </a:extLst>
          </p:cNvPr>
          <p:cNvPicPr/>
          <p:nvPr/>
        </p:nvPicPr>
        <p:blipFill>
          <a:blip r:embed="rId3"/>
          <a:srcRect l="15064" r="14262"/>
          <a:stretch>
            <a:fillRect/>
          </a:stretch>
        </p:blipFill>
        <p:spPr>
          <a:xfrm>
            <a:off x="6748769" y="2720923"/>
            <a:ext cx="4705812" cy="3343275"/>
          </a:xfrm>
          <a:prstGeom prst="rect">
            <a:avLst/>
          </a:prstGeom>
        </p:spPr>
      </p:pic>
      <p:sp>
        <p:nvSpPr>
          <p:cNvPr id="4" name="TextBox 3">
            <a:extLst>
              <a:ext uri="{FF2B5EF4-FFF2-40B4-BE49-F238E27FC236}">
                <a16:creationId xmlns:a16="http://schemas.microsoft.com/office/drawing/2014/main" id="{D4F4CC5C-B211-366B-4398-D74B53706DD0}"/>
              </a:ext>
            </a:extLst>
          </p:cNvPr>
          <p:cNvSpPr txBox="1"/>
          <p:nvPr/>
        </p:nvSpPr>
        <p:spPr>
          <a:xfrm>
            <a:off x="6940860" y="6354375"/>
            <a:ext cx="4321629" cy="276999"/>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(Source: </a:t>
            </a:r>
            <a:r>
              <a:rPr lang="en-GB" sz="1200" dirty="0">
                <a:effectLst/>
                <a:latin typeface="Times New Roman" panose="02020603050405020304" pitchFamily="18" charset="0"/>
                <a:ea typeface="Times New Roman" panose="02020603050405020304" pitchFamily="18" charset="0"/>
              </a:rPr>
              <a:t>EDUCBA, 2018</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02263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9E07D2F-617C-AA77-98A8-D00B611E3C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C7EB86-4F70-1B12-466E-05BA6EFC7609}"/>
              </a:ext>
            </a:extLst>
          </p:cNvPr>
          <p:cNvSpPr>
            <a:spLocks noGrp="1"/>
          </p:cNvSpPr>
          <p:nvPr>
            <p:ph type="title"/>
          </p:nvPr>
        </p:nvSpPr>
        <p:spPr>
          <a:xfrm>
            <a:off x="509286" y="365125"/>
            <a:ext cx="10749085" cy="1325563"/>
          </a:xfrm>
        </p:spPr>
        <p:txBody>
          <a:bodyPr>
            <a:noAutofit/>
          </a:bodyPr>
          <a:lstStyle/>
          <a:p>
            <a:pPr algn="ctr"/>
            <a:r>
              <a:rPr lang="en-GB" sz="3200" b="1" dirty="0">
                <a:effectLst/>
                <a:latin typeface="Times New Roman" panose="02020603050405020304" pitchFamily="18" charset="0"/>
                <a:ea typeface="Times New Roman" panose="02020603050405020304" pitchFamily="18" charset="0"/>
              </a:rPr>
              <a:t>Human Resource Management Strategy</a:t>
            </a:r>
            <a:endParaRPr lang="en-IN" sz="400000" b="1" dirty="0">
              <a:solidFill>
                <a:schemeClr val="bg1"/>
              </a:solidFill>
              <a:effectLst/>
              <a:latin typeface="Times New Roman" panose="02020603050405020304" pitchFamily="18" charset="0"/>
              <a:ea typeface="Times New Roman" panose="02020603050405020304" pitchFamily="18" charset="0"/>
            </a:endParaRPr>
          </a:p>
        </p:txBody>
      </p:sp>
      <p:sp>
        <p:nvSpPr>
          <p:cNvPr id="10" name="Text Placeholder 9">
            <a:extLst>
              <a:ext uri="{FF2B5EF4-FFF2-40B4-BE49-F238E27FC236}">
                <a16:creationId xmlns:a16="http://schemas.microsoft.com/office/drawing/2014/main" id="{FFD68E77-E78F-E778-651D-EAC757F56F70}"/>
              </a:ext>
            </a:extLst>
          </p:cNvPr>
          <p:cNvSpPr>
            <a:spLocks noGrp="1"/>
          </p:cNvSpPr>
          <p:nvPr>
            <p:ph type="body" sz="quarter" idx="14"/>
          </p:nvPr>
        </p:nvSpPr>
        <p:spPr>
          <a:xfrm>
            <a:off x="1720644" y="1743691"/>
            <a:ext cx="9085007" cy="4529290"/>
          </a:xfrm>
        </p:spPr>
        <p:txBody>
          <a:bodyPr>
            <a:noAutofit/>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The café will employ a manager, experienced chefs, baristas, customer service staff, and sustainability expert personnel.</a:t>
            </a:r>
            <a:endParaRPr lang="en-IN" sz="1800" u="none" strike="noStrike"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These employees will be recruited via local job boards and sustainability-focused platforms.</a:t>
            </a:r>
            <a:endParaRPr lang="en-IN" sz="1800" u="none" strike="noStrike" cap="non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cap="none" dirty="0">
                <a:effectLst/>
                <a:latin typeface="Times New Roman" panose="02020603050405020304" pitchFamily="18" charset="0"/>
                <a:ea typeface="Times New Roman" panose="02020603050405020304" pitchFamily="18" charset="0"/>
              </a:rPr>
              <a:t>This organisation will provide competitive salaries with opportunities for growth to employees</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Times New Roman" panose="02020603050405020304" pitchFamily="18" charset="0"/>
              <a:ea typeface="Times New Roman" panose="02020603050405020304" pitchFamily="18" charset="0"/>
            </a:endParaRPr>
          </a:p>
          <a:p>
            <a:pPr lvl="0" algn="just">
              <a:lnSpc>
                <a:spcPct val="150000"/>
              </a:lnSpc>
              <a:spcBef>
                <a:spcPts val="1000"/>
              </a:spcBef>
              <a:spcAft>
                <a:spcPts val="1000"/>
              </a:spcAft>
            </a:pPr>
            <a:endParaRPr lang="en-IN" sz="1800" u="none" strike="noStrike" cap="none"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64920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4585312-5AD0-821A-D8CA-F73286382D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D72598-6ED5-3DF0-A38F-3897E0489E9C}"/>
              </a:ext>
            </a:extLst>
          </p:cNvPr>
          <p:cNvSpPr>
            <a:spLocks noGrp="1"/>
          </p:cNvSpPr>
          <p:nvPr>
            <p:ph type="title"/>
          </p:nvPr>
        </p:nvSpPr>
        <p:spPr>
          <a:xfrm>
            <a:off x="509286" y="365125"/>
            <a:ext cx="10749085" cy="1325563"/>
          </a:xfrm>
        </p:spPr>
        <p:txBody>
          <a:bodyPr>
            <a:noAutofit/>
          </a:bodyPr>
          <a:lstStyle/>
          <a:p>
            <a:pPr algn="ctr"/>
            <a:r>
              <a:rPr lang="en-GB" sz="3200" b="1" dirty="0">
                <a:effectLst/>
                <a:latin typeface="Times New Roman" panose="02020603050405020304" pitchFamily="18" charset="0"/>
                <a:ea typeface="Times New Roman" panose="02020603050405020304" pitchFamily="18" charset="0"/>
              </a:rPr>
              <a:t>Brief Financial Overview</a:t>
            </a:r>
            <a:endParaRPr lang="en-IN" sz="400000" b="1" dirty="0">
              <a:solidFill>
                <a:schemeClr val="bg1"/>
              </a:solidFill>
              <a:effectLst/>
              <a:latin typeface="Times New Roman" panose="02020603050405020304" pitchFamily="18" charset="0"/>
              <a:ea typeface="Times New Roman" panose="02020603050405020304" pitchFamily="18" charset="0"/>
            </a:endParaRPr>
          </a:p>
        </p:txBody>
      </p:sp>
      <p:graphicFrame>
        <p:nvGraphicFramePr>
          <p:cNvPr id="5" name="Table 4">
            <a:extLst>
              <a:ext uri="{FF2B5EF4-FFF2-40B4-BE49-F238E27FC236}">
                <a16:creationId xmlns:a16="http://schemas.microsoft.com/office/drawing/2014/main" id="{1A459F94-9B2A-F897-D559-D40AD0CE0C14}"/>
              </a:ext>
            </a:extLst>
          </p:cNvPr>
          <p:cNvGraphicFramePr>
            <a:graphicFrameLocks noGrp="1"/>
          </p:cNvGraphicFramePr>
          <p:nvPr>
            <p:extLst>
              <p:ext uri="{D42A27DB-BD31-4B8C-83A1-F6EECF244321}">
                <p14:modId xmlns:p14="http://schemas.microsoft.com/office/powerpoint/2010/main" val="1455719991"/>
              </p:ext>
            </p:extLst>
          </p:nvPr>
        </p:nvGraphicFramePr>
        <p:xfrm>
          <a:off x="933629" y="1636611"/>
          <a:ext cx="10491455" cy="4625340"/>
        </p:xfrm>
        <a:graphic>
          <a:graphicData uri="http://schemas.openxmlformats.org/drawingml/2006/table">
            <a:tbl>
              <a:tblPr>
                <a:tableStyleId>{5C22544A-7EE6-4342-B048-85BDC9FD1C3A}</a:tableStyleId>
              </a:tblPr>
              <a:tblGrid>
                <a:gridCol w="5733311">
                  <a:extLst>
                    <a:ext uri="{9D8B030D-6E8A-4147-A177-3AD203B41FA5}">
                      <a16:colId xmlns:a16="http://schemas.microsoft.com/office/drawing/2014/main" val="1982355582"/>
                    </a:ext>
                  </a:extLst>
                </a:gridCol>
                <a:gridCol w="4758144">
                  <a:extLst>
                    <a:ext uri="{9D8B030D-6E8A-4147-A177-3AD203B41FA5}">
                      <a16:colId xmlns:a16="http://schemas.microsoft.com/office/drawing/2014/main" val="852113525"/>
                    </a:ext>
                  </a:extLst>
                </a:gridCol>
              </a:tblGrid>
              <a:tr h="0">
                <a:tc>
                  <a:txBody>
                    <a:bodyPr/>
                    <a:lstStyle/>
                    <a:p>
                      <a:pPr algn="just">
                        <a:lnSpc>
                          <a:spcPct val="150000"/>
                        </a:lnSpc>
                        <a:spcBef>
                          <a:spcPts val="1000"/>
                        </a:spcBef>
                        <a:spcAft>
                          <a:spcPts val="1000"/>
                        </a:spcAft>
                      </a:pPr>
                      <a:r>
                        <a:rPr lang="en-GB" sz="3200" dirty="0">
                          <a:effectLst/>
                          <a:latin typeface="Times New Roman" panose="02020603050405020304" pitchFamily="18" charset="0"/>
                          <a:cs typeface="Times New Roman" panose="02020603050405020304" pitchFamily="18" charset="0"/>
                        </a:rPr>
                        <a:t>Item</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3200">
                          <a:effectLst/>
                          <a:latin typeface="Times New Roman" panose="02020603050405020304" pitchFamily="18" charset="0"/>
                          <a:cs typeface="Times New Roman" panose="02020603050405020304" pitchFamily="18" charset="0"/>
                        </a:rPr>
                        <a:t>Amount</a:t>
                      </a:r>
                      <a:endParaRPr lang="en-IN"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4230455115"/>
                  </a:ext>
                </a:extLst>
              </a:tr>
              <a:tr h="0">
                <a:tc>
                  <a:txBody>
                    <a:bodyPr/>
                    <a:lstStyle/>
                    <a:p>
                      <a:pPr algn="just">
                        <a:lnSpc>
                          <a:spcPct val="150000"/>
                        </a:lnSpc>
                        <a:spcBef>
                          <a:spcPts val="1000"/>
                        </a:spcBef>
                        <a:spcAft>
                          <a:spcPts val="1000"/>
                        </a:spcAft>
                      </a:pPr>
                      <a:r>
                        <a:rPr lang="en-GB" sz="3200" dirty="0">
                          <a:effectLst/>
                          <a:latin typeface="Times New Roman" panose="02020603050405020304" pitchFamily="18" charset="0"/>
                          <a:cs typeface="Times New Roman" panose="02020603050405020304" pitchFamily="18" charset="0"/>
                        </a:rPr>
                        <a:t>Initial Investment	</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3200">
                          <a:effectLst/>
                          <a:latin typeface="Times New Roman" panose="02020603050405020304" pitchFamily="18" charset="0"/>
                          <a:cs typeface="Times New Roman" panose="02020603050405020304" pitchFamily="18" charset="0"/>
                        </a:rPr>
                        <a:t>£100,000</a:t>
                      </a:r>
                      <a:endParaRPr lang="en-IN"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322426448"/>
                  </a:ext>
                </a:extLst>
              </a:tr>
              <a:tr h="0">
                <a:tc>
                  <a:txBody>
                    <a:bodyPr/>
                    <a:lstStyle/>
                    <a:p>
                      <a:pPr algn="just">
                        <a:lnSpc>
                          <a:spcPct val="150000"/>
                        </a:lnSpc>
                        <a:spcBef>
                          <a:spcPts val="1000"/>
                        </a:spcBef>
                        <a:spcAft>
                          <a:spcPts val="1000"/>
                        </a:spcAft>
                      </a:pPr>
                      <a:r>
                        <a:rPr lang="en-GB" sz="3200" dirty="0">
                          <a:effectLst/>
                          <a:latin typeface="Times New Roman" panose="02020603050405020304" pitchFamily="18" charset="0"/>
                          <a:cs typeface="Times New Roman" panose="02020603050405020304" pitchFamily="18" charset="0"/>
                        </a:rPr>
                        <a:t>Annual Operating Costs	</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3200" dirty="0">
                          <a:effectLst/>
                          <a:latin typeface="Times New Roman" panose="02020603050405020304" pitchFamily="18" charset="0"/>
                          <a:cs typeface="Times New Roman" panose="02020603050405020304" pitchFamily="18" charset="0"/>
                        </a:rPr>
                        <a:t>£150,000</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267452979"/>
                  </a:ext>
                </a:extLst>
              </a:tr>
              <a:tr h="0">
                <a:tc>
                  <a:txBody>
                    <a:bodyPr/>
                    <a:lstStyle/>
                    <a:p>
                      <a:pPr algn="just">
                        <a:lnSpc>
                          <a:spcPct val="150000"/>
                        </a:lnSpc>
                        <a:spcBef>
                          <a:spcPts val="1000"/>
                        </a:spcBef>
                        <a:spcAft>
                          <a:spcPts val="1000"/>
                        </a:spcAft>
                      </a:pPr>
                      <a:r>
                        <a:rPr lang="en-GB" sz="3200" dirty="0">
                          <a:effectLst/>
                          <a:latin typeface="Times New Roman" panose="02020603050405020304" pitchFamily="18" charset="0"/>
                          <a:cs typeface="Times New Roman" panose="02020603050405020304" pitchFamily="18" charset="0"/>
                        </a:rPr>
                        <a:t>Revenue (Year 1)	</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3200" dirty="0">
                          <a:effectLst/>
                          <a:latin typeface="Times New Roman" panose="02020603050405020304" pitchFamily="18" charset="0"/>
                          <a:cs typeface="Times New Roman" panose="02020603050405020304" pitchFamily="18" charset="0"/>
                        </a:rPr>
                        <a:t>£200,000</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62940312"/>
                  </a:ext>
                </a:extLst>
              </a:tr>
              <a:tr h="0">
                <a:tc>
                  <a:txBody>
                    <a:bodyPr/>
                    <a:lstStyle/>
                    <a:p>
                      <a:pPr algn="just">
                        <a:lnSpc>
                          <a:spcPct val="150000"/>
                        </a:lnSpc>
                        <a:spcBef>
                          <a:spcPts val="1000"/>
                        </a:spcBef>
                        <a:spcAft>
                          <a:spcPts val="1000"/>
                        </a:spcAft>
                      </a:pPr>
                      <a:r>
                        <a:rPr lang="en-GB" sz="3200">
                          <a:effectLst/>
                          <a:latin typeface="Times New Roman" panose="02020603050405020304" pitchFamily="18" charset="0"/>
                          <a:cs typeface="Times New Roman" panose="02020603050405020304" pitchFamily="18" charset="0"/>
                        </a:rPr>
                        <a:t>Expected Profit (Year 1)	</a:t>
                      </a:r>
                      <a:endParaRPr lang="en-IN"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3200" dirty="0">
                          <a:effectLst/>
                          <a:latin typeface="Times New Roman" panose="02020603050405020304" pitchFamily="18" charset="0"/>
                          <a:cs typeface="Times New Roman" panose="02020603050405020304" pitchFamily="18" charset="0"/>
                        </a:rPr>
                        <a:t>£50,000</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598945485"/>
                  </a:ext>
                </a:extLst>
              </a:tr>
              <a:tr h="0">
                <a:tc>
                  <a:txBody>
                    <a:bodyPr/>
                    <a:lstStyle/>
                    <a:p>
                      <a:pPr algn="just">
                        <a:lnSpc>
                          <a:spcPct val="150000"/>
                        </a:lnSpc>
                        <a:spcBef>
                          <a:spcPts val="1000"/>
                        </a:spcBef>
                        <a:spcAft>
                          <a:spcPts val="1000"/>
                        </a:spcAft>
                      </a:pPr>
                      <a:r>
                        <a:rPr lang="en-GB" sz="3200">
                          <a:effectLst/>
                          <a:latin typeface="Times New Roman" panose="02020603050405020304" pitchFamily="18" charset="0"/>
                          <a:cs typeface="Times New Roman" panose="02020603050405020304" pitchFamily="18" charset="0"/>
                        </a:rPr>
                        <a:t>Break-even Point	</a:t>
                      </a:r>
                      <a:endParaRPr lang="en-IN"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3200" dirty="0">
                          <a:effectLst/>
                          <a:latin typeface="Times New Roman" panose="02020603050405020304" pitchFamily="18" charset="0"/>
                          <a:cs typeface="Times New Roman" panose="02020603050405020304" pitchFamily="18" charset="0"/>
                        </a:rPr>
                        <a:t>18 months</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391920194"/>
                  </a:ext>
                </a:extLst>
              </a:tr>
            </a:tbl>
          </a:graphicData>
        </a:graphic>
      </p:graphicFrame>
    </p:spTree>
    <p:extLst>
      <p:ext uri="{BB962C8B-B14F-4D97-AF65-F5344CB8AC3E}">
        <p14:creationId xmlns:p14="http://schemas.microsoft.com/office/powerpoint/2010/main" val="3683696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71756D1-CD51-93E2-CC72-7C1B44C03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F179A2-24F0-BCB3-016D-C98784102141}"/>
              </a:ext>
            </a:extLst>
          </p:cNvPr>
          <p:cNvSpPr>
            <a:spLocks noGrp="1"/>
          </p:cNvSpPr>
          <p:nvPr>
            <p:ph type="title"/>
          </p:nvPr>
        </p:nvSpPr>
        <p:spPr>
          <a:xfrm>
            <a:off x="597777" y="-96991"/>
            <a:ext cx="10749085" cy="1325563"/>
          </a:xfrm>
        </p:spPr>
        <p:txBody>
          <a:bodyPr>
            <a:noAutofit/>
          </a:bodyPr>
          <a:lstStyle/>
          <a:p>
            <a:pPr algn="ctr"/>
            <a:r>
              <a:rPr lang="en-GB" sz="3200" b="1" dirty="0">
                <a:effectLst/>
                <a:latin typeface="Times New Roman" panose="02020603050405020304" pitchFamily="18" charset="0"/>
                <a:ea typeface="Times New Roman" panose="02020603050405020304" pitchFamily="18" charset="0"/>
              </a:rPr>
              <a:t>Marketing Strategy and Branding</a:t>
            </a:r>
            <a:endParaRPr lang="en-IN" sz="400000" b="1" dirty="0">
              <a:solidFill>
                <a:schemeClr val="bg1"/>
              </a:solidFill>
              <a:effectLst/>
              <a:latin typeface="Times New Roman" panose="02020603050405020304" pitchFamily="18" charset="0"/>
              <a:ea typeface="Times New Roman" panose="02020603050405020304" pitchFamily="18" charset="0"/>
            </a:endParaRPr>
          </a:p>
        </p:txBody>
      </p:sp>
      <p:graphicFrame>
        <p:nvGraphicFramePr>
          <p:cNvPr id="3" name="Table 2">
            <a:extLst>
              <a:ext uri="{FF2B5EF4-FFF2-40B4-BE49-F238E27FC236}">
                <a16:creationId xmlns:a16="http://schemas.microsoft.com/office/drawing/2014/main" id="{A283D745-DF9E-8F6D-CE98-529CAB418DAE}"/>
              </a:ext>
            </a:extLst>
          </p:cNvPr>
          <p:cNvGraphicFramePr>
            <a:graphicFrameLocks noGrp="1"/>
          </p:cNvGraphicFramePr>
          <p:nvPr>
            <p:extLst>
              <p:ext uri="{D42A27DB-BD31-4B8C-83A1-F6EECF244321}">
                <p14:modId xmlns:p14="http://schemas.microsoft.com/office/powerpoint/2010/main" val="2846869915"/>
              </p:ext>
            </p:extLst>
          </p:nvPr>
        </p:nvGraphicFramePr>
        <p:xfrm>
          <a:off x="968477" y="1684941"/>
          <a:ext cx="10255045" cy="4146870"/>
        </p:xfrm>
        <a:graphic>
          <a:graphicData uri="http://schemas.openxmlformats.org/drawingml/2006/table">
            <a:tbl>
              <a:tblPr>
                <a:tableStyleId>{5C22544A-7EE6-4342-B048-85BDC9FD1C3A}</a:tableStyleId>
              </a:tblPr>
              <a:tblGrid>
                <a:gridCol w="3516955">
                  <a:extLst>
                    <a:ext uri="{9D8B030D-6E8A-4147-A177-3AD203B41FA5}">
                      <a16:colId xmlns:a16="http://schemas.microsoft.com/office/drawing/2014/main" val="3256366141"/>
                    </a:ext>
                  </a:extLst>
                </a:gridCol>
                <a:gridCol w="6738090">
                  <a:extLst>
                    <a:ext uri="{9D8B030D-6E8A-4147-A177-3AD203B41FA5}">
                      <a16:colId xmlns:a16="http://schemas.microsoft.com/office/drawing/2014/main" val="1970490617"/>
                    </a:ext>
                  </a:extLst>
                </a:gridCol>
              </a:tblGrid>
              <a:tr h="0">
                <a:tc>
                  <a:txBody>
                    <a:bodyPr/>
                    <a:lstStyle/>
                    <a:p>
                      <a:pPr algn="just">
                        <a:lnSpc>
                          <a:spcPct val="150000"/>
                        </a:lnSpc>
                        <a:spcBef>
                          <a:spcPts val="1000"/>
                        </a:spcBef>
                        <a:spcAft>
                          <a:spcPts val="1000"/>
                        </a:spcAft>
                      </a:pPr>
                      <a:r>
                        <a:rPr lang="en-GB" sz="2400" dirty="0">
                          <a:effectLst/>
                          <a:latin typeface="Times New Roman" panose="02020603050405020304" pitchFamily="18" charset="0"/>
                          <a:cs typeface="Times New Roman" panose="02020603050405020304" pitchFamily="18" charset="0"/>
                        </a:rPr>
                        <a:t>Marketing Strategy	</a:t>
                      </a:r>
                      <a:endParaRPr lang="en-IN"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2400">
                          <a:effectLst/>
                          <a:latin typeface="Times New Roman" panose="02020603050405020304" pitchFamily="18" charset="0"/>
                          <a:cs typeface="Times New Roman" panose="02020603050405020304" pitchFamily="18" charset="0"/>
                        </a:rPr>
                        <a:t>Approach</a:t>
                      </a:r>
                      <a:endParaRPr lang="en-IN"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779584956"/>
                  </a:ext>
                </a:extLst>
              </a:tr>
              <a:tr h="0">
                <a:tc>
                  <a:txBody>
                    <a:bodyPr/>
                    <a:lstStyle/>
                    <a:p>
                      <a:pPr algn="just">
                        <a:lnSpc>
                          <a:spcPct val="150000"/>
                        </a:lnSpc>
                        <a:spcBef>
                          <a:spcPts val="1000"/>
                        </a:spcBef>
                        <a:spcAft>
                          <a:spcPts val="1000"/>
                        </a:spcAft>
                      </a:pPr>
                      <a:r>
                        <a:rPr lang="en-GB" sz="2400" dirty="0">
                          <a:effectLst/>
                          <a:latin typeface="Times New Roman" panose="02020603050405020304" pitchFamily="18" charset="0"/>
                          <a:cs typeface="Times New Roman" panose="02020603050405020304" pitchFamily="18" charset="0"/>
                        </a:rPr>
                        <a:t>Target Market</a:t>
                      </a:r>
                      <a:endParaRPr lang="en-IN"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2400" dirty="0">
                          <a:effectLst/>
                          <a:latin typeface="Times New Roman" panose="02020603050405020304" pitchFamily="18" charset="0"/>
                          <a:cs typeface="Times New Roman" panose="02020603050405020304" pitchFamily="18" charset="0"/>
                        </a:rPr>
                        <a:t>Eco-conscious consumers, and health enthusiasts</a:t>
                      </a:r>
                      <a:endParaRPr lang="en-IN"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14438058"/>
                  </a:ext>
                </a:extLst>
              </a:tr>
              <a:tr h="0">
                <a:tc>
                  <a:txBody>
                    <a:bodyPr/>
                    <a:lstStyle/>
                    <a:p>
                      <a:pPr algn="just">
                        <a:lnSpc>
                          <a:spcPct val="150000"/>
                        </a:lnSpc>
                        <a:spcBef>
                          <a:spcPts val="1000"/>
                        </a:spcBef>
                        <a:spcAft>
                          <a:spcPts val="1000"/>
                        </a:spcAft>
                      </a:pPr>
                      <a:r>
                        <a:rPr lang="en-GB" sz="2400">
                          <a:effectLst/>
                          <a:latin typeface="Times New Roman" panose="02020603050405020304" pitchFamily="18" charset="0"/>
                          <a:cs typeface="Times New Roman" panose="02020603050405020304" pitchFamily="18" charset="0"/>
                        </a:rPr>
                        <a:t>Branding	</a:t>
                      </a:r>
                      <a:endParaRPr lang="en-IN"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2400" dirty="0">
                          <a:effectLst/>
                          <a:latin typeface="Times New Roman" panose="02020603050405020304" pitchFamily="18" charset="0"/>
                          <a:cs typeface="Times New Roman" panose="02020603050405020304" pitchFamily="18" charset="0"/>
                        </a:rPr>
                        <a:t>Sustainable, fresh, vibrant, and modern</a:t>
                      </a:r>
                      <a:endParaRPr lang="en-IN"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217039567"/>
                  </a:ext>
                </a:extLst>
              </a:tr>
              <a:tr h="0">
                <a:tc>
                  <a:txBody>
                    <a:bodyPr/>
                    <a:lstStyle/>
                    <a:p>
                      <a:pPr algn="just">
                        <a:lnSpc>
                          <a:spcPct val="150000"/>
                        </a:lnSpc>
                        <a:spcBef>
                          <a:spcPts val="1000"/>
                        </a:spcBef>
                        <a:spcAft>
                          <a:spcPts val="1000"/>
                        </a:spcAft>
                      </a:pPr>
                      <a:r>
                        <a:rPr lang="en-GB" sz="2400">
                          <a:effectLst/>
                          <a:latin typeface="Times New Roman" panose="02020603050405020304" pitchFamily="18" charset="0"/>
                          <a:cs typeface="Times New Roman" panose="02020603050405020304" pitchFamily="18" charset="0"/>
                        </a:rPr>
                        <a:t>Promotion Channels	</a:t>
                      </a:r>
                      <a:endParaRPr lang="en-IN"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2400" dirty="0">
                          <a:effectLst/>
                          <a:latin typeface="Times New Roman" panose="02020603050405020304" pitchFamily="18" charset="0"/>
                          <a:cs typeface="Times New Roman" panose="02020603050405020304" pitchFamily="18" charset="0"/>
                        </a:rPr>
                        <a:t>Social media, influencer partnerships, and local events</a:t>
                      </a:r>
                      <a:endParaRPr lang="en-IN"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467387275"/>
                  </a:ext>
                </a:extLst>
              </a:tr>
              <a:tr h="0">
                <a:tc>
                  <a:txBody>
                    <a:bodyPr/>
                    <a:lstStyle/>
                    <a:p>
                      <a:pPr algn="just">
                        <a:lnSpc>
                          <a:spcPct val="150000"/>
                        </a:lnSpc>
                        <a:spcBef>
                          <a:spcPts val="1000"/>
                        </a:spcBef>
                        <a:spcAft>
                          <a:spcPts val="1000"/>
                        </a:spcAft>
                      </a:pPr>
                      <a:r>
                        <a:rPr lang="en-GB" sz="2400">
                          <a:effectLst/>
                          <a:latin typeface="Times New Roman" panose="02020603050405020304" pitchFamily="18" charset="0"/>
                          <a:cs typeface="Times New Roman" panose="02020603050405020304" pitchFamily="18" charset="0"/>
                        </a:rPr>
                        <a:t>Unique Selling Proposition	</a:t>
                      </a:r>
                      <a:endParaRPr lang="en-IN"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50000"/>
                        </a:lnSpc>
                        <a:spcBef>
                          <a:spcPts val="1000"/>
                        </a:spcBef>
                        <a:spcAft>
                          <a:spcPts val="1000"/>
                        </a:spcAft>
                      </a:pPr>
                      <a:r>
                        <a:rPr lang="en-GB" sz="2400" dirty="0">
                          <a:effectLst/>
                          <a:latin typeface="Times New Roman" panose="02020603050405020304" pitchFamily="18" charset="0"/>
                          <a:cs typeface="Times New Roman" panose="02020603050405020304" pitchFamily="18" charset="0"/>
                        </a:rPr>
                        <a:t>The plant-based, and eco-friendly dining experience</a:t>
                      </a:r>
                      <a:endParaRPr lang="en-IN"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345090263"/>
                  </a:ext>
                </a:extLst>
              </a:tr>
            </a:tbl>
          </a:graphicData>
        </a:graphic>
      </p:graphicFrame>
    </p:spTree>
    <p:extLst>
      <p:ext uri="{BB962C8B-B14F-4D97-AF65-F5344CB8AC3E}">
        <p14:creationId xmlns:p14="http://schemas.microsoft.com/office/powerpoint/2010/main" val="2913039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E4AAA31-93BC-92DB-2B72-82BD55C3C2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54CF17-0594-E306-4E23-240841A44771}"/>
              </a:ext>
            </a:extLst>
          </p:cNvPr>
          <p:cNvSpPr>
            <a:spLocks noGrp="1"/>
          </p:cNvSpPr>
          <p:nvPr>
            <p:ph type="title"/>
          </p:nvPr>
        </p:nvSpPr>
        <p:spPr>
          <a:xfrm>
            <a:off x="597777" y="-96991"/>
            <a:ext cx="10749085" cy="1325563"/>
          </a:xfrm>
        </p:spPr>
        <p:txBody>
          <a:bodyPr>
            <a:noAutofit/>
          </a:bodyPr>
          <a:lstStyle/>
          <a:p>
            <a:pPr algn="ctr"/>
            <a:r>
              <a:rPr lang="en-GB" sz="3200" b="1" dirty="0">
                <a:effectLst/>
                <a:latin typeface="Times New Roman" panose="02020603050405020304" pitchFamily="18" charset="0"/>
                <a:ea typeface="Times New Roman" panose="02020603050405020304" pitchFamily="18" charset="0"/>
              </a:rPr>
              <a:t>SWOT Analysis and Business Appraisal</a:t>
            </a:r>
            <a:endParaRPr lang="en-IN" sz="400000" b="1" dirty="0">
              <a:solidFill>
                <a:schemeClr val="bg1"/>
              </a:solidFill>
              <a:effectLst/>
              <a:latin typeface="Times New Roman" panose="02020603050405020304" pitchFamily="18" charset="0"/>
              <a:ea typeface="Times New Roman" panose="02020603050405020304" pitchFamily="18" charset="0"/>
            </a:endParaRPr>
          </a:p>
        </p:txBody>
      </p:sp>
      <p:graphicFrame>
        <p:nvGraphicFramePr>
          <p:cNvPr id="4" name="Table 3">
            <a:extLst>
              <a:ext uri="{FF2B5EF4-FFF2-40B4-BE49-F238E27FC236}">
                <a16:creationId xmlns:a16="http://schemas.microsoft.com/office/drawing/2014/main" id="{C5D426C6-9A87-1C94-9D85-3251F3A62670}"/>
              </a:ext>
            </a:extLst>
          </p:cNvPr>
          <p:cNvGraphicFramePr>
            <a:graphicFrameLocks noGrp="1"/>
          </p:cNvGraphicFramePr>
          <p:nvPr>
            <p:extLst>
              <p:ext uri="{D42A27DB-BD31-4B8C-83A1-F6EECF244321}">
                <p14:modId xmlns:p14="http://schemas.microsoft.com/office/powerpoint/2010/main" val="4204542323"/>
              </p:ext>
            </p:extLst>
          </p:nvPr>
        </p:nvGraphicFramePr>
        <p:xfrm>
          <a:off x="845138" y="1228572"/>
          <a:ext cx="10943739" cy="4357370"/>
        </p:xfrm>
        <a:graphic>
          <a:graphicData uri="http://schemas.openxmlformats.org/drawingml/2006/table">
            <a:tbl>
              <a:tblPr>
                <a:tableStyleId>{5C22544A-7EE6-4342-B048-85BDC9FD1C3A}</a:tableStyleId>
              </a:tblPr>
              <a:tblGrid>
                <a:gridCol w="2841163">
                  <a:extLst>
                    <a:ext uri="{9D8B030D-6E8A-4147-A177-3AD203B41FA5}">
                      <a16:colId xmlns:a16="http://schemas.microsoft.com/office/drawing/2014/main" val="2535841321"/>
                    </a:ext>
                  </a:extLst>
                </a:gridCol>
                <a:gridCol w="8102576">
                  <a:extLst>
                    <a:ext uri="{9D8B030D-6E8A-4147-A177-3AD203B41FA5}">
                      <a16:colId xmlns:a16="http://schemas.microsoft.com/office/drawing/2014/main" val="1543504721"/>
                    </a:ext>
                  </a:extLst>
                </a:gridCol>
              </a:tblGrid>
              <a:tr h="0">
                <a:tc>
                  <a:txBody>
                    <a:bodyPr/>
                    <a:lstStyle/>
                    <a:p>
                      <a:pPr algn="ctr">
                        <a:lnSpc>
                          <a:spcPct val="150000"/>
                        </a:lnSpc>
                        <a:spcBef>
                          <a:spcPts val="1000"/>
                        </a:spcBef>
                        <a:spcAft>
                          <a:spcPts val="1000"/>
                        </a:spcAft>
                      </a:pPr>
                      <a:r>
                        <a:rPr lang="en-GB" sz="2200" dirty="0">
                          <a:effectLst/>
                          <a:latin typeface="Times New Roman" panose="02020603050405020304" pitchFamily="18" charset="0"/>
                          <a:cs typeface="Times New Roman" panose="02020603050405020304" pitchFamily="18" charset="0"/>
                        </a:rPr>
                        <a:t>Factors </a:t>
                      </a:r>
                      <a:endParaRPr lang="en-IN" sz="2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ctr">
                        <a:lnSpc>
                          <a:spcPct val="150000"/>
                        </a:lnSpc>
                        <a:spcBef>
                          <a:spcPts val="1000"/>
                        </a:spcBef>
                        <a:spcAft>
                          <a:spcPts val="1000"/>
                        </a:spcAft>
                      </a:pPr>
                      <a:r>
                        <a:rPr lang="en-GB" sz="2200">
                          <a:effectLst/>
                          <a:latin typeface="Times New Roman" panose="02020603050405020304" pitchFamily="18" charset="0"/>
                          <a:cs typeface="Times New Roman" panose="02020603050405020304" pitchFamily="18" charset="0"/>
                        </a:rPr>
                        <a:t>Explanations</a:t>
                      </a:r>
                      <a:endParaRPr lang="en-IN" sz="2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625128127"/>
                  </a:ext>
                </a:extLst>
              </a:tr>
              <a:tr h="0">
                <a:tc>
                  <a:txBody>
                    <a:bodyPr/>
                    <a:lstStyle/>
                    <a:p>
                      <a:pPr algn="l">
                        <a:lnSpc>
                          <a:spcPct val="150000"/>
                        </a:lnSpc>
                        <a:spcBef>
                          <a:spcPts val="1000"/>
                        </a:spcBef>
                        <a:spcAft>
                          <a:spcPts val="1000"/>
                        </a:spcAft>
                      </a:pPr>
                      <a:r>
                        <a:rPr lang="en-GB" sz="2200" dirty="0">
                          <a:effectLst/>
                          <a:latin typeface="Times New Roman" panose="02020603050405020304" pitchFamily="18" charset="0"/>
                          <a:cs typeface="Times New Roman" panose="02020603050405020304" pitchFamily="18" charset="0"/>
                        </a:rPr>
                        <a:t>Strengths </a:t>
                      </a:r>
                      <a:endParaRPr lang="en-IN" sz="2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150000"/>
                        </a:lnSpc>
                        <a:spcBef>
                          <a:spcPts val="1000"/>
                        </a:spcBef>
                        <a:spcAft>
                          <a:spcPts val="1000"/>
                        </a:spcAft>
                      </a:pPr>
                      <a:r>
                        <a:rPr lang="en-GB" sz="2200">
                          <a:effectLst/>
                          <a:latin typeface="Times New Roman" panose="02020603050405020304" pitchFamily="18" charset="0"/>
                          <a:cs typeface="Times New Roman" panose="02020603050405020304" pitchFamily="18" charset="0"/>
                        </a:rPr>
                        <a:t>Unique eco-friendly concept, strong demand for plant-based food, and local sourcing </a:t>
                      </a:r>
                      <a:endParaRPr lang="en-IN" sz="2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746047083"/>
                  </a:ext>
                </a:extLst>
              </a:tr>
              <a:tr h="317500">
                <a:tc>
                  <a:txBody>
                    <a:bodyPr/>
                    <a:lstStyle/>
                    <a:p>
                      <a:pPr algn="l">
                        <a:lnSpc>
                          <a:spcPct val="150000"/>
                        </a:lnSpc>
                        <a:spcBef>
                          <a:spcPts val="1000"/>
                        </a:spcBef>
                        <a:spcAft>
                          <a:spcPts val="1000"/>
                        </a:spcAft>
                      </a:pPr>
                      <a:r>
                        <a:rPr lang="en-GB" sz="2200">
                          <a:effectLst/>
                          <a:latin typeface="Times New Roman" panose="02020603050405020304" pitchFamily="18" charset="0"/>
                          <a:cs typeface="Times New Roman" panose="02020603050405020304" pitchFamily="18" charset="0"/>
                        </a:rPr>
                        <a:t>Weaknesses</a:t>
                      </a:r>
                      <a:endParaRPr lang="en-IN" sz="2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150000"/>
                        </a:lnSpc>
                        <a:spcBef>
                          <a:spcPts val="1000"/>
                        </a:spcBef>
                        <a:spcAft>
                          <a:spcPts val="1000"/>
                        </a:spcAft>
                      </a:pPr>
                      <a:r>
                        <a:rPr lang="en-GB" sz="2200" dirty="0">
                          <a:effectLst/>
                          <a:latin typeface="Times New Roman" panose="02020603050405020304" pitchFamily="18" charset="0"/>
                          <a:cs typeface="Times New Roman" panose="02020603050405020304" pitchFamily="18" charset="0"/>
                        </a:rPr>
                        <a:t>The high initial investment, and dependency on the local market</a:t>
                      </a:r>
                      <a:endParaRPr lang="en-IN" sz="2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953576748"/>
                  </a:ext>
                </a:extLst>
              </a:tr>
              <a:tr h="0">
                <a:tc>
                  <a:txBody>
                    <a:bodyPr/>
                    <a:lstStyle/>
                    <a:p>
                      <a:pPr algn="l">
                        <a:lnSpc>
                          <a:spcPct val="150000"/>
                        </a:lnSpc>
                        <a:spcBef>
                          <a:spcPts val="1000"/>
                        </a:spcBef>
                        <a:spcAft>
                          <a:spcPts val="1000"/>
                        </a:spcAft>
                      </a:pPr>
                      <a:r>
                        <a:rPr lang="en-GB" sz="2200">
                          <a:effectLst/>
                          <a:latin typeface="Times New Roman" panose="02020603050405020304" pitchFamily="18" charset="0"/>
                          <a:cs typeface="Times New Roman" panose="02020603050405020304" pitchFamily="18" charset="0"/>
                        </a:rPr>
                        <a:t>Opportunities </a:t>
                      </a:r>
                      <a:endParaRPr lang="en-IN" sz="2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150000"/>
                        </a:lnSpc>
                        <a:spcBef>
                          <a:spcPts val="1000"/>
                        </a:spcBef>
                        <a:spcAft>
                          <a:spcPts val="1000"/>
                        </a:spcAft>
                      </a:pPr>
                      <a:r>
                        <a:rPr lang="en-GB" sz="2200" dirty="0">
                          <a:effectLst/>
                          <a:latin typeface="Times New Roman" panose="02020603050405020304" pitchFamily="18" charset="0"/>
                          <a:cs typeface="Times New Roman" panose="02020603050405020304" pitchFamily="18" charset="0"/>
                        </a:rPr>
                        <a:t>This company get the opportunity as there is a growing interest in sustainable living.</a:t>
                      </a:r>
                      <a:endParaRPr lang="en-IN" sz="2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059788630"/>
                  </a:ext>
                </a:extLst>
              </a:tr>
              <a:tr h="0">
                <a:tc>
                  <a:txBody>
                    <a:bodyPr/>
                    <a:lstStyle/>
                    <a:p>
                      <a:pPr algn="l">
                        <a:lnSpc>
                          <a:spcPct val="150000"/>
                        </a:lnSpc>
                        <a:spcBef>
                          <a:spcPts val="1000"/>
                        </a:spcBef>
                        <a:spcAft>
                          <a:spcPts val="1000"/>
                        </a:spcAft>
                      </a:pPr>
                      <a:r>
                        <a:rPr lang="en-GB" sz="2200">
                          <a:effectLst/>
                          <a:latin typeface="Times New Roman" panose="02020603050405020304" pitchFamily="18" charset="0"/>
                          <a:cs typeface="Times New Roman" panose="02020603050405020304" pitchFamily="18" charset="0"/>
                        </a:rPr>
                        <a:t>Threats </a:t>
                      </a:r>
                      <a:endParaRPr lang="en-IN" sz="2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150000"/>
                        </a:lnSpc>
                        <a:spcBef>
                          <a:spcPts val="1000"/>
                        </a:spcBef>
                        <a:spcAft>
                          <a:spcPts val="1000"/>
                        </a:spcAft>
                      </a:pPr>
                      <a:r>
                        <a:rPr lang="en-GB" sz="2200" dirty="0">
                          <a:effectLst/>
                          <a:latin typeface="Times New Roman" panose="02020603050405020304" pitchFamily="18" charset="0"/>
                          <a:cs typeface="Times New Roman" panose="02020603050405020304" pitchFamily="18" charset="0"/>
                        </a:rPr>
                        <a:t>Economic downturns and increased competition in the plant-based food market are primary threats to this company.</a:t>
                      </a:r>
                      <a:endParaRPr lang="en-IN" sz="2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52654377"/>
                  </a:ext>
                </a:extLst>
              </a:tr>
            </a:tbl>
          </a:graphicData>
        </a:graphic>
      </p:graphicFrame>
    </p:spTree>
    <p:extLst>
      <p:ext uri="{BB962C8B-B14F-4D97-AF65-F5344CB8AC3E}">
        <p14:creationId xmlns:p14="http://schemas.microsoft.com/office/powerpoint/2010/main" val="2958078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20861" y="365125"/>
            <a:ext cx="10737509" cy="1325563"/>
          </a:xfrm>
        </p:spPr>
        <p:txBody>
          <a:bodyPr>
            <a:normAutofit/>
          </a:bodyPr>
          <a:lstStyle/>
          <a:p>
            <a:pPr algn="ctr">
              <a:lnSpc>
                <a:spcPct val="150000"/>
              </a:lnSpc>
            </a:pPr>
            <a:r>
              <a:rPr lang="en-IN" b="1" dirty="0">
                <a:effectLst/>
                <a:latin typeface="Times New Roman" panose="02020603050405020304" pitchFamily="18" charset="0"/>
                <a:ea typeface="Times New Roman" panose="02020603050405020304" pitchFamily="18" charset="0"/>
              </a:rPr>
              <a:t>Conclusion </a:t>
            </a:r>
            <a:endParaRPr lang="en-IN" sz="11500" dirty="0">
              <a:effectLst/>
              <a:latin typeface="Times New Roman" panose="02020603050405020304" pitchFamily="18" charset="0"/>
              <a:ea typeface="Times New Roman" panose="02020603050405020304" pitchFamily="18" charset="0"/>
            </a:endParaRPr>
          </a:p>
        </p:txBody>
      </p:sp>
      <p:sp>
        <p:nvSpPr>
          <p:cNvPr id="10" name="Text Placeholder 9">
            <a:extLst>
              <a:ext uri="{FF2B5EF4-FFF2-40B4-BE49-F238E27FC236}">
                <a16:creationId xmlns:a16="http://schemas.microsoft.com/office/drawing/2014/main" id="{40895B26-4746-6C17-E601-85C877E01A76}"/>
              </a:ext>
            </a:extLst>
          </p:cNvPr>
          <p:cNvSpPr>
            <a:spLocks noGrp="1"/>
          </p:cNvSpPr>
          <p:nvPr>
            <p:ph type="body" sz="quarter" idx="14"/>
          </p:nvPr>
        </p:nvSpPr>
        <p:spPr>
          <a:xfrm>
            <a:off x="1199140" y="1930165"/>
            <a:ext cx="9164060" cy="3615229"/>
          </a:xfrm>
        </p:spPr>
        <p:txBody>
          <a:bodyPr>
            <a:noAutofit/>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purpose of this presentation is to detail products and services, human resources, business objectives and selling proposition, and the mission statement of Eco-bite Cafe.</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increase in the demand for Sustainable and eco-friendly food options seems to be effective for this company to grow.</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report also has highlighted the strengths, weaknesses, opportunities, and threats of this company.</a:t>
            </a:r>
            <a:endParaRPr lang="en-IN" sz="1800" u="none" strike="noStrike" dirty="0">
              <a:effectLst/>
              <a:latin typeface="Times New Roman" panose="02020603050405020304" pitchFamily="18" charset="0"/>
              <a:ea typeface="Times New Roman" panose="02020603050405020304" pitchFamily="18" charset="0"/>
            </a:endParaRPr>
          </a:p>
          <a:p>
            <a:pPr lvl="0" algn="just">
              <a:lnSpc>
                <a:spcPct val="150000"/>
              </a:lnSpc>
              <a:spcBef>
                <a:spcPts val="1000"/>
              </a:spcBef>
              <a:spcAft>
                <a:spcPts val="1000"/>
              </a:spcAft>
            </a:pPr>
            <a:endParaRPr lang="en-IN" u="none" strike="noStrike" cap="none"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90460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61FC9C6-5703-65D9-85C9-6132DB140A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9F2564-2746-46BF-9340-9F54E7B3FF03}"/>
              </a:ext>
            </a:extLst>
          </p:cNvPr>
          <p:cNvSpPr>
            <a:spLocks noGrp="1"/>
          </p:cNvSpPr>
          <p:nvPr>
            <p:ph type="title"/>
          </p:nvPr>
        </p:nvSpPr>
        <p:spPr>
          <a:xfrm>
            <a:off x="520861" y="365125"/>
            <a:ext cx="10737509" cy="1325563"/>
          </a:xfrm>
        </p:spPr>
        <p:txBody>
          <a:bodyPr>
            <a:normAutofit/>
          </a:bodyPr>
          <a:lstStyle/>
          <a:p>
            <a:pPr algn="ctr">
              <a:lnSpc>
                <a:spcPct val="150000"/>
              </a:lnSpc>
            </a:pPr>
            <a:r>
              <a:rPr lang="en-IN" sz="3200" b="1" dirty="0">
                <a:effectLst/>
                <a:latin typeface="Times New Roman" panose="02020603050405020304" pitchFamily="18" charset="0"/>
                <a:ea typeface="Times New Roman" panose="02020603050405020304" pitchFamily="18" charset="0"/>
              </a:rPr>
              <a:t>Group log</a:t>
            </a:r>
            <a:endParaRPr lang="en-IN" sz="23900" dirty="0">
              <a:effectLst/>
              <a:latin typeface="Times New Roman" panose="02020603050405020304" pitchFamily="18" charset="0"/>
              <a:ea typeface="Times New Roman" panose="02020603050405020304" pitchFamily="18" charset="0"/>
            </a:endParaRPr>
          </a:p>
        </p:txBody>
      </p:sp>
      <p:sp>
        <p:nvSpPr>
          <p:cNvPr id="10" name="Text Placeholder 9">
            <a:extLst>
              <a:ext uri="{FF2B5EF4-FFF2-40B4-BE49-F238E27FC236}">
                <a16:creationId xmlns:a16="http://schemas.microsoft.com/office/drawing/2014/main" id="{F2949479-D7FD-8FEA-2704-E2729CEDC888}"/>
              </a:ext>
            </a:extLst>
          </p:cNvPr>
          <p:cNvSpPr>
            <a:spLocks noGrp="1"/>
          </p:cNvSpPr>
          <p:nvPr>
            <p:ph type="body" sz="quarter" idx="14"/>
          </p:nvPr>
        </p:nvSpPr>
        <p:spPr>
          <a:xfrm>
            <a:off x="1199140" y="1930165"/>
            <a:ext cx="9164060" cy="3615229"/>
          </a:xfrm>
        </p:spPr>
        <p:txBody>
          <a:bodyPr>
            <a:noAutofit/>
          </a:bodyPr>
          <a:lstStyle/>
          <a:p>
            <a:pPr marL="342900" lvl="0" indent="-342900" algn="just">
              <a:lnSpc>
                <a:spcPct val="150000"/>
              </a:lnSpc>
              <a:spcBef>
                <a:spcPts val="1000"/>
              </a:spcBef>
              <a:spcAft>
                <a:spcPts val="1000"/>
              </a:spcAft>
              <a:buFont typeface="Arial" panose="020B0604020202020204" pitchFamily="34" charset="0"/>
              <a:buChar char="●"/>
            </a:pPr>
            <a:r>
              <a:rPr lang="en-IN" sz="1800" u="none" strike="noStrike" cap="none" dirty="0">
                <a:solidFill>
                  <a:schemeClr val="bg1"/>
                </a:solidFill>
                <a:effectLst/>
                <a:latin typeface="Times New Roman" panose="02020603050405020304" pitchFamily="18" charset="0"/>
                <a:ea typeface="Times New Roman" panose="02020603050405020304" pitchFamily="18" charset="0"/>
              </a:rPr>
              <a:t>The first student has conducted </a:t>
            </a:r>
            <a:r>
              <a:rPr lang="en-IN" sz="1800" u="none" strike="noStrike" cap="none" dirty="0" err="1">
                <a:solidFill>
                  <a:schemeClr val="bg1"/>
                </a:solidFill>
                <a:effectLst/>
                <a:latin typeface="Times New Roman" panose="02020603050405020304" pitchFamily="18" charset="0"/>
                <a:ea typeface="Times New Roman" panose="02020603050405020304" pitchFamily="18" charset="0"/>
              </a:rPr>
              <a:t>conducted</a:t>
            </a:r>
            <a:r>
              <a:rPr lang="en-IN" sz="1800" u="none" strike="noStrike" cap="none" dirty="0">
                <a:solidFill>
                  <a:schemeClr val="bg1"/>
                </a:solidFill>
                <a:effectLst/>
                <a:latin typeface="Times New Roman" panose="02020603050405020304" pitchFamily="18" charset="0"/>
                <a:ea typeface="Times New Roman" panose="02020603050405020304" pitchFamily="18" charset="0"/>
              </a:rPr>
              <a:t> in-depth research on Tesco's background, current performance, and SWOT analysis</a:t>
            </a:r>
          </a:p>
          <a:p>
            <a:pPr marL="342900" lvl="0" indent="-342900" algn="just">
              <a:lnSpc>
                <a:spcPct val="150000"/>
              </a:lnSpc>
              <a:spcBef>
                <a:spcPts val="1000"/>
              </a:spcBef>
              <a:spcAft>
                <a:spcPts val="1000"/>
              </a:spcAft>
              <a:buFont typeface="Arial" panose="020B0604020202020204" pitchFamily="34" charset="0"/>
              <a:buChar char="●"/>
            </a:pPr>
            <a:r>
              <a:rPr lang="en-IN" sz="1800" u="none" strike="noStrike" cap="none" dirty="0">
                <a:solidFill>
                  <a:schemeClr val="bg1"/>
                </a:solidFill>
                <a:effectLst/>
                <a:latin typeface="Times New Roman" panose="02020603050405020304" pitchFamily="18" charset="0"/>
                <a:ea typeface="Times New Roman" panose="02020603050405020304" pitchFamily="18" charset="0"/>
              </a:rPr>
              <a:t>The second student had the responsibility to design and structure the presentation slide by providing a visual image</a:t>
            </a:r>
          </a:p>
          <a:p>
            <a:pPr marL="342900" lvl="0" indent="-342900" algn="just">
              <a:lnSpc>
                <a:spcPct val="150000"/>
              </a:lnSpc>
              <a:spcBef>
                <a:spcPts val="1000"/>
              </a:spcBef>
              <a:spcAft>
                <a:spcPts val="1000"/>
              </a:spcAft>
              <a:buFont typeface="Arial" panose="020B0604020202020204" pitchFamily="34" charset="0"/>
              <a:buChar char="●"/>
            </a:pPr>
            <a:r>
              <a:rPr lang="en-IN" sz="1800" u="none" strike="noStrike" cap="none" dirty="0">
                <a:solidFill>
                  <a:schemeClr val="bg1"/>
                </a:solidFill>
                <a:effectLst/>
                <a:latin typeface="Times New Roman" panose="02020603050405020304" pitchFamily="18" charset="0"/>
                <a:ea typeface="Times New Roman" panose="02020603050405020304" pitchFamily="18" charset="0"/>
              </a:rPr>
              <a:t>The third student has prepared comprehensive speaker notes and refined the content to ensure consistency, flow, and accuracy</a:t>
            </a:r>
          </a:p>
          <a:p>
            <a:pPr marL="342900" lvl="0" indent="-342900" algn="just">
              <a:lnSpc>
                <a:spcPct val="150000"/>
              </a:lnSpc>
              <a:spcBef>
                <a:spcPts val="1000"/>
              </a:spcBef>
              <a:spcAft>
                <a:spcPts val="1000"/>
              </a:spcAft>
              <a:buFont typeface="Arial" panose="020B0604020202020204" pitchFamily="34" charset="0"/>
              <a:buChar char="●"/>
            </a:pPr>
            <a:endParaRPr lang="en-IN" sz="1800" u="none" strike="noStrike" cap="none"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52832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1885CA1-CE84-B280-3280-6EA7443733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B059DA-EBF8-4CBC-1D4A-F6BDB9775100}"/>
              </a:ext>
            </a:extLst>
          </p:cNvPr>
          <p:cNvSpPr>
            <a:spLocks noGrp="1"/>
          </p:cNvSpPr>
          <p:nvPr>
            <p:ph type="title"/>
          </p:nvPr>
        </p:nvSpPr>
        <p:spPr>
          <a:xfrm>
            <a:off x="898326" y="-21563"/>
            <a:ext cx="10395341" cy="544569"/>
          </a:xfrm>
        </p:spPr>
        <p:txBody>
          <a:bodyPr>
            <a:noAutofit/>
          </a:bodyPr>
          <a:lstStyle/>
          <a:p>
            <a:pPr algn="ctr">
              <a:lnSpc>
                <a:spcPct val="150000"/>
              </a:lnSpc>
              <a:spcBef>
                <a:spcPts val="1200"/>
              </a:spcBef>
              <a:spcAft>
                <a:spcPts val="1200"/>
              </a:spcAft>
            </a:pPr>
            <a:r>
              <a:rPr lang="en-GB" sz="3200" b="1" kern="0" dirty="0">
                <a:effectLst/>
                <a:latin typeface="Times New Roman" panose="02020603050405020304" pitchFamily="18" charset="0"/>
                <a:ea typeface="Times New Roman" panose="02020603050405020304" pitchFamily="18" charset="0"/>
              </a:rPr>
              <a:t>Reference list</a:t>
            </a:r>
            <a:endParaRPr lang="en-IN" sz="3200" b="1" kern="0" dirty="0">
              <a:effectLst/>
              <a:latin typeface="Times New Roman" panose="02020603050405020304" pitchFamily="18" charset="0"/>
              <a:ea typeface="Times New Roman" panose="02020603050405020304" pitchFamily="18" charset="0"/>
            </a:endParaRPr>
          </a:p>
        </p:txBody>
      </p:sp>
      <p:sp>
        <p:nvSpPr>
          <p:cNvPr id="10" name="Text Placeholder 9">
            <a:extLst>
              <a:ext uri="{FF2B5EF4-FFF2-40B4-BE49-F238E27FC236}">
                <a16:creationId xmlns:a16="http://schemas.microsoft.com/office/drawing/2014/main" id="{9E98350E-E57C-22A2-06DC-B89CEA08583B}"/>
              </a:ext>
            </a:extLst>
          </p:cNvPr>
          <p:cNvSpPr>
            <a:spLocks noGrp="1"/>
          </p:cNvSpPr>
          <p:nvPr>
            <p:ph type="body" sz="quarter" idx="14"/>
          </p:nvPr>
        </p:nvSpPr>
        <p:spPr>
          <a:xfrm>
            <a:off x="103236" y="1318410"/>
            <a:ext cx="11985523" cy="5288868"/>
          </a:xfrm>
        </p:spPr>
        <p:txBody>
          <a:bodyPr>
            <a:noAutofit/>
          </a:bodyPr>
          <a:lstStyle/>
          <a:p>
            <a:pPr algn="just">
              <a:lnSpc>
                <a:spcPct val="150000"/>
              </a:lnSpc>
              <a:spcBef>
                <a:spcPts val="1000"/>
              </a:spcBef>
              <a:spcAft>
                <a:spcPts val="1200"/>
              </a:spcAft>
            </a:pPr>
            <a:r>
              <a:rPr lang="en-GB" sz="1800" dirty="0">
                <a:effectLst/>
                <a:latin typeface="Times New Roman" panose="02020603050405020304" pitchFamily="18" charset="0"/>
                <a:ea typeface="Times New Roman" panose="02020603050405020304" pitchFamily="18" charset="0"/>
              </a:rPr>
              <a:t>EDUCBA. (2018). </a:t>
            </a:r>
            <a:r>
              <a:rPr lang="en-GB" sz="1800" i="1" dirty="0">
                <a:effectLst/>
                <a:latin typeface="Times New Roman" panose="02020603050405020304" pitchFamily="18" charset="0"/>
                <a:ea typeface="Times New Roman" panose="02020603050405020304" pitchFamily="18" charset="0"/>
              </a:rPr>
              <a:t>Limited Liability Company (LLC) | Advantages | Disadvantages</a:t>
            </a:r>
            <a:r>
              <a:rPr lang="en-GB" sz="1800" dirty="0">
                <a:effectLst/>
                <a:latin typeface="Times New Roman" panose="02020603050405020304" pitchFamily="18" charset="0"/>
                <a:ea typeface="Times New Roman" panose="02020603050405020304" pitchFamily="18" charset="0"/>
              </a:rPr>
              <a:t>. [online] Available at: https://www.educba.com/limited-liability-company/.</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800" dirty="0">
                <a:effectLst/>
                <a:latin typeface="Times New Roman" panose="02020603050405020304" pitchFamily="18" charset="0"/>
                <a:ea typeface="Times New Roman" panose="02020603050405020304" pitchFamily="18" charset="0"/>
              </a:rPr>
              <a:t>Plasencia, J. (2023). </a:t>
            </a:r>
            <a:r>
              <a:rPr lang="en-GB" sz="1800" i="1" dirty="0">
                <a:effectLst/>
                <a:latin typeface="Times New Roman" panose="02020603050405020304" pitchFamily="18" charset="0"/>
                <a:ea typeface="Times New Roman" panose="02020603050405020304" pitchFamily="18" charset="0"/>
              </a:rPr>
              <a:t>Setting Climate Action Standards in the Hospitality Industry</a:t>
            </a:r>
            <a:r>
              <a:rPr lang="en-GB" sz="1800" dirty="0">
                <a:effectLst/>
                <a:latin typeface="Times New Roman" panose="02020603050405020304" pitchFamily="18" charset="0"/>
                <a:ea typeface="Times New Roman" panose="02020603050405020304" pitchFamily="18" charset="0"/>
              </a:rPr>
              <a:t>. [online] </a:t>
            </a:r>
            <a:r>
              <a:rPr lang="en-GB" sz="1800" dirty="0" err="1">
                <a:effectLst/>
                <a:latin typeface="Times New Roman" panose="02020603050405020304" pitchFamily="18" charset="0"/>
                <a:ea typeface="Times New Roman" panose="02020603050405020304" pitchFamily="18" charset="0"/>
              </a:rPr>
              <a:t>ClimateTrade</a:t>
            </a:r>
            <a:r>
              <a:rPr lang="en-GB" sz="1800" dirty="0">
                <a:effectLst/>
                <a:latin typeface="Times New Roman" panose="02020603050405020304" pitchFamily="18" charset="0"/>
                <a:ea typeface="Times New Roman" panose="02020603050405020304" pitchFamily="18" charset="0"/>
              </a:rPr>
              <a:t>. Available at: https://climatetrade.com/setting-climate-action-standards-in-the-hospitality-industry/.</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800" dirty="0" err="1">
                <a:effectLst/>
                <a:latin typeface="Times New Roman" panose="02020603050405020304" pitchFamily="18" charset="0"/>
                <a:ea typeface="Times New Roman" panose="02020603050405020304" pitchFamily="18" charset="0"/>
              </a:rPr>
              <a:t>Shahbandeh</a:t>
            </a:r>
            <a:r>
              <a:rPr lang="en-GB" sz="1800" dirty="0">
                <a:effectLst/>
                <a:latin typeface="Times New Roman" panose="02020603050405020304" pitchFamily="18" charset="0"/>
                <a:ea typeface="Times New Roman" panose="02020603050405020304" pitchFamily="18" charset="0"/>
              </a:rPr>
              <a:t>, M. (2023). </a:t>
            </a:r>
            <a:r>
              <a:rPr lang="en-GB" sz="1800" i="1" dirty="0">
                <a:effectLst/>
                <a:latin typeface="Times New Roman" panose="02020603050405020304" pitchFamily="18" charset="0"/>
                <a:ea typeface="Times New Roman" panose="02020603050405020304" pitchFamily="18" charset="0"/>
              </a:rPr>
              <a:t>Worldwide sales of organic foods, 2018</a:t>
            </a:r>
            <a:r>
              <a:rPr lang="en-GB" sz="1800" dirty="0">
                <a:effectLst/>
                <a:latin typeface="Times New Roman" panose="02020603050405020304" pitchFamily="18" charset="0"/>
                <a:ea typeface="Times New Roman" panose="02020603050405020304" pitchFamily="18" charset="0"/>
              </a:rPr>
              <a:t>. [online] Statista. Available at: https://www.statista.com/statistics/273090/worldwide-sales-of-organic-foods-since-1999/.</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800" dirty="0">
                <a:effectLst/>
                <a:latin typeface="Times New Roman" panose="02020603050405020304" pitchFamily="18" charset="0"/>
                <a:ea typeface="Times New Roman" panose="02020603050405020304" pitchFamily="18" charset="0"/>
              </a:rPr>
              <a:t>Statista. (2024). </a:t>
            </a:r>
            <a:r>
              <a:rPr lang="en-GB" sz="1800" i="1" dirty="0">
                <a:effectLst/>
                <a:latin typeface="Times New Roman" panose="02020603050405020304" pitchFamily="18" charset="0"/>
                <a:ea typeface="Times New Roman" panose="02020603050405020304" pitchFamily="18" charset="0"/>
              </a:rPr>
              <a:t>Topic: Organic Consumers</a:t>
            </a:r>
            <a:r>
              <a:rPr lang="en-GB" sz="1800" dirty="0">
                <a:effectLst/>
                <a:latin typeface="Times New Roman" panose="02020603050405020304" pitchFamily="18" charset="0"/>
                <a:ea typeface="Times New Roman" panose="02020603050405020304" pitchFamily="18" charset="0"/>
              </a:rPr>
              <a:t>. [online] Available at: https://www.statista.com/topics/4738/organic-consumers/.</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800" dirty="0">
                <a:effectLst/>
                <a:latin typeface="Times New Roman" panose="02020603050405020304" pitchFamily="18" charset="0"/>
                <a:ea typeface="Times New Roman" panose="02020603050405020304" pitchFamily="18" charset="0"/>
              </a:rPr>
              <a:t>Sustainable Travel International (2024). </a:t>
            </a:r>
            <a:r>
              <a:rPr lang="en-GB" sz="1800" i="1" dirty="0">
                <a:effectLst/>
                <a:latin typeface="Times New Roman" panose="02020603050405020304" pitchFamily="18" charset="0"/>
                <a:ea typeface="Times New Roman" panose="02020603050405020304" pitchFamily="18" charset="0"/>
              </a:rPr>
              <a:t>Carbon footprint of tourism</a:t>
            </a:r>
            <a:r>
              <a:rPr lang="en-GB" sz="1800" dirty="0">
                <a:effectLst/>
                <a:latin typeface="Times New Roman" panose="02020603050405020304" pitchFamily="18" charset="0"/>
                <a:ea typeface="Times New Roman" panose="02020603050405020304" pitchFamily="18" charset="0"/>
              </a:rPr>
              <a:t>. [online] Sustainable Travel International. Available at: https://sustainabletravel.org/issues/carbon-footprint-tourism/.</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48505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CD63C4-2189-6340-D73B-D3EE82790B30}"/>
              </a:ext>
            </a:extLst>
          </p:cNvPr>
          <p:cNvPicPr>
            <a:picLocks noChangeAspect="1"/>
          </p:cNvPicPr>
          <p:nvPr/>
        </p:nvPicPr>
        <p:blipFill>
          <a:blip r:embed="rId2"/>
          <a:stretch>
            <a:fillRect/>
          </a:stretch>
        </p:blipFill>
        <p:spPr>
          <a:xfrm>
            <a:off x="462116" y="259940"/>
            <a:ext cx="11267768" cy="6338120"/>
          </a:xfrm>
          <a:prstGeom prst="rect">
            <a:avLst/>
          </a:prstGeom>
        </p:spPr>
      </p:pic>
    </p:spTree>
    <p:extLst>
      <p:ext uri="{BB962C8B-B14F-4D97-AF65-F5344CB8AC3E}">
        <p14:creationId xmlns:p14="http://schemas.microsoft.com/office/powerpoint/2010/main" val="185845748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FC5A798-286F-493A-A004-3C6C2A6B8B95}">
  <ds:schemaRefs>
    <ds:schemaRef ds:uri="http://schemas.microsoft.com/sharepoint/v3/contenttype/forms"/>
  </ds:schemaRefs>
</ds:datastoreItem>
</file>

<file path=customXml/itemProps2.xml><?xml version="1.0" encoding="utf-8"?>
<ds:datastoreItem xmlns:ds="http://schemas.openxmlformats.org/officeDocument/2006/customXml" ds:itemID="{284AF623-4A95-4652-AF18-74D461A966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BAD7039-4680-4956-9542-B83D9E6314E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Slice</Template>
  <TotalTime>513</TotalTime>
  <Words>1489</Words>
  <Application>Microsoft Office PowerPoint</Application>
  <PresentationFormat>Widescreen</PresentationFormat>
  <Paragraphs>99</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Gothic</vt:lpstr>
      <vt:lpstr>Source Sans Pro ExtraLight</vt:lpstr>
      <vt:lpstr>Symbol</vt:lpstr>
      <vt:lpstr>Times New Roman</vt:lpstr>
      <vt:lpstr>Wingdings 3</vt:lpstr>
      <vt:lpstr>Slice</vt:lpstr>
      <vt:lpstr>PowerPoint Presentation</vt:lpstr>
      <vt:lpstr>Introduction to Eco-Bites Café</vt:lpstr>
      <vt:lpstr>Product and Service Description </vt:lpstr>
      <vt:lpstr>Mission Statement and Business Aims </vt:lpstr>
      <vt:lpstr>Business Objectives and Unique Selling Proposition</vt:lpstr>
      <vt:lpstr>Legal Structure and Location</vt:lpstr>
      <vt:lpstr>Human Resource Management Strategy</vt:lpstr>
      <vt:lpstr>Brief Financial Overview</vt:lpstr>
      <vt:lpstr>Marketing Strategy and Branding</vt:lpstr>
      <vt:lpstr>SWOT Analysis and Business Appraisal</vt:lpstr>
      <vt:lpstr>Conclusion </vt:lpstr>
      <vt:lpstr>Group log</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ECONOMICS AND GLOBALISATION</dc:title>
  <dc:creator>Pratik Mukherjee</dc:creator>
  <cp:lastModifiedBy>vasile3 angela adelina</cp:lastModifiedBy>
  <cp:revision>640</cp:revision>
  <dcterms:created xsi:type="dcterms:W3CDTF">2024-01-08T11:37:08Z</dcterms:created>
  <dcterms:modified xsi:type="dcterms:W3CDTF">2024-11-29T20:19:37Z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