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a" ContentType="audio/x-ms-wma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77" r:id="rId2"/>
    <p:sldId id="329" r:id="rId3"/>
    <p:sldId id="362" r:id="rId4"/>
    <p:sldId id="279" r:id="rId5"/>
    <p:sldId id="287" r:id="rId6"/>
    <p:sldId id="288" r:id="rId7"/>
    <p:sldId id="331" r:id="rId8"/>
    <p:sldId id="286" r:id="rId9"/>
    <p:sldId id="381" r:id="rId10"/>
    <p:sldId id="341" r:id="rId11"/>
    <p:sldId id="280" r:id="rId12"/>
    <p:sldId id="354" r:id="rId13"/>
    <p:sldId id="356" r:id="rId14"/>
    <p:sldId id="382" r:id="rId15"/>
    <p:sldId id="283" r:id="rId16"/>
    <p:sldId id="379" r:id="rId17"/>
    <p:sldId id="378" r:id="rId18"/>
  </p:sldIdLst>
  <p:sldSz cx="12192000" cy="6858000"/>
  <p:notesSz cx="10018713" cy="68897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LIDE STARTERS" id="{ACC24B29-0CC7-491A-A98A-CF7CBDBE501E}">
          <p14:sldIdLst>
            <p14:sldId id="377"/>
            <p14:sldId id="329"/>
            <p14:sldId id="362"/>
            <p14:sldId id="279"/>
            <p14:sldId id="287"/>
            <p14:sldId id="288"/>
            <p14:sldId id="331"/>
            <p14:sldId id="286"/>
            <p14:sldId id="381"/>
            <p14:sldId id="341"/>
            <p14:sldId id="280"/>
            <p14:sldId id="354"/>
            <p14:sldId id="356"/>
            <p14:sldId id="382"/>
            <p14:sldId id="283"/>
            <p14:sldId id="379"/>
          </p14:sldIdLst>
        </p14:section>
        <p14:section name="THANK YOU" id="{6CD91DAB-8EC3-4802-89E9-0F1C7022FB28}">
          <p14:sldIdLst>
            <p14:sldId id="378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70C0"/>
    <a:srgbClr val="E6E6E6"/>
    <a:srgbClr val="DC5924"/>
    <a:srgbClr val="B7472A"/>
    <a:srgbClr val="000000"/>
    <a:srgbClr val="FFFFFF"/>
    <a:srgbClr val="75D1FF"/>
    <a:srgbClr val="11161C"/>
    <a:srgbClr val="7F7F7F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912" autoAdjust="0"/>
    <p:restoredTop sz="84972" autoAdjust="0"/>
  </p:normalViewPr>
  <p:slideViewPr>
    <p:cSldViewPr snapToGrid="0">
      <p:cViewPr>
        <p:scale>
          <a:sx n="40" d="100"/>
          <a:sy n="40" d="100"/>
        </p:scale>
        <p:origin x="2226" y="774"/>
      </p:cViewPr>
      <p:guideLst/>
    </p:cSldViewPr>
  </p:slideViewPr>
  <p:outlineViewPr>
    <p:cViewPr>
      <p:scale>
        <a:sx n="33" d="100"/>
        <a:sy n="33" d="100"/>
      </p:scale>
      <p:origin x="0" y="-116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8" d="100"/>
        <a:sy n="108" d="100"/>
      </p:scale>
      <p:origin x="0" y="-3162"/>
    </p:cViewPr>
  </p:sorterViewPr>
  <p:notesViewPr>
    <p:cSldViewPr snapToGrid="0">
      <p:cViewPr varScale="1">
        <p:scale>
          <a:sx n="73" d="100"/>
          <a:sy n="73" d="100"/>
        </p:scale>
        <p:origin x="583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4341442" cy="34568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74953" y="1"/>
            <a:ext cx="4341442" cy="34568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7CCA049B-3A46-4BDA-A8F5-2925B00FE570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544067"/>
            <a:ext cx="4341442" cy="34568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74953" y="6544067"/>
            <a:ext cx="4341442" cy="34568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DBAA5490-FD59-4087-AC7E-016E8A4124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926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4341442" cy="34568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74953" y="1"/>
            <a:ext cx="4341442" cy="34568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44C46CEC-428A-4DD0-A7C7-21AF8DE33E93}" type="datetimeFigureOut">
              <a:rPr lang="en-US" smtClean="0"/>
              <a:t>7/14/2019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41638" y="860425"/>
            <a:ext cx="4135437" cy="2325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872" y="3315692"/>
            <a:ext cx="8014970" cy="2712840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544067"/>
            <a:ext cx="4341442" cy="34568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74953" y="6544067"/>
            <a:ext cx="4341442" cy="34568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4CBCEA92-F142-4D57-B507-37BDAF44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020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use this title animation slide with a new image simply 1) move the top semi-transparent shape</a:t>
            </a:r>
            <a:r>
              <a:rPr lang="en-US" baseline="0" dirty="0"/>
              <a:t> </a:t>
            </a:r>
            <a:r>
              <a:rPr lang="en-US" dirty="0"/>
              <a:t>to the side, 2) delete placeholder image,</a:t>
            </a:r>
            <a:r>
              <a:rPr lang="en-US" baseline="0" dirty="0"/>
              <a:t> </a:t>
            </a:r>
            <a:br>
              <a:rPr lang="en-US" baseline="0" dirty="0"/>
            </a:br>
            <a:r>
              <a:rPr lang="en-US" baseline="0" dirty="0"/>
              <a:t>3) click on the picture icon to add a new picture, 4) </a:t>
            </a:r>
            <a:r>
              <a:rPr lang="en-US" dirty="0"/>
              <a:t>Move semi-transparent shape back to original position, 5) Update text on slide.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25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5766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defTabSz="914099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2014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A5C127-CB05-47B6-8D1E-7BC74A68F508}" type="datetime8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7/14/2019 8:54 AM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5402698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defTabSz="914099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" b="0" i="0" u="none" strike="noStrike" kern="0" cap="none" spc="0" normalizeH="0" baseline="0" noProof="0" dirty="0">
                <a:ln>
                  <a:noFill/>
                </a:ln>
                <a:gradFill>
                  <a:gsLst>
                    <a:gs pos="0">
                      <a:prstClr val="black"/>
                    </a:gs>
                    <a:gs pos="100000">
                      <a:prstClr val="black"/>
                    </a:gs>
                  </a:gsLst>
                  <a:lin ang="5400000" scaled="0"/>
                </a:gradFill>
                <a:effectLst/>
                <a:uLnTx/>
                <a:uFillTx/>
                <a:latin typeface="Segoe UI" pitchFamily="34" charset="0"/>
                <a:ea typeface="Segoe UI" pitchFamily="34" charset="0"/>
                <a:cs typeface="Segoe UI" pitchFamily="34" charset="0"/>
              </a:rPr>
              <a:t>© 2014 Microsoft Corporation. All rights reserved. MICROSOFT MAKES NO WARRANTIES, EXPRESS, IMPLIED OR STATUTORY, AS TO THE INFORMATION IN THIS PRESENTATION.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A5C127-CB05-47B6-8D1E-7BC74A68F508}" type="datetime8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7/14/2019 10:01 AM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4008EB6-D09E-4580-8CD6-DDB14511944F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297713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CEA92-F142-4D57-B507-37BDAF44710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618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lanalytics.com/templates/" TargetMode="External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hyperlink" Target="http://www.nealanalytics.com/neal-creative/templates/" TargetMode="Externa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alanalytics.com/neal-creative/templates/" TargetMode="External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lanalytics.com/templates/" TargetMode="External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www.nealanalytics.com/neal-creative/templates/" TargetMode="Externa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00_TITLE OR TRANSI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9" name="Oval 18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1" name="Oval 20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2" name="Oval 21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19939" y="916229"/>
            <a:ext cx="9107555" cy="3632325"/>
          </a:xfrm>
          <a:prstGeom prst="rect">
            <a:avLst/>
          </a:prstGeom>
          <a:noFill/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8000" b="1" i="0" kern="1200" spc="-3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301043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with numb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/>
          <p:cNvSpPr/>
          <p:nvPr userDrawn="1"/>
        </p:nvSpPr>
        <p:spPr>
          <a:xfrm>
            <a:off x="3803737" y="-65233"/>
            <a:ext cx="4584526" cy="2297766"/>
          </a:xfrm>
          <a:custGeom>
            <a:avLst/>
            <a:gdLst>
              <a:gd name="connsiteX0" fmla="*/ 278 w 4584526"/>
              <a:gd name="connsiteY0" fmla="*/ 0 h 2297766"/>
              <a:gd name="connsiteX1" fmla="*/ 4584248 w 4584526"/>
              <a:gd name="connsiteY1" fmla="*/ 0 h 2297766"/>
              <a:gd name="connsiteX2" fmla="*/ 4584526 w 4584526"/>
              <a:gd name="connsiteY2" fmla="*/ 5503 h 2297766"/>
              <a:gd name="connsiteX3" fmla="*/ 2292263 w 4584526"/>
              <a:gd name="connsiteY3" fmla="*/ 2297766 h 2297766"/>
              <a:gd name="connsiteX4" fmla="*/ 0 w 4584526"/>
              <a:gd name="connsiteY4" fmla="*/ 5503 h 2297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84526" h="2297766">
                <a:moveTo>
                  <a:pt x="278" y="0"/>
                </a:moveTo>
                <a:lnTo>
                  <a:pt x="4584248" y="0"/>
                </a:lnTo>
                <a:lnTo>
                  <a:pt x="4584526" y="5503"/>
                </a:lnTo>
                <a:cubicBezTo>
                  <a:pt x="4584526" y="1271485"/>
                  <a:pt x="3558245" y="2297766"/>
                  <a:pt x="2292263" y="2297766"/>
                </a:cubicBezTo>
                <a:cubicBezTo>
                  <a:pt x="1026281" y="2297766"/>
                  <a:pt x="0" y="1271485"/>
                  <a:pt x="0" y="5503"/>
                </a:cubicBezTo>
                <a:close/>
              </a:path>
            </a:pathLst>
          </a:cu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7" name="Footer Placeholder 4"/>
          <p:cNvSpPr txBox="1">
            <a:spLocks/>
          </p:cNvSpPr>
          <p:nvPr userDrawn="1"/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 hasCustomPrompt="1"/>
          </p:nvPr>
        </p:nvSpPr>
        <p:spPr>
          <a:xfrm>
            <a:off x="302995" y="3383280"/>
            <a:ext cx="11660405" cy="625641"/>
          </a:xfrm>
          <a:prstGeom prst="rect">
            <a:avLst/>
          </a:prstGeom>
        </p:spPr>
        <p:txBody>
          <a:bodyPr vert="horz" lIns="457200" tIns="45720" rIns="45720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b="1" i="0" kern="1200" spc="40" baseline="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marR="0" lvl="0" indent="0" fontAlgn="auto">
              <a:spcAft>
                <a:spcPts val="0"/>
              </a:spcAft>
              <a:buClrTx/>
              <a:buSzTx/>
              <a:buFontTx/>
              <a:tabLst/>
            </a:pPr>
            <a:r>
              <a:rPr lang="en-US" dirty="0"/>
              <a:t>CLICK TO EDIT MASTER TITLE STYLE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923323" y="186061"/>
            <a:ext cx="4376615" cy="627351"/>
          </a:xfrm>
        </p:spPr>
        <p:txBody>
          <a:bodyPr/>
          <a:lstStyle>
            <a:lvl1pPr algn="ctr">
              <a:defRPr sz="2000">
                <a:solidFill>
                  <a:schemeClr val="bg1"/>
                </a:solidFill>
              </a:defRPr>
            </a:lvl1pPr>
            <a:lvl2pPr algn="ctr">
              <a:defRPr sz="1400">
                <a:solidFill>
                  <a:schemeClr val="bg1"/>
                </a:solidFill>
              </a:defRPr>
            </a:lvl2pPr>
            <a:lvl3pPr algn="ctr">
              <a:defRPr>
                <a:solidFill>
                  <a:schemeClr val="bg1"/>
                </a:solidFill>
              </a:defRPr>
            </a:lvl3pPr>
            <a:lvl4pPr algn="ctr"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Section Title Here</a:t>
            </a:r>
          </a:p>
          <a:p>
            <a:pPr lvl="1"/>
            <a:r>
              <a:rPr lang="en-US" dirty="0"/>
              <a:t>1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304801" y="4206240"/>
            <a:ext cx="11658600" cy="424732"/>
          </a:xfrm>
        </p:spPr>
        <p:txBody>
          <a:bodyPr lIns="457200" rIns="457200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kumimoji="0" lang="en-US" sz="2400" b="0" i="0" u="none" strike="noStrike" kern="1200" cap="none" spc="0" normalizeH="0" baseline="0">
                <a:ln>
                  <a:noFill/>
                </a:ln>
                <a:solidFill>
                  <a:srgbClr val="FFFFFF">
                    <a:lumMod val="85000"/>
                    <a:lumOff val="15000"/>
                  </a:srgbClr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85000"/>
                    <a:lumOff val="15000"/>
                  </a:srgbClr>
                </a:solidFill>
                <a:effectLst/>
                <a:uLnTx/>
                <a:uFillTx/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rPr>
              <a:t>Add a short summary sentence here about title/statement above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5737094" y="1007413"/>
            <a:ext cx="792205" cy="1200329"/>
          </a:xfrm>
        </p:spPr>
        <p:txBody>
          <a:bodyPr wrap="none" anchor="ctr"/>
          <a:lstStyle>
            <a:lvl1pPr algn="ctr">
              <a:defRPr kumimoji="0" lang="en-US" sz="8000" b="1" i="0" u="none" strike="noStrike" kern="1200" cap="none" spc="0" normalizeH="0" baseline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641874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ONUT BASE SECTION DIVI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 userDrawn="1"/>
        </p:nvSpPr>
        <p:spPr>
          <a:xfrm>
            <a:off x="2861702" y="157952"/>
            <a:ext cx="6483179" cy="648317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48777" y="2935629"/>
            <a:ext cx="5208335" cy="927824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5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dots"/>
          <p:cNvSpPr>
            <a:spLocks noChangeAspect="1"/>
          </p:cNvSpPr>
          <p:nvPr userDrawn="1"/>
        </p:nvSpPr>
        <p:spPr>
          <a:xfrm>
            <a:off x="3448777" y="745024"/>
            <a:ext cx="5309024" cy="5309025"/>
          </a:xfrm>
          <a:prstGeom prst="ellipse">
            <a:avLst/>
          </a:prstGeom>
          <a:noFill/>
          <a:ln w="184150" cap="rnd" cmpd="sng" algn="ctr">
            <a:solidFill>
              <a:schemeClr val="accent4"/>
            </a:solidFill>
            <a:prstDash val="sysDot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63763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Quote dark option FLUSH LEFT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marL="231775" indent="-231775" algn="l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marL="109538" indent="0" algn="l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 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326628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 dark option CENTERED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algn="ctr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algn="ctr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3031631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Quote dark option FLUSH LEF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marL="231775" indent="-231775" algn="l">
              <a:spcBef>
                <a:spcPts val="0"/>
              </a:spcBef>
              <a:defRPr sz="3600" b="0" baseline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</a:defRPr>
            </a:lvl1pPr>
            <a:lvl2pPr marL="109538" indent="0" algn="l">
              <a:spcBef>
                <a:spcPts val="0"/>
              </a:spcBef>
              <a:defRPr sz="3600" b="1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 BOLD</a:t>
            </a:r>
          </a:p>
        </p:txBody>
      </p:sp>
      <p:sp>
        <p:nvSpPr>
          <p:cNvPr id="7" name="Freeform: Shape 6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865562" y="5276808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 b="0">
                <a:solidFill>
                  <a:schemeClr val="bg1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</p:spTree>
    <p:extLst>
      <p:ext uri="{BB962C8B-B14F-4D97-AF65-F5344CB8AC3E}">
        <p14:creationId xmlns:p14="http://schemas.microsoft.com/office/powerpoint/2010/main" val="2075739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 light option CENT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 userDrawn="1"/>
        </p:nvSpPr>
        <p:spPr>
          <a:xfrm>
            <a:off x="5648960" y="419100"/>
            <a:ext cx="89408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dirty="0">
                <a:solidFill>
                  <a:schemeClr val="accent4"/>
                </a:solidFill>
                <a:latin typeface="Arial Black" panose="020B0A04020102020204" pitchFamily="34" charset="0"/>
              </a:rPr>
              <a:t>“</a:t>
            </a:r>
            <a:endParaRPr lang="en-US" sz="2800" dirty="0">
              <a:solidFill>
                <a:schemeClr val="accent4"/>
              </a:solidFill>
            </a:endParaRPr>
          </a:p>
        </p:txBody>
      </p:sp>
      <p:sp>
        <p:nvSpPr>
          <p:cNvPr id="5" name="Text Placeholder 2"/>
          <p:cNvSpPr>
            <a:spLocks noGrp="1"/>
          </p:cNvSpPr>
          <p:nvPr>
            <p:ph type="body" sz="quarter" idx="14" hasCustomPrompt="1"/>
          </p:nvPr>
        </p:nvSpPr>
        <p:spPr>
          <a:xfrm>
            <a:off x="3408362" y="5335071"/>
            <a:ext cx="8097838" cy="369332"/>
          </a:xfrm>
        </p:spPr>
        <p:txBody>
          <a:bodyPr/>
          <a:lstStyle>
            <a:lvl1pPr algn="r">
              <a:spcBef>
                <a:spcPts val="0"/>
              </a:spcBef>
              <a:defRPr sz="2000">
                <a:solidFill>
                  <a:schemeClr val="tx2"/>
                </a:solidFill>
              </a:defRPr>
            </a:lvl1pPr>
            <a:lvl2pPr algn="r">
              <a:defRPr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—Name and Company/Source goes here</a:t>
            </a:r>
          </a:p>
        </p:txBody>
      </p:sp>
      <p:sp>
        <p:nvSpPr>
          <p:cNvPr id="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04800" y="2884235"/>
            <a:ext cx="11658600" cy="1089529"/>
          </a:xfrm>
        </p:spPr>
        <p:txBody>
          <a:bodyPr anchor="ctr"/>
          <a:lstStyle>
            <a:lvl1pPr algn="ctr">
              <a:spcBef>
                <a:spcPts val="0"/>
              </a:spcBef>
              <a:defRPr sz="36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36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</a:lstStyle>
          <a:p>
            <a:pPr lvl="0"/>
            <a:r>
              <a:rPr lang="en-US" dirty="0"/>
              <a:t>“QUOTATION.”</a:t>
            </a:r>
          </a:p>
          <a:p>
            <a:pPr lvl="1"/>
            <a:r>
              <a:rPr lang="en-US" dirty="0"/>
              <a:t>BOLD</a:t>
            </a:r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2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ark Callout with small Non-bulleted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04800" y="2597273"/>
            <a:ext cx="4868985" cy="1643527"/>
          </a:xfrm>
        </p:spPr>
        <p:txBody>
          <a:bodyPr wrap="square" lIns="91440" rIns="91440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2800" b="0" kern="1200" spc="0" baseline="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0" y="419100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357295"/>
          </a:xfrm>
          <a:prstGeom prst="rect">
            <a:avLst/>
          </a:prstGeom>
        </p:spPr>
        <p:txBody>
          <a:bodyPr lIns="146304" tIns="420624" rIns="146304" anchor="t" anchorCtr="0"/>
          <a:lstStyle>
            <a:lvl1pPr algn="ctr"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6096000" y="2599498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6096000" y="4779896"/>
            <a:ext cx="5671764" cy="1843069"/>
          </a:xfrm>
        </p:spPr>
        <p:txBody>
          <a:bodyPr/>
          <a:lstStyle>
            <a:lvl1pPr marL="0" indent="0" algn="l">
              <a:buNone/>
              <a:defRPr sz="22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1pPr>
            <a:lvl2pPr marL="0" indent="0" algn="l">
              <a:buNone/>
              <a:defRPr sz="20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2pPr>
            <a:lvl3pPr marL="0" indent="0" algn="l">
              <a:buNone/>
              <a:defRPr sz="18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3pPr>
            <a:lvl4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4pPr>
            <a:lvl5pPr marL="0" indent="0" algn="l">
              <a:buNone/>
              <a:defRPr sz="160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00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/>
          <p:cNvSpPr/>
          <p:nvPr userDrawn="1"/>
        </p:nvSpPr>
        <p:spPr>
          <a:xfrm>
            <a:off x="129521" y="0"/>
            <a:ext cx="4741280" cy="2353474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04800" y="2472751"/>
            <a:ext cx="4566001" cy="1643527"/>
          </a:xfrm>
        </p:spPr>
        <p:txBody>
          <a:bodyPr wrap="square" lIns="91440" rIns="91440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2800" b="0" kern="1200" spc="0" baseline="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0" y="419100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50600" y="6484937"/>
            <a:ext cx="42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AE1514C-5E56-4738-A1FF-4B1CFD2A3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926336"/>
          </a:xfrm>
          <a:prstGeom prst="rect">
            <a:avLst/>
          </a:prstGeom>
        </p:spPr>
        <p:txBody>
          <a:bodyPr lIns="146304" tIns="420624" rIns="146304" anchor="t" anchorCtr="0"/>
          <a:lstStyle>
            <a:lvl1pPr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6096000" y="2697329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6096000" y="4975558"/>
            <a:ext cx="5671764" cy="1705723"/>
          </a:xfrm>
        </p:spPr>
        <p:txBody>
          <a:bodyPr/>
          <a:lstStyle>
            <a:lvl1pPr marL="0" indent="0" algn="l">
              <a:buNone/>
              <a:defRPr sz="2200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67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07407E-6 L 0.03178 0.00047 " pathEditMode="relative" rAng="0" ptsTypes="AA">
                                      <p:cBhvr>
                                        <p:cTn id="9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9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build="p">
        <p:tmplLst>
          <p:tmpl lvl="1">
            <p:tnLst>
              <p:par>
                <p:cTn presetID="63" presetClass="path" presetSubtype="0" accel="50000" decel="50000" fill="hold" nodeType="withEffect">
                  <p:stCondLst>
                    <p:cond delay="0"/>
                  </p:stCondLst>
                  <p:childTnLst>
                    <p:animMotion origin="layout" path="M -4.375E-6 -4.07407E-6 L 0.03178 0.00047 " pathEditMode="relative" rAng="0" ptsTypes="AA">
                      <p:cBhvr>
                        <p:cTn dur="750" fill="hold"/>
                        <p:tgtEl>
                          <p:spTgt spid="4"/>
                        </p:tgtEl>
                        <p:attrNameLst>
                          <p:attrName>ppt_x</p:attrName>
                          <p:attrName>ppt_y</p:attrName>
                        </p:attrNameLst>
                      </p:cBhvr>
                      <p:rCtr x="1589" y="23"/>
                    </p:animMotion>
                  </p:childTnLst>
                </p:cTn>
              </p:par>
            </p:tnLst>
          </p:tmpl>
        </p:tmplLst>
      </p:bldP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/>
          <p:cNvSpPr/>
          <p:nvPr userDrawn="1"/>
        </p:nvSpPr>
        <p:spPr>
          <a:xfrm>
            <a:off x="129521" y="0"/>
            <a:ext cx="4741280" cy="2353474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096000" y="431800"/>
            <a:ext cx="5371038" cy="1830245"/>
          </a:xfrm>
        </p:spPr>
        <p:txBody>
          <a:bodyPr wrap="square" lIns="146304" rIns="146304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293687" y="3436331"/>
            <a:ext cx="2286000" cy="1802032"/>
          </a:xfrm>
        </p:spPr>
        <p:txBody>
          <a:bodyPr lIns="182880" tIns="146304" rIns="182880"/>
          <a:lstStyle>
            <a:lvl1pPr marL="0" indent="0" algn="l">
              <a:buNone/>
              <a:defRPr sz="1600" b="1">
                <a:latin typeface="+mn-lt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>
                <a:latin typeface="+mn-lt"/>
              </a:defRPr>
            </a:lvl3pPr>
            <a:lvl4pPr marL="0" indent="0" algn="l">
              <a:buNone/>
              <a:defRPr sz="1100">
                <a:latin typeface="+mn-lt"/>
              </a:defRPr>
            </a:lvl4pPr>
            <a:lvl5pPr marL="0" indent="0" algn="l">
              <a:buNone/>
              <a:defRPr sz="11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555244" y="0"/>
            <a:ext cx="4083304" cy="1926336"/>
          </a:xfrm>
          <a:prstGeom prst="rect">
            <a:avLst/>
          </a:prstGeom>
        </p:spPr>
        <p:txBody>
          <a:bodyPr lIns="146304" tIns="420624" rIns="146304" anchor="t" anchorCtr="0"/>
          <a:lstStyle>
            <a:lvl1pPr>
              <a:defRPr lang="en-US" sz="3200" b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266101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502834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sz="1400" b="0">
                <a:solidFill>
                  <a:schemeClr val="tx1"/>
                </a:solidFill>
                <a:latin typeface="+mn-lt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7395677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9763006" y="3436331"/>
            <a:ext cx="2286000" cy="1802032"/>
          </a:xfrm>
        </p:spPr>
        <p:txBody>
          <a:bodyPr lIns="182880" tIns="146304" rIns="91440"/>
          <a:lstStyle>
            <a:lvl1pPr marL="0" indent="0" algn="l">
              <a:buNone/>
              <a:defRPr lang="en-US" sz="1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>
              <a:buNone/>
              <a:defRPr lang="en-US" sz="14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>
              <a:buNone/>
              <a:defRPr sz="1200" b="0">
                <a:latin typeface="+mn-lt"/>
              </a:defRPr>
            </a:lvl3pPr>
            <a:lvl4pPr marL="0" indent="0" algn="l">
              <a:buNone/>
              <a:defRPr sz="1100" b="0">
                <a:latin typeface="+mn-lt"/>
              </a:defRPr>
            </a:lvl4pPr>
            <a:lvl5pPr marL="0" indent="0" algn="l">
              <a:buNone/>
              <a:defRPr sz="1100" b="0">
                <a:latin typeface="+mn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0" lvl="1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3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80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>
        <p:tmplLst>
          <p:tmpl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2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0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1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1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15" grpId="0">
        <p:tmplLst>
          <p:tmpl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,  5 Pillars smal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12143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598127"/>
            <a:ext cx="3714704" cy="2524794"/>
          </a:xfrm>
        </p:spPr>
        <p:txBody>
          <a:bodyPr lIns="91440" rIns="91440"/>
          <a:lstStyle>
            <a:lvl1pPr algn="ctr">
              <a:spcAft>
                <a:spcPts val="3000"/>
              </a:spcAft>
              <a:defRPr sz="24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4168631" y="2598127"/>
            <a:ext cx="3840480" cy="2524794"/>
          </a:xfrm>
        </p:spPr>
        <p:txBody>
          <a:bodyPr lIns="91440" rIns="91440"/>
          <a:lstStyle>
            <a:lvl1pPr algn="ctr">
              <a:defRPr lang="en-US" sz="2400" kern="120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5"/>
          </p:nvPr>
        </p:nvSpPr>
        <p:spPr>
          <a:xfrm>
            <a:off x="8158238" y="2598127"/>
            <a:ext cx="3773077" cy="2524794"/>
          </a:xfrm>
        </p:spPr>
        <p:txBody>
          <a:bodyPr lIns="91440" rIns="91440"/>
          <a:lstStyle>
            <a:lvl1pPr algn="ctr">
              <a:defRPr lang="en-US" sz="2400" kern="1200" dirty="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lang="en-US" sz="2000" kern="1200" dirty="0">
                <a:solidFill>
                  <a:schemeClr val="tx1"/>
                </a:solidFill>
                <a:latin typeface="Segoe UI Semilight" panose="020B0402040204020203" pitchFamily="34" charset="0"/>
                <a:ea typeface="+mn-ea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Second level</a:t>
            </a:r>
          </a:p>
          <a:p>
            <a:pPr marL="0" lvl="2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Third level</a:t>
            </a:r>
          </a:p>
          <a:p>
            <a:pPr marL="0" lvl="3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Fourth level</a:t>
            </a:r>
          </a:p>
          <a:p>
            <a:pPr marL="0" lvl="4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3000"/>
              </a:spcAft>
              <a:buFont typeface="Arial" panose="020B0604020202020204" pitchFamily="34" charset="0"/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: Shape 10"/>
          <p:cNvSpPr/>
          <p:nvPr userDrawn="1"/>
        </p:nvSpPr>
        <p:spPr>
          <a:xfrm>
            <a:off x="129521" y="0"/>
            <a:ext cx="2749481" cy="1364786"/>
          </a:xfrm>
          <a:custGeom>
            <a:avLst/>
            <a:gdLst>
              <a:gd name="connsiteX0" fmla="*/ 0 w 4741280"/>
              <a:gd name="connsiteY0" fmla="*/ 0 h 2353474"/>
              <a:gd name="connsiteX1" fmla="*/ 4741280 w 4741280"/>
              <a:gd name="connsiteY1" fmla="*/ 0 h 2353474"/>
              <a:gd name="connsiteX2" fmla="*/ 4729949 w 4741280"/>
              <a:gd name="connsiteY2" fmla="*/ 224399 h 2353474"/>
              <a:gd name="connsiteX3" fmla="*/ 2370640 w 4741280"/>
              <a:gd name="connsiteY3" fmla="*/ 2353474 h 2353474"/>
              <a:gd name="connsiteX4" fmla="*/ 11331 w 4741280"/>
              <a:gd name="connsiteY4" fmla="*/ 224399 h 2353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41280" h="2353474">
                <a:moveTo>
                  <a:pt x="0" y="0"/>
                </a:moveTo>
                <a:lnTo>
                  <a:pt x="4741280" y="0"/>
                </a:lnTo>
                <a:lnTo>
                  <a:pt x="4729949" y="224399"/>
                </a:lnTo>
                <a:cubicBezTo>
                  <a:pt x="4608502" y="1420269"/>
                  <a:pt x="3598552" y="2353474"/>
                  <a:pt x="2370640" y="2353474"/>
                </a:cubicBezTo>
                <a:cubicBezTo>
                  <a:pt x="1142728" y="2353474"/>
                  <a:pt x="132779" y="1420269"/>
                  <a:pt x="11331" y="2243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16322" y="339408"/>
            <a:ext cx="2375877" cy="535531"/>
          </a:xfrm>
        </p:spPr>
        <p:txBody>
          <a:bodyPr/>
          <a:lstStyle>
            <a:lvl1pPr algn="ctr">
              <a:defRPr lang="en-US" sz="3200" b="0" i="0" kern="1200" spc="60" baseline="0" dirty="0">
                <a:solidFill>
                  <a:schemeClr val="bg1"/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2879003" y="419100"/>
            <a:ext cx="9084398" cy="13700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865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 5 Pillars smal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12143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658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4"/>
          </p:nvPr>
        </p:nvSpPr>
        <p:spPr>
          <a:xfrm>
            <a:off x="2483635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5"/>
          </p:nvPr>
        </p:nvSpPr>
        <p:spPr>
          <a:xfrm>
            <a:off x="4898612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6"/>
          </p:nvPr>
        </p:nvSpPr>
        <p:spPr>
          <a:xfrm>
            <a:off x="7313589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idx="17"/>
          </p:nvPr>
        </p:nvSpPr>
        <p:spPr>
          <a:xfrm>
            <a:off x="9728566" y="3493674"/>
            <a:ext cx="2377440" cy="2226763"/>
          </a:xfrm>
        </p:spPr>
        <p:txBody>
          <a:bodyPr lIns="146304" rIns="146304"/>
          <a:lstStyle>
            <a:lvl1pPr algn="ctr">
              <a:defRPr sz="2200">
                <a:gradFill>
                  <a:gsLst>
                    <a:gs pos="15000">
                      <a:schemeClr val="tx2"/>
                    </a:gs>
                    <a:gs pos="47000">
                      <a:schemeClr val="tx2"/>
                    </a:gs>
                  </a:gsLst>
                  <a:lin ang="5400000" scaled="1"/>
                </a:gra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/>
          <p:cNvSpPr/>
          <p:nvPr userDrawn="1"/>
        </p:nvSpPr>
        <p:spPr>
          <a:xfrm>
            <a:off x="297258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 userDrawn="1"/>
        </p:nvSpPr>
        <p:spPr>
          <a:xfrm>
            <a:off x="2712235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 userDrawn="1"/>
        </p:nvSpPr>
        <p:spPr>
          <a:xfrm>
            <a:off x="7542189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9957166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 userDrawn="1"/>
        </p:nvSpPr>
        <p:spPr>
          <a:xfrm>
            <a:off x="5127212" y="3382066"/>
            <a:ext cx="1920240" cy="1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70361"/>
            <a:ext cx="12192000" cy="535531"/>
          </a:xfrm>
        </p:spPr>
        <p:txBody>
          <a:bodyPr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32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title style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8" hasCustomPrompt="1"/>
          </p:nvPr>
        </p:nvSpPr>
        <p:spPr>
          <a:xfrm>
            <a:off x="68658" y="2577396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9" hasCustomPrompt="1"/>
          </p:nvPr>
        </p:nvSpPr>
        <p:spPr>
          <a:xfrm>
            <a:off x="2483635" y="2577396"/>
            <a:ext cx="2377440" cy="840230"/>
          </a:xfrm>
        </p:spPr>
        <p:txBody>
          <a:bodyPr lIns="146304" rIns="146304"/>
          <a:lstStyle>
            <a:lvl1pPr algn="ctr">
              <a:defRPr lang="en-US" sz="5400" b="1" kern="12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#</a:t>
            </a:r>
          </a:p>
        </p:txBody>
      </p:sp>
      <p:sp>
        <p:nvSpPr>
          <p:cNvPr id="19" name="Content Placeholder 2"/>
          <p:cNvSpPr>
            <a:spLocks noGrp="1"/>
          </p:cNvSpPr>
          <p:nvPr>
            <p:ph idx="20" hasCustomPrompt="1"/>
          </p:nvPr>
        </p:nvSpPr>
        <p:spPr>
          <a:xfrm>
            <a:off x="4898612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  <p:sp>
        <p:nvSpPr>
          <p:cNvPr id="20" name="Content Placeholder 2"/>
          <p:cNvSpPr>
            <a:spLocks noGrp="1"/>
          </p:cNvSpPr>
          <p:nvPr>
            <p:ph idx="21" hasCustomPrompt="1"/>
          </p:nvPr>
        </p:nvSpPr>
        <p:spPr>
          <a:xfrm>
            <a:off x="7313589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  <p:sp>
        <p:nvSpPr>
          <p:cNvPr id="21" name="Content Placeholder 2"/>
          <p:cNvSpPr>
            <a:spLocks noGrp="1"/>
          </p:cNvSpPr>
          <p:nvPr>
            <p:ph idx="22" hasCustomPrompt="1"/>
          </p:nvPr>
        </p:nvSpPr>
        <p:spPr>
          <a:xfrm>
            <a:off x="9728566" y="2577396"/>
            <a:ext cx="2377440" cy="840230"/>
          </a:xfrm>
        </p:spPr>
        <p:txBody>
          <a:bodyPr vert="horz" wrap="square" lIns="146304" tIns="45720" rIns="146304" bIns="45720" rtlCol="0">
            <a:spAutoFit/>
          </a:bodyPr>
          <a:lstStyle>
            <a:lvl1pPr algn="ctr">
              <a:defRPr lang="en-US" sz="5400" dirty="0">
                <a:solidFill>
                  <a:schemeClr val="tx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lvl="0" algn="ctr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24911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11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12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25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26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1" fill="hold">
                          <p:stCondLst>
                            <p:cond delay="indefinite"/>
                          </p:stCondLst>
                          <p:childTnLst>
                            <p:par>
                              <p:cTn id="3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3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39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40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1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53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5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5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7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8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3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32000">
                                          <p:cBhvr additive="base">
                                            <p:cTn id="67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32000">
                                          <p:cBhvr additive="base">
                                            <p:cTn id="68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3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7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9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0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1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2" grpId="0" animBg="1"/>
          <p:bldP spid="13" grpId="0" animBg="1"/>
          <p:bldP spid="14" grpId="0" animBg="1"/>
          <p:bldP spid="15" grpId="0" animBg="1"/>
          <p:bldP spid="16" grpId="0" animBg="1"/>
          <p:bldP spid="17" grpId="0" uiExpand="1" build="p">
            <p:tmplLst>
              <p:tmpl lvl="1"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8" grpId="0" uiExpand="1" build="p">
            <p:tmplLst>
              <p:tmpl lvl="1"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9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0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1" grpId="0">
            <p:tmplLst>
              <p:tmpl>
                <p:tnLst>
                  <p:par>
                    <p:cTn presetID="2" presetClass="entr" presetSubtype="1" fill="hold" nodeType="withEffect" p14:presetBounceEnd="32000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 p14:bounceEnd="32000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75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750" fill="hold"/>
                                            <p:tgtEl>
                                              <p:spTgt spid="17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7" fill="hold">
                          <p:stCondLst>
                            <p:cond delay="indefinite"/>
                          </p:stCondLst>
                          <p:childTnLst>
                            <p:par>
                              <p:cTn id="1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9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75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750" fill="hold"/>
                                            <p:tgtEl>
                                              <p:spTgt spid="18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9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0" dur="75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1" fill="hold">
                          <p:stCondLst>
                            <p:cond delay="indefinite"/>
                          </p:stCondLst>
                          <p:childTnLst>
                            <p:par>
                              <p:cTn id="3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3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75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75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75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75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1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3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5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7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8" dur="75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9" fill="hold">
                          <p:stCondLst>
                            <p:cond delay="indefinite"/>
                          </p:stCondLst>
                          <p:childTnLst>
                            <p:par>
                              <p:cTn id="6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1" presetID="2" presetClass="entr" presetSubtype="4" decel="10000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75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4" decel="10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750" fill="hold"/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3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3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7" grpId="0" uiExpand="1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9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0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1" grpId="0">
            <p:tmplLst>
              <p:tmpl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2" grpId="0" animBg="1"/>
          <p:bldP spid="13" grpId="0" animBg="1"/>
          <p:bldP spid="14" grpId="0" animBg="1"/>
          <p:bldP spid="15" grpId="0" animBg="1"/>
          <p:bldP spid="16" grpId="0" animBg="1"/>
          <p:bldP spid="17" grpId="0" uiExpand="1" build="p">
            <p:tmplLst>
              <p:tmpl lvl="1"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7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7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8" grpId="0" uiExpand="1" build="p">
            <p:tmplLst>
              <p:tmpl lvl="1"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2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3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4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  <p:tmpl lvl="5">
                <p:tnLst>
                  <p:par>
                    <p:cTn presetID="2" presetClass="entr" presetSubtype="4" decel="100000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8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8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1+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19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19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19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0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0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20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  <p:bldP spid="21" grpId="0">
            <p:tmplLst>
              <p:tmpl>
                <p:tnLst>
                  <p:par>
                    <p:cTn presetID="2" presetClass="entr" presetSubtype="1" fill="hold" nodeType="withEffect">
                      <p:stCondLst>
                        <p:cond delay="0"/>
                      </p:stCondLst>
                      <p:childTnLst>
                        <p:set>
                          <p:cBhvr>
                            <p:cTn dur="1" fill="hold">
                              <p:stCondLst>
                                <p:cond delay="0"/>
                              </p:stCondLst>
                            </p:cTn>
                            <p:tgtEl>
                              <p:spTgt spid="21"/>
                            </p:tgtEl>
                            <p:attrNameLst>
                              <p:attrName>style.visibility</p:attrName>
                            </p:attrNameLst>
                          </p:cBhvr>
                          <p:to>
                            <p:strVal val="visible"/>
                          </p:to>
                        </p:set>
                        <p:anim calcmode="lin" valueType="num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ppt_x</p:attrName>
                            </p:attrNameLst>
                          </p:cBhvr>
                          <p:tavLst>
                            <p:tav tm="0">
                              <p:val>
                                <p:strVal val="#ppt_x"/>
                              </p:val>
                            </p:tav>
                            <p:tav tm="100000">
                              <p:val>
                                <p:strVal val="#ppt_x"/>
                              </p:val>
                            </p:tav>
                          </p:tavLst>
                        </p:anim>
                        <p:anim calcmode="lin" valueType="num">
                          <p:cBhvr additive="base">
                            <p:cTn dur="750" fill="hold"/>
                            <p:tgtEl>
                              <p:spTgt spid="21"/>
                            </p:tgtEl>
                            <p:attrNameLst>
                              <p:attrName>ppt_y</p:attrName>
                            </p:attrNameLst>
                          </p:cBhvr>
                          <p:tavLst>
                            <p:tav tm="0">
                              <p:val>
                                <p:strVal val="0-#ppt_h/2"/>
                              </p:val>
                            </p:tav>
                            <p:tav tm="100000">
                              <p:val>
                                <p:strVal val="#ppt_y"/>
                              </p:val>
                            </p:tav>
                          </p:tavLst>
                        </p:anim>
                      </p:childTnLst>
                    </p:cTn>
                  </p:par>
                </p:tnLst>
              </p:tmpl>
            </p:tmplLst>
          </p:bldP>
        </p:bldLst>
      </p:timing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 dirty="0"/>
              <a:t>Click icon to add pictures or go online at…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8050"/>
            <a:ext cx="6129304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096000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193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837561" y="6484937"/>
            <a:ext cx="3877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5AE1514C-5E56-4738-A1FF-4B1CFD2A3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9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9000"/>
            <a:ext cx="6096000" cy="2594043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spcAft>
                <a:spcPts val="600"/>
              </a:spcAft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096000" cy="548957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Slide Number Placeholder 7"/>
          <p:cNvSpPr txBox="1">
            <a:spLocks/>
          </p:cNvSpPr>
          <p:nvPr userDrawn="1"/>
        </p:nvSpPr>
        <p:spPr>
          <a:xfrm>
            <a:off x="10343911" y="6498718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97E989-D798-4C62-8E93-3D2D613C2488}" type="slidenum">
              <a:rPr lang="en-US" smtClean="0">
                <a:solidFill>
                  <a:schemeClr val="bg1"/>
                </a:solidFill>
              </a:rPr>
              <a:pPr/>
              <a:t>‹#›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957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50-50 Right Phot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6129304" y="0"/>
            <a:ext cx="6062696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3600" b="1" cap="none" baseline="0">
                <a:solidFill>
                  <a:srgbClr val="FFC000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3429000"/>
            <a:ext cx="6129304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0" y="1554163"/>
            <a:ext cx="612930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233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-1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094443" y="3425619"/>
            <a:ext cx="6097555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6094443" y="1554163"/>
            <a:ext cx="6097556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8" hasCustomPrompt="1"/>
          </p:nvPr>
        </p:nvSpPr>
        <p:spPr>
          <a:xfrm>
            <a:off x="77433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01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>
            <a:off x="0" y="0"/>
            <a:ext cx="6094444" cy="6856100"/>
          </a:xfrm>
          <a:blipFill>
            <a:blip r:embed="rId2"/>
            <a:srcRect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180534" y="3429000"/>
            <a:ext cx="6011466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solidFill>
                  <a:schemeClr val="tx2"/>
                </a:soli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6180534" y="1554163"/>
            <a:ext cx="5791200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algn="ctr"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8" hasCustomPrompt="1"/>
          </p:nvPr>
        </p:nvSpPr>
        <p:spPr>
          <a:xfrm>
            <a:off x="77433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2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61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0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138266" y="3457545"/>
            <a:ext cx="6053733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solidFill>
                  <a:schemeClr val="tx2"/>
                </a:soli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6138267" y="1554164"/>
            <a:ext cx="587573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dirty="0"/>
              <a:t>50/50 photo layout</a:t>
            </a:r>
          </a:p>
        </p:txBody>
      </p:sp>
      <p:sp>
        <p:nvSpPr>
          <p:cNvPr id="9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8845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 bwMode="ltGray">
          <a:xfrm flipH="1">
            <a:off x="-1" y="0"/>
            <a:ext cx="6094444" cy="6856100"/>
          </a:xfrm>
          <a:blipFill>
            <a:blip r:embed="rId2"/>
            <a:stretch>
              <a:fillRect/>
            </a:stretch>
          </a:blipFill>
        </p:spPr>
        <p:txBody>
          <a:bodyPr tIns="548640" anchor="ctr" anchorCtr="0">
            <a:noAutofit/>
          </a:bodyPr>
          <a:lstStyle>
            <a:lvl1pPr marL="0" indent="0" algn="ctr">
              <a:buNone/>
              <a:defRPr sz="1568" b="1" cap="none" baseline="0">
                <a:gradFill>
                  <a:gsLst>
                    <a:gs pos="0">
                      <a:srgbClr val="FFFFFF"/>
                    </a:gs>
                    <a:gs pos="27000">
                      <a:srgbClr val="FFFFFF"/>
                    </a:gs>
                  </a:gsLst>
                  <a:lin ang="5400000" scaled="0"/>
                </a:gra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6096000" y="2356398"/>
            <a:ext cx="6096000" cy="2145203"/>
          </a:xfrm>
        </p:spPr>
        <p:txBody>
          <a:bodyPr anchor="ctr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6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spcBef>
                <a:spcPts val="0"/>
              </a:spcBef>
              <a:spcAft>
                <a:spcPts val="600"/>
              </a:spcAft>
              <a:defRPr sz="2800"/>
            </a:lvl2pPr>
            <a:lvl3pPr algn="ctr">
              <a:spcBef>
                <a:spcPts val="0"/>
              </a:spcBef>
              <a:spcAft>
                <a:spcPts val="600"/>
              </a:spcAft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spcBef>
                <a:spcPts val="0"/>
              </a:spcBef>
              <a:spcAft>
                <a:spcPts val="600"/>
              </a:spcAft>
              <a:defRPr sz="2000" b="1"/>
            </a:lvl4pPr>
            <a:lvl5pPr algn="ctr">
              <a:spcBef>
                <a:spcPts val="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0548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50-50 Left Photo Layout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0413" cy="6858000"/>
          </a:xfrm>
          <a:blipFill>
            <a:blip r:embed="rId2"/>
            <a:stretch>
              <a:fillRect/>
            </a:stretch>
          </a:blipFill>
        </p:spPr>
        <p:txBody>
          <a:bodyPr anchor="ctr" anchorCtr="0">
            <a:noAutofit/>
          </a:bodyPr>
          <a:lstStyle>
            <a:lvl1pPr algn="r">
              <a:defRPr baseline="0"/>
            </a:lvl1pPr>
          </a:lstStyle>
          <a:p>
            <a:r>
              <a:rPr lang="en-US" dirty="0"/>
              <a:t>Full Bleed Picture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8" hasCustomPrompt="1"/>
          </p:nvPr>
        </p:nvSpPr>
        <p:spPr>
          <a:xfrm>
            <a:off x="1875949" y="419100"/>
            <a:ext cx="2377440" cy="840230"/>
          </a:xfrm>
        </p:spPr>
        <p:txBody>
          <a:bodyPr lIns="146304" rIns="146304"/>
          <a:lstStyle>
            <a:lvl1pPr marL="0" algn="ctr" defTabSz="914400" rtl="0" eaLnBrk="1" latinLnBrk="0" hangingPunct="1">
              <a:defRPr lang="en-US" sz="5400" kern="1200" dirty="0">
                <a:solidFill>
                  <a:schemeClr val="accent4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  <a:lvl2pPr algn="ctr">
              <a:defRPr sz="2200">
                <a:solidFill>
                  <a:schemeClr val="tx1">
                    <a:lumMod val="75000"/>
                    <a:lumOff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 algn="ctr">
              <a:defRPr sz="1800"/>
            </a:lvl3pPr>
            <a:lvl4pPr algn="ctr">
              <a:defRPr sz="1800">
                <a:latin typeface="+mn-lt"/>
              </a:defRPr>
            </a:lvl4pPr>
            <a:lvl5pPr algn="ctr">
              <a:defRPr sz="1600">
                <a:latin typeface="+mn-lt"/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304800" y="3429000"/>
            <a:ext cx="5960269" cy="2754087"/>
          </a:xfrm>
        </p:spPr>
        <p:txBody>
          <a:bodyPr anchor="t" anchorCtr="0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3000"/>
              </a:spcAft>
              <a:buNone/>
              <a:defRPr lang="en-US" sz="3600" b="0" i="0" kern="1200" spc="0" baseline="0" dirty="0">
                <a:gradFill>
                  <a:gsLst>
                    <a:gs pos="0">
                      <a:schemeClr val="tx2"/>
                    </a:gs>
                    <a:gs pos="100000">
                      <a:schemeClr val="tx2"/>
                    </a:gs>
                  </a:gsLst>
                  <a:lin ang="5400000" scaled="1"/>
                </a:gradFill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defRPr>
            </a:lvl1pPr>
            <a:lvl2pPr algn="ctr">
              <a:defRPr sz="2800"/>
            </a:lvl2pPr>
            <a:lvl3pPr algn="ctr">
              <a:defRPr lang="en-US" sz="2400" b="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algn="ctr">
              <a:defRPr sz="2000" b="1"/>
            </a:lvl4pPr>
            <a:lvl5pPr algn="ctr"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304800" y="1554164"/>
            <a:ext cx="5875734" cy="535531"/>
          </a:xfrm>
        </p:spPr>
        <p:txBody>
          <a:bodyPr/>
          <a:lstStyle>
            <a:lvl1pPr algn="ctr">
              <a:defRPr sz="3600" b="0">
                <a:latin typeface="+mj-lt"/>
              </a:defRPr>
            </a:lvl1pPr>
            <a:lvl2pPr marL="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US" sz="3200" b="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n-ea"/>
                <a:cs typeface="+mn-cs"/>
              </a:defRPr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marL="0" lvl="1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</a:pPr>
            <a:r>
              <a:rPr lang="en-US" dirty="0"/>
              <a:t>Headline</a:t>
            </a:r>
          </a:p>
        </p:txBody>
      </p:sp>
      <p:sp>
        <p:nvSpPr>
          <p:cNvPr id="13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1402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29748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69240" y="3367878"/>
            <a:ext cx="5192775" cy="1830245"/>
          </a:xfrm>
        </p:spPr>
        <p:txBody>
          <a:bodyPr wrap="square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250">
                      <a:schemeClr val="tx2"/>
                    </a:gs>
                    <a:gs pos="99000">
                      <a:schemeClr val="tx2"/>
                    </a:gs>
                  </a:gsLst>
                  <a:lin ang="5400000" scaled="0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253316" y="3503950"/>
            <a:ext cx="5671764" cy="1705723"/>
          </a:xfrm>
        </p:spPr>
        <p:txBody>
          <a:bodyPr/>
          <a:lstStyle>
            <a:lvl1pPr marL="0" indent="0" algn="l">
              <a:buNone/>
              <a:defRPr sz="1961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2974848"/>
          </a:xfrm>
          <a:blipFill>
            <a:blip r:embed="rId2"/>
            <a:srcRect/>
            <a:stretch>
              <a:fillRect t="-65721" r="-4798" b="-46455"/>
            </a:stretch>
          </a:blipFill>
        </p:spPr>
        <p:txBody>
          <a:bodyPr anchor="ctr" anchorCtr="0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1981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 noChangeAspect="1"/>
          </p:cNvSpPr>
          <p:nvPr>
            <p:ph type="pic" sz="quarter" idx="14"/>
          </p:nvPr>
        </p:nvSpPr>
        <p:spPr>
          <a:xfrm>
            <a:off x="0" y="0"/>
            <a:ext cx="12192000" cy="6858000"/>
          </a:xfrm>
        </p:spPr>
        <p:txBody>
          <a:bodyPr lIns="91440">
            <a:noAutofit/>
          </a:bodyPr>
          <a:lstStyle>
            <a:lvl1pPr algn="ctr">
              <a:defRPr/>
            </a:lvl1pPr>
          </a:lstStyle>
          <a:p>
            <a:r>
              <a:rPr lang="en-US" baseline="0"/>
              <a:t>Click icon to add picture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66652" y="2567613"/>
            <a:ext cx="8804365" cy="1403495"/>
          </a:xfrm>
          <a:prstGeom prst="rect">
            <a:avLst/>
          </a:prstGeom>
        </p:spPr>
        <p:txBody>
          <a:bodyPr/>
          <a:lstStyle>
            <a:lvl1pPr algn="l">
              <a:defRPr lang="en-US" sz="8800" b="1" i="0" kern="1200" spc="1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rgbClr val="FFFFFF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1581150" y="3971108"/>
            <a:ext cx="9461500" cy="757130"/>
          </a:xfrm>
        </p:spPr>
        <p:txBody>
          <a:bodyPr/>
          <a:lstStyle>
            <a:lvl1pPr algn="l">
              <a:defRPr lang="en-US" sz="4800" b="1" i="0" kern="1200" spc="300" dirty="0" smtClean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rgbClr val="FFFFFF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dirty="0"/>
              <a:t>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4073567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sz="quarter" idx="13"/>
          </p:nvPr>
        </p:nvSpPr>
        <p:spPr>
          <a:xfrm>
            <a:off x="0" y="0"/>
            <a:ext cx="12066954" cy="6858000"/>
          </a:xfrm>
        </p:spPr>
        <p:txBody>
          <a:bodyPr anchor="ctr">
            <a:noAutofit/>
          </a:bodyPr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3958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482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tep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4BDA58-9C93-4222-A4EC-4BEB46CE061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5"/>
            <a:ext cx="12192000" cy="685164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47687" y="6465381"/>
            <a:ext cx="431425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extBox 5">
            <a:hlinkClick r:id="rId3"/>
            <a:extLst>
              <a:ext uri="{FF2B5EF4-FFF2-40B4-BE49-F238E27FC236}">
                <a16:creationId xmlns:a16="http://schemas.microsoft.com/office/drawing/2014/main" id="{FC5E276D-531E-45A9-B450-EFEC62CDC8DF}"/>
              </a:ext>
            </a:extLst>
          </p:cNvPr>
          <p:cNvSpPr txBox="1"/>
          <p:nvPr userDrawn="1"/>
        </p:nvSpPr>
        <p:spPr>
          <a:xfrm>
            <a:off x="4961284" y="93791"/>
            <a:ext cx="2269433" cy="31651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</p:spPr>
        <p:txBody>
          <a:bodyPr wrap="square" lIns="0" rIns="0" rtlCol="0" anchor="ctr" anchorCtr="0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Neal Creative  | click &amp; </a:t>
            </a:r>
            <a:r>
              <a:rPr kumimoji="0" lang="en-US" sz="105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Learn more</a:t>
            </a:r>
          </a:p>
        </p:txBody>
      </p:sp>
      <p:sp>
        <p:nvSpPr>
          <p:cNvPr id="7" name="TextBox 6">
            <a:hlinkClick r:id="rId4"/>
          </p:cNvPr>
          <p:cNvSpPr txBox="1"/>
          <p:nvPr userDrawn="1"/>
        </p:nvSpPr>
        <p:spPr>
          <a:xfrm>
            <a:off x="0" y="6548363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tx1"/>
                </a:solidFill>
              </a:rPr>
              <a:t>Neal Creative </a:t>
            </a:r>
            <a:r>
              <a:rPr lang="en-US" sz="9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tx1"/>
                </a:solidFill>
              </a:rPr>
              <a:t> </a:t>
            </a:r>
            <a:endParaRPr lang="en-US" sz="1000" b="1" dirty="0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F273A61-5610-4355-89F3-7C90515BFCC9}"/>
              </a:ext>
            </a:extLst>
          </p:cNvPr>
          <p:cNvGrpSpPr/>
          <p:nvPr userDrawn="1"/>
        </p:nvGrpSpPr>
        <p:grpSpPr>
          <a:xfrm>
            <a:off x="5976075" y="3634505"/>
            <a:ext cx="1700633" cy="1798732"/>
            <a:chOff x="5976075" y="3634505"/>
            <a:chExt cx="1700633" cy="179873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A49345F-7A53-4131-8BB4-087032A6CC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6061135" y="4142336"/>
              <a:ext cx="860601" cy="129090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596D35F-1F19-4447-829C-790DF2B8D2DD}"/>
                </a:ext>
              </a:extLst>
            </p:cNvPr>
            <p:cNvSpPr txBox="1"/>
            <p:nvPr/>
          </p:nvSpPr>
          <p:spPr>
            <a:xfrm>
              <a:off x="5976075" y="3634505"/>
              <a:ext cx="1700633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TIP </a:t>
              </a:r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│ Use the built-in c</a:t>
              </a:r>
              <a:r>
                <a:rPr lang="en-US" sz="900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olor palette with green and yellow for callouts and accents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535567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R TRANSI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19" name="Oval 18"/>
          <p:cNvSpPr/>
          <p:nvPr userDrawn="1"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1" name="Oval 20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2" name="Oval 21"/>
          <p:cNvSpPr/>
          <p:nvPr userDrawn="1"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ap="flat" cmpd="sng" algn="ctr">
            <a:solidFill>
              <a:srgbClr val="75D1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19939" y="916229"/>
            <a:ext cx="9107555" cy="3632325"/>
          </a:xfrm>
          <a:prstGeom prst="rect">
            <a:avLst/>
          </a:prstGeom>
          <a:noFill/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8000" b="1" i="0" kern="1200" spc="-3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7" name="TextBox 6">
            <a:hlinkClick r:id="rId2"/>
            <a:extLst>
              <a:ext uri="{FF2B5EF4-FFF2-40B4-BE49-F238E27FC236}">
                <a16:creationId xmlns:a16="http://schemas.microsoft.com/office/drawing/2014/main" id="{B60F28C6-9BA0-4632-B8B5-5A793D03AFC7}"/>
              </a:ext>
            </a:extLst>
          </p:cNvPr>
          <p:cNvSpPr txBox="1"/>
          <p:nvPr userDrawn="1"/>
        </p:nvSpPr>
        <p:spPr>
          <a:xfrm>
            <a:off x="9005881" y="6316156"/>
            <a:ext cx="2466220" cy="367873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chemeClr val="tx1"/>
                </a:solidFill>
              </a:rPr>
              <a:t>Neal Creative</a:t>
            </a:r>
            <a:r>
              <a:rPr lang="en-US" sz="1100" baseline="0" dirty="0">
                <a:solidFill>
                  <a:schemeClr val="tx1"/>
                </a:solidFill>
              </a:rPr>
              <a:t>  | click &amp; </a:t>
            </a:r>
            <a:r>
              <a:rPr lang="en-US" sz="1100" b="1" baseline="0" dirty="0">
                <a:solidFill>
                  <a:schemeClr val="tx1"/>
                </a:solidFill>
              </a:rPr>
              <a:t>Learn more</a:t>
            </a:r>
            <a:endParaRPr lang="en-US" sz="1100" b="1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hlinkClick r:id="rId2"/>
            <a:extLst>
              <a:ext uri="{FF2B5EF4-FFF2-40B4-BE49-F238E27FC236}">
                <a16:creationId xmlns:a16="http://schemas.microsoft.com/office/drawing/2014/main" id="{E516C148-33F4-423B-AB9D-096AA82E12F1}"/>
              </a:ext>
            </a:extLst>
          </p:cNvPr>
          <p:cNvSpPr txBox="1"/>
          <p:nvPr userDrawn="1"/>
        </p:nvSpPr>
        <p:spPr>
          <a:xfrm>
            <a:off x="191616" y="6337795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Neal Creative </a:t>
            </a:r>
            <a:r>
              <a:rPr lang="en-US" sz="900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en-US" sz="1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620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allout with small Non-bullet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0"/>
            <a:ext cx="12192000" cy="297484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69240" y="3367878"/>
            <a:ext cx="5192775" cy="1830245"/>
          </a:xfrm>
        </p:spPr>
        <p:txBody>
          <a:bodyPr wrap="square">
            <a:spAutoFit/>
          </a:bodyPr>
          <a:lstStyle>
            <a:lvl1pPr marL="0" marR="0" indent="0" algn="l" defTabSz="914367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1"/>
              </a:buClr>
              <a:buSzPct val="90000"/>
              <a:buFont typeface="Wingdings" pitchFamily="2" charset="2"/>
              <a:buNone/>
              <a:tabLst/>
              <a:defRPr lang="en-US" sz="3137" kern="1200" spc="0" baseline="0" dirty="0">
                <a:gradFill>
                  <a:gsLst>
                    <a:gs pos="1250">
                      <a:schemeClr val="tx2"/>
                    </a:gs>
                    <a:gs pos="99000">
                      <a:schemeClr val="tx2"/>
                    </a:gs>
                  </a:gsLst>
                  <a:lin ang="5400000" scaled="0"/>
                </a:gradFill>
                <a:latin typeface="+mj-lt"/>
                <a:ea typeface="+mn-ea"/>
                <a:cs typeface="+mn-cs"/>
              </a:defRPr>
            </a:lvl1pPr>
            <a:lvl2pPr marL="0" indent="0">
              <a:buNone/>
              <a:defRPr sz="1961"/>
            </a:lvl2pPr>
            <a:lvl3pPr marL="227209" indent="0">
              <a:buNone/>
              <a:tabLst/>
              <a:defRPr sz="1961"/>
            </a:lvl3pPr>
            <a:lvl4pPr marL="451306" indent="0">
              <a:buNone/>
              <a:defRPr/>
            </a:lvl4pPr>
            <a:lvl5pPr marL="672290" indent="0">
              <a:buNone/>
              <a:tabLst/>
              <a:defRPr/>
            </a:lvl5pPr>
          </a:lstStyle>
          <a:p>
            <a:r>
              <a:rPr lang="en-US" dirty="0"/>
              <a:t>A short introduction</a:t>
            </a:r>
            <a:br>
              <a:rPr lang="en-US" dirty="0"/>
            </a:br>
            <a:r>
              <a:rPr lang="en-US" dirty="0"/>
              <a:t>to the data, revealing</a:t>
            </a:r>
            <a:br>
              <a:rPr lang="en-US" dirty="0"/>
            </a:br>
            <a:r>
              <a:rPr lang="en-US" dirty="0"/>
              <a:t>points one at a time, will enhance comprehension.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253316" y="3503950"/>
            <a:ext cx="5671764" cy="1705723"/>
          </a:xfrm>
        </p:spPr>
        <p:txBody>
          <a:bodyPr/>
          <a:lstStyle>
            <a:lvl1pPr marL="0" indent="0" algn="l">
              <a:buNone/>
              <a:defRPr sz="1961">
                <a:latin typeface="+mn-lt"/>
              </a:defRPr>
            </a:lvl1pPr>
            <a:lvl2pPr marL="0" indent="0" algn="l">
              <a:buNone/>
              <a:defRPr sz="1765">
                <a:latin typeface="+mn-lt"/>
              </a:defRPr>
            </a:lvl2pPr>
            <a:lvl3pPr marL="0" indent="0" algn="l">
              <a:buNone/>
              <a:defRPr sz="1568">
                <a:latin typeface="+mn-lt"/>
              </a:defRPr>
            </a:lvl3pPr>
            <a:lvl4pPr marL="0" indent="0" algn="l">
              <a:buNone/>
              <a:defRPr sz="1372">
                <a:latin typeface="+mn-lt"/>
              </a:defRPr>
            </a:lvl4pPr>
            <a:lvl5pPr marL="0" indent="0" algn="l">
              <a:buNone/>
              <a:defRPr sz="1372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2974848"/>
          </a:xfrm>
          <a:blipFill>
            <a:blip r:embed="rId2"/>
            <a:srcRect/>
            <a:stretch>
              <a:fillRect t="-65721" r="-4798" b="-46455"/>
            </a:stretch>
          </a:blipFill>
        </p:spPr>
        <p:txBody>
          <a:bodyPr anchor="ctr" anchorCtr="0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TextBox 11">
            <a:hlinkClick r:id="rId3"/>
            <a:extLst>
              <a:ext uri="{FF2B5EF4-FFF2-40B4-BE49-F238E27FC236}">
                <a16:creationId xmlns:a16="http://schemas.microsoft.com/office/drawing/2014/main" id="{B2DA80A1-9E22-4BFF-8562-466123B36943}"/>
              </a:ext>
            </a:extLst>
          </p:cNvPr>
          <p:cNvSpPr txBox="1"/>
          <p:nvPr userDrawn="1"/>
        </p:nvSpPr>
        <p:spPr>
          <a:xfrm>
            <a:off x="9089198" y="6298102"/>
            <a:ext cx="2466220" cy="367873"/>
          </a:xfrm>
          <a:prstGeom prst="roundRect">
            <a:avLst>
              <a:gd name="adj" fmla="val 50000"/>
            </a:avLst>
          </a:prstGeom>
          <a:solidFill>
            <a:srgbClr val="004568"/>
          </a:solidFill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Neal Creative  | click &amp; </a:t>
            </a:r>
            <a:r>
              <a:rPr kumimoji="0" lang="en-US" sz="11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Learn more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04800" y="419099"/>
            <a:ext cx="8917577" cy="6259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>
            <a:hlinkClick r:id="rId4"/>
            <a:extLst>
              <a:ext uri="{FF2B5EF4-FFF2-40B4-BE49-F238E27FC236}">
                <a16:creationId xmlns:a16="http://schemas.microsoft.com/office/drawing/2014/main" id="{1AF511EA-044E-4300-B921-D56138FE402E}"/>
              </a:ext>
            </a:extLst>
          </p:cNvPr>
          <p:cNvSpPr txBox="1"/>
          <p:nvPr userDrawn="1"/>
        </p:nvSpPr>
        <p:spPr>
          <a:xfrm>
            <a:off x="191616" y="6337795"/>
            <a:ext cx="1209664" cy="346234"/>
          </a:xfrm>
          <a:prstGeom prst="roundRect">
            <a:avLst>
              <a:gd name="adj" fmla="val 50000"/>
            </a:avLst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chemeClr val="bg1">
                    <a:lumMod val="75000"/>
                  </a:schemeClr>
                </a:solidFill>
              </a:rPr>
              <a:t>Neal Creative </a:t>
            </a:r>
            <a:r>
              <a:rPr lang="en-US" sz="900" kern="1200" dirty="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©</a:t>
            </a:r>
            <a:r>
              <a:rPr lang="en-US" sz="1000" baseline="0" dirty="0">
                <a:solidFill>
                  <a:schemeClr val="bg1">
                    <a:lumMod val="75000"/>
                  </a:schemeClr>
                </a:solidFill>
              </a:rPr>
              <a:t> </a:t>
            </a:r>
            <a:endParaRPr lang="en-US" sz="1000" b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3406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7/14/2019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84469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7/14/2019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407677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7/14/2019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890875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275347"/>
            <a:ext cx="11658600" cy="1870769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itle Placeholder 3"/>
          <p:cNvSpPr>
            <a:spLocks noGrp="1"/>
          </p:cNvSpPr>
          <p:nvPr>
            <p:ph type="title"/>
          </p:nvPr>
        </p:nvSpPr>
        <p:spPr>
          <a:xfrm>
            <a:off x="304800" y="419100"/>
            <a:ext cx="11658600" cy="5909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11668594" y="6484937"/>
            <a:ext cx="523406" cy="365125"/>
          </a:xfrm>
          <a:prstGeom prst="rect">
            <a:avLst/>
          </a:prstGeom>
        </p:spPr>
        <p:txBody>
          <a:bodyPr vert="horz" wrap="none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997E989-D798-4C62-8E93-3D2D613C24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510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12" r:id="rId2"/>
    <p:sldLayoutId id="2147483672" r:id="rId3"/>
    <p:sldLayoutId id="2147483749" r:id="rId4"/>
    <p:sldLayoutId id="2147483750" r:id="rId5"/>
    <p:sldLayoutId id="2147483752" r:id="rId6"/>
    <p:sldLayoutId id="2147483674" r:id="rId7"/>
    <p:sldLayoutId id="2147483720" r:id="rId8"/>
    <p:sldLayoutId id="2147483721" r:id="rId9"/>
    <p:sldLayoutId id="2147483732" r:id="rId10"/>
    <p:sldLayoutId id="2147483730" r:id="rId11"/>
    <p:sldLayoutId id="2147483716" r:id="rId12"/>
    <p:sldLayoutId id="2147483735" r:id="rId13"/>
    <p:sldLayoutId id="2147483700" r:id="rId14"/>
    <p:sldLayoutId id="2147483734" r:id="rId15"/>
    <p:sldLayoutId id="2147483701" r:id="rId16"/>
    <p:sldLayoutId id="2147483736" r:id="rId17"/>
    <p:sldLayoutId id="2147483733" r:id="rId18"/>
    <p:sldLayoutId id="2147483741" r:id="rId19"/>
    <p:sldLayoutId id="2147483727" r:id="rId20"/>
    <p:sldLayoutId id="2147483719" r:id="rId21"/>
    <p:sldLayoutId id="2147483655" r:id="rId22"/>
    <p:sldLayoutId id="2147483748" r:id="rId23"/>
    <p:sldLayoutId id="2147483753" r:id="rId24"/>
    <p:sldLayoutId id="2147483747" r:id="rId25"/>
    <p:sldLayoutId id="2147483745" r:id="rId26"/>
    <p:sldLayoutId id="2147483737" r:id="rId27"/>
    <p:sldLayoutId id="2147483754" r:id="rId28"/>
    <p:sldLayoutId id="2147483755" r:id="rId29"/>
    <p:sldLayoutId id="2147483757" r:id="rId3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b="0" i="0" kern="1200" spc="300" dirty="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Segoe UI Semibold" panose="020B0702040204020203" pitchFamily="34" charset="0"/>
          <a:ea typeface="+mn-ea"/>
          <a:cs typeface="Segoe UI Semibold" panose="020B0702040204020203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b="1" kern="1200">
          <a:gradFill>
            <a:gsLst>
              <a:gs pos="15000">
                <a:schemeClr val="tx1"/>
              </a:gs>
              <a:gs pos="47000">
                <a:schemeClr val="tx1"/>
              </a:gs>
            </a:gsLst>
            <a:lin ang="5400000" scaled="1"/>
          </a:gra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90000"/>
        </a:lnSpc>
        <a:spcBef>
          <a:spcPts val="1200"/>
        </a:spcBef>
        <a:spcAft>
          <a:spcPts val="1200"/>
        </a:spcAft>
        <a:buFont typeface="Arial" panose="020B0604020202020204" pitchFamily="34" charset="0"/>
        <a:buNone/>
        <a:defRPr sz="20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6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90000"/>
        </a:lnSpc>
        <a:spcBef>
          <a:spcPts val="0"/>
        </a:spcBef>
        <a:spcAft>
          <a:spcPts val="1200"/>
        </a:spcAft>
        <a:buFont typeface="Arial" panose="020B0604020202020204" pitchFamily="34" charset="0"/>
        <a:buNone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" userDrawn="1">
          <p15:clr>
            <a:srgbClr val="F26B43"/>
          </p15:clr>
        </p15:guide>
        <p15:guide id="4" pos="7536" userDrawn="1">
          <p15:clr>
            <a:srgbClr val="F26B43"/>
          </p15:clr>
        </p15:guide>
        <p15:guide id="5" orient="horz" pos="264" userDrawn="1">
          <p15:clr>
            <a:srgbClr val="F26B43"/>
          </p15:clr>
        </p15:guide>
        <p15:guide id="6" orient="horz" pos="792" userDrawn="1">
          <p15:clr>
            <a:srgbClr val="F26B43"/>
          </p15:clr>
        </p15:guide>
        <p15:guide id="7" orient="horz" pos="420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video" Target="../media/media2.mp4"/><Relationship Id="rId7" Type="http://schemas.openxmlformats.org/officeDocument/2006/relationships/notesSlide" Target="../notesSlides/notesSlide2.xml"/><Relationship Id="rId2" Type="http://schemas.microsoft.com/office/2007/relationships/media" Target="../media/media2.mp4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8.xml"/><Relationship Id="rId5" Type="http://schemas.openxmlformats.org/officeDocument/2006/relationships/audio" Target="../media/media3.m4a"/><Relationship Id="rId4" Type="http://schemas.microsoft.com/office/2007/relationships/media" Target="../media/media3.m4a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4.wma"/><Relationship Id="rId2" Type="http://schemas.openxmlformats.org/officeDocument/2006/relationships/audio" Target="NULL" TargetMode="External"/><Relationship Id="rId1" Type="http://schemas.openxmlformats.org/officeDocument/2006/relationships/tags" Target="../tags/tag2.xml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5.wma"/><Relationship Id="rId7" Type="http://schemas.openxmlformats.org/officeDocument/2006/relationships/image" Target="../media/image9.png"/><Relationship Id="rId2" Type="http://schemas.openxmlformats.org/officeDocument/2006/relationships/audio" Target="NULL" TargetMode="External"/><Relationship Id="rId1" Type="http://schemas.openxmlformats.org/officeDocument/2006/relationships/tags" Target="../tags/tag3.xml"/><Relationship Id="rId6" Type="http://schemas.openxmlformats.org/officeDocument/2006/relationships/image" Target="../media/image17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finery29.com/en-gb/2018/05/198509/environmentally-friendly-wet-wipe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microsoft.com/office/2007/relationships/media" Target="../media/media6.wma"/><Relationship Id="rId7" Type="http://schemas.openxmlformats.org/officeDocument/2006/relationships/image" Target="../media/image22.jpeg"/><Relationship Id="rId2" Type="http://schemas.openxmlformats.org/officeDocument/2006/relationships/audio" Target="NULL" TargetMode="External"/><Relationship Id="rId1" Type="http://schemas.openxmlformats.org/officeDocument/2006/relationships/tags" Target="../tags/tag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slideLayout" Target="../slideLayouts/slideLayout30.xml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microsoft.com/office/2007/relationships/media" Target="../media/media7.wma"/><Relationship Id="rId7" Type="http://schemas.microsoft.com/office/2007/relationships/hdphoto" Target="../media/hdphoto1.wdp"/><Relationship Id="rId2" Type="http://schemas.openxmlformats.org/officeDocument/2006/relationships/audio" Target="NULL" TargetMode="External"/><Relationship Id="rId1" Type="http://schemas.openxmlformats.org/officeDocument/2006/relationships/tags" Target="../tags/tag5.xml"/><Relationship Id="rId6" Type="http://schemas.openxmlformats.org/officeDocument/2006/relationships/image" Target="../media/image28.png"/><Relationship Id="rId11" Type="http://schemas.openxmlformats.org/officeDocument/2006/relationships/image" Target="../media/image9.png"/><Relationship Id="rId5" Type="http://schemas.openxmlformats.org/officeDocument/2006/relationships/image" Target="../media/image27.jpeg"/><Relationship Id="rId10" Type="http://schemas.openxmlformats.org/officeDocument/2006/relationships/image" Target="../media/image31.jpeg"/><Relationship Id="rId4" Type="http://schemas.openxmlformats.org/officeDocument/2006/relationships/slideLayout" Target="../slideLayouts/slideLayout30.xml"/><Relationship Id="rId9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microsoft.com/office/2007/relationships/media" Target="../media/media8.wma"/><Relationship Id="rId7" Type="http://schemas.openxmlformats.org/officeDocument/2006/relationships/image" Target="../media/image34.png"/><Relationship Id="rId12" Type="http://schemas.openxmlformats.org/officeDocument/2006/relationships/image" Target="../media/image9.png"/><Relationship Id="rId2" Type="http://schemas.openxmlformats.org/officeDocument/2006/relationships/audio" Target="NULL" TargetMode="External"/><Relationship Id="rId1" Type="http://schemas.openxmlformats.org/officeDocument/2006/relationships/tags" Target="../tags/tag6.xml"/><Relationship Id="rId6" Type="http://schemas.openxmlformats.org/officeDocument/2006/relationships/image" Target="../media/image33.png"/><Relationship Id="rId11" Type="http://schemas.openxmlformats.org/officeDocument/2006/relationships/image" Target="../media/image36.png"/><Relationship Id="rId5" Type="http://schemas.openxmlformats.org/officeDocument/2006/relationships/image" Target="../media/image32.png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slideLayout" Target="../slideLayouts/slideLayout12.xml"/><Relationship Id="rId9" Type="http://schemas.openxmlformats.org/officeDocument/2006/relationships/hyperlink" Target="http://englishedrissis.blogspot.com/2011/04/world-book-day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9.wma"/><Relationship Id="rId2" Type="http://schemas.openxmlformats.org/officeDocument/2006/relationships/audio" Target="NULL" TargetMode="External"/><Relationship Id="rId1" Type="http://schemas.openxmlformats.org/officeDocument/2006/relationships/tags" Target="../tags/tag7.xml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Placeholder 30"/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18" t="307" r="52936" b="-307"/>
          <a:stretch/>
        </p:blipFill>
        <p:spPr>
          <a:xfrm rot="5400000">
            <a:off x="4314127" y="-4345024"/>
            <a:ext cx="3525081" cy="12204889"/>
          </a:xfrm>
        </p:spPr>
      </p:pic>
      <p:sp>
        <p:nvSpPr>
          <p:cNvPr id="4" name="Rectangle 3"/>
          <p:cNvSpPr/>
          <p:nvPr/>
        </p:nvSpPr>
        <p:spPr>
          <a:xfrm>
            <a:off x="-25777" y="-11612"/>
            <a:ext cx="12192000" cy="6858000"/>
          </a:xfrm>
          <a:prstGeom prst="rect">
            <a:avLst/>
          </a:prstGeom>
          <a:solidFill>
            <a:srgbClr val="0000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5" name="Oval 14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6" name="Oval 15"/>
          <p:cNvSpPr/>
          <p:nvPr/>
        </p:nvSpPr>
        <p:spPr>
          <a:xfrm>
            <a:off x="1219939" y="-739444"/>
            <a:ext cx="9107555" cy="9034439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Oval 9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Oval 10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907634" y="3213970"/>
            <a:ext cx="2805809" cy="2783284"/>
          </a:xfrm>
          <a:prstGeom prst="ellipse">
            <a:avLst/>
          </a:prstGeom>
          <a:noFill/>
          <a:ln w="19050" cmpd="thinThick">
            <a:solidFill>
              <a:schemeClr val="accent1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6" name="Rectangle 45"/>
          <p:cNvSpPr/>
          <p:nvPr/>
        </p:nvSpPr>
        <p:spPr>
          <a:xfrm flipH="1">
            <a:off x="8778588" y="4253573"/>
            <a:ext cx="2995659" cy="70407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90000"/>
              </a:lnSpc>
            </a:pPr>
            <a:r>
              <a:rPr lang="en-US" sz="2800" dirty="0">
                <a:gradFill>
                  <a:gsLst>
                    <a:gs pos="0">
                      <a:srgbClr val="75D1FF">
                        <a:lumMod val="5000"/>
                        <a:lumOff val="95000"/>
                      </a:srgbClr>
                    </a:gs>
                    <a:gs pos="100000">
                      <a:srgbClr val="FFFFFF"/>
                    </a:gs>
                  </a:gsLst>
                  <a:lin ang="5400000" scaled="1"/>
                </a:gradFill>
              </a:rPr>
              <a:t>Lisa Lewis</a:t>
            </a: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1679957" y="3280601"/>
            <a:ext cx="5909265" cy="874205"/>
          </a:xfrm>
          <a:prstGeom prst="rect">
            <a:avLst/>
          </a:prstGeom>
        </p:spPr>
        <p:txBody>
          <a:bodyPr vert="horz" lIns="91440" tIns="0" rIns="91440" bIns="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b="1" i="0" kern="1200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sz="8800" spc="-3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atin typeface="+mn-lt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387597" y="2106260"/>
            <a:ext cx="8804365" cy="1311128"/>
          </a:xfrm>
        </p:spPr>
        <p:txBody>
          <a:bodyPr/>
          <a:lstStyle/>
          <a:p>
            <a:r>
              <a:rPr lang="en-US" dirty="0"/>
              <a:t>My Personal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76884" y="3490664"/>
            <a:ext cx="9461500" cy="757130"/>
          </a:xfrm>
        </p:spPr>
        <p:txBody>
          <a:bodyPr/>
          <a:lstStyle/>
          <a:p>
            <a:r>
              <a:rPr lang="en-US" dirty="0"/>
              <a:t>Sustainability Journey</a:t>
            </a:r>
          </a:p>
        </p:txBody>
      </p:sp>
      <p:sp>
        <p:nvSpPr>
          <p:cNvPr id="19" name="Freeform: Shape 18"/>
          <p:cNvSpPr/>
          <p:nvPr/>
        </p:nvSpPr>
        <p:spPr>
          <a:xfrm>
            <a:off x="7066536" y="4361548"/>
            <a:ext cx="488128" cy="488128"/>
          </a:xfrm>
          <a:custGeom>
            <a:avLst/>
            <a:gdLst>
              <a:gd name="connsiteX0" fmla="*/ 244064 w 488128"/>
              <a:gd name="connsiteY0" fmla="*/ 0 h 488128"/>
              <a:gd name="connsiteX1" fmla="*/ 488128 w 488128"/>
              <a:gd name="connsiteY1" fmla="*/ 244064 h 488128"/>
              <a:gd name="connsiteX2" fmla="*/ 244064 w 488128"/>
              <a:gd name="connsiteY2" fmla="*/ 488128 h 488128"/>
              <a:gd name="connsiteX3" fmla="*/ 0 w 488128"/>
              <a:gd name="connsiteY3" fmla="*/ 244064 h 488128"/>
              <a:gd name="connsiteX4" fmla="*/ 244064 w 488128"/>
              <a:gd name="connsiteY4" fmla="*/ 0 h 488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8" h="488128">
                <a:moveTo>
                  <a:pt x="244064" y="0"/>
                </a:moveTo>
                <a:cubicBezTo>
                  <a:pt x="378857" y="0"/>
                  <a:pt x="488128" y="109271"/>
                  <a:pt x="488128" y="244064"/>
                </a:cubicBezTo>
                <a:cubicBezTo>
                  <a:pt x="488128" y="378857"/>
                  <a:pt x="378857" y="488128"/>
                  <a:pt x="244064" y="488128"/>
                </a:cubicBezTo>
                <a:cubicBezTo>
                  <a:pt x="109271" y="488128"/>
                  <a:pt x="0" y="378857"/>
                  <a:pt x="0" y="244064"/>
                </a:cubicBezTo>
                <a:cubicBezTo>
                  <a:pt x="0" y="109271"/>
                  <a:pt x="109271" y="0"/>
                  <a:pt x="24406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t>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4AAD95-2095-484D-9506-B7FE987426C1}"/>
              </a:ext>
            </a:extLst>
          </p:cNvPr>
          <p:cNvSpPr txBox="1"/>
          <p:nvPr/>
        </p:nvSpPr>
        <p:spPr>
          <a:xfrm>
            <a:off x="649635" y="6523485"/>
            <a:ext cx="10892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Slide design by Microsoft PowerPoint, Neale Creative ©  .  Image by Lisa Lewis 30/06/2019.  Music – Adventures A Himitsu SoundCloud (No Copyright Music)  </a:t>
            </a:r>
          </a:p>
        </p:txBody>
      </p:sp>
      <p:pic>
        <p:nvPicPr>
          <p:cNvPr id="18" name="Adventures - A Himitsu  SoundCloud (No Copyright Music)">
            <a:hlinkClick r:id="" action="ppaction://media"/>
            <a:extLst>
              <a:ext uri="{FF2B5EF4-FFF2-40B4-BE49-F238E27FC236}">
                <a16:creationId xmlns:a16="http://schemas.microsoft.com/office/drawing/2014/main" id="{36DADAEF-1150-41CD-9EB2-03FDB0C43A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453" y="62209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89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79">
        <p:fade/>
      </p:transition>
    </mc:Choice>
    <mc:Fallback>
      <p:transition spd="med" advTm="33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75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"/>
                            </p:stCondLst>
                            <p:childTnLst>
                              <p:par>
                                <p:cTn id="59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6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6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515" numSld="999" showWhenStopped="0">
                <p:cTn id="63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46" grpId="0" animBg="1"/>
      <p:bldP spid="19" grpId="0" animBg="1"/>
    </p:bldLst>
  </p:timing>
  <p:extLst>
    <p:ext uri="{E180D4A7-C9FB-4DFB-919C-405C955672EB}">
      <p14:showEvtLst xmlns:p14="http://schemas.microsoft.com/office/powerpoint/2010/main">
        <p14:playEvt time="3" objId="18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reeform: Shape 64"/>
          <p:cNvSpPr>
            <a:spLocks noChangeAspect="1"/>
          </p:cNvSpPr>
          <p:nvPr/>
        </p:nvSpPr>
        <p:spPr>
          <a:xfrm>
            <a:off x="0" y="-2999876"/>
            <a:ext cx="5452664" cy="6849668"/>
          </a:xfrm>
          <a:custGeom>
            <a:avLst/>
            <a:gdLst>
              <a:gd name="connsiteX0" fmla="*/ 244064 w 488128"/>
              <a:gd name="connsiteY0" fmla="*/ 0 h 488128"/>
              <a:gd name="connsiteX1" fmla="*/ 488128 w 488128"/>
              <a:gd name="connsiteY1" fmla="*/ 244064 h 488128"/>
              <a:gd name="connsiteX2" fmla="*/ 244064 w 488128"/>
              <a:gd name="connsiteY2" fmla="*/ 488128 h 488128"/>
              <a:gd name="connsiteX3" fmla="*/ 0 w 488128"/>
              <a:gd name="connsiteY3" fmla="*/ 244064 h 488128"/>
              <a:gd name="connsiteX4" fmla="*/ 244064 w 488128"/>
              <a:gd name="connsiteY4" fmla="*/ 0 h 488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128" h="488128">
                <a:moveTo>
                  <a:pt x="244064" y="0"/>
                </a:moveTo>
                <a:cubicBezTo>
                  <a:pt x="378857" y="0"/>
                  <a:pt x="488128" y="109271"/>
                  <a:pt x="488128" y="244064"/>
                </a:cubicBezTo>
                <a:cubicBezTo>
                  <a:pt x="488128" y="378857"/>
                  <a:pt x="378857" y="488128"/>
                  <a:pt x="244064" y="488128"/>
                </a:cubicBezTo>
                <a:cubicBezTo>
                  <a:pt x="109271" y="488128"/>
                  <a:pt x="0" y="378857"/>
                  <a:pt x="0" y="244064"/>
                </a:cubicBezTo>
                <a:cubicBezTo>
                  <a:pt x="0" y="109271"/>
                  <a:pt x="109271" y="0"/>
                  <a:pt x="24406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AU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0"/>
          </p:nvPr>
        </p:nvSpPr>
        <p:spPr>
          <a:xfrm>
            <a:off x="5383723" y="1946488"/>
            <a:ext cx="6546574" cy="101566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fr-FR" sz="6000" b="1" dirty="0"/>
              <a:t>My Journey</a:t>
            </a:r>
            <a:r>
              <a:rPr lang="fr-FR" sz="1000" b="1" dirty="0"/>
              <a:t>  </a:t>
            </a:r>
            <a:r>
              <a:rPr lang="fr-FR" sz="6000" b="1" dirty="0"/>
              <a:t>So Far….</a:t>
            </a:r>
          </a:p>
        </p:txBody>
      </p:sp>
      <p:sp>
        <p:nvSpPr>
          <p:cNvPr id="32" name="Title 31"/>
          <p:cNvSpPr>
            <a:spLocks noGrp="1"/>
          </p:cNvSpPr>
          <p:nvPr>
            <p:ph type="title"/>
          </p:nvPr>
        </p:nvSpPr>
        <p:spPr>
          <a:xfrm>
            <a:off x="750418" y="0"/>
            <a:ext cx="4083304" cy="914096"/>
          </a:xfrm>
        </p:spPr>
        <p:txBody>
          <a:bodyPr/>
          <a:lstStyle/>
          <a:p>
            <a:r>
              <a:rPr lang="en-US" b="1" dirty="0">
                <a:gradFill>
                  <a:gsLst>
                    <a:gs pos="15000">
                      <a:schemeClr val="bg1"/>
                    </a:gs>
                    <a:gs pos="47000">
                      <a:schemeClr val="bg1"/>
                    </a:gs>
                  </a:gsLst>
                  <a:lin ang="5400000" scaled="1"/>
                </a:gradFill>
              </a:rPr>
              <a:t>INTRODUCTION</a:t>
            </a:r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3"/>
          </p:nvPr>
        </p:nvSpPr>
        <p:spPr>
          <a:xfrm>
            <a:off x="584821" y="4295086"/>
            <a:ext cx="11083773" cy="1661993"/>
          </a:xfrm>
        </p:spPr>
        <p:txBody>
          <a:bodyPr/>
          <a:lstStyle/>
          <a:p>
            <a:pPr algn="just">
              <a:lnSpc>
                <a:spcPct val="100000"/>
              </a:lnSpc>
            </a:pPr>
            <a:r>
              <a:rPr lang="en-US" sz="3400" b="0" dirty="0"/>
              <a:t>As part of my everyday life I have looked at what I can do to swap out my everyday single use plastics to more sustainable options.</a:t>
            </a:r>
          </a:p>
        </p:txBody>
      </p:sp>
      <p:sp>
        <p:nvSpPr>
          <p:cNvPr id="66" name="Slide Number Placeholder 6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997E989-D798-4C62-8E93-3D2D613C2488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8" name="20190713_143244">
            <a:hlinkClick r:id="" action="ppaction://media"/>
            <a:extLst>
              <a:ext uri="{FF2B5EF4-FFF2-40B4-BE49-F238E27FC236}">
                <a16:creationId xmlns:a16="http://schemas.microsoft.com/office/drawing/2014/main" id="{CFA88DED-532C-4B8E-904F-6DE9E94A6E6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99902" y="1051256"/>
            <a:ext cx="1753684" cy="2506083"/>
          </a:xfrm>
          <a:prstGeom prst="cloudCallout">
            <a:avLst/>
          </a:prstGeom>
          <a:ln>
            <a:noFill/>
          </a:ln>
          <a:effectLst>
            <a:softEdge rad="112500"/>
          </a:effectLst>
          <a:scene3d>
            <a:camera prst="perspectiveLeft"/>
            <a:lightRig rig="threePt" dir="t"/>
          </a:scene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BF0B16-09DD-4A9C-82E8-C734CA47F74C}"/>
              </a:ext>
            </a:extLst>
          </p:cNvPr>
          <p:cNvSpPr txBox="1"/>
          <p:nvPr/>
        </p:nvSpPr>
        <p:spPr>
          <a:xfrm>
            <a:off x="8871046" y="6573063"/>
            <a:ext cx="3059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Video captured by Lisa Lewis 13/07/2019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A975AB-C454-4801-9239-07C8FB098116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8049895"/>
      </p:ext>
    </p:extLst>
  </p:cSld>
  <p:clrMapOvr>
    <a:masterClrMapping/>
  </p:clrMapOvr>
  <p:transition spd="slow" advTm="6942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3" presetClass="path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336 -1.85185E-6 L 3.75E-6 -1.85185E-6 " pathEditMode="relative" rAng="0" ptsTypes="AA">
                                      <p:cBhvr>
                                        <p:cTn id="16" dur="75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6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2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4" grpId="0" build="p"/>
      <p:bldP spid="14" grpId="1" build="p"/>
      <p:bldP spid="32" grpId="0"/>
      <p:bldP spid="22" grpId="0"/>
    </p:bldLst>
  </p:timing>
  <p:extLst>
    <p:ext uri="{E180D4A7-C9FB-4DFB-919C-405C955672EB}">
      <p14:showEvtLst xmlns:p14="http://schemas.microsoft.com/office/powerpoint/2010/main">
        <p14:playEvt time="917" objId="8"/>
        <p14:stopEvt time="6284" objId="8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34D4BAA-0741-4C63-B311-80D20916D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797" y="2464904"/>
            <a:ext cx="11660405" cy="343231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7200" dirty="0"/>
              <a:t>Starting </a:t>
            </a:r>
            <a:br>
              <a:rPr lang="en-GB" sz="7200" dirty="0"/>
            </a:br>
            <a:r>
              <a:rPr lang="en-GB" sz="7200" dirty="0"/>
              <a:t>With </a:t>
            </a:r>
            <a:br>
              <a:rPr lang="en-GB" sz="7200" dirty="0"/>
            </a:br>
            <a:r>
              <a:rPr lang="en-GB" sz="7200" dirty="0"/>
              <a:t>Swaps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34D86B-66BA-4A3D-A5CA-A250FCB363E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55405" y="191389"/>
            <a:ext cx="3881191" cy="507831"/>
          </a:xfrm>
        </p:spPr>
        <p:txBody>
          <a:bodyPr/>
          <a:lstStyle/>
          <a:p>
            <a:r>
              <a:rPr lang="en-GB" sz="3000" dirty="0"/>
              <a:t>MAKING IT HAPPEN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850AD14-C6C1-4F4C-97FD-DF2A8E23073E}"/>
              </a:ext>
            </a:extLst>
          </p:cNvPr>
          <p:cNvSpPr txBox="1">
            <a:spLocks/>
          </p:cNvSpPr>
          <p:nvPr/>
        </p:nvSpPr>
        <p:spPr>
          <a:xfrm>
            <a:off x="5758879" y="1161947"/>
            <a:ext cx="674240" cy="84023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0" lang="en-US" sz="8000" b="1" i="0" u="none" strike="noStrike" kern="1200" cap="none" spc="0" normalizeH="0" baseline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defRPr>
            </a:lvl1pPr>
            <a:lvl2pPr marL="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400" dirty="0"/>
              <a:t>1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152E4D3E-A341-4259-A4F2-46DD6AF9E8D4}"/>
              </a:ext>
            </a:extLst>
          </p:cNvPr>
          <p:cNvSpPr/>
          <p:nvPr/>
        </p:nvSpPr>
        <p:spPr>
          <a:xfrm>
            <a:off x="750627" y="3575713"/>
            <a:ext cx="3084394" cy="14057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s3">
            <a:hlinkClick r:id="" action="ppaction://media"/>
            <a:extLst>
              <a:ext uri="{FF2B5EF4-FFF2-40B4-BE49-F238E27FC236}">
                <a16:creationId xmlns:a16="http://schemas.microsoft.com/office/drawing/2014/main" id="{211FD98D-DB1E-4D50-9888-8F1BCEE837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3400" end="608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 rot="237904">
            <a:off x="10920136" y="6351512"/>
            <a:ext cx="490129" cy="4901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7079039"/>
      </p:ext>
    </p:extLst>
  </p:cSld>
  <p:clrMapOvr>
    <a:masterClrMapping/>
  </p:clrMapOvr>
  <p:transition spd="slow" advTm="26393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42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8.33333E-7 -2.59259E-6 L 0.64479 -0.41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40" y="-20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numSld="999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 animBg="1"/>
      <p:bldP spid="2" grpId="1" animBg="1"/>
    </p:bldLst>
  </p:timing>
  <p:extLst>
    <p:ext uri="{E180D4A7-C9FB-4DFB-919C-405C955672EB}">
      <p14:showEvtLst xmlns:p14="http://schemas.microsoft.com/office/powerpoint/2010/main">
        <p14:playEvt time="1849" objId="6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84000">
              <a:schemeClr val="accent1">
                <a:lumMod val="45000"/>
                <a:lumOff val="55000"/>
              </a:schemeClr>
            </a:gs>
            <a:gs pos="91000">
              <a:schemeClr val="accent1">
                <a:lumMod val="45000"/>
                <a:lumOff val="55000"/>
              </a:schemeClr>
            </a:gs>
            <a:gs pos="9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394" y="171605"/>
            <a:ext cx="4608576" cy="1424282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handwash to soap bars which come in cardboard packaging.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255F66B-4D6E-4034-AE25-8C5A3ED065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t="1549" r="-2" b="4107"/>
          <a:stretch/>
        </p:blipFill>
        <p:spPr>
          <a:xfrm rot="20983483">
            <a:off x="760784" y="2210968"/>
            <a:ext cx="3937810" cy="38788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4200" y="294309"/>
            <a:ext cx="5512903" cy="1424282"/>
          </a:xfrm>
          <a:noFill/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plastic toothbrushes for wooden toothbrushes in paper  packaging.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3FCFFA0-4977-4F6C-9AA1-AFBF6996437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9" t="2179" b="39003"/>
          <a:stretch/>
        </p:blipFill>
        <p:spPr>
          <a:xfrm rot="644444">
            <a:off x="7021192" y="2170298"/>
            <a:ext cx="4518921" cy="400739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729689" y="6629400"/>
            <a:ext cx="9144259" cy="228600"/>
          </a:xfrm>
        </p:spPr>
        <p:txBody>
          <a:bodyPr/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Images by Lisa Lewis 11/07/2019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2788333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891">
        <p:fade/>
      </p:transition>
    </mc:Choice>
    <mc:Fallback>
      <p:transition spd="med" advTm="10891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6000">
              <a:schemeClr val="accent1">
                <a:lumMod val="45000"/>
                <a:lumOff val="55000"/>
              </a:schemeClr>
            </a:gs>
            <a:gs pos="77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5759" y="502385"/>
            <a:ext cx="5379425" cy="2121118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bottled shampoo for bars which come in paper bags and is stored in the reusable tin.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255F66B-4D6E-4034-AE25-8C5A3ED065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" t="1575" r="1561" b="1309"/>
          <a:stretch/>
        </p:blipFill>
        <p:spPr>
          <a:xfrm>
            <a:off x="172280" y="2695734"/>
            <a:ext cx="5379425" cy="401757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23542" y="394690"/>
            <a:ext cx="5679452" cy="1975771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lotion for one that is made with products not tested on animals and also encourages you to being back to container. 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3FCFFA0-4977-4F6C-9AA1-AFBF6996437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2" t="7812" b="-1829"/>
          <a:stretch/>
        </p:blipFill>
        <p:spPr>
          <a:xfrm>
            <a:off x="6423542" y="2589873"/>
            <a:ext cx="5679452" cy="36007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729689" y="6629400"/>
            <a:ext cx="9144259" cy="228600"/>
          </a:xfrm>
        </p:spPr>
        <p:txBody>
          <a:bodyPr/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Images by Lisa Lewis 11/07/2019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935129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302">
        <p:fade/>
      </p:transition>
    </mc:Choice>
    <mc:Fallback>
      <p:transition spd="med" advTm="9302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67000">
              <a:schemeClr val="accent1">
                <a:lumMod val="45000"/>
                <a:lumOff val="55000"/>
              </a:schemeClr>
            </a:gs>
            <a:gs pos="70000">
              <a:schemeClr val="accent1">
                <a:lumMod val="45000"/>
                <a:lumOff val="55000"/>
              </a:schemeClr>
            </a:gs>
            <a:gs pos="7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37570" y="7938"/>
            <a:ext cx="5379425" cy="1834427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1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plastic cotton buds to paper stems, next step to find ones in better packaging!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255F66B-4D6E-4034-AE25-8C5A3ED065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33764" y="2388242"/>
            <a:ext cx="5764033" cy="381793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4368" y="692838"/>
            <a:ext cx="5512903" cy="1834427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10000"/>
              </a:lnSpc>
            </a:pPr>
            <a:r>
              <a:rPr lang="en-US" sz="3200" b="0" dirty="0">
                <a:solidFill>
                  <a:schemeClr val="bg1"/>
                </a:solidFill>
              </a:rPr>
              <a:t>Swapping deodorant in plastic to ones in tin that donate some of their sales to Marine Conservation Society. 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3FCFFA0-4977-4F6C-9AA1-AFBF6996437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6200000">
            <a:off x="1069562" y="2196956"/>
            <a:ext cx="3822516" cy="527097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729689" y="6629400"/>
            <a:ext cx="9144259" cy="228600"/>
          </a:xfrm>
          <a:gradFill>
            <a:gsLst>
              <a:gs pos="0">
                <a:srgbClr val="0070C0"/>
              </a:gs>
              <a:gs pos="81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92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Images by Lisa Lewis 11/07/2019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213110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8577">
        <p:fade/>
      </p:transition>
    </mc:Choice>
    <mc:Fallback>
      <p:transition spd="med" advTm="28577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5000">
              <a:srgbClr val="0070C0"/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878DB688-A6E8-4E73-86A5-23BE4A685B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" t="7045" r="3774"/>
          <a:stretch/>
        </p:blipFill>
        <p:spPr>
          <a:xfrm>
            <a:off x="5741561" y="362054"/>
            <a:ext cx="6096000" cy="5415894"/>
          </a:xfrm>
          <a:prstGeom prst="roundRect">
            <a:avLst/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19"/>
          </p:nvPr>
        </p:nvSpPr>
        <p:spPr>
          <a:xfrm>
            <a:off x="134719" y="115511"/>
            <a:ext cx="5366144" cy="4476097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b="1" dirty="0">
                <a:solidFill>
                  <a:schemeClr val="bg1"/>
                </a:solidFill>
              </a:rPr>
              <a:t>From disposable cotton pad to reusable cotton pads.</a:t>
            </a:r>
          </a:p>
          <a:p>
            <a:endParaRPr lang="en-US" sz="1800" dirty="0"/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chemeClr val="bg1"/>
                </a:solidFill>
              </a:rPr>
              <a:t>Larger in size and can be easily washed in the mesh bag provided, keeping  them all together!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85D149-001C-40FD-A324-A49018799D5C}"/>
              </a:ext>
            </a:extLst>
          </p:cNvPr>
          <p:cNvSpPr txBox="1"/>
          <p:nvPr/>
        </p:nvSpPr>
        <p:spPr>
          <a:xfrm>
            <a:off x="5500863" y="6603841"/>
            <a:ext cx="65773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 by Lisa Lewis 11/07/2019</a:t>
            </a:r>
            <a:endParaRPr lang="en-GB" sz="1000" b="1" dirty="0"/>
          </a:p>
        </p:txBody>
      </p:sp>
      <p:pic>
        <p:nvPicPr>
          <p:cNvPr id="6" name="S4">
            <a:hlinkClick r:id="" action="ppaction://media"/>
            <a:extLst>
              <a:ext uri="{FF2B5EF4-FFF2-40B4-BE49-F238E27FC236}">
                <a16:creationId xmlns:a16="http://schemas.microsoft.com/office/drawing/2014/main" id="{B682C897-D1FA-4807-9021-E708141AC8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900" end="867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00179" y="6119101"/>
            <a:ext cx="387743" cy="3877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1306458"/>
      </p:ext>
    </p:extLst>
  </p:cSld>
  <p:clrMapOvr>
    <a:masterClrMapping/>
  </p:clrMapOvr>
  <p:transition spd="slow" advTm="14970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49" objId="6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81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0418" y="98371"/>
            <a:ext cx="10151164" cy="526346"/>
          </a:xfrm>
        </p:spPr>
        <p:txBody>
          <a:bodyPr>
            <a:noAutofit/>
          </a:bodyPr>
          <a:lstStyle/>
          <a:p>
            <a:pPr algn="ctr"/>
            <a:r>
              <a:rPr lang="en-US" sz="3000" dirty="0">
                <a:solidFill>
                  <a:schemeClr val="bg1"/>
                </a:solidFill>
              </a:rPr>
              <a:t>Banning those wipes!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BA71CD1-A233-4B25-BC0F-9A048316ED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05748" y="148703"/>
            <a:ext cx="7180503" cy="429638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23345" y="4293705"/>
            <a:ext cx="11741426" cy="2263464"/>
          </a:xfrm>
        </p:spPr>
        <p:txBody>
          <a:bodyPr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3200" b="0" dirty="0">
                <a:solidFill>
                  <a:schemeClr val="tx2"/>
                </a:solidFill>
              </a:rPr>
              <a:t>Moving away from single use wipes.</a:t>
            </a:r>
          </a:p>
          <a:p>
            <a:pPr algn="ctr"/>
            <a:endParaRPr lang="en-US" sz="600" b="0" dirty="0">
              <a:solidFill>
                <a:schemeClr val="tx2"/>
              </a:solidFill>
            </a:endParaRPr>
          </a:p>
          <a:p>
            <a:pPr algn="ctr"/>
            <a:r>
              <a:rPr lang="en-US" sz="3200" b="0" dirty="0">
                <a:solidFill>
                  <a:schemeClr val="tx2"/>
                </a:solidFill>
              </a:rPr>
              <a:t>Changing to flannels and cotton cloths that can be easily washed and re-used over and over again!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724395" y="6629400"/>
            <a:ext cx="9144259" cy="228600"/>
          </a:xfrm>
        </p:spPr>
        <p:txBody>
          <a:bodyPr/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 by Lisa Lewis 11/07/2019</a:t>
            </a:r>
            <a:endParaRPr lang="en-GB" sz="1000" b="1" dirty="0"/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B0606D95-19D0-4405-8DF0-190DF2BA4F19}"/>
              </a:ext>
            </a:extLst>
          </p:cNvPr>
          <p:cNvSpPr/>
          <p:nvPr/>
        </p:nvSpPr>
        <p:spPr>
          <a:xfrm>
            <a:off x="2058287" y="1000617"/>
            <a:ext cx="4037712" cy="3127355"/>
          </a:xfrm>
          <a:prstGeom prst="mathMultiply">
            <a:avLst>
              <a:gd name="adj1" fmla="val 11530"/>
            </a:avLst>
          </a:prstGeom>
          <a:solidFill>
            <a:srgbClr val="FF0000">
              <a:alpha val="56000"/>
            </a:srgb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CABE4A-C38E-46FC-9ED6-5EFCEA9F99FA}"/>
              </a:ext>
            </a:extLst>
          </p:cNvPr>
          <p:cNvSpPr txBox="1"/>
          <p:nvPr/>
        </p:nvSpPr>
        <p:spPr>
          <a:xfrm>
            <a:off x="9708607" y="819569"/>
            <a:ext cx="23561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solidFill>
                  <a:schemeClr val="bg1"/>
                </a:solidFill>
              </a:rPr>
              <a:t>Also around the whole household!</a:t>
            </a:r>
          </a:p>
        </p:txBody>
      </p:sp>
    </p:spTree>
    <p:extLst>
      <p:ext uri="{BB962C8B-B14F-4D97-AF65-F5344CB8AC3E}">
        <p14:creationId xmlns:p14="http://schemas.microsoft.com/office/powerpoint/2010/main" val="2852283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273">
        <p:fade/>
      </p:transition>
    </mc:Choice>
    <mc:Fallback>
      <p:transition spd="med" advTm="102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5094510" y="268373"/>
            <a:ext cx="2289409" cy="1200329"/>
          </a:xfrm>
        </p:spPr>
        <p:txBody>
          <a:bodyPr/>
          <a:lstStyle/>
          <a:p>
            <a:r>
              <a:rPr lang="en-US" dirty="0"/>
              <a:t>100!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1A6697-D1E5-409D-8DBA-396A887647EC}"/>
              </a:ext>
            </a:extLst>
          </p:cNvPr>
          <p:cNvSpPr/>
          <p:nvPr/>
        </p:nvSpPr>
        <p:spPr>
          <a:xfrm>
            <a:off x="5274367" y="6611779"/>
            <a:ext cx="691763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000" b="1" u="sng" dirty="0">
                <a:solidFill>
                  <a:schemeClr val="bg1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https://www.refinery29.com/</a:t>
            </a:r>
            <a:r>
              <a:rPr lang="en-GB" sz="1000" b="1" u="sng" dirty="0" err="1">
                <a:solidFill>
                  <a:schemeClr val="bg1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en-gb</a:t>
            </a:r>
            <a:r>
              <a:rPr lang="en-GB" sz="1000" b="1" u="sng" dirty="0">
                <a:solidFill>
                  <a:schemeClr val="bg1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/2018/05/.../environmentally-friendly-wet-wipes.  Accessed on 11/07/2019</a:t>
            </a:r>
            <a:endParaRPr lang="en-GB" sz="1000" b="1" i="0" u="sng" dirty="0">
              <a:solidFill>
                <a:schemeClr val="bg1"/>
              </a:solidFill>
              <a:effectLst/>
              <a:latin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D8EC637-1B20-4F16-80D8-D8470B52A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0" y="2527605"/>
            <a:ext cx="11345667" cy="3649025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b="0" dirty="0"/>
              <a:t>“</a:t>
            </a:r>
            <a:r>
              <a:rPr lang="en-GB" b="0" i="1" dirty="0"/>
              <a:t>Most </a:t>
            </a:r>
            <a:r>
              <a:rPr lang="en-GB" i="1" dirty="0"/>
              <a:t>wipes</a:t>
            </a:r>
            <a:r>
              <a:rPr lang="en-GB" b="0" i="1" dirty="0"/>
              <a:t> contain non-biodegradable plastics such as polyester and other non-biodegradable materials, and </a:t>
            </a:r>
            <a:r>
              <a:rPr lang="en-GB" i="1" dirty="0"/>
              <a:t>could take</a:t>
            </a:r>
            <a:r>
              <a:rPr lang="en-GB" b="0" i="1" dirty="0"/>
              <a:t> up to 100 years to </a:t>
            </a:r>
            <a:r>
              <a:rPr lang="en-GB" i="1" dirty="0"/>
              <a:t>break down</a:t>
            </a:r>
            <a:r>
              <a:rPr lang="en-GB" b="0" dirty="0"/>
              <a:t>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01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3203">
        <p:fade/>
      </p:transition>
    </mc:Choice>
    <mc:Fallback>
      <p:transition spd="med" advTm="13203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F68F403-61DC-4575-8BCF-1941BE067E0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25" b="6525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 Placeholder 29"/>
          <p:cNvSpPr>
            <a:spLocks noGrp="1"/>
          </p:cNvSpPr>
          <p:nvPr>
            <p:ph type="body" sz="quarter" idx="11"/>
          </p:nvPr>
        </p:nvSpPr>
        <p:spPr>
          <a:xfrm>
            <a:off x="6617902" y="4168142"/>
            <a:ext cx="5050635" cy="1089529"/>
          </a:xfrm>
        </p:spPr>
        <p:txBody>
          <a:bodyPr/>
          <a:lstStyle/>
          <a:p>
            <a:r>
              <a:rPr lang="en-US" dirty="0"/>
              <a:t>Taking a walk to the local shop </a:t>
            </a:r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9"/>
          </p:nvPr>
        </p:nvSpPr>
        <p:spPr>
          <a:xfrm>
            <a:off x="6094444" y="2661781"/>
            <a:ext cx="6097556" cy="715581"/>
          </a:xfrm>
        </p:spPr>
        <p:txBody>
          <a:bodyPr/>
          <a:lstStyle/>
          <a:p>
            <a:r>
              <a:rPr lang="en-US" sz="4500" b="1" dirty="0"/>
              <a:t>Shopping Local</a:t>
            </a:r>
          </a:p>
        </p:txBody>
      </p:sp>
      <p:sp>
        <p:nvSpPr>
          <p:cNvPr id="40" name="Content Placeholder 39"/>
          <p:cNvSpPr>
            <a:spLocks noGrp="1"/>
          </p:cNvSpPr>
          <p:nvPr>
            <p:ph idx="18"/>
          </p:nvPr>
        </p:nvSpPr>
        <p:spPr>
          <a:xfrm>
            <a:off x="8087022" y="1167126"/>
            <a:ext cx="2377440" cy="840230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DEAA17-F67B-48CE-ABE4-09FD85A1380D}"/>
              </a:ext>
            </a:extLst>
          </p:cNvPr>
          <p:cNvSpPr/>
          <p:nvPr/>
        </p:nvSpPr>
        <p:spPr>
          <a:xfrm>
            <a:off x="9739743" y="6627677"/>
            <a:ext cx="216597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Images by Lisa Lewis 12/07/2019</a:t>
            </a:r>
          </a:p>
        </p:txBody>
      </p:sp>
    </p:spTree>
    <p:extLst>
      <p:ext uri="{BB962C8B-B14F-4D97-AF65-F5344CB8AC3E}">
        <p14:creationId xmlns:p14="http://schemas.microsoft.com/office/powerpoint/2010/main" val="1209291647"/>
      </p:ext>
    </p:extLst>
  </p:cSld>
  <p:clrMapOvr>
    <a:masterClrMapping/>
  </p:clrMapOvr>
  <p:transition spd="slow" advTm="1449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000">
              <a:srgbClr val="0070C0"/>
            </a:gs>
            <a:gs pos="8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11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F1910C-7C42-41F3-B56E-5D1C70D8E5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" t="34903" r="29587" b="-59"/>
          <a:stretch/>
        </p:blipFill>
        <p:spPr>
          <a:xfrm>
            <a:off x="6418665" y="-12763"/>
            <a:ext cx="2327035" cy="252823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61C2C78-BCFC-4D32-A5FC-85A96D48C61E}"/>
              </a:ext>
            </a:extLst>
          </p:cNvPr>
          <p:cNvSpPr/>
          <p:nvPr/>
        </p:nvSpPr>
        <p:spPr>
          <a:xfrm>
            <a:off x="0" y="0"/>
            <a:ext cx="1007165" cy="3843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87C9EFE-E54F-429D-9BFF-CCB732703AA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650" y="-12763"/>
            <a:ext cx="3670382" cy="25046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9464DA8-E872-4C35-A60B-3539C6774F0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036" r="-19036"/>
          <a:stretch/>
        </p:blipFill>
        <p:spPr>
          <a:xfrm>
            <a:off x="-1683026" y="2964151"/>
            <a:ext cx="12192000" cy="38683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B2B1881-0CD2-4126-B06D-FDA5D83D4FF5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327035" cy="250466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1618A3-E986-4808-BEF9-6C5A36AC2D58}"/>
              </a:ext>
            </a:extLst>
          </p:cNvPr>
          <p:cNvSpPr txBox="1"/>
          <p:nvPr/>
        </p:nvSpPr>
        <p:spPr>
          <a:xfrm>
            <a:off x="8938591" y="249117"/>
            <a:ext cx="314076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/>
                </a:solidFill>
              </a:rPr>
              <a:t>Buying what you need.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3000" dirty="0">
                <a:solidFill>
                  <a:schemeClr val="bg1"/>
                </a:solidFill>
              </a:rPr>
              <a:t>Also re-using packaging such as egg boxes and returning glass bottles for re-use feeding back into the circular economy.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6C1185-04A1-4BC6-BE52-17E4AB93016D}"/>
              </a:ext>
            </a:extLst>
          </p:cNvPr>
          <p:cNvSpPr/>
          <p:nvPr/>
        </p:nvSpPr>
        <p:spPr>
          <a:xfrm>
            <a:off x="9764319" y="6586253"/>
            <a:ext cx="216597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1000" b="1" dirty="0">
                <a:solidFill>
                  <a:schemeClr val="tx2"/>
                </a:solidFill>
              </a:rPr>
              <a:t>Images by Lisa Lewis 12/07/2019</a:t>
            </a:r>
          </a:p>
        </p:txBody>
      </p:sp>
      <p:pic>
        <p:nvPicPr>
          <p:cNvPr id="2" name="S11">
            <a:hlinkClick r:id="" action="ppaction://media"/>
            <a:extLst>
              <a:ext uri="{FF2B5EF4-FFF2-40B4-BE49-F238E27FC236}">
                <a16:creationId xmlns:a16="http://schemas.microsoft.com/office/drawing/2014/main" id="{F29924CD-84CF-4479-AD4B-95AD64063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1500" end="882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88784" y="6085575"/>
            <a:ext cx="410761" cy="4107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2294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1385">
        <p:fade/>
      </p:transition>
    </mc:Choice>
    <mc:Fallback>
      <p:transition spd="med" advTm="2138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74" objId="2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11766616" y="6492875"/>
            <a:ext cx="393567" cy="365125"/>
          </a:xfrm>
        </p:spPr>
        <p:txBody>
          <a:bodyPr/>
          <a:lstStyle/>
          <a:p>
            <a:fld id="{5AE1514C-5E56-4738-A1FF-4B1CFD2A3E36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301C9E-295D-4E80-A092-B289A52C30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7" t="1" r="43883" b="-2251"/>
          <a:stretch/>
        </p:blipFill>
        <p:spPr>
          <a:xfrm>
            <a:off x="2970" y="0"/>
            <a:ext cx="12294017" cy="7012307"/>
          </a:xfrm>
          <a:prstGeom prst="rect">
            <a:avLst/>
          </a:prstGeom>
        </p:spPr>
      </p:pic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4ABCA21C-14F5-445D-AE7C-BE209D97E7A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8" r="5788"/>
          <a:stretch>
            <a:fillRect/>
          </a:stretch>
        </p:blipFill>
        <p:spPr>
          <a:xfrm>
            <a:off x="8867017" y="2286923"/>
            <a:ext cx="3458817" cy="39114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520CD36-1A5A-4850-A393-215451270D7D}"/>
              </a:ext>
            </a:extLst>
          </p:cNvPr>
          <p:cNvSpPr txBox="1"/>
          <p:nvPr/>
        </p:nvSpPr>
        <p:spPr>
          <a:xfrm>
            <a:off x="1467035" y="5938877"/>
            <a:ext cx="109997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chemeClr val="bg1"/>
                </a:solidFill>
              </a:rPr>
              <a:t>Re-using bags, </a:t>
            </a:r>
            <a:r>
              <a:rPr lang="en-GB" sz="3000" b="1" dirty="0">
                <a:solidFill>
                  <a:schemeClr val="bg1"/>
                </a:solidFill>
              </a:rPr>
              <a:t>swapping</a:t>
            </a:r>
            <a:r>
              <a:rPr lang="en-GB" sz="2500" b="1" dirty="0">
                <a:solidFill>
                  <a:schemeClr val="bg1"/>
                </a:solidFill>
              </a:rPr>
              <a:t> single use plastic bottles for better options. 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60DDAB-D5BC-43A6-879C-E6E723A79002}"/>
              </a:ext>
            </a:extLst>
          </p:cNvPr>
          <p:cNvSpPr/>
          <p:nvPr/>
        </p:nvSpPr>
        <p:spPr>
          <a:xfrm>
            <a:off x="9994204" y="6565822"/>
            <a:ext cx="216597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US" sz="1000" b="1" dirty="0">
                <a:solidFill>
                  <a:schemeClr val="bg1"/>
                </a:solidFill>
              </a:rPr>
              <a:t>Images by Lisa Lewis 12/07/2019</a:t>
            </a:r>
            <a:endParaRPr lang="en-GB" sz="1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721801"/>
      </p:ext>
    </p:extLst>
  </p:cSld>
  <p:clrMapOvr>
    <a:masterClrMapping/>
  </p:clrMapOvr>
  <p:transition spd="slow" advTm="1301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11696726" y="6484937"/>
            <a:ext cx="533348" cy="365125"/>
          </a:xfrm>
        </p:spPr>
        <p:txBody>
          <a:bodyPr/>
          <a:lstStyle/>
          <a:p>
            <a:fld id="{5AE1514C-5E56-4738-A1FF-4B1CFD2A3E36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1"/>
          </p:nvPr>
        </p:nvSpPr>
        <p:spPr>
          <a:xfrm>
            <a:off x="489282" y="1732736"/>
            <a:ext cx="6096000" cy="590931"/>
          </a:xfrm>
        </p:spPr>
        <p:txBody>
          <a:bodyPr/>
          <a:lstStyle/>
          <a:p>
            <a:r>
              <a:rPr lang="en-US" dirty="0"/>
              <a:t>Getting others to join in!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9"/>
          </p:nvPr>
        </p:nvSpPr>
        <p:spPr>
          <a:xfrm>
            <a:off x="723523" y="920524"/>
            <a:ext cx="5791200" cy="646331"/>
          </a:xfrm>
        </p:spPr>
        <p:txBody>
          <a:bodyPr/>
          <a:lstStyle/>
          <a:p>
            <a:r>
              <a:rPr lang="en-US" sz="4000" b="1" dirty="0"/>
              <a:t>Recycling </a:t>
            </a:r>
          </a:p>
        </p:txBody>
      </p:sp>
      <p:sp>
        <p:nvSpPr>
          <p:cNvPr id="20" name="Content Placeholder 19"/>
          <p:cNvSpPr>
            <a:spLocks noGrp="1"/>
          </p:cNvSpPr>
          <p:nvPr>
            <p:ph idx="18"/>
          </p:nvPr>
        </p:nvSpPr>
        <p:spPr>
          <a:xfrm>
            <a:off x="2430403" y="122083"/>
            <a:ext cx="2377440" cy="840230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89C8B9-C1FE-4BA7-8BDF-64474C08DB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72" y="2448778"/>
            <a:ext cx="5931102" cy="39684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3EE5C3-4B55-449F-AF9B-DA3261514948}"/>
              </a:ext>
            </a:extLst>
          </p:cNvPr>
          <p:cNvSpPr txBox="1"/>
          <p:nvPr/>
        </p:nvSpPr>
        <p:spPr>
          <a:xfrm>
            <a:off x="489282" y="6542388"/>
            <a:ext cx="11740792" cy="2502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0070C0"/>
                </a:solidFill>
              </a:rPr>
              <a:t>Image – Carmarthenshire County Council Website – Carmarthenshire.gov.uk. Accessed 14/07/2019. Extract – Daniel Laurie for South Wales Guardian 13/03/2019, Accessed 14/07/2019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2D11B88D-9A53-44B9-B9D0-E095514EBE50}"/>
              </a:ext>
            </a:extLst>
          </p:cNvPr>
          <p:cNvSpPr/>
          <p:nvPr/>
        </p:nvSpPr>
        <p:spPr>
          <a:xfrm>
            <a:off x="6899103" y="971872"/>
            <a:ext cx="4966252" cy="3556449"/>
          </a:xfrm>
          <a:prstGeom prst="wedgeRoundRectCallout">
            <a:avLst>
              <a:gd name="adj1" fmla="val -40210"/>
              <a:gd name="adj2" fmla="val 71912"/>
              <a:gd name="adj3" fmla="val 16667"/>
            </a:avLst>
          </a:prstGeom>
          <a:solidFill>
            <a:schemeClr val="tx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/>
              <a:t>“Carmarthenshire</a:t>
            </a:r>
            <a:r>
              <a:rPr lang="en-GB" sz="2500" dirty="0"/>
              <a:t> is currently </a:t>
            </a:r>
            <a:r>
              <a:rPr lang="en-GB" sz="2500" b="1" dirty="0"/>
              <a:t>recycling</a:t>
            </a:r>
            <a:r>
              <a:rPr lang="en-GB" sz="2500" dirty="0"/>
              <a:t> around 61% of its </a:t>
            </a:r>
            <a:r>
              <a:rPr lang="en-GB" sz="2500" b="1" dirty="0"/>
              <a:t>waste</a:t>
            </a:r>
            <a:r>
              <a:rPr lang="en-GB" sz="2500" dirty="0"/>
              <a:t>, but must increase this </a:t>
            </a:r>
            <a:r>
              <a:rPr lang="en-GB" sz="2500" b="1" dirty="0"/>
              <a:t>figure</a:t>
            </a:r>
            <a:r>
              <a:rPr lang="en-GB" sz="2500" dirty="0"/>
              <a:t> in order to meet the Welsh Government's statutory target of 64% for 2019/20; or risk large financial penalties.”</a:t>
            </a:r>
          </a:p>
        </p:txBody>
      </p:sp>
    </p:spTree>
    <p:extLst>
      <p:ext uri="{BB962C8B-B14F-4D97-AF65-F5344CB8AC3E}">
        <p14:creationId xmlns:p14="http://schemas.microsoft.com/office/powerpoint/2010/main" val="2177918218"/>
      </p:ext>
    </p:extLst>
  </p:cSld>
  <p:clrMapOvr>
    <a:masterClrMapping/>
  </p:clrMapOvr>
  <p:transition spd="slow" advTm="6763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000">
              <a:srgbClr val="0070C0"/>
            </a:gs>
            <a:gs pos="88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14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1C2C78-BCFC-4D32-A5FC-85A96D48C61E}"/>
              </a:ext>
            </a:extLst>
          </p:cNvPr>
          <p:cNvSpPr/>
          <p:nvPr/>
        </p:nvSpPr>
        <p:spPr>
          <a:xfrm>
            <a:off x="0" y="0"/>
            <a:ext cx="1007165" cy="384313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1618A3-E986-4808-BEF9-6C5A36AC2D58}"/>
              </a:ext>
            </a:extLst>
          </p:cNvPr>
          <p:cNvSpPr txBox="1"/>
          <p:nvPr/>
        </p:nvSpPr>
        <p:spPr>
          <a:xfrm>
            <a:off x="208846" y="314622"/>
            <a:ext cx="68215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</a:rPr>
              <a:t>Working together in work and in the community to recycle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B70C13-4C77-465C-9510-9D9D05E471A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7" t="14279" r="10652" b="11261"/>
          <a:stretch/>
        </p:blipFill>
        <p:spPr>
          <a:xfrm>
            <a:off x="3411277" y="1791694"/>
            <a:ext cx="4560126" cy="2050456"/>
          </a:xfrm>
          <a:prstGeom prst="round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2CF6318-2FFB-45D7-B9A0-4D49E4265E4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75" t="11447" r="462" b="7185"/>
          <a:stretch/>
        </p:blipFill>
        <p:spPr>
          <a:xfrm>
            <a:off x="3411277" y="4418024"/>
            <a:ext cx="4560126" cy="1867611"/>
          </a:xfrm>
          <a:prstGeom prst="round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14921F3-3596-497F-BC3F-9822FA8640D4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2" t="13032" r="47633" b="6272"/>
          <a:stretch/>
        </p:blipFill>
        <p:spPr>
          <a:xfrm rot="5400000">
            <a:off x="585652" y="1426916"/>
            <a:ext cx="2136362" cy="2780013"/>
          </a:xfrm>
          <a:prstGeom prst="round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421CDD-D669-402C-ADC5-DD4485C105DC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442" y="549300"/>
            <a:ext cx="3773420" cy="5736335"/>
          </a:xfrm>
          <a:prstGeom prst="roundRect">
            <a:avLst>
              <a:gd name="adj" fmla="val 4035"/>
            </a:avLst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58D3495-744E-4DC3-8910-68D728A0E37C}"/>
              </a:ext>
            </a:extLst>
          </p:cNvPr>
          <p:cNvSpPr txBox="1"/>
          <p:nvPr/>
        </p:nvSpPr>
        <p:spPr>
          <a:xfrm>
            <a:off x="6482687" y="6568231"/>
            <a:ext cx="54476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0070C0"/>
                </a:solidFill>
              </a:rPr>
              <a:t>Images by Lisa Lewis 12/07/2019.   Facebook post copied and accessed on 12/07/2019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391EF22-3CF8-4BF1-94DE-6C69B1BBF5F0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6" t="17625" r="34911" b="7075"/>
          <a:stretch/>
        </p:blipFill>
        <p:spPr>
          <a:xfrm>
            <a:off x="184138" y="4431072"/>
            <a:ext cx="2939392" cy="1920585"/>
          </a:xfrm>
          <a:prstGeom prst="roundRect">
            <a:avLst/>
          </a:prstGeom>
        </p:spPr>
      </p:pic>
      <p:pic>
        <p:nvPicPr>
          <p:cNvPr id="24" name="S14">
            <a:hlinkClick r:id="" action="ppaction://media"/>
            <a:extLst>
              <a:ext uri="{FF2B5EF4-FFF2-40B4-BE49-F238E27FC236}">
                <a16:creationId xmlns:a16="http://schemas.microsoft.com/office/drawing/2014/main" id="{46007FB9-0712-4825-9EA6-CD414EEA43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200" end="1391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158717" y="6406246"/>
            <a:ext cx="323970" cy="3239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7377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5578">
        <p:fade/>
      </p:transition>
    </mc:Choice>
    <mc:Fallback>
      <p:transition spd="med" advTm="355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003" objId="24"/>
        <p14:stopEvt time="35110" objId="24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658" y="3493674"/>
            <a:ext cx="2377440" cy="3336832"/>
          </a:xfrm>
        </p:spPr>
        <p:txBody>
          <a:bodyPr/>
          <a:lstStyle/>
          <a:p>
            <a:r>
              <a:rPr lang="en-US" dirty="0"/>
              <a:t>BBC Television Programmes such as ‘The Blue Planet’ and more recently ‘War on Plastics’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514C-5E56-4738-A1FF-4B1CFD2A3E36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idx="14"/>
          </p:nvPr>
        </p:nvSpPr>
        <p:spPr>
          <a:xfrm>
            <a:off x="2483635" y="3493674"/>
            <a:ext cx="2377440" cy="1615827"/>
          </a:xfrm>
        </p:spPr>
        <p:txBody>
          <a:bodyPr/>
          <a:lstStyle/>
          <a:p>
            <a:pPr lvl="0"/>
            <a:r>
              <a:rPr lang="en-US" dirty="0"/>
              <a:t>Well-being of Future Generations (Wales) Act 2015 &amp; Local Council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5"/>
          </p:nvPr>
        </p:nvSpPr>
        <p:spPr>
          <a:xfrm>
            <a:off x="4898612" y="3493674"/>
            <a:ext cx="2377440" cy="1744067"/>
          </a:xfrm>
        </p:spPr>
        <p:txBody>
          <a:bodyPr/>
          <a:lstStyle/>
          <a:p>
            <a:pPr lvl="0"/>
            <a:r>
              <a:rPr lang="en-US" dirty="0"/>
              <a:t>UN 17 Sustainable Development Goals</a:t>
            </a:r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6"/>
          </p:nvPr>
        </p:nvSpPr>
        <p:spPr>
          <a:xfrm>
            <a:off x="7313589" y="3493674"/>
            <a:ext cx="2377440" cy="1567609"/>
          </a:xfrm>
        </p:spPr>
        <p:txBody>
          <a:bodyPr/>
          <a:lstStyle/>
          <a:p>
            <a:pPr lvl="0"/>
            <a:r>
              <a:rPr lang="en-US" dirty="0"/>
              <a:t>DEFRA      </a:t>
            </a:r>
          </a:p>
          <a:p>
            <a:pPr lvl="0"/>
            <a:r>
              <a:rPr lang="en-US" dirty="0"/>
              <a:t>Year of Green Action 2019</a:t>
            </a:r>
          </a:p>
          <a:p>
            <a:endParaRPr lang="en-US" dirty="0"/>
          </a:p>
        </p:txBody>
      </p:sp>
      <p:sp>
        <p:nvSpPr>
          <p:cNvPr id="33" name="Content Placeholder 32"/>
          <p:cNvSpPr>
            <a:spLocks noGrp="1"/>
          </p:cNvSpPr>
          <p:nvPr>
            <p:ph idx="17"/>
          </p:nvPr>
        </p:nvSpPr>
        <p:spPr>
          <a:xfrm>
            <a:off x="9728566" y="3493674"/>
            <a:ext cx="2377440" cy="2225225"/>
          </a:xfrm>
        </p:spPr>
        <p:txBody>
          <a:bodyPr/>
          <a:lstStyle/>
          <a:p>
            <a:r>
              <a:rPr lang="en-US" dirty="0"/>
              <a:t>Social Media, Books such as ‘Cradle to Cradle’, ‘Lagom’, Sustainability Leadership Course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98675" y="227139"/>
            <a:ext cx="11594650" cy="222522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4000" b="1" dirty="0">
                <a:latin typeface="+mn-lt"/>
              </a:rPr>
              <a:t>What has influenced me </a:t>
            </a:r>
          </a:p>
          <a:p>
            <a:pPr>
              <a:lnSpc>
                <a:spcPct val="100000"/>
              </a:lnSpc>
            </a:pPr>
            <a:r>
              <a:rPr lang="en-US" sz="4000" b="1" dirty="0">
                <a:latin typeface="+mn-lt"/>
              </a:rPr>
              <a:t>and </a:t>
            </a:r>
          </a:p>
          <a:p>
            <a:pPr>
              <a:lnSpc>
                <a:spcPct val="100000"/>
              </a:lnSpc>
            </a:pPr>
            <a:r>
              <a:rPr lang="en-US" sz="4000" b="1" dirty="0">
                <a:latin typeface="+mn-lt"/>
              </a:rPr>
              <a:t>What evidence have I seen?</a:t>
            </a:r>
          </a:p>
        </p:txBody>
      </p:sp>
      <p:sp>
        <p:nvSpPr>
          <p:cNvPr id="47" name="Content Placeholder 46"/>
          <p:cNvSpPr>
            <a:spLocks noGrp="1"/>
          </p:cNvSpPr>
          <p:nvPr>
            <p:ph idx="18"/>
          </p:nvPr>
        </p:nvSpPr>
        <p:spPr>
          <a:xfrm>
            <a:off x="68658" y="2577396"/>
            <a:ext cx="2377440" cy="840230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48" name="Content Placeholder 47"/>
          <p:cNvSpPr>
            <a:spLocks noGrp="1"/>
          </p:cNvSpPr>
          <p:nvPr>
            <p:ph idx="19"/>
          </p:nvPr>
        </p:nvSpPr>
        <p:spPr>
          <a:xfrm>
            <a:off x="2483635" y="2577396"/>
            <a:ext cx="2377440" cy="840230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49" name="Content Placeholder 48"/>
          <p:cNvSpPr>
            <a:spLocks noGrp="1"/>
          </p:cNvSpPr>
          <p:nvPr>
            <p:ph idx="20"/>
          </p:nvPr>
        </p:nvSpPr>
        <p:spPr>
          <a:xfrm>
            <a:off x="4898612" y="2577396"/>
            <a:ext cx="2377440" cy="840230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  <p:sp>
        <p:nvSpPr>
          <p:cNvPr id="50" name="Content Placeholder 49"/>
          <p:cNvSpPr>
            <a:spLocks noGrp="1"/>
          </p:cNvSpPr>
          <p:nvPr>
            <p:ph idx="21"/>
          </p:nvPr>
        </p:nvSpPr>
        <p:spPr>
          <a:xfrm>
            <a:off x="7313589" y="2577396"/>
            <a:ext cx="2377440" cy="840230"/>
          </a:xfrm>
        </p:spPr>
        <p:txBody>
          <a:bodyPr/>
          <a:lstStyle/>
          <a:p>
            <a:r>
              <a:rPr lang="en-US" dirty="0"/>
              <a:t>4</a:t>
            </a:r>
          </a:p>
        </p:txBody>
      </p:sp>
      <p:sp>
        <p:nvSpPr>
          <p:cNvPr id="51" name="Content Placeholder 50"/>
          <p:cNvSpPr>
            <a:spLocks noGrp="1"/>
          </p:cNvSpPr>
          <p:nvPr>
            <p:ph idx="22"/>
          </p:nvPr>
        </p:nvSpPr>
        <p:spPr>
          <a:xfrm>
            <a:off x="9728566" y="2577396"/>
            <a:ext cx="2377440" cy="840230"/>
          </a:xfrm>
        </p:spPr>
        <p:txBody>
          <a:bodyPr/>
          <a:lstStyle/>
          <a:p>
            <a:r>
              <a:rPr lang="en-US" dirty="0"/>
              <a:t>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B719F2-40EA-4982-8E53-6B58CE92A2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0612" y="5180165"/>
            <a:ext cx="1169666" cy="16327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40AFAA-9AB0-4F57-BCCD-D8E29681A1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7504" y="5271747"/>
            <a:ext cx="2295944" cy="142233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3ABB4D-BB34-4D3F-862B-0C7DC6189B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0586" y="4928038"/>
            <a:ext cx="2310584" cy="192650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DFF4478-B2A6-4DDB-9F33-FC67B0101038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8340" b="26618"/>
          <a:stretch/>
        </p:blipFill>
        <p:spPr>
          <a:xfrm>
            <a:off x="10259113" y="5762929"/>
            <a:ext cx="1488574" cy="60949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84C85AB-C3A0-4C4F-B951-2D75747C9011}"/>
              </a:ext>
            </a:extLst>
          </p:cNvPr>
          <p:cNvSpPr txBox="1"/>
          <p:nvPr/>
        </p:nvSpPr>
        <p:spPr>
          <a:xfrm>
            <a:off x="9975293" y="6397673"/>
            <a:ext cx="213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hlinkClick r:id="rId9" tooltip="http://englishedrissis.blogspot.com/2011/04/world-book-day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0" tooltip="https://creativecommons.org/licenses/by-nc-sa/3.0/"/>
              </a:rPr>
              <a:t>CC BY-SA-NC</a:t>
            </a:r>
            <a:endParaRPr lang="en-GB" sz="9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6A1DFE-A05D-49C2-8FE3-79BF6C286C6E}"/>
              </a:ext>
            </a:extLst>
          </p:cNvPr>
          <p:cNvGrpSpPr/>
          <p:nvPr/>
        </p:nvGrpSpPr>
        <p:grpSpPr>
          <a:xfrm>
            <a:off x="292084" y="5389122"/>
            <a:ext cx="2310584" cy="1505099"/>
            <a:chOff x="292084" y="5389122"/>
            <a:chExt cx="2310584" cy="1505099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723F7B38-B07E-4A54-AB74-96E37B0B38F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2084" y="5389122"/>
              <a:ext cx="1982156" cy="1214870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9B41342-2596-457F-9B7B-A720B654F550}"/>
                </a:ext>
              </a:extLst>
            </p:cNvPr>
            <p:cNvSpPr txBox="1"/>
            <p:nvPr/>
          </p:nvSpPr>
          <p:spPr>
            <a:xfrm>
              <a:off x="292084" y="6555667"/>
              <a:ext cx="231058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#OurPlasticFeedback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C6A2B1B5-20E8-4416-86F6-33610EF3285A}"/>
              </a:ext>
            </a:extLst>
          </p:cNvPr>
          <p:cNvSpPr txBox="1"/>
          <p:nvPr/>
        </p:nvSpPr>
        <p:spPr>
          <a:xfrm>
            <a:off x="2405496" y="15402"/>
            <a:ext cx="97865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>
                <a:solidFill>
                  <a:srgbClr val="0070C0"/>
                </a:solidFill>
              </a:rPr>
              <a:t>Images below – BBC, Welsh Government, United Nations SDG, Defra. Accessed on 11/07/2019 </a:t>
            </a:r>
          </a:p>
        </p:txBody>
      </p:sp>
      <p:pic>
        <p:nvPicPr>
          <p:cNvPr id="16" name="S15">
            <a:hlinkClick r:id="" action="ppaction://media"/>
            <a:extLst>
              <a:ext uri="{FF2B5EF4-FFF2-40B4-BE49-F238E27FC236}">
                <a16:creationId xmlns:a16="http://schemas.microsoft.com/office/drawing/2014/main" id="{E867C294-49FF-4CD8-A3A1-83DA093D11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000" end="4841"/>
                  <p14:fade out="250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8658" y="67820"/>
            <a:ext cx="368070" cy="36807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61256907"/>
      </p:ext>
    </p:extLst>
  </p:cSld>
  <p:clrMapOvr>
    <a:masterClrMapping/>
  </p:clrMapOvr>
  <p:transition spd="slow" advTm="81882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25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15" grpId="0"/>
    </p:bldLst>
  </p:timing>
  <p:extLst>
    <p:ext uri="{E180D4A7-C9FB-4DFB-919C-405C955672EB}">
      <p14:showEvtLst xmlns:p14="http://schemas.microsoft.com/office/powerpoint/2010/main">
        <p14:playEvt time="4578" objId="16"/>
        <p14:stopEvt time="80903" objId="16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245660" y="2170963"/>
            <a:ext cx="11730440" cy="2516073"/>
          </a:xfrm>
        </p:spPr>
        <p:txBody>
          <a:bodyPr/>
          <a:lstStyle/>
          <a:p>
            <a:pPr marL="0" indent="0" algn="ctr">
              <a:lnSpc>
                <a:spcPct val="100000"/>
              </a:lnSpc>
            </a:pPr>
            <a:r>
              <a:rPr lang="en-US" sz="4500" dirty="0"/>
              <a:t>“Alone we can do so little, </a:t>
            </a:r>
          </a:p>
          <a:p>
            <a:pPr marL="0" indent="0" algn="ctr">
              <a:lnSpc>
                <a:spcPct val="100000"/>
              </a:lnSpc>
            </a:pPr>
            <a:r>
              <a:rPr lang="en-US" sz="4500" dirty="0"/>
              <a:t>together we can do so much”</a:t>
            </a:r>
          </a:p>
          <a:p>
            <a:pPr marL="0" indent="0" algn="ctr"/>
            <a:endParaRPr lang="en-US" sz="4500" dirty="0"/>
          </a:p>
          <a:p>
            <a:pPr marL="0" indent="0" algn="ctr"/>
            <a:r>
              <a:rPr lang="en-US" sz="3000" dirty="0"/>
              <a:t>Helen Keller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294967295"/>
          </p:nvPr>
        </p:nvSpPr>
        <p:spPr>
          <a:xfrm>
            <a:off x="11760200" y="6465888"/>
            <a:ext cx="431800" cy="365125"/>
          </a:xfrm>
          <a:prstGeom prst="rect">
            <a:avLst/>
          </a:prstGeom>
        </p:spPr>
        <p:txBody>
          <a:bodyPr/>
          <a:lstStyle/>
          <a:p>
            <a:fld id="{5AE1514C-5E56-4738-A1FF-4B1CFD2A3E36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2688" y="243410"/>
            <a:ext cx="670312" cy="580653"/>
          </a:xfrm>
          <a:custGeom>
            <a:avLst/>
            <a:gdLst>
              <a:gd name="connsiteX0" fmla="*/ 603423 w 670312"/>
              <a:gd name="connsiteY0" fmla="*/ 0 h 580653"/>
              <a:gd name="connsiteX1" fmla="*/ 670312 w 670312"/>
              <a:gd name="connsiteY1" fmla="*/ 126662 h 580653"/>
              <a:gd name="connsiteX2" fmla="*/ 557170 w 670312"/>
              <a:gd name="connsiteY2" fmla="*/ 203157 h 580653"/>
              <a:gd name="connsiteX3" fmla="*/ 522302 w 670312"/>
              <a:gd name="connsiteY3" fmla="*/ 293172 h 580653"/>
              <a:gd name="connsiteX4" fmla="*/ 670312 w 670312"/>
              <a:gd name="connsiteY4" fmla="*/ 293172 h 580653"/>
              <a:gd name="connsiteX5" fmla="*/ 670312 w 670312"/>
              <a:gd name="connsiteY5" fmla="*/ 580653 h 580653"/>
              <a:gd name="connsiteX6" fmla="*/ 360772 w 670312"/>
              <a:gd name="connsiteY6" fmla="*/ 580653 h 580653"/>
              <a:gd name="connsiteX7" fmla="*/ 360772 w 670312"/>
              <a:gd name="connsiteY7" fmla="*/ 342272 h 580653"/>
              <a:gd name="connsiteX8" fmla="*/ 415564 w 670312"/>
              <a:gd name="connsiteY8" fmla="*/ 134489 h 580653"/>
              <a:gd name="connsiteX9" fmla="*/ 603423 w 670312"/>
              <a:gd name="connsiteY9" fmla="*/ 0 h 580653"/>
              <a:gd name="connsiteX10" fmla="*/ 242650 w 670312"/>
              <a:gd name="connsiteY10" fmla="*/ 0 h 580653"/>
              <a:gd name="connsiteX11" fmla="*/ 309539 w 670312"/>
              <a:gd name="connsiteY11" fmla="*/ 126662 h 580653"/>
              <a:gd name="connsiteX12" fmla="*/ 196397 w 670312"/>
              <a:gd name="connsiteY12" fmla="*/ 203157 h 580653"/>
              <a:gd name="connsiteX13" fmla="*/ 161530 w 670312"/>
              <a:gd name="connsiteY13" fmla="*/ 293172 h 580653"/>
              <a:gd name="connsiteX14" fmla="*/ 309539 w 670312"/>
              <a:gd name="connsiteY14" fmla="*/ 293172 h 580653"/>
              <a:gd name="connsiteX15" fmla="*/ 309539 w 670312"/>
              <a:gd name="connsiteY15" fmla="*/ 580653 h 580653"/>
              <a:gd name="connsiteX16" fmla="*/ 0 w 670312"/>
              <a:gd name="connsiteY16" fmla="*/ 580653 h 580653"/>
              <a:gd name="connsiteX17" fmla="*/ 0 w 670312"/>
              <a:gd name="connsiteY17" fmla="*/ 342272 h 580653"/>
              <a:gd name="connsiteX18" fmla="*/ 54792 w 670312"/>
              <a:gd name="connsiteY18" fmla="*/ 134489 h 580653"/>
              <a:gd name="connsiteX19" fmla="*/ 242650 w 670312"/>
              <a:gd name="connsiteY19" fmla="*/ 0 h 580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70312" h="580653">
                <a:moveTo>
                  <a:pt x="603423" y="0"/>
                </a:moveTo>
                <a:lnTo>
                  <a:pt x="670312" y="126662"/>
                </a:lnTo>
                <a:cubicBezTo>
                  <a:pt x="615757" y="152279"/>
                  <a:pt x="578043" y="177777"/>
                  <a:pt x="557170" y="203157"/>
                </a:cubicBezTo>
                <a:cubicBezTo>
                  <a:pt x="536297" y="228537"/>
                  <a:pt x="524674" y="258542"/>
                  <a:pt x="522302" y="293172"/>
                </a:cubicBezTo>
                <a:lnTo>
                  <a:pt x="670312" y="293172"/>
                </a:lnTo>
                <a:lnTo>
                  <a:pt x="670312" y="580653"/>
                </a:lnTo>
                <a:lnTo>
                  <a:pt x="360772" y="580653"/>
                </a:lnTo>
                <a:lnTo>
                  <a:pt x="360772" y="342272"/>
                </a:lnTo>
                <a:cubicBezTo>
                  <a:pt x="360772" y="254510"/>
                  <a:pt x="379036" y="185249"/>
                  <a:pt x="415564" y="134489"/>
                </a:cubicBezTo>
                <a:cubicBezTo>
                  <a:pt x="452092" y="83729"/>
                  <a:pt x="514712" y="38900"/>
                  <a:pt x="603423" y="0"/>
                </a:cubicBezTo>
                <a:close/>
                <a:moveTo>
                  <a:pt x="242650" y="0"/>
                </a:moveTo>
                <a:lnTo>
                  <a:pt x="309539" y="126662"/>
                </a:lnTo>
                <a:cubicBezTo>
                  <a:pt x="254985" y="152279"/>
                  <a:pt x="217271" y="177777"/>
                  <a:pt x="196397" y="203157"/>
                </a:cubicBezTo>
                <a:cubicBezTo>
                  <a:pt x="175524" y="228537"/>
                  <a:pt x="163902" y="258542"/>
                  <a:pt x="161530" y="293172"/>
                </a:cubicBezTo>
                <a:lnTo>
                  <a:pt x="309539" y="293172"/>
                </a:lnTo>
                <a:lnTo>
                  <a:pt x="309539" y="580653"/>
                </a:lnTo>
                <a:lnTo>
                  <a:pt x="0" y="580653"/>
                </a:lnTo>
                <a:lnTo>
                  <a:pt x="0" y="342272"/>
                </a:lnTo>
                <a:cubicBezTo>
                  <a:pt x="0" y="254510"/>
                  <a:pt x="18264" y="185249"/>
                  <a:pt x="54792" y="134489"/>
                </a:cubicBezTo>
                <a:cubicBezTo>
                  <a:pt x="91320" y="83729"/>
                  <a:pt x="153940" y="38900"/>
                  <a:pt x="24265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US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B86C21-335D-450D-9072-CCD4F4D0D277}"/>
              </a:ext>
            </a:extLst>
          </p:cNvPr>
          <p:cNvSpPr txBox="1"/>
          <p:nvPr/>
        </p:nvSpPr>
        <p:spPr>
          <a:xfrm>
            <a:off x="2959101" y="6509950"/>
            <a:ext cx="92328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solidFill>
                  <a:schemeClr val="bg1"/>
                </a:solidFill>
              </a:rPr>
              <a:t>Lash, Joseph P. (1980) - </a:t>
            </a:r>
            <a:r>
              <a:rPr lang="en-GB" sz="1200" i="1" dirty="0">
                <a:solidFill>
                  <a:schemeClr val="bg1"/>
                </a:solidFill>
              </a:rPr>
              <a:t>Helen and Teacher: The Story of Helen Keller and Anne Sullivan Macy</a:t>
            </a:r>
            <a:endParaRPr lang="en-US" sz="1200" i="1" dirty="0">
              <a:solidFill>
                <a:schemeClr val="bg1"/>
              </a:solidFill>
            </a:endParaRPr>
          </a:p>
        </p:txBody>
      </p:sp>
      <p:pic>
        <p:nvPicPr>
          <p:cNvPr id="4" name="S16">
            <a:hlinkClick r:id="" action="ppaction://media"/>
            <a:extLst>
              <a:ext uri="{FF2B5EF4-FFF2-40B4-BE49-F238E27FC236}">
                <a16:creationId xmlns:a16="http://schemas.microsoft.com/office/drawing/2014/main" id="{120030F2-171E-42A5-B442-47FEB5D752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918" end="125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5499" y="650995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761056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 advTm="29613">
        <p159:morph option="byObject"/>
      </p:transition>
    </mc:Choice>
    <mc:Fallback>
      <p:transition spd="slow" advTm="296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12" objId="4"/>
        <p14:stopEvt time="29613" objId="4"/>
      </p14:showEvt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>
            <a:extLst>
              <a:ext uri="{FF2B5EF4-FFF2-40B4-BE49-F238E27FC236}">
                <a16:creationId xmlns:a16="http://schemas.microsoft.com/office/drawing/2014/main" id="{34BDD74C-5263-464C-AA3C-D945D23978FF}"/>
              </a:ext>
            </a:extLst>
          </p:cNvPr>
          <p:cNvSpPr txBox="1">
            <a:spLocks/>
          </p:cNvSpPr>
          <p:nvPr/>
        </p:nvSpPr>
        <p:spPr>
          <a:xfrm>
            <a:off x="4433852" y="4256429"/>
            <a:ext cx="5756957" cy="927824"/>
          </a:xfrm>
          <a:prstGeom prst="rect">
            <a:avLst/>
          </a:prstGeom>
        </p:spPr>
        <p:txBody>
          <a:bodyPr vert="horz" lIns="457200" tIns="45720" rIns="45720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b="1" i="0" kern="1200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Segoe UI Semilight" panose="020B0402040204020203" pitchFamily="34" charset="0"/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492825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172">
        <p:fade/>
      </p:transition>
    </mc:Choice>
    <mc:Fallback>
      <p:transition spd="med" advTm="2172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.2|0.9|0.9|0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heme/theme1.xml><?xml version="1.0" encoding="utf-8"?>
<a:theme xmlns:a="http://schemas.openxmlformats.org/drawingml/2006/main" name="Storybuilding Neal Creative">
  <a:themeElements>
    <a:clrScheme name="Neal Analytics 2">
      <a:dk1>
        <a:srgbClr val="000000"/>
      </a:dk1>
      <a:lt1>
        <a:srgbClr val="FFFFFF"/>
      </a:lt1>
      <a:dk2>
        <a:srgbClr val="0074AF"/>
      </a:dk2>
      <a:lt2>
        <a:srgbClr val="00B0F0"/>
      </a:lt2>
      <a:accent1>
        <a:srgbClr val="75D1FF"/>
      </a:accent1>
      <a:accent2>
        <a:srgbClr val="004568"/>
      </a:accent2>
      <a:accent3>
        <a:srgbClr val="92D050"/>
      </a:accent3>
      <a:accent4>
        <a:srgbClr val="FFC000"/>
      </a:accent4>
      <a:accent5>
        <a:srgbClr val="004568"/>
      </a:accent5>
      <a:accent6>
        <a:srgbClr val="0074AF"/>
      </a:accent6>
      <a:hlink>
        <a:srgbClr val="43C0FF"/>
      </a:hlink>
      <a:folHlink>
        <a:srgbClr val="75D1FF"/>
      </a:folHlink>
    </a:clrScheme>
    <a:fontScheme name="MICROSOFT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FUL Presentations.pptx" id="{F35F1979-0F96-40AB-A8BA-4291EDE5F127}" vid="{D4D34B82-5498-418F-8E4B-B445820BAA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Powerful Presentations</Template>
  <TotalTime>742</TotalTime>
  <Words>656</Words>
  <Application>Microsoft Office PowerPoint</Application>
  <PresentationFormat>Widescreen</PresentationFormat>
  <Paragraphs>98</Paragraphs>
  <Slides>17</Slides>
  <Notes>5</Notes>
  <HiddenSlides>0</HiddenSlides>
  <MMClips>9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Arial</vt:lpstr>
      <vt:lpstr>Arial</vt:lpstr>
      <vt:lpstr>Arial Black</vt:lpstr>
      <vt:lpstr>Calibri</vt:lpstr>
      <vt:lpstr>Segoe UI</vt:lpstr>
      <vt:lpstr>Segoe UI Black</vt:lpstr>
      <vt:lpstr>Segoe UI Light</vt:lpstr>
      <vt:lpstr>Segoe UI Semibold</vt:lpstr>
      <vt:lpstr>Segoe UI Semilight</vt:lpstr>
      <vt:lpstr>Wingdings</vt:lpstr>
      <vt:lpstr>Storybuilding Neal Creative</vt:lpstr>
      <vt:lpstr>My Personal</vt:lpstr>
      <vt:lpstr>INTRODUCTION</vt:lpstr>
      <vt:lpstr>Starting  With  Swaps</vt:lpstr>
      <vt:lpstr>PowerPoint Presentation</vt:lpstr>
      <vt:lpstr>PowerPoint Presentation</vt:lpstr>
      <vt:lpstr>PowerPoint Presentation</vt:lpstr>
      <vt:lpstr>PowerPoint Presentation</vt:lpstr>
      <vt:lpstr>Banning those wipes!</vt:lpstr>
      <vt:lpstr>“Most wipes contain non-biodegradable plastics such as polyester and other non-biodegradable materials, and could take up to 100 years to break down.”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POWERFUL</dc:title>
  <dc:subject/>
  <dc:creator>Lisa Lewis</dc:creator>
  <cp:keywords/>
  <dc:description/>
  <cp:lastModifiedBy>Lisa Lewis</cp:lastModifiedBy>
  <cp:revision>48</cp:revision>
  <cp:lastPrinted>2019-07-13T12:52:04Z</cp:lastPrinted>
  <dcterms:created xsi:type="dcterms:W3CDTF">2019-07-11T18:54:46Z</dcterms:created>
  <dcterms:modified xsi:type="dcterms:W3CDTF">2019-07-14T14:15:59Z</dcterms:modified>
  <cp:category/>
</cp:coreProperties>
</file>