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0"/>
  </p:notesMasterIdLst>
  <p:handoutMasterIdLst>
    <p:handoutMasterId r:id="rId41"/>
  </p:handoutMasterIdLst>
  <p:sldIdLst>
    <p:sldId id="256" r:id="rId3"/>
    <p:sldId id="324" r:id="rId4"/>
    <p:sldId id="356" r:id="rId5"/>
    <p:sldId id="357" r:id="rId6"/>
    <p:sldId id="358" r:id="rId7"/>
    <p:sldId id="359" r:id="rId8"/>
    <p:sldId id="360" r:id="rId9"/>
    <p:sldId id="361" r:id="rId10"/>
    <p:sldId id="362" r:id="rId11"/>
    <p:sldId id="364" r:id="rId12"/>
    <p:sldId id="365" r:id="rId13"/>
    <p:sldId id="303" r:id="rId14"/>
    <p:sldId id="368" r:id="rId15"/>
    <p:sldId id="369" r:id="rId16"/>
    <p:sldId id="370" r:id="rId17"/>
    <p:sldId id="371" r:id="rId18"/>
    <p:sldId id="354" r:id="rId19"/>
    <p:sldId id="372" r:id="rId20"/>
    <p:sldId id="335" r:id="rId21"/>
    <p:sldId id="373" r:id="rId22"/>
    <p:sldId id="374" r:id="rId23"/>
    <p:sldId id="375" r:id="rId24"/>
    <p:sldId id="376" r:id="rId25"/>
    <p:sldId id="377" r:id="rId26"/>
    <p:sldId id="378" r:id="rId27"/>
    <p:sldId id="379" r:id="rId28"/>
    <p:sldId id="384" r:id="rId29"/>
    <p:sldId id="385" r:id="rId30"/>
    <p:sldId id="380" r:id="rId31"/>
    <p:sldId id="381" r:id="rId32"/>
    <p:sldId id="382" r:id="rId33"/>
    <p:sldId id="383" r:id="rId34"/>
    <p:sldId id="352" r:id="rId35"/>
    <p:sldId id="387" r:id="rId36"/>
    <p:sldId id="386" r:id="rId37"/>
    <p:sldId id="323" r:id="rId38"/>
    <p:sldId id="275" r:id="rId39"/>
  </p:sldIdLst>
  <p:sldSz cx="9144000" cy="6858000" type="screen4x3"/>
  <p:notesSz cx="6669405" cy="9753600"/>
  <p:defaultTextStyle>
    <a:defPPr>
      <a:defRPr lang="en-US"/>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Myriad Pro" pitchFamily="34" charset="0"/>
        <a:ea typeface="+mn-ea"/>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Myriad Pro" pitchFamily="34" charset="0"/>
        <a:ea typeface="+mn-ea"/>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Myriad Pro" pitchFamily="34" charset="0"/>
        <a:ea typeface="+mn-ea"/>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Myriad Pro" pitchFamily="34" charset="0"/>
        <a:ea typeface="+mn-ea"/>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Myriad Pro" pitchFamily="34" charset="0"/>
        <a:ea typeface="+mn-ea"/>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Myriad Pro" pitchFamily="34" charset="0"/>
        <a:ea typeface="+mn-ea"/>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Myriad Pro" pitchFamily="34" charset="0"/>
        <a:ea typeface="+mn-ea"/>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Myriad Pro" pitchFamily="34" charset="0"/>
        <a:ea typeface="+mn-ea"/>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Myriad Pro"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showGuides="1">
      <p:cViewPr varScale="1">
        <p:scale>
          <a:sx n="109" d="100"/>
          <a:sy n="109" d="100"/>
        </p:scale>
        <p:origin x="1674" y="108"/>
      </p:cViewPr>
      <p:guideLst>
        <p:guide orient="horz" pos="2160"/>
        <p:guide pos="2880"/>
      </p:guideLst>
    </p:cSldViewPr>
  </p:slideViewPr>
  <p:notesTextViewPr>
    <p:cViewPr>
      <p:scale>
        <a:sx n="1" d="1"/>
        <a:sy n="1" d="1"/>
      </p:scale>
      <p:origin x="0" y="0"/>
    </p:cViewPr>
  </p:notesTextViewPr>
  <p:gridSpacing cx="72006" cy="72006"/>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4" Type="http://schemas.openxmlformats.org/officeDocument/2006/relationships/tableStyles" Target="tableStyles.xml"/><Relationship Id="rId43" Type="http://schemas.openxmlformats.org/officeDocument/2006/relationships/viewProps" Target="viewProps.xml"/><Relationship Id="rId42" Type="http://schemas.openxmlformats.org/officeDocument/2006/relationships/presProps" Target="presProps.xml"/><Relationship Id="rId41" Type="http://schemas.openxmlformats.org/officeDocument/2006/relationships/handoutMaster" Target="handoutMasters/handoutMaster1.xml"/><Relationship Id="rId40" Type="http://schemas.openxmlformats.org/officeDocument/2006/relationships/notesMaster" Target="notesMasters/notesMaster1.xml"/><Relationship Id="rId4" Type="http://schemas.openxmlformats.org/officeDocument/2006/relationships/slide" Target="slides/slide2.xml"/><Relationship Id="rId39" Type="http://schemas.openxmlformats.org/officeDocument/2006/relationships/slide" Target="slides/slide37.xml"/><Relationship Id="rId38" Type="http://schemas.openxmlformats.org/officeDocument/2006/relationships/slide" Target="slides/slide36.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sp>
        <p:nvSpPr>
          <p:cNvPr id="2" name="Header Placeholder 1"/>
          <p:cNvSpPr>
            <a:spLocks noGrp="1"/>
          </p:cNvSpPr>
          <p:nvPr>
            <p:ph type="hdr" sz="quarter"/>
          </p:nvPr>
        </p:nvSpPr>
        <p:spPr>
          <a:xfrm>
            <a:off x="0" y="0"/>
            <a:ext cx="2889250" cy="487363"/>
          </a:xfrm>
          <a:prstGeom prst="rect">
            <a:avLst/>
          </a:prstGeom>
        </p:spPr>
        <p:txBody>
          <a:bodyPr vert="horz" wrap="square" lIns="91440" tIns="45720" rIns="91440" bIns="45720" numCol="1" anchor="t" anchorCtr="0" compatLnSpc="1"/>
          <a:lstStyle>
            <a:lvl1pPr eaLnBrk="1" hangingPunct="1">
              <a:defRPr sz="1200">
                <a:latin typeface="Myriad Pro" pitchFamily="34" charset="0"/>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GB" altLang="en-US" sz="12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3" name="Date Placeholder 2"/>
          <p:cNvSpPr>
            <a:spLocks noGrp="1"/>
          </p:cNvSpPr>
          <p:nvPr>
            <p:ph type="dt" sz="quarter" idx="1"/>
          </p:nvPr>
        </p:nvSpPr>
        <p:spPr>
          <a:xfrm>
            <a:off x="3778250" y="0"/>
            <a:ext cx="2889250" cy="487363"/>
          </a:xfrm>
          <a:prstGeom prst="rect">
            <a:avLst/>
          </a:prstGeom>
        </p:spPr>
        <p:txBody>
          <a:bodyPr vert="horz" wrap="square" lIns="91440" tIns="45720" rIns="91440" bIns="45720" numCol="1" anchor="ctr" anchorCtr="0" compatLnSpc="1"/>
          <a:lstStyle>
            <a:lvl1pPr algn="r" eaLnBrk="1" hangingPunct="1">
              <a:defRPr sz="1200">
                <a:solidFill>
                  <a:srgbClr val="898989"/>
                </a:solidFill>
                <a:latin typeface="Myriad Pro" pitchFamily="34" charset="0"/>
              </a:defRPr>
            </a:lvl1pPr>
          </a:lstStyle>
          <a:p>
            <a:pPr marL="0" marR="0" lvl="0" indent="0" algn="r" defTabSz="914400" rtl="0" eaLnBrk="1" fontAlgn="base" latinLnBrk="0" hangingPunct="1">
              <a:lnSpc>
                <a:spcPct val="100000"/>
              </a:lnSpc>
              <a:spcBef>
                <a:spcPct val="0"/>
              </a:spcBef>
              <a:spcAft>
                <a:spcPct val="0"/>
              </a:spcAft>
              <a:buClrTx/>
              <a:buSzTx/>
              <a:buFontTx/>
              <a:buNone/>
              <a:defRPr/>
            </a:pPr>
            <a:fld id="{DE9AC69C-FD92-41AB-88B0-D98872BC48B4}" type="datetime1">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4" name="Footer Placeholder 3"/>
          <p:cNvSpPr>
            <a:spLocks noGrp="1"/>
          </p:cNvSpPr>
          <p:nvPr>
            <p:ph type="ftr" sz="quarter" idx="2"/>
          </p:nvPr>
        </p:nvSpPr>
        <p:spPr>
          <a:xfrm>
            <a:off x="0" y="9264650"/>
            <a:ext cx="2889250" cy="487363"/>
          </a:xfrm>
          <a:prstGeom prst="rect">
            <a:avLst/>
          </a:prstGeom>
        </p:spPr>
        <p:txBody>
          <a:bodyPr vert="horz" wrap="square" lIns="91440" tIns="45720" rIns="91440" bIns="45720" numCol="1" anchor="b" anchorCtr="0" compatLnSpc="1"/>
          <a:lstStyle>
            <a:lvl1pPr eaLnBrk="1" hangingPunct="1">
              <a:defRPr sz="1200">
                <a:latin typeface="Myriad Pro" pitchFamily="34" charset="0"/>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GB" altLang="en-US" sz="12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5" name="Slide Number Placeholder 4"/>
          <p:cNvSpPr>
            <a:spLocks noGrp="1"/>
          </p:cNvSpPr>
          <p:nvPr>
            <p:ph type="sldNum" sz="quarter" idx="3"/>
          </p:nvPr>
        </p:nvSpPr>
        <p:spPr>
          <a:xfrm>
            <a:off x="3778250" y="9264650"/>
            <a:ext cx="2889250" cy="487363"/>
          </a:xfrm>
          <a:prstGeom prst="rect">
            <a:avLst/>
          </a:prstGeom>
        </p:spPr>
        <p:txBody>
          <a:bodyPr vert="horz" wrap="square" lIns="91440" tIns="45720" rIns="91440" bIns="45720" numCol="1" anchor="b" anchorCtr="0" compatLnSpc="1"/>
          <a:lstStyle>
            <a:lvl1pPr algn="r" eaLnBrk="1" hangingPunct="1">
              <a:defRPr sz="1200">
                <a:solidFill>
                  <a:srgbClr val="898989"/>
                </a:solidFill>
                <a:latin typeface="Myriad Pro" pitchFamily="34" charset="0"/>
              </a:defRPr>
            </a:lvl1pPr>
          </a:lstStyle>
          <a:p>
            <a:pPr marL="0" marR="0" lvl="0" indent="0" algn="r" defTabSz="914400" rtl="0" eaLnBrk="1" fontAlgn="base" latinLnBrk="0" hangingPunct="1">
              <a:lnSpc>
                <a:spcPct val="100000"/>
              </a:lnSpc>
              <a:spcBef>
                <a:spcPct val="0"/>
              </a:spcBef>
              <a:spcAft>
                <a:spcPct val="0"/>
              </a:spcAft>
              <a:buClrTx/>
              <a:buSzTx/>
              <a:buFontTx/>
              <a:buNone/>
              <a:defRPr/>
            </a:pPr>
            <a:fld id="{2D81A3BA-A08D-4A99-96B0-B98E9A56D16F}"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sp>
        <p:nvSpPr>
          <p:cNvPr id="2" name="Header Placeholder 1"/>
          <p:cNvSpPr>
            <a:spLocks noGrp="1"/>
          </p:cNvSpPr>
          <p:nvPr>
            <p:ph type="hdr" sz="quarter"/>
          </p:nvPr>
        </p:nvSpPr>
        <p:spPr>
          <a:xfrm>
            <a:off x="0" y="0"/>
            <a:ext cx="2889250" cy="487363"/>
          </a:xfrm>
          <a:prstGeom prst="rect">
            <a:avLst/>
          </a:prstGeom>
        </p:spPr>
        <p:txBody>
          <a:bodyPr vert="horz" wrap="square" lIns="91440" tIns="45720" rIns="91440" bIns="45720" numCol="1" anchor="t" anchorCtr="0" compatLnSpc="1"/>
          <a:p>
            <a:pPr lvl="0" eaLnBrk="1" hangingPunct="1">
              <a:buNone/>
            </a:pPr>
            <a:endParaRPr lang="en-US" altLang="zh-CN" sz="1200" dirty="0">
              <a:ea typeface="SimSun" panose="02010600030101010101" pitchFamily="2" charset="-122"/>
            </a:endParaRPr>
          </a:p>
        </p:txBody>
      </p:sp>
      <p:sp>
        <p:nvSpPr>
          <p:cNvPr id="3" name="Date Placeholder 2"/>
          <p:cNvSpPr>
            <a:spLocks noGrp="1"/>
          </p:cNvSpPr>
          <p:nvPr>
            <p:ph type="dt" idx="1"/>
          </p:nvPr>
        </p:nvSpPr>
        <p:spPr>
          <a:xfrm>
            <a:off x="3778250" y="0"/>
            <a:ext cx="2889250" cy="487363"/>
          </a:xfrm>
          <a:prstGeom prst="rect">
            <a:avLst/>
          </a:prstGeom>
        </p:spPr>
        <p:txBody>
          <a:bodyPr vert="horz" wrap="square" lIns="91440" tIns="45720" rIns="91440" bIns="45720" numCol="1" anchor="t" anchorCtr="0" compatLnSpc="1"/>
          <a:p>
            <a:pPr lvl="0" algn="r" eaLnBrk="1" hangingPunct="1">
              <a:buNone/>
            </a:pPr>
            <a:fld id="{BB962C8B-B14F-4D97-AF65-F5344CB8AC3E}" type="datetime1">
              <a:rPr lang="en-US" altLang="zh-CN" sz="1200" dirty="0">
                <a:ea typeface="SimSun" panose="02010600030101010101" pitchFamily="2" charset="-122"/>
              </a:rPr>
            </a:fld>
            <a:endParaRPr lang="en-US" altLang="zh-CN" sz="1200" dirty="0">
              <a:ea typeface="SimSun" panose="02010600030101010101" pitchFamily="2" charset="-122"/>
            </a:endParaRPr>
          </a:p>
        </p:txBody>
      </p:sp>
      <p:sp>
        <p:nvSpPr>
          <p:cNvPr id="4100" name="Slide Image Placeholder 3"/>
          <p:cNvSpPr>
            <a:spLocks noGrp="1" noRot="1" noChangeAspect="1"/>
          </p:cNvSpPr>
          <p:nvPr>
            <p:ph type="sldImg"/>
          </p:nvPr>
        </p:nvSpPr>
        <p:spPr>
          <a:xfrm>
            <a:off x="896938" y="731838"/>
            <a:ext cx="4875212" cy="3657600"/>
          </a:xfrm>
          <a:prstGeom prst="rect">
            <a:avLst/>
          </a:prstGeom>
          <a:noFill/>
          <a:ln w="12700" cap="flat" cmpd="sng">
            <a:solidFill>
              <a:srgbClr val="000000"/>
            </a:solidFill>
            <a:prstDash val="solid"/>
            <a:round/>
            <a:headEnd type="none" w="med" len="med"/>
            <a:tailEnd type="none" w="med" len="med"/>
          </a:ln>
        </p:spPr>
      </p:sp>
      <p:sp>
        <p:nvSpPr>
          <p:cNvPr id="5125" name="Notes Placeholder 4"/>
          <p:cNvSpPr>
            <a:spLocks noGrp="1" noChangeArrowheads="1"/>
          </p:cNvSpPr>
          <p:nvPr>
            <p:ph type="body" sz="quarter" idx="4294967295"/>
          </p:nvPr>
        </p:nvSpPr>
        <p:spPr bwMode="auto">
          <a:xfrm>
            <a:off x="666750" y="4632325"/>
            <a:ext cx="5335588" cy="438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457200" rtl="0" eaLnBrk="0" fontAlgn="base" latinLnBrk="0" hangingPunct="0">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Click to edit Master text styles</a:t>
            </a:r>
            <a:endParaRPr kumimoji="0" lang="en-GB" altLang="en-US" sz="1200" b="0" i="0" u="none" strike="noStrike" kern="1200" cap="none" spc="0" normalizeH="0" baseline="0" noProof="0">
              <a:ln>
                <a:noFill/>
              </a:ln>
              <a:solidFill>
                <a:schemeClr val="tx1"/>
              </a:solidFill>
              <a:effectLst/>
              <a:uLnTx/>
              <a:uFillTx/>
              <a:latin typeface="+mn-lt"/>
              <a:ea typeface="+mn-ea"/>
              <a:cs typeface="+mn-cs"/>
            </a:endParaRPr>
          </a:p>
          <a:p>
            <a:pPr marL="457200" marR="0" lvl="1" indent="0" algn="l" defTabSz="457200" rtl="0" eaLnBrk="0" fontAlgn="base" latinLnBrk="0" hangingPunct="0">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Second level</a:t>
            </a:r>
            <a:endParaRPr kumimoji="0" lang="en-GB" altLang="en-US" sz="1200" b="0" i="0" u="none" strike="noStrike" kern="1200" cap="none" spc="0" normalizeH="0" baseline="0" noProof="0">
              <a:ln>
                <a:noFill/>
              </a:ln>
              <a:solidFill>
                <a:schemeClr val="tx1"/>
              </a:solidFill>
              <a:effectLst/>
              <a:uLnTx/>
              <a:uFillTx/>
              <a:latin typeface="+mn-lt"/>
              <a:ea typeface="+mn-ea"/>
              <a:cs typeface="+mn-cs"/>
            </a:endParaRPr>
          </a:p>
          <a:p>
            <a:pPr marL="914400" marR="0" lvl="2" indent="0" algn="l" defTabSz="457200" rtl="0" eaLnBrk="0" fontAlgn="base" latinLnBrk="0" hangingPunct="0">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Third level</a:t>
            </a:r>
            <a:endParaRPr kumimoji="0" lang="en-GB" altLang="en-US" sz="1200" b="0" i="0" u="none" strike="noStrike" kern="1200" cap="none" spc="0" normalizeH="0" baseline="0" noProof="0">
              <a:ln>
                <a:noFill/>
              </a:ln>
              <a:solidFill>
                <a:schemeClr val="tx1"/>
              </a:solidFill>
              <a:effectLst/>
              <a:uLnTx/>
              <a:uFillTx/>
              <a:latin typeface="+mn-lt"/>
              <a:ea typeface="+mn-ea"/>
              <a:cs typeface="+mn-cs"/>
            </a:endParaRPr>
          </a:p>
          <a:p>
            <a:pPr marL="1371600" marR="0" lvl="3" indent="0" algn="l" defTabSz="457200" rtl="0" eaLnBrk="0" fontAlgn="base" latinLnBrk="0" hangingPunct="0">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Fourth level</a:t>
            </a:r>
            <a:endParaRPr kumimoji="0" lang="en-GB" altLang="en-US" sz="1200" b="0" i="0" u="none" strike="noStrike" kern="1200" cap="none" spc="0" normalizeH="0" baseline="0" noProof="0">
              <a:ln>
                <a:noFill/>
              </a:ln>
              <a:solidFill>
                <a:schemeClr val="tx1"/>
              </a:solidFill>
              <a:effectLst/>
              <a:uLnTx/>
              <a:uFillTx/>
              <a:latin typeface="+mn-lt"/>
              <a:ea typeface="+mn-ea"/>
              <a:cs typeface="+mn-cs"/>
            </a:endParaRPr>
          </a:p>
          <a:p>
            <a:pPr marL="1828800" marR="0" lvl="4" indent="0" algn="l" defTabSz="457200" rtl="0" eaLnBrk="0" fontAlgn="base" latinLnBrk="0" hangingPunct="0">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Fifth level</a:t>
            </a:r>
            <a:endParaRPr kumimoji="0" lang="en-US" altLang="zh-CN" sz="1200" b="0" i="0" u="none" strike="noStrike" kern="1200" cap="none" spc="0" normalizeH="0" baseline="0" noProof="0">
              <a:ln>
                <a:noFill/>
              </a:ln>
              <a:solidFill>
                <a:schemeClr val="tx1"/>
              </a:solidFill>
              <a:effectLst/>
              <a:uLnTx/>
              <a:uFillTx/>
              <a:latin typeface="+mn-lt"/>
              <a:ea typeface="+mn-ea"/>
              <a:cs typeface="+mn-cs"/>
            </a:endParaRPr>
          </a:p>
        </p:txBody>
      </p:sp>
      <p:sp>
        <p:nvSpPr>
          <p:cNvPr id="6" name="Footer Placeholder 5"/>
          <p:cNvSpPr>
            <a:spLocks noGrp="1"/>
          </p:cNvSpPr>
          <p:nvPr>
            <p:ph type="ftr" sz="quarter" idx="4"/>
          </p:nvPr>
        </p:nvSpPr>
        <p:spPr>
          <a:xfrm>
            <a:off x="0" y="9264650"/>
            <a:ext cx="2889250" cy="487363"/>
          </a:xfrm>
          <a:prstGeom prst="rect">
            <a:avLst/>
          </a:prstGeom>
        </p:spPr>
        <p:txBody>
          <a:bodyPr vert="horz" wrap="square" lIns="91440" tIns="45720" rIns="91440" bIns="45720" numCol="1" anchor="b" anchorCtr="0" compatLnSpc="1"/>
          <a:p>
            <a:pPr lvl="0" eaLnBrk="1" hangingPunct="1">
              <a:buNone/>
            </a:pPr>
            <a:endParaRPr lang="en-US" altLang="zh-CN" sz="1200" dirty="0">
              <a:ea typeface="SimSun" panose="02010600030101010101" pitchFamily="2" charset="-122"/>
            </a:endParaRPr>
          </a:p>
        </p:txBody>
      </p:sp>
      <p:sp>
        <p:nvSpPr>
          <p:cNvPr id="7" name="Slide Number Placeholder 6"/>
          <p:cNvSpPr>
            <a:spLocks noGrp="1"/>
          </p:cNvSpPr>
          <p:nvPr>
            <p:ph type="sldNum" sz="quarter" idx="5"/>
          </p:nvPr>
        </p:nvSpPr>
        <p:spPr>
          <a:xfrm>
            <a:off x="3778250" y="9264650"/>
            <a:ext cx="2889250" cy="487363"/>
          </a:xfrm>
          <a:prstGeom prst="rect">
            <a:avLst/>
          </a:prstGeom>
        </p:spPr>
        <p:txBody>
          <a:bodyPr vert="horz" wrap="square" lIns="91440" tIns="45720" rIns="91440" bIns="45720" numCol="1" anchor="b" anchorCtr="0" compatLnSpc="1"/>
          <a:p>
            <a:pPr lvl="0" algn="r" eaLnBrk="1" hangingPunct="1">
              <a:buNone/>
            </a:pPr>
            <a:fld id="{9A0DB2DC-4C9A-4742-B13C-FB6460FD3503}" type="slidenum">
              <a:rPr lang="en-US" altLang="zh-CN" sz="1200" dirty="0">
                <a:ea typeface="SimSun" panose="02010600030101010101" pitchFamily="2" charset="-122"/>
              </a:rPr>
            </a:fld>
            <a:endParaRPr lang="en-US" altLang="zh-CN" sz="1200" dirty="0">
              <a:ea typeface="SimSun" panose="02010600030101010101" pitchFamily="2" charset="-122"/>
            </a:endParaRPr>
          </a:p>
        </p:txBody>
      </p:sp>
    </p:spTree>
  </p:cSld>
  <p:clrMap bg1="lt1" tx1="dk1" bg2="lt2" tx2="dk2" accent1="accent1" accent2="accent2" accent3="accent3" accent4="accent4" accent5="accent5" accent6="accent6" hlink="hlink" folHlink="folHlink"/>
  <p:hf sldNum="0" hdr="0" ftr="0" dt="0"/>
  <p:notesStyle>
    <a:lvl1pPr algn="l" defTabSz="457200" rtl="0" eaLnBrk="0" fontAlgn="base" hangingPunct="0">
      <a:spcBef>
        <a:spcPct val="0"/>
      </a:spcBef>
      <a:spcAft>
        <a:spcPct val="0"/>
      </a:spcAft>
      <a:defRPr sz="1200" kern="1200">
        <a:solidFill>
          <a:schemeClr val="tx1"/>
        </a:solidFill>
        <a:latin typeface="+mn-lt"/>
        <a:ea typeface="+mn-ea"/>
        <a:cs typeface="+mn-cs"/>
      </a:defRPr>
    </a:lvl1pPr>
    <a:lvl2pPr marL="457200" algn="l" defTabSz="457200" rtl="0" eaLnBrk="0" fontAlgn="base" hangingPunct="0">
      <a:spcBef>
        <a:spcPct val="0"/>
      </a:spcBef>
      <a:spcAft>
        <a:spcPct val="0"/>
      </a:spcAft>
      <a:defRPr sz="1200" kern="1200">
        <a:solidFill>
          <a:schemeClr val="tx1"/>
        </a:solidFill>
        <a:latin typeface="+mn-lt"/>
        <a:ea typeface="+mn-ea"/>
        <a:cs typeface="+mn-cs"/>
      </a:defRPr>
    </a:lvl2pPr>
    <a:lvl3pPr marL="914400" algn="l" defTabSz="457200" rtl="0" eaLnBrk="0" fontAlgn="base" hangingPunct="0">
      <a:spcBef>
        <a:spcPct val="0"/>
      </a:spcBef>
      <a:spcAft>
        <a:spcPct val="0"/>
      </a:spcAft>
      <a:defRPr sz="1200" kern="1200">
        <a:solidFill>
          <a:schemeClr val="tx1"/>
        </a:solidFill>
        <a:latin typeface="+mn-lt"/>
        <a:ea typeface="+mn-ea"/>
        <a:cs typeface="+mn-cs"/>
      </a:defRPr>
    </a:lvl3pPr>
    <a:lvl4pPr marL="1371600" algn="l" defTabSz="457200" rtl="0" eaLnBrk="0" fontAlgn="base" hangingPunct="0">
      <a:spcBef>
        <a:spcPct val="0"/>
      </a:spcBef>
      <a:spcAft>
        <a:spcPct val="0"/>
      </a:spcAft>
      <a:defRPr sz="1200" kern="1200">
        <a:solidFill>
          <a:schemeClr val="tx1"/>
        </a:solidFill>
        <a:latin typeface="+mn-lt"/>
        <a:ea typeface="+mn-ea"/>
        <a:cs typeface="+mn-cs"/>
      </a:defRPr>
    </a:lvl4pPr>
    <a:lvl5pPr marL="1828800" algn="l" defTabSz="457200" rtl="0" eaLnBrk="0" fontAlgn="base" hangingPunct="0">
      <a:spcBef>
        <a:spcPct val="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rotWithShape="0">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noProof="1"/>
              <a:t>Click to edit Master title style</a:t>
            </a:r>
            <a:endParaRPr lang="en-GB" noProof="1"/>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1"/>
              <a:t>Click to edit Master subtitle style</a:t>
            </a:r>
            <a:endParaRPr lang="en-GB" noProof="1"/>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fld id="{43393C67-9CD3-497C-911B-02E2019620ED}" type="datetime1">
              <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lstStyle>
            <a:lvl1pPr eaLnBrk="1" hangingPunct="1">
              <a:defRPr>
                <a:latin typeface="Myriad Pro" pitchFamily="34" charset="0"/>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GB" altLang="en-US" sz="18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fld id="{94136197-A871-4833-93AE-B87574D92F7B}"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rotWithShape="0">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idx="1"/>
          </p:nvPr>
        </p:nvSpPr>
        <p:spPr>
          <a:xfrm>
            <a:off x="457200" y="1600201"/>
            <a:ext cx="8229600" cy="3917032"/>
          </a:xfrm>
        </p:spPr>
        <p:txBody>
          <a:bodyPr/>
          <a:lstStyle/>
          <a:p>
            <a:pPr lvl="0"/>
            <a:r>
              <a:rPr lang="en-US" noProof="1"/>
              <a:t>Click to edit Master text styles</a:t>
            </a:r>
            <a:endParaRPr lang="en-US" noProof="1"/>
          </a:p>
          <a:p>
            <a:pPr lvl="1"/>
            <a:r>
              <a:rPr lang="en-US" noProof="1"/>
              <a:t>Second level</a:t>
            </a:r>
            <a:endParaRPr lang="en-US" noProof="1"/>
          </a:p>
          <a:p>
            <a:pPr lvl="2"/>
            <a:r>
              <a:rPr lang="en-US" noProof="1"/>
              <a:t>Third level</a:t>
            </a:r>
            <a:endParaRPr lang="en-US" noProof="1"/>
          </a:p>
          <a:p>
            <a:pPr lvl="3"/>
            <a:r>
              <a:rPr lang="en-US" noProof="1"/>
              <a:t>Fourth level</a:t>
            </a:r>
            <a:endParaRPr lang="en-US" noProof="1"/>
          </a:p>
          <a:p>
            <a:pPr lvl="4"/>
            <a:r>
              <a:rPr lang="en-US" noProof="1"/>
              <a:t>Fifth level</a:t>
            </a:r>
            <a:endParaRPr lang="en-GB" noProof="1"/>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fld id="{E1A9DF81-887C-4D4F-8B82-E0EB088093DF}" type="datetime1">
              <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lstStyle>
            <a:lvl1pPr eaLnBrk="1" hangingPunct="1">
              <a:defRPr>
                <a:latin typeface="Myriad Pro" pitchFamily="34" charset="0"/>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GB" altLang="en-US" sz="18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fld id="{8E041FD6-BF79-45A3-9D44-0C32288DD1D0}"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noProof="1"/>
              <a:t>Click to edit Master title style</a:t>
            </a:r>
            <a:endParaRPr lang="en-GB" noProof="1"/>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1"/>
              <a:t>Click to edit Master text styles</a:t>
            </a:r>
            <a:endParaRPr lang="en-US" noProof="1"/>
          </a:p>
        </p:txBody>
      </p:sp>
      <p:sp>
        <p:nvSpPr>
          <p:cNvPr id="4" name="Date Placeholder 3"/>
          <p:cNvSpPr>
            <a:spLocks noGrp="1"/>
          </p:cNvSpPr>
          <p:nvPr>
            <p:ph type="dt" sz="half" idx="10"/>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fld id="{F23196B5-191E-4861-8C35-7248147A0F3A}" type="datetime1">
              <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5" name="Slide Number Placeholder 4"/>
          <p:cNvSpPr>
            <a:spLocks noGrp="1"/>
          </p:cNvSpPr>
          <p:nvPr>
            <p:ph type="sldNum" sz="quarter" idx="11"/>
          </p:nvPr>
        </p:nvSpPr>
        <p:spPr/>
        <p:txBody>
          <a:bodyPr/>
          <a:p>
            <a:pPr marL="0" marR="0" lvl="0" indent="0" algn="r" defTabSz="914400" rtl="0" eaLnBrk="1" fontAlgn="base" latinLnBrk="0" hangingPunct="1">
              <a:lnSpc>
                <a:spcPct val="100000"/>
              </a:lnSpc>
              <a:spcBef>
                <a:spcPct val="0"/>
              </a:spcBef>
              <a:spcAft>
                <a:spcPct val="0"/>
              </a:spcAft>
              <a:buClrTx/>
              <a:buSzTx/>
              <a:buFontTx/>
              <a:buNone/>
              <a:defRPr/>
            </a:pPr>
            <a:fld id="{5A01FD41-FE79-4852-8DC4-16B40908ACD6}"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endParaRPr lang="en-US" noProof="1"/>
          </a:p>
          <a:p>
            <a:pPr lvl="1"/>
            <a:r>
              <a:rPr lang="en-US" noProof="1"/>
              <a:t>Second level</a:t>
            </a:r>
            <a:endParaRPr lang="en-US" noProof="1"/>
          </a:p>
          <a:p>
            <a:pPr lvl="2"/>
            <a:r>
              <a:rPr lang="en-US" noProof="1"/>
              <a:t>Third level</a:t>
            </a:r>
            <a:endParaRPr lang="en-US" noProof="1"/>
          </a:p>
          <a:p>
            <a:pPr lvl="3"/>
            <a:r>
              <a:rPr lang="en-US" noProof="1"/>
              <a:t>Fourth level</a:t>
            </a:r>
            <a:endParaRPr lang="en-US" noProof="1"/>
          </a:p>
          <a:p>
            <a:pPr lvl="4"/>
            <a:r>
              <a:rPr lang="en-US" noProof="1"/>
              <a:t>Fifth level</a:t>
            </a:r>
            <a:endParaRPr lang="en-GB" noProof="1"/>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endParaRPr lang="en-US" noProof="1"/>
          </a:p>
          <a:p>
            <a:pPr lvl="1"/>
            <a:r>
              <a:rPr lang="en-US" noProof="1"/>
              <a:t>Second level</a:t>
            </a:r>
            <a:endParaRPr lang="en-US" noProof="1"/>
          </a:p>
          <a:p>
            <a:pPr lvl="2"/>
            <a:r>
              <a:rPr lang="en-US" noProof="1"/>
              <a:t>Third level</a:t>
            </a:r>
            <a:endParaRPr lang="en-US" noProof="1"/>
          </a:p>
          <a:p>
            <a:pPr lvl="3"/>
            <a:r>
              <a:rPr lang="en-US" noProof="1"/>
              <a:t>Fourth level</a:t>
            </a:r>
            <a:endParaRPr lang="en-US" noProof="1"/>
          </a:p>
          <a:p>
            <a:pPr lvl="4"/>
            <a:r>
              <a:rPr lang="en-US" noProof="1"/>
              <a:t>Fifth level</a:t>
            </a:r>
            <a:endParaRPr lang="en-GB" noProof="1"/>
          </a:p>
        </p:txBody>
      </p:sp>
      <p:sp>
        <p:nvSpPr>
          <p:cNvPr id="5" name="Date Placeholder 4"/>
          <p:cNvSpPr>
            <a:spLocks noGrp="1"/>
          </p:cNvSpPr>
          <p:nvPr>
            <p:ph type="dt" sz="half" idx="10"/>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fld id="{F23196B5-191E-4861-8C35-7248147A0F3A}" type="datetime1">
              <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11"/>
          </p:nvPr>
        </p:nvSpPr>
        <p:spPr/>
        <p:txBody>
          <a:bodyPr/>
          <a:p>
            <a:pPr marL="0" marR="0" lvl="0" indent="0" algn="r" defTabSz="914400" rtl="0" eaLnBrk="1" fontAlgn="base" latinLnBrk="0" hangingPunct="1">
              <a:lnSpc>
                <a:spcPct val="100000"/>
              </a:lnSpc>
              <a:spcBef>
                <a:spcPct val="0"/>
              </a:spcBef>
              <a:spcAft>
                <a:spcPct val="0"/>
              </a:spcAft>
              <a:buClrTx/>
              <a:buSzTx/>
              <a:buFontTx/>
              <a:buNone/>
              <a:defRPr/>
            </a:pPr>
            <a:fld id="{5A01FD41-FE79-4852-8DC4-16B40908ACD6}"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noProof="1"/>
              <a:t>Click to edit Master title style</a:t>
            </a:r>
            <a:endParaRPr lang="en-GB" noProof="1"/>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endParaRPr lang="en-US" noProof="1"/>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endParaRPr lang="en-US" noProof="1"/>
          </a:p>
          <a:p>
            <a:pPr lvl="1"/>
            <a:r>
              <a:rPr lang="en-US" noProof="1"/>
              <a:t>Second level</a:t>
            </a:r>
            <a:endParaRPr lang="en-US" noProof="1"/>
          </a:p>
          <a:p>
            <a:pPr lvl="2"/>
            <a:r>
              <a:rPr lang="en-US" noProof="1"/>
              <a:t>Third level</a:t>
            </a:r>
            <a:endParaRPr lang="en-US" noProof="1"/>
          </a:p>
          <a:p>
            <a:pPr lvl="3"/>
            <a:r>
              <a:rPr lang="en-US" noProof="1"/>
              <a:t>Fourth level</a:t>
            </a:r>
            <a:endParaRPr lang="en-US" noProof="1"/>
          </a:p>
          <a:p>
            <a:pPr lvl="4"/>
            <a:r>
              <a:rPr lang="en-US" noProof="1"/>
              <a:t>Fifth level</a:t>
            </a:r>
            <a:endParaRPr lang="en-GB" noProof="1"/>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endParaRPr lang="en-US" noProof="1"/>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endParaRPr lang="en-US" noProof="1"/>
          </a:p>
          <a:p>
            <a:pPr lvl="1"/>
            <a:r>
              <a:rPr lang="en-US" noProof="1"/>
              <a:t>Second level</a:t>
            </a:r>
            <a:endParaRPr lang="en-US" noProof="1"/>
          </a:p>
          <a:p>
            <a:pPr lvl="2"/>
            <a:r>
              <a:rPr lang="en-US" noProof="1"/>
              <a:t>Third level</a:t>
            </a:r>
            <a:endParaRPr lang="en-US" noProof="1"/>
          </a:p>
          <a:p>
            <a:pPr lvl="3"/>
            <a:r>
              <a:rPr lang="en-US" noProof="1"/>
              <a:t>Fourth level</a:t>
            </a:r>
            <a:endParaRPr lang="en-US" noProof="1"/>
          </a:p>
          <a:p>
            <a:pPr lvl="4"/>
            <a:r>
              <a:rPr lang="en-US" noProof="1"/>
              <a:t>Fifth level</a:t>
            </a:r>
            <a:endParaRPr lang="en-GB" noProof="1"/>
          </a:p>
        </p:txBody>
      </p:sp>
      <p:sp>
        <p:nvSpPr>
          <p:cNvPr id="7" name="Date Placeholder 6"/>
          <p:cNvSpPr>
            <a:spLocks noGrp="1"/>
          </p:cNvSpPr>
          <p:nvPr>
            <p:ph type="dt" sz="half" idx="10"/>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fld id="{F23196B5-191E-4861-8C35-7248147A0F3A}" type="datetime1">
              <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8" name="Slide Number Placeholder 7"/>
          <p:cNvSpPr>
            <a:spLocks noGrp="1"/>
          </p:cNvSpPr>
          <p:nvPr>
            <p:ph type="sldNum" sz="quarter" idx="11"/>
          </p:nvPr>
        </p:nvSpPr>
        <p:spPr/>
        <p:txBody>
          <a:bodyPr/>
          <a:p>
            <a:pPr marL="0" marR="0" lvl="0" indent="0" algn="r" defTabSz="914400" rtl="0" eaLnBrk="1" fontAlgn="base" latinLnBrk="0" hangingPunct="1">
              <a:lnSpc>
                <a:spcPct val="100000"/>
              </a:lnSpc>
              <a:spcBef>
                <a:spcPct val="0"/>
              </a:spcBef>
              <a:spcAft>
                <a:spcPct val="0"/>
              </a:spcAft>
              <a:buClrTx/>
              <a:buSzTx/>
              <a:buFontTx/>
              <a:buNone/>
              <a:defRPr/>
            </a:pPr>
            <a:fld id="{5A01FD41-FE79-4852-8DC4-16B40908ACD6}"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Date Placeholder 2"/>
          <p:cNvSpPr>
            <a:spLocks noGrp="1"/>
          </p:cNvSpPr>
          <p:nvPr>
            <p:ph type="dt" sz="half" idx="10"/>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fld id="{F23196B5-191E-4861-8C35-7248147A0F3A}" type="datetime1">
              <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4" name="Slide Number Placeholder 3"/>
          <p:cNvSpPr>
            <a:spLocks noGrp="1"/>
          </p:cNvSpPr>
          <p:nvPr>
            <p:ph type="sldNum" sz="quarter" idx="11"/>
          </p:nvPr>
        </p:nvSpPr>
        <p:spPr/>
        <p:txBody>
          <a:bodyPr/>
          <a:p>
            <a:pPr marL="0" marR="0" lvl="0" indent="0" algn="r" defTabSz="914400" rtl="0" eaLnBrk="1" fontAlgn="base" latinLnBrk="0" hangingPunct="1">
              <a:lnSpc>
                <a:spcPct val="100000"/>
              </a:lnSpc>
              <a:spcBef>
                <a:spcPct val="0"/>
              </a:spcBef>
              <a:spcAft>
                <a:spcPct val="0"/>
              </a:spcAft>
              <a:buClrTx/>
              <a:buSzTx/>
              <a:buFontTx/>
              <a:buNone/>
              <a:defRPr/>
            </a:pPr>
            <a:fld id="{5A01FD41-FE79-4852-8DC4-16B40908ACD6}"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fld id="{F23196B5-191E-4861-8C35-7248147A0F3A}" type="datetime1">
              <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3" name="Slide Number Placeholder 2"/>
          <p:cNvSpPr>
            <a:spLocks noGrp="1"/>
          </p:cNvSpPr>
          <p:nvPr>
            <p:ph type="sldNum" sz="quarter" idx="11"/>
          </p:nvPr>
        </p:nvSpPr>
        <p:spPr/>
        <p:txBody>
          <a:bodyPr/>
          <a:p>
            <a:pPr marL="0" marR="0" lvl="0" indent="0" algn="r" defTabSz="914400" rtl="0" eaLnBrk="1" fontAlgn="base" latinLnBrk="0" hangingPunct="1">
              <a:lnSpc>
                <a:spcPct val="100000"/>
              </a:lnSpc>
              <a:spcBef>
                <a:spcPct val="0"/>
              </a:spcBef>
              <a:spcAft>
                <a:spcPct val="0"/>
              </a:spcAft>
              <a:buClrTx/>
              <a:buSzTx/>
              <a:buFontTx/>
              <a:buNone/>
              <a:defRPr/>
            </a:pPr>
            <a:fld id="{5A01FD41-FE79-4852-8DC4-16B40908ACD6}"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noProof="1"/>
              <a:t>Click to edit Master title style</a:t>
            </a:r>
            <a:endParaRPr lang="en-GB" noProof="1"/>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1"/>
              <a:t>Click to edit Master text styles</a:t>
            </a:r>
            <a:endParaRPr lang="en-US" noProof="1"/>
          </a:p>
          <a:p>
            <a:pPr lvl="1"/>
            <a:r>
              <a:rPr lang="en-US" noProof="1"/>
              <a:t>Second level</a:t>
            </a:r>
            <a:endParaRPr lang="en-US" noProof="1"/>
          </a:p>
          <a:p>
            <a:pPr lvl="2"/>
            <a:r>
              <a:rPr lang="en-US" noProof="1"/>
              <a:t>Third level</a:t>
            </a:r>
            <a:endParaRPr lang="en-US" noProof="1"/>
          </a:p>
          <a:p>
            <a:pPr lvl="3"/>
            <a:r>
              <a:rPr lang="en-US" noProof="1"/>
              <a:t>Fourth level</a:t>
            </a:r>
            <a:endParaRPr lang="en-US" noProof="1"/>
          </a:p>
          <a:p>
            <a:pPr lvl="4"/>
            <a:r>
              <a:rPr lang="en-US" noProof="1"/>
              <a:t>Fifth level</a:t>
            </a:r>
            <a:endParaRPr lang="en-GB" noProof="1"/>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endParaRPr lang="en-US" noProof="1"/>
          </a:p>
        </p:txBody>
      </p:sp>
      <p:sp>
        <p:nvSpPr>
          <p:cNvPr id="5" name="Date Placeholder 4"/>
          <p:cNvSpPr>
            <a:spLocks noGrp="1"/>
          </p:cNvSpPr>
          <p:nvPr>
            <p:ph type="dt" sz="half" idx="10"/>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fld id="{F23196B5-191E-4861-8C35-7248147A0F3A}" type="datetime1">
              <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11"/>
          </p:nvPr>
        </p:nvSpPr>
        <p:spPr/>
        <p:txBody>
          <a:bodyPr/>
          <a:p>
            <a:pPr marL="0" marR="0" lvl="0" indent="0" algn="r" defTabSz="914400" rtl="0" eaLnBrk="1" fontAlgn="base" latinLnBrk="0" hangingPunct="1">
              <a:lnSpc>
                <a:spcPct val="100000"/>
              </a:lnSpc>
              <a:spcBef>
                <a:spcPct val="0"/>
              </a:spcBef>
              <a:spcAft>
                <a:spcPct val="0"/>
              </a:spcAft>
              <a:buClrTx/>
              <a:buSzTx/>
              <a:buFontTx/>
              <a:buNone/>
              <a:defRPr/>
            </a:pPr>
            <a:fld id="{5A01FD41-FE79-4852-8DC4-16B40908ACD6}"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noProof="1"/>
              <a:t>Click to edit Master title style</a:t>
            </a:r>
            <a:endParaRPr lang="en-GB" noProof="1"/>
          </a:p>
        </p:txBody>
      </p:sp>
      <p:sp>
        <p:nvSpPr>
          <p:cNvPr id="3" name="Picture Placeholder 2"/>
          <p:cNvSpPr>
            <a:spLocks noGrp="1"/>
          </p:cNvSpPr>
          <p:nvPr>
            <p:ph type="pic" idx="1"/>
          </p:nvPr>
        </p:nvSpPr>
        <p:spPr>
          <a:xfrm>
            <a:off x="1792288" y="612775"/>
            <a:ext cx="5486400" cy="3824337"/>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defRPr/>
            </a:pPr>
            <a:r>
              <a:rPr kumimoji="0" lang="en-US" sz="3200" b="0" i="0" u="none" strike="noStrike" kern="1200" cap="none" spc="0" normalizeH="0" baseline="0" noProof="1">
                <a:ln>
                  <a:noFill/>
                </a:ln>
                <a:solidFill>
                  <a:schemeClr val="tx1"/>
                </a:solidFill>
                <a:effectLst/>
                <a:uLnTx/>
                <a:uFillTx/>
                <a:latin typeface="+mn-lt"/>
                <a:ea typeface="+mn-ea"/>
                <a:cs typeface="+mn-cs"/>
              </a:rPr>
              <a:t>Click icon to add picture</a:t>
            </a:r>
            <a:endParaRPr kumimoji="0" lang="en-GB" sz="3200" b="0" i="0" u="none" strike="noStrike" kern="1200" cap="none" spc="0" normalizeH="0" baseline="0" noProof="1">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endParaRPr lang="en-US" noProof="1"/>
          </a:p>
        </p:txBody>
      </p:sp>
      <p:sp>
        <p:nvSpPr>
          <p:cNvPr id="5" name="Date Placeholder 4"/>
          <p:cNvSpPr>
            <a:spLocks noGrp="1"/>
          </p:cNvSpPr>
          <p:nvPr>
            <p:ph type="dt" sz="half" idx="10"/>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fld id="{F23196B5-191E-4861-8C35-7248147A0F3A}" type="datetime1">
              <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11"/>
          </p:nvPr>
        </p:nvSpPr>
        <p:spPr/>
        <p:txBody>
          <a:bodyPr/>
          <a:p>
            <a:pPr marL="0" marR="0" lvl="0" indent="0" algn="r" defTabSz="914400" rtl="0" eaLnBrk="1" fontAlgn="base" latinLnBrk="0" hangingPunct="1">
              <a:lnSpc>
                <a:spcPct val="100000"/>
              </a:lnSpc>
              <a:spcBef>
                <a:spcPct val="0"/>
              </a:spcBef>
              <a:spcAft>
                <a:spcPct val="0"/>
              </a:spcAft>
              <a:buClrTx/>
              <a:buSzTx/>
              <a:buFontTx/>
              <a:buNone/>
              <a:defRPr/>
            </a:pPr>
            <a:fld id="{5A01FD41-FE79-4852-8DC4-16B40908ACD6}"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Vertical Text Placeholder 2"/>
          <p:cNvSpPr>
            <a:spLocks noGrp="1"/>
          </p:cNvSpPr>
          <p:nvPr>
            <p:ph type="body" orient="vert" idx="1"/>
          </p:nvPr>
        </p:nvSpPr>
        <p:spPr/>
        <p:txBody>
          <a:bodyPr vert="eaVert"/>
          <a:lstStyle/>
          <a:p>
            <a:pPr lvl="0"/>
            <a:r>
              <a:rPr lang="en-US" noProof="1"/>
              <a:t>Click to edit Master text styles</a:t>
            </a:r>
            <a:endParaRPr lang="en-US" noProof="1"/>
          </a:p>
          <a:p>
            <a:pPr lvl="1"/>
            <a:r>
              <a:rPr lang="en-US" noProof="1"/>
              <a:t>Second level</a:t>
            </a:r>
            <a:endParaRPr lang="en-US" noProof="1"/>
          </a:p>
          <a:p>
            <a:pPr lvl="2"/>
            <a:r>
              <a:rPr lang="en-US" noProof="1"/>
              <a:t>Third level</a:t>
            </a:r>
            <a:endParaRPr lang="en-US" noProof="1"/>
          </a:p>
          <a:p>
            <a:pPr lvl="3"/>
            <a:r>
              <a:rPr lang="en-US" noProof="1"/>
              <a:t>Fourth level</a:t>
            </a:r>
            <a:endParaRPr lang="en-US" noProof="1"/>
          </a:p>
          <a:p>
            <a:pPr lvl="4"/>
            <a:r>
              <a:rPr lang="en-US" noProof="1"/>
              <a:t>Fifth level</a:t>
            </a:r>
            <a:endParaRPr lang="en-GB" noProof="1"/>
          </a:p>
        </p:txBody>
      </p:sp>
      <p:sp>
        <p:nvSpPr>
          <p:cNvPr id="4" name="Date Placeholder 3"/>
          <p:cNvSpPr>
            <a:spLocks noGrp="1"/>
          </p:cNvSpPr>
          <p:nvPr>
            <p:ph type="dt" sz="half" idx="10"/>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fld id="{F23196B5-191E-4861-8C35-7248147A0F3A}" type="datetime1">
              <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5" name="Slide Number Placeholder 4"/>
          <p:cNvSpPr>
            <a:spLocks noGrp="1"/>
          </p:cNvSpPr>
          <p:nvPr>
            <p:ph type="sldNum" sz="quarter" idx="11"/>
          </p:nvPr>
        </p:nvSpPr>
        <p:spPr/>
        <p:txBody>
          <a:bodyPr/>
          <a:p>
            <a:pPr marL="0" marR="0" lvl="0" indent="0" algn="r" defTabSz="914400" rtl="0" eaLnBrk="1" fontAlgn="base" latinLnBrk="0" hangingPunct="1">
              <a:lnSpc>
                <a:spcPct val="100000"/>
              </a:lnSpc>
              <a:spcBef>
                <a:spcPct val="0"/>
              </a:spcBef>
              <a:spcAft>
                <a:spcPct val="0"/>
              </a:spcAft>
              <a:buClrTx/>
              <a:buSzTx/>
              <a:buFontTx/>
              <a:buNone/>
              <a:defRPr/>
            </a:pPr>
            <a:fld id="{5A01FD41-FE79-4852-8DC4-16B40908ACD6}"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noProof="1"/>
              <a:t>Click to edit Master title style</a:t>
            </a:r>
            <a:endParaRPr lang="en-GB" noProof="1"/>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noProof="1"/>
              <a:t>Click to edit Master text styles</a:t>
            </a:r>
            <a:endParaRPr lang="en-US" noProof="1"/>
          </a:p>
          <a:p>
            <a:pPr lvl="1"/>
            <a:r>
              <a:rPr lang="en-US" noProof="1"/>
              <a:t>Second level</a:t>
            </a:r>
            <a:endParaRPr lang="en-US" noProof="1"/>
          </a:p>
          <a:p>
            <a:pPr lvl="2"/>
            <a:r>
              <a:rPr lang="en-US" noProof="1"/>
              <a:t>Third level</a:t>
            </a:r>
            <a:endParaRPr lang="en-US" noProof="1"/>
          </a:p>
          <a:p>
            <a:pPr lvl="3"/>
            <a:r>
              <a:rPr lang="en-US" noProof="1"/>
              <a:t>Fourth level</a:t>
            </a:r>
            <a:endParaRPr lang="en-US" noProof="1"/>
          </a:p>
          <a:p>
            <a:pPr lvl="4"/>
            <a:r>
              <a:rPr lang="en-US" noProof="1"/>
              <a:t>Fifth level</a:t>
            </a:r>
            <a:endParaRPr lang="en-GB" noProof="1"/>
          </a:p>
        </p:txBody>
      </p:sp>
      <p:sp>
        <p:nvSpPr>
          <p:cNvPr id="4" name="Date Placeholder 3"/>
          <p:cNvSpPr>
            <a:spLocks noGrp="1"/>
          </p:cNvSpPr>
          <p:nvPr>
            <p:ph type="dt" sz="half" idx="10"/>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fld id="{F23196B5-191E-4861-8C35-7248147A0F3A}" type="datetime1">
              <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5" name="Slide Number Placeholder 4"/>
          <p:cNvSpPr>
            <a:spLocks noGrp="1"/>
          </p:cNvSpPr>
          <p:nvPr>
            <p:ph type="sldNum" sz="quarter" idx="11"/>
          </p:nvPr>
        </p:nvSpPr>
        <p:spPr/>
        <p:txBody>
          <a:bodyPr/>
          <a:p>
            <a:pPr marL="0" marR="0" lvl="0" indent="0" algn="r" defTabSz="914400" rtl="0" eaLnBrk="1" fontAlgn="base" latinLnBrk="0" hangingPunct="1">
              <a:lnSpc>
                <a:spcPct val="100000"/>
              </a:lnSpc>
              <a:spcBef>
                <a:spcPct val="0"/>
              </a:spcBef>
              <a:spcAft>
                <a:spcPct val="0"/>
              </a:spcAft>
              <a:buClrTx/>
              <a:buSzTx/>
              <a:buFontTx/>
              <a:buNone/>
              <a:defRPr/>
            </a:pPr>
            <a:fld id="{5A01FD41-FE79-4852-8DC4-16B40908ACD6}"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2"/>
          <a:stretch>
            <a:fillRect/>
          </a:stretch>
        </a:blipFill>
        <a:effectLst/>
      </p:bgPr>
    </p:bg>
    <p:spTree>
      <p:nvGrpSpPr>
        <p:cNvPr id="1" name=""/>
        <p:cNvGrpSpPr/>
        <p:nvPr/>
      </p:nvGrpSpPr>
      <p:grpSpPr/>
      <p:sp>
        <p:nvSpPr>
          <p:cNvPr id="1026" name="Title Placeholder 1"/>
          <p:cNvSpPr>
            <a:spLocks noGrp="1"/>
          </p:cNvSpPr>
          <p:nvPr>
            <p:ph type="title"/>
          </p:nvPr>
        </p:nvSpPr>
        <p:spPr>
          <a:xfrm>
            <a:off x="457200" y="274638"/>
            <a:ext cx="8229600" cy="1143000"/>
          </a:xfrm>
          <a:prstGeom prst="rect">
            <a:avLst/>
          </a:prstGeom>
          <a:noFill/>
          <a:ln w="9525">
            <a:noFill/>
          </a:ln>
        </p:spPr>
        <p:txBody>
          <a:bodyPr anchor="ctr"/>
          <a:p>
            <a:pPr lvl="0"/>
            <a:r>
              <a:rPr lang="en-US" altLang="zh-CN" dirty="0"/>
              <a:t>Click to edit Master title style</a:t>
            </a:r>
            <a:endParaRPr lang="en-GB" altLang="en-US" dirty="0"/>
          </a:p>
        </p:txBody>
      </p:sp>
      <p:sp>
        <p:nvSpPr>
          <p:cNvPr id="1027" name="Text Placeholder 2"/>
          <p:cNvSpPr>
            <a:spLocks noGrp="1"/>
          </p:cNvSpPr>
          <p:nvPr>
            <p:ph type="body"/>
          </p:nvPr>
        </p:nvSpPr>
        <p:spPr>
          <a:xfrm>
            <a:off x="457200" y="1600200"/>
            <a:ext cx="8229600" cy="3916363"/>
          </a:xfrm>
          <a:prstGeom prst="rect">
            <a:avLst/>
          </a:prstGeom>
          <a:noFill/>
          <a:ln w="9525">
            <a:noFill/>
          </a:ln>
        </p:spPr>
        <p:txBody>
          <a:bodyPr/>
          <a:p>
            <a:pPr lvl="0"/>
            <a:r>
              <a:rPr lang="en-US" altLang="zh-CN" dirty="0"/>
              <a:t>Click to edit Master text styles</a:t>
            </a:r>
            <a:endParaRPr lang="en-US" altLang="zh-CN" dirty="0"/>
          </a:p>
          <a:p>
            <a:pPr lvl="1"/>
            <a:r>
              <a:rPr lang="en-US" altLang="zh-CN" dirty="0"/>
              <a:t>Second level</a:t>
            </a:r>
            <a:endParaRPr lang="en-US" altLang="zh-CN" dirty="0"/>
          </a:p>
          <a:p>
            <a:pPr lvl="2"/>
            <a:r>
              <a:rPr lang="en-US" altLang="zh-CN" dirty="0"/>
              <a:t>Third level</a:t>
            </a:r>
            <a:endParaRPr lang="en-US" altLang="zh-CN" dirty="0"/>
          </a:p>
          <a:p>
            <a:pPr lvl="3"/>
            <a:r>
              <a:rPr lang="en-US" altLang="zh-CN" dirty="0"/>
              <a:t>Fourth level</a:t>
            </a:r>
            <a:endParaRPr lang="en-US" altLang="zh-CN" dirty="0"/>
          </a:p>
          <a:p>
            <a:pPr lvl="4"/>
            <a:r>
              <a:rPr lang="en-US" altLang="zh-CN" dirty="0"/>
              <a:t>Fifth level</a:t>
            </a:r>
            <a:endParaRPr lang="en-GB" altLang="en-US" dirty="0"/>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lstStyle>
            <a:lvl1pPr algn="ctr" eaLnBrk="1" hangingPunct="1">
              <a:defRPr sz="1000">
                <a:solidFill>
                  <a:srgbClr val="898989"/>
                </a:solidFill>
                <a:latin typeface="Myriad Pro" pitchFamily="34" charset="0"/>
              </a:defRPr>
            </a:lvl1pPr>
          </a:lstStyle>
          <a:p>
            <a:pPr marL="0" marR="0" lvl="0" indent="0" algn="ctr" defTabSz="914400" rtl="0" eaLnBrk="1" fontAlgn="base" latinLnBrk="0" hangingPunct="1">
              <a:lnSpc>
                <a:spcPct val="100000"/>
              </a:lnSpc>
              <a:spcBef>
                <a:spcPct val="0"/>
              </a:spcBef>
              <a:spcAft>
                <a:spcPct val="0"/>
              </a:spcAft>
              <a:buClrTx/>
              <a:buSzTx/>
              <a:buFontTx/>
              <a:buNone/>
              <a:defRPr/>
            </a:pPr>
            <a:fld id="{F23196B5-191E-4861-8C35-7248147A0F3A}" type="datetime1">
              <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lgn="r" eaLnBrk="1" hangingPunct="1">
              <a:defRPr sz="1200">
                <a:solidFill>
                  <a:srgbClr val="898989"/>
                </a:solidFill>
                <a:latin typeface="Myriad Pro" pitchFamily="34" charset="0"/>
              </a:defRPr>
            </a:lvl1pPr>
          </a:lstStyle>
          <a:p>
            <a:pPr marL="0" marR="0" lvl="0" indent="0" algn="r" defTabSz="914400" rtl="0" eaLnBrk="1" fontAlgn="base" latinLnBrk="0" hangingPunct="1">
              <a:lnSpc>
                <a:spcPct val="100000"/>
              </a:lnSpc>
              <a:spcBef>
                <a:spcPct val="0"/>
              </a:spcBef>
              <a:spcAft>
                <a:spcPct val="0"/>
              </a:spcAft>
              <a:buClrTx/>
              <a:buSzTx/>
              <a:buFontTx/>
              <a:buNone/>
              <a:defRPr/>
            </a:pPr>
            <a:fld id="{5A01FD41-FE79-4852-8DC4-16B40908ACD6}" type="slidenum">
              <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rPr>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pitchFamily="34" charset="0"/>
        </a:defRPr>
      </a:lvl2pPr>
      <a:lvl3pPr algn="ctr" rtl="0" eaLnBrk="0" fontAlgn="base" hangingPunct="0">
        <a:spcBef>
          <a:spcPct val="0"/>
        </a:spcBef>
        <a:spcAft>
          <a:spcPct val="0"/>
        </a:spcAft>
        <a:defRPr sz="4400">
          <a:solidFill>
            <a:schemeClr val="tx1"/>
          </a:solidFill>
          <a:latin typeface="Myriad Pro" pitchFamily="34" charset="0"/>
        </a:defRPr>
      </a:lvl3pPr>
      <a:lvl4pPr algn="ctr" rtl="0" eaLnBrk="0" fontAlgn="base" hangingPunct="0">
        <a:spcBef>
          <a:spcPct val="0"/>
        </a:spcBef>
        <a:spcAft>
          <a:spcPct val="0"/>
        </a:spcAft>
        <a:defRPr sz="4400">
          <a:solidFill>
            <a:schemeClr val="tx1"/>
          </a:solidFill>
          <a:latin typeface="Myriad Pro" pitchFamily="34" charset="0"/>
        </a:defRPr>
      </a:lvl4pPr>
      <a:lvl5pPr algn="ctr" rtl="0" eaLnBrk="0" fontAlgn="base" hangingPunct="0">
        <a:spcBef>
          <a:spcPct val="0"/>
        </a:spcBef>
        <a:spcAft>
          <a:spcPct val="0"/>
        </a:spcAft>
        <a:defRPr sz="4400">
          <a:solidFill>
            <a:schemeClr val="tx1"/>
          </a:solidFill>
          <a:latin typeface="Myriad Pro" pitchFamily="34" charset="0"/>
        </a:defRPr>
      </a:lvl5pPr>
      <a:lvl6pPr marL="457200" algn="ctr" rtl="0" fontAlgn="base">
        <a:spcBef>
          <a:spcPct val="0"/>
        </a:spcBef>
        <a:spcAft>
          <a:spcPct val="0"/>
        </a:spcAft>
        <a:defRPr sz="4400">
          <a:solidFill>
            <a:schemeClr val="tx1"/>
          </a:solidFill>
          <a:latin typeface="Myriad Pro" pitchFamily="34" charset="0"/>
        </a:defRPr>
      </a:lvl6pPr>
      <a:lvl7pPr marL="914400" algn="ctr" rtl="0" fontAlgn="base">
        <a:spcBef>
          <a:spcPct val="0"/>
        </a:spcBef>
        <a:spcAft>
          <a:spcPct val="0"/>
        </a:spcAft>
        <a:defRPr sz="4400">
          <a:solidFill>
            <a:schemeClr val="tx1"/>
          </a:solidFill>
          <a:latin typeface="Myriad Pro" pitchFamily="34" charset="0"/>
        </a:defRPr>
      </a:lvl7pPr>
      <a:lvl8pPr marL="1371600" algn="ctr" rtl="0" fontAlgn="base">
        <a:spcBef>
          <a:spcPct val="0"/>
        </a:spcBef>
        <a:spcAft>
          <a:spcPct val="0"/>
        </a:spcAft>
        <a:defRPr sz="4400">
          <a:solidFill>
            <a:schemeClr val="tx1"/>
          </a:solidFill>
          <a:latin typeface="Myriad Pro" pitchFamily="34" charset="0"/>
        </a:defRPr>
      </a:lvl8pPr>
      <a:lvl9pPr marL="1828800" algn="ctr" rtl="0" fontAlgn="base">
        <a:spcBef>
          <a:spcPct val="0"/>
        </a:spcBef>
        <a:spcAft>
          <a:spcPct val="0"/>
        </a:spcAft>
        <a:defRPr sz="4400">
          <a:solidFill>
            <a:schemeClr val="tx1"/>
          </a:solidFill>
          <a:latin typeface="Myriad Pro"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hyperlink" Target="https://www.youtube.com/watch?v=ACkE2QEayeY" TargetMode="Externa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hyperlink" Target="https://www.youtube.com/watch?v=IRv1-6Y9N2A"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a:xfrm>
            <a:off x="576263" y="908050"/>
            <a:ext cx="7991475" cy="4824413"/>
          </a:xfrm>
        </p:spPr>
        <p:txBody>
          <a:bodyPr vert="horz" wrap="square" lIns="91440" tIns="45720" rIns="91440" bIns="45720" numCol="1" anchor="ctr" anchorCtr="0" compatLnSpc="1">
            <a:normAutofit fontScale="90000"/>
          </a:bodyPr>
          <a:lstStyle/>
          <a:p>
            <a:pPr marL="0" marR="0" lvl="0" indent="0" algn="ctr" defTabSz="914400" rtl="0" eaLnBrk="1" fontAlgn="auto" latinLnBrk="0" hangingPunct="1">
              <a:lnSpc>
                <a:spcPct val="100000"/>
              </a:lnSpc>
              <a:spcBef>
                <a:spcPct val="0"/>
              </a:spcBef>
              <a:spcAft>
                <a:spcPct val="0"/>
              </a:spcAft>
              <a:buClrTx/>
              <a:buSzTx/>
              <a:buFontTx/>
              <a:buNone/>
              <a:defRPr/>
            </a:pPr>
            <a:br>
              <a:rPr kumimoji="0" lang="en-GB" sz="4000" b="1" i="0" u="none" strike="noStrike" kern="1200" cap="none" spc="0" normalizeH="0" baseline="0" noProof="0" dirty="0">
                <a:ln>
                  <a:noFill/>
                </a:ln>
                <a:solidFill>
                  <a:schemeClr val="tx1"/>
                </a:solidFill>
                <a:effectLst/>
                <a:uLnTx/>
                <a:uFillTx/>
                <a:latin typeface="+mj-lt"/>
                <a:ea typeface="+mj-ea"/>
                <a:cs typeface="+mj-cs"/>
              </a:rPr>
            </a:br>
            <a:r>
              <a:rPr kumimoji="0" lang="en-GB" sz="5300" b="1" i="0" u="none" strike="noStrike" kern="1200" cap="none" spc="0" normalizeH="0" baseline="0" noProof="1">
                <a:ln>
                  <a:noFill/>
                </a:ln>
                <a:solidFill>
                  <a:schemeClr val="tx1"/>
                </a:solidFill>
                <a:effectLst/>
                <a:uLnTx/>
                <a:uFillTx/>
                <a:latin typeface="+mj-lt"/>
                <a:ea typeface="+mj-ea"/>
                <a:cs typeface="+mj-cs"/>
              </a:rPr>
              <a:t>BA International Hotel Management</a:t>
            </a:r>
            <a:br>
              <a:rPr kumimoji="0" lang="en-GB" sz="4000" b="1" i="0" u="none" strike="noStrike" kern="1200" cap="none" spc="0" normalizeH="0" baseline="0" noProof="0" dirty="0">
                <a:ln>
                  <a:noFill/>
                </a:ln>
                <a:solidFill>
                  <a:schemeClr val="tx1"/>
                </a:solidFill>
                <a:effectLst/>
                <a:uLnTx/>
                <a:uFillTx/>
                <a:latin typeface="+mj-lt"/>
                <a:ea typeface="+mj-ea"/>
                <a:cs typeface="+mj-cs"/>
              </a:rPr>
            </a:br>
            <a:br>
              <a:rPr kumimoji="0" lang="en-GB" altLang="en-US" sz="2400" b="0" i="0" u="none" strike="noStrike" kern="1200" cap="none" spc="0" normalizeH="0" baseline="0" noProof="0" dirty="0">
                <a:ln>
                  <a:noFill/>
                </a:ln>
                <a:solidFill>
                  <a:schemeClr val="tx1"/>
                </a:solidFill>
                <a:effectLst/>
                <a:uLnTx/>
                <a:uFillTx/>
                <a:latin typeface="+mj-lt"/>
                <a:ea typeface="+mj-ea"/>
                <a:cs typeface="+mj-cs"/>
              </a:rPr>
            </a:br>
            <a:r>
              <a:rPr kumimoji="0" lang="en-GB" sz="4400" b="0" i="0" u="none" strike="noStrike" kern="1200" cap="none" spc="0" normalizeH="0" baseline="0" noProof="1">
                <a:ln>
                  <a:noFill/>
                </a:ln>
                <a:solidFill>
                  <a:schemeClr val="tx1"/>
                </a:solidFill>
                <a:effectLst/>
                <a:uLnTx/>
                <a:uFillTx/>
                <a:latin typeface="+mj-lt"/>
                <a:ea typeface="+mj-ea"/>
                <a:cs typeface="+mj-cs"/>
              </a:rPr>
              <a:t> </a:t>
            </a:r>
            <a:r>
              <a:rPr kumimoji="0" lang="en-GB" sz="4400" b="1" i="0" u="none" strike="noStrike" kern="1200" cap="none" spc="0" normalizeH="0" baseline="0" noProof="1">
                <a:ln>
                  <a:noFill/>
                </a:ln>
                <a:solidFill>
                  <a:schemeClr val="tx1"/>
                </a:solidFill>
                <a:effectLst/>
                <a:uLnTx/>
                <a:uFillTx/>
                <a:latin typeface="+mj-lt"/>
                <a:ea typeface="+mj-ea"/>
                <a:cs typeface="+mj-cs"/>
              </a:rPr>
              <a:t>Hospitality and Guest Services</a:t>
            </a:r>
            <a:br>
              <a:rPr kumimoji="0" lang="en-GB" sz="4000" b="1" i="0" u="none" strike="noStrike" kern="1200" cap="none" spc="0" normalizeH="0" baseline="0" noProof="0" dirty="0">
                <a:ln>
                  <a:noFill/>
                </a:ln>
                <a:solidFill>
                  <a:schemeClr val="accent2">
                    <a:lumMod val="20000"/>
                    <a:lumOff val="80000"/>
                  </a:schemeClr>
                </a:solidFill>
                <a:effectLst/>
                <a:uLnTx/>
                <a:uFillTx/>
                <a:latin typeface="+mj-lt"/>
                <a:ea typeface="+mj-ea"/>
                <a:cs typeface="+mj-cs"/>
              </a:rPr>
            </a:br>
            <a:r>
              <a:rPr kumimoji="0" lang="en-GB" sz="3100" b="1" i="0" u="none" strike="noStrike" kern="1200" cap="none" spc="0" normalizeH="0" baseline="0" noProof="1">
                <a:ln>
                  <a:noFill/>
                </a:ln>
                <a:solidFill>
                  <a:srgbClr val="FF0000"/>
                </a:solidFill>
                <a:effectLst/>
                <a:uLnTx/>
                <a:uFillTx/>
                <a:latin typeface="+mj-lt"/>
                <a:ea typeface="+mj-ea"/>
                <a:cs typeface="+mj-cs"/>
              </a:rPr>
              <a:t>(M4X01915)</a:t>
            </a:r>
            <a:br>
              <a:rPr kumimoji="0" lang="en-GB" sz="3100" b="1" i="0" u="none" strike="noStrike" kern="1200" cap="none" spc="0" normalizeH="0" baseline="0" noProof="0" dirty="0">
                <a:ln>
                  <a:noFill/>
                </a:ln>
                <a:solidFill>
                  <a:schemeClr val="accent2">
                    <a:lumMod val="20000"/>
                    <a:lumOff val="80000"/>
                  </a:schemeClr>
                </a:solidFill>
                <a:effectLst/>
                <a:uLnTx/>
                <a:uFillTx/>
                <a:latin typeface="+mj-lt"/>
                <a:ea typeface="+mj-ea"/>
                <a:cs typeface="+mj-cs"/>
              </a:rPr>
            </a:br>
            <a:r>
              <a:rPr kumimoji="0" lang="en-GB" sz="3100" b="1" i="0" u="none" strike="noStrike" kern="1200" cap="none" spc="0" normalizeH="0" baseline="0" noProof="1">
                <a:ln>
                  <a:noFill/>
                </a:ln>
                <a:solidFill>
                  <a:schemeClr val="tx1"/>
                </a:solidFill>
                <a:effectLst/>
                <a:uLnTx/>
                <a:uFillTx/>
                <a:latin typeface="+mj-lt"/>
                <a:ea typeface="+mj-ea"/>
                <a:cs typeface="+mj-cs"/>
              </a:rPr>
              <a:t>Session 3</a:t>
            </a:r>
            <a:br>
              <a:rPr kumimoji="0" lang="en-GB" sz="3100" b="1" i="0" u="none" strike="noStrike" kern="1200" cap="none" spc="0" normalizeH="0" baseline="0" noProof="0" dirty="0">
                <a:ln>
                  <a:noFill/>
                </a:ln>
                <a:solidFill>
                  <a:srgbClr val="002060"/>
                </a:solidFill>
                <a:effectLst/>
                <a:uLnTx/>
                <a:uFillTx/>
                <a:latin typeface="+mj-lt"/>
                <a:ea typeface="+mj-ea"/>
                <a:cs typeface="+mj-cs"/>
              </a:rPr>
            </a:br>
            <a:r>
              <a:rPr kumimoji="0" lang="en-GB" sz="3600" b="1" i="0" u="none" strike="noStrike" kern="1200" cap="none" spc="0" normalizeH="0" baseline="0" noProof="1">
                <a:ln>
                  <a:noFill/>
                </a:ln>
                <a:solidFill>
                  <a:schemeClr val="tx1"/>
                </a:solidFill>
                <a:effectLst/>
                <a:uLnTx/>
                <a:uFillTx/>
                <a:latin typeface="+mj-lt"/>
                <a:ea typeface="+mj-ea"/>
                <a:cs typeface="+mj-cs"/>
              </a:rPr>
              <a:t>Historical Development in Tourism and Hospitality Industry</a:t>
            </a:r>
            <a:br>
              <a:rPr kumimoji="0" lang="en-GB" sz="3600" b="1" i="0" u="none" strike="noStrike" kern="1200" cap="none" spc="0" normalizeH="0" baseline="0" noProof="1">
                <a:ln>
                  <a:noFill/>
                </a:ln>
                <a:solidFill>
                  <a:schemeClr val="tx1"/>
                </a:solidFill>
                <a:effectLst/>
                <a:uLnTx/>
                <a:uFillTx/>
                <a:latin typeface="+mj-lt"/>
                <a:ea typeface="+mj-ea"/>
                <a:cs typeface="+mj-cs"/>
              </a:rPr>
            </a:br>
            <a:endParaRPr kumimoji="0" lang="en-GB" altLang="en-US" sz="3600" b="1" i="0" u="none" strike="noStrike" kern="1200" cap="none" spc="0" normalizeH="0" baseline="0" noProof="1">
              <a:ln>
                <a:noFill/>
              </a:ln>
              <a:solidFill>
                <a:schemeClr val="tx1"/>
              </a:solidFill>
              <a:effectLst/>
              <a:uLnTx/>
              <a:uFillTx/>
              <a:latin typeface="+mj-lt"/>
              <a:ea typeface="+mj-ea"/>
              <a:cs typeface="+mj-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7170" name="Title 1"/>
          <p:cNvSpPr>
            <a:spLocks noGrp="1"/>
          </p:cNvSpPr>
          <p:nvPr>
            <p:ph type="title"/>
          </p:nvPr>
        </p:nvSpPr>
        <p:spPr>
          <a:ln/>
        </p:spPr>
        <p:txBody>
          <a:bodyPr vert="horz" wrap="square" lIns="91440" tIns="45720" rIns="91440" bIns="45720" anchor="ctr"/>
          <a:p>
            <a:pPr eaLnBrk="1" hangingPunct="1"/>
            <a:r>
              <a:rPr lang="en-GB" altLang="en-US" dirty="0"/>
              <a:t>Learning Objectives</a:t>
            </a:r>
            <a:endParaRPr lang="en-GB" altLang="en-US" dirty="0"/>
          </a:p>
        </p:txBody>
      </p:sp>
      <p:sp>
        <p:nvSpPr>
          <p:cNvPr id="7171" name="Content Placeholder 2"/>
          <p:cNvSpPr>
            <a:spLocks noGrp="1"/>
          </p:cNvSpPr>
          <p:nvPr>
            <p:ph idx="1"/>
          </p:nvPr>
        </p:nvSpPr>
        <p:spPr>
          <a:xfrm>
            <a:off x="457200" y="1196975"/>
            <a:ext cx="8229600" cy="4176713"/>
          </a:xfrm>
          <a:ln/>
        </p:spPr>
        <p:txBody>
          <a:bodyPr vert="horz" wrap="square" lIns="91440" tIns="45720" rIns="91440" bIns="45720" anchor="t"/>
          <a:p>
            <a:pPr marL="0" indent="0" eaLnBrk="1" hangingPunct="1">
              <a:lnSpc>
                <a:spcPct val="80000"/>
              </a:lnSpc>
              <a:buNone/>
            </a:pPr>
            <a:r>
              <a:rPr lang="en-GB" altLang="en-US" sz="2500" dirty="0"/>
              <a:t>Upon the successful completion of this lecture, students should be able to:</a:t>
            </a:r>
            <a:endParaRPr lang="en-GB" altLang="en-US" sz="2500" dirty="0"/>
          </a:p>
          <a:p>
            <a:pPr marL="0" indent="0" algn="just" eaLnBrk="1" hangingPunct="1">
              <a:lnSpc>
                <a:spcPct val="80000"/>
              </a:lnSpc>
            </a:pPr>
            <a:r>
              <a:rPr lang="en-GB" altLang="en-US" sz="2500" dirty="0"/>
              <a:t> Appreciate tourism and hospitality as a dynamic</a:t>
            </a:r>
            <a:endParaRPr lang="en-GB" altLang="en-US" sz="2500" dirty="0"/>
          </a:p>
          <a:p>
            <a:pPr marL="0" indent="0" algn="just" eaLnBrk="1" hangingPunct="1">
              <a:lnSpc>
                <a:spcPct val="80000"/>
              </a:lnSpc>
              <a:buNone/>
            </a:pPr>
            <a:r>
              <a:rPr lang="en-GB" altLang="en-US" sz="2500" dirty="0"/>
              <a:t>  industry.</a:t>
            </a:r>
            <a:endParaRPr lang="en-GB" altLang="en-US" sz="2500" dirty="0"/>
          </a:p>
          <a:p>
            <a:pPr marL="0" indent="0" algn="just" eaLnBrk="1" hangingPunct="1">
              <a:lnSpc>
                <a:spcPct val="80000"/>
              </a:lnSpc>
            </a:pPr>
            <a:r>
              <a:rPr lang="en-GB" altLang="en-US" sz="2500" dirty="0"/>
              <a:t> Understand the existence of various definitions with </a:t>
            </a:r>
            <a:endParaRPr lang="en-GB" altLang="en-US" sz="2500" dirty="0"/>
          </a:p>
          <a:p>
            <a:pPr marL="0" indent="0" algn="just" eaLnBrk="1" hangingPunct="1">
              <a:lnSpc>
                <a:spcPct val="80000"/>
              </a:lnSpc>
              <a:buNone/>
            </a:pPr>
            <a:r>
              <a:rPr lang="en-GB" altLang="en-US" sz="2500" dirty="0"/>
              <a:t>   different meanings reflecting how tourism evolves</a:t>
            </a:r>
            <a:endParaRPr lang="en-GB" altLang="en-US" sz="2500" dirty="0"/>
          </a:p>
          <a:p>
            <a:pPr marL="0" indent="0" algn="just" eaLnBrk="1" hangingPunct="1">
              <a:lnSpc>
                <a:spcPct val="80000"/>
              </a:lnSpc>
            </a:pPr>
            <a:r>
              <a:rPr lang="en-GB" altLang="en-US" sz="2500" dirty="0"/>
              <a:t>Understand the historical development of the tourism</a:t>
            </a:r>
            <a:endParaRPr lang="en-GB" altLang="en-US" sz="2500" dirty="0"/>
          </a:p>
          <a:p>
            <a:pPr marL="0" indent="0" algn="just" eaLnBrk="1" hangingPunct="1">
              <a:lnSpc>
                <a:spcPct val="80000"/>
              </a:lnSpc>
              <a:buNone/>
            </a:pPr>
            <a:r>
              <a:rPr lang="en-GB" altLang="en-US" sz="2500" dirty="0"/>
              <a:t>  and hospitality industry.</a:t>
            </a:r>
            <a:endParaRPr lang="en-GB" altLang="en-US" sz="2500" dirty="0"/>
          </a:p>
          <a:p>
            <a:pPr marL="0" indent="0" algn="just" eaLnBrk="1" hangingPunct="1">
              <a:lnSpc>
                <a:spcPct val="80000"/>
              </a:lnSpc>
            </a:pPr>
            <a:r>
              <a:rPr lang="en-GB" altLang="en-US" sz="2500" dirty="0"/>
              <a:t> Appreciate the ‘lessons’ from tourism historical</a:t>
            </a:r>
            <a:endParaRPr lang="en-GB" altLang="en-US" sz="2500" dirty="0"/>
          </a:p>
          <a:p>
            <a:pPr marL="0" indent="0" algn="just" eaLnBrk="1" hangingPunct="1">
              <a:lnSpc>
                <a:spcPct val="80000"/>
              </a:lnSpc>
              <a:buNone/>
            </a:pPr>
            <a:r>
              <a:rPr lang="en-GB" altLang="en-US" sz="2500" dirty="0"/>
              <a:t>  development in today’s industrial context</a:t>
            </a:r>
            <a:endParaRPr lang="en-GB" altLang="en-US" sz="2500" dirty="0"/>
          </a:p>
          <a:p>
            <a:pPr marL="0" indent="0" algn="just" eaLnBrk="1" hangingPunct="1">
              <a:lnSpc>
                <a:spcPct val="80000"/>
              </a:lnSpc>
            </a:pPr>
            <a:r>
              <a:rPr lang="en-GB" altLang="en-US" sz="2500" dirty="0"/>
              <a:t> Identify key success factors driving tourism then and</a:t>
            </a:r>
            <a:endParaRPr lang="en-GB" altLang="en-US" sz="2500" dirty="0"/>
          </a:p>
          <a:p>
            <a:pPr marL="0" indent="0" algn="just" eaLnBrk="1" hangingPunct="1">
              <a:lnSpc>
                <a:spcPct val="80000"/>
              </a:lnSpc>
              <a:buNone/>
            </a:pPr>
            <a:r>
              <a:rPr lang="en-GB" altLang="en-US" sz="2500" dirty="0"/>
              <a:t>   and now.</a:t>
            </a:r>
            <a:endParaRPr lang="en-GB" altLang="en-US" sz="2500" dirty="0"/>
          </a:p>
          <a:p>
            <a:pPr marL="0" indent="0" eaLnBrk="1" hangingPunct="1">
              <a:lnSpc>
                <a:spcPct val="80000"/>
              </a:lnSpc>
              <a:buNone/>
            </a:pPr>
            <a:endParaRPr lang="en-GB" altLang="en-US"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8194" name="Title 1"/>
          <p:cNvSpPr>
            <a:spLocks noGrp="1"/>
          </p:cNvSpPr>
          <p:nvPr>
            <p:ph type="title"/>
          </p:nvPr>
        </p:nvSpPr>
        <p:spPr>
          <a:ln/>
        </p:spPr>
        <p:txBody>
          <a:bodyPr vert="horz" wrap="square" lIns="91440" tIns="45720" rIns="91440" bIns="45720" anchor="ctr"/>
          <a:p>
            <a:pPr eaLnBrk="1" hangingPunct="1"/>
            <a:r>
              <a:rPr lang="en-GB" altLang="en-US" b="1" dirty="0"/>
              <a:t>Historical Development </a:t>
            </a:r>
            <a:endParaRPr lang="en-GB" altLang="en-US" b="1" dirty="0"/>
          </a:p>
        </p:txBody>
      </p:sp>
      <p:sp>
        <p:nvSpPr>
          <p:cNvPr id="8195" name="Content Placeholder 2"/>
          <p:cNvSpPr>
            <a:spLocks noGrp="1"/>
          </p:cNvSpPr>
          <p:nvPr>
            <p:ph idx="1"/>
          </p:nvPr>
        </p:nvSpPr>
        <p:spPr>
          <a:xfrm>
            <a:off x="457200" y="1600200"/>
            <a:ext cx="8229600" cy="3989388"/>
          </a:xfrm>
          <a:ln/>
        </p:spPr>
        <p:txBody>
          <a:bodyPr vert="horz" wrap="square" lIns="91440" tIns="45720" rIns="91440" bIns="45720" anchor="t"/>
          <a:p>
            <a:pPr marL="0" indent="0" algn="just" eaLnBrk="1" hangingPunct="1">
              <a:lnSpc>
                <a:spcPct val="80000"/>
              </a:lnSpc>
              <a:buNone/>
            </a:pPr>
            <a:r>
              <a:rPr lang="en-GB" altLang="en-US" dirty="0"/>
              <a:t>Hospitality and Tourism have always been the business of serving people.</a:t>
            </a:r>
            <a:endParaRPr lang="en-GB" altLang="en-US" dirty="0"/>
          </a:p>
          <a:p>
            <a:pPr marL="0" indent="0" algn="just" eaLnBrk="1" hangingPunct="1">
              <a:lnSpc>
                <a:spcPct val="80000"/>
              </a:lnSpc>
              <a:buNone/>
            </a:pPr>
            <a:endParaRPr lang="en-GB" altLang="en-US" dirty="0"/>
          </a:p>
          <a:p>
            <a:pPr marL="0" indent="0" algn="just" eaLnBrk="1" hangingPunct="1">
              <a:lnSpc>
                <a:spcPct val="80000"/>
              </a:lnSpc>
              <a:buNone/>
            </a:pPr>
            <a:r>
              <a:rPr lang="en-GB" altLang="en-US" dirty="0"/>
              <a:t>Over the years, the term tourism has evolved reflecting in its definition which in most cases is difficult to define.</a:t>
            </a:r>
            <a:endParaRPr lang="en-GB" altLang="en-US" dirty="0"/>
          </a:p>
          <a:p>
            <a:pPr marL="0" indent="0" algn="just" eaLnBrk="1" hangingPunct="1">
              <a:lnSpc>
                <a:spcPct val="80000"/>
              </a:lnSpc>
              <a:buNone/>
            </a:pPr>
            <a:endParaRPr lang="en-GB" altLang="en-US" dirty="0"/>
          </a:p>
          <a:p>
            <a:pPr marL="0" indent="0" algn="just" eaLnBrk="1" hangingPunct="1">
              <a:lnSpc>
                <a:spcPct val="80000"/>
              </a:lnSpc>
              <a:buNone/>
            </a:pPr>
            <a:r>
              <a:rPr lang="en-GB" altLang="en-US" dirty="0"/>
              <a:t>Because of the naturally related service activities and participants.</a:t>
            </a:r>
            <a:endParaRPr lang="en-GB" altLang="en-US" dirty="0"/>
          </a:p>
          <a:p>
            <a:pPr marL="0" indent="0" algn="just" eaLnBrk="1" hangingPunct="1">
              <a:lnSpc>
                <a:spcPct val="80000"/>
              </a:lnSpc>
              <a:buNone/>
            </a:pPr>
            <a:endParaRPr lang="en-GB" altLang="en-US" dirty="0"/>
          </a:p>
          <a:p>
            <a:pPr marL="0" indent="0" eaLnBrk="1" hangingPunct="1">
              <a:lnSpc>
                <a:spcPct val="80000"/>
              </a:lnSpc>
              <a:buNone/>
            </a:pPr>
            <a:endParaRPr lang="en-US" altLang="zh-CN" sz="2000" dirty="0">
              <a:latin typeface="Angsana New" panose="02020603050405020304" pitchFamily="18" charset="-34"/>
              <a:ea typeface="SimSun" panose="02010600030101010101" pitchFamily="2" charset="-122"/>
            </a:endParaRPr>
          </a:p>
          <a:p>
            <a:pPr marL="0" indent="0" eaLnBrk="1" hangingPunct="1">
              <a:lnSpc>
                <a:spcPct val="80000"/>
              </a:lnSpc>
              <a:buNone/>
            </a:pPr>
            <a:endParaRPr lang="en-GB" altLang="en-US" sz="1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9218" name="Title 1"/>
          <p:cNvSpPr>
            <a:spLocks noGrp="1"/>
          </p:cNvSpPr>
          <p:nvPr>
            <p:ph type="title"/>
          </p:nvPr>
        </p:nvSpPr>
        <p:spPr>
          <a:ln/>
        </p:spPr>
        <p:txBody>
          <a:bodyPr vert="horz" wrap="square" lIns="91440" tIns="45720" rIns="91440" bIns="45720" anchor="ctr"/>
          <a:p>
            <a:pPr eaLnBrk="1" hangingPunct="1"/>
            <a:r>
              <a:rPr lang="en-GB" altLang="en-US" b="1" dirty="0"/>
              <a:t>Historical Development </a:t>
            </a:r>
            <a:endParaRPr lang="en-GB" altLang="en-US" b="1" dirty="0"/>
          </a:p>
        </p:txBody>
      </p:sp>
      <p:sp>
        <p:nvSpPr>
          <p:cNvPr id="9219" name="Content Placeholder 2"/>
          <p:cNvSpPr>
            <a:spLocks noGrp="1"/>
          </p:cNvSpPr>
          <p:nvPr>
            <p:ph idx="1"/>
          </p:nvPr>
        </p:nvSpPr>
        <p:spPr>
          <a:xfrm>
            <a:off x="457200" y="1600200"/>
            <a:ext cx="8229600" cy="3989388"/>
          </a:xfrm>
          <a:ln/>
        </p:spPr>
        <p:txBody>
          <a:bodyPr vert="horz" wrap="square" lIns="91440" tIns="45720" rIns="91440" bIns="45720" anchor="t"/>
          <a:p>
            <a:pPr marL="0" indent="0" algn="just" eaLnBrk="1" hangingPunct="1">
              <a:lnSpc>
                <a:spcPct val="80000"/>
              </a:lnSpc>
              <a:buNone/>
            </a:pPr>
            <a:r>
              <a:rPr lang="en-GB" altLang="en-US" dirty="0"/>
              <a:t>However, some of the generally acceptable definitions  of tourism are:</a:t>
            </a:r>
            <a:endParaRPr lang="en-GB" altLang="en-US" dirty="0"/>
          </a:p>
          <a:p>
            <a:pPr marL="0" indent="0" algn="just" eaLnBrk="1" hangingPunct="1">
              <a:lnSpc>
                <a:spcPct val="80000"/>
              </a:lnSpc>
              <a:buNone/>
            </a:pPr>
            <a:r>
              <a:rPr lang="en-GB" altLang="en-US" dirty="0"/>
              <a:t>“ </a:t>
            </a:r>
            <a:r>
              <a:rPr lang="en-GB" altLang="en-US" i="1" dirty="0"/>
              <a:t>‘[t]ourism’ appears to be becoming an acceptable term to singularly describe the activity of people taking trips away from home and the industry which has developed in response to this activity</a:t>
            </a:r>
            <a:r>
              <a:rPr lang="en-GB" altLang="en-US" dirty="0"/>
              <a:t>” (Waters, 1990).</a:t>
            </a:r>
            <a:endParaRPr lang="en-GB" altLang="en-US" dirty="0"/>
          </a:p>
          <a:p>
            <a:pPr marL="0" indent="0" algn="just" eaLnBrk="1" hangingPunct="1">
              <a:lnSpc>
                <a:spcPct val="80000"/>
              </a:lnSpc>
              <a:buNone/>
            </a:pPr>
            <a:endParaRPr lang="en-GB" altLang="en-US" dirty="0"/>
          </a:p>
          <a:p>
            <a:pPr marL="0" indent="0" eaLnBrk="1" hangingPunct="1">
              <a:lnSpc>
                <a:spcPct val="80000"/>
              </a:lnSpc>
              <a:buNone/>
            </a:pPr>
            <a:endParaRPr lang="en-US" altLang="zh-CN" sz="2000" dirty="0">
              <a:latin typeface="Angsana New" panose="02020603050405020304" pitchFamily="18" charset="-34"/>
              <a:ea typeface="SimSun" panose="02010600030101010101" pitchFamily="2" charset="-122"/>
            </a:endParaRPr>
          </a:p>
          <a:p>
            <a:pPr marL="0" indent="0" eaLnBrk="1" hangingPunct="1">
              <a:lnSpc>
                <a:spcPct val="80000"/>
              </a:lnSpc>
              <a:buNone/>
            </a:pPr>
            <a:endParaRPr lang="en-GB" altLang="en-US"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242" name="Title 1"/>
          <p:cNvSpPr>
            <a:spLocks noGrp="1"/>
          </p:cNvSpPr>
          <p:nvPr>
            <p:ph type="title"/>
          </p:nvPr>
        </p:nvSpPr>
        <p:spPr>
          <a:ln/>
        </p:spPr>
        <p:txBody>
          <a:bodyPr vert="horz" wrap="square" lIns="91440" tIns="45720" rIns="91440" bIns="45720" anchor="ctr"/>
          <a:p>
            <a:pPr eaLnBrk="1" hangingPunct="1"/>
            <a:r>
              <a:rPr lang="en-GB" altLang="en-US" b="1" dirty="0"/>
              <a:t>Historical Development </a:t>
            </a:r>
            <a:endParaRPr lang="en-GB" altLang="en-US" b="1" dirty="0"/>
          </a:p>
        </p:txBody>
      </p:sp>
      <p:sp>
        <p:nvSpPr>
          <p:cNvPr id="10243" name="Content Placeholder 2"/>
          <p:cNvSpPr>
            <a:spLocks noGrp="1"/>
          </p:cNvSpPr>
          <p:nvPr>
            <p:ph idx="1"/>
          </p:nvPr>
        </p:nvSpPr>
        <p:spPr>
          <a:xfrm>
            <a:off x="457200" y="1600200"/>
            <a:ext cx="8229600" cy="3989388"/>
          </a:xfrm>
          <a:ln/>
        </p:spPr>
        <p:txBody>
          <a:bodyPr vert="horz" wrap="square" lIns="91440" tIns="45720" rIns="91440" bIns="45720" anchor="t"/>
          <a:p>
            <a:pPr marL="0" indent="0" algn="just" eaLnBrk="1" hangingPunct="1">
              <a:lnSpc>
                <a:spcPct val="80000"/>
              </a:lnSpc>
              <a:buNone/>
            </a:pPr>
            <a:r>
              <a:rPr lang="en-GB" altLang="en-US" i="1" dirty="0"/>
              <a:t>“the temporary movement of people to destinations outside their normal places of work and residence, the activities undertaken during their stay in those destinations, and the facilities created to cater to their needs” </a:t>
            </a:r>
            <a:endParaRPr lang="en-GB" altLang="en-US" i="1" dirty="0"/>
          </a:p>
          <a:p>
            <a:pPr marL="0" indent="0" algn="just" eaLnBrk="1" hangingPunct="1">
              <a:lnSpc>
                <a:spcPct val="80000"/>
              </a:lnSpc>
              <a:buNone/>
            </a:pPr>
            <a:r>
              <a:rPr lang="en-GB" altLang="en-US" dirty="0"/>
              <a:t>(Hunt and Layne, 1991).</a:t>
            </a:r>
            <a:endParaRPr lang="en-GB" altLang="en-US" dirty="0"/>
          </a:p>
          <a:p>
            <a:pPr marL="0" indent="0" algn="just" eaLnBrk="1" hangingPunct="1">
              <a:lnSpc>
                <a:spcPct val="80000"/>
              </a:lnSpc>
              <a:buNone/>
            </a:pPr>
            <a:endParaRPr lang="en-GB" altLang="en-US" dirty="0"/>
          </a:p>
          <a:p>
            <a:pPr marL="0" indent="0" eaLnBrk="1" hangingPunct="1">
              <a:lnSpc>
                <a:spcPct val="80000"/>
              </a:lnSpc>
              <a:buNone/>
            </a:pPr>
            <a:endParaRPr lang="en-US" altLang="zh-CN" sz="2000" dirty="0">
              <a:latin typeface="Angsana New" panose="02020603050405020304" pitchFamily="18" charset="-34"/>
              <a:ea typeface="SimSun" panose="02010600030101010101" pitchFamily="2" charset="-122"/>
            </a:endParaRPr>
          </a:p>
          <a:p>
            <a:pPr marL="0" indent="0" eaLnBrk="1" hangingPunct="1">
              <a:lnSpc>
                <a:spcPct val="80000"/>
              </a:lnSpc>
              <a:buNone/>
            </a:pPr>
            <a:endParaRPr lang="en-GB" alt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1266" name="Title 1"/>
          <p:cNvSpPr>
            <a:spLocks noGrp="1"/>
          </p:cNvSpPr>
          <p:nvPr>
            <p:ph type="title"/>
          </p:nvPr>
        </p:nvSpPr>
        <p:spPr>
          <a:ln/>
        </p:spPr>
        <p:txBody>
          <a:bodyPr vert="horz" wrap="square" lIns="91440" tIns="45720" rIns="91440" bIns="45720" anchor="ctr"/>
          <a:p>
            <a:pPr eaLnBrk="1" hangingPunct="1"/>
            <a:r>
              <a:rPr lang="en-GB" altLang="en-US" b="1" dirty="0"/>
              <a:t>Historical Development </a:t>
            </a:r>
            <a:endParaRPr lang="en-GB" altLang="en-US" b="1" dirty="0"/>
          </a:p>
        </p:txBody>
      </p:sp>
      <p:sp>
        <p:nvSpPr>
          <p:cNvPr id="11267" name="Content Placeholder 2"/>
          <p:cNvSpPr>
            <a:spLocks noGrp="1"/>
          </p:cNvSpPr>
          <p:nvPr>
            <p:ph idx="1"/>
          </p:nvPr>
        </p:nvSpPr>
        <p:spPr>
          <a:xfrm>
            <a:off x="457200" y="1600200"/>
            <a:ext cx="8229600" cy="3989388"/>
          </a:xfrm>
          <a:ln/>
        </p:spPr>
        <p:txBody>
          <a:bodyPr vert="horz" wrap="square" lIns="91440" tIns="45720" rIns="91440" bIns="45720" anchor="t"/>
          <a:p>
            <a:pPr marL="0" indent="0" algn="just" eaLnBrk="1" hangingPunct="1">
              <a:lnSpc>
                <a:spcPct val="80000"/>
              </a:lnSpc>
              <a:buNone/>
            </a:pPr>
            <a:r>
              <a:rPr lang="en-GB" altLang="en-US" i="1" dirty="0"/>
              <a:t>“</a:t>
            </a:r>
            <a:r>
              <a:rPr lang="en-GB" altLang="en-US" sz="2800" i="1" dirty="0"/>
              <a:t>tourism is a social, cultural, and economic phenomenon, which entails the movement of people to countries and places outside their usual environment for personal or business/professional purposes. These people are called visitors . . . and tourism has to do with their activities, some of which involve tourism expend”</a:t>
            </a:r>
            <a:r>
              <a:rPr lang="en-GB" altLang="en-US" sz="2800" dirty="0"/>
              <a:t> </a:t>
            </a:r>
            <a:endParaRPr lang="en-GB" altLang="en-US" sz="2800" dirty="0"/>
          </a:p>
          <a:p>
            <a:pPr marL="0" indent="0" algn="just" eaLnBrk="1" hangingPunct="1">
              <a:lnSpc>
                <a:spcPct val="80000"/>
              </a:lnSpc>
              <a:buNone/>
            </a:pPr>
            <a:r>
              <a:rPr lang="en-GB" altLang="en-US" sz="2800" dirty="0"/>
              <a:t>(UNWTO, 2014).</a:t>
            </a:r>
            <a:endParaRPr lang="en-GB" altLang="en-US" sz="2800" dirty="0"/>
          </a:p>
          <a:p>
            <a:pPr marL="0" indent="0" algn="just" eaLnBrk="1" hangingPunct="1">
              <a:lnSpc>
                <a:spcPct val="80000"/>
              </a:lnSpc>
              <a:buNone/>
            </a:pPr>
            <a:endParaRPr lang="en-GB" altLang="en-US" sz="2800" dirty="0"/>
          </a:p>
          <a:p>
            <a:pPr marL="0" indent="0" algn="just" eaLnBrk="1" hangingPunct="1">
              <a:lnSpc>
                <a:spcPct val="80000"/>
              </a:lnSpc>
              <a:buNone/>
            </a:pPr>
            <a:r>
              <a:rPr lang="en-GB" altLang="en-US" sz="1800" b="1" dirty="0"/>
              <a:t>* UNWTO </a:t>
            </a:r>
            <a:r>
              <a:rPr lang="en-GB" altLang="en-US" sz="1600" b="1" dirty="0"/>
              <a:t>is the World Tourism Organization. It is United Nations specialized agency known for the promotion of responsible, sustainable and universally accessible tourism.</a:t>
            </a:r>
            <a:endParaRPr lang="en-GB" altLang="en-US" sz="1600" dirty="0"/>
          </a:p>
          <a:p>
            <a:pPr marL="0" indent="0" eaLnBrk="1" hangingPunct="1">
              <a:lnSpc>
                <a:spcPct val="80000"/>
              </a:lnSpc>
              <a:buNone/>
            </a:pPr>
            <a:endParaRPr lang="en-GB" altLang="en-US" sz="2800" dirty="0"/>
          </a:p>
          <a:p>
            <a:pPr marL="0" indent="0" algn="just" eaLnBrk="1" hangingPunct="1">
              <a:lnSpc>
                <a:spcPct val="80000"/>
              </a:lnSpc>
              <a:buNone/>
            </a:pPr>
            <a:endParaRPr lang="en-GB" altLang="en-US" dirty="0"/>
          </a:p>
          <a:p>
            <a:pPr marL="0" indent="0" eaLnBrk="1" hangingPunct="1">
              <a:lnSpc>
                <a:spcPct val="80000"/>
              </a:lnSpc>
              <a:buNone/>
            </a:pPr>
            <a:endParaRPr lang="en-US" altLang="zh-CN" sz="2000" dirty="0">
              <a:latin typeface="Angsana New" panose="02020603050405020304" pitchFamily="18" charset="-34"/>
              <a:ea typeface="SimSun" panose="02010600030101010101" pitchFamily="2" charset="-122"/>
            </a:endParaRPr>
          </a:p>
          <a:p>
            <a:pPr marL="0" indent="0" eaLnBrk="1" hangingPunct="1">
              <a:lnSpc>
                <a:spcPct val="80000"/>
              </a:lnSpc>
              <a:buNone/>
            </a:pPr>
            <a:endParaRPr lang="en-GB" altLang="en-US"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2290" name="Title 1"/>
          <p:cNvSpPr>
            <a:spLocks noGrp="1"/>
          </p:cNvSpPr>
          <p:nvPr>
            <p:ph type="title"/>
          </p:nvPr>
        </p:nvSpPr>
        <p:spPr>
          <a:ln/>
        </p:spPr>
        <p:txBody>
          <a:bodyPr vert="horz" wrap="square" lIns="91440" tIns="45720" rIns="91440" bIns="45720" anchor="ctr"/>
          <a:p>
            <a:pPr eaLnBrk="1" hangingPunct="1"/>
            <a:r>
              <a:rPr lang="en-GB" altLang="en-US" b="1" dirty="0"/>
              <a:t>Historical Development </a:t>
            </a:r>
            <a:endParaRPr lang="en-GB" altLang="en-US" b="1" dirty="0"/>
          </a:p>
        </p:txBody>
      </p:sp>
      <p:sp>
        <p:nvSpPr>
          <p:cNvPr id="12291" name="Content Placeholder 2"/>
          <p:cNvSpPr>
            <a:spLocks noGrp="1"/>
          </p:cNvSpPr>
          <p:nvPr>
            <p:ph idx="1"/>
          </p:nvPr>
        </p:nvSpPr>
        <p:spPr>
          <a:xfrm>
            <a:off x="457200" y="1600200"/>
            <a:ext cx="8229600" cy="3989388"/>
          </a:xfrm>
          <a:ln/>
        </p:spPr>
        <p:txBody>
          <a:bodyPr vert="horz" wrap="square" lIns="91440" tIns="45720" rIns="91440" bIns="45720" anchor="t"/>
          <a:p>
            <a:pPr marL="0" indent="0" algn="just" eaLnBrk="1" hangingPunct="1">
              <a:lnSpc>
                <a:spcPct val="80000"/>
              </a:lnSpc>
              <a:buNone/>
            </a:pPr>
            <a:r>
              <a:rPr lang="en-GB" altLang="en-US" dirty="0"/>
              <a:t>As the debate continues for a common definition, it has been suggested that the definition be expanded to include the concept of displacement. This inclusion would expand the definition to capture, </a:t>
            </a:r>
            <a:endParaRPr lang="en-GB" altLang="en-US" dirty="0"/>
          </a:p>
          <a:p>
            <a:pPr marL="0" indent="0" algn="just" eaLnBrk="1" hangingPunct="1">
              <a:lnSpc>
                <a:spcPct val="80000"/>
              </a:lnSpc>
              <a:buNone/>
            </a:pPr>
            <a:r>
              <a:rPr lang="en-GB" altLang="en-US" i="1" dirty="0"/>
              <a:t>“the decision of tourists to leave the familiar behind in order to participate in something new” (Baranowski, 2007).</a:t>
            </a:r>
            <a:endParaRPr lang="en-GB" alt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3314" name="Title 1"/>
          <p:cNvSpPr>
            <a:spLocks noGrp="1"/>
          </p:cNvSpPr>
          <p:nvPr>
            <p:ph type="title"/>
          </p:nvPr>
        </p:nvSpPr>
        <p:spPr>
          <a:ln/>
        </p:spPr>
        <p:txBody>
          <a:bodyPr vert="horz" wrap="square" lIns="91440" tIns="45720" rIns="91440" bIns="45720" anchor="ctr"/>
          <a:p>
            <a:pPr eaLnBrk="1" hangingPunct="1"/>
            <a:r>
              <a:rPr lang="en-GB" altLang="en-US" b="1" dirty="0"/>
              <a:t>Historical Development </a:t>
            </a:r>
            <a:endParaRPr lang="en-GB" altLang="en-US" b="1" dirty="0"/>
          </a:p>
        </p:txBody>
      </p:sp>
      <p:sp>
        <p:nvSpPr>
          <p:cNvPr id="13315" name="Content Placeholder 2"/>
          <p:cNvSpPr>
            <a:spLocks noGrp="1"/>
          </p:cNvSpPr>
          <p:nvPr>
            <p:ph idx="1"/>
          </p:nvPr>
        </p:nvSpPr>
        <p:spPr>
          <a:xfrm>
            <a:off x="457200" y="1600200"/>
            <a:ext cx="8229600" cy="3989388"/>
          </a:xfrm>
          <a:ln/>
        </p:spPr>
        <p:txBody>
          <a:bodyPr vert="horz" wrap="square" lIns="91440" tIns="45720" rIns="91440" bIns="45720" anchor="t"/>
          <a:p>
            <a:pPr marL="0" indent="0" algn="just" eaLnBrk="1" hangingPunct="1">
              <a:lnSpc>
                <a:spcPct val="80000"/>
              </a:lnSpc>
              <a:buNone/>
            </a:pPr>
            <a:r>
              <a:rPr lang="en-GB" altLang="en-US" dirty="0"/>
              <a:t>Because of the existence of different definitions with different meanings that can be used for different purposes, some critics have suggested using a term other than tourism/hospitality to describe the industry. </a:t>
            </a:r>
            <a:endParaRPr lang="en-GB" altLang="en-US" dirty="0"/>
          </a:p>
          <a:p>
            <a:pPr marL="0" indent="0" algn="just" eaLnBrk="1" hangingPunct="1">
              <a:lnSpc>
                <a:spcPct val="80000"/>
              </a:lnSpc>
              <a:buNone/>
            </a:pPr>
            <a:endParaRPr lang="en-GB" altLang="en-US" dirty="0"/>
          </a:p>
          <a:p>
            <a:pPr marL="0" indent="0" algn="just" eaLnBrk="1" hangingPunct="1">
              <a:lnSpc>
                <a:spcPct val="80000"/>
              </a:lnSpc>
              <a:buNone/>
            </a:pPr>
            <a:r>
              <a:rPr lang="en-GB" altLang="en-US" dirty="0"/>
              <a:t>The argument is the need to use a more inclusive and descriptive term such as “visitor-service industry.”</a:t>
            </a:r>
            <a:endParaRPr lang="en-GB" alt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4338" name="Title 1"/>
          <p:cNvSpPr>
            <a:spLocks noGrp="1"/>
          </p:cNvSpPr>
          <p:nvPr>
            <p:ph type="title"/>
          </p:nvPr>
        </p:nvSpPr>
        <p:spPr>
          <a:ln/>
        </p:spPr>
        <p:txBody>
          <a:bodyPr vert="horz" wrap="square" lIns="91440" tIns="45720" rIns="91440" bIns="45720" anchor="ctr"/>
          <a:p>
            <a:pPr eaLnBrk="1" hangingPunct="1"/>
            <a:r>
              <a:rPr lang="en-GB" altLang="en-US" b="1" dirty="0"/>
              <a:t>Historical Development </a:t>
            </a:r>
            <a:endParaRPr lang="en-GB" altLang="en-US" b="1" dirty="0"/>
          </a:p>
        </p:txBody>
      </p:sp>
      <p:sp>
        <p:nvSpPr>
          <p:cNvPr id="14339" name="Content Placeholder 2"/>
          <p:cNvSpPr>
            <a:spLocks noGrp="1"/>
          </p:cNvSpPr>
          <p:nvPr>
            <p:ph idx="1"/>
          </p:nvPr>
        </p:nvSpPr>
        <p:spPr>
          <a:xfrm>
            <a:off x="457200" y="1600200"/>
            <a:ext cx="8229600" cy="3989388"/>
          </a:xfrm>
          <a:ln/>
        </p:spPr>
        <p:txBody>
          <a:bodyPr vert="horz" wrap="square" lIns="91440" tIns="45720" rIns="91440" bIns="45720" anchor="t"/>
          <a:p>
            <a:pPr marL="0" indent="0" algn="just" eaLnBrk="1" hangingPunct="1">
              <a:lnSpc>
                <a:spcPct val="80000"/>
              </a:lnSpc>
              <a:buNone/>
            </a:pPr>
            <a:endParaRPr lang="en-GB" altLang="en-US" dirty="0"/>
          </a:p>
          <a:p>
            <a:pPr marL="0" indent="0" algn="just" eaLnBrk="1" hangingPunct="1">
              <a:lnSpc>
                <a:spcPct val="80000"/>
              </a:lnSpc>
              <a:buNone/>
            </a:pPr>
            <a:r>
              <a:rPr lang="en-GB" altLang="en-US" dirty="0"/>
              <a:t>However, for consistency and ease of understanding, we will stick to the term tourism and hospitality. </a:t>
            </a:r>
            <a:endParaRPr lang="en-GB" altLang="en-US" dirty="0"/>
          </a:p>
          <a:p>
            <a:pPr marL="0" indent="0" algn="just" eaLnBrk="1" hangingPunct="1">
              <a:lnSpc>
                <a:spcPct val="80000"/>
              </a:lnSpc>
              <a:buNone/>
            </a:pPr>
            <a:endParaRPr lang="en-GB" altLang="en-US" dirty="0"/>
          </a:p>
          <a:p>
            <a:pPr marL="0" indent="0" algn="just" eaLnBrk="1" hangingPunct="1">
              <a:lnSpc>
                <a:spcPct val="80000"/>
              </a:lnSpc>
              <a:buNone/>
            </a:pPr>
            <a:r>
              <a:rPr lang="en-GB" altLang="en-US" dirty="0"/>
              <a:t>We now consider insights from these various definitions.</a:t>
            </a:r>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5362" name="Title 1"/>
          <p:cNvSpPr>
            <a:spLocks noGrp="1"/>
          </p:cNvSpPr>
          <p:nvPr>
            <p:ph type="title"/>
          </p:nvPr>
        </p:nvSpPr>
        <p:spPr>
          <a:xfrm>
            <a:off x="457200" y="274638"/>
            <a:ext cx="8229600" cy="993775"/>
          </a:xfrm>
          <a:ln/>
        </p:spPr>
        <p:txBody>
          <a:bodyPr vert="horz" wrap="square" lIns="91440" tIns="45720" rIns="91440" bIns="45720" anchor="ctr"/>
          <a:p>
            <a:pPr eaLnBrk="1" hangingPunct="1"/>
            <a:r>
              <a:rPr lang="en-GB" altLang="en-US" b="1" dirty="0"/>
              <a:t>Historical Development </a:t>
            </a:r>
            <a:endParaRPr lang="en-GB" altLang="en-US" b="1" dirty="0"/>
          </a:p>
        </p:txBody>
      </p:sp>
      <p:sp>
        <p:nvSpPr>
          <p:cNvPr id="15363" name="Content Placeholder 2"/>
          <p:cNvSpPr>
            <a:spLocks noGrp="1" noChangeArrowheads="1"/>
          </p:cNvSpPr>
          <p:nvPr>
            <p:ph idx="1"/>
          </p:nvPr>
        </p:nvSpPr>
        <p:spPr>
          <a:xfrm>
            <a:off x="457200" y="1052513"/>
            <a:ext cx="8229600" cy="4537075"/>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GB" altLang="en-US" sz="3200" b="0" i="0" u="none" strike="noStrike" kern="1200" cap="none" spc="0" normalizeH="0" baseline="0" noProof="0" dirty="0">
                <a:ln>
                  <a:noFill/>
                </a:ln>
                <a:solidFill>
                  <a:schemeClr val="tx1"/>
                </a:solidFill>
                <a:effectLst/>
                <a:uLnTx/>
                <a:uFillTx/>
                <a:latin typeface="+mn-lt"/>
                <a:ea typeface="+mn-ea"/>
                <a:cs typeface="+mn-cs"/>
              </a:rPr>
              <a:t>Important insights from various definitions of tourism and hospitality are:</a:t>
            </a: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GB" altLang="en-US" sz="2800" b="0" i="0" u="none" strike="noStrike" kern="1200" cap="none" spc="0" normalizeH="0" baseline="0" noProof="0" dirty="0">
                <a:ln>
                  <a:noFill/>
                </a:ln>
                <a:solidFill>
                  <a:schemeClr val="tx1"/>
                </a:solidFill>
                <a:effectLst/>
                <a:uLnTx/>
                <a:uFillTx/>
                <a:latin typeface="+mn-lt"/>
                <a:ea typeface="+mn-ea"/>
                <a:cs typeface="+mn-cs"/>
              </a:rPr>
              <a:t>Its dynamic and interrelated nature of tourism activities. </a:t>
            </a:r>
            <a:endParaRPr kumimoji="0" lang="en-GB" altLang="en-US" sz="28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GB" altLang="en-US" sz="2800" b="0" i="0" u="none" strike="noStrike" kern="1200" cap="none" spc="0" normalizeH="0" baseline="0" noProof="0" dirty="0">
                <a:ln>
                  <a:noFill/>
                </a:ln>
                <a:solidFill>
                  <a:schemeClr val="tx1"/>
                </a:solidFill>
                <a:effectLst/>
                <a:uLnTx/>
                <a:uFillTx/>
                <a:latin typeface="+mn-lt"/>
                <a:ea typeface="+mn-ea"/>
                <a:cs typeface="+mn-cs"/>
              </a:rPr>
              <a:t>Services and tourism go hand-in-hand.</a:t>
            </a:r>
            <a:endParaRPr kumimoji="0" lang="en-GB" altLang="en-US" sz="28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GB" altLang="en-US" sz="2800" b="0" i="0" u="none" strike="noStrike" kern="1200" cap="none" spc="0" normalizeH="0" baseline="0" noProof="0" dirty="0">
                <a:ln>
                  <a:noFill/>
                </a:ln>
                <a:solidFill>
                  <a:schemeClr val="tx1"/>
                </a:solidFill>
                <a:effectLst/>
                <a:uLnTx/>
                <a:uFillTx/>
                <a:latin typeface="+mn-lt"/>
                <a:ea typeface="+mn-ea"/>
                <a:cs typeface="+mn-cs"/>
              </a:rPr>
              <a:t>The definitions make case for tourism as industry of global importance and economic value</a:t>
            </a:r>
            <a:endParaRPr kumimoji="0" lang="en-GB" altLang="en-US" sz="28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GB" altLang="en-US" sz="2800" b="1" i="0" u="none" strike="noStrike" kern="1200" cap="none" spc="0" normalizeH="0" baseline="0" noProof="0" dirty="0">
                <a:ln>
                  <a:noFill/>
                </a:ln>
                <a:solidFill>
                  <a:srgbClr val="FF0000"/>
                </a:solidFill>
                <a:effectLst/>
                <a:uLnTx/>
                <a:uFillTx/>
                <a:latin typeface="+mn-lt"/>
                <a:ea typeface="+mn-ea"/>
                <a:cs typeface="+mn-cs"/>
              </a:rPr>
              <a:t>The definitions reveal different components of the tourism industry.</a:t>
            </a:r>
            <a:endParaRPr kumimoji="0" lang="en-GB" altLang="en-US" sz="2800" b="1" i="0" u="none" strike="noStrike" kern="1200" cap="none" spc="0" normalizeH="0" baseline="0" noProof="0" dirty="0">
              <a:ln>
                <a:noFill/>
              </a:ln>
              <a:solidFill>
                <a:srgbClr val="FF0000"/>
              </a:solidFill>
              <a:effectLst/>
              <a:uLnTx/>
              <a:uFillTx/>
              <a:latin typeface="+mn-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GB" altLang="en-US" sz="2800" b="1" i="0" u="none" strike="noStrike" kern="1200" cap="none" spc="0" normalizeH="0" baseline="0" noProof="0" dirty="0">
                <a:ln>
                  <a:noFill/>
                </a:ln>
                <a:solidFill>
                  <a:srgbClr val="FF0000"/>
                </a:solidFill>
                <a:effectLst/>
                <a:uLnTx/>
                <a:uFillTx/>
                <a:latin typeface="+mn-lt"/>
                <a:ea typeface="+mn-ea"/>
                <a:cs typeface="+mn-cs"/>
              </a:rPr>
              <a:t>Its reflect the historical development of tourism and hospitality industry.</a:t>
            </a:r>
            <a:endParaRPr kumimoji="0" lang="en-GB" altLang="en-US" sz="2800" b="1" i="0" u="none" strike="noStrike" kern="1200" cap="none" spc="0" normalizeH="0" baseline="0" noProof="0" dirty="0">
              <a:ln>
                <a:noFill/>
              </a:ln>
              <a:solidFill>
                <a:srgbClr val="FF0000"/>
              </a:solidFill>
              <a:effectLst/>
              <a:uLnTx/>
              <a:uFillTx/>
              <a:latin typeface="+mn-lt"/>
              <a:ea typeface="+mn-ea"/>
              <a:cs typeface="+mn-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6386" name="Title 1"/>
          <p:cNvSpPr>
            <a:spLocks noGrp="1"/>
          </p:cNvSpPr>
          <p:nvPr>
            <p:ph type="title"/>
          </p:nvPr>
        </p:nvSpPr>
        <p:spPr>
          <a:xfrm>
            <a:off x="107950" y="0"/>
            <a:ext cx="8856663" cy="1268413"/>
          </a:xfrm>
          <a:ln/>
        </p:spPr>
        <p:txBody>
          <a:bodyPr vert="horz" wrap="square" lIns="91440" tIns="45720" rIns="91440" bIns="45720" anchor="ctr"/>
          <a:p>
            <a:pPr eaLnBrk="1" hangingPunct="1"/>
            <a:r>
              <a:rPr lang="en-GB" altLang="en-US" sz="3600" b="1" dirty="0"/>
              <a:t>Different Components of the Tourism and Hospitality Industry</a:t>
            </a:r>
            <a:endParaRPr lang="en-GB" altLang="en-US" sz="3600" b="1" dirty="0"/>
          </a:p>
        </p:txBody>
      </p:sp>
      <p:sp>
        <p:nvSpPr>
          <p:cNvPr id="16387" name="Content Placeholder 2"/>
          <p:cNvSpPr>
            <a:spLocks noGrp="1"/>
          </p:cNvSpPr>
          <p:nvPr>
            <p:ph idx="1"/>
          </p:nvPr>
        </p:nvSpPr>
        <p:spPr>
          <a:xfrm>
            <a:off x="107950" y="1196975"/>
            <a:ext cx="9036050" cy="4392613"/>
          </a:xfrm>
          <a:ln/>
        </p:spPr>
        <p:txBody>
          <a:bodyPr vert="horz" wrap="square" lIns="91440" tIns="45720" rIns="91440" bIns="45720" anchor="t"/>
          <a:p>
            <a:pPr marL="0" indent="0" algn="just" eaLnBrk="1" hangingPunct="1">
              <a:lnSpc>
                <a:spcPct val="80000"/>
              </a:lnSpc>
              <a:buNone/>
            </a:pPr>
            <a:endParaRPr lang="en-GB" altLang="en-US" sz="2800" dirty="0"/>
          </a:p>
        </p:txBody>
      </p:sp>
      <p:sp>
        <p:nvSpPr>
          <p:cNvPr id="2" name="Rectangle: Rounded Corners 1"/>
          <p:cNvSpPr/>
          <p:nvPr/>
        </p:nvSpPr>
        <p:spPr>
          <a:xfrm>
            <a:off x="179388" y="1268413"/>
            <a:ext cx="3600450" cy="5762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800" b="1" i="0" u="none" strike="noStrike" kern="1200" cap="none" spc="0" normalizeH="0" baseline="0" noProof="0" dirty="0">
                <a:ln>
                  <a:noFill/>
                </a:ln>
                <a:solidFill>
                  <a:schemeClr val="tx1"/>
                </a:solidFill>
                <a:effectLst/>
                <a:uLnTx/>
                <a:uFillTx/>
                <a:latin typeface="+mn-lt"/>
                <a:ea typeface="+mn-ea"/>
                <a:cs typeface="+mn-cs"/>
              </a:rPr>
              <a:t>Accommodation Services</a:t>
            </a:r>
            <a:endParaRPr kumimoji="0" lang="en-GB" sz="1800" b="1" i="0" u="none" strike="noStrike" kern="1200" cap="none" spc="0" normalizeH="0" baseline="0" noProof="0" dirty="0">
              <a:ln>
                <a:noFill/>
              </a:ln>
              <a:solidFill>
                <a:schemeClr val="tx1"/>
              </a:solidFill>
              <a:effectLst/>
              <a:uLnTx/>
              <a:uFillTx/>
              <a:latin typeface="+mn-lt"/>
              <a:ea typeface="+mn-ea"/>
              <a:cs typeface="+mn-cs"/>
            </a:endParaRPr>
          </a:p>
        </p:txBody>
      </p:sp>
      <p:sp>
        <p:nvSpPr>
          <p:cNvPr id="3" name="Rectangle: Rounded Corners 2"/>
          <p:cNvSpPr/>
          <p:nvPr/>
        </p:nvSpPr>
        <p:spPr>
          <a:xfrm>
            <a:off x="179388" y="1997075"/>
            <a:ext cx="3600450" cy="5762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800" b="1" i="0" u="none" strike="noStrike" kern="1200" cap="none" spc="0" normalizeH="0" baseline="0" noProof="0" dirty="0">
                <a:ln>
                  <a:noFill/>
                </a:ln>
                <a:solidFill>
                  <a:schemeClr val="tx1"/>
                </a:solidFill>
                <a:effectLst/>
                <a:uLnTx/>
                <a:uFillTx/>
                <a:latin typeface="+mn-lt"/>
                <a:ea typeface="+mn-ea"/>
                <a:cs typeface="+mn-cs"/>
              </a:rPr>
              <a:t>Cultural Services</a:t>
            </a:r>
            <a:endParaRPr kumimoji="0" lang="en-GB" sz="1800" b="1" i="0" u="none" strike="noStrike" kern="1200" cap="none" spc="0" normalizeH="0" baseline="0" noProof="0" dirty="0">
              <a:ln>
                <a:noFill/>
              </a:ln>
              <a:solidFill>
                <a:schemeClr val="tx1"/>
              </a:solidFill>
              <a:effectLst/>
              <a:uLnTx/>
              <a:uFillTx/>
              <a:latin typeface="+mn-lt"/>
              <a:ea typeface="+mn-ea"/>
              <a:cs typeface="+mn-cs"/>
            </a:endParaRPr>
          </a:p>
        </p:txBody>
      </p:sp>
      <p:sp>
        <p:nvSpPr>
          <p:cNvPr id="4" name="Rectangle: Rounded Corners 3"/>
          <p:cNvSpPr/>
          <p:nvPr/>
        </p:nvSpPr>
        <p:spPr>
          <a:xfrm>
            <a:off x="166688" y="2747963"/>
            <a:ext cx="3600450" cy="6238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800" b="1" i="0" u="none" strike="noStrike" kern="1200" cap="none" spc="0" normalizeH="0" baseline="0" noProof="0" dirty="0">
                <a:ln>
                  <a:noFill/>
                </a:ln>
                <a:solidFill>
                  <a:schemeClr val="tx1"/>
                </a:solidFill>
                <a:effectLst/>
                <a:uLnTx/>
                <a:uFillTx/>
                <a:latin typeface="+mn-lt"/>
                <a:ea typeface="+mn-ea"/>
                <a:cs typeface="+mn-cs"/>
              </a:rPr>
              <a:t>Transport Equipment Rental Services</a:t>
            </a:r>
            <a:endParaRPr kumimoji="0" lang="en-GB" sz="1800" b="1" i="0" u="none" strike="noStrike" kern="1200" cap="none" spc="0" normalizeH="0" baseline="0" noProof="0" dirty="0">
              <a:ln>
                <a:noFill/>
              </a:ln>
              <a:solidFill>
                <a:schemeClr val="tx1"/>
              </a:solidFill>
              <a:effectLst/>
              <a:uLnTx/>
              <a:uFillTx/>
              <a:latin typeface="+mn-lt"/>
              <a:ea typeface="+mn-ea"/>
              <a:cs typeface="+mn-cs"/>
            </a:endParaRPr>
          </a:p>
        </p:txBody>
      </p:sp>
      <p:sp>
        <p:nvSpPr>
          <p:cNvPr id="5" name="Rectangle: Rounded Corners 4"/>
          <p:cNvSpPr/>
          <p:nvPr/>
        </p:nvSpPr>
        <p:spPr>
          <a:xfrm>
            <a:off x="179388" y="3533775"/>
            <a:ext cx="3600450" cy="5540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800" b="1" i="0" u="none" strike="noStrike" kern="1200" cap="none" spc="0" normalizeH="0" baseline="0" noProof="0" dirty="0">
                <a:ln>
                  <a:noFill/>
                </a:ln>
                <a:solidFill>
                  <a:schemeClr val="tx1"/>
                </a:solidFill>
                <a:effectLst/>
                <a:uLnTx/>
                <a:uFillTx/>
                <a:latin typeface="+mn-lt"/>
                <a:ea typeface="+mn-ea"/>
                <a:cs typeface="+mn-cs"/>
              </a:rPr>
              <a:t>Country-Specific Tourism Goods</a:t>
            </a:r>
            <a:endParaRPr kumimoji="0" lang="en-GB" sz="1800" b="1" i="0" u="none" strike="noStrike" kern="1200" cap="none" spc="0" normalizeH="0" baseline="0" noProof="0" dirty="0">
              <a:ln>
                <a:noFill/>
              </a:ln>
              <a:solidFill>
                <a:schemeClr val="tx1"/>
              </a:solidFill>
              <a:effectLst/>
              <a:uLnTx/>
              <a:uFillTx/>
              <a:latin typeface="+mn-lt"/>
              <a:ea typeface="+mn-ea"/>
              <a:cs typeface="+mn-cs"/>
            </a:endParaRPr>
          </a:p>
        </p:txBody>
      </p:sp>
      <p:sp>
        <p:nvSpPr>
          <p:cNvPr id="6" name="Rectangle: Rounded Corners 5"/>
          <p:cNvSpPr/>
          <p:nvPr/>
        </p:nvSpPr>
        <p:spPr>
          <a:xfrm>
            <a:off x="139700" y="4321175"/>
            <a:ext cx="3627438" cy="5524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800" b="1" i="0" u="none" strike="noStrike" kern="1200" cap="none" spc="0" normalizeH="0" baseline="0" noProof="0" dirty="0">
                <a:ln>
                  <a:noFill/>
                </a:ln>
                <a:solidFill>
                  <a:schemeClr val="tx1"/>
                </a:solidFill>
                <a:effectLst/>
                <a:uLnTx/>
                <a:uFillTx/>
                <a:latin typeface="+mn-lt"/>
                <a:ea typeface="+mn-ea"/>
                <a:cs typeface="+mn-cs"/>
              </a:rPr>
              <a:t>Water Passenger Transport Services</a:t>
            </a:r>
            <a:endParaRPr kumimoji="0" lang="en-GB" sz="1800" b="1" i="0" u="none" strike="noStrike" kern="1200" cap="none" spc="0" normalizeH="0" baseline="0" noProof="0" dirty="0">
              <a:ln>
                <a:noFill/>
              </a:ln>
              <a:solidFill>
                <a:schemeClr val="tx1"/>
              </a:solidFill>
              <a:effectLst/>
              <a:uLnTx/>
              <a:uFillTx/>
              <a:latin typeface="+mn-lt"/>
              <a:ea typeface="+mn-ea"/>
              <a:cs typeface="+mn-cs"/>
            </a:endParaRPr>
          </a:p>
        </p:txBody>
      </p:sp>
      <p:sp>
        <p:nvSpPr>
          <p:cNvPr id="7" name="Rectangle: Rounded Corners 6"/>
          <p:cNvSpPr/>
          <p:nvPr/>
        </p:nvSpPr>
        <p:spPr>
          <a:xfrm>
            <a:off x="139700" y="5035550"/>
            <a:ext cx="3676650" cy="5540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800" b="1" i="0" u="none" strike="noStrike" kern="1200" cap="none" spc="0" normalizeH="0" baseline="0" noProof="0" dirty="0">
                <a:ln>
                  <a:noFill/>
                </a:ln>
                <a:solidFill>
                  <a:schemeClr val="tx1"/>
                </a:solidFill>
                <a:effectLst/>
                <a:uLnTx/>
                <a:uFillTx/>
                <a:latin typeface="+mn-lt"/>
                <a:ea typeface="+mn-ea"/>
                <a:cs typeface="+mn-cs"/>
              </a:rPr>
              <a:t>Railway Passenger Transport Services</a:t>
            </a:r>
            <a:endParaRPr kumimoji="0" lang="en-GB" sz="1800" b="1" i="0" u="none" strike="noStrike" kern="1200" cap="none" spc="0" normalizeH="0" baseline="0" noProof="0" dirty="0">
              <a:ln>
                <a:noFill/>
              </a:ln>
              <a:solidFill>
                <a:schemeClr val="tx1"/>
              </a:solidFill>
              <a:effectLst/>
              <a:uLnTx/>
              <a:uFillTx/>
              <a:latin typeface="+mn-lt"/>
              <a:ea typeface="+mn-ea"/>
              <a:cs typeface="+mn-cs"/>
            </a:endParaRPr>
          </a:p>
        </p:txBody>
      </p:sp>
      <p:sp>
        <p:nvSpPr>
          <p:cNvPr id="8" name="Rectangle: Rounded Corners 7"/>
          <p:cNvSpPr/>
          <p:nvPr/>
        </p:nvSpPr>
        <p:spPr>
          <a:xfrm>
            <a:off x="5241925" y="1268413"/>
            <a:ext cx="3816350" cy="5762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800" b="1" i="0" u="none" strike="noStrike" kern="1200" cap="none" spc="0" normalizeH="0" baseline="0" noProof="0" dirty="0">
                <a:ln>
                  <a:noFill/>
                </a:ln>
                <a:solidFill>
                  <a:schemeClr val="tx1"/>
                </a:solidFill>
                <a:effectLst/>
                <a:uLnTx/>
                <a:uFillTx/>
                <a:latin typeface="+mn-lt"/>
                <a:ea typeface="+mn-ea"/>
                <a:cs typeface="+mn-cs"/>
              </a:rPr>
              <a:t>Food and Beverage Services</a:t>
            </a:r>
            <a:endParaRPr kumimoji="0" lang="en-GB" sz="1800" b="1" i="0" u="none" strike="noStrike" kern="1200" cap="none" spc="0" normalizeH="0" baseline="0" noProof="0" dirty="0">
              <a:ln>
                <a:noFill/>
              </a:ln>
              <a:solidFill>
                <a:schemeClr val="tx1"/>
              </a:solidFill>
              <a:effectLst/>
              <a:uLnTx/>
              <a:uFillTx/>
              <a:latin typeface="+mn-lt"/>
              <a:ea typeface="+mn-ea"/>
              <a:cs typeface="+mn-cs"/>
            </a:endParaRPr>
          </a:p>
        </p:txBody>
      </p:sp>
      <p:sp>
        <p:nvSpPr>
          <p:cNvPr id="9" name="Rectangle: Rounded Corners 8"/>
          <p:cNvSpPr/>
          <p:nvPr/>
        </p:nvSpPr>
        <p:spPr>
          <a:xfrm>
            <a:off x="5219700" y="1997075"/>
            <a:ext cx="3816350" cy="5762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800" b="1" i="0" u="none" strike="noStrike" kern="1200" cap="none" spc="0" normalizeH="0" baseline="0" noProof="0" dirty="0">
                <a:ln>
                  <a:noFill/>
                </a:ln>
                <a:solidFill>
                  <a:schemeClr val="tx1"/>
                </a:solidFill>
                <a:effectLst/>
                <a:uLnTx/>
                <a:uFillTx/>
                <a:latin typeface="+mn-lt"/>
                <a:ea typeface="+mn-ea"/>
                <a:cs typeface="+mn-cs"/>
              </a:rPr>
              <a:t>Air Passenger Transport Services</a:t>
            </a:r>
            <a:endParaRPr kumimoji="0" lang="en-GB" sz="1800" b="1" i="0" u="none" strike="noStrike" kern="1200" cap="none" spc="0" normalizeH="0" baseline="0" noProof="0" dirty="0">
              <a:ln>
                <a:noFill/>
              </a:ln>
              <a:solidFill>
                <a:schemeClr val="tx1"/>
              </a:solidFill>
              <a:effectLst/>
              <a:uLnTx/>
              <a:uFillTx/>
              <a:latin typeface="+mn-lt"/>
              <a:ea typeface="+mn-ea"/>
              <a:cs typeface="+mn-cs"/>
            </a:endParaRPr>
          </a:p>
        </p:txBody>
      </p:sp>
      <p:sp>
        <p:nvSpPr>
          <p:cNvPr id="10" name="Rectangle: Rounded Corners 9"/>
          <p:cNvSpPr/>
          <p:nvPr/>
        </p:nvSpPr>
        <p:spPr>
          <a:xfrm>
            <a:off x="5219700" y="2747963"/>
            <a:ext cx="3816350" cy="57626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800" b="1" i="0" u="none" strike="noStrike" kern="1200" cap="none" spc="0" normalizeH="0" baseline="0" noProof="0" dirty="0">
                <a:ln>
                  <a:noFill/>
                </a:ln>
                <a:solidFill>
                  <a:schemeClr val="tx1"/>
                </a:solidFill>
                <a:effectLst/>
                <a:uLnTx/>
                <a:uFillTx/>
                <a:latin typeface="+mn-lt"/>
                <a:ea typeface="+mn-ea"/>
                <a:cs typeface="+mn-cs"/>
              </a:rPr>
              <a:t>Sport and Recreational Services</a:t>
            </a:r>
            <a:endParaRPr kumimoji="0" lang="en-GB" sz="1800" b="1" i="0" u="none" strike="noStrike" kern="1200" cap="none" spc="0" normalizeH="0" baseline="0" noProof="0" dirty="0">
              <a:ln>
                <a:noFill/>
              </a:ln>
              <a:solidFill>
                <a:schemeClr val="tx1"/>
              </a:solidFill>
              <a:effectLst/>
              <a:uLnTx/>
              <a:uFillTx/>
              <a:latin typeface="+mn-lt"/>
              <a:ea typeface="+mn-ea"/>
              <a:cs typeface="+mn-cs"/>
            </a:endParaRPr>
          </a:p>
        </p:txBody>
      </p:sp>
      <p:sp>
        <p:nvSpPr>
          <p:cNvPr id="11" name="Rectangle: Rounded Corners 10"/>
          <p:cNvSpPr/>
          <p:nvPr/>
        </p:nvSpPr>
        <p:spPr>
          <a:xfrm rot="10800000" flipV="1">
            <a:off x="5219700" y="3498850"/>
            <a:ext cx="3816350" cy="5445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800" b="1" i="0" u="none" strike="noStrike" kern="1200" cap="none" spc="0" normalizeH="0" baseline="0" noProof="0" dirty="0">
                <a:ln>
                  <a:noFill/>
                </a:ln>
                <a:solidFill>
                  <a:schemeClr val="tx1"/>
                </a:solidFill>
                <a:effectLst/>
                <a:uLnTx/>
                <a:uFillTx/>
                <a:latin typeface="+mn-lt"/>
                <a:ea typeface="+mn-ea"/>
                <a:cs typeface="+mn-cs"/>
              </a:rPr>
              <a:t>Country-Specific Tourism</a:t>
            </a:r>
            <a:endParaRPr kumimoji="0" lang="en-GB" sz="1800" b="1" i="0" u="none" strike="noStrike" kern="1200" cap="none" spc="0" normalizeH="0" baseline="0" noProof="0" dirty="0">
              <a:ln>
                <a:noFill/>
              </a:ln>
              <a:solidFill>
                <a:schemeClr val="tx1"/>
              </a:solidFill>
              <a:effectLst/>
              <a:uLnTx/>
              <a:uFillTx/>
              <a:latin typeface="+mn-lt"/>
              <a:ea typeface="+mn-ea"/>
              <a:cs typeface="+mn-cs"/>
            </a:endParaRPr>
          </a:p>
        </p:txBody>
      </p:sp>
      <p:sp>
        <p:nvSpPr>
          <p:cNvPr id="12" name="Rectangle: Rounded Corners 11"/>
          <p:cNvSpPr/>
          <p:nvPr/>
        </p:nvSpPr>
        <p:spPr>
          <a:xfrm>
            <a:off x="5219700" y="4316413"/>
            <a:ext cx="3816350" cy="5349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800" b="1" i="0" u="none" strike="noStrike" kern="1200" cap="none" spc="0" normalizeH="0" baseline="0" noProof="0" dirty="0">
                <a:ln>
                  <a:noFill/>
                </a:ln>
                <a:solidFill>
                  <a:schemeClr val="tx1"/>
                </a:solidFill>
                <a:effectLst/>
                <a:uLnTx/>
                <a:uFillTx/>
                <a:latin typeface="+mn-lt"/>
                <a:ea typeface="+mn-ea"/>
                <a:cs typeface="+mn-cs"/>
              </a:rPr>
              <a:t>Road Passenger Transport Services</a:t>
            </a:r>
            <a:endParaRPr kumimoji="0" lang="en-GB" sz="1800" b="1" i="0" u="none" strike="noStrike" kern="1200" cap="none" spc="0" normalizeH="0" baseline="0" noProof="0" dirty="0">
              <a:ln>
                <a:noFill/>
              </a:ln>
              <a:solidFill>
                <a:schemeClr val="tx1"/>
              </a:solidFill>
              <a:effectLst/>
              <a:uLnTx/>
              <a:uFillTx/>
              <a:latin typeface="+mn-lt"/>
              <a:ea typeface="+mn-ea"/>
              <a:cs typeface="+mn-cs"/>
            </a:endParaRPr>
          </a:p>
        </p:txBody>
      </p:sp>
      <p:sp>
        <p:nvSpPr>
          <p:cNvPr id="13" name="Rectangle: Rounded Corners 12"/>
          <p:cNvSpPr/>
          <p:nvPr/>
        </p:nvSpPr>
        <p:spPr>
          <a:xfrm>
            <a:off x="5219700" y="5035550"/>
            <a:ext cx="3816350" cy="5540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800" b="1" i="0" u="none" strike="noStrike" kern="1200" cap="none" spc="0" normalizeH="0" baseline="0" noProof="0" dirty="0">
                <a:ln>
                  <a:noFill/>
                </a:ln>
                <a:solidFill>
                  <a:schemeClr val="tx1"/>
                </a:solidFill>
                <a:effectLst/>
                <a:uLnTx/>
                <a:uFillTx/>
                <a:latin typeface="+mn-lt"/>
                <a:ea typeface="+mn-ea"/>
                <a:cs typeface="+mn-cs"/>
              </a:rPr>
              <a:t>Travel Agencies and Other Reservation Services</a:t>
            </a:r>
            <a:endParaRPr kumimoji="0" lang="en-GB" sz="1800" b="1" i="0" u="none" strike="noStrike" kern="1200" cap="none" spc="0" normalizeH="0" baseline="0" noProof="0" dirty="0">
              <a:ln>
                <a:noFill/>
              </a:ln>
              <a:solidFill>
                <a:schemeClr val="tx1"/>
              </a:solidFill>
              <a:effectLst/>
              <a:uLnTx/>
              <a:uFillTx/>
              <a:latin typeface="+mn-lt"/>
              <a:ea typeface="+mn-ea"/>
              <a:cs typeface="+mn-cs"/>
            </a:endParaRPr>
          </a:p>
        </p:txBody>
      </p:sp>
      <p:sp>
        <p:nvSpPr>
          <p:cNvPr id="14" name="Callout: Down Arrow 13"/>
          <p:cNvSpPr/>
          <p:nvPr/>
        </p:nvSpPr>
        <p:spPr>
          <a:xfrm>
            <a:off x="3827463" y="1301750"/>
            <a:ext cx="1328738" cy="4143375"/>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defRPr/>
            </a:pPr>
            <a:r>
              <a:rPr kumimoji="0" lang="en-GB" sz="1500" b="1" i="0" u="none" strike="noStrike" kern="1200" cap="none" spc="0" normalizeH="0" baseline="0" noProof="0" dirty="0">
                <a:ln>
                  <a:noFill/>
                </a:ln>
                <a:solidFill>
                  <a:srgbClr val="FF0000"/>
                </a:solidFill>
                <a:effectLst/>
                <a:uLnTx/>
                <a:uFillTx/>
                <a:latin typeface="+mn-lt"/>
                <a:ea typeface="+mn-ea"/>
                <a:cs typeface="+mn-cs"/>
              </a:rPr>
              <a:t>Tourism &amp;</a:t>
            </a:r>
            <a:endParaRPr kumimoji="0" lang="en-GB" sz="1500" b="1" i="0" u="none" strike="noStrike" kern="1200" cap="none" spc="0" normalizeH="0" baseline="0" noProof="0" dirty="0">
              <a:ln>
                <a:noFill/>
              </a:ln>
              <a:solidFill>
                <a:srgbClr val="FF0000"/>
              </a:solidFill>
              <a:effectLst/>
              <a:uLnTx/>
              <a:uFillTx/>
              <a:latin typeface="+mn-lt"/>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defRPr/>
            </a:pPr>
            <a:r>
              <a:rPr kumimoji="0" lang="en-GB" sz="1500" b="1" i="0" u="none" strike="noStrike" kern="1200" cap="none" spc="0" normalizeH="0" baseline="0" noProof="0" dirty="0">
                <a:ln>
                  <a:noFill/>
                </a:ln>
                <a:solidFill>
                  <a:srgbClr val="FF0000"/>
                </a:solidFill>
                <a:effectLst/>
                <a:uLnTx/>
                <a:uFillTx/>
                <a:latin typeface="+mn-lt"/>
                <a:ea typeface="+mn-ea"/>
                <a:cs typeface="+mn-cs"/>
              </a:rPr>
              <a:t>Hospitality:</a:t>
            </a:r>
            <a:endParaRPr kumimoji="0" lang="en-GB" sz="1500" b="1" i="0" u="none" strike="noStrike" kern="1200" cap="none" spc="0" normalizeH="0" baseline="0" noProof="0" dirty="0">
              <a:ln>
                <a:noFill/>
              </a:ln>
              <a:solidFill>
                <a:srgbClr val="FF0000"/>
              </a:solidFill>
              <a:effectLst/>
              <a:uLnTx/>
              <a:uFillTx/>
              <a:latin typeface="+mn-lt"/>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defRPr/>
            </a:pPr>
            <a:r>
              <a:rPr kumimoji="0" lang="en-GB" sz="1500" b="1" i="0" u="none" strike="noStrike" kern="1200" cap="none" spc="0" normalizeH="0" baseline="0" noProof="0" dirty="0">
                <a:ln>
                  <a:noFill/>
                </a:ln>
                <a:solidFill>
                  <a:srgbClr val="FF0000"/>
                </a:solidFill>
                <a:effectLst/>
                <a:uLnTx/>
                <a:uFillTx/>
                <a:latin typeface="+mn-lt"/>
                <a:ea typeface="+mn-ea"/>
                <a:cs typeface="+mn-cs"/>
              </a:rPr>
              <a:t>Its </a:t>
            </a:r>
            <a:endParaRPr kumimoji="0" lang="en-GB" sz="1500" b="1" i="0" u="none" strike="noStrike" kern="1200" cap="none" spc="0" normalizeH="0" baseline="0" noProof="0" dirty="0">
              <a:ln>
                <a:noFill/>
              </a:ln>
              <a:solidFill>
                <a:srgbClr val="FF0000"/>
              </a:solidFill>
              <a:effectLst/>
              <a:uLnTx/>
              <a:uFillTx/>
              <a:latin typeface="+mn-lt"/>
              <a:ea typeface="+mn-ea"/>
              <a:cs typeface="+mn-cs"/>
            </a:endParaRPr>
          </a:p>
          <a:p>
            <a:pPr marL="0" marR="0" lvl="0" indent="0" algn="ctr" defTabSz="914400" rtl="0" eaLnBrk="0" fontAlgn="base" latinLnBrk="0" hangingPunct="0">
              <a:lnSpc>
                <a:spcPct val="100000"/>
              </a:lnSpc>
              <a:spcBef>
                <a:spcPct val="0"/>
              </a:spcBef>
              <a:spcAft>
                <a:spcPct val="0"/>
              </a:spcAft>
              <a:buClrTx/>
              <a:buSzTx/>
              <a:buFontTx/>
              <a:buNone/>
              <a:defRPr/>
            </a:pPr>
            <a:r>
              <a:rPr kumimoji="0" lang="en-GB" sz="1500" b="1" i="0" u="none" strike="noStrike" kern="1200" cap="none" spc="0" normalizeH="0" baseline="0" noProof="0" dirty="0">
                <a:ln>
                  <a:noFill/>
                </a:ln>
                <a:solidFill>
                  <a:srgbClr val="FF0000"/>
                </a:solidFill>
                <a:effectLst/>
                <a:uLnTx/>
                <a:uFillTx/>
                <a:latin typeface="+mn-lt"/>
                <a:ea typeface="+mn-ea"/>
                <a:cs typeface="+mn-cs"/>
              </a:rPr>
              <a:t>Components</a:t>
            </a:r>
            <a:endParaRPr kumimoji="0" lang="en-GB" sz="1500" b="1" i="0" u="none" strike="noStrike" kern="1200" cap="none" spc="0" normalizeH="0" baseline="0" noProof="0" dirty="0">
              <a:ln>
                <a:noFill/>
              </a:ln>
              <a:solidFill>
                <a:srgbClr val="FF0000"/>
              </a:solidFill>
              <a:effectLst/>
              <a:uLnTx/>
              <a:uFillTx/>
              <a:latin typeface="+mn-lt"/>
              <a:ea typeface="+mn-ea"/>
              <a:cs typeface="+mn-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7410" name="Title 1"/>
          <p:cNvSpPr>
            <a:spLocks noGrp="1"/>
          </p:cNvSpPr>
          <p:nvPr>
            <p:ph type="title"/>
          </p:nvPr>
        </p:nvSpPr>
        <p:spPr>
          <a:ln/>
        </p:spPr>
        <p:txBody>
          <a:bodyPr vert="horz" wrap="square" lIns="91440" tIns="45720" rIns="91440" bIns="45720" anchor="ctr"/>
          <a:p>
            <a:pPr eaLnBrk="1" hangingPunct="1"/>
            <a:r>
              <a:rPr lang="en-GB" altLang="en-US" b="1" dirty="0"/>
              <a:t>Historical Development </a:t>
            </a:r>
            <a:endParaRPr lang="en-GB" altLang="en-US" b="1" dirty="0"/>
          </a:p>
        </p:txBody>
      </p:sp>
      <p:sp>
        <p:nvSpPr>
          <p:cNvPr id="17411" name="Content Placeholder 2"/>
          <p:cNvSpPr>
            <a:spLocks noGrp="1"/>
          </p:cNvSpPr>
          <p:nvPr>
            <p:ph idx="1"/>
          </p:nvPr>
        </p:nvSpPr>
        <p:spPr>
          <a:xfrm>
            <a:off x="0" y="1125538"/>
            <a:ext cx="8861425" cy="4391025"/>
          </a:xfrm>
          <a:ln/>
        </p:spPr>
        <p:txBody>
          <a:bodyPr vert="horz" wrap="square" lIns="91440" tIns="45720" rIns="91440" bIns="45720" anchor="t"/>
          <a:p>
            <a:pPr marL="0" indent="0" algn="just" eaLnBrk="1" hangingPunct="1">
              <a:lnSpc>
                <a:spcPct val="90000"/>
              </a:lnSpc>
              <a:buNone/>
            </a:pPr>
            <a:r>
              <a:rPr lang="en-GB" altLang="en-US" dirty="0"/>
              <a:t>Before the invention of wheel, man travels for different reasons primarily for survival, adventure and out of curiosity.</a:t>
            </a:r>
            <a:endParaRPr lang="en-GB" altLang="en-US" dirty="0"/>
          </a:p>
          <a:p>
            <a:pPr marL="0" indent="0" algn="just" eaLnBrk="1" hangingPunct="1">
              <a:lnSpc>
                <a:spcPct val="90000"/>
              </a:lnSpc>
              <a:buNone/>
            </a:pPr>
            <a:endParaRPr lang="en-GB" altLang="en-US" dirty="0"/>
          </a:p>
          <a:p>
            <a:pPr marL="0" indent="0" algn="just" eaLnBrk="1" hangingPunct="1">
              <a:lnSpc>
                <a:spcPct val="90000"/>
              </a:lnSpc>
              <a:buNone/>
            </a:pPr>
            <a:r>
              <a:rPr lang="en-GB" altLang="en-US" dirty="0"/>
              <a:t>Essentially, historical development in the tourism and hospitality industry could be categorised as follows:</a:t>
            </a:r>
            <a:endParaRPr lang="en-GB" altLang="en-US" dirty="0"/>
          </a:p>
          <a:p>
            <a:pPr marL="0" indent="0" eaLnBrk="1" hangingPunct="1">
              <a:lnSpc>
                <a:spcPct val="90000"/>
              </a:lnSpc>
              <a:buNone/>
            </a:pP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8434" name="Title 1"/>
          <p:cNvSpPr>
            <a:spLocks noGrp="1"/>
          </p:cNvSpPr>
          <p:nvPr>
            <p:ph type="title"/>
          </p:nvPr>
        </p:nvSpPr>
        <p:spPr>
          <a:ln/>
        </p:spPr>
        <p:txBody>
          <a:bodyPr vert="horz" wrap="square" lIns="91440" tIns="45720" rIns="91440" bIns="45720" anchor="ctr"/>
          <a:p>
            <a:pPr eaLnBrk="1" hangingPunct="1"/>
            <a:r>
              <a:rPr lang="en-GB" altLang="en-US" b="1" dirty="0"/>
              <a:t>Historical Development </a:t>
            </a:r>
            <a:endParaRPr lang="en-GB" altLang="en-US" b="1" dirty="0"/>
          </a:p>
        </p:txBody>
      </p:sp>
      <p:sp>
        <p:nvSpPr>
          <p:cNvPr id="3" name="Content Placeholder 2"/>
          <p:cNvSpPr>
            <a:spLocks noGrp="1" noChangeArrowheads="1"/>
          </p:cNvSpPr>
          <p:nvPr>
            <p:ph idx="1"/>
          </p:nvPr>
        </p:nvSpPr>
        <p:spPr>
          <a:xfrm>
            <a:off x="0" y="1125538"/>
            <a:ext cx="8861425" cy="4391025"/>
          </a:xfrm>
        </p:spPr>
        <p:txBody>
          <a:bodyPr vert="horz" wrap="square" lIns="91440" tIns="45720" rIns="91440" bIns="45720" numCol="1" anchor="t" anchorCtr="0" compatLnSpc="1"/>
          <a:lstStyle/>
          <a:p>
            <a:pPr marL="0" marR="0" lvl="0" indent="0" algn="just" defTabSz="914400" rtl="0" eaLnBrk="1" fontAlgn="base" latinLnBrk="0" hangingPunct="1">
              <a:lnSpc>
                <a:spcPct val="90000"/>
              </a:lnSpc>
              <a:spcBef>
                <a:spcPct val="20000"/>
              </a:spcBef>
              <a:spcAft>
                <a:spcPct val="0"/>
              </a:spcAft>
              <a:buClrTx/>
              <a:buSzTx/>
              <a:buFont typeface="Arial" panose="020B0604020202020204" pitchFamily="34" charset="0"/>
              <a:buNone/>
              <a:defRPr/>
            </a:pPr>
            <a:r>
              <a:rPr kumimoji="0" lang="en-GB" altLang="en-US" sz="3200" b="0" i="0" u="none" strike="noStrike" kern="1200" cap="none" spc="0" normalizeH="0" baseline="0" noProof="0" dirty="0">
                <a:ln>
                  <a:noFill/>
                </a:ln>
                <a:solidFill>
                  <a:schemeClr val="tx1"/>
                </a:solidFill>
                <a:effectLst/>
                <a:uLnTx/>
                <a:uFillTx/>
                <a:latin typeface="+mn-lt"/>
                <a:ea typeface="+mn-ea"/>
                <a:cs typeface="+mn-cs"/>
              </a:rPr>
              <a:t>Different periods of historical development in tourism and hospitality industry:</a:t>
            </a: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Ø"/>
              <a:defRPr/>
            </a:pPr>
            <a:r>
              <a:rPr kumimoji="0" lang="en-GB" altLang="en-US" sz="3200" b="0" i="0" u="none" strike="noStrike" kern="1200" cap="none" spc="0" normalizeH="0" baseline="0" noProof="0" dirty="0">
                <a:ln>
                  <a:noFill/>
                </a:ln>
                <a:solidFill>
                  <a:schemeClr val="tx1"/>
                </a:solidFill>
                <a:effectLst/>
                <a:uLnTx/>
                <a:uFillTx/>
                <a:latin typeface="+mn-lt"/>
                <a:ea typeface="+mn-ea"/>
                <a:cs typeface="+mn-cs"/>
              </a:rPr>
              <a:t>Pre-recorded history Era</a:t>
            </a: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Ø"/>
              <a:defRPr/>
            </a:pPr>
            <a:r>
              <a:rPr kumimoji="0" lang="en-GB" altLang="en-US" sz="3200" b="0" i="0" u="none" strike="noStrike" kern="1200" cap="none" spc="0" normalizeH="0" baseline="0" noProof="0" dirty="0">
                <a:ln>
                  <a:noFill/>
                </a:ln>
                <a:solidFill>
                  <a:schemeClr val="tx1"/>
                </a:solidFill>
                <a:effectLst/>
                <a:uLnTx/>
                <a:uFillTx/>
                <a:latin typeface="+mn-lt"/>
                <a:ea typeface="+mn-ea"/>
                <a:cs typeface="+mn-cs"/>
              </a:rPr>
              <a:t>The Empire Era</a:t>
            </a: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Ø"/>
              <a:defRPr/>
            </a:pPr>
            <a:r>
              <a:rPr kumimoji="0" lang="en-GB" altLang="en-US" sz="3200" b="0" i="0" u="none" strike="noStrike" kern="1200" cap="none" spc="0" normalizeH="0" baseline="0" noProof="0" dirty="0">
                <a:ln>
                  <a:noFill/>
                </a:ln>
                <a:solidFill>
                  <a:schemeClr val="tx1"/>
                </a:solidFill>
                <a:effectLst/>
                <a:uLnTx/>
                <a:uFillTx/>
                <a:latin typeface="+mn-lt"/>
                <a:ea typeface="+mn-ea"/>
                <a:cs typeface="+mn-cs"/>
              </a:rPr>
              <a:t>The Middle Ages and the Renaissance Era</a:t>
            </a: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Ø"/>
              <a:defRPr/>
            </a:pPr>
            <a:r>
              <a:rPr kumimoji="0" lang="en-GB" altLang="en-US" sz="3200" b="0" i="0" u="none" strike="noStrike" kern="1200" cap="none" spc="0" normalizeH="0" baseline="0" noProof="0" dirty="0">
                <a:ln>
                  <a:noFill/>
                </a:ln>
                <a:solidFill>
                  <a:schemeClr val="tx1"/>
                </a:solidFill>
                <a:effectLst/>
                <a:uLnTx/>
                <a:uFillTx/>
                <a:latin typeface="+mn-lt"/>
                <a:ea typeface="+mn-ea"/>
                <a:cs typeface="+mn-cs"/>
              </a:rPr>
              <a:t>The Grand Tour Era</a:t>
            </a: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Ø"/>
              <a:defRPr/>
            </a:pPr>
            <a:r>
              <a:rPr kumimoji="0" lang="en-GB" altLang="en-US" sz="3200" b="0" i="0" u="none" strike="noStrike" kern="1200" cap="none" spc="0" normalizeH="0" baseline="0" noProof="0" dirty="0">
                <a:ln>
                  <a:noFill/>
                </a:ln>
                <a:solidFill>
                  <a:schemeClr val="tx1"/>
                </a:solidFill>
                <a:effectLst/>
                <a:uLnTx/>
                <a:uFillTx/>
                <a:latin typeface="+mn-lt"/>
                <a:ea typeface="+mn-ea"/>
                <a:cs typeface="+mn-cs"/>
              </a:rPr>
              <a:t>The Mobility Era</a:t>
            </a: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Ø"/>
              <a:defRPr/>
            </a:pPr>
            <a:r>
              <a:rPr kumimoji="0" lang="en-GB" altLang="en-US" sz="3200" b="0" i="0" u="none" strike="noStrike" kern="1200" cap="none" spc="0" normalizeH="0" baseline="0" noProof="0" dirty="0">
                <a:ln>
                  <a:noFill/>
                </a:ln>
                <a:solidFill>
                  <a:schemeClr val="tx1"/>
                </a:solidFill>
                <a:effectLst/>
                <a:uLnTx/>
                <a:uFillTx/>
                <a:latin typeface="+mn-lt"/>
                <a:ea typeface="+mn-ea"/>
                <a:cs typeface="+mn-cs"/>
              </a:rPr>
              <a:t>The Modern Era</a:t>
            </a: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a:p>
            <a:pPr marL="0" marR="0" lvl="0" indent="0" algn="just" defTabSz="914400" rtl="0" eaLnBrk="1" fontAlgn="base" latinLnBrk="0" hangingPunct="1">
              <a:lnSpc>
                <a:spcPct val="90000"/>
              </a:lnSpc>
              <a:spcBef>
                <a:spcPct val="20000"/>
              </a:spcBef>
              <a:spcAft>
                <a:spcPct val="0"/>
              </a:spcAft>
              <a:buClrTx/>
              <a:buSzTx/>
              <a:buFont typeface="Arial" panose="020B0604020202020204" pitchFamily="34" charset="0"/>
              <a:buNone/>
              <a:defRPr/>
            </a:pP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base" latinLnBrk="0" hangingPunct="1">
              <a:lnSpc>
                <a:spcPct val="90000"/>
              </a:lnSpc>
              <a:spcBef>
                <a:spcPct val="20000"/>
              </a:spcBef>
              <a:spcAft>
                <a:spcPct val="0"/>
              </a:spcAft>
              <a:buClrTx/>
              <a:buSzTx/>
              <a:buFont typeface="Arial" panose="020B0604020202020204" pitchFamily="34" charset="0"/>
              <a:buNone/>
              <a:defRPr/>
            </a:pP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9458" name="Title 1"/>
          <p:cNvSpPr>
            <a:spLocks noGrp="1"/>
          </p:cNvSpPr>
          <p:nvPr>
            <p:ph type="title"/>
          </p:nvPr>
        </p:nvSpPr>
        <p:spPr>
          <a:ln/>
        </p:spPr>
        <p:txBody>
          <a:bodyPr vert="horz" wrap="square" lIns="91440" tIns="45720" rIns="91440" bIns="45720" anchor="ctr"/>
          <a:p>
            <a:pPr eaLnBrk="1" hangingPunct="1"/>
            <a:r>
              <a:rPr lang="en-GB" altLang="en-US" b="1" dirty="0"/>
              <a:t>Historical Development </a:t>
            </a:r>
            <a:endParaRPr lang="en-GB" altLang="en-US" b="1" dirty="0"/>
          </a:p>
        </p:txBody>
      </p:sp>
      <p:sp>
        <p:nvSpPr>
          <p:cNvPr id="3" name="Content Placeholder 2"/>
          <p:cNvSpPr>
            <a:spLocks noGrp="1" noChangeArrowheads="1"/>
          </p:cNvSpPr>
          <p:nvPr>
            <p:ph idx="1"/>
          </p:nvPr>
        </p:nvSpPr>
        <p:spPr>
          <a:xfrm>
            <a:off x="0" y="1125538"/>
            <a:ext cx="8861425" cy="4391025"/>
          </a:xfrm>
        </p:spPr>
        <p:txBody>
          <a:bodyPr vert="horz" wrap="square" lIns="91440" tIns="45720" rIns="91440" bIns="45720" numCol="1" anchor="t" anchorCtr="0" compatLnSpc="1"/>
          <a:lstStyle/>
          <a:p>
            <a:pPr marL="0" marR="0" lvl="0" indent="0" algn="just" defTabSz="914400" rtl="0" eaLnBrk="1" fontAlgn="base" latinLnBrk="0" hangingPunct="1">
              <a:lnSpc>
                <a:spcPct val="90000"/>
              </a:lnSpc>
              <a:spcBef>
                <a:spcPct val="20000"/>
              </a:spcBef>
              <a:spcAft>
                <a:spcPct val="0"/>
              </a:spcAft>
              <a:buClrTx/>
              <a:buSzTx/>
              <a:buFont typeface="Arial" panose="020B0604020202020204" pitchFamily="34" charset="0"/>
              <a:buNone/>
              <a:defRPr/>
            </a:pPr>
            <a:r>
              <a:rPr kumimoji="0" lang="en-GB" altLang="en-US" sz="3200" b="1" i="0" u="none" strike="noStrike" kern="1200" cap="none" spc="0" normalizeH="0" baseline="0" noProof="0" dirty="0">
                <a:ln>
                  <a:noFill/>
                </a:ln>
                <a:solidFill>
                  <a:schemeClr val="tx1"/>
                </a:solidFill>
                <a:effectLst/>
                <a:uLnTx/>
                <a:uFillTx/>
                <a:latin typeface="+mn-lt"/>
                <a:ea typeface="+mn-ea"/>
                <a:cs typeface="+mn-cs"/>
              </a:rPr>
              <a:t>Pre-recorded history Era:</a:t>
            </a:r>
            <a:endParaRPr kumimoji="0" lang="en-GB" altLang="en-US" sz="3200" b="1"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
              <a:defRPr/>
            </a:pPr>
            <a:r>
              <a:rPr kumimoji="0" lang="en-GB" altLang="en-US" sz="3000" b="0" i="0" u="none" strike="noStrike" kern="1200" cap="none" spc="0" normalizeH="0" baseline="0" noProof="0" dirty="0">
                <a:ln>
                  <a:noFill/>
                </a:ln>
                <a:solidFill>
                  <a:schemeClr val="tx1"/>
                </a:solidFill>
                <a:effectLst/>
                <a:uLnTx/>
                <a:uFillTx/>
                <a:latin typeface="+mn-lt"/>
                <a:ea typeface="+mn-ea"/>
                <a:cs typeface="+mn-cs"/>
              </a:rPr>
              <a:t>In the beginning, as seasons change and animals migrate, people travel to survive.</a:t>
            </a:r>
            <a:endParaRPr kumimoji="0" lang="en-GB" altLang="en-US" sz="30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
              <a:defRPr/>
            </a:pPr>
            <a:r>
              <a:rPr kumimoji="0" lang="en-GB" altLang="en-US" sz="3000" b="0" i="0" u="none" strike="noStrike" kern="1200" cap="none" spc="0" normalizeH="0" baseline="0" noProof="0" dirty="0">
                <a:ln>
                  <a:noFill/>
                </a:ln>
                <a:solidFill>
                  <a:schemeClr val="tx1"/>
                </a:solidFill>
                <a:effectLst/>
                <a:uLnTx/>
                <a:uFillTx/>
                <a:latin typeface="+mn-lt"/>
                <a:ea typeface="+mn-ea"/>
                <a:cs typeface="+mn-cs"/>
              </a:rPr>
              <a:t>People move on foot and as such are confine to fairly small geographic areas.</a:t>
            </a:r>
            <a:endParaRPr kumimoji="0" lang="en-GB" altLang="en-US" sz="30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
              <a:defRPr/>
            </a:pPr>
            <a:r>
              <a:rPr kumimoji="0" lang="en-GB" altLang="en-US" sz="3000" b="0" i="0" u="none" strike="noStrike" kern="1200" cap="none" spc="0" normalizeH="0" baseline="0" noProof="0" dirty="0">
                <a:ln>
                  <a:noFill/>
                </a:ln>
                <a:solidFill>
                  <a:schemeClr val="tx1"/>
                </a:solidFill>
                <a:effectLst/>
                <a:uLnTx/>
                <a:uFillTx/>
                <a:latin typeface="+mn-lt"/>
                <a:ea typeface="+mn-ea"/>
                <a:cs typeface="+mn-cs"/>
              </a:rPr>
              <a:t>Travel may have remained a localised experience.</a:t>
            </a:r>
            <a:endParaRPr kumimoji="0" lang="en-GB" altLang="en-US" sz="30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
              <a:defRPr/>
            </a:pPr>
            <a:r>
              <a:rPr kumimoji="0" lang="en-GB" altLang="en-US" sz="3000" b="0" i="0" u="none" strike="noStrike" kern="1200" cap="none" spc="0" normalizeH="0" baseline="0" noProof="0" dirty="0">
                <a:ln>
                  <a:noFill/>
                </a:ln>
                <a:solidFill>
                  <a:schemeClr val="tx1"/>
                </a:solidFill>
                <a:effectLst/>
                <a:uLnTx/>
                <a:uFillTx/>
                <a:latin typeface="+mn-lt"/>
                <a:ea typeface="+mn-ea"/>
                <a:cs typeface="+mn-cs"/>
              </a:rPr>
              <a:t>As people by nature are curious, this may explains mountain climbing or river crossing by early travellers.</a:t>
            </a:r>
            <a:endParaRPr kumimoji="0" lang="en-GB" altLang="en-US" sz="3000" b="0" i="0" u="none" strike="noStrike" kern="1200" cap="none" spc="0" normalizeH="0" baseline="0" noProof="0" dirty="0">
              <a:ln>
                <a:noFill/>
              </a:ln>
              <a:solidFill>
                <a:schemeClr val="tx1"/>
              </a:solidFill>
              <a:effectLst/>
              <a:uLnTx/>
              <a:uFillTx/>
              <a:latin typeface="+mn-lt"/>
              <a:ea typeface="+mn-ea"/>
              <a:cs typeface="+mn-cs"/>
            </a:endParaRPr>
          </a:p>
          <a:p>
            <a:pPr marL="0" marR="0" lvl="0" indent="0" algn="just" defTabSz="914400" rtl="0" eaLnBrk="1" fontAlgn="base" latinLnBrk="0" hangingPunct="1">
              <a:lnSpc>
                <a:spcPct val="90000"/>
              </a:lnSpc>
              <a:spcBef>
                <a:spcPct val="20000"/>
              </a:spcBef>
              <a:spcAft>
                <a:spcPct val="0"/>
              </a:spcAft>
              <a:buClrTx/>
              <a:buSzTx/>
              <a:buFont typeface="Arial" panose="020B0604020202020204" pitchFamily="34" charset="0"/>
              <a:buNone/>
              <a:defRPr/>
            </a:pP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base" latinLnBrk="0" hangingPunct="1">
              <a:lnSpc>
                <a:spcPct val="90000"/>
              </a:lnSpc>
              <a:spcBef>
                <a:spcPct val="20000"/>
              </a:spcBef>
              <a:spcAft>
                <a:spcPct val="0"/>
              </a:spcAft>
              <a:buClrTx/>
              <a:buSzTx/>
              <a:buFont typeface="Arial" panose="020B0604020202020204" pitchFamily="34" charset="0"/>
              <a:buNone/>
              <a:defRPr/>
            </a:pP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0482" name="Title 1"/>
          <p:cNvSpPr>
            <a:spLocks noGrp="1"/>
          </p:cNvSpPr>
          <p:nvPr>
            <p:ph type="title"/>
          </p:nvPr>
        </p:nvSpPr>
        <p:spPr>
          <a:ln/>
        </p:spPr>
        <p:txBody>
          <a:bodyPr vert="horz" wrap="square" lIns="91440" tIns="45720" rIns="91440" bIns="45720" anchor="ctr"/>
          <a:p>
            <a:pPr eaLnBrk="1" hangingPunct="1"/>
            <a:r>
              <a:rPr lang="en-GB" altLang="en-US" b="1" dirty="0"/>
              <a:t>Historical Development </a:t>
            </a:r>
            <a:endParaRPr lang="en-GB" altLang="en-US" b="1" dirty="0"/>
          </a:p>
        </p:txBody>
      </p:sp>
      <p:sp>
        <p:nvSpPr>
          <p:cNvPr id="3" name="Content Placeholder 2"/>
          <p:cNvSpPr>
            <a:spLocks noGrp="1" noChangeArrowheads="1"/>
          </p:cNvSpPr>
          <p:nvPr>
            <p:ph idx="1"/>
          </p:nvPr>
        </p:nvSpPr>
        <p:spPr>
          <a:xfrm>
            <a:off x="0" y="1125538"/>
            <a:ext cx="8861425" cy="4391025"/>
          </a:xfrm>
        </p:spPr>
        <p:txBody>
          <a:bodyPr vert="horz" wrap="square" lIns="91440" tIns="45720" rIns="91440" bIns="45720" numCol="1" anchor="t" anchorCtr="0" compatLnSpc="1"/>
          <a:lstStyle/>
          <a:p>
            <a:pPr marL="0" marR="0" lvl="0" indent="0" algn="just" defTabSz="914400" rtl="0" eaLnBrk="1" fontAlgn="base" latinLnBrk="0" hangingPunct="1">
              <a:lnSpc>
                <a:spcPct val="90000"/>
              </a:lnSpc>
              <a:spcBef>
                <a:spcPct val="20000"/>
              </a:spcBef>
              <a:spcAft>
                <a:spcPct val="0"/>
              </a:spcAft>
              <a:buClrTx/>
              <a:buSzTx/>
              <a:buFont typeface="Arial" panose="020B0604020202020204" pitchFamily="34" charset="0"/>
              <a:buNone/>
              <a:defRPr/>
            </a:pPr>
            <a:r>
              <a:rPr kumimoji="0" lang="en-GB" altLang="en-US" sz="3200" b="1" i="0" u="none" strike="noStrike" kern="1200" cap="none" spc="0" normalizeH="0" baseline="0" noProof="0" dirty="0">
                <a:ln>
                  <a:noFill/>
                </a:ln>
                <a:solidFill>
                  <a:schemeClr val="tx1"/>
                </a:solidFill>
                <a:effectLst/>
                <a:uLnTx/>
                <a:uFillTx/>
                <a:latin typeface="+mn-lt"/>
                <a:ea typeface="+mn-ea"/>
                <a:cs typeface="+mn-cs"/>
              </a:rPr>
              <a:t>The Empire Era:</a:t>
            </a:r>
            <a:endParaRPr kumimoji="0" lang="en-GB" altLang="en-US" sz="3200" b="1"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
              <a:defRPr/>
            </a:pPr>
            <a:r>
              <a:rPr kumimoji="0" lang="en-GB" altLang="en-US" sz="2850" b="0" i="0" u="none" strike="noStrike" kern="1200" cap="none" spc="0" normalizeH="0" baseline="0" noProof="0" dirty="0">
                <a:ln>
                  <a:noFill/>
                </a:ln>
                <a:solidFill>
                  <a:schemeClr val="tx1"/>
                </a:solidFill>
                <a:effectLst/>
                <a:uLnTx/>
                <a:uFillTx/>
                <a:latin typeface="+mn-lt"/>
                <a:ea typeface="+mn-ea"/>
                <a:cs typeface="+mn-cs"/>
              </a:rPr>
              <a:t>During this time travel evolved into more complex activities.</a:t>
            </a:r>
            <a:endParaRPr kumimoji="0" lang="en-GB" altLang="en-US" sz="285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
              <a:defRPr/>
            </a:pPr>
            <a:r>
              <a:rPr kumimoji="0" lang="en-GB" altLang="en-US" sz="2850" b="0" i="0" u="none" strike="noStrike" kern="1200" cap="none" spc="0" normalizeH="0" baseline="0" noProof="0" dirty="0">
                <a:ln>
                  <a:noFill/>
                </a:ln>
                <a:solidFill>
                  <a:schemeClr val="tx1"/>
                </a:solidFill>
                <a:effectLst/>
                <a:uLnTx/>
                <a:uFillTx/>
                <a:latin typeface="+mn-lt"/>
                <a:ea typeface="+mn-ea"/>
                <a:cs typeface="+mn-cs"/>
              </a:rPr>
              <a:t>Many cultures and nations moved great armies and navies to fight, conquer and control resources and trade routes.</a:t>
            </a:r>
            <a:endParaRPr kumimoji="0" lang="en-GB" altLang="en-US" sz="285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
              <a:defRPr/>
            </a:pPr>
            <a:r>
              <a:rPr kumimoji="0" lang="en-GB" altLang="en-US" sz="2850" b="0" i="0" u="none" strike="noStrike" kern="1200" cap="none" spc="0" normalizeH="0" baseline="0" noProof="0" dirty="0">
                <a:ln>
                  <a:noFill/>
                </a:ln>
                <a:solidFill>
                  <a:schemeClr val="tx1"/>
                </a:solidFill>
                <a:effectLst/>
                <a:uLnTx/>
                <a:uFillTx/>
                <a:latin typeface="+mn-lt"/>
                <a:ea typeface="+mn-ea"/>
                <a:cs typeface="+mn-cs"/>
              </a:rPr>
              <a:t>At this time, military forces travelled great distances.</a:t>
            </a:r>
            <a:endParaRPr kumimoji="0" lang="en-GB" altLang="en-US" sz="285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90000"/>
              </a:lnSpc>
              <a:spcBef>
                <a:spcPct val="20000"/>
              </a:spcBef>
              <a:spcAft>
                <a:spcPct val="0"/>
              </a:spcAft>
              <a:buClrTx/>
              <a:buSzTx/>
              <a:buFont typeface="Wingdings" panose="05000000000000000000" pitchFamily="2" charset="2"/>
              <a:buChar char="§"/>
              <a:defRPr/>
            </a:pPr>
            <a:r>
              <a:rPr kumimoji="0" lang="en-GB" altLang="en-US" sz="2850" b="0" i="0" u="none" strike="noStrike" kern="1200" cap="none" spc="0" normalizeH="0" baseline="0" noProof="0" dirty="0">
                <a:ln>
                  <a:noFill/>
                </a:ln>
                <a:solidFill>
                  <a:schemeClr val="tx1"/>
                </a:solidFill>
                <a:effectLst/>
                <a:uLnTx/>
                <a:uFillTx/>
                <a:latin typeface="+mn-lt"/>
                <a:ea typeface="+mn-ea"/>
                <a:cs typeface="+mn-cs"/>
              </a:rPr>
              <a:t>It was during the Egyptian, Eastern Mediterranean and Roman Empires that travel began to evolve into tourism.</a:t>
            </a:r>
            <a:endParaRPr kumimoji="0" lang="en-GB" altLang="en-US" sz="285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base" latinLnBrk="0" hangingPunct="1">
              <a:lnSpc>
                <a:spcPct val="90000"/>
              </a:lnSpc>
              <a:spcBef>
                <a:spcPct val="20000"/>
              </a:spcBef>
              <a:spcAft>
                <a:spcPct val="0"/>
              </a:spcAft>
              <a:buClrTx/>
              <a:buSzTx/>
              <a:buFont typeface="Arial" panose="020B0604020202020204" pitchFamily="34" charset="0"/>
              <a:buNone/>
              <a:defRPr/>
            </a:pPr>
            <a:endParaRPr kumimoji="0" lang="en-GB" altLang="en-US" sz="3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1506" name="Title 1"/>
          <p:cNvSpPr>
            <a:spLocks noGrp="1"/>
          </p:cNvSpPr>
          <p:nvPr>
            <p:ph type="title"/>
          </p:nvPr>
        </p:nvSpPr>
        <p:spPr>
          <a:ln/>
        </p:spPr>
        <p:txBody>
          <a:bodyPr vert="horz" wrap="square" lIns="91440" tIns="45720" rIns="91440" bIns="45720" anchor="ctr"/>
          <a:p>
            <a:pPr eaLnBrk="1" hangingPunct="1"/>
            <a:r>
              <a:rPr lang="en-GB" altLang="en-US" b="1" dirty="0"/>
              <a:t>Historical Development </a:t>
            </a:r>
            <a:endParaRPr lang="en-GB" altLang="en-US" b="1" dirty="0"/>
          </a:p>
        </p:txBody>
      </p:sp>
      <p:sp>
        <p:nvSpPr>
          <p:cNvPr id="21507" name="Content Placeholder 2"/>
          <p:cNvSpPr>
            <a:spLocks noGrp="1"/>
          </p:cNvSpPr>
          <p:nvPr>
            <p:ph idx="1"/>
          </p:nvPr>
        </p:nvSpPr>
        <p:spPr>
          <a:xfrm>
            <a:off x="0" y="1125538"/>
            <a:ext cx="8861425" cy="4391025"/>
          </a:xfrm>
          <a:ln/>
        </p:spPr>
        <p:txBody>
          <a:bodyPr vert="horz" wrap="square" lIns="91440" tIns="45720" rIns="91440" bIns="45720" anchor="t"/>
          <a:p>
            <a:pPr marL="0" indent="0" algn="just" eaLnBrk="1" hangingPunct="1">
              <a:lnSpc>
                <a:spcPct val="90000"/>
              </a:lnSpc>
              <a:buNone/>
            </a:pPr>
            <a:r>
              <a:rPr lang="en-GB" altLang="en-US" b="1" dirty="0"/>
              <a:t>The Empire Era:</a:t>
            </a:r>
            <a:endParaRPr lang="en-GB" altLang="en-US" b="1" dirty="0"/>
          </a:p>
        </p:txBody>
      </p:sp>
      <p:graphicFrame>
        <p:nvGraphicFramePr>
          <p:cNvPr id="2" name="Table 1"/>
          <p:cNvGraphicFramePr>
            <a:graphicFrameLocks noGrp="1"/>
          </p:cNvGraphicFramePr>
          <p:nvPr/>
        </p:nvGraphicFramePr>
        <p:xfrm>
          <a:off x="107950" y="1628775"/>
          <a:ext cx="8861425" cy="4333875"/>
        </p:xfrm>
        <a:graphic>
          <a:graphicData uri="http://schemas.openxmlformats.org/drawingml/2006/table">
            <a:tbl>
              <a:tblPr firstRow="1" bandRow="1">
                <a:tableStyleId>{5C22544A-7EE6-4342-B048-85BDC9FD1C3A}</a:tableStyleId>
              </a:tblPr>
              <a:tblGrid>
                <a:gridCol w="2664174"/>
                <a:gridCol w="6197251"/>
              </a:tblGrid>
              <a:tr h="502128">
                <a:tc>
                  <a:txBody>
                    <a:bodyPr/>
                    <a:lstStyle/>
                    <a:p>
                      <a:r>
                        <a:rPr lang="en-GB" sz="2500" b="1" dirty="0">
                          <a:solidFill>
                            <a:schemeClr val="tx1"/>
                          </a:solidFill>
                        </a:rPr>
                        <a:t>Era</a:t>
                      </a:r>
                      <a:endParaRPr lang="en-GB" sz="2500" b="1" dirty="0">
                        <a:solidFill>
                          <a:schemeClr val="tx1"/>
                        </a:solidFill>
                      </a:endParaRPr>
                    </a:p>
                  </a:txBody>
                  <a:tcPr marL="91438" marR="91438" marT="40579" marB="40579"/>
                </a:tc>
                <a:tc>
                  <a:txBody>
                    <a:bodyPr/>
                    <a:lstStyle/>
                    <a:p>
                      <a:r>
                        <a:rPr lang="en-GB" sz="2500" b="1" dirty="0">
                          <a:solidFill>
                            <a:schemeClr val="tx1"/>
                          </a:solidFill>
                        </a:rPr>
                        <a:t>Key Tourism Activities</a:t>
                      </a:r>
                      <a:endParaRPr lang="en-GB" sz="2500" b="1" dirty="0">
                        <a:solidFill>
                          <a:schemeClr val="tx1"/>
                        </a:solidFill>
                      </a:endParaRPr>
                    </a:p>
                  </a:txBody>
                  <a:tcPr marL="91438" marR="91438" marT="40579" marB="40579"/>
                </a:tc>
              </a:tr>
              <a:tr h="811553">
                <a:tc>
                  <a:txBody>
                    <a:bodyPr/>
                    <a:lstStyle/>
                    <a:p>
                      <a:r>
                        <a:rPr lang="en-GB" sz="1500" b="1" dirty="0"/>
                        <a:t>4850 B.C – 715 B.C</a:t>
                      </a:r>
                      <a:endParaRPr lang="en-GB" sz="1500" b="1" dirty="0"/>
                    </a:p>
                    <a:p>
                      <a:r>
                        <a:rPr lang="en-GB" sz="1500" b="1" dirty="0"/>
                        <a:t>The Egyptian Kingdoms</a:t>
                      </a:r>
                      <a:endParaRPr lang="en-GB" sz="1500" b="1" dirty="0"/>
                    </a:p>
                  </a:txBody>
                  <a:tcPr marL="91438" marR="91438" marT="40579" marB="40579"/>
                </a:tc>
                <a:tc>
                  <a:txBody>
                    <a:bodyPr/>
                    <a:lstStyle/>
                    <a:p>
                      <a:pPr algn="just"/>
                      <a:r>
                        <a:rPr lang="en-GB" sz="1600" dirty="0"/>
                        <a:t>Egyptians travel to centralized government locations. Travel to these locations was mostly done by boat on River Nile.</a:t>
                      </a:r>
                      <a:endParaRPr lang="en-GB" sz="1600" dirty="0"/>
                    </a:p>
                  </a:txBody>
                  <a:tcPr marL="91438" marR="91438" marT="40579" marB="40579"/>
                </a:tc>
              </a:tr>
              <a:tr h="568838">
                <a:tc>
                  <a:txBody>
                    <a:bodyPr/>
                    <a:lstStyle/>
                    <a:p>
                      <a:r>
                        <a:rPr lang="en-GB" sz="1500" b="1" dirty="0"/>
                        <a:t>1760 B.C – 1027 B.C</a:t>
                      </a:r>
                      <a:endParaRPr lang="en-GB" sz="1500" b="1" dirty="0"/>
                    </a:p>
                    <a:p>
                      <a:r>
                        <a:rPr lang="en-GB" sz="1500" b="1" dirty="0"/>
                        <a:t>Shang Dynasty </a:t>
                      </a:r>
                      <a:endParaRPr lang="en-GB" sz="1500" b="1" dirty="0"/>
                    </a:p>
                  </a:txBody>
                  <a:tcPr marL="91438" marR="91438" marT="40579" marB="40579"/>
                </a:tc>
                <a:tc>
                  <a:txBody>
                    <a:bodyPr/>
                    <a:lstStyle/>
                    <a:p>
                      <a:pPr algn="just"/>
                      <a:r>
                        <a:rPr lang="en-GB" sz="1600" dirty="0"/>
                        <a:t>Shang Dynasty establishes trade routes to distant locations through out the Far East.</a:t>
                      </a:r>
                      <a:endParaRPr lang="en-GB" sz="1600" dirty="0"/>
                    </a:p>
                  </a:txBody>
                  <a:tcPr marL="91438" marR="91438" marT="40579" marB="40579"/>
                </a:tc>
              </a:tr>
              <a:tr h="568838">
                <a:tc>
                  <a:txBody>
                    <a:bodyPr/>
                    <a:lstStyle/>
                    <a:p>
                      <a:r>
                        <a:rPr lang="en-GB" sz="1500" b="1" dirty="0"/>
                        <a:t>1100 B.C – 800 B.C</a:t>
                      </a:r>
                      <a:endParaRPr lang="en-GB" sz="1500" b="1" dirty="0"/>
                    </a:p>
                    <a:p>
                      <a:r>
                        <a:rPr lang="en-GB" sz="1500" b="1" dirty="0"/>
                        <a:t>The East Mediterranean</a:t>
                      </a:r>
                      <a:endParaRPr lang="en-GB" sz="1500" b="1" dirty="0"/>
                    </a:p>
                  </a:txBody>
                  <a:tcPr marL="91438" marR="91438" marT="40579" marB="40579"/>
                </a:tc>
                <a:tc>
                  <a:txBody>
                    <a:bodyPr/>
                    <a:lstStyle/>
                    <a:p>
                      <a:pPr algn="just"/>
                      <a:r>
                        <a:rPr lang="en-GB" sz="1600" dirty="0"/>
                        <a:t>Phoenicians develop large sailing fleets for trade and travel throughout their empire.</a:t>
                      </a:r>
                      <a:endParaRPr lang="en-GB" sz="1600" dirty="0"/>
                    </a:p>
                  </a:txBody>
                  <a:tcPr marL="91438" marR="91438" marT="40579" marB="40579"/>
                </a:tc>
              </a:tr>
              <a:tr h="811553">
                <a:tc>
                  <a:txBody>
                    <a:bodyPr/>
                    <a:lstStyle/>
                    <a:p>
                      <a:r>
                        <a:rPr lang="en-GB" sz="1500" b="1" dirty="0"/>
                        <a:t>900 B.C – 200 B.C</a:t>
                      </a:r>
                      <a:endParaRPr lang="en-GB" sz="1500" b="1" dirty="0"/>
                    </a:p>
                    <a:p>
                      <a:r>
                        <a:rPr lang="en-GB" sz="1500" b="1" dirty="0"/>
                        <a:t>The Greek Empire</a:t>
                      </a:r>
                      <a:endParaRPr lang="en-GB" sz="1500" b="1" dirty="0"/>
                    </a:p>
                  </a:txBody>
                  <a:tcPr marL="91438" marR="91438" marT="40579" marB="40579"/>
                </a:tc>
                <a:tc>
                  <a:txBody>
                    <a:bodyPr/>
                    <a:lstStyle/>
                    <a:p>
                      <a:pPr algn="just"/>
                      <a:r>
                        <a:rPr lang="en-GB" sz="1600" dirty="0"/>
                        <a:t>Greeks develop common language and currency and traveller services emerge as city-states become destinations</a:t>
                      </a:r>
                      <a:endParaRPr lang="en-GB" sz="1600" dirty="0"/>
                    </a:p>
                  </a:txBody>
                  <a:tcPr marL="91438" marR="91438" marT="40579" marB="40579"/>
                </a:tc>
              </a:tr>
              <a:tr h="568838">
                <a:tc>
                  <a:txBody>
                    <a:bodyPr/>
                    <a:lstStyle/>
                    <a:p>
                      <a:r>
                        <a:rPr lang="en-GB" sz="1500" b="1" dirty="0"/>
                        <a:t>500 B.C – 300 B.C</a:t>
                      </a:r>
                      <a:endParaRPr lang="en-GB" sz="1500" b="1" dirty="0"/>
                    </a:p>
                    <a:p>
                      <a:r>
                        <a:rPr lang="en-GB" sz="1500" b="1" dirty="0"/>
                        <a:t>The Roman Empire</a:t>
                      </a:r>
                      <a:endParaRPr lang="en-GB" sz="1500" b="1" dirty="0"/>
                    </a:p>
                  </a:txBody>
                  <a:tcPr marL="91438" marR="91438" marT="40579" marB="40579"/>
                </a:tc>
                <a:tc>
                  <a:txBody>
                    <a:bodyPr/>
                    <a:lstStyle/>
                    <a:p>
                      <a:pPr algn="just"/>
                      <a:r>
                        <a:rPr lang="en-GB" sz="1600" dirty="0"/>
                        <a:t>Romans improve roads, the legal system and inns to further travel for commerce, adventure and pleasure.</a:t>
                      </a:r>
                      <a:endParaRPr lang="en-GB" sz="1600" dirty="0"/>
                    </a:p>
                  </a:txBody>
                  <a:tcPr marL="91438" marR="91438" marT="40579" marB="40579"/>
                </a:tc>
              </a:tr>
              <a:tr h="502128">
                <a:tc>
                  <a:txBody>
                    <a:bodyPr/>
                    <a:lstStyle/>
                    <a:p>
                      <a:endParaRPr lang="en-GB" sz="1600"/>
                    </a:p>
                  </a:txBody>
                  <a:tcPr marL="91438" marR="91438" marT="40579" marB="40579"/>
                </a:tc>
                <a:tc>
                  <a:txBody>
                    <a:bodyPr/>
                    <a:lstStyle/>
                    <a:p>
                      <a:endParaRPr lang="en-GB" sz="1600" dirty="0"/>
                    </a:p>
                  </a:txBody>
                  <a:tcPr marL="91438" marR="91438" marT="40579" marB="40579"/>
                </a:tc>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2530" name="Title 43009"/>
          <p:cNvSpPr>
            <a:spLocks noGrp="1"/>
          </p:cNvSpPr>
          <p:nvPr>
            <p:ph type="title"/>
          </p:nvPr>
        </p:nvSpPr>
        <p:spPr>
          <a:xfrm>
            <a:off x="457200" y="117475"/>
            <a:ext cx="8229600" cy="790575"/>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15363" name="Text Placeholder 43010"/>
          <p:cNvSpPr>
            <a:spLocks noGrp="1" noChangeArrowheads="1"/>
          </p:cNvSpPr>
          <p:nvPr>
            <p:ph idx="1"/>
          </p:nvPr>
        </p:nvSpPr>
        <p:spPr>
          <a:xfrm>
            <a:off x="457200" y="1052513"/>
            <a:ext cx="8229600" cy="428148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GB" altLang="en-US" sz="2800" b="1" i="0" u="none" strike="noStrike" kern="1200" cap="none" spc="0" normalizeH="0" baseline="0" noProof="0" dirty="0">
                <a:ln>
                  <a:noFill/>
                </a:ln>
                <a:solidFill>
                  <a:schemeClr val="tx1"/>
                </a:solidFill>
                <a:effectLst/>
                <a:uLnTx/>
                <a:uFillTx/>
                <a:latin typeface="+mj-lt"/>
                <a:ea typeface="+mn-ea"/>
                <a:cs typeface="+mn-cs"/>
              </a:rPr>
              <a:t>The Middle Ages and the Renaissance Era:</a:t>
            </a:r>
            <a:endParaRPr kumimoji="0" lang="en-GB" altLang="en-US" sz="2800" b="1"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GB" altLang="en-US" sz="2800" b="0" i="0" u="none" strike="noStrike" kern="1200" cap="none" spc="0" normalizeH="0" baseline="0" noProof="0" dirty="0">
                <a:ln>
                  <a:noFill/>
                </a:ln>
                <a:solidFill>
                  <a:schemeClr val="tx1"/>
                </a:solidFill>
                <a:effectLst/>
                <a:uLnTx/>
                <a:uFillTx/>
                <a:latin typeface="+mj-lt"/>
                <a:ea typeface="+mn-ea"/>
                <a:cs typeface="+mn-cs"/>
              </a:rPr>
              <a:t>The era cover between 5</a:t>
            </a:r>
            <a:r>
              <a:rPr kumimoji="0" lang="en-GB" altLang="en-US" sz="2800" b="0" i="0" u="none" strike="noStrike" kern="1200" cap="none" spc="0" normalizeH="0" baseline="30000" noProof="0" dirty="0">
                <a:ln>
                  <a:noFill/>
                </a:ln>
                <a:solidFill>
                  <a:schemeClr val="tx1"/>
                </a:solidFill>
                <a:effectLst/>
                <a:uLnTx/>
                <a:uFillTx/>
                <a:latin typeface="+mj-lt"/>
                <a:ea typeface="+mn-ea"/>
                <a:cs typeface="+mn-cs"/>
              </a:rPr>
              <a:t>th</a:t>
            </a:r>
            <a:r>
              <a:rPr kumimoji="0" lang="en-GB" altLang="en-US" sz="2800" b="0" i="0" u="none" strike="noStrike" kern="1200" cap="none" spc="0" normalizeH="0" baseline="0" noProof="0" dirty="0">
                <a:ln>
                  <a:noFill/>
                </a:ln>
                <a:solidFill>
                  <a:schemeClr val="tx1"/>
                </a:solidFill>
                <a:effectLst/>
                <a:uLnTx/>
                <a:uFillTx/>
                <a:latin typeface="+mj-lt"/>
                <a:ea typeface="+mn-ea"/>
                <a:cs typeface="+mn-cs"/>
              </a:rPr>
              <a:t> – 14</a:t>
            </a:r>
            <a:r>
              <a:rPr kumimoji="0" lang="en-GB" altLang="en-US" sz="2800" b="0" i="0" u="none" strike="noStrike" kern="1200" cap="none" spc="0" normalizeH="0" baseline="30000" noProof="0" dirty="0">
                <a:ln>
                  <a:noFill/>
                </a:ln>
                <a:solidFill>
                  <a:schemeClr val="tx1"/>
                </a:solidFill>
                <a:effectLst/>
                <a:uLnTx/>
                <a:uFillTx/>
                <a:latin typeface="+mj-lt"/>
                <a:ea typeface="+mn-ea"/>
                <a:cs typeface="+mn-cs"/>
              </a:rPr>
              <a:t>th</a:t>
            </a:r>
            <a:r>
              <a:rPr kumimoji="0" lang="en-GB" altLang="en-US" sz="2800" b="0" i="0" u="none" strike="noStrike" kern="1200" cap="none" spc="0" normalizeH="0" baseline="0" noProof="0" dirty="0">
                <a:ln>
                  <a:noFill/>
                </a:ln>
                <a:solidFill>
                  <a:schemeClr val="tx1"/>
                </a:solidFill>
                <a:effectLst/>
                <a:uLnTx/>
                <a:uFillTx/>
                <a:latin typeface="+mj-lt"/>
                <a:ea typeface="+mn-ea"/>
                <a:cs typeface="+mn-cs"/>
              </a:rPr>
              <a:t> centuries A.D.</a:t>
            </a: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GB" altLang="en-US" sz="2800" b="0" i="0" u="none" strike="noStrike" kern="1200" cap="none" spc="0" normalizeH="0" baseline="0" noProof="0" dirty="0">
                <a:ln>
                  <a:noFill/>
                </a:ln>
                <a:solidFill>
                  <a:schemeClr val="tx1"/>
                </a:solidFill>
                <a:effectLst/>
                <a:uLnTx/>
                <a:uFillTx/>
                <a:latin typeface="+mj-lt"/>
                <a:ea typeface="+mn-ea"/>
                <a:cs typeface="+mn-cs"/>
              </a:rPr>
              <a:t>Travel nearly disappeared during this era.</a:t>
            </a: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GB" altLang="en-US" sz="2800" b="0" i="0" u="none" strike="noStrike" kern="1200" cap="none" spc="0" normalizeH="0" baseline="0" noProof="0" dirty="0">
                <a:ln>
                  <a:noFill/>
                </a:ln>
                <a:solidFill>
                  <a:schemeClr val="tx1"/>
                </a:solidFill>
                <a:effectLst/>
                <a:uLnTx/>
                <a:uFillTx/>
                <a:latin typeface="+mj-lt"/>
                <a:ea typeface="+mn-ea"/>
                <a:cs typeface="+mn-cs"/>
              </a:rPr>
              <a:t>Roman Empire had crumbled and travel became dangerous and sporadic.</a:t>
            </a: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GB" altLang="en-US" sz="2800" b="0" i="0" u="none" strike="noStrike" kern="1200" cap="none" spc="0" normalizeH="0" baseline="0" noProof="0" dirty="0">
                <a:ln>
                  <a:noFill/>
                </a:ln>
                <a:solidFill>
                  <a:schemeClr val="tx1"/>
                </a:solidFill>
                <a:effectLst/>
                <a:uLnTx/>
                <a:uFillTx/>
                <a:latin typeface="+mj-lt"/>
                <a:ea typeface="+mn-ea"/>
                <a:cs typeface="+mn-cs"/>
              </a:rPr>
              <a:t>The feudal system replaced Roman rule. This resulted in many sundry autonomous domains.</a:t>
            </a: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GB" altLang="en-US" sz="2800" b="0" i="0" u="none" strike="noStrike" kern="1200" cap="none" spc="0" normalizeH="0" baseline="0" noProof="0" dirty="0">
                <a:ln>
                  <a:noFill/>
                </a:ln>
                <a:solidFill>
                  <a:schemeClr val="tx1"/>
                </a:solidFill>
                <a:effectLst/>
                <a:uLnTx/>
                <a:uFillTx/>
                <a:latin typeface="+mj-lt"/>
                <a:ea typeface="+mn-ea"/>
                <a:cs typeface="+mn-cs"/>
              </a:rPr>
              <a:t>The rebirth of travel occurred slowly during the Renaissance (14</a:t>
            </a:r>
            <a:r>
              <a:rPr kumimoji="0" lang="en-GB" altLang="en-US" sz="2800" b="0" i="0" u="none" strike="noStrike" kern="1200" cap="none" spc="0" normalizeH="0" baseline="30000" noProof="0" dirty="0">
                <a:ln>
                  <a:noFill/>
                </a:ln>
                <a:solidFill>
                  <a:schemeClr val="tx1"/>
                </a:solidFill>
                <a:effectLst/>
                <a:uLnTx/>
                <a:uFillTx/>
                <a:latin typeface="+mj-lt"/>
                <a:ea typeface="+mn-ea"/>
                <a:cs typeface="+mn-cs"/>
              </a:rPr>
              <a:t>th</a:t>
            </a:r>
            <a:r>
              <a:rPr kumimoji="0" lang="en-GB" altLang="en-US" sz="2800" b="0" i="0" u="none" strike="noStrike" kern="1200" cap="none" spc="0" normalizeH="0" baseline="0" noProof="0" dirty="0">
                <a:ln>
                  <a:noFill/>
                </a:ln>
                <a:solidFill>
                  <a:schemeClr val="tx1"/>
                </a:solidFill>
                <a:effectLst/>
                <a:uLnTx/>
                <a:uFillTx/>
                <a:latin typeface="+mj-lt"/>
                <a:ea typeface="+mn-ea"/>
                <a:cs typeface="+mn-cs"/>
              </a:rPr>
              <a:t> – 16</a:t>
            </a:r>
            <a:r>
              <a:rPr kumimoji="0" lang="en-GB" altLang="en-US" sz="2800" b="0" i="0" u="none" strike="noStrike" kern="1200" cap="none" spc="0" normalizeH="0" baseline="30000" noProof="0" dirty="0">
                <a:ln>
                  <a:noFill/>
                </a:ln>
                <a:solidFill>
                  <a:schemeClr val="tx1"/>
                </a:solidFill>
                <a:effectLst/>
                <a:uLnTx/>
                <a:uFillTx/>
                <a:latin typeface="+mj-lt"/>
                <a:ea typeface="+mn-ea"/>
                <a:cs typeface="+mn-cs"/>
              </a:rPr>
              <a:t>th </a:t>
            </a:r>
            <a:r>
              <a:rPr kumimoji="0" lang="en-GB" altLang="en-US" sz="2800" b="0" i="0" u="none" strike="noStrike" kern="1200" cap="none" spc="0" normalizeH="0" baseline="0" noProof="0" dirty="0">
                <a:ln>
                  <a:noFill/>
                </a:ln>
                <a:solidFill>
                  <a:schemeClr val="tx1"/>
                </a:solidFill>
                <a:effectLst/>
                <a:uLnTx/>
                <a:uFillTx/>
                <a:latin typeface="+mj-lt"/>
                <a:ea typeface="+mn-ea"/>
                <a:cs typeface="+mn-cs"/>
              </a:rPr>
              <a:t>centuries).</a:t>
            </a: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GB" altLang="en-US" sz="2800" b="0" i="0" u="none" strike="noStrike" kern="1200" cap="none" spc="0" normalizeH="0" baseline="0" noProof="0" dirty="0">
                <a:ln>
                  <a:noFill/>
                </a:ln>
                <a:solidFill>
                  <a:schemeClr val="tx1"/>
                </a:solidFill>
                <a:effectLst/>
                <a:uLnTx/>
                <a:uFillTx/>
                <a:latin typeface="+mj-lt"/>
                <a:ea typeface="+mn-ea"/>
                <a:cs typeface="+mn-cs"/>
              </a:rPr>
              <a:t>Led to fragmentation of transportation systems, currencies, and languages, making travel a difficult and sometimes dangerous experience.</a:t>
            </a: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2800" b="0" i="0" u="none" strike="noStrike" kern="1200" cap="none" spc="0" normalizeH="0" baseline="0" noProof="0" dirty="0">
              <a:ln>
                <a:noFill/>
              </a:ln>
              <a:solidFill>
                <a:schemeClr val="tx1"/>
              </a:solidFill>
              <a:effectLst/>
              <a:uLnTx/>
              <a:uFillTx/>
              <a:latin typeface="+mj-lt"/>
              <a:ea typeface="+mn-ea"/>
              <a:cs typeface="+mn-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3554" name="Title 43009"/>
          <p:cNvSpPr>
            <a:spLocks noGrp="1"/>
          </p:cNvSpPr>
          <p:nvPr>
            <p:ph type="title"/>
          </p:nvPr>
        </p:nvSpPr>
        <p:spPr>
          <a:xfrm>
            <a:off x="457200" y="117475"/>
            <a:ext cx="8229600" cy="647700"/>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15363" name="Text Placeholder 43010"/>
          <p:cNvSpPr>
            <a:spLocks noGrp="1" noChangeArrowheads="1"/>
          </p:cNvSpPr>
          <p:nvPr>
            <p:ph idx="1"/>
          </p:nvPr>
        </p:nvSpPr>
        <p:spPr>
          <a:xfrm>
            <a:off x="457200" y="725488"/>
            <a:ext cx="8229600" cy="4608513"/>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GB" altLang="en-US" sz="2800" b="1" i="0" u="none" strike="noStrike" kern="1200" cap="none" spc="0" normalizeH="0" baseline="0" noProof="0" dirty="0">
                <a:ln>
                  <a:noFill/>
                </a:ln>
                <a:solidFill>
                  <a:schemeClr val="tx1"/>
                </a:solidFill>
                <a:effectLst/>
                <a:uLnTx/>
                <a:uFillTx/>
                <a:latin typeface="+mj-lt"/>
                <a:ea typeface="+mn-ea"/>
                <a:cs typeface="+mn-cs"/>
              </a:rPr>
              <a:t>The Middle Ages and the Renaissance Era:</a:t>
            </a:r>
            <a:endParaRPr kumimoji="0" lang="en-GB" altLang="en-US" sz="2800" b="1"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GB" altLang="en-US" sz="2800" b="0" i="0" u="none" strike="noStrike" kern="1200" cap="none" spc="0" normalizeH="0" baseline="0" noProof="0" dirty="0">
                <a:ln>
                  <a:noFill/>
                </a:ln>
                <a:solidFill>
                  <a:schemeClr val="tx1"/>
                </a:solidFill>
                <a:effectLst/>
                <a:uLnTx/>
                <a:uFillTx/>
                <a:latin typeface="+mj-lt"/>
                <a:ea typeface="+mn-ea"/>
                <a:cs typeface="+mn-cs"/>
              </a:rPr>
              <a:t>difficult and sometimes dangerous experience</a:t>
            </a:r>
            <a:endParaRPr kumimoji="0" lang="en-GB" altLang="en-US" sz="2800" b="0"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2800" b="0" i="0" u="none" strike="noStrike" kern="1200" cap="none" spc="0" normalizeH="0" baseline="0" noProof="0" dirty="0">
              <a:ln>
                <a:noFill/>
              </a:ln>
              <a:solidFill>
                <a:schemeClr val="tx1"/>
              </a:solidFill>
              <a:effectLst/>
              <a:uLnTx/>
              <a:uFillTx/>
              <a:latin typeface="+mj-lt"/>
              <a:ea typeface="+mn-ea"/>
              <a:cs typeface="+mn-cs"/>
            </a:endParaRPr>
          </a:p>
        </p:txBody>
      </p:sp>
      <p:graphicFrame>
        <p:nvGraphicFramePr>
          <p:cNvPr id="2" name="Table 1"/>
          <p:cNvGraphicFramePr>
            <a:graphicFrameLocks noGrp="1"/>
          </p:cNvGraphicFramePr>
          <p:nvPr/>
        </p:nvGraphicFramePr>
        <p:xfrm>
          <a:off x="252413" y="1125538"/>
          <a:ext cx="8783638" cy="4818063"/>
        </p:xfrm>
        <a:graphic>
          <a:graphicData uri="http://schemas.openxmlformats.org/drawingml/2006/table">
            <a:tbl>
              <a:tblPr firstRow="1" bandRow="1">
                <a:tableStyleId>{5C22544A-7EE6-4342-B048-85BDC9FD1C3A}</a:tableStyleId>
              </a:tblPr>
              <a:tblGrid>
                <a:gridCol w="2976303"/>
                <a:gridCol w="5807334"/>
              </a:tblGrid>
              <a:tr h="497051">
                <a:tc>
                  <a:txBody>
                    <a:bodyPr/>
                    <a:lstStyle/>
                    <a:p>
                      <a:r>
                        <a:rPr lang="en-GB" sz="2500" dirty="0">
                          <a:solidFill>
                            <a:schemeClr val="tx1"/>
                          </a:solidFill>
                        </a:rPr>
                        <a:t>Era</a:t>
                      </a:r>
                      <a:endParaRPr lang="en-GB" sz="2500" dirty="0">
                        <a:solidFill>
                          <a:schemeClr val="tx1"/>
                        </a:solidFill>
                      </a:endParaRPr>
                    </a:p>
                  </a:txBody>
                  <a:tcPr marL="91429" marR="91429"/>
                </a:tc>
                <a:tc>
                  <a:txBody>
                    <a:bodyPr/>
                    <a:lstStyle/>
                    <a:p>
                      <a:r>
                        <a:rPr lang="en-GB" sz="2500" dirty="0">
                          <a:solidFill>
                            <a:schemeClr val="tx1"/>
                          </a:solidFill>
                        </a:rPr>
                        <a:t>Key Tourism Activities</a:t>
                      </a:r>
                      <a:endParaRPr lang="en-GB" sz="2500" dirty="0">
                        <a:solidFill>
                          <a:schemeClr val="tx1"/>
                        </a:solidFill>
                      </a:endParaRPr>
                    </a:p>
                  </a:txBody>
                  <a:tcPr marL="91429" marR="91429"/>
                </a:tc>
              </a:tr>
              <a:tr h="1050097">
                <a:tc>
                  <a:txBody>
                    <a:bodyPr/>
                    <a:lstStyle/>
                    <a:p>
                      <a:r>
                        <a:rPr lang="en-GB" sz="1800" b="1" dirty="0"/>
                        <a:t>300 A.D – 900 A.D</a:t>
                      </a:r>
                      <a:endParaRPr lang="en-GB" sz="1800" b="1" dirty="0"/>
                    </a:p>
                  </a:txBody>
                  <a:tcPr marL="91429" marR="91429"/>
                </a:tc>
                <a:tc>
                  <a:txBody>
                    <a:bodyPr/>
                    <a:lstStyle/>
                    <a:p>
                      <a:pPr algn="just"/>
                      <a:r>
                        <a:rPr lang="en-GB" sz="1800" dirty="0"/>
                        <a:t>Mayans establish trade and travel routes in parts of Central and North America.</a:t>
                      </a:r>
                      <a:endParaRPr lang="en-GB" sz="1800" dirty="0"/>
                    </a:p>
                  </a:txBody>
                  <a:tcPr marL="91429" marR="91429"/>
                </a:tc>
              </a:tr>
              <a:tr h="962034">
                <a:tc>
                  <a:txBody>
                    <a:bodyPr/>
                    <a:lstStyle/>
                    <a:p>
                      <a:r>
                        <a:rPr lang="en-GB" sz="1800" b="1" dirty="0"/>
                        <a:t>1096 A.D. – 1295 A.D</a:t>
                      </a:r>
                      <a:endParaRPr lang="en-GB" sz="1800" b="1" dirty="0"/>
                    </a:p>
                  </a:txBody>
                  <a:tcPr marL="91429" marR="91429"/>
                </a:tc>
                <a:tc>
                  <a:txBody>
                    <a:bodyPr/>
                    <a:lstStyle/>
                    <a:p>
                      <a:pPr algn="just"/>
                      <a:r>
                        <a:rPr lang="en-GB" sz="1800" dirty="0"/>
                        <a:t>European travel on failed religious crusades to retake the Holy Lands from Muslim control introduces these military forces to new places and cultures.</a:t>
                      </a:r>
                      <a:endParaRPr lang="en-GB" sz="1800" dirty="0"/>
                    </a:p>
                  </a:txBody>
                  <a:tcPr marL="91429" marR="91429"/>
                </a:tc>
              </a:tr>
              <a:tr h="673423">
                <a:tc>
                  <a:txBody>
                    <a:bodyPr/>
                    <a:lstStyle/>
                    <a:p>
                      <a:r>
                        <a:rPr lang="en-GB" sz="1800" b="1" dirty="0"/>
                        <a:t>1275 A.D. – 1295 A.D </a:t>
                      </a:r>
                      <a:endParaRPr lang="en-GB" sz="1800" b="1" dirty="0"/>
                    </a:p>
                  </a:txBody>
                  <a:tcPr marL="91429" marR="91429"/>
                </a:tc>
                <a:tc>
                  <a:txBody>
                    <a:bodyPr/>
                    <a:lstStyle/>
                    <a:p>
                      <a:pPr algn="just"/>
                      <a:r>
                        <a:rPr lang="en-GB" sz="1800" dirty="0"/>
                        <a:t>Marco Polo’s travels throughout the Far East begin to heighten interest in travel and trade.</a:t>
                      </a:r>
                      <a:endParaRPr lang="en-GB" sz="1800" dirty="0"/>
                    </a:p>
                  </a:txBody>
                  <a:tcPr marL="91429" marR="91429"/>
                </a:tc>
              </a:tr>
              <a:tr h="673423">
                <a:tc>
                  <a:txBody>
                    <a:bodyPr/>
                    <a:lstStyle/>
                    <a:p>
                      <a:r>
                        <a:rPr lang="en-GB" sz="1800" b="1" dirty="0"/>
                        <a:t>14</a:t>
                      </a:r>
                      <a:r>
                        <a:rPr lang="en-GB" sz="1800" b="1" baseline="30000" dirty="0"/>
                        <a:t>th</a:t>
                      </a:r>
                      <a:r>
                        <a:rPr lang="en-GB" sz="1800" b="1" dirty="0"/>
                        <a:t>  – 16</a:t>
                      </a:r>
                      <a:r>
                        <a:rPr lang="en-GB" sz="1800" b="1" baseline="30000" dirty="0"/>
                        <a:t>th</a:t>
                      </a:r>
                      <a:r>
                        <a:rPr lang="en-GB" sz="1800" b="1" dirty="0"/>
                        <a:t> Centuries</a:t>
                      </a:r>
                      <a:endParaRPr lang="en-GB" sz="1800" b="1" dirty="0"/>
                    </a:p>
                  </a:txBody>
                  <a:tcPr marL="91429" marR="91429"/>
                </a:tc>
                <a:tc>
                  <a:txBody>
                    <a:bodyPr/>
                    <a:lstStyle/>
                    <a:p>
                      <a:pPr algn="just"/>
                      <a:r>
                        <a:rPr lang="en-GB" sz="1800" dirty="0"/>
                        <a:t>Trade routes develop as commercial activities grow and merchants venture into new territories.</a:t>
                      </a:r>
                      <a:endParaRPr lang="en-GB" sz="1800" dirty="0"/>
                    </a:p>
                  </a:txBody>
                  <a:tcPr marL="91429" marR="91429"/>
                </a:tc>
              </a:tr>
              <a:tr h="962034">
                <a:tc>
                  <a:txBody>
                    <a:bodyPr/>
                    <a:lstStyle/>
                    <a:p>
                      <a:r>
                        <a:rPr lang="en-GB" sz="1800" b="1" dirty="0"/>
                        <a:t>14th  – 16th Centuries</a:t>
                      </a:r>
                      <a:endParaRPr lang="en-GB" sz="1800" b="1" dirty="0"/>
                    </a:p>
                    <a:p>
                      <a:endParaRPr lang="en-GB" sz="1800" dirty="0"/>
                    </a:p>
                  </a:txBody>
                  <a:tcPr marL="91429" marR="91429"/>
                </a:tc>
                <a:tc>
                  <a:txBody>
                    <a:bodyPr/>
                    <a:lstStyle/>
                    <a:p>
                      <a:pPr algn="just"/>
                      <a:r>
                        <a:rPr lang="en-GB" sz="1800" dirty="0"/>
                        <a:t>The desire to learn from and experience other cultures heightened awareness of  educational benefits to be gained from travel and led to Grand Tour Era.</a:t>
                      </a:r>
                      <a:endParaRPr lang="en-GB" sz="1800" dirty="0"/>
                    </a:p>
                  </a:txBody>
                  <a:tcPr marL="91429" marR="91429"/>
                </a:tc>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4578"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The Grand Tour Era:</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This era marked the climax of luxurious travel and tourism activities.</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It covers between 1613 - 1785</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It originated with the wealthy English </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Later spread and became fashionable among other individuals who had time and money</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Travel and knowledge provided by these travels became a status symbol representing the ultimate in social and educational experiences</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Grand Tour Tourists travel through out Europe seeking to experience the cultures of the ‘civilized world’</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0" marR="0" lvl="0" indent="0" algn="l"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1800" b="0" i="1"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a:p>
            <a:pPr marL="0" marR="0" lvl="0" indent="0" algn="l"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1800" b="0" i="1"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5602"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The Grand Tour Era:</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3000" b="0" i="0" u="none" strike="noStrike" kern="1200" cap="none" spc="0" normalizeH="0" baseline="0" noProof="0" dirty="0">
                <a:ln>
                  <a:noFill/>
                </a:ln>
                <a:solidFill>
                  <a:schemeClr val="tx1"/>
                </a:solidFill>
                <a:effectLst/>
                <a:uLnTx/>
                <a:uFillTx/>
                <a:latin typeface="+mj-lt"/>
                <a:ea typeface="+mn-ea"/>
                <a:cs typeface="+mn-cs"/>
              </a:rPr>
              <a:t> </a:t>
            </a:r>
            <a:endParaRPr kumimoji="0" lang="en-US" altLang="en-US" sz="300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3000" b="0" i="0" u="none" strike="noStrike" kern="1200" cap="none" spc="0" normalizeH="0" baseline="0" noProof="0" dirty="0">
                <a:ln>
                  <a:noFill/>
                </a:ln>
                <a:solidFill>
                  <a:schemeClr val="tx1"/>
                </a:solidFill>
                <a:effectLst/>
                <a:uLnTx/>
                <a:uFillTx/>
                <a:latin typeface="+mj-lt"/>
                <a:ea typeface="+mn-ea"/>
                <a:cs typeface="+mn-cs"/>
              </a:rPr>
              <a:t>Later spread and became fashionable among other individuals who had time and money.</a:t>
            </a:r>
            <a:endParaRPr kumimoji="0" lang="en-US" altLang="en-US" sz="300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3000" b="0" i="0" u="none" strike="noStrike" kern="1200" cap="none" spc="0" normalizeH="0" baseline="0" noProof="0" dirty="0">
                <a:ln>
                  <a:noFill/>
                </a:ln>
                <a:solidFill>
                  <a:schemeClr val="tx1"/>
                </a:solidFill>
                <a:effectLst/>
                <a:uLnTx/>
                <a:uFillTx/>
                <a:latin typeface="+mj-lt"/>
                <a:ea typeface="+mn-ea"/>
                <a:cs typeface="+mn-cs"/>
              </a:rPr>
              <a:t>Travel and knowledge provided by these travels became a status symbol representing the ultimate in social and educational experiences.</a:t>
            </a:r>
            <a:endParaRPr kumimoji="0" lang="en-US" altLang="en-US" sz="3000" b="0" i="0" u="none" strike="noStrike" kern="1200" cap="none" spc="0" normalizeH="0" baseline="0" noProof="0" dirty="0">
              <a:ln>
                <a:noFill/>
              </a:ln>
              <a:solidFill>
                <a:schemeClr val="tx1"/>
              </a:solidFill>
              <a:effectLst/>
              <a:uLnTx/>
              <a:uFillTx/>
              <a:latin typeface="+mj-lt"/>
              <a:ea typeface="+mn-ea"/>
              <a:cs typeface="+mn-cs"/>
            </a:endParaRPr>
          </a:p>
          <a:p>
            <a:pPr marL="0" marR="0" lvl="0" indent="0" algn="l"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1800" b="0" i="1"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a:p>
            <a:pPr marL="0" marR="0" lvl="0" indent="0" algn="l"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1800" b="0" i="1"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6626"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The Grand Tour Era:</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Variety of locations such as France, Switzerland, Italy, and Germany were visited for extended periods of time spanning over many years.</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As the desire to participate in the grand Tour continued.</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The Industrial Revolution emerged in 1750 which changed the economic and social structures forever.</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0" marR="0" lvl="0" indent="0" algn="l"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1800" b="0" i="1"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a:p>
            <a:pPr marL="0" marR="0" lvl="0" indent="0" algn="l"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1800" b="0" i="1"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7650"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The Grand Tour Era:</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Economic growth and technological advancement led to more efficient transportation.</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Growth and integration of markets across geographic and international boundaries.</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Higher personal incomes for larger numbers of people.</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Travel  became a business necessity and also a leisure activity.</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Tourism supplier rapidly developed to serve the growing needs of travelers. </a:t>
            </a:r>
            <a:endParaRPr kumimoji="0" lang="en-US" altLang="en-US" sz="1800" b="0" i="1"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a:p>
            <a:pPr marL="0" marR="0" lvl="0" indent="0" algn="l"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1800" b="0" i="1"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8674"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The Mobility Era (1800 – 1944):</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This was characterized by increased travel to new and familiar locations both far and near</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This was facilitated by increase in new roads built, stagecoaches, passenger trains, and sailing ship became common sights in the 1800s</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The growth and development of roads and railroads particularly in Britain and France helped to increase the availability of transportation alternatives.</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The introduction of automobiles and air travel happened in this era.</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outerShdw blurRad="38100" dist="38100" dir="2700000" algn="tl">
                    <a:srgbClr val="C0C0C0"/>
                  </a:outerShdw>
                </a:effectLst>
                <a:uLnTx/>
                <a:uFillTx/>
                <a:latin typeface="+mj-lt"/>
                <a:ea typeface="+mn-ea"/>
                <a:cs typeface="+mn-cs"/>
              </a:rPr>
              <a:t>Henry Ford’s mass production of the Model T in 1914.</a:t>
            </a:r>
            <a:endParaRPr kumimoji="0" lang="en-US" altLang="en-US" sz="1800" b="0" i="0"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a:p>
            <a:pPr marL="0" marR="0" lvl="0" indent="0" algn="l"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1800" b="0" i="1"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9698"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The Modern Era:</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The seeds of mass tourism were planted in the first half of the 20</a:t>
            </a:r>
            <a:r>
              <a:rPr kumimoji="0" lang="en-US" altLang="en-US" sz="2650" b="0" i="0" u="none" strike="noStrike" kern="1200" cap="none" spc="0" normalizeH="0" baseline="30000" noProof="0" dirty="0">
                <a:ln>
                  <a:noFill/>
                </a:ln>
                <a:solidFill>
                  <a:schemeClr val="tx1"/>
                </a:solidFill>
                <a:effectLst/>
                <a:uLnTx/>
                <a:uFillTx/>
                <a:latin typeface="+mj-lt"/>
                <a:ea typeface="+mn-ea"/>
                <a:cs typeface="+mn-cs"/>
              </a:rPr>
              <a:t>th</a:t>
            </a:r>
            <a:r>
              <a:rPr kumimoji="0" lang="en-US" altLang="en-US" sz="2650" b="0" i="0" u="none" strike="noStrike" kern="1200" cap="none" spc="0" normalizeH="0" baseline="0" noProof="0" dirty="0">
                <a:ln>
                  <a:noFill/>
                </a:ln>
                <a:solidFill>
                  <a:schemeClr val="tx1"/>
                </a:solidFill>
                <a:effectLst/>
                <a:uLnTx/>
                <a:uFillTx/>
                <a:latin typeface="+mj-lt"/>
                <a:ea typeface="+mn-ea"/>
                <a:cs typeface="+mn-cs"/>
              </a:rPr>
              <a:t> century.</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Many that traveled during the war were eager to share their experiences.</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Cars were again produced in large numbers.</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In the 1950s hotels and motels expended quickly through the newly adopted franchising model.</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Credit card was born in the form of the Diners Club card.</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The 20</a:t>
            </a:r>
            <a:r>
              <a:rPr kumimoji="0" lang="en-US" altLang="en-US" sz="2650" b="0" i="0" u="none" strike="noStrike" kern="1200" cap="none" spc="0" normalizeH="0" baseline="30000" noProof="0" dirty="0">
                <a:ln>
                  <a:noFill/>
                </a:ln>
                <a:solidFill>
                  <a:schemeClr val="tx1"/>
                </a:solidFill>
                <a:effectLst/>
                <a:uLnTx/>
                <a:uFillTx/>
                <a:latin typeface="+mj-lt"/>
                <a:ea typeface="+mn-ea"/>
                <a:cs typeface="+mn-cs"/>
              </a:rPr>
              <a:t>th</a:t>
            </a:r>
            <a:r>
              <a:rPr kumimoji="0" lang="en-US" altLang="en-US" sz="2650" b="0" i="0" u="none" strike="noStrike" kern="1200" cap="none" spc="0" normalizeH="0" baseline="0" noProof="0" dirty="0">
                <a:ln>
                  <a:noFill/>
                </a:ln>
                <a:solidFill>
                  <a:schemeClr val="tx1"/>
                </a:solidFill>
                <a:effectLst/>
                <a:uLnTx/>
                <a:uFillTx/>
                <a:latin typeface="+mj-lt"/>
                <a:ea typeface="+mn-ea"/>
                <a:cs typeface="+mn-cs"/>
              </a:rPr>
              <a:t> century led to  group mass tourism and individual mass tourism.</a:t>
            </a:r>
            <a:endParaRPr kumimoji="0" lang="en-US" altLang="en-US" sz="1800" b="0" i="1"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0722"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The Modern Era:</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The mass tourists represent organization mass tourists that buy packaged tours and follow an itinerary prepared and organized tours by tour operators.</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The individual  mass tourists are travelers that visit popular attractions independently but use tourism services that are promoted through mass media.</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outerShdw blurRad="38100" dist="38100" dir="2700000" algn="tl">
                    <a:srgbClr val="C0C0C0"/>
                  </a:outerShdw>
                </a:effectLst>
                <a:uLnTx/>
                <a:uFillTx/>
                <a:latin typeface="+mj-lt"/>
                <a:ea typeface="+mn-ea"/>
                <a:cs typeface="+mn-cs"/>
              </a:rPr>
              <a:t>Tourists desire to become truly immersed in all the destination has to offer and when able to give back through educational and volunteer </a:t>
            </a:r>
            <a:r>
              <a:rPr kumimoji="0" lang="en-US" altLang="en-US" sz="2650" b="0" i="0" u="none" strike="noStrike" kern="1200" cap="none" spc="0" normalizeH="0" baseline="0" noProof="0" dirty="0" err="1">
                <a:ln>
                  <a:noFill/>
                </a:ln>
                <a:solidFill>
                  <a:schemeClr val="tx1"/>
                </a:solidFill>
                <a:effectLst>
                  <a:outerShdw blurRad="38100" dist="38100" dir="2700000" algn="tl">
                    <a:srgbClr val="C0C0C0"/>
                  </a:outerShdw>
                </a:effectLst>
                <a:uLnTx/>
                <a:uFillTx/>
                <a:latin typeface="+mj-lt"/>
                <a:ea typeface="+mn-ea"/>
                <a:cs typeface="+mn-cs"/>
              </a:rPr>
              <a:t>programmes</a:t>
            </a:r>
            <a:r>
              <a:rPr kumimoji="0" lang="en-US" altLang="en-US" sz="2650" b="0" i="0" u="none" strike="noStrike" kern="1200" cap="none" spc="0" normalizeH="0" baseline="0" noProof="0" dirty="0">
                <a:ln>
                  <a:noFill/>
                </a:ln>
                <a:solidFill>
                  <a:schemeClr val="tx1"/>
                </a:solidFill>
                <a:effectLst>
                  <a:outerShdw blurRad="38100" dist="38100" dir="2700000" algn="tl">
                    <a:srgbClr val="C0C0C0"/>
                  </a:outerShdw>
                </a:effectLst>
                <a:uLnTx/>
                <a:uFillTx/>
                <a:latin typeface="+mj-lt"/>
                <a:ea typeface="+mn-ea"/>
                <a:cs typeface="+mn-cs"/>
              </a:rPr>
              <a:t>.</a:t>
            </a:r>
            <a:endParaRPr kumimoji="0" lang="en-US" altLang="en-US" sz="1800" b="0" i="0"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1746"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The Modern Era:</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In the 21</a:t>
            </a:r>
            <a:r>
              <a:rPr kumimoji="0" lang="en-US" altLang="en-US" sz="2650" b="0" i="0" u="none" strike="noStrike" kern="1200" cap="none" spc="0" normalizeH="0" baseline="30000" noProof="0" dirty="0">
                <a:ln>
                  <a:noFill/>
                </a:ln>
                <a:solidFill>
                  <a:schemeClr val="tx1"/>
                </a:solidFill>
                <a:effectLst/>
                <a:uLnTx/>
                <a:uFillTx/>
                <a:latin typeface="+mj-lt"/>
                <a:ea typeface="+mn-ea"/>
                <a:cs typeface="+mn-cs"/>
              </a:rPr>
              <a:t>st</a:t>
            </a:r>
            <a:r>
              <a:rPr kumimoji="0" lang="en-US" altLang="en-US" sz="2650" b="0" i="0" u="none" strike="noStrike" kern="1200" cap="none" spc="0" normalizeH="0" baseline="0" noProof="0" dirty="0">
                <a:ln>
                  <a:noFill/>
                </a:ln>
                <a:solidFill>
                  <a:schemeClr val="tx1"/>
                </a:solidFill>
                <a:effectLst/>
                <a:uLnTx/>
                <a:uFillTx/>
                <a:latin typeface="+mj-lt"/>
                <a:ea typeface="+mn-ea"/>
                <a:cs typeface="+mn-cs"/>
              </a:rPr>
              <a:t> century the tourism industry has proven to be full of opportunities and challenges</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Widespread internet access, opening of previously closed international borders and increased in wealth and mobility of citizens in increasingly industrialized countries like China and India are opening new venues for travelers.  </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outerShdw blurRad="38100" dist="38100" dir="2700000" algn="tl">
                    <a:srgbClr val="C0C0C0"/>
                  </a:outerShdw>
                </a:effectLst>
                <a:uLnTx/>
                <a:uFillTx/>
                <a:latin typeface="+mj-lt"/>
                <a:ea typeface="+mn-ea"/>
                <a:cs typeface="+mn-cs"/>
              </a:rPr>
              <a:t>Also countries like Vietnam and Cuba that were once inaccessible to U.S travelers are experiencing explosive tourism growth.</a:t>
            </a:r>
            <a:endParaRPr kumimoji="0" lang="en-US" altLang="en-US" sz="1800" b="0" i="0" u="none" strike="noStrike" kern="1200" cap="none" spc="0" normalizeH="0" baseline="0" noProof="0" dirty="0">
              <a:ln>
                <a:noFill/>
              </a:ln>
              <a:solidFill>
                <a:schemeClr val="tx1"/>
              </a:solidFill>
              <a:effectLst>
                <a:outerShdw blurRad="38100" dist="38100" dir="2700000" algn="tl">
                  <a:srgbClr val="C0C0C0"/>
                </a:outerShdw>
              </a:effectLst>
              <a:uLnTx/>
              <a:uFillTx/>
              <a:latin typeface="Georgia" panose="02040502050405020303" pitchFamily="18" charset="0"/>
              <a:ea typeface="+mn-ea"/>
              <a:cs typeface="+mn-c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2770"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The Modern Era:</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j-lt"/>
                <a:ea typeface="+mn-ea"/>
                <a:cs typeface="+mn-cs"/>
              </a:rPr>
              <a:t>The future looks great and not too rosy for tourism at the same time.</a:t>
            </a:r>
            <a:endParaRPr kumimoji="0" lang="en-US" altLang="en-US" sz="2650" b="0"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outerShdw blurRad="38100" dist="38100" dir="2700000" algn="tl">
                    <a:srgbClr val="C0C0C0"/>
                  </a:outerShdw>
                </a:effectLst>
                <a:uLnTx/>
                <a:uFillTx/>
                <a:latin typeface="+mj-lt"/>
                <a:ea typeface="+mn-ea"/>
                <a:cs typeface="+mn-cs"/>
              </a:rPr>
              <a:t>Looks great because of great prospects and opportunity for expansion e.g. Travelodge, </a:t>
            </a:r>
            <a:r>
              <a:rPr kumimoji="0" lang="en-GB" sz="3200" b="1" i="0" u="none" strike="noStrike" kern="1200" cap="none" spc="0" normalizeH="0" baseline="0" noProof="0" dirty="0">
                <a:ln>
                  <a:noFill/>
                </a:ln>
                <a:solidFill>
                  <a:schemeClr val="tx1"/>
                </a:solidFill>
                <a:effectLst/>
                <a:uLnTx/>
                <a:uFillTx/>
                <a:latin typeface="+mn-lt"/>
                <a:ea typeface="+mn-ea"/>
                <a:cs typeface="+mn-cs"/>
              </a:rPr>
              <a:t>   </a:t>
            </a:r>
            <a:endParaRPr kumimoji="0" lang="en-GB" sz="3200" b="1"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Ø"/>
              <a:defRPr/>
            </a:pPr>
            <a:r>
              <a:rPr kumimoji="0" lang="en-GB" sz="2000" b="1" i="0" u="none" strike="noStrike" kern="1200" cap="none" spc="0" normalizeH="0" baseline="0" noProof="0" dirty="0">
                <a:ln>
                  <a:noFill/>
                </a:ln>
                <a:solidFill>
                  <a:schemeClr val="tx1"/>
                </a:solidFill>
                <a:effectLst/>
                <a:uLnTx/>
                <a:uFillTx/>
                <a:latin typeface="+mn-lt"/>
                <a:ea typeface="+mn-ea"/>
                <a:cs typeface="+mn-cs"/>
              </a:rPr>
              <a:t>     </a:t>
            </a:r>
            <a:r>
              <a:rPr kumimoji="0" lang="en-GB" sz="2000" b="0" i="0" u="none" strike="noStrike" kern="1200" cap="none" spc="0" normalizeH="0" baseline="0" noProof="0" dirty="0">
                <a:ln>
                  <a:noFill/>
                </a:ln>
                <a:solidFill>
                  <a:schemeClr val="tx1"/>
                </a:solidFill>
                <a:effectLst/>
                <a:uLnTx/>
                <a:uFillTx/>
                <a:latin typeface="+mn-lt"/>
                <a:ea typeface="+mn-ea"/>
                <a:cs typeface="+mn-cs"/>
              </a:rPr>
              <a:t>Travelodge announces a £100 million expansion plan</a:t>
            </a:r>
            <a:endParaRPr kumimoji="0" lang="en-GB" sz="20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Ø"/>
              <a:defRPr/>
            </a:pPr>
            <a:r>
              <a:rPr kumimoji="0" lang="en-GB" sz="2000" b="0" i="0" u="none" strike="noStrike" kern="1200" cap="none" spc="0" normalizeH="0" baseline="0" noProof="0" dirty="0">
                <a:ln>
                  <a:noFill/>
                </a:ln>
                <a:solidFill>
                  <a:schemeClr val="tx1"/>
                </a:solidFill>
                <a:effectLst/>
                <a:uLnTx/>
                <a:uFillTx/>
                <a:latin typeface="+mn-lt"/>
                <a:ea typeface="+mn-ea"/>
                <a:cs typeface="+mn-cs"/>
              </a:rPr>
              <a:t>     targeting UK’s largest Conference &amp; Event Centre locations.</a:t>
            </a:r>
            <a:endParaRPr kumimoji="0" lang="en-GB" sz="20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Ø"/>
              <a:defRPr/>
            </a:pPr>
            <a:r>
              <a:rPr kumimoji="0" lang="en-GB" sz="2000" b="0" i="0" u="none" strike="noStrike" kern="1200" cap="none" spc="0" normalizeH="0" baseline="0" noProof="0" dirty="0">
                <a:ln>
                  <a:noFill/>
                </a:ln>
                <a:solidFill>
                  <a:schemeClr val="tx1"/>
                </a:solidFill>
                <a:effectLst/>
                <a:uLnTx/>
                <a:uFillTx/>
                <a:latin typeface="+mn-lt"/>
                <a:ea typeface="+mn-ea"/>
                <a:cs typeface="+mn-cs"/>
              </a:rPr>
              <a:t>     Travelodge plans 100 new hotels by 2024</a:t>
            </a:r>
            <a:endParaRPr kumimoji="0" lang="en-GB" sz="20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Wingdings" panose="05000000000000000000" pitchFamily="2" charset="2"/>
              <a:buChar char="Ø"/>
              <a:defRPr/>
            </a:pPr>
            <a:r>
              <a:rPr kumimoji="0" lang="en-GB" sz="2000" b="0" i="0" u="none" strike="noStrike" kern="1200" cap="none" spc="0" normalizeH="0" baseline="0" noProof="0" dirty="0">
                <a:ln>
                  <a:noFill/>
                </a:ln>
                <a:solidFill>
                  <a:schemeClr val="tx1"/>
                </a:solidFill>
                <a:effectLst/>
                <a:uLnTx/>
                <a:uFillTx/>
                <a:latin typeface="+mn-lt"/>
                <a:ea typeface="+mn-ea"/>
                <a:cs typeface="+mn-cs"/>
              </a:rPr>
              <a:t>     In 2018, the budget hotel sector accounted for 69 per cent of</a:t>
            </a:r>
            <a:endParaRPr kumimoji="0" lang="en-GB" sz="20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Wingdings" panose="05000000000000000000" pitchFamily="2" charset="2"/>
              <a:buChar char="Ø"/>
              <a:defRPr/>
            </a:pPr>
            <a:r>
              <a:rPr kumimoji="0" lang="en-GB" sz="2000" b="0" i="0" u="none" strike="noStrike" kern="1200" cap="none" spc="0" normalizeH="0" baseline="0" noProof="0" dirty="0">
                <a:ln>
                  <a:noFill/>
                </a:ln>
                <a:solidFill>
                  <a:schemeClr val="tx1"/>
                </a:solidFill>
                <a:effectLst/>
                <a:uLnTx/>
                <a:uFillTx/>
                <a:latin typeface="+mn-lt"/>
                <a:ea typeface="+mn-ea"/>
                <a:cs typeface="+mn-cs"/>
              </a:rPr>
              <a:t>     new-build hotel stock and 65 per cent of all hotel extensions</a:t>
            </a:r>
            <a:endParaRPr kumimoji="0" lang="en-GB" sz="20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Wingdings" panose="05000000000000000000" pitchFamily="2" charset="2"/>
              <a:buChar char="Ø"/>
              <a:defRPr/>
            </a:pPr>
            <a:r>
              <a:rPr kumimoji="0" lang="en-GB" sz="2000" b="0" i="0" u="none" strike="noStrike" kern="1200" cap="none" spc="0" normalizeH="0" baseline="0" noProof="0" dirty="0">
                <a:ln>
                  <a:noFill/>
                </a:ln>
                <a:solidFill>
                  <a:schemeClr val="tx1"/>
                </a:solidFill>
                <a:effectLst/>
                <a:uLnTx/>
                <a:uFillTx/>
                <a:latin typeface="+mn-lt"/>
                <a:ea typeface="+mn-ea"/>
                <a:cs typeface="+mn-cs"/>
              </a:rPr>
              <a:t>     in the UK, according to research by Knight Frank. Travelodge</a:t>
            </a:r>
            <a:endParaRPr kumimoji="0" lang="en-GB" sz="20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Wingdings" panose="05000000000000000000" pitchFamily="2" charset="2"/>
              <a:buChar char="Ø"/>
              <a:defRPr/>
            </a:pPr>
            <a:r>
              <a:rPr kumimoji="0" lang="en-GB" sz="2000" b="0" i="0" u="none" strike="noStrike" kern="1200" cap="none" spc="0" normalizeH="0" baseline="0" noProof="0" dirty="0">
                <a:ln>
                  <a:noFill/>
                </a:ln>
                <a:solidFill>
                  <a:schemeClr val="tx1"/>
                </a:solidFill>
                <a:effectLst/>
                <a:uLnTx/>
                <a:uFillTx/>
                <a:latin typeface="+mn-lt"/>
                <a:ea typeface="+mn-ea"/>
                <a:cs typeface="+mn-cs"/>
              </a:rPr>
              <a:t>     estimates that its new openings will create about 3,000 jobs.</a:t>
            </a:r>
            <a:endParaRPr kumimoji="0" lang="en-GB" sz="20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3794"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The Modern Era:</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outerShdw blurRad="38100" dist="38100" dir="2700000" algn="tl">
                    <a:srgbClr val="C0C0C0"/>
                  </a:outerShdw>
                </a:effectLst>
                <a:uLnTx/>
                <a:uFillTx/>
                <a:latin typeface="+mj-lt"/>
                <a:ea typeface="+mn-ea"/>
                <a:cs typeface="+mn-cs"/>
              </a:rPr>
              <a:t>Looks </a:t>
            </a:r>
            <a:r>
              <a:rPr kumimoji="0" lang="en-US" altLang="en-US" sz="2650" b="0" i="0" u="none" strike="noStrike" kern="1200" cap="none" spc="0" normalizeH="0" baseline="0" noProof="0" dirty="0">
                <a:ln>
                  <a:noFill/>
                </a:ln>
                <a:solidFill>
                  <a:schemeClr val="tx1"/>
                </a:solidFill>
                <a:effectLst/>
                <a:uLnTx/>
                <a:uFillTx/>
                <a:latin typeface="+mn-lt"/>
                <a:ea typeface="+mn-ea"/>
                <a:cs typeface="+mn-cs"/>
              </a:rPr>
              <a:t>not too rosy because of  terrorism, political and economic instability, and health scares (e.g. Ebola)</a:t>
            </a:r>
            <a:endParaRPr kumimoji="0" lang="en-US" altLang="en-US" sz="265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altLang="en-US" sz="2650" b="0" i="0" u="none" strike="noStrike" kern="1200" cap="none" spc="0" normalizeH="0" baseline="0" noProof="0" dirty="0">
                <a:ln>
                  <a:noFill/>
                </a:ln>
                <a:solidFill>
                  <a:schemeClr val="tx1"/>
                </a:solidFill>
                <a:effectLst/>
                <a:uLnTx/>
                <a:uFillTx/>
                <a:latin typeface="+mn-lt"/>
                <a:ea typeface="+mn-ea"/>
                <a:cs typeface="+mn-cs"/>
              </a:rPr>
              <a:t>More time are being spent at the airport for security checks.</a:t>
            </a:r>
            <a:endParaRPr kumimoji="0" lang="en-US" altLang="en-US" sz="265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sz="2650" b="0" i="0" u="none" strike="noStrike" kern="1200" cap="none" spc="0" normalizeH="0" baseline="0" noProof="0" dirty="0">
                <a:ln>
                  <a:noFill/>
                </a:ln>
                <a:solidFill>
                  <a:schemeClr val="tx1"/>
                </a:solidFill>
                <a:effectLst/>
                <a:uLnTx/>
                <a:uFillTx/>
                <a:latin typeface="+mn-lt"/>
                <a:ea typeface="+mn-ea"/>
                <a:cs typeface="+mn-cs"/>
              </a:rPr>
              <a:t>These factors are discouraging travelers.</a:t>
            </a:r>
            <a:endParaRPr kumimoji="0" lang="en-US" sz="265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Wingdings" panose="05000000000000000000" pitchFamily="2" charset="2"/>
              <a:buChar char="§"/>
              <a:defRPr/>
            </a:pPr>
            <a:r>
              <a:rPr kumimoji="0" lang="en-US" sz="2650" b="0" i="0" u="none" strike="noStrike" kern="1200" cap="none" spc="0" normalizeH="0" baseline="0" noProof="0" dirty="0">
                <a:ln>
                  <a:noFill/>
                </a:ln>
                <a:solidFill>
                  <a:schemeClr val="tx1"/>
                </a:solidFill>
                <a:effectLst/>
                <a:uLnTx/>
                <a:uFillTx/>
                <a:latin typeface="+mn-lt"/>
                <a:ea typeface="+mn-ea"/>
                <a:cs typeface="+mn-cs"/>
              </a:rPr>
              <a:t>However, some are ready to take the risk!</a:t>
            </a: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4818"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0" y="908050"/>
            <a:ext cx="8686800"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Tourism </a:t>
            </a:r>
            <a:r>
              <a:rPr kumimoji="0" lang="en-US" altLang="en-US" sz="2800" b="1" i="0" u="none" strike="noStrike" kern="1200" cap="none" spc="0" normalizeH="0" baseline="0" noProof="0" dirty="0" err="1">
                <a:ln>
                  <a:noFill/>
                </a:ln>
                <a:solidFill>
                  <a:schemeClr val="tx1"/>
                </a:solidFill>
                <a:effectLst/>
                <a:uLnTx/>
                <a:uFillTx/>
                <a:latin typeface="+mj-lt"/>
                <a:ea typeface="+mn-ea"/>
                <a:cs typeface="+mn-cs"/>
              </a:rPr>
              <a:t>Devt</a:t>
            </a:r>
            <a:r>
              <a:rPr kumimoji="0" lang="en-US" altLang="en-US" sz="2800" b="1" i="0" u="none" strike="noStrike" kern="1200" cap="none" spc="0" normalizeH="0" baseline="0" noProof="0" dirty="0">
                <a:ln>
                  <a:noFill/>
                </a:ln>
                <a:solidFill>
                  <a:schemeClr val="tx1"/>
                </a:solidFill>
                <a:effectLst/>
                <a:uLnTx/>
                <a:uFillTx/>
                <a:latin typeface="+mj-lt"/>
                <a:ea typeface="+mn-ea"/>
                <a:cs typeface="+mn-cs"/>
              </a:rPr>
              <a:t>. Important Milestones with Dates:</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p:txBody>
      </p:sp>
      <p:graphicFrame>
        <p:nvGraphicFramePr>
          <p:cNvPr id="2" name="Table 1"/>
          <p:cNvGraphicFramePr>
            <a:graphicFrameLocks noGrp="1"/>
          </p:cNvGraphicFramePr>
          <p:nvPr/>
        </p:nvGraphicFramePr>
        <p:xfrm>
          <a:off x="179388" y="1397000"/>
          <a:ext cx="8785225" cy="4481513"/>
        </p:xfrm>
        <a:graphic>
          <a:graphicData uri="http://schemas.openxmlformats.org/drawingml/2006/table">
            <a:tbl>
              <a:tblPr firstRow="1" bandRow="1">
                <a:tableStyleId>{5C22544A-7EE6-4342-B048-85BDC9FD1C3A}</a:tableStyleId>
              </a:tblPr>
              <a:tblGrid>
                <a:gridCol w="3043587"/>
                <a:gridCol w="5741638"/>
              </a:tblGrid>
              <a:tr h="701023">
                <a:tc>
                  <a:txBody>
                    <a:bodyPr/>
                    <a:lstStyle/>
                    <a:p>
                      <a:endParaRPr lang="en-GB" sz="1800" dirty="0"/>
                    </a:p>
                    <a:p>
                      <a:r>
                        <a:rPr lang="en-GB" sz="2200" b="1" dirty="0">
                          <a:solidFill>
                            <a:schemeClr val="tx1"/>
                          </a:solidFill>
                        </a:rPr>
                        <a:t>Date </a:t>
                      </a:r>
                      <a:endParaRPr lang="en-GB" sz="2200" b="1" dirty="0">
                        <a:solidFill>
                          <a:schemeClr val="tx1"/>
                        </a:solidFill>
                      </a:endParaRPr>
                    </a:p>
                  </a:txBody>
                  <a:tcPr marL="91445" marR="91445" marT="45712" marB="45712"/>
                </a:tc>
                <a:tc>
                  <a:txBody>
                    <a:bodyPr/>
                    <a:lstStyle/>
                    <a:p>
                      <a:endParaRPr lang="en-GB" sz="1800" dirty="0"/>
                    </a:p>
                    <a:p>
                      <a:r>
                        <a:rPr lang="en-GB" sz="2200" b="1" dirty="0">
                          <a:solidFill>
                            <a:schemeClr val="tx1"/>
                          </a:solidFill>
                        </a:rPr>
                        <a:t>Milestones in the Tourism Development</a:t>
                      </a:r>
                      <a:endParaRPr lang="en-GB" sz="2200" b="1" dirty="0">
                        <a:solidFill>
                          <a:schemeClr val="tx1"/>
                        </a:solidFill>
                      </a:endParaRPr>
                    </a:p>
                  </a:txBody>
                  <a:tcPr marL="91445" marR="91445" marT="45712" marB="45712"/>
                </a:tc>
              </a:tr>
              <a:tr h="914383">
                <a:tc>
                  <a:txBody>
                    <a:bodyPr/>
                    <a:lstStyle/>
                    <a:p>
                      <a:endParaRPr lang="en-GB" sz="1800" dirty="0"/>
                    </a:p>
                    <a:p>
                      <a:r>
                        <a:rPr lang="en-GB" sz="1800" dirty="0"/>
                        <a:t>1841</a:t>
                      </a:r>
                      <a:endParaRPr lang="en-GB" sz="1800" dirty="0"/>
                    </a:p>
                    <a:p>
                      <a:r>
                        <a:rPr lang="en-GB" sz="1800" dirty="0" smtClean="0"/>
                        <a:t>September, 2019 </a:t>
                      </a:r>
                      <a:endParaRPr lang="en-GB" sz="1800" dirty="0"/>
                    </a:p>
                  </a:txBody>
                  <a:tcPr marL="91445" marR="91445" marT="45712" marB="45712"/>
                </a:tc>
                <a:tc>
                  <a:txBody>
                    <a:bodyPr/>
                    <a:lstStyle/>
                    <a:p>
                      <a:endParaRPr lang="en-GB" sz="1800" dirty="0"/>
                    </a:p>
                    <a:p>
                      <a:r>
                        <a:rPr lang="en-GB" sz="1800" dirty="0"/>
                        <a:t>Thomas Cook organizes first group tour in </a:t>
                      </a:r>
                      <a:r>
                        <a:rPr lang="en-GB" sz="1800" dirty="0" smtClean="0"/>
                        <a:t>England</a:t>
                      </a:r>
                      <a:endParaRPr lang="en-GB" sz="1800" dirty="0" smtClean="0"/>
                    </a:p>
                    <a:p>
                      <a:r>
                        <a:rPr lang="en-GB" sz="1800" dirty="0" smtClean="0"/>
                        <a:t>Thomas Cook went into administration.</a:t>
                      </a:r>
                      <a:endParaRPr lang="en-GB" sz="1800" dirty="0"/>
                    </a:p>
                  </a:txBody>
                  <a:tcPr marL="91445" marR="91445" marT="45712" marB="45712"/>
                </a:tc>
              </a:tr>
              <a:tr h="914383">
                <a:tc>
                  <a:txBody>
                    <a:bodyPr/>
                    <a:lstStyle/>
                    <a:p>
                      <a:endParaRPr lang="en-GB" sz="1800" dirty="0"/>
                    </a:p>
                    <a:p>
                      <a:r>
                        <a:rPr lang="en-GB" sz="1800" dirty="0"/>
                        <a:t>1903</a:t>
                      </a:r>
                      <a:endParaRPr lang="en-GB" sz="1800" dirty="0"/>
                    </a:p>
                  </a:txBody>
                  <a:tcPr marL="91445" marR="91445" marT="45712" marB="45712"/>
                </a:tc>
                <a:tc>
                  <a:txBody>
                    <a:bodyPr/>
                    <a:lstStyle/>
                    <a:p>
                      <a:endParaRPr lang="en-GB" sz="1800" dirty="0"/>
                    </a:p>
                    <a:p>
                      <a:r>
                        <a:rPr lang="en-GB" sz="1800" dirty="0"/>
                        <a:t>Wright Brothers usher in era of flight with their first successful aircraft flight</a:t>
                      </a:r>
                      <a:endParaRPr lang="en-GB" sz="1800" dirty="0"/>
                    </a:p>
                  </a:txBody>
                  <a:tcPr marL="91445" marR="91445" marT="45712" marB="45712"/>
                </a:tc>
              </a:tr>
              <a:tr h="650575">
                <a:tc>
                  <a:txBody>
                    <a:bodyPr/>
                    <a:lstStyle/>
                    <a:p>
                      <a:endParaRPr lang="en-GB" sz="1800" dirty="0"/>
                    </a:p>
                    <a:p>
                      <a:r>
                        <a:rPr lang="en-GB" sz="1800" dirty="0"/>
                        <a:t>1913</a:t>
                      </a:r>
                      <a:endParaRPr lang="en-GB" sz="1800" dirty="0"/>
                    </a:p>
                  </a:txBody>
                  <a:tcPr marL="91445" marR="91445" marT="45712" marB="45712"/>
                </a:tc>
                <a:tc>
                  <a:txBody>
                    <a:bodyPr/>
                    <a:lstStyle/>
                    <a:p>
                      <a:r>
                        <a:rPr lang="en-GB" sz="1800" dirty="0"/>
                        <a:t>Westinghouse Corporation institutes paid vacations for its workers.</a:t>
                      </a:r>
                      <a:endParaRPr lang="en-GB" sz="1800" dirty="0"/>
                    </a:p>
                  </a:txBody>
                  <a:tcPr marL="91445" marR="91445" marT="45712" marB="45712"/>
                </a:tc>
              </a:tr>
              <a:tr h="650575">
                <a:tc>
                  <a:txBody>
                    <a:bodyPr/>
                    <a:lstStyle/>
                    <a:p>
                      <a:endParaRPr lang="en-GB" sz="1800" dirty="0"/>
                    </a:p>
                    <a:p>
                      <a:r>
                        <a:rPr lang="en-GB" sz="1800" dirty="0"/>
                        <a:t>1914</a:t>
                      </a:r>
                      <a:endParaRPr lang="en-GB" sz="1800" dirty="0"/>
                    </a:p>
                  </a:txBody>
                  <a:tcPr marL="91445" marR="91445" marT="45712" marB="45712"/>
                </a:tc>
                <a:tc>
                  <a:txBody>
                    <a:bodyPr/>
                    <a:lstStyle/>
                    <a:p>
                      <a:endParaRPr lang="en-GB" sz="1800" dirty="0"/>
                    </a:p>
                    <a:p>
                      <a:r>
                        <a:rPr lang="en-GB" sz="1800" dirty="0"/>
                        <a:t>Henry Ford begins mass production of the Model T.</a:t>
                      </a:r>
                      <a:endParaRPr lang="en-GB" sz="1800" dirty="0"/>
                    </a:p>
                  </a:txBody>
                  <a:tcPr marL="91445" marR="91445" marT="45712" marB="45712"/>
                </a:tc>
              </a:tr>
              <a:tr h="650575">
                <a:tc>
                  <a:txBody>
                    <a:bodyPr/>
                    <a:lstStyle/>
                    <a:p>
                      <a:endParaRPr lang="en-GB" sz="1800" dirty="0"/>
                    </a:p>
                    <a:p>
                      <a:r>
                        <a:rPr lang="en-GB" sz="1800" dirty="0"/>
                        <a:t>1919</a:t>
                      </a:r>
                      <a:endParaRPr lang="en-GB" sz="1800" dirty="0"/>
                    </a:p>
                  </a:txBody>
                  <a:tcPr marL="91445" marR="91445" marT="45712" marB="45712"/>
                </a:tc>
                <a:tc>
                  <a:txBody>
                    <a:bodyPr/>
                    <a:lstStyle/>
                    <a:p>
                      <a:r>
                        <a:rPr lang="en-GB" sz="1800" dirty="0"/>
                        <a:t>First scheduled airline passenger flight debuts between London and Paris.</a:t>
                      </a:r>
                      <a:endParaRPr lang="en-GB" sz="1800" dirty="0"/>
                    </a:p>
                  </a:txBody>
                  <a:tcPr marL="91445" marR="91445" marT="45712" marB="45712"/>
                </a:tc>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5842"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Tourism </a:t>
            </a:r>
            <a:r>
              <a:rPr kumimoji="0" lang="en-US" altLang="en-US" sz="2800" b="1" i="0" u="none" strike="noStrike" kern="1200" cap="none" spc="0" normalizeH="0" baseline="0" noProof="0" dirty="0" err="1">
                <a:ln>
                  <a:noFill/>
                </a:ln>
                <a:solidFill>
                  <a:schemeClr val="tx1"/>
                </a:solidFill>
                <a:effectLst/>
                <a:uLnTx/>
                <a:uFillTx/>
                <a:latin typeface="+mj-lt"/>
                <a:ea typeface="+mn-ea"/>
                <a:cs typeface="+mn-cs"/>
              </a:rPr>
              <a:t>Devt</a:t>
            </a:r>
            <a:r>
              <a:rPr kumimoji="0" lang="en-US" altLang="en-US" sz="2800" b="1" i="0" u="none" strike="noStrike" kern="1200" cap="none" spc="0" normalizeH="0" baseline="0" noProof="0" dirty="0">
                <a:ln>
                  <a:noFill/>
                </a:ln>
                <a:solidFill>
                  <a:schemeClr val="tx1"/>
                </a:solidFill>
                <a:effectLst/>
                <a:uLnTx/>
                <a:uFillTx/>
                <a:latin typeface="+mj-lt"/>
                <a:ea typeface="+mn-ea"/>
                <a:cs typeface="+mn-cs"/>
              </a:rPr>
              <a:t>. Important Milestones with Dates:</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p:txBody>
      </p:sp>
      <p:graphicFrame>
        <p:nvGraphicFramePr>
          <p:cNvPr id="2" name="Table 1"/>
          <p:cNvGraphicFramePr>
            <a:graphicFrameLocks noGrp="1"/>
          </p:cNvGraphicFramePr>
          <p:nvPr/>
        </p:nvGraphicFramePr>
        <p:xfrm>
          <a:off x="179388" y="1397000"/>
          <a:ext cx="8964613" cy="4217988"/>
        </p:xfrm>
        <a:graphic>
          <a:graphicData uri="http://schemas.openxmlformats.org/drawingml/2006/table">
            <a:tbl>
              <a:tblPr firstRow="1" bandRow="1">
                <a:tableStyleId>{5C22544A-7EE6-4342-B048-85BDC9FD1C3A}</a:tableStyleId>
              </a:tblPr>
              <a:tblGrid>
                <a:gridCol w="2999664"/>
                <a:gridCol w="5964948"/>
              </a:tblGrid>
              <a:tr h="701033">
                <a:tc>
                  <a:txBody>
                    <a:bodyPr/>
                    <a:lstStyle/>
                    <a:p>
                      <a:endParaRPr lang="en-GB" sz="1800" dirty="0"/>
                    </a:p>
                    <a:p>
                      <a:r>
                        <a:rPr lang="en-GB" sz="2200" b="1" dirty="0">
                          <a:solidFill>
                            <a:schemeClr val="tx1"/>
                          </a:solidFill>
                        </a:rPr>
                        <a:t>Date </a:t>
                      </a:r>
                      <a:endParaRPr lang="en-GB" sz="2200" b="1" dirty="0">
                        <a:solidFill>
                          <a:schemeClr val="tx1"/>
                        </a:solidFill>
                      </a:endParaRPr>
                    </a:p>
                  </a:txBody>
                  <a:tcPr marL="91443" marR="91443" marT="45717" marB="45717"/>
                </a:tc>
                <a:tc>
                  <a:txBody>
                    <a:bodyPr/>
                    <a:lstStyle/>
                    <a:p>
                      <a:endParaRPr lang="en-GB" sz="1800" dirty="0"/>
                    </a:p>
                    <a:p>
                      <a:r>
                        <a:rPr lang="en-GB" sz="2200" b="1" dirty="0">
                          <a:solidFill>
                            <a:schemeClr val="tx1"/>
                          </a:solidFill>
                        </a:rPr>
                        <a:t>Milestones in the Tourism Development</a:t>
                      </a:r>
                      <a:endParaRPr lang="en-GB" sz="2200" b="1" dirty="0">
                        <a:solidFill>
                          <a:schemeClr val="tx1"/>
                        </a:solidFill>
                      </a:endParaRPr>
                    </a:p>
                  </a:txBody>
                  <a:tcPr marL="91443" marR="91443" marT="45717" marB="45717"/>
                </a:tc>
              </a:tr>
              <a:tr h="914393">
                <a:tc>
                  <a:txBody>
                    <a:bodyPr/>
                    <a:lstStyle/>
                    <a:p>
                      <a:endParaRPr lang="en-GB" sz="1800" dirty="0"/>
                    </a:p>
                    <a:p>
                      <a:r>
                        <a:rPr lang="en-GB" sz="1800" dirty="0"/>
                        <a:t>1945</a:t>
                      </a:r>
                      <a:endParaRPr lang="en-GB" sz="1800" dirty="0"/>
                    </a:p>
                  </a:txBody>
                  <a:tcPr marL="91443" marR="91443" marT="45717" marB="45717"/>
                </a:tc>
                <a:tc>
                  <a:txBody>
                    <a:bodyPr/>
                    <a:lstStyle/>
                    <a:p>
                      <a:r>
                        <a:rPr lang="en-GB" sz="1800" dirty="0"/>
                        <a:t>World War II ends and ushers in new era of prosperity, resulting in millions of people with the time, money, and interest to travel for pleasure and business.</a:t>
                      </a:r>
                      <a:endParaRPr lang="en-GB" sz="1800" dirty="0"/>
                    </a:p>
                  </a:txBody>
                  <a:tcPr marL="91443" marR="91443" marT="45717" marB="45717"/>
                </a:tc>
              </a:tr>
              <a:tr h="650640">
                <a:tc>
                  <a:txBody>
                    <a:bodyPr/>
                    <a:lstStyle/>
                    <a:p>
                      <a:endParaRPr lang="en-GB" sz="1800" dirty="0"/>
                    </a:p>
                    <a:p>
                      <a:r>
                        <a:rPr lang="en-GB" sz="1800" dirty="0"/>
                        <a:t>1950</a:t>
                      </a:r>
                      <a:endParaRPr lang="en-GB" sz="1800" dirty="0"/>
                    </a:p>
                  </a:txBody>
                  <a:tcPr marL="91443" marR="91443" marT="45717" marB="45717"/>
                </a:tc>
                <a:tc>
                  <a:txBody>
                    <a:bodyPr/>
                    <a:lstStyle/>
                    <a:p>
                      <a:endParaRPr lang="en-GB" sz="1800" dirty="0"/>
                    </a:p>
                    <a:p>
                      <a:r>
                        <a:rPr lang="en-GB" sz="1800" dirty="0"/>
                        <a:t>Diners Club introduces the first credit card.</a:t>
                      </a:r>
                      <a:endParaRPr lang="en-GB" sz="1800" dirty="0"/>
                    </a:p>
                  </a:txBody>
                  <a:tcPr marL="91443" marR="91443" marT="45717" marB="45717"/>
                </a:tc>
              </a:tr>
              <a:tr h="650640">
                <a:tc>
                  <a:txBody>
                    <a:bodyPr/>
                    <a:lstStyle/>
                    <a:p>
                      <a:endParaRPr lang="en-GB" sz="1800" dirty="0"/>
                    </a:p>
                    <a:p>
                      <a:r>
                        <a:rPr lang="en-GB" sz="1800" dirty="0"/>
                        <a:t>1952</a:t>
                      </a:r>
                      <a:endParaRPr lang="en-GB" sz="1800" dirty="0"/>
                    </a:p>
                  </a:txBody>
                  <a:tcPr marL="91443" marR="91443" marT="45717" marB="45717"/>
                </a:tc>
                <a:tc>
                  <a:txBody>
                    <a:bodyPr/>
                    <a:lstStyle/>
                    <a:p>
                      <a:r>
                        <a:rPr lang="en-GB" sz="1800" dirty="0"/>
                        <a:t>Jet passenger service is inaugurated between London and Johannesburg, South Africa.</a:t>
                      </a:r>
                      <a:endParaRPr lang="en-GB" sz="1800" dirty="0"/>
                    </a:p>
                  </a:txBody>
                  <a:tcPr marL="91443" marR="91443" marT="45717" marB="45717"/>
                </a:tc>
              </a:tr>
              <a:tr h="650640">
                <a:tc>
                  <a:txBody>
                    <a:bodyPr/>
                    <a:lstStyle/>
                    <a:p>
                      <a:endParaRPr lang="en-GB" sz="1800" dirty="0"/>
                    </a:p>
                    <a:p>
                      <a:r>
                        <a:rPr lang="en-GB" sz="1800" dirty="0"/>
                        <a:t>1950s</a:t>
                      </a:r>
                      <a:endParaRPr lang="en-GB" sz="1800" dirty="0"/>
                    </a:p>
                  </a:txBody>
                  <a:tcPr marL="91443" marR="91443" marT="45717" marB="45717"/>
                </a:tc>
                <a:tc>
                  <a:txBody>
                    <a:bodyPr/>
                    <a:lstStyle/>
                    <a:p>
                      <a:r>
                        <a:rPr lang="en-GB" sz="1800" dirty="0"/>
                        <a:t>Rapid expansion of hotel and motel chains in the United States via franchise agreements.</a:t>
                      </a:r>
                      <a:endParaRPr lang="en-GB" sz="1800" dirty="0"/>
                    </a:p>
                  </a:txBody>
                  <a:tcPr marL="91443" marR="91443" marT="45717" marB="45717"/>
                </a:tc>
              </a:tr>
              <a:tr h="650640">
                <a:tc>
                  <a:txBody>
                    <a:bodyPr/>
                    <a:lstStyle/>
                    <a:p>
                      <a:endParaRPr lang="en-GB" sz="1800" dirty="0"/>
                    </a:p>
                    <a:p>
                      <a:r>
                        <a:rPr lang="en-GB" sz="1800" dirty="0"/>
                        <a:t>1978</a:t>
                      </a:r>
                      <a:endParaRPr lang="en-GB" sz="1800" dirty="0"/>
                    </a:p>
                  </a:txBody>
                  <a:tcPr marL="91443" marR="91443" marT="45717" marB="45717"/>
                </a:tc>
                <a:tc>
                  <a:txBody>
                    <a:bodyPr/>
                    <a:lstStyle/>
                    <a:p>
                      <a:r>
                        <a:rPr lang="en-GB" sz="1800" dirty="0"/>
                        <a:t>Competition on routes and fares begins with signing of Airline Deregulation Act.</a:t>
                      </a:r>
                      <a:endParaRPr lang="en-GB" sz="1800" dirty="0"/>
                    </a:p>
                  </a:txBody>
                  <a:tcPr marL="91443" marR="91443" marT="45717" marB="45717"/>
                </a:tc>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6866"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Tourism </a:t>
            </a:r>
            <a:r>
              <a:rPr kumimoji="0" lang="en-US" altLang="en-US" sz="2800" b="1" i="0" u="none" strike="noStrike" kern="1200" cap="none" spc="0" normalizeH="0" baseline="0" noProof="0" dirty="0" err="1">
                <a:ln>
                  <a:noFill/>
                </a:ln>
                <a:solidFill>
                  <a:schemeClr val="tx1"/>
                </a:solidFill>
                <a:effectLst/>
                <a:uLnTx/>
                <a:uFillTx/>
                <a:latin typeface="+mj-lt"/>
                <a:ea typeface="+mn-ea"/>
                <a:cs typeface="+mn-cs"/>
              </a:rPr>
              <a:t>Devt</a:t>
            </a:r>
            <a:r>
              <a:rPr kumimoji="0" lang="en-US" altLang="en-US" sz="2800" b="1" i="0" u="none" strike="noStrike" kern="1200" cap="none" spc="0" normalizeH="0" baseline="0" noProof="0" dirty="0">
                <a:ln>
                  <a:noFill/>
                </a:ln>
                <a:solidFill>
                  <a:schemeClr val="tx1"/>
                </a:solidFill>
                <a:effectLst/>
                <a:uLnTx/>
                <a:uFillTx/>
                <a:latin typeface="+mj-lt"/>
                <a:ea typeface="+mn-ea"/>
                <a:cs typeface="+mn-cs"/>
              </a:rPr>
              <a:t>. Important Milestones with Dates:</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p:txBody>
      </p:sp>
      <p:graphicFrame>
        <p:nvGraphicFramePr>
          <p:cNvPr id="2" name="Table 1"/>
          <p:cNvGraphicFramePr>
            <a:graphicFrameLocks noGrp="1"/>
          </p:cNvGraphicFramePr>
          <p:nvPr/>
        </p:nvGraphicFramePr>
        <p:xfrm>
          <a:off x="179388" y="1397000"/>
          <a:ext cx="8964613" cy="4756150"/>
        </p:xfrm>
        <a:graphic>
          <a:graphicData uri="http://schemas.openxmlformats.org/drawingml/2006/table">
            <a:tbl>
              <a:tblPr firstRow="1" bandRow="1">
                <a:tableStyleId>{5C22544A-7EE6-4342-B048-85BDC9FD1C3A}</a:tableStyleId>
              </a:tblPr>
              <a:tblGrid>
                <a:gridCol w="2999664"/>
                <a:gridCol w="5964948"/>
              </a:tblGrid>
              <a:tr h="701038">
                <a:tc>
                  <a:txBody>
                    <a:bodyPr/>
                    <a:lstStyle/>
                    <a:p>
                      <a:endParaRPr lang="en-GB" sz="1800" dirty="0"/>
                    </a:p>
                    <a:p>
                      <a:r>
                        <a:rPr lang="en-GB" sz="2200" b="1" dirty="0">
                          <a:solidFill>
                            <a:schemeClr val="tx1"/>
                          </a:solidFill>
                        </a:rPr>
                        <a:t>Date </a:t>
                      </a:r>
                      <a:endParaRPr lang="en-GB" sz="2200" b="1" dirty="0">
                        <a:solidFill>
                          <a:schemeClr val="tx1"/>
                        </a:solidFill>
                      </a:endParaRPr>
                    </a:p>
                  </a:txBody>
                  <a:tcPr marL="91443" marR="91443" marT="45719" marB="45719"/>
                </a:tc>
                <a:tc>
                  <a:txBody>
                    <a:bodyPr/>
                    <a:lstStyle/>
                    <a:p>
                      <a:endParaRPr lang="en-GB" sz="1800" dirty="0"/>
                    </a:p>
                    <a:p>
                      <a:r>
                        <a:rPr lang="en-GB" sz="2200" b="1" dirty="0">
                          <a:solidFill>
                            <a:schemeClr val="tx1"/>
                          </a:solidFill>
                        </a:rPr>
                        <a:t>Milestones in the Tourism Development</a:t>
                      </a:r>
                      <a:endParaRPr lang="en-GB" sz="2200" b="1" dirty="0">
                        <a:solidFill>
                          <a:schemeClr val="tx1"/>
                        </a:solidFill>
                      </a:endParaRPr>
                    </a:p>
                  </a:txBody>
                  <a:tcPr marL="91443" marR="91443" marT="45719" marB="45719"/>
                </a:tc>
              </a:tr>
              <a:tr h="650666">
                <a:tc>
                  <a:txBody>
                    <a:bodyPr/>
                    <a:lstStyle/>
                    <a:p>
                      <a:endParaRPr lang="en-GB" sz="1800" dirty="0"/>
                    </a:p>
                    <a:p>
                      <a:r>
                        <a:rPr lang="en-GB" sz="1800" dirty="0"/>
                        <a:t>1978</a:t>
                      </a:r>
                      <a:endParaRPr lang="en-GB" sz="1800" dirty="0"/>
                    </a:p>
                  </a:txBody>
                  <a:tcPr marL="91443" marR="91443" marT="45719" marB="45719"/>
                </a:tc>
                <a:tc>
                  <a:txBody>
                    <a:bodyPr/>
                    <a:lstStyle/>
                    <a:p>
                      <a:r>
                        <a:rPr lang="en-GB" sz="1800" dirty="0"/>
                        <a:t>American Airlines expands access to electronic reservation system, SABRE, to travel agencies.</a:t>
                      </a:r>
                      <a:endParaRPr lang="en-GB" sz="1800" dirty="0"/>
                    </a:p>
                  </a:txBody>
                  <a:tcPr marL="91443" marR="91443" marT="45719" marB="45719"/>
                </a:tc>
              </a:tr>
              <a:tr h="1188718">
                <a:tc>
                  <a:txBody>
                    <a:bodyPr/>
                    <a:lstStyle/>
                    <a:p>
                      <a:endParaRPr lang="en-GB" sz="1800" dirty="0"/>
                    </a:p>
                    <a:p>
                      <a:r>
                        <a:rPr lang="en-GB" sz="1800" dirty="0"/>
                        <a:t>1984</a:t>
                      </a:r>
                      <a:endParaRPr lang="en-GB" sz="1800" dirty="0"/>
                    </a:p>
                  </a:txBody>
                  <a:tcPr marL="91443" marR="91443" marT="45719" marB="45719"/>
                </a:tc>
                <a:tc>
                  <a:txBody>
                    <a:bodyPr/>
                    <a:lstStyle/>
                    <a:p>
                      <a:r>
                        <a:rPr lang="en-GB" sz="1800" dirty="0"/>
                        <a:t>The State Council of China approves the organization of tours to Hong Kong and Macao for mainland residents visiting relatives, which was the prelude to the outbound tourism of Chinese citizens.</a:t>
                      </a:r>
                      <a:endParaRPr lang="en-GB" sz="1800" dirty="0"/>
                    </a:p>
                  </a:txBody>
                  <a:tcPr marL="91443" marR="91443" marT="45719" marB="45719"/>
                </a:tc>
              </a:tr>
              <a:tr h="650666">
                <a:tc>
                  <a:txBody>
                    <a:bodyPr/>
                    <a:lstStyle/>
                    <a:p>
                      <a:endParaRPr lang="en-GB" sz="1800" dirty="0"/>
                    </a:p>
                    <a:p>
                      <a:r>
                        <a:rPr lang="en-GB" sz="1800" dirty="0"/>
                        <a:t>1996</a:t>
                      </a:r>
                      <a:endParaRPr lang="en-GB" sz="1800" dirty="0"/>
                    </a:p>
                  </a:txBody>
                  <a:tcPr marL="91443" marR="91443" marT="45719" marB="45719"/>
                </a:tc>
                <a:tc>
                  <a:txBody>
                    <a:bodyPr/>
                    <a:lstStyle/>
                    <a:p>
                      <a:endParaRPr lang="en-GB" sz="1800" dirty="0"/>
                    </a:p>
                    <a:p>
                      <a:r>
                        <a:rPr lang="en-GB" sz="1800" dirty="0"/>
                        <a:t>Expedia is founded as a division of Microsoft.</a:t>
                      </a:r>
                      <a:endParaRPr lang="en-GB" sz="1800" dirty="0"/>
                    </a:p>
                  </a:txBody>
                  <a:tcPr marL="91443" marR="91443" marT="45719" marB="45719"/>
                </a:tc>
              </a:tr>
              <a:tr h="650666">
                <a:tc>
                  <a:txBody>
                    <a:bodyPr/>
                    <a:lstStyle/>
                    <a:p>
                      <a:endParaRPr lang="en-GB" sz="1800" dirty="0"/>
                    </a:p>
                    <a:p>
                      <a:r>
                        <a:rPr lang="en-GB" sz="1800" dirty="0"/>
                        <a:t>2000</a:t>
                      </a:r>
                      <a:endParaRPr lang="en-GB" sz="1800" dirty="0"/>
                    </a:p>
                  </a:txBody>
                  <a:tcPr marL="91443" marR="91443" marT="45719" marB="45719"/>
                </a:tc>
                <a:tc>
                  <a:txBody>
                    <a:bodyPr/>
                    <a:lstStyle/>
                    <a:p>
                      <a:endParaRPr lang="en-GB" sz="1800" dirty="0"/>
                    </a:p>
                    <a:p>
                      <a:r>
                        <a:rPr lang="en-GB" sz="1800" dirty="0"/>
                        <a:t>TripAdvisor is founded.</a:t>
                      </a:r>
                      <a:endParaRPr lang="en-GB" sz="1800" dirty="0"/>
                    </a:p>
                  </a:txBody>
                  <a:tcPr marL="91443" marR="91443" marT="45719" marB="45719"/>
                </a:tc>
              </a:tr>
              <a:tr h="914398">
                <a:tc>
                  <a:txBody>
                    <a:bodyPr/>
                    <a:lstStyle/>
                    <a:p>
                      <a:endParaRPr lang="en-GB" sz="1800" dirty="0"/>
                    </a:p>
                    <a:p>
                      <a:r>
                        <a:rPr lang="en-GB" sz="1800" dirty="0"/>
                        <a:t>2001</a:t>
                      </a:r>
                      <a:endParaRPr lang="en-GB" sz="1800" dirty="0"/>
                    </a:p>
                  </a:txBody>
                  <a:tcPr marL="91443" marR="91443" marT="45719" marB="45719"/>
                </a:tc>
                <a:tc>
                  <a:txBody>
                    <a:bodyPr/>
                    <a:lstStyle/>
                    <a:p>
                      <a:r>
                        <a:rPr lang="en-GB" sz="1800" dirty="0"/>
                        <a:t>Dennis Tito launches the advent of space tourism as he pays $20 million for an eight-day vacation aboard the International Space Station.</a:t>
                      </a:r>
                      <a:endParaRPr lang="en-GB" sz="1800" dirty="0"/>
                    </a:p>
                  </a:txBody>
                  <a:tcPr marL="91443" marR="91443" marT="45719" marB="45719"/>
                </a:tc>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7890" name="Title 44033"/>
          <p:cNvSpPr>
            <a:spLocks noGrp="1"/>
          </p:cNvSpPr>
          <p:nvPr>
            <p:ph type="title"/>
          </p:nvPr>
        </p:nvSpPr>
        <p:spPr>
          <a:xfrm>
            <a:off x="457200" y="274638"/>
            <a:ext cx="8229600" cy="633412"/>
          </a:xfrm>
          <a:ln/>
        </p:spPr>
        <p:txBody>
          <a:bodyPr vert="horz" wrap="square" lIns="91440" tIns="45720" rIns="91440" bIns="45720" anchor="b"/>
          <a:p>
            <a:pPr eaLnBrk="1" hangingPunct="1"/>
            <a:r>
              <a:rPr lang="en-US" altLang="en-US" b="1" dirty="0"/>
              <a:t>Historical Development </a:t>
            </a:r>
            <a:endParaRPr lang="en-US" altLang="en-US" b="1" dirty="0"/>
          </a:p>
        </p:txBody>
      </p:sp>
      <p:sp>
        <p:nvSpPr>
          <p:cNvPr id="44035" name="Text Placeholder 44034"/>
          <p:cNvSpPr>
            <a:spLocks noGrp="1"/>
          </p:cNvSpPr>
          <p:nvPr>
            <p:ph idx="1"/>
          </p:nvPr>
        </p:nvSpPr>
        <p:spPr>
          <a:xfrm>
            <a:off x="179388" y="908050"/>
            <a:ext cx="8507413" cy="4681538"/>
          </a:xfrm>
        </p:spPr>
        <p:txBody>
          <a:bodyPr vert="horz" wrap="square" lIns="91440" tIns="45720" rIns="91440" bIns="45720" numCol="1" anchor="t" anchorCtr="0" compatLnSpc="1"/>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r>
              <a:rPr kumimoji="0" lang="en-US" altLang="en-US" sz="2800" b="1" i="0" u="none" strike="noStrike" kern="1200" cap="none" spc="0" normalizeH="0" baseline="0" noProof="0" dirty="0">
                <a:ln>
                  <a:noFill/>
                </a:ln>
                <a:solidFill>
                  <a:schemeClr val="tx1"/>
                </a:solidFill>
                <a:effectLst/>
                <a:uLnTx/>
                <a:uFillTx/>
                <a:latin typeface="+mj-lt"/>
                <a:ea typeface="+mn-ea"/>
                <a:cs typeface="+mn-cs"/>
              </a:rPr>
              <a:t>Tourism </a:t>
            </a:r>
            <a:r>
              <a:rPr kumimoji="0" lang="en-US" altLang="en-US" sz="2800" b="1" i="0" u="none" strike="noStrike" kern="1200" cap="none" spc="0" normalizeH="0" baseline="0" noProof="0" dirty="0" err="1">
                <a:ln>
                  <a:noFill/>
                </a:ln>
                <a:solidFill>
                  <a:schemeClr val="tx1"/>
                </a:solidFill>
                <a:effectLst/>
                <a:uLnTx/>
                <a:uFillTx/>
                <a:latin typeface="+mj-lt"/>
                <a:ea typeface="+mn-ea"/>
                <a:cs typeface="+mn-cs"/>
              </a:rPr>
              <a:t>Devt</a:t>
            </a:r>
            <a:r>
              <a:rPr kumimoji="0" lang="en-US" altLang="en-US" sz="2800" b="1" i="0" u="none" strike="noStrike" kern="1200" cap="none" spc="0" normalizeH="0" baseline="0" noProof="0" dirty="0">
                <a:ln>
                  <a:noFill/>
                </a:ln>
                <a:solidFill>
                  <a:schemeClr val="tx1"/>
                </a:solidFill>
                <a:effectLst/>
                <a:uLnTx/>
                <a:uFillTx/>
                <a:latin typeface="+mj-lt"/>
                <a:ea typeface="+mn-ea"/>
                <a:cs typeface="+mn-cs"/>
              </a:rPr>
              <a:t>. Important Milestones with Dates:</a:t>
            </a: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defRPr/>
            </a:pPr>
            <a:endParaRPr kumimoji="0" lang="en-US" altLang="en-US" sz="2800" b="1" i="0" u="none" strike="noStrike" kern="1200" cap="none" spc="0" normalizeH="0" baseline="0" noProof="0" dirty="0">
              <a:ln>
                <a:noFill/>
              </a:ln>
              <a:solidFill>
                <a:schemeClr val="tx1"/>
              </a:solidFill>
              <a:effectLst/>
              <a:uLnTx/>
              <a:uFillTx/>
              <a:latin typeface="+mj-lt"/>
              <a:ea typeface="+mn-ea"/>
              <a:cs typeface="+mn-cs"/>
            </a:endParaRPr>
          </a:p>
        </p:txBody>
      </p:sp>
      <p:graphicFrame>
        <p:nvGraphicFramePr>
          <p:cNvPr id="2" name="Table 1"/>
          <p:cNvGraphicFramePr>
            <a:graphicFrameLocks noGrp="1"/>
          </p:cNvGraphicFramePr>
          <p:nvPr/>
        </p:nvGraphicFramePr>
        <p:xfrm>
          <a:off x="179388" y="1268413"/>
          <a:ext cx="8964613" cy="5113338"/>
        </p:xfrm>
        <a:graphic>
          <a:graphicData uri="http://schemas.openxmlformats.org/drawingml/2006/table">
            <a:tbl>
              <a:tblPr firstRow="1" bandRow="1">
                <a:tableStyleId>{5C22544A-7EE6-4342-B048-85BDC9FD1C3A}</a:tableStyleId>
              </a:tblPr>
              <a:tblGrid>
                <a:gridCol w="2999664"/>
                <a:gridCol w="5964948"/>
              </a:tblGrid>
              <a:tr h="712576">
                <a:tc>
                  <a:txBody>
                    <a:bodyPr/>
                    <a:lstStyle/>
                    <a:p>
                      <a:endParaRPr lang="en-GB" sz="1800" dirty="0"/>
                    </a:p>
                    <a:p>
                      <a:r>
                        <a:rPr lang="en-GB" sz="2200" b="1" dirty="0">
                          <a:solidFill>
                            <a:schemeClr val="tx1"/>
                          </a:solidFill>
                        </a:rPr>
                        <a:t>Date </a:t>
                      </a:r>
                      <a:endParaRPr lang="en-GB" sz="2200" b="1" dirty="0">
                        <a:solidFill>
                          <a:schemeClr val="tx1"/>
                        </a:solidFill>
                      </a:endParaRPr>
                    </a:p>
                  </a:txBody>
                  <a:tcPr marL="91443" marR="91443" marT="45726" marB="45726"/>
                </a:tc>
                <a:tc>
                  <a:txBody>
                    <a:bodyPr/>
                    <a:lstStyle/>
                    <a:p>
                      <a:endParaRPr lang="en-GB" sz="1800" dirty="0"/>
                    </a:p>
                    <a:p>
                      <a:r>
                        <a:rPr lang="en-GB" sz="2200" b="1" dirty="0">
                          <a:solidFill>
                            <a:schemeClr val="tx1"/>
                          </a:solidFill>
                        </a:rPr>
                        <a:t>Milestones in the Tourism Development</a:t>
                      </a:r>
                      <a:endParaRPr lang="en-GB" sz="2200" b="1" dirty="0">
                        <a:solidFill>
                          <a:schemeClr val="tx1"/>
                        </a:solidFill>
                      </a:endParaRPr>
                    </a:p>
                  </a:txBody>
                  <a:tcPr marL="91443" marR="91443" marT="45726" marB="45726"/>
                </a:tc>
              </a:tr>
              <a:tr h="1487113">
                <a:tc>
                  <a:txBody>
                    <a:bodyPr/>
                    <a:lstStyle/>
                    <a:p>
                      <a:endParaRPr lang="en-GB" sz="1800" dirty="0"/>
                    </a:p>
                    <a:p>
                      <a:r>
                        <a:rPr lang="en-GB" sz="1800" dirty="0"/>
                        <a:t>2001</a:t>
                      </a:r>
                      <a:endParaRPr lang="en-GB" sz="1800" dirty="0"/>
                    </a:p>
                  </a:txBody>
                  <a:tcPr marL="91443" marR="91443" marT="45726" marB="45726"/>
                </a:tc>
                <a:tc>
                  <a:txBody>
                    <a:bodyPr/>
                    <a:lstStyle/>
                    <a:p>
                      <a:pPr algn="just"/>
                      <a:r>
                        <a:rPr lang="en-GB" sz="1800" dirty="0"/>
                        <a:t>Transportation Security Administration (TSA) in the United States is created to ensure airline passenger safety in the wake of the September 11th terrorist attacks on the World Trade </a:t>
                      </a:r>
                      <a:r>
                        <a:rPr lang="en-GB" sz="1800" dirty="0" err="1"/>
                        <a:t>Center</a:t>
                      </a:r>
                      <a:r>
                        <a:rPr lang="en-GB" sz="1800" dirty="0"/>
                        <a:t> in New York City and the Pentagon in Washington, D.C.</a:t>
                      </a:r>
                      <a:endParaRPr lang="en-GB" sz="1800" dirty="0"/>
                    </a:p>
                  </a:txBody>
                  <a:tcPr marL="91443" marR="91443" marT="45726" marB="45726"/>
                </a:tc>
              </a:tr>
              <a:tr h="661401">
                <a:tc>
                  <a:txBody>
                    <a:bodyPr/>
                    <a:lstStyle/>
                    <a:p>
                      <a:endParaRPr lang="en-GB" sz="1800" dirty="0"/>
                    </a:p>
                    <a:p>
                      <a:r>
                        <a:rPr lang="en-GB" sz="1800" dirty="0"/>
                        <a:t>2002</a:t>
                      </a:r>
                      <a:endParaRPr lang="en-GB" sz="1800" dirty="0"/>
                    </a:p>
                  </a:txBody>
                  <a:tcPr marL="91443" marR="91443" marT="45726" marB="45726"/>
                </a:tc>
                <a:tc>
                  <a:txBody>
                    <a:bodyPr/>
                    <a:lstStyle/>
                    <a:p>
                      <a:r>
                        <a:rPr lang="en-GB" sz="1800" dirty="0"/>
                        <a:t>The euro currency is introduced, </a:t>
                      </a:r>
                      <a:r>
                        <a:rPr lang="en-GB" sz="1800" dirty="0" err="1"/>
                        <a:t>signaling</a:t>
                      </a:r>
                      <a:r>
                        <a:rPr lang="en-GB" sz="1800" dirty="0"/>
                        <a:t> liberalization of travel among member nations of the European Union.</a:t>
                      </a:r>
                      <a:endParaRPr lang="en-GB" sz="1800" dirty="0"/>
                    </a:p>
                  </a:txBody>
                  <a:tcPr marL="91443" marR="91443" marT="45726" marB="45726"/>
                </a:tc>
              </a:tr>
              <a:tr h="661401">
                <a:tc>
                  <a:txBody>
                    <a:bodyPr/>
                    <a:lstStyle/>
                    <a:p>
                      <a:endParaRPr lang="en-GB" sz="1800" dirty="0"/>
                    </a:p>
                    <a:p>
                      <a:r>
                        <a:rPr lang="en-GB" sz="1800" dirty="0"/>
                        <a:t>2004</a:t>
                      </a:r>
                      <a:endParaRPr lang="en-GB" sz="1800" dirty="0"/>
                    </a:p>
                  </a:txBody>
                  <a:tcPr marL="91443" marR="91443" marT="45726" marB="45726"/>
                </a:tc>
                <a:tc>
                  <a:txBody>
                    <a:bodyPr/>
                    <a:lstStyle/>
                    <a:p>
                      <a:r>
                        <a:rPr lang="en-GB" sz="1800" dirty="0"/>
                        <a:t>Mark Zuckerberg, a Harvard student, launches a social networking service Facebook.com.</a:t>
                      </a:r>
                      <a:endParaRPr lang="en-GB" sz="1800" dirty="0"/>
                    </a:p>
                  </a:txBody>
                  <a:tcPr marL="91443" marR="91443" marT="45726" marB="45726"/>
                </a:tc>
              </a:tr>
              <a:tr h="929446">
                <a:tc>
                  <a:txBody>
                    <a:bodyPr/>
                    <a:lstStyle/>
                    <a:p>
                      <a:endParaRPr lang="en-GB" sz="1800" dirty="0"/>
                    </a:p>
                    <a:p>
                      <a:r>
                        <a:rPr lang="en-GB" sz="1800" dirty="0"/>
                        <a:t>2007</a:t>
                      </a:r>
                      <a:endParaRPr lang="en-GB" sz="1800" dirty="0"/>
                    </a:p>
                  </a:txBody>
                  <a:tcPr marL="91443" marR="91443" marT="45726" marB="45726"/>
                </a:tc>
                <a:tc>
                  <a:txBody>
                    <a:bodyPr/>
                    <a:lstStyle/>
                    <a:p>
                      <a:r>
                        <a:rPr lang="en-GB" sz="1800" dirty="0"/>
                        <a:t>Air Bed and Breakfast (</a:t>
                      </a:r>
                      <a:r>
                        <a:rPr lang="en-GB" sz="1800" dirty="0" err="1"/>
                        <a:t>AirBnB</a:t>
                      </a:r>
                      <a:r>
                        <a:rPr lang="en-GB" sz="1800" dirty="0"/>
                        <a:t>) launched, </a:t>
                      </a:r>
                      <a:r>
                        <a:rPr lang="en-GB" sz="1800" dirty="0" err="1"/>
                        <a:t>signaling</a:t>
                      </a:r>
                      <a:r>
                        <a:rPr lang="en-GB" sz="1800" dirty="0"/>
                        <a:t> a wave of new services such as Uber and an expanding sharing economy in tourism services.</a:t>
                      </a:r>
                      <a:endParaRPr lang="en-GB" sz="1800" dirty="0"/>
                    </a:p>
                  </a:txBody>
                  <a:tcPr marL="91443" marR="91443" marT="45726" marB="45726"/>
                </a:tc>
              </a:tr>
              <a:tr h="661401">
                <a:tc>
                  <a:txBody>
                    <a:bodyPr/>
                    <a:lstStyle/>
                    <a:p>
                      <a:endParaRPr lang="en-GB" sz="1800" dirty="0"/>
                    </a:p>
                    <a:p>
                      <a:r>
                        <a:rPr lang="en-GB" sz="1800" dirty="0"/>
                        <a:t>2011</a:t>
                      </a:r>
                      <a:endParaRPr lang="en-GB" sz="1800" dirty="0"/>
                    </a:p>
                  </a:txBody>
                  <a:tcPr marL="91443" marR="91443" marT="45726" marB="45726"/>
                </a:tc>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dirty="0"/>
                        <a:t>Google provides an online flight-booking service, Google Flights, to public.</a:t>
                      </a:r>
                      <a:endParaRPr lang="en-GB" sz="1800" dirty="0"/>
                    </a:p>
                  </a:txBody>
                  <a:tcPr marL="91443" marR="91443" marT="45726" marB="45726"/>
                </a:tc>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8914" name="Title 66561"/>
          <p:cNvSpPr>
            <a:spLocks noGrp="1"/>
          </p:cNvSpPr>
          <p:nvPr>
            <p:ph type="title"/>
          </p:nvPr>
        </p:nvSpPr>
        <p:spPr>
          <a:ln/>
        </p:spPr>
        <p:txBody>
          <a:bodyPr vert="horz" wrap="square" lIns="91440" tIns="45720" rIns="91440" bIns="45720" anchor="b"/>
          <a:p>
            <a:pPr eaLnBrk="1" hangingPunct="1"/>
            <a:r>
              <a:rPr lang="en-US" altLang="en-US" dirty="0">
                <a:latin typeface="Georgia" panose="02040502050405020303" pitchFamily="18" charset="0"/>
              </a:rPr>
              <a:t>Historical Development </a:t>
            </a:r>
            <a:endParaRPr lang="en-US" altLang="en-US" dirty="0">
              <a:latin typeface="Georgia" panose="02040502050405020303" pitchFamily="18" charset="0"/>
            </a:endParaRPr>
          </a:p>
        </p:txBody>
      </p:sp>
      <p:sp>
        <p:nvSpPr>
          <p:cNvPr id="38915" name="Text Placeholder 66562"/>
          <p:cNvSpPr>
            <a:spLocks noGrp="1"/>
          </p:cNvSpPr>
          <p:nvPr>
            <p:ph idx="1"/>
          </p:nvPr>
        </p:nvSpPr>
        <p:spPr>
          <a:xfrm>
            <a:off x="457200" y="1600200"/>
            <a:ext cx="8229600" cy="3916363"/>
          </a:xfrm>
          <a:ln/>
        </p:spPr>
        <p:txBody>
          <a:bodyPr vert="horz" wrap="square" lIns="91440" tIns="45720" rIns="91440" bIns="45720" anchor="t"/>
          <a:p>
            <a:pPr marL="0" indent="0" eaLnBrk="1" hangingPunct="1">
              <a:buNone/>
            </a:pPr>
            <a:endParaRPr lang="en-US" altLang="en-US" sz="2800" dirty="0">
              <a:latin typeface="Georgia" panose="02040502050405020303" pitchFamily="18" charset="0"/>
            </a:endParaRPr>
          </a:p>
          <a:p>
            <a:pPr marL="0" indent="0" eaLnBrk="1" hangingPunct="1">
              <a:buNone/>
            </a:pPr>
            <a:r>
              <a:rPr lang="en-US" altLang="en-US" sz="2800" dirty="0">
                <a:latin typeface="Georgia" panose="02040502050405020303" pitchFamily="18" charset="0"/>
              </a:rPr>
              <a:t>The history of Tourism:</a:t>
            </a:r>
            <a:endParaRPr lang="en-US" altLang="en-US" sz="2800" dirty="0">
              <a:latin typeface="Georgia" panose="02040502050405020303" pitchFamily="18" charset="0"/>
            </a:endParaRPr>
          </a:p>
          <a:p>
            <a:pPr marL="0" indent="0" eaLnBrk="1" hangingPunct="1">
              <a:buNone/>
            </a:pPr>
            <a:endParaRPr lang="en-US" altLang="en-US" sz="2800" dirty="0">
              <a:latin typeface="Georgia" panose="02040502050405020303" pitchFamily="18" charset="0"/>
            </a:endParaRPr>
          </a:p>
          <a:p>
            <a:pPr marL="0" indent="0" eaLnBrk="1" hangingPunct="1">
              <a:buNone/>
            </a:pPr>
            <a:r>
              <a:rPr lang="en-US" altLang="en-US" sz="2600" dirty="0">
                <a:latin typeface="Georgia" panose="02040502050405020303" pitchFamily="18" charset="0"/>
                <a:hlinkClick r:id="rId1"/>
              </a:rPr>
              <a:t>https://www.youtube.com/watch?v=ACkE2QEayeY</a:t>
            </a:r>
            <a:endParaRPr lang="en-US" altLang="en-US" sz="2600" dirty="0">
              <a:latin typeface="Georgia" panose="02040502050405020303" pitchFamily="18" charset="0"/>
            </a:endParaRPr>
          </a:p>
          <a:p>
            <a:pPr marL="0" indent="0" eaLnBrk="1" hangingPunct="1">
              <a:buNone/>
            </a:pPr>
            <a:endParaRPr lang="en-US" altLang="en-US" sz="2600" dirty="0">
              <a:latin typeface="Georgia" panose="02040502050405020303" pitchFamily="18"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9938" name="Title 66561"/>
          <p:cNvSpPr>
            <a:spLocks noGrp="1"/>
          </p:cNvSpPr>
          <p:nvPr>
            <p:ph type="title"/>
          </p:nvPr>
        </p:nvSpPr>
        <p:spPr>
          <a:ln/>
        </p:spPr>
        <p:txBody>
          <a:bodyPr vert="horz" wrap="square" lIns="91440" tIns="45720" rIns="91440" bIns="45720" anchor="b"/>
          <a:p>
            <a:pPr eaLnBrk="1" hangingPunct="1"/>
            <a:r>
              <a:rPr lang="en-US" altLang="en-US" dirty="0">
                <a:latin typeface="Georgia" panose="02040502050405020303" pitchFamily="18" charset="0"/>
              </a:rPr>
              <a:t>Historical Development </a:t>
            </a:r>
            <a:endParaRPr lang="en-US" altLang="en-US" dirty="0">
              <a:latin typeface="Georgia" panose="02040502050405020303" pitchFamily="18" charset="0"/>
            </a:endParaRPr>
          </a:p>
        </p:txBody>
      </p:sp>
      <p:sp>
        <p:nvSpPr>
          <p:cNvPr id="39939" name="Text Placeholder 66562"/>
          <p:cNvSpPr>
            <a:spLocks noGrp="1"/>
          </p:cNvSpPr>
          <p:nvPr>
            <p:ph idx="1"/>
          </p:nvPr>
        </p:nvSpPr>
        <p:spPr>
          <a:xfrm>
            <a:off x="457200" y="1600200"/>
            <a:ext cx="8229600" cy="3916363"/>
          </a:xfrm>
          <a:ln/>
        </p:spPr>
        <p:txBody>
          <a:bodyPr vert="horz" wrap="square" lIns="91440" tIns="45720" rIns="91440" bIns="45720" anchor="t"/>
          <a:p>
            <a:pPr marL="0" indent="0" eaLnBrk="1" hangingPunct="1">
              <a:buNone/>
            </a:pPr>
            <a:endParaRPr lang="en-US" altLang="en-US" sz="2800" dirty="0">
              <a:latin typeface="Georgia" panose="02040502050405020303" pitchFamily="18" charset="0"/>
            </a:endParaRPr>
          </a:p>
          <a:p>
            <a:pPr marL="0" indent="0" eaLnBrk="1" hangingPunct="1">
              <a:buNone/>
            </a:pPr>
            <a:r>
              <a:rPr lang="en-US" altLang="en-US" sz="2800" dirty="0">
                <a:latin typeface="Georgia" panose="02040502050405020303" pitchFamily="18" charset="0"/>
              </a:rPr>
              <a:t>The future of Tourism:</a:t>
            </a:r>
            <a:endParaRPr lang="en-US" altLang="en-US" sz="2800" dirty="0">
              <a:latin typeface="Georgia" panose="02040502050405020303" pitchFamily="18" charset="0"/>
            </a:endParaRPr>
          </a:p>
          <a:p>
            <a:pPr marL="0" indent="0" eaLnBrk="1" hangingPunct="1">
              <a:buNone/>
            </a:pPr>
            <a:endParaRPr lang="en-US" altLang="en-US" sz="2800" dirty="0">
              <a:latin typeface="Georgia" panose="02040502050405020303" pitchFamily="18" charset="0"/>
            </a:endParaRPr>
          </a:p>
          <a:p>
            <a:pPr marL="0" indent="0" eaLnBrk="1" hangingPunct="1">
              <a:buNone/>
            </a:pPr>
            <a:r>
              <a:rPr lang="en-US" altLang="en-US" sz="2800" dirty="0">
                <a:latin typeface="Georgia" panose="02040502050405020303" pitchFamily="18" charset="0"/>
                <a:hlinkClick r:id="rId1"/>
              </a:rPr>
              <a:t>https://www.youtube.com/watch?v=IRv1-6Y9N2A</a:t>
            </a:r>
            <a:endParaRPr lang="en-US" altLang="en-US" sz="2800" dirty="0">
              <a:latin typeface="Georgia" panose="02040502050405020303" pitchFamily="18" charset="0"/>
            </a:endParaRPr>
          </a:p>
          <a:p>
            <a:pPr marL="0" indent="0" eaLnBrk="1" hangingPunct="1">
              <a:buNone/>
            </a:pPr>
            <a:endParaRPr lang="en-US" altLang="en-US" sz="2800" dirty="0">
              <a:latin typeface="Georgia" panose="02040502050405020303" pitchFamily="18"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0962" name="Title 66561"/>
          <p:cNvSpPr>
            <a:spLocks noGrp="1"/>
          </p:cNvSpPr>
          <p:nvPr>
            <p:ph type="title"/>
          </p:nvPr>
        </p:nvSpPr>
        <p:spPr>
          <a:ln/>
        </p:spPr>
        <p:txBody>
          <a:bodyPr vert="horz" wrap="square" lIns="91440" tIns="45720" rIns="91440" bIns="45720" anchor="b"/>
          <a:p>
            <a:pPr eaLnBrk="1" hangingPunct="1"/>
            <a:r>
              <a:rPr lang="en-US" altLang="en-US" dirty="0">
                <a:latin typeface="Georgia" panose="02040502050405020303" pitchFamily="18" charset="0"/>
              </a:rPr>
              <a:t>References</a:t>
            </a:r>
            <a:endParaRPr lang="en-US" altLang="en-US" dirty="0">
              <a:latin typeface="Georgia" panose="02040502050405020303" pitchFamily="18" charset="0"/>
            </a:endParaRPr>
          </a:p>
        </p:txBody>
      </p:sp>
      <p:sp>
        <p:nvSpPr>
          <p:cNvPr id="40963" name="Text Placeholder 66562"/>
          <p:cNvSpPr>
            <a:spLocks noGrp="1"/>
          </p:cNvSpPr>
          <p:nvPr>
            <p:ph idx="1"/>
          </p:nvPr>
        </p:nvSpPr>
        <p:spPr>
          <a:xfrm>
            <a:off x="457200" y="1600200"/>
            <a:ext cx="8229600" cy="3916363"/>
          </a:xfrm>
          <a:ln/>
        </p:spPr>
        <p:txBody>
          <a:bodyPr vert="horz" wrap="square" lIns="91440" tIns="45720" rIns="91440" bIns="45720" anchor="t"/>
          <a:p>
            <a:pPr marL="0" indent="0" eaLnBrk="1" hangingPunct="1">
              <a:buNone/>
            </a:pPr>
            <a:r>
              <a:rPr lang="en-GB" altLang="en-US" sz="1600" dirty="0">
                <a:latin typeface="Georgia" panose="02040502050405020303" pitchFamily="18" charset="0"/>
              </a:rPr>
              <a:t>Baranowski, S. (2007). Common Ground: Linking Transport and Tourism History. Journal of Transport History, 28(1), 120–243.</a:t>
            </a:r>
            <a:endParaRPr lang="en-GB" altLang="en-US" sz="1600" dirty="0">
              <a:latin typeface="Georgia" panose="02040502050405020303" pitchFamily="18" charset="0"/>
            </a:endParaRPr>
          </a:p>
          <a:p>
            <a:pPr marL="0" indent="0" eaLnBrk="1" hangingPunct="1">
              <a:buNone/>
            </a:pPr>
            <a:r>
              <a:rPr lang="en-GB" altLang="en-US" sz="1600" dirty="0">
                <a:latin typeface="Georgia" panose="02040502050405020303" pitchFamily="18" charset="0"/>
              </a:rPr>
              <a:t>Cook, R. A., Yale, L. J., and Marqua, J.J. (2009). Tourism the Business of Travel, Pearson Education</a:t>
            </a:r>
            <a:endParaRPr lang="en-GB" altLang="en-US" sz="1600" dirty="0">
              <a:latin typeface="Georgia" panose="02040502050405020303" pitchFamily="18" charset="0"/>
            </a:endParaRPr>
          </a:p>
          <a:p>
            <a:pPr marL="0" indent="0" eaLnBrk="1" hangingPunct="1">
              <a:buNone/>
            </a:pPr>
            <a:r>
              <a:rPr lang="en-GB" altLang="en-US" sz="1600" dirty="0">
                <a:latin typeface="Georgia" panose="02040502050405020303" pitchFamily="18" charset="0"/>
              </a:rPr>
              <a:t>Hunt, J. D., and Layne, D. (1991). Evolution of Travel and Tourism Terminology and Definitions. Journal of Travel Research, 29(4), 7–11.</a:t>
            </a:r>
            <a:endParaRPr lang="en-GB" altLang="en-US" sz="1600" dirty="0">
              <a:latin typeface="Georgia" panose="02040502050405020303" pitchFamily="18" charset="0"/>
            </a:endParaRPr>
          </a:p>
          <a:p>
            <a:pPr marL="0" indent="0" eaLnBrk="1" hangingPunct="1">
              <a:buNone/>
            </a:pPr>
            <a:r>
              <a:rPr lang="en-GB" altLang="en-US" sz="1600" dirty="0">
                <a:latin typeface="Georgia" panose="02040502050405020303" pitchFamily="18" charset="0"/>
              </a:rPr>
              <a:t>Waters, S. (1990). The U.S. travel industry: Where we’re Going. Cornell Hotel &amp; Restaurant Administration Quarterly, 30(4), 26–33.</a:t>
            </a:r>
            <a:endParaRPr lang="en-GB" altLang="en-US" sz="1600" dirty="0">
              <a:latin typeface="Georgia" panose="02040502050405020303" pitchFamily="18" charset="0"/>
            </a:endParaRPr>
          </a:p>
          <a:p>
            <a:pPr marL="0" indent="0" eaLnBrk="1" hangingPunct="1">
              <a:buNone/>
            </a:pPr>
            <a:r>
              <a:rPr lang="en-GB" altLang="en-US" sz="1600" dirty="0">
                <a:latin typeface="Georgia" panose="02040502050405020303" pitchFamily="18" charset="0"/>
              </a:rPr>
              <a:t>UNWTO (2014). Glossary of Tourism Terms., February, 1.</a:t>
            </a:r>
            <a:endParaRPr lang="en-GB" altLang="en-US" sz="1600" dirty="0">
              <a:latin typeface="Georgia" panose="02040502050405020303" pitchFamily="18" charset="0"/>
            </a:endParaRPr>
          </a:p>
          <a:p>
            <a:pPr marL="0" indent="0" eaLnBrk="1" hangingPunct="1">
              <a:buNone/>
            </a:pPr>
            <a:endParaRPr lang="en-US" altLang="en-US" sz="1600" dirty="0">
              <a:latin typeface="Georgia" panose="02040502050405020303" pitchFamily="18" charset="0"/>
            </a:endParaRPr>
          </a:p>
          <a:p>
            <a:pPr marL="0" indent="0" eaLnBrk="1" hangingPunct="1">
              <a:buNone/>
            </a:pPr>
            <a:endParaRPr lang="en-US" altLang="en-US" sz="2800" dirty="0">
              <a:latin typeface="Georgia" panose="02040502050405020303" pitchFamily="18"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1986" name="Title 1"/>
          <p:cNvSpPr>
            <a:spLocks noGrp="1"/>
          </p:cNvSpPr>
          <p:nvPr>
            <p:ph type="title"/>
          </p:nvPr>
        </p:nvSpPr>
        <p:spPr>
          <a:ln/>
        </p:spPr>
        <p:txBody>
          <a:bodyPr vert="horz" wrap="square" lIns="91440" tIns="45720" rIns="91440" bIns="45720" anchor="ctr"/>
          <a:p>
            <a:pPr eaLnBrk="1" hangingPunct="1"/>
            <a:r>
              <a:rPr lang="en-GB" altLang="en-US" dirty="0"/>
              <a:t>Next Session…..</a:t>
            </a:r>
            <a:endParaRPr lang="en-GB" altLang="en-US" dirty="0"/>
          </a:p>
        </p:txBody>
      </p:sp>
      <p:sp>
        <p:nvSpPr>
          <p:cNvPr id="3" name="Content Placeholder 2"/>
          <p:cNvSpPr>
            <a:spLocks noGrp="1"/>
          </p:cNvSpPr>
          <p:nvPr>
            <p:ph idx="1"/>
          </p:nvPr>
        </p:nvSpPr>
        <p:spPr>
          <a:xfrm>
            <a:off x="457200" y="1600200"/>
            <a:ext cx="8229600" cy="3916363"/>
          </a:xfrm>
          <a:ln/>
        </p:spPr>
        <p:txBody>
          <a:bodyPr vert="horz" wrap="square" lIns="91440" tIns="45720" rIns="91440" bIns="45720" anchor="t"/>
          <a:p>
            <a:pPr marL="0" indent="0" eaLnBrk="1" hangingPunct="1">
              <a:buNone/>
            </a:pPr>
            <a:r>
              <a:rPr lang="en-GB" altLang="en-US" sz="4000" dirty="0"/>
              <a:t>We will look at … </a:t>
            </a:r>
            <a:endParaRPr lang="en-GB" altLang="en-US" sz="4000" dirty="0"/>
          </a:p>
          <a:p>
            <a:pPr marL="0" indent="0" eaLnBrk="1" hangingPunct="1">
              <a:buNone/>
            </a:pPr>
            <a:endParaRPr lang="en-GB" altLang="en-US" sz="4000" dirty="0"/>
          </a:p>
          <a:p>
            <a:pPr marL="0" indent="0" eaLnBrk="1" hangingPunct="1">
              <a:buNone/>
            </a:pPr>
            <a:r>
              <a:rPr lang="en-GB" altLang="en-US" sz="4000" b="1" dirty="0"/>
              <a:t>Market Analysis…</a:t>
            </a:r>
            <a:endParaRPr lang="en-GB" altLang="en-US" sz="4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charRg st="0" end="19"/>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charRg st="20" end="3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3010" name="Title 1"/>
          <p:cNvSpPr>
            <a:spLocks noGrp="1"/>
          </p:cNvSpPr>
          <p:nvPr>
            <p:ph type="title"/>
          </p:nvPr>
        </p:nvSpPr>
        <p:spPr>
          <a:ln/>
        </p:spPr>
        <p:txBody>
          <a:bodyPr vert="horz" wrap="square" lIns="91440" tIns="45720" rIns="91440" bIns="45720" anchor="ctr"/>
          <a:p>
            <a:pPr eaLnBrk="1" hangingPunct="1"/>
            <a:r>
              <a:rPr lang="en-GB" altLang="en-US" dirty="0"/>
              <a:t>Summary</a:t>
            </a:r>
            <a:endParaRPr lang="en-GB" altLang="en-US" dirty="0"/>
          </a:p>
        </p:txBody>
      </p:sp>
      <p:pic>
        <p:nvPicPr>
          <p:cNvPr id="4" name="Picture 1"/>
          <p:cNvPicPr>
            <a:picLocks noChangeAspect="1"/>
          </p:cNvPicPr>
          <p:nvPr/>
        </p:nvPicPr>
        <p:blipFill>
          <a:blip r:embed="rId1"/>
          <a:stretch>
            <a:fillRect/>
          </a:stretch>
        </p:blipFill>
        <p:spPr>
          <a:xfrm>
            <a:off x="1908175" y="1417638"/>
            <a:ext cx="5791200" cy="4222750"/>
          </a:xfrm>
          <a:prstGeom prst="rect">
            <a:avLst/>
          </a:prstGeom>
          <a:noFill/>
          <a:ln w="9525">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14757</Words>
  <Application>WPS Presentation</Application>
  <PresentationFormat>On-screen Show (4:3)</PresentationFormat>
  <Paragraphs>485</Paragraphs>
  <Slides>37</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37</vt:i4>
      </vt:variant>
    </vt:vector>
  </HeadingPairs>
  <TitlesOfParts>
    <vt:vector size="48" baseType="lpstr">
      <vt:lpstr>Arial</vt:lpstr>
      <vt:lpstr>SimSun</vt:lpstr>
      <vt:lpstr>Wingdings</vt:lpstr>
      <vt:lpstr>Myriad Pro</vt:lpstr>
      <vt:lpstr>Segoe Print</vt:lpstr>
      <vt:lpstr>Calibri</vt:lpstr>
      <vt:lpstr>Angsana New</vt:lpstr>
      <vt:lpstr>Georgia</vt:lpstr>
      <vt:lpstr>Microsoft YaHei</vt:lpstr>
      <vt:lpstr>Arial Unicode MS</vt:lpstr>
      <vt:lpstr>20140311PresentationUWTSDTemplate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Changes MK</cp:lastModifiedBy>
  <cp:revision>258</cp:revision>
  <cp:lastPrinted>2019-01-22T10:50:00Z</cp:lastPrinted>
  <dcterms:created xsi:type="dcterms:W3CDTF">2015-04-14T15:21:00Z</dcterms:created>
  <dcterms:modified xsi:type="dcterms:W3CDTF">2019-10-19T22:58:06Z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1033-11.2.0.8991</vt:lpwstr>
  </property>
</Properties>
</file>