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omments/modernComment_100_68C49C6.xml" ContentType="application/vnd.ms-powerpoint.comments+xml"/>
  <Override PartName="/ppt/authors.xml" ContentType="application/vnd.ms-powerpoint.author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sldIdLst>
    <p:sldId id="256" r:id="rId2"/>
    <p:sldId id="257" r:id="rId3"/>
    <p:sldId id="273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C44555D-4010-E3CC-4A1D-546898FCD0B6}" name="Joanna Anna Skupien-Sarga (2607916)" initials="J(" userId="S::2607916@student.uwtsd.ac.uk::a46df1fb-c7ee-40ae-b22a-0a2340ce0932" providerId="AD"/>
  <p188:author id="{CB8B3CA1-D337-7570-EC3C-B6E00260E368}" name="Samara Bano Shafiq (2604336)" initials="S(" userId="S::2604336@student.uwtsd.ac.uk::4a3f88bf-a82b-4a9f-8a95-a885f22deb3e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245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8/10/relationships/authors" Target="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omments/modernComment_100_68C49C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F5B9E6A-4AC7-4C98-AB15-9EEB3FEF86FA}" authorId="{3C44555D-4010-E3CC-4A1D-546898FCD0B6}" created="2026-09-23T16:18:38.572">
    <pc:sldMkLst xmlns:pc="http://schemas.microsoft.com/office/powerpoint/2013/main/command">
      <pc:docMk/>
      <pc:sldMk cId="109857222" sldId="256"/>
    </pc:sldMkLst>
    <p188:replyLst>
      <p188:reply id="{7E4D605A-D17D-491E-84FC-A39E70E2D1A7}" authorId="{3C44555D-4010-E3CC-4A1D-546898FCD0B6}" created="2026-09-23T16:21:12.876">
        <p188:txBody>
          <a:bodyPr/>
          <a:lstStyle/>
          <a:p>
            <a:r>
              <a:rPr lang="en-US"/>
              <a:t>https://digital.nhs.uk/blog/transformation-blog/2020/teams-help-bridge-the-gap</a:t>
            </a:r>
          </a:p>
        </p188:txBody>
      </p188:reply>
      <p188:reply id="{2F95C133-0F7C-4DB3-B57E-F14CFE8D756E}" authorId="{3C44555D-4010-E3CC-4A1D-546898FCD0B6}" created="2026-09-27T19:00:05.876">
        <p188:txBody>
          <a:bodyPr/>
          <a:lstStyle/>
          <a:p>
            <a:r>
              <a:rPr lang="en-US"/>
              <a:t>https://www.proquest.com/docview/2833764729?accountid=130472&amp;parentSessionId=%2BXLKfFWJHBpVk72fdFZ9sxkXrnbl2fOFcfC1pLpnieU%3D&amp;pq-origsite=primo&amp;sourcetype=Scholarly%20Journals</a:t>
            </a:r>
          </a:p>
        </p188:txBody>
      </p188:reply>
      <p188:reply id="{E364D4AC-2D40-4A6A-A76D-C90458FBB4CA}" authorId="{3C44555D-4010-E3CC-4A1D-546898FCD0B6}" created="2026-09-27T19:00:37.486">
        <p188:txBody>
          <a:bodyPr/>
          <a:lstStyle/>
          <a:p>
            <a:r>
              <a:rPr lang="en-US"/>
              <a:t>https://www.proquest.com/docview/2833764729?accountid=130472&amp;parentSessionId=pibf%2BkDk5bw2zc4PuaFx8r%2Frcutc3DIpXh51vO9QarY%3D&amp;pq-origsite=primo&amp;sourcetype=Scholarly%20Journals</a:t>
            </a:r>
          </a:p>
        </p188:txBody>
      </p188:reply>
      <p188:reply id="{05932383-F65E-41C7-A21A-56DD2348BA6A}" authorId="{CB8B3CA1-D337-7570-EC3C-B6E00260E368}" created="2026-09-27T22:13:42.082">
        <p188:txBody>
          <a:bodyPr/>
          <a:lstStyle/>
          <a:p>
            <a:r>
              <a:rPr lang="en-GB"/>
              <a:t>hi Joanna sorry just got a chance to have a look, been at work, hopefully will see you tomorrow.</a:t>
            </a:r>
          </a:p>
        </p188:txBody>
      </p188:reply>
    </p188:replyLst>
    <p188:txBody>
      <a:bodyPr/>
      <a:lstStyle/>
      <a:p>
        <a:r>
          <a:rPr lang="en-US"/>
          <a:t>https://www.england.nhs.uk/long-read/microsoft-teams-and-remote-working/ im going to add some website I think we can have a look and hopefully get some useful information from there that we can use :) </a:t>
        </a:r>
      </a:p>
    </p188:txBody>
  </p188:cm>
  <p188:cm id="{EA1D8946-D2BB-4BED-819B-0153A1740043}" authorId="{3C44555D-4010-E3CC-4A1D-546898FCD0B6}" created="2026-10-02T08:25:21.678">
    <pc:sldMkLst xmlns:pc="http://schemas.microsoft.com/office/powerpoint/2013/main/command">
      <pc:docMk/>
      <pc:sldMk cId="109857222" sldId="256"/>
    </pc:sldMkLst>
    <p188:txBody>
      <a:bodyPr/>
      <a:lstStyle/>
      <a:p>
        <a:r>
          <a:rPr lang="en-US"/>
          <a:t>hey ladies ...please have a look and let me know what you think :D 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10/4/2026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007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10/4/2026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660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dirty="0"/>
              <a:t>10/4/2026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419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10/4/2026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661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10/4/2026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055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dirty="0"/>
              <a:t>10/4/2026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318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dirty="0"/>
              <a:t>10/4/2026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155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10/4/2026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341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dirty="0"/>
              <a:t>10/4/2026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510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dirty="0"/>
              <a:t>10/4/2026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94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dirty="0"/>
              <a:t>10/4/2026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477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49C728D-416F-40D5-8F13-55E5DD1CE8D1}" type="datetimeFigureOut">
              <a:rPr lang="en-US" dirty="0"/>
              <a:t>10/4/2026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817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88">
          <p15:clr>
            <a:srgbClr val="F26B43"/>
          </p15:clr>
        </p15:guide>
        <p15:guide id="4" pos="288">
          <p15:clr>
            <a:srgbClr val="F26B43"/>
          </p15:clr>
        </p15:guide>
        <p15:guide id="5" orient="horz" pos="4032">
          <p15:clr>
            <a:srgbClr val="F26B43"/>
          </p15:clr>
        </p15:guide>
        <p15:guide id="6" pos="7392">
          <p15:clr>
            <a:srgbClr val="F26B43"/>
          </p15:clr>
        </p15:guide>
        <p15:guide id="7" pos="5112">
          <p15:clr>
            <a:srgbClr val="F26B43"/>
          </p15:clr>
        </p15:guide>
        <p15:guide id="8" pos="2544">
          <p15:clr>
            <a:srgbClr val="F26B43"/>
          </p15:clr>
        </p15:guide>
        <p15:guide id="9" pos="864">
          <p15:clr>
            <a:srgbClr val="F26B43"/>
          </p15:clr>
        </p15:guide>
        <p15:guide id="10" orient="horz" pos="648">
          <p15:clr>
            <a:srgbClr val="F26B43"/>
          </p15:clr>
        </p15:guide>
        <p15:guide id="11" pos="681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00_68C49C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title="Two people walking illustration">
            <a:extLst>
              <a:ext uri="{FF2B5EF4-FFF2-40B4-BE49-F238E27FC236}">
                <a16:creationId xmlns:a16="http://schemas.microsoft.com/office/drawing/2014/main" id="{82A0284E-12CD-F519-894B-DA8A5ADA08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7596" y="2303248"/>
            <a:ext cx="4563456" cy="355780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1012371" y="3192236"/>
            <a:ext cx="4449535" cy="293097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US" sz="2400" b="1" dirty="0"/>
              <a:t>Joanna Skupien Sarga</a:t>
            </a:r>
            <a:endParaRPr lang="en-US" sz="2400" dirty="0"/>
          </a:p>
          <a:p>
            <a:pPr marL="342900" indent="-342900">
              <a:buChar char="•"/>
            </a:pPr>
            <a:r>
              <a:rPr lang="en-US" sz="2400" b="1" dirty="0"/>
              <a:t>Samara </a:t>
            </a:r>
            <a:r>
              <a:rPr lang="en-US" sz="2400" b="1" dirty="0" err="1"/>
              <a:t>S</a:t>
            </a:r>
            <a:r>
              <a:rPr lang="en-US" sz="2400" b="1" dirty="0" err="1" smtClean="0"/>
              <a:t>hafiq</a:t>
            </a:r>
            <a:r>
              <a:rPr lang="en-US" sz="2400" b="1" dirty="0"/>
              <a:t> </a:t>
            </a:r>
          </a:p>
          <a:p>
            <a:pPr marL="342900" indent="-342900">
              <a:buChar char="•"/>
            </a:pPr>
            <a:r>
              <a:rPr lang="en-US" sz="2400" b="1" dirty="0"/>
              <a:t>Salma </a:t>
            </a:r>
            <a:r>
              <a:rPr lang="en-US" sz="2400" b="1" dirty="0" err="1" smtClean="0"/>
              <a:t>Rizwan</a:t>
            </a:r>
            <a:r>
              <a:rPr lang="en-US" sz="2400" b="1" dirty="0" smtClean="0"/>
              <a:t> </a:t>
            </a:r>
            <a:r>
              <a:rPr lang="en-US" sz="2400" b="1" dirty="0"/>
              <a:t>K</a:t>
            </a:r>
            <a:r>
              <a:rPr lang="en-US" sz="2400" b="1" dirty="0" smtClean="0"/>
              <a:t>han</a:t>
            </a:r>
            <a:endParaRPr lang="en-US" sz="2400" b="1" dirty="0"/>
          </a:p>
          <a:p>
            <a:pPr marL="342900" indent="-342900">
              <a:buChar char="•"/>
            </a:pPr>
            <a:r>
              <a:rPr lang="en-US" sz="2400" b="1" dirty="0" err="1"/>
              <a:t>Saima</a:t>
            </a:r>
            <a:r>
              <a:rPr lang="en-US" sz="2400" b="1" dirty="0"/>
              <a:t> </a:t>
            </a:r>
            <a:r>
              <a:rPr lang="en-US" sz="2400" b="1" dirty="0" err="1"/>
              <a:t>N</a:t>
            </a:r>
            <a:r>
              <a:rPr lang="en-US" sz="2400" b="1" dirty="0" err="1" smtClean="0"/>
              <a:t>asreen</a:t>
            </a:r>
            <a:endParaRPr lang="en-US" sz="2400" b="1" dirty="0"/>
          </a:p>
          <a:p>
            <a:pPr marL="342900" indent="-342900">
              <a:buChar char="•"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pPr marL="342900" indent="-342900">
              <a:buChar char="•"/>
            </a:pPr>
            <a:endParaRPr lang="en-US" dirty="0"/>
          </a:p>
          <a:p>
            <a:pPr marL="342900" indent="-342900">
              <a:buChar char="•"/>
            </a:pPr>
            <a:endParaRPr lang="en-US" dirty="0"/>
          </a:p>
          <a:p>
            <a:pPr marL="342900" indent="-342900">
              <a:buChar char="•"/>
            </a:pPr>
            <a:endParaRPr lang="en-US" dirty="0"/>
          </a:p>
          <a:p>
            <a:pPr marL="342900" indent="-342900">
              <a:buChar char="•"/>
            </a:pPr>
            <a:endParaRPr lang="en-US" dirty="0"/>
          </a:p>
          <a:p>
            <a:pPr marL="342900" indent="-342900">
              <a:buChar char="•"/>
            </a:pPr>
            <a:endParaRPr lang="en-US" dirty="0"/>
          </a:p>
          <a:p>
            <a:pPr marL="342900" indent="-342900">
              <a:buChar char="•"/>
            </a:pPr>
            <a:endParaRPr lang="en-US" dirty="0"/>
          </a:p>
          <a:p>
            <a:pPr marL="342900" indent="-342900">
              <a:buChar char="•"/>
            </a:pP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F08A731C-222D-B35B-1D5E-9CB075F7E59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94D3F84-0962-4EC2-B4F3-C6EB0C19A677}" type="datetime1">
              <a:rPr lang="en-US" smtClean="0"/>
              <a:pPr>
                <a:spcAft>
                  <a:spcPts val="600"/>
                </a:spcAft>
              </a:pPr>
              <a:t>10/4/2026</a:t>
            </a:fld>
            <a:endParaRPr lang="en-US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9172F6A0-0E0D-A702-2C83-77DBEBA72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F45170E-E9E2-FC57-B001-2BFCCA169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136" y="272919"/>
            <a:ext cx="12085864" cy="1972260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Activa-BoldItal" pitchFamily="2" charset="0"/>
                <a:ea typeface="+mj-lt"/>
                <a:cs typeface="+mj-lt"/>
              </a:rPr>
              <a:t>Using Microsoft Teams to Improve Staff Communication</a:t>
            </a:r>
            <a:endParaRPr lang="en-US" dirty="0">
              <a:latin typeface="Activa-BoldItal" pitchFamily="2" charset="0"/>
            </a:endParaRPr>
          </a:p>
          <a:p>
            <a:pPr algn="ctr"/>
            <a:r>
              <a:rPr lang="en-US" dirty="0">
                <a:latin typeface="Activa-BoldItal" pitchFamily="2" charset="0"/>
                <a:ea typeface="+mj-lt"/>
                <a:cs typeface="+mj-lt"/>
              </a:rPr>
              <a:t>Ashford Community Care Service</a:t>
            </a:r>
            <a:endParaRPr lang="en-US" dirty="0">
              <a:latin typeface="Activa-BoldItal" pitchFamily="2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6950BFC3-D8DA-4A85-94F7-54DA5524770B}">
      <p188:commentRel xmlns:p188="http://schemas.microsoft.com/office/powerpoint/2018/8/main" xmlns="" r:id="rId3"/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96EFC-05FF-1E62-0559-C0AC30FCD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074" y="83417"/>
            <a:ext cx="11785256" cy="773833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Arial Black"/>
                <a:ea typeface="Calibri"/>
                <a:cs typeface="Calibri"/>
              </a:rPr>
              <a:t>Tool selected- </a:t>
            </a:r>
            <a:r>
              <a:rPr lang="en-US" dirty="0" smtClean="0">
                <a:latin typeface="Arial Black"/>
                <a:ea typeface="Calibri"/>
                <a:cs typeface="Calibri"/>
              </a:rPr>
              <a:t>Microsoft</a:t>
            </a:r>
            <a:r>
              <a:rPr lang="en-US" dirty="0">
                <a:latin typeface="Arial Black"/>
                <a:ea typeface="Calibri"/>
                <a:cs typeface="Calibri"/>
              </a:rPr>
              <a:t> teams</a:t>
            </a:r>
            <a:r>
              <a:rPr lang="en-US" sz="4400" dirty="0">
                <a:latin typeface="Calibri"/>
                <a:ea typeface="Calibri"/>
                <a:cs typeface="Calibri"/>
              </a:rPr>
              <a:t> 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9EEEBF7C-7E1D-51A3-28F9-AB3BA8D07D6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7807" r="17807"/>
          <a:stretch/>
        </p:blipFill>
        <p:spPr>
          <a:xfrm>
            <a:off x="6807011" y="1487782"/>
            <a:ext cx="5081993" cy="46051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AC7F9A-6AC4-EE23-52B6-DDB30583844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0" tIns="0" rIns="0" bIns="0" rtlCol="0" anchor="t">
            <a:normAutofit/>
          </a:bodyPr>
          <a:lstStyle/>
          <a:p>
            <a:pPr lvl="0"/>
            <a:r>
              <a:rPr lang="en-GB" b="1"/>
              <a:t>Faster handovers:</a:t>
            </a:r>
            <a:r>
              <a:rPr lang="en-GB"/>
              <a:t> shift updates in Teams so staff see changes quickly</a:t>
            </a:r>
          </a:p>
          <a:p>
            <a:pPr lvl="0"/>
            <a:r>
              <a:rPr lang="en-GB" b="1"/>
              <a:t>Easy to find info:</a:t>
            </a:r>
            <a:r>
              <a:rPr lang="en-GB"/>
              <a:t> the same service-user channel/pages for updates and notes</a:t>
            </a:r>
          </a:p>
          <a:p>
            <a:pPr lvl="0"/>
            <a:r>
              <a:rPr lang="en-GB" b="1"/>
              <a:t>Faster handovers:</a:t>
            </a:r>
            <a:r>
              <a:rPr lang="en-GB"/>
              <a:t> shift updates in Teams so staff see changes quickly</a:t>
            </a:r>
          </a:p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CA8C5B-0ADC-CA85-172F-1A3454B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94468-4D48-40F5-A1A7-62255CBDC624}" type="datetime1">
              <a:rPr lang="en-US"/>
              <a:t>10/4/2026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9F4CB7-D5AF-4DEA-CE74-D204AA311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C785DF-98E3-C459-8756-C85949060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2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9FCF84-B6E2-B4F9-AED7-E2BAF580E85F}"/>
              </a:ext>
            </a:extLst>
          </p:cNvPr>
          <p:cNvSpPr txBox="1"/>
          <p:nvPr/>
        </p:nvSpPr>
        <p:spPr>
          <a:xfrm>
            <a:off x="237008" y="1745766"/>
            <a:ext cx="6057655" cy="34778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Features of MS-Teams</a:t>
            </a:r>
          </a:p>
          <a:p>
            <a:pPr algn="ctr"/>
            <a:endPara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AutoNum type="arabicPeriod"/>
            </a:pP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Prompt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 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AutoNum type="arabicPeriod"/>
            </a:pP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Remotely accessible to anyone to join the meetings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457200" indent="-457200">
              <a:buAutoNum type="arabicPeriod"/>
            </a:pP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screen sharing/files/documents sharing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AutoNum type="arabicPeriod"/>
            </a:pP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Good quality video and audio calls</a:t>
            </a:r>
          </a:p>
          <a:p>
            <a:pPr marL="457200" indent="-457200">
              <a:buAutoNum type="arabicPeriod"/>
            </a:pP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Less burden of administrative tasks</a:t>
            </a:r>
          </a:p>
          <a:p>
            <a:pPr marL="457200" indent="-457200">
              <a:buAutoNum type="arabicPeriod"/>
            </a:pP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staff communication</a:t>
            </a:r>
          </a:p>
          <a:p>
            <a:pPr marL="457200" indent="-457200">
              <a:buAutoNum type="arabicPeriod"/>
            </a:pP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Secured staff information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b="1" dirty="0">
              <a:latin typeface="Aharoni"/>
              <a:cs typeface="Aharoni"/>
            </a:endParaRPr>
          </a:p>
        </p:txBody>
      </p:sp>
    </p:spTree>
    <p:extLst>
      <p:ext uri="{BB962C8B-B14F-4D97-AF65-F5344CB8AC3E}">
        <p14:creationId xmlns:p14="http://schemas.microsoft.com/office/powerpoint/2010/main" val="1604030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5F3B2-810B-62D0-9695-0123F911B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598" y="220435"/>
            <a:ext cx="11715751" cy="1020536"/>
          </a:xfrm>
        </p:spPr>
        <p:txBody>
          <a:bodyPr anchor="b">
            <a:normAutofit/>
          </a:bodyPr>
          <a:lstStyle/>
          <a:p>
            <a:pPr algn="ctr"/>
            <a:r>
              <a:rPr lang="en-US" dirty="0">
                <a:latin typeface="Arial Black" panose="020B0A04020102020204" pitchFamily="34" charset="0"/>
              </a:rPr>
              <a:t>Why Microsoft Teams?</a:t>
            </a:r>
          </a:p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EBF284-45EB-72AB-2AA3-6B41E5FCE3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0241" y="1240971"/>
            <a:ext cx="6172203" cy="4878842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1. Our selected productive tool is Microsoft Teams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2. Why </a:t>
            </a: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Teams? Because it gives a single platform where the staff can effectively communicate and find workplace updates. 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3. Microsoft Teams can be used for the following purposes: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a. Individual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group messages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b. Team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channels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c. Announcements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d. Online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meetings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e. Sharing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working on files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f. Notifications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@mentions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g. Different channels in Teams can be effectively used for better communication and other updates. 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10000"/>
              </a:lnSpc>
              <a:buNone/>
            </a:pPr>
            <a:endParaRPr lang="en-US" sz="1400" b="1" dirty="0" smtClean="0">
              <a:latin typeface="Arial"/>
              <a:cs typeface="Arial"/>
            </a:endParaRPr>
          </a:p>
          <a:p>
            <a:pPr marL="0" indent="0" algn="ctr">
              <a:lnSpc>
                <a:spcPct val="110000"/>
              </a:lnSpc>
              <a:buNone/>
            </a:pPr>
            <a:r>
              <a:rPr lang="en-US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This tool is quite useful and meaningful for Ashford because our staff works in different locations and for effective meeting updates and better communication remotely accessible tool such as MS-Teams is used. </a:t>
            </a: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10000"/>
              </a:lnSpc>
              <a:buAutoNum type="arabicPeriod"/>
            </a:pPr>
            <a:endParaRPr lang="en-US" sz="1400" dirty="0"/>
          </a:p>
        </p:txBody>
      </p:sp>
      <p:pic>
        <p:nvPicPr>
          <p:cNvPr id="3" name="Picture 2" descr="A group of white paper people holding hands&#10;&#10;AI-generated content may be incorrect." title="Stick figure families holding hands">
            <a:extLst>
              <a:ext uri="{FF2B5EF4-FFF2-40B4-BE49-F238E27FC236}">
                <a16:creationId xmlns:a16="http://schemas.microsoft.com/office/drawing/2014/main" id="{750523EC-2AD2-BCE7-F6ED-F650502B48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2" r="17062" b="3"/>
          <a:stretch>
            <a:fillRect/>
          </a:stretch>
        </p:blipFill>
        <p:spPr>
          <a:xfrm>
            <a:off x="6648449" y="1734232"/>
            <a:ext cx="5181600" cy="41808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62233D-F838-2EF7-7E32-268FA11FBF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E8A0C81-0197-4B0F-8517-B6BECB76E0BE}" type="datetime1">
              <a:rPr lang="en-US"/>
              <a:pPr>
                <a:spcAft>
                  <a:spcPts val="600"/>
                </a:spcAft>
              </a:pPr>
              <a:t>10/4/2026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66F2C4-C42A-5495-D95F-64ACD06CB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914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E858E-D125-B64B-57E3-F8FC44DBC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97155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rial Black" panose="020B0A04020102020204" pitchFamily="34" charset="0"/>
              </a:rPr>
              <a:t>Why MICROSOFT TEAMS IS SUITABLE?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525E878E-7F02-CCB1-AC24-032E2016BF7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2406" r="22406"/>
          <a:stretch/>
        </p:blipFill>
        <p:spPr>
          <a:xfrm>
            <a:off x="6496049" y="1120580"/>
            <a:ext cx="5520645" cy="50026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22765C-6C4B-7EF8-2810-B80C5487D7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8599" y="1219978"/>
            <a:ext cx="5584372" cy="4903236"/>
          </a:xfrm>
        </p:spPr>
        <p:txBody>
          <a:bodyPr vert="horz" lIns="0" tIns="0" rIns="0" bIns="0" rtlCol="0" anchor="t">
            <a:normAutofit/>
          </a:bodyPr>
          <a:lstStyle/>
          <a:p>
            <a:pPr algn="just"/>
            <a:r>
              <a:rPr lang="en-GB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Microsoft Teams </a:t>
            </a: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connects the staff securely across different floors, buildings and remote sites. Because of Teams, staff and other members can get summarised information of the chats, minutes of the meetings etc. </a:t>
            </a:r>
          </a:p>
          <a:p>
            <a:pPr algn="just"/>
            <a:endParaRPr lang="en-GB" b="1" u="sng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Virtual </a:t>
            </a:r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visits: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Ashford can use video calling to connect resident to GP or other medical specialist  without requiring stressful or time consuming travel</a:t>
            </a:r>
          </a:p>
          <a:p>
            <a:pPr algn="just"/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b="1" dirty="0"/>
          </a:p>
          <a:p>
            <a:pPr marL="285750" indent="-285750">
              <a:buChar char="•"/>
            </a:pP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B9D530-F485-211B-EF28-1733AA05E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E0512-EB43-4589-B220-7628BA7CF50E}" type="datetime1">
              <a:rPr lang="en-US"/>
              <a:t>10/4/2026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55D317-93FE-32EE-6659-BC370874D1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DF0BF3-E392-E640-F3BF-FE9C502CF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327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A00E4-A03E-3515-311F-3D850287B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760301" cy="377198"/>
          </a:xfrm>
        </p:spPr>
        <p:txBody>
          <a:bodyPr>
            <a:normAutofit fontScale="90000"/>
          </a:bodyPr>
          <a:lstStyle/>
          <a:p>
            <a:r>
              <a:rPr lang="en-GB"/>
              <a:t/>
            </a:r>
            <a:br>
              <a:rPr lang="en-GB"/>
            </a:br>
            <a:endParaRPr lang="en-GB"/>
          </a:p>
        </p:txBody>
      </p:sp>
      <p:pic>
        <p:nvPicPr>
          <p:cNvPr id="13" name="Picture Placeholder 12" descr="The image depicts a cozy nursing home setting with various elderly residents engaging in different activities, such as sitting in chairs, reading, and using various household items.&#10;&#10;AI-generated content may be incorrect.">
            <a:extLst>
              <a:ext uri="{FF2B5EF4-FFF2-40B4-BE49-F238E27FC236}">
                <a16:creationId xmlns:a16="http://schemas.microsoft.com/office/drawing/2014/main" id="{61000F6C-4C1B-FDE8-6C5F-6631C593781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1" b="1681"/>
          <a:stretch>
            <a:fillRect/>
          </a:stretch>
        </p:blipFill>
        <p:spPr>
          <a:xfrm>
            <a:off x="8198435" y="2064106"/>
            <a:ext cx="3770407" cy="38577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37067F-23FB-20C7-0764-5348895C1B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53092" y="938893"/>
            <a:ext cx="7470321" cy="5249636"/>
          </a:xfrm>
        </p:spPr>
        <p:txBody>
          <a:bodyPr vert="horz" lIns="0" tIns="0" rIns="0" bIns="0" rtlCol="0">
            <a:normAutofit fontScale="85000" lnSpcReduction="20000"/>
          </a:bodyPr>
          <a:lstStyle/>
          <a:p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Effective and good communication at Ashford is the key to successful clients </a:t>
            </a: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and maintaining professional relationship.</a:t>
            </a:r>
          </a:p>
          <a:p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Staff at Ashford work in different locations, places, Good </a:t>
            </a: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communication is important at Ashford because staff work in different places, </a:t>
            </a: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locations, including service </a:t>
            </a: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users’ homes, supported living settings and the main office.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During a normal working day, staff may need to share: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Changes to visits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Staff availability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Daily updates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Important announcements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Meeting information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Training updates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Changes that other staff need to know about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At the moment, Ashford has problems with missed updates, repeated work and unclear communication.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Having a clearer way of communicating could help staff work better together and reduce confusion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B22426-A642-7CAC-E502-3E0443362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5C43B-B247-4851-8A3A-87391813C14B}" type="datetime1">
              <a:rPr lang="en-US" smtClean="0"/>
              <a:t>10/4/2026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B981BA-EC68-677A-F703-D67C48562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5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CB82B6-EE2E-6637-1C39-E8BB8B5672B8}"/>
              </a:ext>
            </a:extLst>
          </p:cNvPr>
          <p:cNvSpPr txBox="1"/>
          <p:nvPr/>
        </p:nvSpPr>
        <p:spPr>
          <a:xfrm>
            <a:off x="457199" y="142526"/>
            <a:ext cx="11511643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1" dirty="0">
                <a:latin typeface="Arial Black"/>
                <a:cs typeface="Aharoni"/>
              </a:rPr>
              <a:t>Staff Communication and Daily Updates</a:t>
            </a:r>
            <a:endParaRPr lang="en-US" sz="3200" b="1" dirty="0">
              <a:latin typeface="Arial Black"/>
              <a:cs typeface="Aharoni"/>
            </a:endParaRPr>
          </a:p>
          <a:p>
            <a:pPr algn="ctr"/>
            <a:endParaRPr lang="en-GB" sz="3200" b="1" dirty="0">
              <a:latin typeface="Aharoni"/>
              <a:cs typeface="Aharoni"/>
            </a:endParaRPr>
          </a:p>
        </p:txBody>
      </p:sp>
    </p:spTree>
    <p:extLst>
      <p:ext uri="{BB962C8B-B14F-4D97-AF65-F5344CB8AC3E}">
        <p14:creationId xmlns:p14="http://schemas.microsoft.com/office/powerpoint/2010/main" val="31498095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D9C15-8A60-262E-8171-8CFE478BE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586" y="491874"/>
            <a:ext cx="11748407" cy="98787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How Could Ashford Use Teams?</a:t>
            </a:r>
            <a:endParaRPr lang="en-US" dirty="0">
              <a:latin typeface="Arial Black" panose="020B0A04020102020204" pitchFamily="34" charset="0"/>
            </a:endParaRPr>
          </a:p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8" name="Picture Placeholder 7" descr="A hand holding a phone&#10;&#10;AI-generated content may be incorrect.">
            <a:extLst>
              <a:ext uri="{FF2B5EF4-FFF2-40B4-BE49-F238E27FC236}">
                <a16:creationId xmlns:a16="http://schemas.microsoft.com/office/drawing/2014/main" id="{A5301B9C-1603-F038-31A8-FDBC39BDCB0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7033" r="27033"/>
          <a:stretch/>
        </p:blipFill>
        <p:spPr>
          <a:xfrm>
            <a:off x="8444129" y="1888208"/>
            <a:ext cx="3444875" cy="29248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8D0459-3AF9-F6B8-1A67-299F88A8A9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9461" y="996044"/>
            <a:ext cx="8064668" cy="5249636"/>
          </a:xfrm>
        </p:spPr>
        <p:txBody>
          <a:bodyPr vert="horz" lIns="0" tIns="0" rIns="0" bIns="0" rtlCol="0">
            <a:noAutofit/>
          </a:bodyPr>
          <a:lstStyle/>
          <a:p>
            <a:pPr algn="just"/>
            <a:r>
              <a:rPr lang="en-GB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Ashford could set up a few simple channels, for example: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Team Meetings</a:t>
            </a:r>
          </a:p>
          <a:p>
            <a:pPr marL="228600" indent="-228600" algn="just">
              <a:buFont typeface="Arial" panose="020B0604020202020204" pitchFamily="34" charset="0"/>
              <a:buAutoNum type="arabicPeriod"/>
            </a:pPr>
            <a:r>
              <a:rPr lang="en-GB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For general messages and reminders.</a:t>
            </a:r>
            <a:endParaRPr lang="en-GB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Font typeface="Arial" panose="020B0604020202020204" pitchFamily="34" charset="0"/>
              <a:buAutoNum type="arabicPeriod"/>
            </a:pPr>
            <a:r>
              <a:rPr lang="en-GB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For training dates and learning materials.</a:t>
            </a:r>
            <a:endParaRPr lang="en-GB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Daily routine updates</a:t>
            </a:r>
            <a:endParaRPr lang="en-GB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Font typeface="Arial" panose="020B0604020202020204" pitchFamily="34" charset="0"/>
              <a:buAutoNum type="arabicPeriod"/>
            </a:pPr>
            <a:r>
              <a:rPr lang="en-GB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Management Updates</a:t>
            </a:r>
            <a:endParaRPr lang="en-GB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For </a:t>
            </a:r>
            <a:r>
              <a:rPr lang="en-GB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important information staff need during the day.</a:t>
            </a:r>
            <a:endParaRPr lang="en-GB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Team </a:t>
            </a:r>
            <a:r>
              <a:rPr lang="en-GB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Meetings</a:t>
            </a:r>
            <a:endParaRPr lang="en-GB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For meeting information and follow-up actions.</a:t>
            </a:r>
            <a:endParaRPr lang="en-GB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Font typeface="Arial" panose="020B0604020202020204" pitchFamily="34" charset="0"/>
              <a:buAutoNum type="arabicPeriod"/>
            </a:pPr>
            <a:r>
              <a:rPr lang="en-GB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Staff Announcements</a:t>
            </a:r>
            <a:endParaRPr lang="en-GB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Professional Training</a:t>
            </a:r>
            <a:endParaRPr lang="en-GB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For </a:t>
            </a:r>
            <a:r>
              <a:rPr lang="en-GB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information that only needs to be seen by senior staff.</a:t>
            </a:r>
            <a:endParaRPr lang="en-GB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Access to the private channels for specific members of the staff</a:t>
            </a:r>
            <a:endParaRPr lang="en-GB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Very meaningful for the employees to look for a specific information at a specific channel. </a:t>
            </a:r>
            <a:endParaRPr lang="en-GB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57BF57-FF91-FE9B-BB7C-1A137FF01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7B5D3-761F-4EE9-AFB1-4AA39FE9952D}" type="datetime1">
              <a:rPr lang="en-US" smtClean="0"/>
              <a:t>10/4/2026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A24E51-B4A4-3F90-19B4-31A642938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80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8FEA3-E0E5-54FF-6A89-E78602AC9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8038" y="530678"/>
            <a:ext cx="11453962" cy="1020535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/>
              </a:rPr>
              <a:t>How Would This Help Ashford?</a:t>
            </a:r>
            <a:endParaRPr lang="en-US" dirty="0">
              <a:latin typeface="Arial Black"/>
            </a:endParaRPr>
          </a:p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0DD23-5FF1-15B7-F3C8-50A77C62D6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273629"/>
            <a:ext cx="9176657" cy="4678135"/>
          </a:xfrm>
        </p:spPr>
        <p:txBody>
          <a:bodyPr vert="horz" lIns="0" tIns="0" rIns="0" bIns="0" rtlCol="0">
            <a:normAutofit/>
          </a:bodyPr>
          <a:lstStyle/>
          <a:p>
            <a:pPr algn="just"/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Using Teams could make everyday communication quicker and more organised.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It could help to: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Daily reminders of the messages and no missed messages.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Repetition of the same message/email is avoided. 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Important updates at one place/one channel/one platform. 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Effective communication between employees and company staff. 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Team work and strong bonding with the employees and staff. 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Old messages/information updates can be easily looked for. 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This is particularly useful for Ashford because </a:t>
            </a: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it support </a:t>
            </a: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workers, nurses, coordinators and office </a:t>
            </a: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staff who </a:t>
            </a: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work in different locations.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405C3A-0AD9-573D-9C79-BE5B2D785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9FC46-E943-47FF-B4B9-9C8E120D1A8A}" type="datetime1">
              <a:rPr lang="en-US" smtClean="0"/>
              <a:t>10/4/2026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572C22-5C12-FF43-4CC4-5C59CDDB8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9AD01B-6114-B3F5-2FC0-54C63B7D0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330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FBC85-C0E8-D46D-D20F-4C939E667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957" y="857149"/>
            <a:ext cx="11811577" cy="63292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 Black"/>
              </a:rPr>
              <a:t>Advantages of Teams</a:t>
            </a:r>
            <a:endParaRPr lang="en-US" dirty="0">
              <a:latin typeface="Arial Black"/>
            </a:endParaRPr>
          </a:p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04C570-3164-831B-8E0A-82AF042AC6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8599" y="1036864"/>
            <a:ext cx="6243368" cy="4988379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There are several advantages of using Microsoft Teams at Ashford: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Effective communication ability– </a:t>
            </a: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staff can communicate without everyone needing to be in the same place.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Wonderful teamwork and coordination– </a:t>
            </a: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nurses, support workers, coordinators and office staff can stay connected.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Access from different locations – staff can use Teams on approved computers, tablets or mobile devices.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One roof-Single platform– </a:t>
            </a: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messages, meetings and shared workplace information can be easier to </a:t>
            </a: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find in Teams.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Works well with other Microsoft applications and Microsoft 365– </a:t>
            </a: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Teams works with other Microsoft applications already used by Ashford 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Excellent Security </a:t>
            </a: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features – Microsoft provides security and compliance controls for Teams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AutoNum type="arabicPeriod"/>
            </a:pPr>
            <a:endParaRPr lang="en-GB" dirty="0">
              <a:latin typeface="Arial"/>
              <a:cs typeface="Arial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033753-F7AB-8B3C-9EF7-9960B07C0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B17AD-5EF6-43FF-8E04-0B454486A243}" type="datetime1">
              <a:rPr lang="en-US" smtClean="0"/>
              <a:t>10/4/2026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683638-224B-7971-966C-5214E7797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8</a:t>
            </a:fld>
            <a:endParaRPr lang="en-US"/>
          </a:p>
        </p:txBody>
      </p:sp>
      <p:pic>
        <p:nvPicPr>
          <p:cNvPr id="1026" name="Picture 2" descr="How to Use Microsoft Teams- – A Beginner's Guide | BizPortals 3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5092" y="2694215"/>
            <a:ext cx="5533238" cy="33310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58847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6DEE9-E3FA-41D1-0A01-8937A3759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418" y="151078"/>
            <a:ext cx="11556732" cy="96639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 </a:t>
            </a:r>
            <a:r>
              <a:rPr lang="en-GB" dirty="0">
                <a:latin typeface="Aptos"/>
              </a:rPr>
              <a:t> </a:t>
            </a:r>
            <a:r>
              <a:rPr lang="en-GB" dirty="0">
                <a:latin typeface="Arial Black"/>
                <a:cs typeface="Aharoni"/>
              </a:rPr>
              <a:t>Possible Problem</a:t>
            </a:r>
            <a:r>
              <a:rPr lang="en-GB" dirty="0">
                <a:latin typeface="Arial Black"/>
              </a:rPr>
              <a:t>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CFF140-9C5C-C8A1-2509-F42FB8B583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4737" y="873579"/>
            <a:ext cx="6906984" cy="5219344"/>
          </a:xfrm>
        </p:spPr>
        <p:txBody>
          <a:bodyPr vert="horz" lIns="0" tIns="0" rIns="0" bIns="0" rtlCol="0">
            <a:normAutofit lnSpcReduction="10000"/>
          </a:bodyPr>
          <a:lstStyle/>
          <a:p>
            <a:pPr algn="just"/>
            <a:r>
              <a:rPr lang="en-IN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Noticeable limitations/issues in Microsoft Teams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New generation has easy access to it but the old generation find it difficult to use it.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Prior training how to run, important features, functions is required.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Distracting notifications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Good speed internet facility and suitable device required to run Microsoft Teams.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Too many channels could make Teams confusing.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Access to information needs to be controlled.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Staff need to be careful when dealing with confidential information.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This means that simply introducing Teams would not solve Ashford’s communication problems. Staff would also need clear guidance about how and when it should be used.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CQC highlights the importance of keeping information secure and making sure staff understand their responsibilities</a:t>
            </a:r>
            <a:r>
              <a:rPr lang="en-GB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GB" dirty="0">
              <a:latin typeface="Arial"/>
              <a:cs typeface="Arial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AE9A15-4958-8282-7D49-C501C3F61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5801A-6C56-47AD-B356-7E821B4345D6}" type="datetime1">
              <a:rPr lang="en-US" smtClean="0"/>
              <a:t>10/4/2026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854D0C-5AEF-8100-817D-2CD146480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9</a:t>
            </a:fld>
            <a:endParaRPr lang="en-US"/>
          </a:p>
        </p:txBody>
      </p:sp>
      <p:pic>
        <p:nvPicPr>
          <p:cNvPr id="2050" name="Picture 2" descr="Unable to login to the Microsoft Teams - Microsoft Q&amp;A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00" t="2372" r="1200" b="5242"/>
          <a:stretch/>
        </p:blipFill>
        <p:spPr bwMode="auto">
          <a:xfrm>
            <a:off x="7551964" y="1433716"/>
            <a:ext cx="4266673" cy="46592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618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CF049-C246-8698-8FB4-5AEC09049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681135"/>
            <a:ext cx="4474590" cy="1600200"/>
          </a:xfrm>
        </p:spPr>
        <p:txBody>
          <a:bodyPr>
            <a:normAutofit/>
          </a:bodyPr>
          <a:lstStyle/>
          <a:p>
            <a:r>
              <a:rPr lang="en-GB"/>
              <a:t/>
            </a:r>
            <a:br>
              <a:rPr lang="en-GB"/>
            </a:b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5E8490-D265-7D48-8EDB-5D6D133C85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3508" y="900337"/>
            <a:ext cx="6595314" cy="3811588"/>
          </a:xfrm>
        </p:spPr>
        <p:txBody>
          <a:bodyPr vert="horz" lIns="0" tIns="0" rIns="0" bIns="0" rtlCol="0">
            <a:no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Confidentiality </a:t>
            </a: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is particularly important because Ashford works with people who have care and support needs.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Ashford should make sure that: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AutoNum type="arabicPeriod"/>
            </a:pP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Staff use their work accounts.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AutoNum type="arabicPeriod"/>
            </a:pP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Access is only given to the right employees.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AutoNum type="arabicPeriod"/>
            </a:pP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Staff understand what information can and cannot be shared.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AutoNum type="arabicPeriod"/>
            </a:pP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Employees receive data protection training.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AutoNum type="arabicPeriod"/>
            </a:pP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Access permissions are regularly checked.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AutoNum type="arabicPeriod"/>
            </a:pPr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Organisational confidentiality policies are followed.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CQC states that care information should be kept secure and only available to people who are authorised to access it 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Teams should mainly be used for staff communication. It should not automatically replace Ashford’s official care-record system, because care records still need to be accurate, complete and up to date 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GB" dirty="0">
              <a:latin typeface="Arial"/>
              <a:cs typeface="Arial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6ED35E-EAD0-23B4-C179-0A81EE3E4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1B291-2CA2-4D8C-855D-C1B1C28D987A}" type="datetime1">
              <a:rPr lang="en-US" smtClean="0"/>
              <a:t>10/4/2026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861314-D0BD-911D-0560-002443134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F41002-3BC7-5BCB-EFD8-BE41E1554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10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06C869E-3C1B-AA0E-9195-9779E27DFB6C}"/>
              </a:ext>
            </a:extLst>
          </p:cNvPr>
          <p:cNvSpPr txBox="1"/>
          <p:nvPr/>
        </p:nvSpPr>
        <p:spPr>
          <a:xfrm>
            <a:off x="122464" y="38563"/>
            <a:ext cx="12069536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>
                <a:latin typeface="Arial Black"/>
                <a:cs typeface="Aharoni"/>
              </a:rPr>
              <a:t>Confidentiality and Data Protection</a:t>
            </a:r>
            <a:endParaRPr lang="en-US" sz="3200" b="1" dirty="0">
              <a:latin typeface="Arial Black"/>
              <a:cs typeface="Aharoni"/>
            </a:endParaRPr>
          </a:p>
          <a:p>
            <a:pPr algn="l"/>
            <a:endParaRPr lang="en-US" dirty="0"/>
          </a:p>
        </p:txBody>
      </p:sp>
      <p:pic>
        <p:nvPicPr>
          <p:cNvPr id="3074" name="Picture 2" descr="Our Commitment to Privacy and Security in Microsoft Teams – Microsoft  Malaysia News Cent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3943" y="1995585"/>
            <a:ext cx="4942978" cy="35952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75360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2A397-551C-ED4D-5421-93F470048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944" y="0"/>
            <a:ext cx="11912386" cy="1214252"/>
          </a:xfrm>
        </p:spPr>
        <p:txBody>
          <a:bodyPr>
            <a:normAutofit/>
          </a:bodyPr>
          <a:lstStyle/>
          <a:p>
            <a:pPr algn="ctr"/>
            <a:r>
              <a:rPr lang="en-US" sz="2800" dirty="0">
                <a:latin typeface="Arial Black"/>
                <a:cs typeface="Aharoni"/>
              </a:rPr>
              <a:t>How Could Ashford Introduce Teams?</a:t>
            </a:r>
          </a:p>
          <a:p>
            <a:pPr algn="ctr"/>
            <a:endParaRPr lang="en-US" sz="28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F958A7-09CC-283C-3CE5-A7ED54F57C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67394" y="1110343"/>
            <a:ext cx="7315200" cy="5086350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US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We think Ashford should introduce Teams gradually.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</a:t>
            </a:r>
            <a:r>
              <a:rPr lang="en-US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Decide how Teams will be used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Agree what information belongs on Teams.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Create </a:t>
            </a:r>
            <a:r>
              <a:rPr lang="en-US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simple channels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Avoid creating too many channels at the beginning.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Train </a:t>
            </a:r>
            <a:r>
              <a:rPr lang="en-US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staff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Show employees how to use Teams correctly and safely.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Try </a:t>
            </a:r>
            <a:r>
              <a:rPr lang="en-US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it with a smaller team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This would allow Ashford to identify problems before everyone starts using it.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Ask </a:t>
            </a:r>
            <a:r>
              <a:rPr lang="en-US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for feedback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Find out what works well and what staff find difficult.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Review </a:t>
            </a:r>
            <a:r>
              <a:rPr lang="en-US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the system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Check channels, access permissions and working practices regularly.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This would give staff time to become familiar with Teams and allow Ashford to make changes if something is not working.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2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85BA55-7623-75CF-5552-D5C37F6339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C48D3-8BCF-45E6-943A-23D6F5594EDA}" type="datetime1">
              <a:rPr lang="en-US"/>
              <a:t>10/4/2026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79DB25-0DF1-5FD7-6F48-B419C6F3B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11</a:t>
            </a:fld>
            <a:endParaRPr lang="en-US"/>
          </a:p>
        </p:txBody>
      </p:sp>
      <p:pic>
        <p:nvPicPr>
          <p:cNvPr id="4098" name="Picture 2" descr="An Introduction to Microsoft Teams in the Workplace | CPE Toda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296" y="1662566"/>
            <a:ext cx="5572125" cy="32480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9473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476E2-022E-BB12-0D95-FF425095D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223" y="324507"/>
            <a:ext cx="11025362" cy="699655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Arial Black"/>
              </a:rPr>
              <a:t>Our Recommendation</a:t>
            </a:r>
          </a:p>
          <a:p>
            <a:pPr algn="ctr"/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0458BD-98D6-C25B-20C5-2D3AA4962D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8598" y="922704"/>
            <a:ext cx="6694691" cy="5347467"/>
          </a:xfrm>
        </p:spPr>
        <p:txBody>
          <a:bodyPr vert="horz" lIns="0" tIns="0" rIns="0" bIns="0" rtlCol="0">
            <a:noAutofit/>
          </a:bodyPr>
          <a:lstStyle/>
          <a:p>
            <a:r>
              <a:rPr lang="en-US" sz="14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We recommend that Ashford Community Care Service uses Microsoft Teams for staff communication and daily updates.</a:t>
            </a: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Microsoft Teams can be a helpful asset to Ashford:</a:t>
            </a: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US" sz="14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Reducing repeated work</a:t>
            </a:r>
          </a:p>
          <a:p>
            <a:pPr marL="342900" indent="-342900">
              <a:buAutoNum type="arabicPeriod"/>
            </a:pPr>
            <a:r>
              <a:rPr lang="en-US" sz="14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Communication with the staff in one single platform.</a:t>
            </a: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US" sz="14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Reducing missed updates and other information.</a:t>
            </a: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US" sz="14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Reduce repeated work</a:t>
            </a: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US" sz="14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Improve communication between different staff groups</a:t>
            </a: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US" sz="14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Support staff working in different locations</a:t>
            </a: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US" sz="14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More organized daily communications</a:t>
            </a: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 dirty="0" smtClean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Effective training to the staff to use Teams would enhance the productivity of the staff.</a:t>
            </a: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Ashford should therefore introduce Teams alongside staff training, clear communication rules, appropriate access controls and regular reviews.</a:t>
            </a: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Overall, Teams could provide Ashford with a simpler and more consistent way for staff to communicate while still protecting confidential information</a:t>
            </a: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Arial"/>
              <a:cs typeface="Arial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3F97CE-9419-3623-1124-4EBDC1A128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AAE6F-C2B0-4D39-BAB1-BA7CE0C86E8B}" type="datetime1">
              <a:rPr lang="en-US"/>
              <a:t>10/4/2026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6AD9B0-13AB-A5BF-2755-CCF1CD27A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12</a:t>
            </a:fld>
            <a:endParaRPr lang="en-US"/>
          </a:p>
        </p:txBody>
      </p:sp>
      <p:pic>
        <p:nvPicPr>
          <p:cNvPr id="3" name="Picture 2" descr="A person and person clapping hands&#10;&#10;AI-generated content may be incorrect." title="Two people talking at work">
            <a:extLst>
              <a:ext uri="{FF2B5EF4-FFF2-40B4-BE49-F238E27FC236}">
                <a16:creationId xmlns:a16="http://schemas.microsoft.com/office/drawing/2014/main" id="{4DE81035-DB74-67DE-6A1B-B834AECC7C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3290" y="1928502"/>
            <a:ext cx="4577984" cy="29688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0201262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55</TotalTime>
  <Words>1270</Words>
  <Application>Microsoft Office PowerPoint</Application>
  <PresentationFormat>Widescreen</PresentationFormat>
  <Paragraphs>174</Paragraphs>
  <Slides>12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Activa-BoldItal</vt:lpstr>
      <vt:lpstr>Aharoni</vt:lpstr>
      <vt:lpstr>Aptos</vt:lpstr>
      <vt:lpstr>Arial</vt:lpstr>
      <vt:lpstr>Arial Black</vt:lpstr>
      <vt:lpstr>Avenir Next LT Pro</vt:lpstr>
      <vt:lpstr>Avenir Next LT Pro Light</vt:lpstr>
      <vt:lpstr>Calibri</vt:lpstr>
      <vt:lpstr>Times New Roman</vt:lpstr>
      <vt:lpstr>GradientRiseVTI</vt:lpstr>
      <vt:lpstr>Using Microsoft Teams to Improve Staff Communication Ashford Community Care Service </vt:lpstr>
      <vt:lpstr>Tool selected- Microsoft teams </vt:lpstr>
      <vt:lpstr>Why Microsoft Teams? </vt:lpstr>
      <vt:lpstr>Why MICROSOFT TEAMS IS SUITABLE? </vt:lpstr>
      <vt:lpstr> </vt:lpstr>
      <vt:lpstr>How Could Ashford Use Teams?  </vt:lpstr>
      <vt:lpstr>How Would This Help Ashford?  </vt:lpstr>
      <vt:lpstr>Advantages of Teams  </vt:lpstr>
      <vt:lpstr>  Possible Problems </vt:lpstr>
      <vt:lpstr> </vt:lpstr>
      <vt:lpstr>How Could Ashford Introduce Teams? </vt:lpstr>
      <vt:lpstr>Our Recommendation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Microsoft Teams to Improve Staff Communication Ashford Community Care Service </dc:title>
  <dc:creator/>
  <cp:lastModifiedBy>MANJOT SINGH</cp:lastModifiedBy>
  <cp:revision>17</cp:revision>
  <dcterms:created xsi:type="dcterms:W3CDTF">2026-09-23T09:20:49Z</dcterms:created>
  <dcterms:modified xsi:type="dcterms:W3CDTF">2026-10-04T18:10:31Z</dcterms:modified>
</cp:coreProperties>
</file>