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4" r:id="rId4"/>
    <p:sldId id="259" r:id="rId5"/>
    <p:sldId id="261" r:id="rId6"/>
    <p:sldId id="260" r:id="rId7"/>
    <p:sldId id="262" r:id="rId8"/>
    <p:sldId id="263" r:id="rId9"/>
    <p:sldId id="266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A8C4"/>
    <a:srgbClr val="F6C6AD"/>
    <a:srgbClr val="BA99EB"/>
    <a:srgbClr val="F1E7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DB7480-36EF-414C-A429-24FE7452E712}" v="81" dt="2024-11-05T22:52:43.6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86971" autoAdjust="0"/>
  </p:normalViewPr>
  <p:slideViewPr>
    <p:cSldViewPr snapToGrid="0">
      <p:cViewPr>
        <p:scale>
          <a:sx n="77" d="100"/>
          <a:sy n="77" d="100"/>
        </p:scale>
        <p:origin x="48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belu" userId="36b18699ce61a902" providerId="LiveId" clId="{44DB7480-36EF-414C-A429-24FE7452E712}"/>
    <pc:docChg chg="undo redo custSel addSld delSld modSld sldOrd">
      <pc:chgData name="roxana belu" userId="36b18699ce61a902" providerId="LiveId" clId="{44DB7480-36EF-414C-A429-24FE7452E712}" dt="2024-11-05T22:52:54.689" v="952" actId="114"/>
      <pc:docMkLst>
        <pc:docMk/>
      </pc:docMkLst>
      <pc:sldChg chg="addSp delSp delDesignElem">
        <pc:chgData name="roxana belu" userId="36b18699ce61a902" providerId="LiveId" clId="{44DB7480-36EF-414C-A429-24FE7452E712}" dt="2024-11-05T21:23:58.636" v="203"/>
        <pc:sldMkLst>
          <pc:docMk/>
          <pc:sldMk cId="3612405767" sldId="256"/>
        </pc:sldMkLst>
        <pc:grpChg chg="add del">
          <ac:chgData name="roxana belu" userId="36b18699ce61a902" providerId="LiveId" clId="{44DB7480-36EF-414C-A429-24FE7452E712}" dt="2024-11-05T21:23:58.636" v="203"/>
          <ac:grpSpMkLst>
            <pc:docMk/>
            <pc:sldMk cId="3612405767" sldId="256"/>
            <ac:grpSpMk id="9" creationId="{03C6F4E6-30A1-4F63-C8CC-028750B5AACD}"/>
          </ac:grpSpMkLst>
        </pc:grpChg>
      </pc:sldChg>
      <pc:sldChg chg="addSp delSp modSp mod delDesignElem">
        <pc:chgData name="roxana belu" userId="36b18699ce61a902" providerId="LiveId" clId="{44DB7480-36EF-414C-A429-24FE7452E712}" dt="2024-11-05T21:37:38.914" v="320" actId="207"/>
        <pc:sldMkLst>
          <pc:docMk/>
          <pc:sldMk cId="1645156239" sldId="257"/>
        </pc:sldMkLst>
        <pc:spChg chg="mod">
          <ac:chgData name="roxana belu" userId="36b18699ce61a902" providerId="LiveId" clId="{44DB7480-36EF-414C-A429-24FE7452E712}" dt="2024-11-05T21:36:42.029" v="314" actId="123"/>
          <ac:spMkLst>
            <pc:docMk/>
            <pc:sldMk cId="1645156239" sldId="257"/>
            <ac:spMk id="13" creationId="{BDB3804A-5CB1-B5A3-9379-DBAF9BA6E2FA}"/>
          </ac:spMkLst>
        </pc:spChg>
        <pc:spChg chg="mod">
          <ac:chgData name="roxana belu" userId="36b18699ce61a902" providerId="LiveId" clId="{44DB7480-36EF-414C-A429-24FE7452E712}" dt="2024-11-05T21:36:54.999" v="316" actId="12"/>
          <ac:spMkLst>
            <pc:docMk/>
            <pc:sldMk cId="1645156239" sldId="257"/>
            <ac:spMk id="14" creationId="{905ADC6C-1CC7-C292-FBE1-34AFAEA9D00C}"/>
          </ac:spMkLst>
        </pc:spChg>
        <pc:spChg chg="mod">
          <ac:chgData name="roxana belu" userId="36b18699ce61a902" providerId="LiveId" clId="{44DB7480-36EF-414C-A429-24FE7452E712}" dt="2024-11-05T21:37:38.914" v="320" actId="207"/>
          <ac:spMkLst>
            <pc:docMk/>
            <pc:sldMk cId="1645156239" sldId="257"/>
            <ac:spMk id="15" creationId="{B5ED10FF-8AF5-7B40-B546-F4AE16A0CBBD}"/>
          </ac:spMkLst>
        </pc:spChg>
        <pc:spChg chg="add mod">
          <ac:chgData name="roxana belu" userId="36b18699ce61a902" providerId="LiveId" clId="{44DB7480-36EF-414C-A429-24FE7452E712}" dt="2024-11-05T21:33:13.042" v="285" actId="33987"/>
          <ac:spMkLst>
            <pc:docMk/>
            <pc:sldMk cId="1645156239" sldId="257"/>
            <ac:spMk id="21" creationId="{868DABC9-D19A-8278-978E-797A981348DA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1645156239" sldId="257"/>
            <ac:spMk id="35" creationId="{C3420C89-0B09-4632-A4AF-3971D08BF7A8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1645156239" sldId="257"/>
            <ac:spMk id="37" creationId="{4E5CBA61-BF74-40B4-A3A8-366BBA626CCF}"/>
          </ac:spMkLst>
        </pc:spChg>
        <pc:grpChg chg="add del">
          <ac:chgData name="roxana belu" userId="36b18699ce61a902" providerId="LiveId" clId="{44DB7480-36EF-414C-A429-24FE7452E712}" dt="2024-11-05T21:23:58.636" v="203"/>
          <ac:grpSpMkLst>
            <pc:docMk/>
            <pc:sldMk cId="1645156239" sldId="257"/>
            <ac:grpSpMk id="39" creationId="{AC27E70C-5470-4262-B9CE-AE52C51CF4C1}"/>
          </ac:grpSpMkLst>
        </pc:grpChg>
        <pc:grpChg chg="add del">
          <ac:chgData name="roxana belu" userId="36b18699ce61a902" providerId="LiveId" clId="{44DB7480-36EF-414C-A429-24FE7452E712}" dt="2024-11-05T21:23:58.636" v="203"/>
          <ac:grpSpMkLst>
            <pc:docMk/>
            <pc:sldMk cId="1645156239" sldId="257"/>
            <ac:grpSpMk id="43" creationId="{E27AF472-EAE3-4572-AB69-B92BD10DBC6D}"/>
          </ac:grpSpMkLst>
        </pc:grpChg>
        <pc:picChg chg="mod">
          <ac:chgData name="roxana belu" userId="36b18699ce61a902" providerId="LiveId" clId="{44DB7480-36EF-414C-A429-24FE7452E712}" dt="2024-11-05T21:37:05.097" v="317" actId="14100"/>
          <ac:picMkLst>
            <pc:docMk/>
            <pc:sldMk cId="1645156239" sldId="257"/>
            <ac:picMk id="17" creationId="{657DE94A-53F1-B34C-16F8-03B2D0018BBE}"/>
          </ac:picMkLst>
        </pc:picChg>
      </pc:sldChg>
      <pc:sldChg chg="addSp modSp del mod setBg">
        <pc:chgData name="roxana belu" userId="36b18699ce61a902" providerId="LiveId" clId="{44DB7480-36EF-414C-A429-24FE7452E712}" dt="2024-11-05T22:06:47.546" v="541" actId="2696"/>
        <pc:sldMkLst>
          <pc:docMk/>
          <pc:sldMk cId="3406080118" sldId="258"/>
        </pc:sldMkLst>
        <pc:spChg chg="mod">
          <ac:chgData name="roxana belu" userId="36b18699ce61a902" providerId="LiveId" clId="{44DB7480-36EF-414C-A429-24FE7452E712}" dt="2024-11-05T21:39:19.813" v="328" actId="14100"/>
          <ac:spMkLst>
            <pc:docMk/>
            <pc:sldMk cId="3406080118" sldId="258"/>
            <ac:spMk id="2" creationId="{C84ADD07-2BDA-646B-3697-6D322704140C}"/>
          </ac:spMkLst>
        </pc:spChg>
        <pc:spChg chg="mod">
          <ac:chgData name="roxana belu" userId="36b18699ce61a902" providerId="LiveId" clId="{44DB7480-36EF-414C-A429-24FE7452E712}" dt="2024-11-05T21:59:24.809" v="521" actId="20577"/>
          <ac:spMkLst>
            <pc:docMk/>
            <pc:sldMk cId="3406080118" sldId="258"/>
            <ac:spMk id="3" creationId="{56A6CB4F-A8CC-2A74-D737-D39ED0364F1F}"/>
          </ac:spMkLst>
        </pc:spChg>
        <pc:spChg chg="add">
          <ac:chgData name="roxana belu" userId="36b18699ce61a902" providerId="LiveId" clId="{44DB7480-36EF-414C-A429-24FE7452E712}" dt="2024-11-05T21:38:59.888" v="323" actId="26606"/>
          <ac:spMkLst>
            <pc:docMk/>
            <pc:sldMk cId="3406080118" sldId="258"/>
            <ac:spMk id="8" creationId="{5C8908E2-EE49-44D2-9428-A28D2312A8D5}"/>
          </ac:spMkLst>
        </pc:spChg>
        <pc:spChg chg="add">
          <ac:chgData name="roxana belu" userId="36b18699ce61a902" providerId="LiveId" clId="{44DB7480-36EF-414C-A429-24FE7452E712}" dt="2024-11-05T21:38:59.888" v="323" actId="26606"/>
          <ac:spMkLst>
            <pc:docMk/>
            <pc:sldMk cId="3406080118" sldId="258"/>
            <ac:spMk id="14" creationId="{BD92035A-AA2F-4CD8-A556-1CE8BDEC75BD}"/>
          </ac:spMkLst>
        </pc:spChg>
        <pc:spChg chg="add">
          <ac:chgData name="roxana belu" userId="36b18699ce61a902" providerId="LiveId" clId="{44DB7480-36EF-414C-A429-24FE7452E712}" dt="2024-11-05T21:38:59.888" v="323" actId="26606"/>
          <ac:spMkLst>
            <pc:docMk/>
            <pc:sldMk cId="3406080118" sldId="258"/>
            <ac:spMk id="16" creationId="{ED888B23-07FA-482A-96DF-47E31AF1A603}"/>
          </ac:spMkLst>
        </pc:spChg>
        <pc:grpChg chg="add">
          <ac:chgData name="roxana belu" userId="36b18699ce61a902" providerId="LiveId" clId="{44DB7480-36EF-414C-A429-24FE7452E712}" dt="2024-11-05T21:38:59.888" v="323" actId="26606"/>
          <ac:grpSpMkLst>
            <pc:docMk/>
            <pc:sldMk cId="3406080118" sldId="258"/>
            <ac:grpSpMk id="10" creationId="{5D1A9D8B-3117-4D9D-BDA4-DD81895098B0}"/>
          </ac:grpSpMkLst>
        </pc:grpChg>
      </pc:sldChg>
      <pc:sldChg chg="delSp modSp mod">
        <pc:chgData name="roxana belu" userId="36b18699ce61a902" providerId="LiveId" clId="{44DB7480-36EF-414C-A429-24FE7452E712}" dt="2024-11-05T22:29:26.371" v="772" actId="20577"/>
        <pc:sldMkLst>
          <pc:docMk/>
          <pc:sldMk cId="3224675472" sldId="259"/>
        </pc:sldMkLst>
        <pc:spChg chg="del mod">
          <ac:chgData name="roxana belu" userId="36b18699ce61a902" providerId="LiveId" clId="{44DB7480-36EF-414C-A429-24FE7452E712}" dt="2024-11-05T22:22:34.907" v="739" actId="478"/>
          <ac:spMkLst>
            <pc:docMk/>
            <pc:sldMk cId="3224675472" sldId="259"/>
            <ac:spMk id="5" creationId="{26DADC53-9F82-A8CB-7CB8-9C95E455F6F5}"/>
          </ac:spMkLst>
        </pc:spChg>
        <pc:graphicFrameChg chg="modGraphic">
          <ac:chgData name="roxana belu" userId="36b18699ce61a902" providerId="LiveId" clId="{44DB7480-36EF-414C-A429-24FE7452E712}" dt="2024-11-05T22:29:26.371" v="772" actId="20577"/>
          <ac:graphicFrameMkLst>
            <pc:docMk/>
            <pc:sldMk cId="3224675472" sldId="259"/>
            <ac:graphicFrameMk id="6" creationId="{F00B680E-43CF-0F77-7943-4A4CEB24FB81}"/>
          </ac:graphicFrameMkLst>
        </pc:graphicFrameChg>
      </pc:sldChg>
      <pc:sldChg chg="addSp delSp modSp mod setBg addAnim delAnim delDesignElem">
        <pc:chgData name="roxana belu" userId="36b18699ce61a902" providerId="LiveId" clId="{44DB7480-36EF-414C-A429-24FE7452E712}" dt="2024-11-05T22:18:41.678" v="679" actId="20577"/>
        <pc:sldMkLst>
          <pc:docMk/>
          <pc:sldMk cId="2689349320" sldId="260"/>
        </pc:sldMkLst>
        <pc:spChg chg="mod">
          <ac:chgData name="roxana belu" userId="36b18699ce61a902" providerId="LiveId" clId="{44DB7480-36EF-414C-A429-24FE7452E712}" dt="2024-11-05T20:02:38.359" v="24" actId="14100"/>
          <ac:spMkLst>
            <pc:docMk/>
            <pc:sldMk cId="2689349320" sldId="260"/>
            <ac:spMk id="2" creationId="{FD918F25-93DE-1C05-89B7-2A271B405324}"/>
          </ac:spMkLst>
        </pc:spChg>
        <pc:spChg chg="del mod">
          <ac:chgData name="roxana belu" userId="36b18699ce61a902" providerId="LiveId" clId="{44DB7480-36EF-414C-A429-24FE7452E712}" dt="2024-11-05T20:02:30.628" v="23" actId="478"/>
          <ac:spMkLst>
            <pc:docMk/>
            <pc:sldMk cId="2689349320" sldId="260"/>
            <ac:spMk id="5" creationId="{952138E3-FE84-21A7-4186-4A543954B96B}"/>
          </ac:spMkLst>
        </pc:spChg>
        <pc:spChg chg="add del mod">
          <ac:chgData name="roxana belu" userId="36b18699ce61a902" providerId="LiveId" clId="{44DB7480-36EF-414C-A429-24FE7452E712}" dt="2024-11-05T22:13:26.958" v="593" actId="478"/>
          <ac:spMkLst>
            <pc:docMk/>
            <pc:sldMk cId="2689349320" sldId="260"/>
            <ac:spMk id="8" creationId="{5B2F271B-4C2C-9965-FCAE-0879C2FF4142}"/>
          </ac:spMkLst>
        </pc:spChg>
        <pc:spChg chg="add mod">
          <ac:chgData name="roxana belu" userId="36b18699ce61a902" providerId="LiveId" clId="{44DB7480-36EF-414C-A429-24FE7452E712}" dt="2024-11-05T22:18:41.678" v="679" actId="20577"/>
          <ac:spMkLst>
            <pc:docMk/>
            <pc:sldMk cId="2689349320" sldId="260"/>
            <ac:spMk id="9" creationId="{DF62E50F-C6CE-F8BA-4A0F-E00D0FA5706B}"/>
          </ac:spMkLst>
        </pc:spChg>
        <pc:spChg chg="add del">
          <ac:chgData name="roxana belu" userId="36b18699ce61a902" providerId="LiveId" clId="{44DB7480-36EF-414C-A429-24FE7452E712}" dt="2024-11-05T19:59:18.430" v="6" actId="26606"/>
          <ac:spMkLst>
            <pc:docMk/>
            <pc:sldMk cId="2689349320" sldId="260"/>
            <ac:spMk id="13" creationId="{0671A8AE-40A1-4631-A6B8-581AFF065482}"/>
          </ac:spMkLst>
        </pc:spChg>
        <pc:spChg chg="add del">
          <ac:chgData name="roxana belu" userId="36b18699ce61a902" providerId="LiveId" clId="{44DB7480-36EF-414C-A429-24FE7452E712}" dt="2024-11-05T19:59:18.430" v="6" actId="26606"/>
          <ac:spMkLst>
            <pc:docMk/>
            <pc:sldMk cId="2689349320" sldId="260"/>
            <ac:spMk id="15" creationId="{AB58EF07-17C2-48CF-ABB0-EEF1F17CB8F0}"/>
          </ac:spMkLst>
        </pc:spChg>
        <pc:spChg chg="add del">
          <ac:chgData name="roxana belu" userId="36b18699ce61a902" providerId="LiveId" clId="{44DB7480-36EF-414C-A429-24FE7452E712}" dt="2024-11-05T19:59:18.430" v="6" actId="26606"/>
          <ac:spMkLst>
            <pc:docMk/>
            <pc:sldMk cId="2689349320" sldId="260"/>
            <ac:spMk id="17" creationId="{AF2F604E-43BE-4DC3-B983-E071523364F8}"/>
          </ac:spMkLst>
        </pc:spChg>
        <pc:spChg chg="add del">
          <ac:chgData name="roxana belu" userId="36b18699ce61a902" providerId="LiveId" clId="{44DB7480-36EF-414C-A429-24FE7452E712}" dt="2024-11-05T19:59:18.430" v="6" actId="26606"/>
          <ac:spMkLst>
            <pc:docMk/>
            <pc:sldMk cId="2689349320" sldId="260"/>
            <ac:spMk id="19" creationId="{08C9B587-E65E-4B52-B37C-ABEBB6E87928}"/>
          </ac:spMkLst>
        </pc:spChg>
        <pc:spChg chg="add del">
          <ac:chgData name="roxana belu" userId="36b18699ce61a902" providerId="LiveId" clId="{44DB7480-36EF-414C-A429-24FE7452E712}" dt="2024-11-05T19:59:31.088" v="8" actId="26606"/>
          <ac:spMkLst>
            <pc:docMk/>
            <pc:sldMk cId="2689349320" sldId="260"/>
            <ac:spMk id="21" creationId="{DF05ACD0-FF4A-4F8F-B5C5-6A4EBD0D1B38}"/>
          </ac:spMkLst>
        </pc:spChg>
        <pc:spChg chg="add del">
          <ac:chgData name="roxana belu" userId="36b18699ce61a902" providerId="LiveId" clId="{44DB7480-36EF-414C-A429-24FE7452E712}" dt="2024-11-05T19:59:31.088" v="8" actId="26606"/>
          <ac:spMkLst>
            <pc:docMk/>
            <pc:sldMk cId="2689349320" sldId="260"/>
            <ac:spMk id="22" creationId="{4C9AFA28-B5ED-4346-9AF7-68A157F16C7E}"/>
          </ac:spMkLst>
        </pc:spChg>
        <pc:spChg chg="add del">
          <ac:chgData name="roxana belu" userId="36b18699ce61a902" providerId="LiveId" clId="{44DB7480-36EF-414C-A429-24FE7452E712}" dt="2024-11-05T20:00:25.159" v="11" actId="26606"/>
          <ac:spMkLst>
            <pc:docMk/>
            <pc:sldMk cId="2689349320" sldId="260"/>
            <ac:spMk id="24" creationId="{0671A8AE-40A1-4631-A6B8-581AFF065482}"/>
          </ac:spMkLst>
        </pc:spChg>
        <pc:spChg chg="add del">
          <ac:chgData name="roxana belu" userId="36b18699ce61a902" providerId="LiveId" clId="{44DB7480-36EF-414C-A429-24FE7452E712}" dt="2024-11-05T20:00:25.159" v="11" actId="26606"/>
          <ac:spMkLst>
            <pc:docMk/>
            <pc:sldMk cId="2689349320" sldId="260"/>
            <ac:spMk id="25" creationId="{AB58EF07-17C2-48CF-ABB0-EEF1F17CB8F0}"/>
          </ac:spMkLst>
        </pc:spChg>
        <pc:spChg chg="add del">
          <ac:chgData name="roxana belu" userId="36b18699ce61a902" providerId="LiveId" clId="{44DB7480-36EF-414C-A429-24FE7452E712}" dt="2024-11-05T20:00:25.159" v="11" actId="26606"/>
          <ac:spMkLst>
            <pc:docMk/>
            <pc:sldMk cId="2689349320" sldId="260"/>
            <ac:spMk id="26" creationId="{AF2F604E-43BE-4DC3-B983-E071523364F8}"/>
          </ac:spMkLst>
        </pc:spChg>
        <pc:spChg chg="add del">
          <ac:chgData name="roxana belu" userId="36b18699ce61a902" providerId="LiveId" clId="{44DB7480-36EF-414C-A429-24FE7452E712}" dt="2024-11-05T20:00:25.159" v="11" actId="26606"/>
          <ac:spMkLst>
            <pc:docMk/>
            <pc:sldMk cId="2689349320" sldId="260"/>
            <ac:spMk id="27" creationId="{08C9B587-E65E-4B52-B37C-ABEBB6E87928}"/>
          </ac:spMkLst>
        </pc:spChg>
        <pc:spChg chg="add del">
          <ac:chgData name="roxana belu" userId="36b18699ce61a902" providerId="LiveId" clId="{44DB7480-36EF-414C-A429-24FE7452E712}" dt="2024-11-05T20:00:41.486" v="13" actId="26606"/>
          <ac:spMkLst>
            <pc:docMk/>
            <pc:sldMk cId="2689349320" sldId="260"/>
            <ac:spMk id="29" creationId="{7DA3C418-758E-4180-A5D0-8655D6804587}"/>
          </ac:spMkLst>
        </pc:spChg>
        <pc:spChg chg="add del">
          <ac:chgData name="roxana belu" userId="36b18699ce61a902" providerId="LiveId" clId="{44DB7480-36EF-414C-A429-24FE7452E712}" dt="2024-11-05T20:00:41.486" v="13" actId="26606"/>
          <ac:spMkLst>
            <pc:docMk/>
            <pc:sldMk cId="2689349320" sldId="260"/>
            <ac:spMk id="30" creationId="{28C8EF06-5EC3-4883-AFAF-D74FF46550FB}"/>
          </ac:spMkLst>
        </pc:spChg>
        <pc:spChg chg="add del">
          <ac:chgData name="roxana belu" userId="36b18699ce61a902" providerId="LiveId" clId="{44DB7480-36EF-414C-A429-24FE7452E712}" dt="2024-11-05T20:01:53.949" v="19" actId="26606"/>
          <ac:spMkLst>
            <pc:docMk/>
            <pc:sldMk cId="2689349320" sldId="260"/>
            <ac:spMk id="32" creationId="{ECC07320-C2CA-4E29-8481-9D9E143C7788}"/>
          </ac:spMkLst>
        </pc:spChg>
        <pc:spChg chg="add del">
          <ac:chgData name="roxana belu" userId="36b18699ce61a902" providerId="LiveId" clId="{44DB7480-36EF-414C-A429-24FE7452E712}" dt="2024-11-05T20:01:53.949" v="19" actId="26606"/>
          <ac:spMkLst>
            <pc:docMk/>
            <pc:sldMk cId="2689349320" sldId="260"/>
            <ac:spMk id="33" creationId="{178FB36B-5BFE-42CA-BC60-1115E0D95EEC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2689349320" sldId="260"/>
            <ac:spMk id="38" creationId="{C7D023E4-8DE1-436E-9847-ED6A4B4B04FD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2689349320" sldId="260"/>
            <ac:spMk id="44" creationId="{145B2F28-3A18-4BC2-8E92-9AF66F147CBA}"/>
          </ac:spMkLst>
        </pc:spChg>
        <pc:grpChg chg="add del">
          <ac:chgData name="roxana belu" userId="36b18699ce61a902" providerId="LiveId" clId="{44DB7480-36EF-414C-A429-24FE7452E712}" dt="2024-11-05T21:23:58.636" v="203"/>
          <ac:grpSpMkLst>
            <pc:docMk/>
            <pc:sldMk cId="2689349320" sldId="260"/>
            <ac:grpSpMk id="40" creationId="{81CC5389-CB4A-43B7-9A0E-5447CE0BC294}"/>
          </ac:grpSpMkLst>
        </pc:grpChg>
        <pc:grpChg chg="add del">
          <ac:chgData name="roxana belu" userId="36b18699ce61a902" providerId="LiveId" clId="{44DB7480-36EF-414C-A429-24FE7452E712}" dt="2024-11-05T21:23:58.636" v="203"/>
          <ac:grpSpMkLst>
            <pc:docMk/>
            <pc:sldMk cId="2689349320" sldId="260"/>
            <ac:grpSpMk id="46" creationId="{FA65A26F-1F64-451C-BFA2-F92410951FA3}"/>
          </ac:grpSpMkLst>
        </pc:grpChg>
        <pc:picChg chg="add mod ord">
          <ac:chgData name="roxana belu" userId="36b18699ce61a902" providerId="LiveId" clId="{44DB7480-36EF-414C-A429-24FE7452E712}" dt="2024-11-05T20:01:53.949" v="19" actId="26606"/>
          <ac:picMkLst>
            <pc:docMk/>
            <pc:sldMk cId="2689349320" sldId="260"/>
            <ac:picMk id="7" creationId="{75D0311D-B558-9A3E-112E-A3CB02A60D67}"/>
          </ac:picMkLst>
        </pc:picChg>
      </pc:sldChg>
      <pc:sldChg chg="modSp mod">
        <pc:chgData name="roxana belu" userId="36b18699ce61a902" providerId="LiveId" clId="{44DB7480-36EF-414C-A429-24FE7452E712}" dt="2024-11-05T22:35:46.612" v="791" actId="14100"/>
        <pc:sldMkLst>
          <pc:docMk/>
          <pc:sldMk cId="1137973634" sldId="261"/>
        </pc:sldMkLst>
        <pc:graphicFrameChg chg="mod modGraphic">
          <ac:chgData name="roxana belu" userId="36b18699ce61a902" providerId="LiveId" clId="{44DB7480-36EF-414C-A429-24FE7452E712}" dt="2024-11-05T22:35:42.496" v="790" actId="14100"/>
          <ac:graphicFrameMkLst>
            <pc:docMk/>
            <pc:sldMk cId="1137973634" sldId="261"/>
            <ac:graphicFrameMk id="2" creationId="{31D45A04-5F78-D8BA-3C46-B644666FB909}"/>
          </ac:graphicFrameMkLst>
        </pc:graphicFrameChg>
        <pc:picChg chg="mod">
          <ac:chgData name="roxana belu" userId="36b18699ce61a902" providerId="LiveId" clId="{44DB7480-36EF-414C-A429-24FE7452E712}" dt="2024-11-05T22:35:46.612" v="791" actId="14100"/>
          <ac:picMkLst>
            <pc:docMk/>
            <pc:sldMk cId="1137973634" sldId="261"/>
            <ac:picMk id="9" creationId="{A253FDBE-B128-5F40-5B93-31F7527475DF}"/>
          </ac:picMkLst>
        </pc:picChg>
      </pc:sldChg>
      <pc:sldChg chg="addSp delSp modSp new mod setBg delDesignElem">
        <pc:chgData name="roxana belu" userId="36b18699ce61a902" providerId="LiveId" clId="{44DB7480-36EF-414C-A429-24FE7452E712}" dt="2024-11-05T22:47:07.786" v="860" actId="27636"/>
        <pc:sldMkLst>
          <pc:docMk/>
          <pc:sldMk cId="3308871193" sldId="262"/>
        </pc:sldMkLst>
        <pc:spChg chg="add del mod ord">
          <ac:chgData name="roxana belu" userId="36b18699ce61a902" providerId="LiveId" clId="{44DB7480-36EF-414C-A429-24FE7452E712}" dt="2024-11-05T22:23:16.051" v="762" actId="478"/>
          <ac:spMkLst>
            <pc:docMk/>
            <pc:sldMk cId="3308871193" sldId="262"/>
            <ac:spMk id="4" creationId="{4F00EF5C-DE53-C8CF-1B82-9275D0FBB606}"/>
          </ac:spMkLst>
        </pc:spChg>
        <pc:spChg chg="add del mod ord">
          <ac:chgData name="roxana belu" userId="36b18699ce61a902" providerId="LiveId" clId="{44DB7480-36EF-414C-A429-24FE7452E712}" dt="2024-11-05T22:45:59.717" v="839" actId="478"/>
          <ac:spMkLst>
            <pc:docMk/>
            <pc:sldMk cId="3308871193" sldId="262"/>
            <ac:spMk id="5" creationId="{148EA013-58FA-5D3D-1183-DFF17B5DDD44}"/>
          </ac:spMkLst>
        </pc:spChg>
        <pc:spChg chg="add mod">
          <ac:chgData name="roxana belu" userId="36b18699ce61a902" providerId="LiveId" clId="{44DB7480-36EF-414C-A429-24FE7452E712}" dt="2024-11-05T22:47:07.786" v="860" actId="27636"/>
          <ac:spMkLst>
            <pc:docMk/>
            <pc:sldMk cId="3308871193" sldId="262"/>
            <ac:spMk id="6" creationId="{D60652C5-B6DA-077C-73B3-7DF38E19E75D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3308871193" sldId="262"/>
            <ac:spMk id="11" creationId="{1CDD8E39-EA14-4679-9655-1BFF5A7B63EE}"/>
          </ac:spMkLst>
        </pc:spChg>
        <pc:picChg chg="add mod">
          <ac:chgData name="roxana belu" userId="36b18699ce61a902" providerId="LiveId" clId="{44DB7480-36EF-414C-A429-24FE7452E712}" dt="2024-11-05T22:43:33.521" v="816" actId="1076"/>
          <ac:picMkLst>
            <pc:docMk/>
            <pc:sldMk cId="3308871193" sldId="262"/>
            <ac:picMk id="3" creationId="{201DFCB7-E634-22F9-1D9A-D5222D583A8C}"/>
          </ac:picMkLst>
        </pc:picChg>
      </pc:sldChg>
      <pc:sldChg chg="new del">
        <pc:chgData name="roxana belu" userId="36b18699ce61a902" providerId="LiveId" clId="{44DB7480-36EF-414C-A429-24FE7452E712}" dt="2024-11-05T20:08:45.406" v="49" actId="2696"/>
        <pc:sldMkLst>
          <pc:docMk/>
          <pc:sldMk cId="1511043891" sldId="263"/>
        </pc:sldMkLst>
      </pc:sldChg>
      <pc:sldChg chg="addSp delSp modSp new mod ord setBg addAnim delAnim delDesignElem">
        <pc:chgData name="roxana belu" userId="36b18699ce61a902" providerId="LiveId" clId="{44DB7480-36EF-414C-A429-24FE7452E712}" dt="2024-11-05T22:52:54.689" v="952" actId="114"/>
        <pc:sldMkLst>
          <pc:docMk/>
          <pc:sldMk cId="3384406432" sldId="263"/>
        </pc:sldMkLst>
        <pc:spChg chg="mod">
          <ac:chgData name="roxana belu" userId="36b18699ce61a902" providerId="LiveId" clId="{44DB7480-36EF-414C-A429-24FE7452E712}" dt="2024-11-05T20:13:29.596" v="79" actId="14100"/>
          <ac:spMkLst>
            <pc:docMk/>
            <pc:sldMk cId="3384406432" sldId="263"/>
            <ac:spMk id="2" creationId="{646D0F44-A008-1C67-06F3-725970ABBE76}"/>
          </ac:spMkLst>
        </pc:spChg>
        <pc:spChg chg="add del mod">
          <ac:chgData name="roxana belu" userId="36b18699ce61a902" providerId="LiveId" clId="{44DB7480-36EF-414C-A429-24FE7452E712}" dt="2024-11-05T22:51:39.094" v="887" actId="47"/>
          <ac:spMkLst>
            <pc:docMk/>
            <pc:sldMk cId="3384406432" sldId="263"/>
            <ac:spMk id="5" creationId="{D7FBE7E8-1B6C-9361-97B4-7AA86AA0B5CE}"/>
          </ac:spMkLst>
        </pc:spChg>
        <pc:spChg chg="add mod">
          <ac:chgData name="roxana belu" userId="36b18699ce61a902" providerId="LiveId" clId="{44DB7480-36EF-414C-A429-24FE7452E712}" dt="2024-11-05T22:52:54.689" v="952" actId="114"/>
          <ac:spMkLst>
            <pc:docMk/>
            <pc:sldMk cId="3384406432" sldId="263"/>
            <ac:spMk id="6" creationId="{51E05E38-06FF-1975-44CC-66E3F46E15CD}"/>
          </ac:spMkLst>
        </pc:spChg>
        <pc:spChg chg="add">
          <ac:chgData name="roxana belu" userId="36b18699ce61a902" providerId="LiveId" clId="{44DB7480-36EF-414C-A429-24FE7452E712}" dt="2024-11-05T22:51:13.589" v="880"/>
          <ac:spMkLst>
            <pc:docMk/>
            <pc:sldMk cId="3384406432" sldId="263"/>
            <ac:spMk id="7" creationId="{2014F087-7AD4-02D2-3B21-F59C0E0F81FC}"/>
          </ac:spMkLst>
        </pc:spChg>
        <pc:spChg chg="add">
          <ac:chgData name="roxana belu" userId="36b18699ce61a902" providerId="LiveId" clId="{44DB7480-36EF-414C-A429-24FE7452E712}" dt="2024-11-05T22:51:29.605" v="884"/>
          <ac:spMkLst>
            <pc:docMk/>
            <pc:sldMk cId="3384406432" sldId="263"/>
            <ac:spMk id="8" creationId="{7174ABDE-87F1-8079-BCCF-5B5DCBA882C1}"/>
          </ac:spMkLst>
        </pc:spChg>
        <pc:spChg chg="add del">
          <ac:chgData name="roxana belu" userId="36b18699ce61a902" providerId="LiveId" clId="{44DB7480-36EF-414C-A429-24FE7452E712}" dt="2024-11-05T20:12:21.086" v="67" actId="26606"/>
          <ac:spMkLst>
            <pc:docMk/>
            <pc:sldMk cId="3384406432" sldId="263"/>
            <ac:spMk id="9" creationId="{06DA9DF9-31F7-4056-B42E-878CC92417B8}"/>
          </ac:spMkLst>
        </pc:spChg>
        <pc:spChg chg="add del">
          <ac:chgData name="roxana belu" userId="36b18699ce61a902" providerId="LiveId" clId="{44DB7480-36EF-414C-A429-24FE7452E712}" dt="2024-11-05T20:12:32.763" v="70" actId="26606"/>
          <ac:spMkLst>
            <pc:docMk/>
            <pc:sldMk cId="3384406432" sldId="263"/>
            <ac:spMk id="11" creationId="{32E62931-8EB4-42BB-BAAB-D8757BE66D8E}"/>
          </ac:spMkLst>
        </pc:spChg>
        <pc:spChg chg="add del">
          <ac:chgData name="roxana belu" userId="36b18699ce61a902" providerId="LiveId" clId="{44DB7480-36EF-414C-A429-24FE7452E712}" dt="2024-11-05T20:12:40.912" v="72" actId="26606"/>
          <ac:spMkLst>
            <pc:docMk/>
            <pc:sldMk cId="3384406432" sldId="263"/>
            <ac:spMk id="13" creationId="{72F7300B-53A6-4A16-AA84-78597664F02E}"/>
          </ac:spMkLst>
        </pc:spChg>
        <pc:spChg chg="add del">
          <ac:chgData name="roxana belu" userId="36b18699ce61a902" providerId="LiveId" clId="{44DB7480-36EF-414C-A429-24FE7452E712}" dt="2024-11-05T20:12:40.912" v="72" actId="26606"/>
          <ac:spMkLst>
            <pc:docMk/>
            <pc:sldMk cId="3384406432" sldId="263"/>
            <ac:spMk id="14" creationId="{A9607B8D-5A6C-4ECB-9047-3836C51C14F0}"/>
          </ac:spMkLst>
        </pc:spChg>
        <pc:spChg chg="add del">
          <ac:chgData name="roxana belu" userId="36b18699ce61a902" providerId="LiveId" clId="{44DB7480-36EF-414C-A429-24FE7452E712}" dt="2024-11-05T20:12:40.912" v="72" actId="26606"/>
          <ac:spMkLst>
            <pc:docMk/>
            <pc:sldMk cId="3384406432" sldId="263"/>
            <ac:spMk id="15" creationId="{CA84D6C4-24A3-44DC-9607-566CF5A2227A}"/>
          </ac:spMkLst>
        </pc:spChg>
        <pc:spChg chg="add del">
          <ac:chgData name="roxana belu" userId="36b18699ce61a902" providerId="LiveId" clId="{44DB7480-36EF-414C-A429-24FE7452E712}" dt="2024-11-05T20:13:07.431" v="75" actId="26606"/>
          <ac:spMkLst>
            <pc:docMk/>
            <pc:sldMk cId="3384406432" sldId="263"/>
            <ac:spMk id="17" creationId="{B5A8AFA4-5C32-4100-9C6D-839A47E15FA0}"/>
          </ac:spMkLst>
        </pc:spChg>
        <pc:spChg chg="add del">
          <ac:chgData name="roxana belu" userId="36b18699ce61a902" providerId="LiveId" clId="{44DB7480-36EF-414C-A429-24FE7452E712}" dt="2024-11-05T20:13:07.431" v="75" actId="26606"/>
          <ac:spMkLst>
            <pc:docMk/>
            <pc:sldMk cId="3384406432" sldId="263"/>
            <ac:spMk id="18" creationId="{96B5F253-7949-47C2-9DBD-1570ECDA2296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3384406432" sldId="263"/>
            <ac:spMk id="20" creationId="{27427488-068E-4B55-AC8D-CD070B8CD46D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3384406432" sldId="263"/>
            <ac:spMk id="23" creationId="{44D26783-C1CA-4BE1-9D40-3EA516AE3E0E}"/>
          </ac:spMkLst>
        </pc:spChg>
        <pc:spChg chg="add del">
          <ac:chgData name="roxana belu" userId="36b18699ce61a902" providerId="LiveId" clId="{44DB7480-36EF-414C-A429-24FE7452E712}" dt="2024-11-05T21:23:58.636" v="203"/>
          <ac:spMkLst>
            <pc:docMk/>
            <pc:sldMk cId="3384406432" sldId="263"/>
            <ac:spMk id="24" creationId="{A20AF199-99C2-4569-9CAF-24514AE5E82A}"/>
          </ac:spMkLst>
        </pc:spChg>
        <pc:grpChg chg="add del">
          <ac:chgData name="roxana belu" userId="36b18699ce61a902" providerId="LiveId" clId="{44DB7480-36EF-414C-A429-24FE7452E712}" dt="2024-11-05T21:23:58.636" v="203"/>
          <ac:grpSpMkLst>
            <pc:docMk/>
            <pc:sldMk cId="3384406432" sldId="263"/>
            <ac:grpSpMk id="21" creationId="{6CEC401A-BC46-41FC-AD55-F7810C3CFA9A}"/>
          </ac:grpSpMkLst>
        </pc:grpChg>
        <pc:picChg chg="add mod">
          <ac:chgData name="roxana belu" userId="36b18699ce61a902" providerId="LiveId" clId="{44DB7480-36EF-414C-A429-24FE7452E712}" dt="2024-11-05T20:13:07.479" v="76" actId="26606"/>
          <ac:picMkLst>
            <pc:docMk/>
            <pc:sldMk cId="3384406432" sldId="263"/>
            <ac:picMk id="4" creationId="{0A245194-0575-EE93-EA11-84197626641C}"/>
          </ac:picMkLst>
        </pc:picChg>
      </pc:sldChg>
      <pc:sldChg chg="addSp delSp modSp new mod setBg delDesignElem">
        <pc:chgData name="roxana belu" userId="36b18699ce61a902" providerId="LiveId" clId="{44DB7480-36EF-414C-A429-24FE7452E712}" dt="2024-11-05T21:53:08.069" v="466" actId="20577"/>
        <pc:sldMkLst>
          <pc:docMk/>
          <pc:sldMk cId="1596196397" sldId="264"/>
        </pc:sldMkLst>
        <pc:spChg chg="del mod ord">
          <ac:chgData name="roxana belu" userId="36b18699ce61a902" providerId="LiveId" clId="{44DB7480-36EF-414C-A429-24FE7452E712}" dt="2024-11-05T20:31:03.405" v="177" actId="478"/>
          <ac:spMkLst>
            <pc:docMk/>
            <pc:sldMk cId="1596196397" sldId="264"/>
            <ac:spMk id="2" creationId="{804FEF75-A978-72AA-37CA-BAA833A629FA}"/>
          </ac:spMkLst>
        </pc:spChg>
        <pc:spChg chg="add del mod ord">
          <ac:chgData name="roxana belu" userId="36b18699ce61a902" providerId="LiveId" clId="{44DB7480-36EF-414C-A429-24FE7452E712}" dt="2024-11-05T21:21:29.421" v="183" actId="14826"/>
          <ac:spMkLst>
            <pc:docMk/>
            <pc:sldMk cId="1596196397" sldId="264"/>
            <ac:spMk id="5" creationId="{2029E519-2A73-2CBE-D52C-07491C9B79D2}"/>
          </ac:spMkLst>
        </pc:spChg>
        <pc:spChg chg="add del mod">
          <ac:chgData name="roxana belu" userId="36b18699ce61a902" providerId="LiveId" clId="{44DB7480-36EF-414C-A429-24FE7452E712}" dt="2024-11-05T20:21:06.492" v="119"/>
          <ac:spMkLst>
            <pc:docMk/>
            <pc:sldMk cId="1596196397" sldId="264"/>
            <ac:spMk id="6" creationId="{4B2BF1E6-712B-3596-CA54-D1ECE0DE1826}"/>
          </ac:spMkLst>
        </pc:spChg>
        <pc:spChg chg="add del mod">
          <ac:chgData name="roxana belu" userId="36b18699ce61a902" providerId="LiveId" clId="{44DB7480-36EF-414C-A429-24FE7452E712}" dt="2024-11-05T20:23:10.508" v="122" actId="478"/>
          <ac:spMkLst>
            <pc:docMk/>
            <pc:sldMk cId="1596196397" sldId="264"/>
            <ac:spMk id="7" creationId="{E7D28F5E-D3FD-EAC8-7EF6-ABFCAF467577}"/>
          </ac:spMkLst>
        </pc:spChg>
        <pc:spChg chg="add del mod">
          <ac:chgData name="roxana belu" userId="36b18699ce61a902" providerId="LiveId" clId="{44DB7480-36EF-414C-A429-24FE7452E712}" dt="2024-11-05T20:23:10.508" v="122" actId="478"/>
          <ac:spMkLst>
            <pc:docMk/>
            <pc:sldMk cId="1596196397" sldId="264"/>
            <ac:spMk id="8" creationId="{7C562CDF-6DD5-9801-EF9F-81C03DEAA215}"/>
          </ac:spMkLst>
        </pc:spChg>
        <pc:spChg chg="add del mod ord">
          <ac:chgData name="roxana belu" userId="36b18699ce61a902" providerId="LiveId" clId="{44DB7480-36EF-414C-A429-24FE7452E712}" dt="2024-11-05T20:28:38.808" v="161"/>
          <ac:spMkLst>
            <pc:docMk/>
            <pc:sldMk cId="1596196397" sldId="264"/>
            <ac:spMk id="9" creationId="{5E0EF8A9-F671-CE50-267C-061B1AA2B85D}"/>
          </ac:spMkLst>
        </pc:spChg>
        <pc:spChg chg="add del mod">
          <ac:chgData name="roxana belu" userId="36b18699ce61a902" providerId="LiveId" clId="{44DB7480-36EF-414C-A429-24FE7452E712}" dt="2024-11-05T21:27:23.265" v="215" actId="478"/>
          <ac:spMkLst>
            <pc:docMk/>
            <pc:sldMk cId="1596196397" sldId="264"/>
            <ac:spMk id="10" creationId="{BFF407DB-1A1A-F2F1-27BD-3CC310E487EE}"/>
          </ac:spMkLst>
        </pc:spChg>
        <pc:spChg chg="add del">
          <ac:chgData name="roxana belu" userId="36b18699ce61a902" providerId="LiveId" clId="{44DB7480-36EF-414C-A429-24FE7452E712}" dt="2024-11-05T20:26:47.435" v="155" actId="26606"/>
          <ac:spMkLst>
            <pc:docMk/>
            <pc:sldMk cId="1596196397" sldId="264"/>
            <ac:spMk id="12" creationId="{04812C46-200A-4DEB-A05E-3ED6C68C2387}"/>
          </ac:spMkLst>
        </pc:spChg>
        <pc:spChg chg="add del">
          <ac:chgData name="roxana belu" userId="36b18699ce61a902" providerId="LiveId" clId="{44DB7480-36EF-414C-A429-24FE7452E712}" dt="2024-11-05T20:26:47.435" v="155" actId="26606"/>
          <ac:spMkLst>
            <pc:docMk/>
            <pc:sldMk cId="1596196397" sldId="264"/>
            <ac:spMk id="13" creationId="{D1EA859B-E555-4109-94F3-6700E046E008}"/>
          </ac:spMkLst>
        </pc:spChg>
        <pc:spChg chg="add del mod">
          <ac:chgData name="roxana belu" userId="36b18699ce61a902" providerId="LiveId" clId="{44DB7480-36EF-414C-A429-24FE7452E712}" dt="2024-11-05T20:31:11.871" v="180" actId="478"/>
          <ac:spMkLst>
            <pc:docMk/>
            <pc:sldMk cId="1596196397" sldId="264"/>
            <ac:spMk id="14" creationId="{B6EA4A7A-23F5-72CB-CC52-AA4DAECFA9F5}"/>
          </ac:spMkLst>
        </pc:spChg>
        <pc:spChg chg="add del">
          <ac:chgData name="roxana belu" userId="36b18699ce61a902" providerId="LiveId" clId="{44DB7480-36EF-414C-A429-24FE7452E712}" dt="2024-11-05T20:24:28.672" v="132" actId="26606"/>
          <ac:spMkLst>
            <pc:docMk/>
            <pc:sldMk cId="1596196397" sldId="264"/>
            <ac:spMk id="15" creationId="{04812C46-200A-4DEB-A05E-3ED6C68C2387}"/>
          </ac:spMkLst>
        </pc:spChg>
        <pc:spChg chg="add del">
          <ac:chgData name="roxana belu" userId="36b18699ce61a902" providerId="LiveId" clId="{44DB7480-36EF-414C-A429-24FE7452E712}" dt="2024-11-05T20:28:35.045" v="159" actId="26606"/>
          <ac:spMkLst>
            <pc:docMk/>
            <pc:sldMk cId="1596196397" sldId="264"/>
            <ac:spMk id="16" creationId="{494CEDA0-FD8E-491B-8792-69F93BDA3937}"/>
          </ac:spMkLst>
        </pc:spChg>
        <pc:spChg chg="add del">
          <ac:chgData name="roxana belu" userId="36b18699ce61a902" providerId="LiveId" clId="{44DB7480-36EF-414C-A429-24FE7452E712}" dt="2024-11-05T20:24:28.672" v="132" actId="26606"/>
          <ac:spMkLst>
            <pc:docMk/>
            <pc:sldMk cId="1596196397" sldId="264"/>
            <ac:spMk id="17" creationId="{D1EA859B-E555-4109-94F3-6700E046E008}"/>
          </ac:spMkLst>
        </pc:spChg>
        <pc:spChg chg="add del">
          <ac:chgData name="roxana belu" userId="36b18699ce61a902" providerId="LiveId" clId="{44DB7480-36EF-414C-A429-24FE7452E712}" dt="2024-11-05T20:28:35.045" v="159" actId="26606"/>
          <ac:spMkLst>
            <pc:docMk/>
            <pc:sldMk cId="1596196397" sldId="264"/>
            <ac:spMk id="18" creationId="{E0B3B37B-5EEE-4DC4-802A-66F9A2C94B7D}"/>
          </ac:spMkLst>
        </pc:spChg>
        <pc:spChg chg="add del">
          <ac:chgData name="roxana belu" userId="36b18699ce61a902" providerId="LiveId" clId="{44DB7480-36EF-414C-A429-24FE7452E712}" dt="2024-11-05T20:24:40.186" v="134" actId="26606"/>
          <ac:spMkLst>
            <pc:docMk/>
            <pc:sldMk cId="1596196397" sldId="264"/>
            <ac:spMk id="19" creationId="{8F90786E-B72D-4C32-BDCE-A170B007822D}"/>
          </ac:spMkLst>
        </pc:spChg>
        <pc:spChg chg="add del">
          <ac:chgData name="roxana belu" userId="36b18699ce61a902" providerId="LiveId" clId="{44DB7480-36EF-414C-A429-24FE7452E712}" dt="2024-11-05T20:24:40.186" v="134" actId="26606"/>
          <ac:spMkLst>
            <pc:docMk/>
            <pc:sldMk cId="1596196397" sldId="264"/>
            <ac:spMk id="20" creationId="{5E46F2E7-848F-4A6C-A098-4764FDEA771A}"/>
          </ac:spMkLst>
        </pc:spChg>
        <pc:spChg chg="add del">
          <ac:chgData name="roxana belu" userId="36b18699ce61a902" providerId="LiveId" clId="{44DB7480-36EF-414C-A429-24FE7452E712}" dt="2024-11-05T20:28:35.045" v="159" actId="26606"/>
          <ac:spMkLst>
            <pc:docMk/>
            <pc:sldMk cId="1596196397" sldId="264"/>
            <ac:spMk id="22" creationId="{0FD3EBBB-DFE8-4525-B1BF-BE7BBC8DFA7C}"/>
          </ac:spMkLst>
        </pc:spChg>
        <pc:spChg chg="add del">
          <ac:chgData name="roxana belu" userId="36b18699ce61a902" providerId="LiveId" clId="{44DB7480-36EF-414C-A429-24FE7452E712}" dt="2024-11-05T20:28:35.045" v="159" actId="26606"/>
          <ac:spMkLst>
            <pc:docMk/>
            <pc:sldMk cId="1596196397" sldId="264"/>
            <ac:spMk id="24" creationId="{A9362A14-6FB8-4FFC-AAA0-2E5AFF8A8D36}"/>
          </ac:spMkLst>
        </pc:spChg>
        <pc:spChg chg="add del mod">
          <ac:chgData name="roxana belu" userId="36b18699ce61a902" providerId="LiveId" clId="{44DB7480-36EF-414C-A429-24FE7452E712}" dt="2024-11-05T21:28:22.598" v="237" actId="478"/>
          <ac:spMkLst>
            <pc:docMk/>
            <pc:sldMk cId="1596196397" sldId="264"/>
            <ac:spMk id="25" creationId="{7CD32B5A-A1EE-38AD-1C8F-C62D77356367}"/>
          </ac:spMkLst>
        </pc:spChg>
        <pc:spChg chg="add mod">
          <ac:chgData name="roxana belu" userId="36b18699ce61a902" providerId="LiveId" clId="{44DB7480-36EF-414C-A429-24FE7452E712}" dt="2024-11-05T21:32:01.846" v="276" actId="255"/>
          <ac:spMkLst>
            <pc:docMk/>
            <pc:sldMk cId="1596196397" sldId="264"/>
            <ac:spMk id="26" creationId="{6F42AAAB-2BBC-2899-F4F1-990F0A914952}"/>
          </ac:spMkLst>
        </pc:spChg>
        <pc:spChg chg="add del mod">
          <ac:chgData name="roxana belu" userId="36b18699ce61a902" providerId="LiveId" clId="{44DB7480-36EF-414C-A429-24FE7452E712}" dt="2024-11-05T21:41:47.872" v="382" actId="478"/>
          <ac:spMkLst>
            <pc:docMk/>
            <pc:sldMk cId="1596196397" sldId="264"/>
            <ac:spMk id="27" creationId="{6FAFFA0D-583B-FB2C-F1E7-4DF36DB16CCC}"/>
          </ac:spMkLst>
        </pc:spChg>
        <pc:spChg chg="add mod">
          <ac:chgData name="roxana belu" userId="36b18699ce61a902" providerId="LiveId" clId="{44DB7480-36EF-414C-A429-24FE7452E712}" dt="2024-11-05T21:53:08.069" v="466" actId="20577"/>
          <ac:spMkLst>
            <pc:docMk/>
            <pc:sldMk cId="1596196397" sldId="264"/>
            <ac:spMk id="28" creationId="{64DC92CE-DCFF-E28C-BAF3-90F5164E0128}"/>
          </ac:spMkLst>
        </pc:spChg>
        <pc:spChg chg="add del">
          <ac:chgData name="roxana belu" userId="36b18699ce61a902" providerId="LiveId" clId="{44DB7480-36EF-414C-A429-24FE7452E712}" dt="2024-11-05T20:28:35.032" v="158" actId="26606"/>
          <ac:spMkLst>
            <pc:docMk/>
            <pc:sldMk cId="1596196397" sldId="264"/>
            <ac:spMk id="29" creationId="{8181FC64-B306-4821-98E2-780662EFC486}"/>
          </ac:spMkLst>
        </pc:spChg>
        <pc:spChg chg="add">
          <ac:chgData name="roxana belu" userId="36b18699ce61a902" providerId="LiveId" clId="{44DB7480-36EF-414C-A429-24FE7452E712}" dt="2024-11-05T21:46:31.726" v="425"/>
          <ac:spMkLst>
            <pc:docMk/>
            <pc:sldMk cId="1596196397" sldId="264"/>
            <ac:spMk id="30" creationId="{CE10327A-C045-89D6-1EB7-5D1D095A4F3D}"/>
          </ac:spMkLst>
        </pc:spChg>
        <pc:spChg chg="add del">
          <ac:chgData name="roxana belu" userId="36b18699ce61a902" providerId="LiveId" clId="{44DB7480-36EF-414C-A429-24FE7452E712}" dt="2024-11-05T20:28:35.032" v="158" actId="26606"/>
          <ac:spMkLst>
            <pc:docMk/>
            <pc:sldMk cId="1596196397" sldId="264"/>
            <ac:spMk id="31" creationId="{5871FC61-DD4E-47D4-81FD-8A7E7D12B371}"/>
          </ac:spMkLst>
        </pc:spChg>
        <pc:spChg chg="add del mod">
          <ac:chgData name="roxana belu" userId="36b18699ce61a902" providerId="LiveId" clId="{44DB7480-36EF-414C-A429-24FE7452E712}" dt="2024-11-05T21:52:29.530" v="463"/>
          <ac:spMkLst>
            <pc:docMk/>
            <pc:sldMk cId="1596196397" sldId="264"/>
            <ac:spMk id="32" creationId="{4CF69606-6D90-2C09-117D-855006D84AD2}"/>
          </ac:spMkLst>
        </pc:spChg>
        <pc:spChg chg="add del">
          <ac:chgData name="roxana belu" userId="36b18699ce61a902" providerId="LiveId" clId="{44DB7480-36EF-414C-A429-24FE7452E712}" dt="2024-11-05T20:28:35.032" v="158" actId="26606"/>
          <ac:spMkLst>
            <pc:docMk/>
            <pc:sldMk cId="1596196397" sldId="264"/>
            <ac:spMk id="33" creationId="{F9EC3F91-A75C-4F74-867E-E4C28C13546B}"/>
          </ac:spMkLst>
        </pc:spChg>
        <pc:spChg chg="add mod">
          <ac:chgData name="roxana belu" userId="36b18699ce61a902" providerId="LiveId" clId="{44DB7480-36EF-414C-A429-24FE7452E712}" dt="2024-11-05T21:50:36.379" v="442" actId="21"/>
          <ac:spMkLst>
            <pc:docMk/>
            <pc:sldMk cId="1596196397" sldId="264"/>
            <ac:spMk id="34" creationId="{2E3939ED-1049-2C6C-7581-AACF472A5281}"/>
          </ac:spMkLst>
        </pc:spChg>
        <pc:spChg chg="add del">
          <ac:chgData name="roxana belu" userId="36b18699ce61a902" providerId="LiveId" clId="{44DB7480-36EF-414C-A429-24FE7452E712}" dt="2024-11-05T20:28:35.032" v="158" actId="26606"/>
          <ac:spMkLst>
            <pc:docMk/>
            <pc:sldMk cId="1596196397" sldId="264"/>
            <ac:spMk id="35" creationId="{829A1E2C-5AC8-40FC-99E9-832069D39792}"/>
          </ac:spMkLst>
        </pc:spChg>
        <pc:spChg chg="add del">
          <ac:chgData name="roxana belu" userId="36b18699ce61a902" providerId="LiveId" clId="{44DB7480-36EF-414C-A429-24FE7452E712}" dt="2024-11-05T21:29:37.312" v="246" actId="26606"/>
          <ac:spMkLst>
            <pc:docMk/>
            <pc:sldMk cId="1596196397" sldId="264"/>
            <ac:spMk id="37" creationId="{1CDD8E39-EA14-4679-9655-1BFF5A7B63EE}"/>
          </ac:spMkLst>
        </pc:spChg>
        <pc:spChg chg="add del">
          <ac:chgData name="roxana belu" userId="36b18699ce61a902" providerId="LiveId" clId="{44DB7480-36EF-414C-A429-24FE7452E712}" dt="2024-11-05T21:28:37.075" v="239" actId="26606"/>
          <ac:spMkLst>
            <pc:docMk/>
            <pc:sldMk cId="1596196397" sldId="264"/>
            <ac:spMk id="42" creationId="{16B067B1-F4E5-4FDF-813D-C9E872E80075}"/>
          </ac:spMkLst>
        </pc:spChg>
        <pc:spChg chg="add del">
          <ac:chgData name="roxana belu" userId="36b18699ce61a902" providerId="LiveId" clId="{44DB7480-36EF-414C-A429-24FE7452E712}" dt="2024-11-05T21:29:05.334" v="241" actId="26606"/>
          <ac:spMkLst>
            <pc:docMk/>
            <pc:sldMk cId="1596196397" sldId="264"/>
            <ac:spMk id="44" creationId="{8B2B1708-8CE4-4A20-94F5-55118AE2CBD7}"/>
          </ac:spMkLst>
        </pc:spChg>
        <pc:spChg chg="add del">
          <ac:chgData name="roxana belu" userId="36b18699ce61a902" providerId="LiveId" clId="{44DB7480-36EF-414C-A429-24FE7452E712}" dt="2024-11-05T21:29:05.334" v="241" actId="26606"/>
          <ac:spMkLst>
            <pc:docMk/>
            <pc:sldMk cId="1596196397" sldId="264"/>
            <ac:spMk id="45" creationId="{C7D023E4-8DE1-436E-9847-ED6A4B4B04FD}"/>
          </ac:spMkLst>
        </pc:spChg>
        <pc:spChg chg="add del">
          <ac:chgData name="roxana belu" userId="36b18699ce61a902" providerId="LiveId" clId="{44DB7480-36EF-414C-A429-24FE7452E712}" dt="2024-11-05T21:30:05.631" v="249" actId="26606"/>
          <ac:spMkLst>
            <pc:docMk/>
            <pc:sldMk cId="1596196397" sldId="264"/>
            <ac:spMk id="48" creationId="{A737E5B8-8F31-4942-B159-B213C4D6D830}"/>
          </ac:spMkLst>
        </pc:spChg>
        <pc:spChg chg="add del">
          <ac:chgData name="roxana belu" userId="36b18699ce61a902" providerId="LiveId" clId="{44DB7480-36EF-414C-A429-24FE7452E712}" dt="2024-11-05T21:30:05.631" v="249" actId="26606"/>
          <ac:spMkLst>
            <pc:docMk/>
            <pc:sldMk cId="1596196397" sldId="264"/>
            <ac:spMk id="52" creationId="{78F530DA-C7D1-4968-8F8A-8700C2BB2A49}"/>
          </ac:spMkLst>
        </pc:spChg>
        <pc:spChg chg="add del">
          <ac:chgData name="roxana belu" userId="36b18699ce61a902" providerId="LiveId" clId="{44DB7480-36EF-414C-A429-24FE7452E712}" dt="2024-11-05T21:29:07.376" v="243" actId="26606"/>
          <ac:spMkLst>
            <pc:docMk/>
            <pc:sldMk cId="1596196397" sldId="264"/>
            <ac:spMk id="59" creationId="{C3896A03-3945-419A-B66B-4EE266EDD152}"/>
          </ac:spMkLst>
        </pc:spChg>
        <pc:spChg chg="add del">
          <ac:chgData name="roxana belu" userId="36b18699ce61a902" providerId="LiveId" clId="{44DB7480-36EF-414C-A429-24FE7452E712}" dt="2024-11-05T21:29:07.376" v="243" actId="26606"/>
          <ac:spMkLst>
            <pc:docMk/>
            <pc:sldMk cId="1596196397" sldId="264"/>
            <ac:spMk id="60" creationId="{B34F5AD2-EDBD-4BBD-A55C-EAFFD0C7097A}"/>
          </ac:spMkLst>
        </pc:spChg>
        <pc:spChg chg="add del">
          <ac:chgData name="roxana belu" userId="36b18699ce61a902" providerId="LiveId" clId="{44DB7480-36EF-414C-A429-24FE7452E712}" dt="2024-11-05T21:29:37.259" v="245" actId="26606"/>
          <ac:spMkLst>
            <pc:docMk/>
            <pc:sldMk cId="1596196397" sldId="264"/>
            <ac:spMk id="62" creationId="{8DAAB828-02C8-4111-AC14-FF5ACEDDFE37}"/>
          </ac:spMkLst>
        </pc:spChg>
        <pc:spChg chg="add del">
          <ac:chgData name="roxana belu" userId="36b18699ce61a902" providerId="LiveId" clId="{44DB7480-36EF-414C-A429-24FE7452E712}" dt="2024-11-05T21:30:05.631" v="249" actId="26606"/>
          <ac:spMkLst>
            <pc:docMk/>
            <pc:sldMk cId="1596196397" sldId="264"/>
            <ac:spMk id="67" creationId="{A93898FF-D987-4B0E-BFB4-85F5EB356D4D}"/>
          </ac:spMkLst>
        </pc:spChg>
        <pc:spChg chg="add del">
          <ac:chgData name="roxana belu" userId="36b18699ce61a902" providerId="LiveId" clId="{44DB7480-36EF-414C-A429-24FE7452E712}" dt="2024-11-05T21:30:05.631" v="249" actId="26606"/>
          <ac:spMkLst>
            <pc:docMk/>
            <pc:sldMk cId="1596196397" sldId="264"/>
            <ac:spMk id="68" creationId="{8654E6D0-A14C-40BE-8E45-0815172668EC}"/>
          </ac:spMkLst>
        </pc:spChg>
        <pc:spChg chg="add del">
          <ac:chgData name="roxana belu" userId="36b18699ce61a902" providerId="LiveId" clId="{44DB7480-36EF-414C-A429-24FE7452E712}" dt="2024-11-05T21:30:05.631" v="249" actId="26606"/>
          <ac:spMkLst>
            <pc:docMk/>
            <pc:sldMk cId="1596196397" sldId="264"/>
            <ac:spMk id="70" creationId="{42A4FC2C-047E-45A5-965D-8E1E3BF09BC6}"/>
          </ac:spMkLst>
        </pc:spChg>
        <pc:spChg chg="add">
          <ac:chgData name="roxana belu" userId="36b18699ce61a902" providerId="LiveId" clId="{44DB7480-36EF-414C-A429-24FE7452E712}" dt="2024-11-05T21:30:05.631" v="249" actId="26606"/>
          <ac:spMkLst>
            <pc:docMk/>
            <pc:sldMk cId="1596196397" sldId="264"/>
            <ac:spMk id="75" creationId="{CA815F2C-4E80-4019-8E59-FAD3F7F8473D}"/>
          </ac:spMkLst>
        </pc:spChg>
        <pc:grpChg chg="add del">
          <ac:chgData name="roxana belu" userId="36b18699ce61a902" providerId="LiveId" clId="{44DB7480-36EF-414C-A429-24FE7452E712}" dt="2024-11-05T21:29:05.334" v="241" actId="26606"/>
          <ac:grpSpMkLst>
            <pc:docMk/>
            <pc:sldMk cId="1596196397" sldId="264"/>
            <ac:grpSpMk id="46" creationId="{EC2D6DD8-FAD6-401D-9DE6-71DD04C980F3}"/>
          </ac:grpSpMkLst>
        </pc:grpChg>
        <pc:grpChg chg="add del">
          <ac:chgData name="roxana belu" userId="36b18699ce61a902" providerId="LiveId" clId="{44DB7480-36EF-414C-A429-24FE7452E712}" dt="2024-11-05T21:29:05.334" v="241" actId="26606"/>
          <ac:grpSpMkLst>
            <pc:docMk/>
            <pc:sldMk cId="1596196397" sldId="264"/>
            <ac:grpSpMk id="50" creationId="{43F5E015-E085-4624-B431-B42414448684}"/>
          </ac:grpSpMkLst>
        </pc:grpChg>
        <pc:grpChg chg="add del">
          <ac:chgData name="roxana belu" userId="36b18699ce61a902" providerId="LiveId" clId="{44DB7480-36EF-414C-A429-24FE7452E712}" dt="2024-11-05T21:29:37.259" v="245" actId="26606"/>
          <ac:grpSpMkLst>
            <pc:docMk/>
            <pc:sldMk cId="1596196397" sldId="264"/>
            <ac:grpSpMk id="63" creationId="{C32D4553-E775-4F16-9A6F-FED8D166A5B7}"/>
          </ac:grpSpMkLst>
        </pc:grpChg>
        <pc:picChg chg="add mod">
          <ac:chgData name="roxana belu" userId="36b18699ce61a902" providerId="LiveId" clId="{44DB7480-36EF-414C-A429-24FE7452E712}" dt="2024-11-05T21:32:11.442" v="278" actId="14100"/>
          <ac:picMkLst>
            <pc:docMk/>
            <pc:sldMk cId="1596196397" sldId="264"/>
            <ac:picMk id="4" creationId="{CC61B989-1268-E419-AA09-A19733C80057}"/>
          </ac:picMkLst>
        </pc:picChg>
        <pc:picChg chg="add del mod">
          <ac:chgData name="roxana belu" userId="36b18699ce61a902" providerId="LiveId" clId="{44DB7480-36EF-414C-A429-24FE7452E712}" dt="2024-11-05T21:25:38.160" v="206" actId="478"/>
          <ac:picMkLst>
            <pc:docMk/>
            <pc:sldMk cId="1596196397" sldId="264"/>
            <ac:picMk id="23" creationId="{DEA1C7A6-0795-838B-5DAB-552B2A3558CF}"/>
          </ac:picMkLst>
        </pc:picChg>
        <pc:picChg chg="add del">
          <ac:chgData name="roxana belu" userId="36b18699ce61a902" providerId="LiveId" clId="{44DB7480-36EF-414C-A429-24FE7452E712}" dt="2024-11-05T21:30:05.631" v="249" actId="26606"/>
          <ac:picMkLst>
            <pc:docMk/>
            <pc:sldMk cId="1596196397" sldId="264"/>
            <ac:picMk id="69" creationId="{5516C1EB-8D62-4BF0-92B5-02E6AE43B1F3}"/>
          </ac:picMkLst>
        </pc:picChg>
      </pc:sldChg>
      <pc:sldChg chg="addSp delSp modSp new mod">
        <pc:chgData name="roxana belu" userId="36b18699ce61a902" providerId="LiveId" clId="{44DB7480-36EF-414C-A429-24FE7452E712}" dt="2024-11-05T22:38:17.721" v="806" actId="20577"/>
        <pc:sldMkLst>
          <pc:docMk/>
          <pc:sldMk cId="2027575603" sldId="265"/>
        </pc:sldMkLst>
        <pc:spChg chg="add del mod">
          <ac:chgData name="roxana belu" userId="36b18699ce61a902" providerId="LiveId" clId="{44DB7480-36EF-414C-A429-24FE7452E712}" dt="2024-11-05T22:38:17.721" v="806" actId="20577"/>
          <ac:spMkLst>
            <pc:docMk/>
            <pc:sldMk cId="2027575603" sldId="265"/>
            <ac:spMk id="2" creationId="{CF6C6739-F94F-81AF-98CC-47FCAE13ACD3}"/>
          </ac:spMkLst>
        </pc:spChg>
      </pc:sldChg>
      <pc:sldChg chg="addSp modSp new mod">
        <pc:chgData name="roxana belu" userId="36b18699ce61a902" providerId="LiveId" clId="{44DB7480-36EF-414C-A429-24FE7452E712}" dt="2024-11-05T22:38:02.979" v="805" actId="115"/>
        <pc:sldMkLst>
          <pc:docMk/>
          <pc:sldMk cId="1269869197" sldId="266"/>
        </pc:sldMkLst>
        <pc:spChg chg="mod">
          <ac:chgData name="roxana belu" userId="36b18699ce61a902" providerId="LiveId" clId="{44DB7480-36EF-414C-A429-24FE7452E712}" dt="2024-11-05T22:07:10.707" v="559" actId="14100"/>
          <ac:spMkLst>
            <pc:docMk/>
            <pc:sldMk cId="1269869197" sldId="266"/>
            <ac:spMk id="2" creationId="{BA0EA6A2-3B2B-3805-3599-34EA8D90B66F}"/>
          </ac:spMkLst>
        </pc:spChg>
        <pc:spChg chg="add mod">
          <ac:chgData name="roxana belu" userId="36b18699ce61a902" providerId="LiveId" clId="{44DB7480-36EF-414C-A429-24FE7452E712}" dt="2024-11-05T22:38:02.979" v="805" actId="115"/>
          <ac:spMkLst>
            <pc:docMk/>
            <pc:sldMk cId="1269869197" sldId="266"/>
            <ac:spMk id="3" creationId="{128AF3B5-B1AE-3B6A-AB5A-2AEE22330098}"/>
          </ac:spMkLst>
        </pc:spChg>
      </pc:sldChg>
      <pc:sldChg chg="addSp modSp new mod">
        <pc:chgData name="roxana belu" userId="36b18699ce61a902" providerId="LiveId" clId="{44DB7480-36EF-414C-A429-24FE7452E712}" dt="2024-11-05T22:49:02.271" v="869" actId="20577"/>
        <pc:sldMkLst>
          <pc:docMk/>
          <pc:sldMk cId="3521478894" sldId="267"/>
        </pc:sldMkLst>
        <pc:spChg chg="add mod">
          <ac:chgData name="roxana belu" userId="36b18699ce61a902" providerId="LiveId" clId="{44DB7480-36EF-414C-A429-24FE7452E712}" dt="2024-11-05T22:49:02.271" v="869" actId="20577"/>
          <ac:spMkLst>
            <pc:docMk/>
            <pc:sldMk cId="3521478894" sldId="267"/>
            <ac:spMk id="2" creationId="{B284E8C3-BB24-8D16-B13C-98667A39B7C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7251AE-539F-405C-99FA-AA46DFAB22E8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AC8123-EF23-4996-9EA3-3D5C364069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77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C8123-EF23-4996-9EA3-3D5C3640696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72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C8123-EF23-4996-9EA3-3D5C3640696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943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C8123-EF23-4996-9EA3-3D5C3640696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129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C8123-EF23-4996-9EA3-3D5C3640696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175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B5F2-B7B2-7C5A-4570-F9EB4F9974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EDE8FF-DE17-6129-6ABF-4FC7071A80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F8265-F923-6441-6920-1F183877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69825E-D2C8-7DCF-D775-E40CD84DB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3729B-238C-B3E5-6F44-9A16E48E3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45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9524A-5321-0541-248C-EB58BA4BA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56839-FF9A-CD3F-7D50-A43D9090E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1E411-52EB-9170-829F-3773BD191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9EFFF-A592-D2D0-AB5C-D1C27A82A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3F4A6-55D3-E218-2133-C3D56D3A6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744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45C88-719E-6BBD-799A-B571DF729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840A91-1E74-832F-A074-FCBC721417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E0266-FE7B-5EEB-2319-A9E222923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6ED06-1D58-D5D1-05D5-5FA545D0B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C9A40-5DDC-BE3A-C73C-E9C3EBFCC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4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B692F-2EA0-1312-8D18-F3681140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B33DF-A445-188A-C743-413E5CC84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A2838-92B9-2E33-8A83-8CBE2C3025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388D9D-8E1B-72DC-FF91-B1A747884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F2EC19-984A-5486-FAE1-C1C75CD39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AA7EE3-9730-4633-5D1B-AAD8B34C4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72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E8A29-47FC-7A84-238A-6A8112A3C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9ADD76-0EF8-54A1-D73C-5697F73333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9EEE1-97AF-5B14-9B9C-AA2A9FE3F0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0BDEF8-12F0-8BDB-971D-90B9623762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002D46-F0CA-0EC0-9B67-EEDC9C7DA2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D442CF-6006-132F-AF44-B53DA8CA1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5036D5-A642-CC28-EF3D-91F58BA40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F84F9A-DC97-1654-FFFE-4E84E595D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338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62FDA-A872-B1B3-D0D0-84E0901FB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B91971-F2CD-724E-861A-A891F1981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A33033-94F8-0015-106E-F1B25CDF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9E00B-B894-E44A-820A-DC57BC063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588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A7E496-284C-D989-BB26-A0D8BD494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12B43D-AA49-4876-EE46-5713F2D05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15E794-90A9-D4C3-DF7E-002415312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41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B1E07-79DE-1965-45B7-6F6EA06F6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225F2-53B3-535F-9E3D-57F31E7B3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409635-BAF4-F0F8-D427-AF1CFA296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974597-8306-8105-A16E-B24FBCB0D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CDFE5-0279-F429-C014-5E87430BE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B950F8-0C21-B149-1BBB-465BCEDE9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320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F3D7C-7793-3236-7007-040D432B9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FE3619-F648-ED81-C86F-3B9497F43E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3D921A-8C40-AAAE-EEC3-2E8082908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EEDE27-5B7C-BF6A-80D5-3B5982B2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DF22C-5C14-C34A-F733-8469F602A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69207D-F5D1-6768-B293-797C84826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87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7889F-FBA8-BB65-8292-09A26B25D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ABAD1-726E-6FAD-6957-0D28096CA7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0FAFB-A4C7-C04F-FD94-0A7D29FE5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81633-8F0A-93F2-61F9-08E6D71C7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81667-39CC-265E-E060-3249B819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9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F0CFDD-6D7A-67E2-1F3C-58D7C5E8CC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C7639-F4D3-CE0F-95B2-22F1EA81A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83390-5787-1958-C1DB-8BE363AB0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2CBCB-8FFE-2EE8-E371-F19CD5A04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CEFDB-B78B-3B52-5A31-FAD79160A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386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D5D1BC-B0DB-60E2-40B0-4BEA6E637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932DA4-1061-EAE7-74D0-DCE2AB3DB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C7197-025A-FC2B-7DBD-2CB1722C03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4925B6-7382-4CA4-9FDA-863657D60875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48872-9B77-7FA0-375B-E40D6AF799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249801-38FA-B277-3317-A7FD54A22B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A5E25-FF99-4B4D-8C8F-04696194F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912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en.wikipedia.org/wiki/Sustainability_accounti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02668/academic-cap-by-pnx-20266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gemmerich/8676632840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sustainability" TargetMode="External"/><Relationship Id="rId2" Type="http://schemas.openxmlformats.org/officeDocument/2006/relationships/image" Target="../media/image5.1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fitforrandomness.wordpress.com/2012/01/10/survey-confirms-concerns-with-supply-chain-insurance-ferm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urfiniteworld.com/2019/10/02/understanding-why-the-green-new-deal-wont-really-work/comment-page-2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earth-planet-planet-earth-world-1334067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616688.2024.232593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3390/su15118775" TargetMode="External"/><Relationship Id="rId4" Type="http://schemas.openxmlformats.org/officeDocument/2006/relationships/hyperlink" Target="https://www.researchgate.net/profile/Jerry-Kolo?_tp=eyJjb250ZXh0Ijp7ImZpcnN0UGFnZSI6Il9kaXJlY3QiLCJwYWdlIjoiX2RpcmVjdCJ9fQ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searchgate.net/figure/Sustainability-Triple-Bottom-Line-Source_fig1_280067913" TargetMode="External"/><Relationship Id="rId2" Type="http://schemas.openxmlformats.org/officeDocument/2006/relationships/hyperlink" Target="https://www.researchgate.net/profile/Jerry-Kolo?_tp=eyJjb250ZXh0Ijp7ImZpcnN0UGFnZSI6Il9kaXJlY3QiLCJwYWdlIjoiX2RpcmVjdCJ9fQ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80/19368623.2023.2223571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10696679.2020.179825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400B82-98E2-ABC0-BA9A-7E2CE0CB1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/>
            <a:r>
              <a:rPr lang="en-GB" sz="4600" i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Sustainability, a contemporary theme in hospitality and tourism sector</a:t>
            </a:r>
            <a:br>
              <a:rPr lang="en-GB" sz="46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4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065A0-096F-81D1-06F1-1DA7E7BB2B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5989" y="4028303"/>
            <a:ext cx="7262105" cy="3657599"/>
          </a:xfrm>
        </p:spPr>
        <p:txBody>
          <a:bodyPr anchor="ctr">
            <a:normAutofit/>
          </a:bodyPr>
          <a:lstStyle/>
          <a:p>
            <a:pPr algn="l">
              <a:spcAft>
                <a:spcPts val="800"/>
              </a:spcAft>
            </a:pPr>
            <a:r>
              <a:rPr lang="en-GB" sz="17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BMIH6001</a:t>
            </a:r>
            <a:r>
              <a:rPr lang="en-GB" sz="17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7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Contemporary Themes in the Hotel and Hospitality Sector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– Roxana Elena Belu (2120013) </a:t>
            </a:r>
          </a:p>
          <a:p>
            <a:pPr algn="l"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Tutor – Ernest </a:t>
            </a:r>
            <a:r>
              <a:rPr lang="en-GB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Wavei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700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437A158D-3741-74AE-355A-7832B9AF34F3}"/>
              </a:ext>
            </a:extLst>
          </p:cNvPr>
          <p:cNvPicPr>
            <a:picLocks noChangeAspect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5846" y="5061057"/>
            <a:ext cx="2999332" cy="11997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12405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13" name="Rectangle 6">
            <a:extLst>
              <a:ext uri="{FF2B5EF4-FFF2-40B4-BE49-F238E27FC236}">
                <a16:creationId xmlns:a16="http://schemas.microsoft.com/office/drawing/2014/main" id="{BDB3804A-5CB1-B5A3-9379-DBAF9BA6E2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86384" y="841249"/>
            <a:ext cx="5692953" cy="25871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algn="just" fontAlgn="base"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kern="1200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ea typeface="+mj-ea"/>
                <a:cs typeface="+mj-cs"/>
              </a:rPr>
              <a:t>Recognising</a:t>
            </a:r>
            <a:r>
              <a:rPr kumimoji="0" lang="en-US" altLang="en-US" sz="2000" b="0" i="0" u="none" strike="noStrike" kern="1200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ea typeface="+mj-ea"/>
                <a:cs typeface="+mj-cs"/>
              </a:rPr>
              <a:t> the consequences of tourism is crucial not just for community, environmental,</a:t>
            </a:r>
            <a:br>
              <a:rPr kumimoji="0" lang="en-US" altLang="en-US" sz="2000" b="0" i="0" u="none" strike="noStrike" kern="1200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ea typeface="+mj-ea"/>
                <a:cs typeface="+mj-cs"/>
              </a:rPr>
            </a:br>
            <a:r>
              <a:rPr kumimoji="0" lang="en-US" altLang="en-US" sz="2000" b="0" i="0" u="none" strike="noStrike" kern="1200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ea typeface="+mj-ea"/>
                <a:cs typeface="+mj-cs"/>
              </a:rPr>
              <a:t> and social responsibilities but also for efficient corporate operations</a:t>
            </a:r>
            <a:r>
              <a:rPr lang="en-US" altLang="en-US" sz="2000" kern="1200" dirty="0">
                <a:solidFill>
                  <a:schemeClr val="bg1"/>
                </a:solidFill>
                <a:ea typeface="+mj-ea"/>
                <a:cs typeface="+mj-cs"/>
              </a:rPr>
              <a:t> (</a:t>
            </a:r>
            <a:r>
              <a:rPr lang="en-US" sz="2000" kern="1200" dirty="0">
                <a:solidFill>
                  <a:schemeClr val="bg1"/>
                </a:solidFill>
                <a:effectLst/>
                <a:ea typeface="+mj-ea"/>
                <a:cs typeface="+mj-cs"/>
              </a:rPr>
              <a:t>Cooper and Hall (2019, p. 195) </a:t>
            </a:r>
            <a:endParaRPr kumimoji="0" lang="en-US" altLang="en-US" sz="2000" b="0" i="0" u="none" strike="noStrike" kern="1200" cap="none" normalizeH="0" baseline="0" dirty="0">
              <a:ln>
                <a:noFill/>
              </a:ln>
              <a:solidFill>
                <a:schemeClr val="bg1"/>
              </a:solidFill>
              <a:effectLst/>
              <a:ea typeface="+mj-ea"/>
              <a:cs typeface="+mj-cs"/>
            </a:endParaRPr>
          </a:p>
        </p:txBody>
      </p:sp>
      <p:sp>
        <p:nvSpPr>
          <p:cNvPr id="14" name="Rectangle 7">
            <a:extLst>
              <a:ext uri="{FF2B5EF4-FFF2-40B4-BE49-F238E27FC236}">
                <a16:creationId xmlns:a16="http://schemas.microsoft.com/office/drawing/2014/main" id="{905ADC6C-1CC7-C292-FBE1-34AFAEA9D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383" y="3566810"/>
            <a:ext cx="5692953" cy="26511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+mj-lt"/>
              </a:rPr>
              <a:t>Hotels or chains that demonstrate excellence in environmental management have consistently gained a significant competitive advantage, leading to financial savings via reduced energy, water, and waste costs, as well as enhanced market appeal </a:t>
            </a:r>
            <a:r>
              <a:rPr lang="en-US" sz="2000" dirty="0">
                <a:solidFill>
                  <a:schemeClr val="tx2"/>
                </a:solidFill>
                <a:effectLst/>
                <a:latin typeface="+mj-lt"/>
              </a:rPr>
              <a:t>(Legrand, Chen and </a:t>
            </a:r>
            <a:r>
              <a:rPr lang="en-US" sz="2000" dirty="0" err="1">
                <a:solidFill>
                  <a:schemeClr val="tx2"/>
                </a:solidFill>
                <a:effectLst/>
                <a:latin typeface="+mj-lt"/>
              </a:rPr>
              <a:t>Laeis</a:t>
            </a:r>
            <a:r>
              <a:rPr lang="en-US" sz="2000" dirty="0">
                <a:solidFill>
                  <a:schemeClr val="tx2"/>
                </a:solidFill>
                <a:effectLst/>
                <a:latin typeface="+mj-lt"/>
              </a:rPr>
              <a:t>, 2023, p. 588)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+mj-lt"/>
              </a:rPr>
              <a:t>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ED10FF-8AF5-7B40-B546-F4AE16A0CBBD}"/>
              </a:ext>
            </a:extLst>
          </p:cNvPr>
          <p:cNvSpPr txBox="1"/>
          <p:nvPr/>
        </p:nvSpPr>
        <p:spPr>
          <a:xfrm>
            <a:off x="27646" y="201170"/>
            <a:ext cx="117299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b="1" dirty="0">
                <a:solidFill>
                  <a:schemeClr val="bg1">
                    <a:lumMod val="75000"/>
                  </a:schemeClr>
                </a:solidFill>
              </a:rPr>
              <a:t>What is sustainability and why is sustainability  important for the hotel industry ?</a:t>
            </a:r>
          </a:p>
        </p:txBody>
      </p:sp>
      <p:pic>
        <p:nvPicPr>
          <p:cNvPr id="17" name="Picture 16" descr="A diagram of a diagram of different colored circles&#10;&#10;Description automatically generated with medium confidence">
            <a:extLst>
              <a:ext uri="{FF2B5EF4-FFF2-40B4-BE49-F238E27FC236}">
                <a16:creationId xmlns:a16="http://schemas.microsoft.com/office/drawing/2014/main" id="{657DE94A-53F1-B34C-16F8-03B2D0018B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30582" y="1456276"/>
            <a:ext cx="5358368" cy="359454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0E8CDCD-2E67-FEF2-60D2-DA5FE3E29F07}"/>
              </a:ext>
            </a:extLst>
          </p:cNvPr>
          <p:cNvSpPr txBox="1"/>
          <p:nvPr/>
        </p:nvSpPr>
        <p:spPr>
          <a:xfrm>
            <a:off x="9947189" y="5050825"/>
            <a:ext cx="195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Roboto" panose="02000000000000000000" pitchFamily="2" charset="0"/>
              </a:rPr>
              <a:t> (</a:t>
            </a:r>
            <a:r>
              <a:rPr lang="en-GB" u="sng" dirty="0" err="1">
                <a:latin typeface="Roboto" panose="02000000000000000000" pitchFamily="2" charset="0"/>
              </a:rPr>
              <a:t>Kolo</a:t>
            </a:r>
            <a:r>
              <a:rPr lang="en-GB" b="0" i="0" u="sng" dirty="0">
                <a:effectLst/>
                <a:latin typeface="Roboto" panose="02000000000000000000" pitchFamily="2" charset="0"/>
              </a:rPr>
              <a:t>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156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A815F2C-4E80-4019-8E59-FAD3F7F84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009304" cy="6858000"/>
          </a:xfrm>
          <a:custGeom>
            <a:avLst/>
            <a:gdLst>
              <a:gd name="connsiteX0" fmla="*/ 8239723 w 12009304"/>
              <a:gd name="connsiteY0" fmla="*/ 5083103 h 6858000"/>
              <a:gd name="connsiteX1" fmla="*/ 9505105 w 12009304"/>
              <a:gd name="connsiteY1" fmla="*/ 5083103 h 6858000"/>
              <a:gd name="connsiteX2" fmla="*/ 9564676 w 12009304"/>
              <a:gd name="connsiteY2" fmla="*/ 5091016 h 6858000"/>
              <a:gd name="connsiteX3" fmla="*/ 9605648 w 12009304"/>
              <a:gd name="connsiteY3" fmla="*/ 5108194 h 6858000"/>
              <a:gd name="connsiteX4" fmla="*/ 9580608 w 12009304"/>
              <a:gd name="connsiteY4" fmla="*/ 5151499 h 6858000"/>
              <a:gd name="connsiteX5" fmla="*/ 8693486 w 12009304"/>
              <a:gd name="connsiteY5" fmla="*/ 6685800 h 6858000"/>
              <a:gd name="connsiteX6" fmla="*/ 8595419 w 12009304"/>
              <a:gd name="connsiteY6" fmla="*/ 6814017 h 6858000"/>
              <a:gd name="connsiteX7" fmla="*/ 8545620 w 12009304"/>
              <a:gd name="connsiteY7" fmla="*/ 6858000 h 6858000"/>
              <a:gd name="connsiteX8" fmla="*/ 7612173 w 12009304"/>
              <a:gd name="connsiteY8" fmla="*/ 6858000 h 6858000"/>
              <a:gd name="connsiteX9" fmla="*/ 7591825 w 12009304"/>
              <a:gd name="connsiteY9" fmla="*/ 6822959 h 6858000"/>
              <a:gd name="connsiteX10" fmla="*/ 7411622 w 12009304"/>
              <a:gd name="connsiteY10" fmla="*/ 6512633 h 6858000"/>
              <a:gd name="connsiteX11" fmla="*/ 7411622 w 12009304"/>
              <a:gd name="connsiteY11" fmla="*/ 6289354 h 6858000"/>
              <a:gd name="connsiteX12" fmla="*/ 8045680 w 12009304"/>
              <a:gd name="connsiteY12" fmla="*/ 5197465 h 6858000"/>
              <a:gd name="connsiteX13" fmla="*/ 8239723 w 12009304"/>
              <a:gd name="connsiteY13" fmla="*/ 5083103 h 6858000"/>
              <a:gd name="connsiteX14" fmla="*/ 10622296 w 12009304"/>
              <a:gd name="connsiteY14" fmla="*/ 1326563 h 6858000"/>
              <a:gd name="connsiteX15" fmla="*/ 11448522 w 12009304"/>
              <a:gd name="connsiteY15" fmla="*/ 1326563 h 6858000"/>
              <a:gd name="connsiteX16" fmla="*/ 11577006 w 12009304"/>
              <a:gd name="connsiteY16" fmla="*/ 1401233 h 6858000"/>
              <a:gd name="connsiteX17" fmla="*/ 11989228 w 12009304"/>
              <a:gd name="connsiteY17" fmla="*/ 2114179 h 6858000"/>
              <a:gd name="connsiteX18" fmla="*/ 11989228 w 12009304"/>
              <a:gd name="connsiteY18" fmla="*/ 2259969 h 6858000"/>
              <a:gd name="connsiteX19" fmla="*/ 11577006 w 12009304"/>
              <a:gd name="connsiteY19" fmla="*/ 2972914 h 6858000"/>
              <a:gd name="connsiteX20" fmla="*/ 11448522 w 12009304"/>
              <a:gd name="connsiteY20" fmla="*/ 3047587 h 6858000"/>
              <a:gd name="connsiteX21" fmla="*/ 10622296 w 12009304"/>
              <a:gd name="connsiteY21" fmla="*/ 3047587 h 6858000"/>
              <a:gd name="connsiteX22" fmla="*/ 10495594 w 12009304"/>
              <a:gd name="connsiteY22" fmla="*/ 2972914 h 6858000"/>
              <a:gd name="connsiteX23" fmla="*/ 10081589 w 12009304"/>
              <a:gd name="connsiteY23" fmla="*/ 2259969 h 6858000"/>
              <a:gd name="connsiteX24" fmla="*/ 10081589 w 12009304"/>
              <a:gd name="connsiteY24" fmla="*/ 2114179 h 6858000"/>
              <a:gd name="connsiteX25" fmla="*/ 10495594 w 12009304"/>
              <a:gd name="connsiteY25" fmla="*/ 1401233 h 6858000"/>
              <a:gd name="connsiteX26" fmla="*/ 10622296 w 12009304"/>
              <a:gd name="connsiteY26" fmla="*/ 1326563 h 6858000"/>
              <a:gd name="connsiteX27" fmla="*/ 0 w 12009304"/>
              <a:gd name="connsiteY27" fmla="*/ 0 h 6858000"/>
              <a:gd name="connsiteX28" fmla="*/ 4457990 w 12009304"/>
              <a:gd name="connsiteY28" fmla="*/ 0 h 6858000"/>
              <a:gd name="connsiteX29" fmla="*/ 5902610 w 12009304"/>
              <a:gd name="connsiteY29" fmla="*/ 0 h 6858000"/>
              <a:gd name="connsiteX30" fmla="*/ 8476869 w 12009304"/>
              <a:gd name="connsiteY30" fmla="*/ 0 h 6858000"/>
              <a:gd name="connsiteX31" fmla="*/ 8535933 w 12009304"/>
              <a:gd name="connsiteY31" fmla="*/ 39849 h 6858000"/>
              <a:gd name="connsiteX32" fmla="*/ 8693486 w 12009304"/>
              <a:gd name="connsiteY32" fmla="*/ 220603 h 6858000"/>
              <a:gd name="connsiteX33" fmla="*/ 10389180 w 12009304"/>
              <a:gd name="connsiteY33" fmla="*/ 3153347 h 6858000"/>
              <a:gd name="connsiteX34" fmla="*/ 10389180 w 12009304"/>
              <a:gd name="connsiteY34" fmla="*/ 3753061 h 6858000"/>
              <a:gd name="connsiteX35" fmla="*/ 9759557 w 12009304"/>
              <a:gd name="connsiteY35" fmla="*/ 4842009 h 6858000"/>
              <a:gd name="connsiteX36" fmla="*/ 9706493 w 12009304"/>
              <a:gd name="connsiteY36" fmla="*/ 4933778 h 6858000"/>
              <a:gd name="connsiteX37" fmla="*/ 9708360 w 12009304"/>
              <a:gd name="connsiteY37" fmla="*/ 4934561 h 6858000"/>
              <a:gd name="connsiteX38" fmla="*/ 9802002 w 12009304"/>
              <a:gd name="connsiteY38" fmla="*/ 5029008 h 6858000"/>
              <a:gd name="connsiteX39" fmla="*/ 10514131 w 12009304"/>
              <a:gd name="connsiteY39" fmla="*/ 6260653 h 6858000"/>
              <a:gd name="connsiteX40" fmla="*/ 10514131 w 12009304"/>
              <a:gd name="connsiteY40" fmla="*/ 6512512 h 6858000"/>
              <a:gd name="connsiteX41" fmla="*/ 10340271 w 12009304"/>
              <a:gd name="connsiteY41" fmla="*/ 6813206 h 6858000"/>
              <a:gd name="connsiteX42" fmla="*/ 10314372 w 12009304"/>
              <a:gd name="connsiteY42" fmla="*/ 6858000 h 6858000"/>
              <a:gd name="connsiteX43" fmla="*/ 10119136 w 12009304"/>
              <a:gd name="connsiteY43" fmla="*/ 6858000 h 6858000"/>
              <a:gd name="connsiteX44" fmla="*/ 10122008 w 12009304"/>
              <a:gd name="connsiteY44" fmla="*/ 6853033 h 6858000"/>
              <a:gd name="connsiteX45" fmla="*/ 10327158 w 12009304"/>
              <a:gd name="connsiteY45" fmla="*/ 6498223 h 6858000"/>
              <a:gd name="connsiteX46" fmla="*/ 10327158 w 12009304"/>
              <a:gd name="connsiteY46" fmla="*/ 6274942 h 6858000"/>
              <a:gd name="connsiteX47" fmla="*/ 9695832 w 12009304"/>
              <a:gd name="connsiteY47" fmla="*/ 5183053 h 6858000"/>
              <a:gd name="connsiteX48" fmla="*/ 9612819 w 12009304"/>
              <a:gd name="connsiteY48" fmla="*/ 5099323 h 6858000"/>
              <a:gd name="connsiteX49" fmla="*/ 9603213 w 12009304"/>
              <a:gd name="connsiteY49" fmla="*/ 5095298 h 6858000"/>
              <a:gd name="connsiteX50" fmla="*/ 9654707 w 12009304"/>
              <a:gd name="connsiteY50" fmla="*/ 5006238 h 6858000"/>
              <a:gd name="connsiteX51" fmla="*/ 9693004 w 12009304"/>
              <a:gd name="connsiteY51" fmla="*/ 4940002 h 6858000"/>
              <a:gd name="connsiteX52" fmla="*/ 9653283 w 12009304"/>
              <a:gd name="connsiteY52" fmla="*/ 4923348 h 6858000"/>
              <a:gd name="connsiteX53" fmla="*/ 9586087 w 12009304"/>
              <a:gd name="connsiteY53" fmla="*/ 4914420 h 6858000"/>
              <a:gd name="connsiteX54" fmla="*/ 8158743 w 12009304"/>
              <a:gd name="connsiteY54" fmla="*/ 4914420 h 6858000"/>
              <a:gd name="connsiteX55" fmla="*/ 7939863 w 12009304"/>
              <a:gd name="connsiteY55" fmla="*/ 5043420 h 6858000"/>
              <a:gd name="connsiteX56" fmla="*/ 7224650 w 12009304"/>
              <a:gd name="connsiteY56" fmla="*/ 6275065 h 6858000"/>
              <a:gd name="connsiteX57" fmla="*/ 7224650 w 12009304"/>
              <a:gd name="connsiteY57" fmla="*/ 6526922 h 6858000"/>
              <a:gd name="connsiteX58" fmla="*/ 7350544 w 12009304"/>
              <a:gd name="connsiteY58" fmla="*/ 6743723 h 6858000"/>
              <a:gd name="connsiteX59" fmla="*/ 7416905 w 12009304"/>
              <a:gd name="connsiteY59" fmla="*/ 6858000 h 6858000"/>
              <a:gd name="connsiteX60" fmla="*/ 5902610 w 12009304"/>
              <a:gd name="connsiteY60" fmla="*/ 6858000 h 6858000"/>
              <a:gd name="connsiteX61" fmla="*/ 4389357 w 12009304"/>
              <a:gd name="connsiteY61" fmla="*/ 6858000 h 6858000"/>
              <a:gd name="connsiteX62" fmla="*/ 0 w 12009304"/>
              <a:gd name="connsiteY6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61B989-1268-E419-AA09-A19733C80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04" r="2" b="9904"/>
          <a:stretch/>
        </p:blipFill>
        <p:spPr>
          <a:xfrm rot="21600000">
            <a:off x="1" y="0"/>
            <a:ext cx="5858436" cy="3079376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F42AAAB-2BBC-2899-F4F1-990F0A914952}"/>
              </a:ext>
            </a:extLst>
          </p:cNvPr>
          <p:cNvSpPr/>
          <p:nvPr/>
        </p:nvSpPr>
        <p:spPr>
          <a:xfrm>
            <a:off x="6333565" y="403412"/>
            <a:ext cx="54864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Literature review</a:t>
            </a:r>
          </a:p>
        </p:txBody>
      </p:sp>
      <p:sp>
        <p:nvSpPr>
          <p:cNvPr id="28" name="Rectangle 3">
            <a:extLst>
              <a:ext uri="{FF2B5EF4-FFF2-40B4-BE49-F238E27FC236}">
                <a16:creationId xmlns:a16="http://schemas.microsoft.com/office/drawing/2014/main" id="{64DC92CE-DCFF-E28C-BAF3-90F5164E01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7614" y="2333685"/>
            <a:ext cx="882235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John Elkington -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Triple Bottom Line (TBL)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model of sustainable development illustrates how tourism affects service users, workers, and the environment </a:t>
            </a:r>
            <a:r>
              <a:rPr lang="en-US" altLang="en-US" dirty="0">
                <a:latin typeface="Arial" panose="020B0604020202020204" pitchFamily="34" charset="0"/>
              </a:rPr>
              <a:t>b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 balancing the social, economic, and environmental pillars (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Csikósová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Janošková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Čulková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2020, p. 767)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Butler life cycle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the most widely used theory of destination growth and transition in tourism research, shows how overtourism can affect destinations (Butler, 2024).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Ecotourism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 new form of tourism that combines recreation with a strong focus on environmental conservation, has emerged in the industry to reduce human impact while balancing ecological sustainability and social development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(Batabyal, and Das,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GB" altLang="en-US" b="0" i="0" u="none" strike="noStrike" kern="0" cap="none" normalizeH="0" baseline="0" dirty="0">
              <a:ln>
                <a:noFill/>
              </a:ln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800" kern="0" dirty="0"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6">
            <a:extLst>
              <a:ext uri="{FF2B5EF4-FFF2-40B4-BE49-F238E27FC236}">
                <a16:creationId xmlns:a16="http://schemas.microsoft.com/office/drawing/2014/main" id="{2E3939ED-1049-2C6C-7581-AACF472A52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3129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96196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4501C-E213-4D2F-DE01-F7A88B91B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849" y="365126"/>
            <a:ext cx="4782065" cy="709912"/>
          </a:xfrm>
        </p:spPr>
        <p:txBody>
          <a:bodyPr>
            <a:normAutofit fontScale="90000"/>
          </a:bodyPr>
          <a:lstStyle/>
          <a:p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Application of sustainability to the hotel industry sector</a:t>
            </a:r>
            <a:b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diagram of a flower with text&#10;&#10;Description automatically generated with medium confidence">
            <a:extLst>
              <a:ext uri="{FF2B5EF4-FFF2-40B4-BE49-F238E27FC236}">
                <a16:creationId xmlns:a16="http://schemas.microsoft.com/office/drawing/2014/main" id="{28E7D4F6-8B12-E33C-CF15-3C980CBD1E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-1966" r="55323"/>
          <a:stretch/>
        </p:blipFill>
        <p:spPr>
          <a:xfrm>
            <a:off x="165509" y="933771"/>
            <a:ext cx="4421005" cy="5118686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00B680E-43CF-0F77-7943-4A4CEB24FB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712878"/>
              </p:ext>
            </p:extLst>
          </p:nvPr>
        </p:nvGraphicFramePr>
        <p:xfrm>
          <a:off x="5671752" y="1075038"/>
          <a:ext cx="5869458" cy="4603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9458">
                  <a:extLst>
                    <a:ext uri="{9D8B030D-6E8A-4147-A177-3AD203B41FA5}">
                      <a16:colId xmlns:a16="http://schemas.microsoft.com/office/drawing/2014/main" val="2058297215"/>
                    </a:ext>
                  </a:extLst>
                </a:gridCol>
              </a:tblGrid>
              <a:tr h="1312157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+mn-lt"/>
                          <a:cs typeface="Arial" panose="020B0604020202020204" pitchFamily="34" charset="0"/>
                        </a:rPr>
                        <a:t>Political factors </a:t>
                      </a:r>
                    </a:p>
                    <a:p>
                      <a:endParaRPr lang="en-GB" sz="1200" b="1" dirty="0">
                        <a:solidFill>
                          <a:schemeClr val="bg2">
                            <a:lumMod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Through fees, permits, and limits, local authorities and political governance oversee tourism destinations and control the number of visitors.</a:t>
                      </a:r>
                    </a:p>
                  </a:txBody>
                  <a:tcPr>
                    <a:solidFill>
                      <a:srgbClr val="F1E7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8726825"/>
                  </a:ext>
                </a:extLst>
              </a:tr>
              <a:tr h="183701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Economic factors</a:t>
                      </a:r>
                    </a:p>
                    <a:p>
                      <a:endParaRPr lang="en-GB" sz="12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The sustainability process may require significant investment in energy and water-efficient equipment, potentially negatively impacting earnings due to the increased costs associated with implementing sustainable practices (</a:t>
                      </a:r>
                      <a:r>
                        <a:rPr lang="en-GB" sz="120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Damigos</a:t>
                      </a:r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, 2023). Greening can have a direct or indirect impact on a hotel's operations, claim Kusa, </a:t>
                      </a:r>
                      <a:r>
                        <a:rPr lang="en-GB" sz="120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Suder</a:t>
                      </a:r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, and </a:t>
                      </a:r>
                      <a:r>
                        <a:rPr lang="en-GB" sz="120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Duda</a:t>
                      </a:r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 (2023). 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1516235"/>
                  </a:ext>
                </a:extLst>
              </a:tr>
              <a:tr h="1454047">
                <a:tc>
                  <a:txBody>
                    <a:bodyPr/>
                    <a:lstStyle/>
                    <a:p>
                      <a:r>
                        <a:rPr lang="en-GB" dirty="0"/>
                        <a:t>Social factors</a:t>
                      </a:r>
                    </a:p>
                    <a:p>
                      <a:endParaRPr lang="en-GB" sz="12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The demand for environmentally friendly hotels is increasing  and so is the demand for environmentally friendly accommodations</a:t>
                      </a:r>
                      <a:r>
                        <a:rPr lang="en-GB" sz="1200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(Raza, A. </a:t>
                      </a:r>
                      <a:r>
                        <a:rPr lang="en-GB" sz="1200" i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200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2023).</a:t>
                      </a:r>
                    </a:p>
                    <a:p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Corporate social responsibility (CSR) is vital for corporations and impacts </a:t>
                      </a:r>
                      <a:r>
                        <a:rPr lang="en-GB" sz="11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industrial operations by enhancing socio-ecological sustainability (</a:t>
                      </a:r>
                      <a:r>
                        <a:rPr lang="en-GB" sz="1100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Sarfraz, 2023)</a:t>
                      </a:r>
                      <a:r>
                        <a:rPr lang="en-GB" sz="11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24717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4675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1D45A04-5F78-D8BA-3C46-B644666FB9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756576"/>
              </p:ext>
            </p:extLst>
          </p:nvPr>
        </p:nvGraphicFramePr>
        <p:xfrm>
          <a:off x="5461348" y="719665"/>
          <a:ext cx="5721517" cy="5471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21517">
                  <a:extLst>
                    <a:ext uri="{9D8B030D-6E8A-4147-A177-3AD203B41FA5}">
                      <a16:colId xmlns:a16="http://schemas.microsoft.com/office/drawing/2014/main" val="2896164636"/>
                    </a:ext>
                  </a:extLst>
                </a:gridCol>
              </a:tblGrid>
              <a:tr h="18236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Technological Factors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According to </a:t>
                      </a:r>
                      <a:r>
                        <a:rPr lang="en-GB" sz="1200" b="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Eskerod</a:t>
                      </a:r>
                      <a:r>
                        <a:rPr lang="en-GB" sz="1200" b="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, P. et al. (2019), implementing Internet-of-things technology is one way to improve energy efficiency. Hotels may reduce their energy usage with the help of innovations like automated energy management systems, energy-efficient lighting, and smart thermostats.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7117593"/>
                  </a:ext>
                </a:extLst>
              </a:tr>
              <a:tr h="18236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multitude of hotels are responding to the raising public sentiment by developing viable strategies to address guests' concerns regarding resource consumption (electricity, water, etc.) and its ecological consequences (Chan, 2021). </a:t>
                      </a:r>
                      <a:endParaRPr lang="en-GB" sz="12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EAA8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0033466"/>
                  </a:ext>
                </a:extLst>
              </a:tr>
              <a:tr h="1823690">
                <a:tc>
                  <a:txBody>
                    <a:bodyPr/>
                    <a:lstStyle/>
                    <a:p>
                      <a:r>
                        <a:rPr lang="en-GB" dirty="0"/>
                        <a:t>Legal Factors</a:t>
                      </a:r>
                    </a:p>
                    <a:p>
                      <a:endParaRPr lang="en-GB" sz="12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en-GB" sz="12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196 Parties ratified the Paris Agreement, a legally binding international climate change treaty, on December 12, 2015, during the UN Climate Change Conference (COP21) in Paris, France (United Nations, no data).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9460625"/>
                  </a:ext>
                </a:extLst>
              </a:tr>
            </a:tbl>
          </a:graphicData>
        </a:graphic>
      </p:graphicFrame>
      <p:pic>
        <p:nvPicPr>
          <p:cNvPr id="9" name="Picture 8" descr="A hand holding a light bulb with a plant inside&#10;&#10;Description automatically generated">
            <a:extLst>
              <a:ext uri="{FF2B5EF4-FFF2-40B4-BE49-F238E27FC236}">
                <a16:creationId xmlns:a16="http://schemas.microsoft.com/office/drawing/2014/main" id="{A253FDBE-B128-5F40-5B93-31F7527475D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3772"/>
          <a:stretch/>
        </p:blipFill>
        <p:spPr>
          <a:xfrm>
            <a:off x="357188" y="719664"/>
            <a:ext cx="5104160" cy="5471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973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1CC5389-CB4A-43B7-9A0E-5447CE0BC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017160F5-4BB5-41FB-B2D8-0AE0A6D7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Color">
              <a:extLst>
                <a:ext uri="{FF2B5EF4-FFF2-40B4-BE49-F238E27FC236}">
                  <a16:creationId xmlns:a16="http://schemas.microsoft.com/office/drawing/2014/main" id="{5AB10530-0B6F-40EF-9B05-F388D1BCB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4" name="Color">
            <a:extLst>
              <a:ext uri="{FF2B5EF4-FFF2-40B4-BE49-F238E27FC236}">
                <a16:creationId xmlns:a16="http://schemas.microsoft.com/office/drawing/2014/main" id="{145B2F28-3A18-4BC2-8E92-9AF66F147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04" y="598259"/>
            <a:ext cx="10889442" cy="5680742"/>
          </a:xfrm>
          <a:prstGeom prst="rect">
            <a:avLst/>
          </a:prstGeom>
          <a:solidFill>
            <a:srgbClr val="F0BA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diagram of a trucking process&#10;&#10;Description automatically generated with medium confidence">
            <a:extLst>
              <a:ext uri="{FF2B5EF4-FFF2-40B4-BE49-F238E27FC236}">
                <a16:creationId xmlns:a16="http://schemas.microsoft.com/office/drawing/2014/main" id="{75D0311D-B558-9A3E-112E-A3CB02A60D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136" r="6788" b="1"/>
          <a:stretch/>
        </p:blipFill>
        <p:spPr>
          <a:xfrm>
            <a:off x="4747307" y="653615"/>
            <a:ext cx="6702822" cy="5540004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FA65A26F-1F64-451C-BFA2-F92410951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35C965A-C516-42B1-844F-9472408C9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4C44BFB-148D-4919-BEE5-0138A35BCC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D704AD9-4DAA-4F0F-8B02-8B765658A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F9F0EF2-FB12-49A3-B73C-E38141A55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9A9DBF1-1403-4BE8-B87E-0393E9CDE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979BDB7-FA20-4F60-97B1-CF3696395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B7D32B5-D9D6-467E-8349-4A1A840FA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918F25-93DE-1C05-89B7-2A271B4053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9543" y="719267"/>
            <a:ext cx="3656895" cy="5296402"/>
          </a:xfrm>
        </p:spPr>
        <p:txBody>
          <a:bodyPr anchor="b">
            <a:normAutofit/>
          </a:bodyPr>
          <a:lstStyle/>
          <a:p>
            <a:pPr algn="l"/>
            <a:r>
              <a:rPr lang="en-GB" sz="2600" b="1" kern="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Future policy and management option regarding sustainability in the hospitality and tourism sector </a:t>
            </a:r>
            <a:br>
              <a:rPr lang="en-GB" sz="26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600" dirty="0">
              <a:solidFill>
                <a:schemeClr val="tx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62E50F-C6CE-F8BA-4A0F-E00D0FA5706B}"/>
              </a:ext>
            </a:extLst>
          </p:cNvPr>
          <p:cNvSpPr txBox="1"/>
          <p:nvPr/>
        </p:nvSpPr>
        <p:spPr>
          <a:xfrm>
            <a:off x="8317282" y="6193619"/>
            <a:ext cx="3219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oboto" panose="02000000000000000000" pitchFamily="2" charset="0"/>
              </a:rPr>
              <a:t>                        (</a:t>
            </a:r>
            <a:r>
              <a:rPr lang="en-GB" b="1" i="0" strike="noStrike" dirty="0">
                <a:effectLst/>
                <a:latin typeface="Roboto" panose="02000000000000000000" pitchFamily="2" charset="0"/>
              </a:rPr>
              <a:t>Ndhaief, </a:t>
            </a:r>
            <a:r>
              <a:rPr lang="en-GB" b="1" i="0" u="none" strike="noStrike" dirty="0">
                <a:effectLst/>
                <a:latin typeface="Roboto" panose="02000000000000000000" pitchFamily="2" charset="0"/>
              </a:rPr>
              <a:t>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34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DD8E39-EA14-4679-9655-1BFF5A7B6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een landscape with people walking on a green hill&#10;&#10;Description automatically generated">
            <a:extLst>
              <a:ext uri="{FF2B5EF4-FFF2-40B4-BE49-F238E27FC236}">
                <a16:creationId xmlns:a16="http://schemas.microsoft.com/office/drawing/2014/main" id="{201DFCB7-E634-22F9-1D9A-D5222D583A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31" r="22602" b="-1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D60652C5-B6DA-077C-73B3-7DF38E19E7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3575" y="3429000"/>
            <a:ext cx="5610223" cy="27908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lnSpcReduction="10000"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Prioritis</a:t>
            </a:r>
            <a:r>
              <a:rPr lang="en-US" alt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 practices ensures that supply chain and purchasing management effectively addresses cost, quality, and delivery while incorporating sustainability considerations and sourcing inputs (Khan, Yu, and Farooq, 2023).</a:t>
            </a:r>
          </a:p>
          <a:p>
            <a:pPr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15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indicates that social and environmental benefits improve consumer happiness, brand loyalty, product recognition, and customer-firm affiliation, hence fostering sales, profitability, and return on investment, economic performance (Weidner, Nakata and Zhu, 2021, p.149)</a:t>
            </a:r>
            <a:endParaRPr lang="en-US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8871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CEC401A-BC46-41FC-AD55-F7810C3CF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287F808-5648-477A-80D6-A0F3BF6DF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0A116CF9-DCF6-4F08-B01A-D5F353F83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4D26783-C1CA-4BE1-9D40-3EA516AE3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2776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D0F44-A008-1C67-06F3-725970ABB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90598"/>
            <a:ext cx="4724401" cy="8810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/>
              <a:t>Conclusions</a:t>
            </a:r>
          </a:p>
        </p:txBody>
      </p:sp>
      <p:pic>
        <p:nvPicPr>
          <p:cNvPr id="4" name="Picture 3" descr="A close-up of a planet earth&#10;&#10;Description automatically generated">
            <a:extLst>
              <a:ext uri="{FF2B5EF4-FFF2-40B4-BE49-F238E27FC236}">
                <a16:creationId xmlns:a16="http://schemas.microsoft.com/office/drawing/2014/main" id="{0A245194-0575-EE93-EA11-841976266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13880"/>
          <a:stretch/>
        </p:blipFill>
        <p:spPr>
          <a:xfrm>
            <a:off x="6619874" y="990598"/>
            <a:ext cx="4657726" cy="4876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FBE7E8-1B6C-9361-97B4-7AA86AA0B5CE}"/>
              </a:ext>
            </a:extLst>
          </p:cNvPr>
          <p:cNvSpPr txBox="1"/>
          <p:nvPr/>
        </p:nvSpPr>
        <p:spPr>
          <a:xfrm>
            <a:off x="1402915" y="2267211"/>
            <a:ext cx="5461348" cy="3432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1E05E38-06FF-1975-44CC-66E3F46E15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140" y="2860200"/>
            <a:ext cx="5461349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i="1" dirty="0">
                <a:latin typeface="Arial" panose="020B0604020202020204" pitchFamily="34" charset="0"/>
              </a:rPr>
              <a:t>Sustainability is o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 of the most important contemporary concerns in the hotel and hospitality industry. Hotels can become leaders in sustainability by putting an emphasis on resource conservation, integrating local communities, and installing energy-efficient technologies. 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7174ABDE-87F1-8079-BCCF-5B5DCBA882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the hotel and hospitality industry, sustainability is a major contemporary concern. </a:t>
            </a:r>
          </a:p>
        </p:txBody>
      </p:sp>
    </p:spTree>
    <p:extLst>
      <p:ext uri="{BB962C8B-B14F-4D97-AF65-F5344CB8AC3E}">
        <p14:creationId xmlns:p14="http://schemas.microsoft.com/office/powerpoint/2010/main" val="338440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EA6A2-3B2B-3805-3599-34EA8D90B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65125"/>
            <a:ext cx="11353800" cy="58685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8AF3B5-B1AE-3B6A-AB5A-2AEE22330098}"/>
              </a:ext>
            </a:extLst>
          </p:cNvPr>
          <p:cNvSpPr txBox="1"/>
          <p:nvPr/>
        </p:nvSpPr>
        <p:spPr>
          <a:xfrm>
            <a:off x="713984" y="1177447"/>
            <a:ext cx="10639818" cy="5901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Batabyal, D. and Das, D.K. (eds) (2019)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Global trends, practices, and challenges in contemporary tourism and hospitality management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Hershey, Pennsylvania: </a:t>
            </a: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Science Reference, an imprint of IGI Global. Available at: https://doi.org/10.4018/978-1-5225-8494-0</a:t>
            </a: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Butler, R. (2024) ‘Tourism destination development: the tourism area life cycle model’,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Tourism geographies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pp. 1–9.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https://doi.org/10.1080/14616688.2024.2325932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Chan, E.S.W. (2021) ‘Influencing stakeholders to reduce carbon footprints: Hotel managers’ perspective’,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94, pp. 102807-. Available at: https://doi.org/10.1016/j.ijhm.2020.102807.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Cooper, C. and Hall, C.M. (2019) 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Contemporary tourism: an international approach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Fourth edition. Oxford, England: Goodfellow Publishers, Limited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Csikósová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</a:t>
            </a:r>
            <a:r>
              <a:rPr lang="en-GB" sz="1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Janošková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&amp; </a:t>
            </a:r>
            <a:r>
              <a:rPr lang="en-GB" sz="1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Čulková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K. (2020). Providing of tourism organizations sustainability through Tripple Bottom Line approach. 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Entrepreneurship and Sustainability Issues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(2), 764.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Available at: doi:10.9770/jesi.2020.8.2(46)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Damigos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 (2023) ‘How Much Are Consumers Willing to Pay for a Greener Hotel Industry? A Systematic Literature Review’,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15(11), pp. 8775-.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https://doi.org/10.3390/su15118775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Eskerod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(2019) ‘Drivers for Pursuing Sustainability through IoT Technology within High-End Hotels—An Exploratory Study’,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11(19), pp. 5372-. Available at: https://doi.org/10.3390/su11195372.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b="0" i="0" dirty="0">
              <a:effectLst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solidFill>
                <a:schemeClr val="bg2">
                  <a:lumMod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69869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6C6739-F94F-81AF-98CC-47FCAE13ACD3}"/>
              </a:ext>
            </a:extLst>
          </p:cNvPr>
          <p:cNvSpPr txBox="1"/>
          <p:nvPr/>
        </p:nvSpPr>
        <p:spPr>
          <a:xfrm>
            <a:off x="1039660" y="776614"/>
            <a:ext cx="990808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Khan, S.A.R., Yu, Z. and Farooq, K. (2023) ‘Green capabilities, green purchasing, and triple bottom line performance: Leading toward environmental sustainability’,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strategy and the environment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32(4), pp. 2022–2034. Available at: https://doi.org/10.1002/bse.3234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Kolo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 (2010) Beyond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Sustainability Pentagon as a Proposed Integrative Framework for Sustainable Development Implementation. Available at: https://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www.researchgate.net/figure/Sustainability-Triple-Bottom-Line-Source_fig1_280067913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Kusa, R.,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Suder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Duda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(2023) ‘Impact of greening on performance in the hospitality industry: Moderating effect of flexibility and inter-organizational cooperation’,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Technological forecasting &amp; social change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190, pp. 122423-. Available at: https://doi.org/10.1016/j.techfore.2023.122423</a:t>
            </a:r>
            <a:endParaRPr lang="en-US" sz="1400" b="0" i="0" dirty="0">
              <a:effectLst/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Legrand, W., Chen, J.S. and </a:t>
            </a:r>
            <a:r>
              <a:rPr lang="en-GB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Laeis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G.C.M. (2023)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 in the hospitality industry : principles of sustainable operations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Fourth edition. London; Routledge.jm</a:t>
            </a:r>
          </a:p>
          <a:p>
            <a:endParaRPr lang="en-GB" sz="1400" b="1" i="0" strike="noStrike" kern="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0" strike="noStrike" dirty="0">
                <a:effectLst/>
                <a:latin typeface="Roboto" panose="02000000000000000000" pitchFamily="2" charset="0"/>
              </a:rPr>
              <a:t>Ndhaief, N. (</a:t>
            </a:r>
            <a:r>
              <a:rPr lang="en-GB" sz="1400" i="0" u="none" strike="noStrike" dirty="0">
                <a:effectLst/>
                <a:latin typeface="Roboto" panose="02000000000000000000" pitchFamily="2" charset="0"/>
              </a:rPr>
              <a:t>2018) </a:t>
            </a:r>
            <a:r>
              <a:rPr lang="fr-FR" sz="1400" i="0" u="none" strike="noStrike" dirty="0">
                <a:effectLst/>
                <a:latin typeface="Roboto" panose="02000000000000000000" pitchFamily="2" charset="0"/>
              </a:rPr>
              <a:t>Problème d'implantation de plateformes de logistiques durables en milieu urbain. </a:t>
            </a:r>
            <a:r>
              <a:rPr lang="fr-FR" sz="1400" i="0" u="none" strike="noStrike" dirty="0" err="1">
                <a:effectLst/>
                <a:latin typeface="Roboto" panose="02000000000000000000" pitchFamily="2" charset="0"/>
              </a:rPr>
              <a:t>Available</a:t>
            </a:r>
            <a:r>
              <a:rPr lang="fr-FR" sz="1400" i="0" u="none" strike="noStrike" dirty="0">
                <a:effectLst/>
                <a:latin typeface="Roboto" panose="02000000000000000000" pitchFamily="2" charset="0"/>
              </a:rPr>
              <a:t> at: https:// www.researchgate.net/figure/The-future-supply-chain-source-2016-Future-Supply-Chain-report-GCI-Capgemini_fig5_339435600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Raza, A.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(2023) ‘Effects of hotels’ corporate social responsibility (CSR) initiatives on green consumer </a:t>
            </a:r>
            <a:r>
              <a:rPr lang="en-GB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Investigating the roles of consumer engagement, positive emotions, and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altruistic values’,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hospitality marketing &amp; management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32(7), pp. 870–892. Available at: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https://doi.org/10.1080/19368623.2023.2223571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kern="1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Sarfraz, M. (ed.) (2023) </a:t>
            </a:r>
            <a:r>
              <a:rPr lang="en-GB" sz="14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Corporate Social Responsibility in the 21st Century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</a:t>
            </a:r>
            <a:r>
              <a:rPr lang="en-GB" sz="14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IntechOpen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400" kern="1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librarysearch.uwtsd.ac.uk/permalink/44WHELF_UWTSD/11c0l68/alma99100531592202421 (accessed: 03.10.2024)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7575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84E8C3-BB24-8D16-B13C-98667A39B7C0}"/>
              </a:ext>
            </a:extLst>
          </p:cNvPr>
          <p:cNvSpPr txBox="1"/>
          <p:nvPr/>
        </p:nvSpPr>
        <p:spPr>
          <a:xfrm>
            <a:off x="851770" y="826718"/>
            <a:ext cx="104258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United Nation (no data) 'The Paris Agreement. What is the Paris agreement?' Available at: https://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unfccc.int/process-and-meetings/</a:t>
            </a:r>
            <a:r>
              <a:rPr lang="en-GB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the-paris-agreement?gad_source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=1&amp;gclid=EAIaIQobChMI7tSYwY7yiAMVQaJQBh2WVic3EAAYASAAEgJDs_D_BwE (accessed: 03/10/2024)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Weidner, K., Nakata, C. and Zhu, Z. (2021) ‘Sustainable innovation and the triple bottom-line: a market-based capabilities and stakeholder perspective’, </a:t>
            </a:r>
            <a:r>
              <a:rPr lang="en-GB" sz="14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marketing theory and practice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29(2), pp. 141–161. Available at: </a:t>
            </a:r>
            <a:r>
              <a:rPr lang="en-GB" sz="1400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https://doi.org/10.1080/10696679.2020.1798253</a:t>
            </a:r>
            <a:r>
              <a:rPr lang="en-GB" sz="1800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/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47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270</TotalTime>
  <Words>1477</Words>
  <Application>Microsoft Office PowerPoint</Application>
  <PresentationFormat>Widescreen</PresentationFormat>
  <Paragraphs>83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Roboto</vt:lpstr>
      <vt:lpstr>Office Theme</vt:lpstr>
      <vt:lpstr>Sustainability, a contemporary theme in hospitality and tourism sector </vt:lpstr>
      <vt:lpstr>Recognising the consequences of tourism is crucial not just for community, environmental,  and social responsibilities but also for efficient corporate operations (Cooper and Hall (2019, p. 195) </vt:lpstr>
      <vt:lpstr>PowerPoint Presentation</vt:lpstr>
      <vt:lpstr>Application of sustainability to the hotel industry sector </vt:lpstr>
      <vt:lpstr>PowerPoint Presentation</vt:lpstr>
      <vt:lpstr>Future policy and management option regarding sustainability in the hospitality and tourism sector  </vt:lpstr>
      <vt:lpstr>PowerPoint Presentation</vt:lpstr>
      <vt:lpstr>Conclusions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roxana belu</dc:creator>
  <cp:lastModifiedBy>roxana belu</cp:lastModifiedBy>
  <cp:revision>1</cp:revision>
  <dcterms:created xsi:type="dcterms:W3CDTF">2024-11-05T18:22:46Z</dcterms:created>
  <dcterms:modified xsi:type="dcterms:W3CDTF">2024-11-05T22:53:03Z</dcterms:modified>
</cp:coreProperties>
</file>