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4FD6A4-36F5-FD89-0C4D-57EEDF3E4229}" v="22" dt="2025-12-02T21:30:48.097"/>
    <p1510:client id="{592E96D8-2C5B-CA80-EB62-8A59191F1DCC}" v="186" dt="2025-12-01T01:06:14.3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bah Khaled Harb (2511464)" userId="S::2511464@student.uwtsd.ac.uk::185d489f-6037-4c52-a519-bd328a7f9886" providerId="AD" clId="Web-{4B4FD6A4-36F5-FD89-0C4D-57EEDF3E4229}"/>
    <pc:docChg chg="modSld">
      <pc:chgData name="Hibah Khaled Harb (2511464)" userId="S::2511464@student.uwtsd.ac.uk::185d489f-6037-4c52-a519-bd328a7f9886" providerId="AD" clId="Web-{4B4FD6A4-36F5-FD89-0C4D-57EEDF3E4229}" dt="2025-12-02T21:30:48.097" v="21" actId="14100"/>
      <pc:docMkLst>
        <pc:docMk/>
      </pc:docMkLst>
      <pc:sldChg chg="modSp">
        <pc:chgData name="Hibah Khaled Harb (2511464)" userId="S::2511464@student.uwtsd.ac.uk::185d489f-6037-4c52-a519-bd328a7f9886" providerId="AD" clId="Web-{4B4FD6A4-36F5-FD89-0C4D-57EEDF3E4229}" dt="2025-12-02T21:13:07.203" v="0" actId="20577"/>
        <pc:sldMkLst>
          <pc:docMk/>
          <pc:sldMk cId="3469162115" sldId="259"/>
        </pc:sldMkLst>
        <pc:spChg chg="mod">
          <ac:chgData name="Hibah Khaled Harb (2511464)" userId="S::2511464@student.uwtsd.ac.uk::185d489f-6037-4c52-a519-bd328a7f9886" providerId="AD" clId="Web-{4B4FD6A4-36F5-FD89-0C4D-57EEDF3E4229}" dt="2025-12-02T21:13:07.203" v="0" actId="20577"/>
          <ac:spMkLst>
            <pc:docMk/>
            <pc:sldMk cId="3469162115" sldId="259"/>
            <ac:spMk id="3" creationId="{EDEE72AD-D611-AF35-D449-5F290D6DF7C0}"/>
          </ac:spMkLst>
        </pc:spChg>
      </pc:sldChg>
      <pc:sldChg chg="modSp">
        <pc:chgData name="Hibah Khaled Harb (2511464)" userId="S::2511464@student.uwtsd.ac.uk::185d489f-6037-4c52-a519-bd328a7f9886" providerId="AD" clId="Web-{4B4FD6A4-36F5-FD89-0C4D-57EEDF3E4229}" dt="2025-12-02T21:13:18.219" v="1" actId="20577"/>
        <pc:sldMkLst>
          <pc:docMk/>
          <pc:sldMk cId="827736756" sldId="260"/>
        </pc:sldMkLst>
        <pc:spChg chg="mod">
          <ac:chgData name="Hibah Khaled Harb (2511464)" userId="S::2511464@student.uwtsd.ac.uk::185d489f-6037-4c52-a519-bd328a7f9886" providerId="AD" clId="Web-{4B4FD6A4-36F5-FD89-0C4D-57EEDF3E4229}" dt="2025-12-02T21:13:18.219" v="1" actId="20577"/>
          <ac:spMkLst>
            <pc:docMk/>
            <pc:sldMk cId="827736756" sldId="260"/>
            <ac:spMk id="3" creationId="{F50CA8C3-21AD-64E1-D4B9-CFB87F22F13A}"/>
          </ac:spMkLst>
        </pc:spChg>
      </pc:sldChg>
      <pc:sldChg chg="modSp">
        <pc:chgData name="Hibah Khaled Harb (2511464)" userId="S::2511464@student.uwtsd.ac.uk::185d489f-6037-4c52-a519-bd328a7f9886" providerId="AD" clId="Web-{4B4FD6A4-36F5-FD89-0C4D-57EEDF3E4229}" dt="2025-12-02T21:13:48.751" v="2" actId="20577"/>
        <pc:sldMkLst>
          <pc:docMk/>
          <pc:sldMk cId="1768398996" sldId="262"/>
        </pc:sldMkLst>
        <pc:spChg chg="mod">
          <ac:chgData name="Hibah Khaled Harb (2511464)" userId="S::2511464@student.uwtsd.ac.uk::185d489f-6037-4c52-a519-bd328a7f9886" providerId="AD" clId="Web-{4B4FD6A4-36F5-FD89-0C4D-57EEDF3E4229}" dt="2025-12-02T21:13:48.751" v="2" actId="20577"/>
          <ac:spMkLst>
            <pc:docMk/>
            <pc:sldMk cId="1768398996" sldId="262"/>
            <ac:spMk id="3" creationId="{4ECD7F06-2430-53A7-CE9F-951CAB43BDB3}"/>
          </ac:spMkLst>
        </pc:spChg>
      </pc:sldChg>
      <pc:sldChg chg="modSp">
        <pc:chgData name="Hibah Khaled Harb (2511464)" userId="S::2511464@student.uwtsd.ac.uk::185d489f-6037-4c52-a519-bd328a7f9886" providerId="AD" clId="Web-{4B4FD6A4-36F5-FD89-0C4D-57EEDF3E4229}" dt="2025-12-02T21:14:02.861" v="3" actId="20577"/>
        <pc:sldMkLst>
          <pc:docMk/>
          <pc:sldMk cId="1046789386" sldId="263"/>
        </pc:sldMkLst>
        <pc:spChg chg="mod">
          <ac:chgData name="Hibah Khaled Harb (2511464)" userId="S::2511464@student.uwtsd.ac.uk::185d489f-6037-4c52-a519-bd328a7f9886" providerId="AD" clId="Web-{4B4FD6A4-36F5-FD89-0C4D-57EEDF3E4229}" dt="2025-12-02T21:14:02.861" v="3" actId="20577"/>
          <ac:spMkLst>
            <pc:docMk/>
            <pc:sldMk cId="1046789386" sldId="263"/>
            <ac:spMk id="3" creationId="{6D91987A-A16D-A5CB-FDF1-B8B3FE094215}"/>
          </ac:spMkLst>
        </pc:spChg>
      </pc:sldChg>
      <pc:sldChg chg="modSp">
        <pc:chgData name="Hibah Khaled Harb (2511464)" userId="S::2511464@student.uwtsd.ac.uk::185d489f-6037-4c52-a519-bd328a7f9886" providerId="AD" clId="Web-{4B4FD6A4-36F5-FD89-0C4D-57EEDF3E4229}" dt="2025-12-02T21:14:14.159" v="4" actId="20577"/>
        <pc:sldMkLst>
          <pc:docMk/>
          <pc:sldMk cId="3717772729" sldId="264"/>
        </pc:sldMkLst>
        <pc:spChg chg="mod">
          <ac:chgData name="Hibah Khaled Harb (2511464)" userId="S::2511464@student.uwtsd.ac.uk::185d489f-6037-4c52-a519-bd328a7f9886" providerId="AD" clId="Web-{4B4FD6A4-36F5-FD89-0C4D-57EEDF3E4229}" dt="2025-12-02T21:14:14.159" v="4" actId="20577"/>
          <ac:spMkLst>
            <pc:docMk/>
            <pc:sldMk cId="3717772729" sldId="264"/>
            <ac:spMk id="3" creationId="{9B35793E-3714-80E9-D01A-9F840B1BC53D}"/>
          </ac:spMkLst>
        </pc:spChg>
      </pc:sldChg>
      <pc:sldChg chg="modSp">
        <pc:chgData name="Hibah Khaled Harb (2511464)" userId="S::2511464@student.uwtsd.ac.uk::185d489f-6037-4c52-a519-bd328a7f9886" providerId="AD" clId="Web-{4B4FD6A4-36F5-FD89-0C4D-57EEDF3E4229}" dt="2025-12-02T21:14:29.331" v="5" actId="20577"/>
        <pc:sldMkLst>
          <pc:docMk/>
          <pc:sldMk cId="3827928205" sldId="265"/>
        </pc:sldMkLst>
        <pc:spChg chg="mod">
          <ac:chgData name="Hibah Khaled Harb (2511464)" userId="S::2511464@student.uwtsd.ac.uk::185d489f-6037-4c52-a519-bd328a7f9886" providerId="AD" clId="Web-{4B4FD6A4-36F5-FD89-0C4D-57EEDF3E4229}" dt="2025-12-02T21:14:29.331" v="5" actId="20577"/>
          <ac:spMkLst>
            <pc:docMk/>
            <pc:sldMk cId="3827928205" sldId="265"/>
            <ac:spMk id="3" creationId="{CD3F3221-28F9-D5E3-1F1B-EA074E3FC9E3}"/>
          </ac:spMkLst>
        </pc:spChg>
      </pc:sldChg>
      <pc:sldChg chg="modSp">
        <pc:chgData name="Hibah Khaled Harb (2511464)" userId="S::2511464@student.uwtsd.ac.uk::185d489f-6037-4c52-a519-bd328a7f9886" providerId="AD" clId="Web-{4B4FD6A4-36F5-FD89-0C4D-57EEDF3E4229}" dt="2025-12-02T21:30:48.097" v="21" actId="14100"/>
        <pc:sldMkLst>
          <pc:docMk/>
          <pc:sldMk cId="2292182529" sldId="266"/>
        </pc:sldMkLst>
        <pc:spChg chg="mod">
          <ac:chgData name="Hibah Khaled Harb (2511464)" userId="S::2511464@student.uwtsd.ac.uk::185d489f-6037-4c52-a519-bd328a7f9886" providerId="AD" clId="Web-{4B4FD6A4-36F5-FD89-0C4D-57EEDF3E4229}" dt="2025-12-02T21:30:45.253" v="20" actId="20577"/>
          <ac:spMkLst>
            <pc:docMk/>
            <pc:sldMk cId="2292182529" sldId="266"/>
            <ac:spMk id="3" creationId="{B03E4555-18F1-940D-6D06-86F2AA3376D6}"/>
          </ac:spMkLst>
        </pc:spChg>
        <pc:picChg chg="mod">
          <ac:chgData name="Hibah Khaled Harb (2511464)" userId="S::2511464@student.uwtsd.ac.uk::185d489f-6037-4c52-a519-bd328a7f9886" providerId="AD" clId="Web-{4B4FD6A4-36F5-FD89-0C4D-57EEDF3E4229}" dt="2025-12-02T21:30:48.097" v="21" actId="14100"/>
          <ac:picMkLst>
            <pc:docMk/>
            <pc:sldMk cId="2292182529" sldId="266"/>
            <ac:picMk id="4" creationId="{AA4B08FA-236E-3D47-641A-163ABC13F312}"/>
          </ac:picMkLst>
        </pc:picChg>
      </pc:sldChg>
      <pc:sldChg chg="modSp">
        <pc:chgData name="Hibah Khaled Harb (2511464)" userId="S::2511464@student.uwtsd.ac.uk::185d489f-6037-4c52-a519-bd328a7f9886" providerId="AD" clId="Web-{4B4FD6A4-36F5-FD89-0C4D-57EEDF3E4229}" dt="2025-12-02T21:15:15.974" v="7" actId="20577"/>
        <pc:sldMkLst>
          <pc:docMk/>
          <pc:sldMk cId="1382429999" sldId="268"/>
        </pc:sldMkLst>
        <pc:spChg chg="mod">
          <ac:chgData name="Hibah Khaled Harb (2511464)" userId="S::2511464@student.uwtsd.ac.uk::185d489f-6037-4c52-a519-bd328a7f9886" providerId="AD" clId="Web-{4B4FD6A4-36F5-FD89-0C4D-57EEDF3E4229}" dt="2025-12-02T21:15:15.974" v="7" actId="20577"/>
          <ac:spMkLst>
            <pc:docMk/>
            <pc:sldMk cId="1382429999" sldId="268"/>
            <ac:spMk id="3" creationId="{B411BE1A-CBDB-A804-AFE4-A903D46BE789}"/>
          </ac:spMkLst>
        </pc:spChg>
      </pc:sldChg>
      <pc:sldChg chg="modSp">
        <pc:chgData name="Hibah Khaled Harb (2511464)" userId="S::2511464@student.uwtsd.ac.uk::185d489f-6037-4c52-a519-bd328a7f9886" providerId="AD" clId="Web-{4B4FD6A4-36F5-FD89-0C4D-57EEDF3E4229}" dt="2025-12-02T21:15:10.942" v="6" actId="20577"/>
        <pc:sldMkLst>
          <pc:docMk/>
          <pc:sldMk cId="3521063378" sldId="269"/>
        </pc:sldMkLst>
        <pc:spChg chg="mod">
          <ac:chgData name="Hibah Khaled Harb (2511464)" userId="S::2511464@student.uwtsd.ac.uk::185d489f-6037-4c52-a519-bd328a7f9886" providerId="AD" clId="Web-{4B4FD6A4-36F5-FD89-0C4D-57EEDF3E4229}" dt="2025-12-02T21:15:10.942" v="6" actId="20577"/>
          <ac:spMkLst>
            <pc:docMk/>
            <pc:sldMk cId="3521063378" sldId="269"/>
            <ac:spMk id="29" creationId="{1400620C-E4B8-0C9E-40D1-DFDF95DAE3DF}"/>
          </ac:spMkLst>
        </pc:spChg>
      </pc:sldChg>
    </pc:docChg>
  </pc:docChgLst>
  <pc:docChgLst>
    <pc:chgData name="Hibah Khaled Harb (2511464)" userId="S::2511464@student.uwtsd.ac.uk::185d489f-6037-4c52-a519-bd328a7f9886" providerId="AD" clId="Web-{592E96D8-2C5B-CA80-EB62-8A59191F1DCC}"/>
    <pc:docChg chg="addSld delSld modSld addMainMaster delMainMaster">
      <pc:chgData name="Hibah Khaled Harb (2511464)" userId="S::2511464@student.uwtsd.ac.uk::185d489f-6037-4c52-a519-bd328a7f9886" providerId="AD" clId="Web-{592E96D8-2C5B-CA80-EB62-8A59191F1DCC}" dt="2025-12-01T01:06:17.048" v="179"/>
      <pc:docMkLst>
        <pc:docMk/>
      </pc:docMkLst>
      <pc:sldChg chg="addSp delSp modSp mod setBg modClrScheme chgLayout">
        <pc:chgData name="Hibah Khaled Harb (2511464)" userId="S::2511464@student.uwtsd.ac.uk::185d489f-6037-4c52-a519-bd328a7f9886" providerId="AD" clId="Web-{592E96D8-2C5B-CA80-EB62-8A59191F1DCC}" dt="2025-12-01T00:29:35.005" v="16" actId="20577"/>
        <pc:sldMkLst>
          <pc:docMk/>
          <pc:sldMk cId="109857222" sldId="256"/>
        </pc:sldMkLst>
        <pc:spChg chg="mod">
          <ac:chgData name="Hibah Khaled Harb (2511464)" userId="S::2511464@student.uwtsd.ac.uk::185d489f-6037-4c52-a519-bd328a7f9886" providerId="AD" clId="Web-{592E96D8-2C5B-CA80-EB62-8A59191F1DCC}" dt="2025-12-01T00:28:17.080" v="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29:35.005" v="16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28:17.080" v="7"/>
          <ac:spMkLst>
            <pc:docMk/>
            <pc:sldMk cId="109857222" sldId="256"/>
            <ac:spMk id="9" creationId="{4E1EF4E8-5513-4BF5-BC41-04645281C672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28:17.080" v="7"/>
          <ac:spMkLst>
            <pc:docMk/>
            <pc:sldMk cId="109857222" sldId="256"/>
            <ac:spMk id="11" creationId="{361EA5BB-A258-4E22-94F4-C79A441363DA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28:17.080" v="7"/>
          <ac:spMkLst>
            <pc:docMk/>
            <pc:sldMk cId="109857222" sldId="256"/>
            <ac:spMk id="13" creationId="{D4ABA013-0939-4293-B39F-3B85576FB884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28:17.080" v="7"/>
          <ac:spMkLst>
            <pc:docMk/>
            <pc:sldMk cId="109857222" sldId="256"/>
            <ac:spMk id="15" creationId="{51E206C0-387B-4108-8BD3-D98A4DA7ECEE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28:17.080" v="7"/>
          <ac:spMkLst>
            <pc:docMk/>
            <pc:sldMk cId="109857222" sldId="256"/>
            <ac:spMk id="17" creationId="{74A68384-D945-4F45-B9FB-C5A00DCC9344}"/>
          </ac:spMkLst>
        </pc:spChg>
        <pc:picChg chg="add del mod">
          <ac:chgData name="Hibah Khaled Harb (2511464)" userId="S::2511464@student.uwtsd.ac.uk::185d489f-6037-4c52-a519-bd328a7f9886" providerId="AD" clId="Web-{592E96D8-2C5B-CA80-EB62-8A59191F1DCC}" dt="2025-12-01T00:27:29.735" v="1"/>
          <ac:picMkLst>
            <pc:docMk/>
            <pc:sldMk cId="109857222" sldId="256"/>
            <ac:picMk id="4" creationId="{B15C9B44-0F00-ABE4-17BB-BDF6C4EA4B11}"/>
          </ac:picMkLst>
        </pc:picChg>
        <pc:picChg chg="add">
          <ac:chgData name="Hibah Khaled Harb (2511464)" userId="S::2511464@student.uwtsd.ac.uk::185d489f-6037-4c52-a519-bd328a7f9886" providerId="AD" clId="Web-{592E96D8-2C5B-CA80-EB62-8A59191F1DCC}" dt="2025-12-01T00:28:17.080" v="7"/>
          <ac:picMkLst>
            <pc:docMk/>
            <pc:sldMk cId="109857222" sldId="256"/>
            <ac:picMk id="5" creationId="{6D478F10-7778-B4B2-B57C-E190EF5004EA}"/>
          </ac:picMkLst>
        </pc:picChg>
      </pc:sldChg>
      <pc:sldChg chg="new del">
        <pc:chgData name="Hibah Khaled Harb (2511464)" userId="S::2511464@student.uwtsd.ac.uk::185d489f-6037-4c52-a519-bd328a7f9886" providerId="AD" clId="Web-{592E96D8-2C5B-CA80-EB62-8A59191F1DCC}" dt="2025-12-01T00:29:40.552" v="18"/>
        <pc:sldMkLst>
          <pc:docMk/>
          <pc:sldMk cId="1029115255" sldId="257"/>
        </pc:sldMkLst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0:38:18.921" v="91"/>
        <pc:sldMkLst>
          <pc:docMk/>
          <pc:sldMk cId="1840283054" sldId="257"/>
        </pc:sldMkLst>
        <pc:spChg chg="mod">
          <ac:chgData name="Hibah Khaled Harb (2511464)" userId="S::2511464@student.uwtsd.ac.uk::185d489f-6037-4c52-a519-bd328a7f9886" providerId="AD" clId="Web-{592E96D8-2C5B-CA80-EB62-8A59191F1DCC}" dt="2025-12-01T00:38:18.921" v="91"/>
          <ac:spMkLst>
            <pc:docMk/>
            <pc:sldMk cId="1840283054" sldId="257"/>
            <ac:spMk id="2" creationId="{FA3E534F-AEC6-C397-0A71-84155960903C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38:18.921" v="91"/>
          <ac:spMkLst>
            <pc:docMk/>
            <pc:sldMk cId="1840283054" sldId="257"/>
            <ac:spMk id="3" creationId="{FC163248-501A-505A-5F99-161728676CC0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38:18.921" v="91"/>
          <ac:spMkLst>
            <pc:docMk/>
            <pc:sldMk cId="1840283054" sldId="257"/>
            <ac:spMk id="9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38:18.921" v="91"/>
          <ac:spMkLst>
            <pc:docMk/>
            <pc:sldMk cId="1840283054" sldId="257"/>
            <ac:spMk id="11" creationId="{CDFF45EF-8068-49B8-AFAE-404F6EB18882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0:38:18.921" v="91"/>
          <ac:grpSpMkLst>
            <pc:docMk/>
            <pc:sldMk cId="1840283054" sldId="257"/>
            <ac:grpSpMk id="13" creationId="{187DE861-9AC3-4AA5-B885-AF8EBE9480A2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0:38:18.921" v="91"/>
          <ac:picMkLst>
            <pc:docMk/>
            <pc:sldMk cId="1840283054" sldId="257"/>
            <ac:picMk id="4" creationId="{363CFD77-D59C-E565-5748-76D813DA700E}"/>
          </ac:picMkLst>
        </pc:picChg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0:44:13.815" v="105"/>
        <pc:sldMkLst>
          <pc:docMk/>
          <pc:sldMk cId="1847535768" sldId="258"/>
        </pc:sldMkLst>
        <pc:spChg chg="mod">
          <ac:chgData name="Hibah Khaled Harb (2511464)" userId="S::2511464@student.uwtsd.ac.uk::185d489f-6037-4c52-a519-bd328a7f9886" providerId="AD" clId="Web-{592E96D8-2C5B-CA80-EB62-8A59191F1DCC}" dt="2025-12-01T00:44:13.815" v="105"/>
          <ac:spMkLst>
            <pc:docMk/>
            <pc:sldMk cId="1847535768" sldId="258"/>
            <ac:spMk id="2" creationId="{675C020A-84F5-D705-1690-D9C51A1FA9CD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44:13.815" v="105"/>
          <ac:spMkLst>
            <pc:docMk/>
            <pc:sldMk cId="1847535768" sldId="258"/>
            <ac:spMk id="3" creationId="{AA72F99A-B84B-6515-F006-367842C29EC8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44:13.815" v="105"/>
          <ac:spMkLst>
            <pc:docMk/>
            <pc:sldMk cId="1847535768" sldId="258"/>
            <ac:spMk id="9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44:13.815" v="105"/>
          <ac:spMkLst>
            <pc:docMk/>
            <pc:sldMk cId="1847535768" sldId="258"/>
            <ac:spMk id="11" creationId="{AABAF952-2153-45D2-9B6E-45AD6E2CE377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44:13.815" v="105"/>
          <ac:spMkLst>
            <pc:docMk/>
            <pc:sldMk cId="1847535768" sldId="258"/>
            <ac:spMk id="18" creationId="{CB037004-5B94-4FA6-8D83-0C131CC77FDC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0:44:13.815" v="105"/>
          <ac:grpSpMkLst>
            <pc:docMk/>
            <pc:sldMk cId="1847535768" sldId="258"/>
            <ac:grpSpMk id="13" creationId="{388A813B-917F-447B-B51C-C5A4BC10CB5D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0:44:13.815" v="105"/>
          <ac:picMkLst>
            <pc:docMk/>
            <pc:sldMk cId="1847535768" sldId="258"/>
            <ac:picMk id="4" creationId="{5132B838-775C-1B99-E57B-9B21A507716B}"/>
          </ac:picMkLst>
        </pc:picChg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1:03:18.355" v="176"/>
        <pc:sldMkLst>
          <pc:docMk/>
          <pc:sldMk cId="3469162115" sldId="259"/>
        </pc:sldMkLst>
        <pc:spChg chg="mod">
          <ac:chgData name="Hibah Khaled Harb (2511464)" userId="S::2511464@student.uwtsd.ac.uk::185d489f-6037-4c52-a519-bd328a7f9886" providerId="AD" clId="Web-{592E96D8-2C5B-CA80-EB62-8A59191F1DCC}" dt="2025-12-01T01:03:18.355" v="176"/>
          <ac:spMkLst>
            <pc:docMk/>
            <pc:sldMk cId="3469162115" sldId="259"/>
            <ac:spMk id="2" creationId="{6C5E4D53-0DD4-ECE5-5C0C-F0CD32FF3D08}"/>
          </ac:spMkLst>
        </pc:spChg>
        <pc:spChg chg="mod ord">
          <ac:chgData name="Hibah Khaled Harb (2511464)" userId="S::2511464@student.uwtsd.ac.uk::185d489f-6037-4c52-a519-bd328a7f9886" providerId="AD" clId="Web-{592E96D8-2C5B-CA80-EB62-8A59191F1DCC}" dt="2025-12-01T01:03:18.355" v="176"/>
          <ac:spMkLst>
            <pc:docMk/>
            <pc:sldMk cId="3469162115" sldId="259"/>
            <ac:spMk id="3" creationId="{EDEE72AD-D611-AF35-D449-5F290D6DF7C0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3:18.355" v="176"/>
          <ac:spMkLst>
            <pc:docMk/>
            <pc:sldMk cId="3469162115" sldId="259"/>
            <ac:spMk id="9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3:18.355" v="176"/>
          <ac:spMkLst>
            <pc:docMk/>
            <pc:sldMk cId="3469162115" sldId="259"/>
            <ac:spMk id="11" creationId="{CDFF45EF-8068-49B8-AFAE-404F6EB18882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1:03:18.355" v="176"/>
          <ac:grpSpMkLst>
            <pc:docMk/>
            <pc:sldMk cId="3469162115" sldId="259"/>
            <ac:grpSpMk id="13" creationId="{FDB17503-A320-4347-8684-B4ABF4CC86C7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1:03:18.355" v="176"/>
          <ac:picMkLst>
            <pc:docMk/>
            <pc:sldMk cId="3469162115" sldId="259"/>
            <ac:picMk id="4" creationId="{8814D482-981B-1717-52AA-CF82BDE1D687}"/>
          </ac:picMkLst>
        </pc:picChg>
      </pc:sldChg>
      <pc:sldChg chg="modSp new">
        <pc:chgData name="Hibah Khaled Harb (2511464)" userId="S::2511464@student.uwtsd.ac.uk::185d489f-6037-4c52-a519-bd328a7f9886" providerId="AD" clId="Web-{592E96D8-2C5B-CA80-EB62-8A59191F1DCC}" dt="2025-12-01T00:46:23.742" v="119" actId="20577"/>
        <pc:sldMkLst>
          <pc:docMk/>
          <pc:sldMk cId="827736756" sldId="260"/>
        </pc:sldMkLst>
        <pc:spChg chg="mod">
          <ac:chgData name="Hibah Khaled Harb (2511464)" userId="S::2511464@student.uwtsd.ac.uk::185d489f-6037-4c52-a519-bd328a7f9886" providerId="AD" clId="Web-{592E96D8-2C5B-CA80-EB62-8A59191F1DCC}" dt="2025-12-01T00:46:13.445" v="117" actId="20577"/>
          <ac:spMkLst>
            <pc:docMk/>
            <pc:sldMk cId="827736756" sldId="260"/>
            <ac:spMk id="2" creationId="{93F33697-4105-6C37-72E4-3A41108DF819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46:23.742" v="119" actId="20577"/>
          <ac:spMkLst>
            <pc:docMk/>
            <pc:sldMk cId="827736756" sldId="260"/>
            <ac:spMk id="3" creationId="{F50CA8C3-21AD-64E1-D4B9-CFB87F22F13A}"/>
          </ac:spMkLst>
        </pc:spChg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1:03:23.027" v="177"/>
        <pc:sldMkLst>
          <pc:docMk/>
          <pc:sldMk cId="219482348" sldId="261"/>
        </pc:sldMkLst>
        <pc:spChg chg="mod">
          <ac:chgData name="Hibah Khaled Harb (2511464)" userId="S::2511464@student.uwtsd.ac.uk::185d489f-6037-4c52-a519-bd328a7f9886" providerId="AD" clId="Web-{592E96D8-2C5B-CA80-EB62-8A59191F1DCC}" dt="2025-12-01T01:03:23.027" v="177"/>
          <ac:spMkLst>
            <pc:docMk/>
            <pc:sldMk cId="219482348" sldId="261"/>
            <ac:spMk id="2" creationId="{77FAF586-E80C-84B8-EC8B-AA31FE2001EF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1:03:23.027" v="177"/>
          <ac:spMkLst>
            <pc:docMk/>
            <pc:sldMk cId="219482348" sldId="261"/>
            <ac:spMk id="3" creationId="{220D5D8F-6BCB-4061-9110-D6DC47CF762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3:23.027" v="177"/>
          <ac:spMkLst>
            <pc:docMk/>
            <pc:sldMk cId="219482348" sldId="261"/>
            <ac:spMk id="9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3:23.027" v="177"/>
          <ac:spMkLst>
            <pc:docMk/>
            <pc:sldMk cId="219482348" sldId="261"/>
            <ac:spMk id="11" creationId="{01AF26B4-1569-483F-8223-4C515A87A527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3:23.027" v="177"/>
          <ac:spMkLst>
            <pc:docMk/>
            <pc:sldMk cId="219482348" sldId="261"/>
            <ac:spMk id="19" creationId="{EA80DA9C-57E0-4991-B11A-51E132563976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1:03:23.027" v="177"/>
          <ac:grpSpMkLst>
            <pc:docMk/>
            <pc:sldMk cId="219482348" sldId="261"/>
            <ac:grpSpMk id="13" creationId="{1AC8529D-DF13-4349-856C-DA81451848A7}"/>
          </ac:grpSpMkLst>
        </pc:grpChg>
        <pc:picChg chg="add">
          <ac:chgData name="Hibah Khaled Harb (2511464)" userId="S::2511464@student.uwtsd.ac.uk::185d489f-6037-4c52-a519-bd328a7f9886" providerId="AD" clId="Web-{592E96D8-2C5B-CA80-EB62-8A59191F1DCC}" dt="2025-12-01T01:03:23.027" v="177"/>
          <ac:picMkLst>
            <pc:docMk/>
            <pc:sldMk cId="219482348" sldId="261"/>
            <ac:picMk id="5" creationId="{9A659049-C3BF-FA6F-C511-CF20F14CDB7F}"/>
          </ac:picMkLst>
        </pc:picChg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1:06:17.048" v="179"/>
        <pc:sldMkLst>
          <pc:docMk/>
          <pc:sldMk cId="1768398996" sldId="262"/>
        </pc:sldMkLst>
        <pc:spChg chg="mod">
          <ac:chgData name="Hibah Khaled Harb (2511464)" userId="S::2511464@student.uwtsd.ac.uk::185d489f-6037-4c52-a519-bd328a7f9886" providerId="AD" clId="Web-{592E96D8-2C5B-CA80-EB62-8A59191F1DCC}" dt="2025-12-01T01:06:17.048" v="179"/>
          <ac:spMkLst>
            <pc:docMk/>
            <pc:sldMk cId="1768398996" sldId="262"/>
            <ac:spMk id="2" creationId="{E0767419-8A5D-8734-8EF2-6FAF8E371491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1:06:17.048" v="179"/>
          <ac:spMkLst>
            <pc:docMk/>
            <pc:sldMk cId="1768398996" sldId="262"/>
            <ac:spMk id="3" creationId="{4ECD7F06-2430-53A7-CE9F-951CAB43BDB3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6:17.048" v="179"/>
          <ac:spMkLst>
            <pc:docMk/>
            <pc:sldMk cId="1768398996" sldId="262"/>
            <ac:spMk id="9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6:17.048" v="179"/>
          <ac:spMkLst>
            <pc:docMk/>
            <pc:sldMk cId="1768398996" sldId="262"/>
            <ac:spMk id="11" creationId="{CDFF45EF-8068-49B8-AFAE-404F6EB18882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1:06:17.048" v="179"/>
          <ac:grpSpMkLst>
            <pc:docMk/>
            <pc:sldMk cId="1768398996" sldId="262"/>
            <ac:grpSpMk id="13" creationId="{187DE861-9AC3-4AA5-B885-AF8EBE9480A2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1:06:17.048" v="179"/>
          <ac:picMkLst>
            <pc:docMk/>
            <pc:sldMk cId="1768398996" sldId="262"/>
            <ac:picMk id="4" creationId="{8F74760A-32E9-C758-B444-7178E4593CB6}"/>
          </ac:picMkLst>
        </pc:picChg>
      </pc:sldChg>
      <pc:sldChg chg="modSp new">
        <pc:chgData name="Hibah Khaled Harb (2511464)" userId="S::2511464@student.uwtsd.ac.uk::185d489f-6037-4c52-a519-bd328a7f9886" providerId="AD" clId="Web-{592E96D8-2C5B-CA80-EB62-8A59191F1DCC}" dt="2025-12-01T00:47:07.415" v="129" actId="20577"/>
        <pc:sldMkLst>
          <pc:docMk/>
          <pc:sldMk cId="1046789386" sldId="263"/>
        </pc:sldMkLst>
        <pc:spChg chg="mod">
          <ac:chgData name="Hibah Khaled Harb (2511464)" userId="S::2511464@student.uwtsd.ac.uk::185d489f-6037-4c52-a519-bd328a7f9886" providerId="AD" clId="Web-{592E96D8-2C5B-CA80-EB62-8A59191F1DCC}" dt="2025-12-01T00:46:57.603" v="127" actId="20577"/>
          <ac:spMkLst>
            <pc:docMk/>
            <pc:sldMk cId="1046789386" sldId="263"/>
            <ac:spMk id="2" creationId="{3C288D7E-CFB2-D696-4663-1EA986C1BD62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47:07.415" v="129" actId="20577"/>
          <ac:spMkLst>
            <pc:docMk/>
            <pc:sldMk cId="1046789386" sldId="263"/>
            <ac:spMk id="3" creationId="{6D91987A-A16D-A5CB-FDF1-B8B3FE094215}"/>
          </ac:spMkLst>
        </pc:spChg>
      </pc:sldChg>
      <pc:sldChg chg="modSp new">
        <pc:chgData name="Hibah Khaled Harb (2511464)" userId="S::2511464@student.uwtsd.ac.uk::185d489f-6037-4c52-a519-bd328a7f9886" providerId="AD" clId="Web-{592E96D8-2C5B-CA80-EB62-8A59191F1DCC}" dt="2025-12-01T00:48:46.105" v="135" actId="20577"/>
        <pc:sldMkLst>
          <pc:docMk/>
          <pc:sldMk cId="3717772729" sldId="264"/>
        </pc:sldMkLst>
        <pc:spChg chg="mod">
          <ac:chgData name="Hibah Khaled Harb (2511464)" userId="S::2511464@student.uwtsd.ac.uk::185d489f-6037-4c52-a519-bd328a7f9886" providerId="AD" clId="Web-{592E96D8-2C5B-CA80-EB62-8A59191F1DCC}" dt="2025-12-01T00:47:15.041" v="130" actId="20577"/>
          <ac:spMkLst>
            <pc:docMk/>
            <pc:sldMk cId="3717772729" sldId="264"/>
            <ac:spMk id="2" creationId="{F18BDF08-C7F1-A10C-1E98-95BE51052761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48:46.105" v="135" actId="20577"/>
          <ac:spMkLst>
            <pc:docMk/>
            <pc:sldMk cId="3717772729" sldId="264"/>
            <ac:spMk id="3" creationId="{9B35793E-3714-80E9-D01A-9F840B1BC53D}"/>
          </ac:spMkLst>
        </pc:spChg>
      </pc:sldChg>
      <pc:sldChg chg="modSp new">
        <pc:chgData name="Hibah Khaled Harb (2511464)" userId="S::2511464@student.uwtsd.ac.uk::185d489f-6037-4c52-a519-bd328a7f9886" providerId="AD" clId="Web-{592E96D8-2C5B-CA80-EB62-8A59191F1DCC}" dt="2025-12-01T00:49:30.169" v="139" actId="20577"/>
        <pc:sldMkLst>
          <pc:docMk/>
          <pc:sldMk cId="3827928205" sldId="265"/>
        </pc:sldMkLst>
        <pc:spChg chg="mod">
          <ac:chgData name="Hibah Khaled Harb (2511464)" userId="S::2511464@student.uwtsd.ac.uk::185d489f-6037-4c52-a519-bd328a7f9886" providerId="AD" clId="Web-{592E96D8-2C5B-CA80-EB62-8A59191F1DCC}" dt="2025-12-01T00:48:53.559" v="137" actId="20577"/>
          <ac:spMkLst>
            <pc:docMk/>
            <pc:sldMk cId="3827928205" sldId="265"/>
            <ac:spMk id="2" creationId="{35761E45-756F-2AD5-C371-5503A9A7C7BD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49:30.169" v="139" actId="20577"/>
          <ac:spMkLst>
            <pc:docMk/>
            <pc:sldMk cId="3827928205" sldId="265"/>
            <ac:spMk id="3" creationId="{CD3F3221-28F9-D5E3-1F1B-EA074E3FC9E3}"/>
          </ac:spMkLst>
        </pc:spChg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1:01:48.555" v="174"/>
        <pc:sldMkLst>
          <pc:docMk/>
          <pc:sldMk cId="2292182529" sldId="266"/>
        </pc:sldMkLst>
        <pc:spChg chg="mod">
          <ac:chgData name="Hibah Khaled Harb (2511464)" userId="S::2511464@student.uwtsd.ac.uk::185d489f-6037-4c52-a519-bd328a7f9886" providerId="AD" clId="Web-{592E96D8-2C5B-CA80-EB62-8A59191F1DCC}" dt="2025-12-01T01:01:48.555" v="174"/>
          <ac:spMkLst>
            <pc:docMk/>
            <pc:sldMk cId="2292182529" sldId="266"/>
            <ac:spMk id="2" creationId="{4ECF2FD9-AB03-5D23-7DB5-61B41BBB8978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1:01:48.555" v="174"/>
          <ac:spMkLst>
            <pc:docMk/>
            <pc:sldMk cId="2292182529" sldId="266"/>
            <ac:spMk id="3" creationId="{B03E4555-18F1-940D-6D06-86F2AA3376D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1:48.555" v="174"/>
          <ac:spMkLst>
            <pc:docMk/>
            <pc:sldMk cId="2292182529" sldId="266"/>
            <ac:spMk id="11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1:48.555" v="174"/>
          <ac:spMkLst>
            <pc:docMk/>
            <pc:sldMk cId="2292182529" sldId="266"/>
            <ac:spMk id="13" creationId="{BFF1DBF0-88C8-48DC-926D-11EC8A819251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1:01:48.555" v="174"/>
          <ac:grpSpMkLst>
            <pc:docMk/>
            <pc:sldMk cId="2292182529" sldId="266"/>
            <ac:grpSpMk id="15" creationId="{1866FF56-A058-4BD1-8F99-569C3A19CE28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1:01:48.555" v="174"/>
          <ac:picMkLst>
            <pc:docMk/>
            <pc:sldMk cId="2292182529" sldId="266"/>
            <ac:picMk id="4" creationId="{AA4B08FA-236E-3D47-641A-163ABC13F312}"/>
          </ac:picMkLst>
        </pc:picChg>
        <pc:picChg chg="add mod">
          <ac:chgData name="Hibah Khaled Harb (2511464)" userId="S::2511464@student.uwtsd.ac.uk::185d489f-6037-4c52-a519-bd328a7f9886" providerId="AD" clId="Web-{592E96D8-2C5B-CA80-EB62-8A59191F1DCC}" dt="2025-12-01T01:01:48.555" v="174"/>
          <ac:picMkLst>
            <pc:docMk/>
            <pc:sldMk cId="2292182529" sldId="266"/>
            <ac:picMk id="5" creationId="{47C39B7B-932E-F478-FFE1-DA6EC545454C}"/>
          </ac:picMkLst>
        </pc:picChg>
        <pc:picChg chg="add mod ord">
          <ac:chgData name="Hibah Khaled Harb (2511464)" userId="S::2511464@student.uwtsd.ac.uk::185d489f-6037-4c52-a519-bd328a7f9886" providerId="AD" clId="Web-{592E96D8-2C5B-CA80-EB62-8A59191F1DCC}" dt="2025-12-01T01:01:48.555" v="174"/>
          <ac:picMkLst>
            <pc:docMk/>
            <pc:sldMk cId="2292182529" sldId="266"/>
            <ac:picMk id="6" creationId="{E84F271B-EA3E-E7EB-49A3-AA53B4C32AA4}"/>
          </ac:picMkLst>
        </pc:picChg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1:00:39.911" v="170"/>
        <pc:sldMkLst>
          <pc:docMk/>
          <pc:sldMk cId="3809391080" sldId="267"/>
        </pc:sldMkLst>
        <pc:spChg chg="mod">
          <ac:chgData name="Hibah Khaled Harb (2511464)" userId="S::2511464@student.uwtsd.ac.uk::185d489f-6037-4c52-a519-bd328a7f9886" providerId="AD" clId="Web-{592E96D8-2C5B-CA80-EB62-8A59191F1DCC}" dt="2025-12-01T01:00:39.911" v="170"/>
          <ac:spMkLst>
            <pc:docMk/>
            <pc:sldMk cId="3809391080" sldId="267"/>
            <ac:spMk id="2" creationId="{440266CF-7E6A-6AB9-DF60-7C4DD12A3726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1:00:39.911" v="170"/>
          <ac:spMkLst>
            <pc:docMk/>
            <pc:sldMk cId="3809391080" sldId="267"/>
            <ac:spMk id="3" creationId="{2F8AEE98-99F4-2A37-2AAE-2CAA7A595B7F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0:39.911" v="170"/>
          <ac:spMkLst>
            <pc:docMk/>
            <pc:sldMk cId="3809391080" sldId="267"/>
            <ac:spMk id="9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1:00:39.911" v="170"/>
          <ac:spMkLst>
            <pc:docMk/>
            <pc:sldMk cId="3809391080" sldId="267"/>
            <ac:spMk id="11" creationId="{CDFF45EF-8068-49B8-AFAE-404F6EB18882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1:00:39.911" v="170"/>
          <ac:grpSpMkLst>
            <pc:docMk/>
            <pc:sldMk cId="3809391080" sldId="267"/>
            <ac:grpSpMk id="13" creationId="{187DE861-9AC3-4AA5-B885-AF8EBE9480A2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1:00:39.911" v="170"/>
          <ac:picMkLst>
            <pc:docMk/>
            <pc:sldMk cId="3809391080" sldId="267"/>
            <ac:picMk id="4" creationId="{B1414B49-F46B-4934-ADBA-EC2C1DDD43A1}"/>
          </ac:picMkLst>
        </pc:picChg>
      </pc:sldChg>
      <pc:sldChg chg="addSp modSp new mod setBg">
        <pc:chgData name="Hibah Khaled Harb (2511464)" userId="S::2511464@student.uwtsd.ac.uk::185d489f-6037-4c52-a519-bd328a7f9886" providerId="AD" clId="Web-{592E96D8-2C5B-CA80-EB62-8A59191F1DCC}" dt="2025-12-01T00:57:15.443" v="168"/>
        <pc:sldMkLst>
          <pc:docMk/>
          <pc:sldMk cId="1382429999" sldId="268"/>
        </pc:sldMkLst>
        <pc:spChg chg="mod">
          <ac:chgData name="Hibah Khaled Harb (2511464)" userId="S::2511464@student.uwtsd.ac.uk::185d489f-6037-4c52-a519-bd328a7f9886" providerId="AD" clId="Web-{592E96D8-2C5B-CA80-EB62-8A59191F1DCC}" dt="2025-12-01T00:57:15.443" v="168"/>
          <ac:spMkLst>
            <pc:docMk/>
            <pc:sldMk cId="1382429999" sldId="268"/>
            <ac:spMk id="2" creationId="{5F644145-6C2E-F991-4120-B7F7B5A62576}"/>
          </ac:spMkLst>
        </pc:spChg>
        <pc:spChg chg="mod">
          <ac:chgData name="Hibah Khaled Harb (2511464)" userId="S::2511464@student.uwtsd.ac.uk::185d489f-6037-4c52-a519-bd328a7f9886" providerId="AD" clId="Web-{592E96D8-2C5B-CA80-EB62-8A59191F1DCC}" dt="2025-12-01T00:57:15.443" v="168"/>
          <ac:spMkLst>
            <pc:docMk/>
            <pc:sldMk cId="1382429999" sldId="268"/>
            <ac:spMk id="3" creationId="{B411BE1A-CBDB-A804-AFE4-A903D46BE789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57:15.443" v="168"/>
          <ac:spMkLst>
            <pc:docMk/>
            <pc:sldMk cId="1382429999" sldId="268"/>
            <ac:spMk id="9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57:15.443" v="168"/>
          <ac:spMkLst>
            <pc:docMk/>
            <pc:sldMk cId="1382429999" sldId="268"/>
            <ac:spMk id="11" creationId="{0F3C9656-30C3-43C6-95BA-9C8B5DA66C11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0:57:15.443" v="168"/>
          <ac:grpSpMkLst>
            <pc:docMk/>
            <pc:sldMk cId="1382429999" sldId="268"/>
            <ac:grpSpMk id="13" creationId="{4480FCF5-5308-46D2-ACB8-D32B121AE83C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0:57:15.443" v="168"/>
          <ac:picMkLst>
            <pc:docMk/>
            <pc:sldMk cId="1382429999" sldId="268"/>
            <ac:picMk id="4" creationId="{9163D017-BF8C-1BF3-E39F-D92A126A71A7}"/>
          </ac:picMkLst>
        </pc:picChg>
      </pc:sldChg>
      <pc:sldChg chg="addSp delSp modSp new mod setBg">
        <pc:chgData name="Hibah Khaled Harb (2511464)" userId="S::2511464@student.uwtsd.ac.uk::185d489f-6037-4c52-a519-bd328a7f9886" providerId="AD" clId="Web-{592E96D8-2C5B-CA80-EB62-8A59191F1DCC}" dt="2025-12-01T00:55:15.190" v="164" actId="20577"/>
        <pc:sldMkLst>
          <pc:docMk/>
          <pc:sldMk cId="3521063378" sldId="269"/>
        </pc:sldMkLst>
        <pc:spChg chg="mod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2" creationId="{7B0D0633-F31A-94E9-CBB8-5BDAF1FAD405}"/>
          </ac:spMkLst>
        </pc:spChg>
        <pc:spChg chg="del">
          <ac:chgData name="Hibah Khaled Harb (2511464)" userId="S::2511464@student.uwtsd.ac.uk::185d489f-6037-4c52-a519-bd328a7f9886" providerId="AD" clId="Web-{592E96D8-2C5B-CA80-EB62-8A59191F1DCC}" dt="2025-12-01T00:54:31.080" v="160"/>
          <ac:spMkLst>
            <pc:docMk/>
            <pc:sldMk cId="3521063378" sldId="269"/>
            <ac:spMk id="3" creationId="{139F1E6D-E470-98EC-6473-866A3241FD66}"/>
          </ac:spMkLst>
        </pc:spChg>
        <pc:spChg chg="add del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17" creationId="{4E1EF4E8-5513-4BF5-BC41-04645281C672}"/>
          </ac:spMkLst>
        </pc:spChg>
        <pc:spChg chg="add del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19" creationId="{361EA5BB-A258-4E22-94F4-C79A441363DA}"/>
          </ac:spMkLst>
        </pc:spChg>
        <pc:spChg chg="add del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21" creationId="{704F7EEF-CBB8-414E-AEB9-E8DFC3689FA7}"/>
          </ac:spMkLst>
        </pc:spChg>
        <pc:spChg chg="add del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23" creationId="{2CA7C088-CD39-49F8-BB37-5E16EFFF416E}"/>
          </ac:spMkLst>
        </pc:spChg>
        <pc:spChg chg="add del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25" creationId="{528C5F7D-50EC-4C32-B535-6E2B9D1FCFC7}"/>
          </ac:spMkLst>
        </pc:spChg>
        <pc:spChg chg="add mod">
          <ac:chgData name="Hibah Khaled Harb (2511464)" userId="S::2511464@student.uwtsd.ac.uk::185d489f-6037-4c52-a519-bd328a7f9886" providerId="AD" clId="Web-{592E96D8-2C5B-CA80-EB62-8A59191F1DCC}" dt="2025-12-01T00:55:15.190" v="164" actId="20577"/>
          <ac:spMkLst>
            <pc:docMk/>
            <pc:sldMk cId="3521063378" sldId="269"/>
            <ac:spMk id="29" creationId="{1400620C-E4B8-0C9E-40D1-DFDF95DAE3DF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32" creationId="{25AD4A59-91FA-4E30-8F32-A8AB51F768C6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55:01.549" v="162"/>
          <ac:spMkLst>
            <pc:docMk/>
            <pc:sldMk cId="3521063378" sldId="269"/>
            <ac:spMk id="34" creationId="{CDFF45EF-8068-49B8-AFAE-404F6EB18882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0:54:35.689" v="161"/>
          <ac:grpSpMkLst>
            <pc:docMk/>
            <pc:sldMk cId="3521063378" sldId="269"/>
            <ac:grpSpMk id="9" creationId="{D91916A1-FEE7-41E7-BEE3-2B4941A6F305}"/>
          </ac:grpSpMkLst>
        </pc:grpChg>
        <pc:picChg chg="add mod ord">
          <ac:chgData name="Hibah Khaled Harb (2511464)" userId="S::2511464@student.uwtsd.ac.uk::185d489f-6037-4c52-a519-bd328a7f9886" providerId="AD" clId="Web-{592E96D8-2C5B-CA80-EB62-8A59191F1DCC}" dt="2025-12-01T00:55:01.549" v="162"/>
          <ac:picMkLst>
            <pc:docMk/>
            <pc:sldMk cId="3521063378" sldId="269"/>
            <ac:picMk id="4" creationId="{37972854-9EAA-72F7-E186-D68DAA534F93}"/>
          </ac:picMkLst>
        </pc:picChg>
      </pc:sldChg>
      <pc:sldChg chg="new del">
        <pc:chgData name="Hibah Khaled Harb (2511464)" userId="S::2511464@student.uwtsd.ac.uk::185d489f-6037-4c52-a519-bd328a7f9886" providerId="AD" clId="Web-{592E96D8-2C5B-CA80-EB62-8A59191F1DCC}" dt="2025-12-01T00:51:05.733" v="155"/>
        <pc:sldMkLst>
          <pc:docMk/>
          <pc:sldMk cId="2572831251" sldId="270"/>
        </pc:sldMkLst>
      </pc:sldChg>
      <pc:sldChg chg="addSp delSp modSp new mod setBg">
        <pc:chgData name="Hibah Khaled Harb (2511464)" userId="S::2511464@student.uwtsd.ac.uk::185d489f-6037-4c52-a519-bd328a7f9886" providerId="AD" clId="Web-{592E96D8-2C5B-CA80-EB62-8A59191F1DCC}" dt="2025-12-01T00:52:56.485" v="159"/>
        <pc:sldMkLst>
          <pc:docMk/>
          <pc:sldMk cId="3902712054" sldId="270"/>
        </pc:sldMkLst>
        <pc:spChg chg="del">
          <ac:chgData name="Hibah Khaled Harb (2511464)" userId="S::2511464@student.uwtsd.ac.uk::185d489f-6037-4c52-a519-bd328a7f9886" providerId="AD" clId="Web-{592E96D8-2C5B-CA80-EB62-8A59191F1DCC}" dt="2025-12-01T00:51:20.827" v="157"/>
          <ac:spMkLst>
            <pc:docMk/>
            <pc:sldMk cId="3902712054" sldId="270"/>
            <ac:spMk id="2" creationId="{F2A764AB-6718-DE38-A089-CE3685E28515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52:56.485" v="159"/>
          <ac:spMkLst>
            <pc:docMk/>
            <pc:sldMk cId="3902712054" sldId="270"/>
            <ac:spMk id="16" creationId="{4E1EF4E8-5513-4BF5-BC41-04645281C672}"/>
          </ac:spMkLst>
        </pc:spChg>
        <pc:spChg chg="add">
          <ac:chgData name="Hibah Khaled Harb (2511464)" userId="S::2511464@student.uwtsd.ac.uk::185d489f-6037-4c52-a519-bd328a7f9886" providerId="AD" clId="Web-{592E96D8-2C5B-CA80-EB62-8A59191F1DCC}" dt="2025-12-01T00:52:56.485" v="159"/>
          <ac:spMkLst>
            <pc:docMk/>
            <pc:sldMk cId="3902712054" sldId="270"/>
            <ac:spMk id="18" creationId="{60450C01-4C03-4527-925B-840AE8F1BE49}"/>
          </ac:spMkLst>
        </pc:spChg>
        <pc:grpChg chg="add">
          <ac:chgData name="Hibah Khaled Harb (2511464)" userId="S::2511464@student.uwtsd.ac.uk::185d489f-6037-4c52-a519-bd328a7f9886" providerId="AD" clId="Web-{592E96D8-2C5B-CA80-EB62-8A59191F1DCC}" dt="2025-12-01T00:52:56.485" v="159"/>
          <ac:grpSpMkLst>
            <pc:docMk/>
            <pc:sldMk cId="3902712054" sldId="270"/>
            <ac:grpSpMk id="8" creationId="{D91916A1-FEE7-41E7-BEE3-2B4941A6F305}"/>
          </ac:grpSpMkLst>
        </pc:grpChg>
        <pc:grpChg chg="add">
          <ac:chgData name="Hibah Khaled Harb (2511464)" userId="S::2511464@student.uwtsd.ac.uk::185d489f-6037-4c52-a519-bd328a7f9886" providerId="AD" clId="Web-{592E96D8-2C5B-CA80-EB62-8A59191F1DCC}" dt="2025-12-01T00:52:56.485" v="159"/>
          <ac:grpSpMkLst>
            <pc:docMk/>
            <pc:sldMk cId="3902712054" sldId="270"/>
            <ac:grpSpMk id="20" creationId="{68C4C9A8-B5AC-4084-9406-7C9248B7A699}"/>
          </ac:grpSpMkLst>
        </pc:grpChg>
        <pc:picChg chg="add mod">
          <ac:chgData name="Hibah Khaled Harb (2511464)" userId="S::2511464@student.uwtsd.ac.uk::185d489f-6037-4c52-a519-bd328a7f9886" providerId="AD" clId="Web-{592E96D8-2C5B-CA80-EB62-8A59191F1DCC}" dt="2025-12-01T00:52:56.485" v="159"/>
          <ac:picMkLst>
            <pc:docMk/>
            <pc:sldMk cId="3902712054" sldId="270"/>
            <ac:picMk id="3" creationId="{4D2BBB0D-70AC-1B11-65E9-2A7FE4F8D239}"/>
          </ac:picMkLst>
        </pc:picChg>
      </pc:sldChg>
      <pc:sldMasterChg chg="del delSldLayout">
        <pc:chgData name="Hibah Khaled Harb (2511464)" userId="S::2511464@student.uwtsd.ac.uk::185d489f-6037-4c52-a519-bd328a7f9886" providerId="AD" clId="Web-{592E96D8-2C5B-CA80-EB62-8A59191F1DCC}" dt="2025-12-01T00:28:17.080" v="7"/>
        <pc:sldMasterMkLst>
          <pc:docMk/>
          <pc:sldMasterMk cId="2460954070" sldId="2147483660"/>
        </pc:sldMasterMkLst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Hibah Khaled Harb (2511464)" userId="S::2511464@student.uwtsd.ac.uk::185d489f-6037-4c52-a519-bd328a7f9886" providerId="AD" clId="Web-{592E96D8-2C5B-CA80-EB62-8A59191F1DCC}" dt="2025-12-01T00:28:17.080" v="7"/>
        <pc:sldMasterMkLst>
          <pc:docMk/>
          <pc:sldMasterMk cId="617868534" sldId="2147483747"/>
        </pc:sldMasterMkLst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122602898" sldId="2147483736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3296088946" sldId="2147483737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1904983073" sldId="2147483738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1688257473" sldId="2147483739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1091211210" sldId="2147483740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1890619049" sldId="2147483741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1056388285" sldId="2147483742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3358346820" sldId="2147483743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3516352254" sldId="2147483744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3849355940" sldId="2147483745"/>
          </pc:sldLayoutMkLst>
        </pc:sldLayoutChg>
        <pc:sldLayoutChg chg="add">
          <pc:chgData name="Hibah Khaled Harb (2511464)" userId="S::2511464@student.uwtsd.ac.uk::185d489f-6037-4c52-a519-bd328a7f9886" providerId="AD" clId="Web-{592E96D8-2C5B-CA80-EB62-8A59191F1DCC}" dt="2025-12-01T00:28:17.080" v="7"/>
          <pc:sldLayoutMkLst>
            <pc:docMk/>
            <pc:sldMasterMk cId="617868534" sldId="2147483747"/>
            <pc:sldLayoutMk cId="4293795636" sldId="2147483746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910DF-B555-4D30-B35E-2297D59E32D0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028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2pPr marL="685800" indent="-228600">
              <a:buFont typeface="Courier New" panose="02070309020205020404" pitchFamily="49" charset="0"/>
              <a:buChar char="o"/>
              <a:defRPr/>
            </a:lvl2pPr>
            <a:lvl4pPr marL="1600200" indent="-228600">
              <a:buFont typeface="Courier New" panose="02070309020205020404" pitchFamily="49" charset="0"/>
              <a:buChar char="o"/>
              <a:defRPr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2F1F9-9322-493A-A9EE-BB75692CE5F5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0889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E51-4D5E-4D23-8181-86A5B05D5351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9830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399FCA-87F3-427A-B1A2-15346103C68A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2574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DF709-7E2D-49E6-A629-D8E3363D194F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1211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D0A921-9375-4BAA-A7C2-7975528669FA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619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25425-F285-48AE-A409-A618E3EEA628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6388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6A94D-7D6A-4378-93F6-A3A33186E34B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8346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FC0F9-687B-4417-9D77-CE2D7AD8C321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6352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1D79F-E600-4AC1-A639-0B9FB8286C38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3559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F5D60-A842-4D08-9D7D-A7A57AB501A2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795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18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</a:extLst>
            </p:cNvPr>
            <p:cNvSpPr/>
            <p:nvPr/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9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</a:extLst>
            </p:cNvPr>
            <p:cNvSpPr/>
            <p:nvPr/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0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</a:extLst>
            </p:cNvPr>
            <p:cNvSpPr/>
            <p:nvPr/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1" name="Oval 20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</a:extLst>
            </p:cNvPr>
            <p:cNvSpPr/>
            <p:nvPr/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2" name="Oval 21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</a:extLst>
            </p:cNvPr>
            <p:cNvSpPr/>
            <p:nvPr/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23" name="Oval 22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</a:extLst>
            </p:cNvPr>
            <p:cNvSpPr/>
            <p:nvPr/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DFD30-2122-4F4A-97B4-D0A849E36C5F}" type="datetime1">
              <a:rPr lang="en-US" smtClean="0"/>
              <a:t>12/2/2025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4008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4008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15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A5D71E-5CDF-4C93-8A75-5B916FDC5B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868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Segoe UI" panose="020B0502040204020203" pitchFamily="34" charset="0"/>
        <a:buChar char="+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Courier New" panose="02070309020205020404" pitchFamily="49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1"/>
        </a:buClr>
        <a:buFont typeface="Segoe UI" panose="020B0502040204020203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1EA5BB-A258-4E22-94F4-C79A44136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 useBgFill="1">
        <p:nvSpPr>
          <p:cNvPr id="13" name="Oval 12">
            <a:extLst>
              <a:ext uri="{FF2B5EF4-FFF2-40B4-BE49-F238E27FC236}">
                <a16:creationId xmlns:a16="http://schemas.microsoft.com/office/drawing/2014/main" id="{D4ABA013-0939-4293-B39F-3B85576FB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422250" y="1219200"/>
            <a:ext cx="373689" cy="373689"/>
          </a:xfrm>
          <a:prstGeom prst="ellipse">
            <a:avLst/>
          </a:pr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 useBgFill="1">
        <p:nvSpPr>
          <p:cNvPr id="15" name="Graphic 10">
            <a:extLst>
              <a:ext uri="{FF2B5EF4-FFF2-40B4-BE49-F238E27FC236}">
                <a16:creationId xmlns:a16="http://schemas.microsoft.com/office/drawing/2014/main" id="{51E206C0-387B-4108-8BD3-D98A4DA7E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45890" y="28456"/>
            <a:ext cx="1977027" cy="1977027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5634" y="728905"/>
            <a:ext cx="5893683" cy="3184274"/>
          </a:xfrm>
        </p:spPr>
        <p:txBody>
          <a:bodyPr anchor="b">
            <a:normAutofit/>
          </a:bodyPr>
          <a:lstStyle/>
          <a:p>
            <a:pPr algn="l"/>
            <a:r>
              <a:rPr lang="en-GB" sz="4200" dirty="0">
                <a:ea typeface="+mj-lt"/>
                <a:cs typeface="+mj-lt"/>
              </a:rPr>
              <a:t>Reflecting on My Learning Journey in Digital Skills for Personal Development and Business Growth</a:t>
            </a:r>
            <a:endParaRPr lang="en-US" sz="4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2753" y="4072044"/>
            <a:ext cx="5912715" cy="14953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200" dirty="0">
                <a:ea typeface="Open sans"/>
                <a:cs typeface="Open sans"/>
              </a:rPr>
              <a:t>Hibah Harb </a:t>
            </a:r>
            <a:endParaRPr lang="en-GB" sz="2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478F10-7778-B4B2-B57C-E190EF5004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094" r="31204" b="-10"/>
          <a:stretch>
            <a:fillRect/>
          </a:stretch>
        </p:blipFill>
        <p:spPr>
          <a:xfrm>
            <a:off x="7330303" y="1"/>
            <a:ext cx="4851171" cy="6858000"/>
          </a:xfrm>
          <a:prstGeom prst="rect">
            <a:avLst/>
          </a:prstGeom>
        </p:spPr>
      </p:pic>
      <p:sp useBgFill="1">
        <p:nvSpPr>
          <p:cNvPr id="17" name="Graphic 10">
            <a:extLst>
              <a:ext uri="{FF2B5EF4-FFF2-40B4-BE49-F238E27FC236}">
                <a16:creationId xmlns:a16="http://schemas.microsoft.com/office/drawing/2014/main" id="{74A68384-D945-4F45-B9FB-C5A00DCC9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967314" y="5207478"/>
            <a:ext cx="719888" cy="719888"/>
          </a:xfrm>
          <a:custGeom>
            <a:avLst/>
            <a:gdLst>
              <a:gd name="connsiteX0" fmla="*/ 4053340 w 6859500"/>
              <a:gd name="connsiteY0" fmla="*/ 6235893 h 6859500"/>
              <a:gd name="connsiteX1" fmla="*/ 4053340 w 6859500"/>
              <a:gd name="connsiteY1" fmla="*/ 4053340 h 6859500"/>
              <a:gd name="connsiteX2" fmla="*/ 6235893 w 6859500"/>
              <a:gd name="connsiteY2" fmla="*/ 4053340 h 6859500"/>
              <a:gd name="connsiteX3" fmla="*/ 6859501 w 6859500"/>
              <a:gd name="connsiteY3" fmla="*/ 3429731 h 6859500"/>
              <a:gd name="connsiteX4" fmla="*/ 6235893 w 6859500"/>
              <a:gd name="connsiteY4" fmla="*/ 2806123 h 6859500"/>
              <a:gd name="connsiteX5" fmla="*/ 4053340 w 6859500"/>
              <a:gd name="connsiteY5" fmla="*/ 2806123 h 6859500"/>
              <a:gd name="connsiteX6" fmla="*/ 4053340 w 6859500"/>
              <a:gd name="connsiteY6" fmla="*/ 623608 h 6859500"/>
              <a:gd name="connsiteX7" fmla="*/ 3429731 w 6859500"/>
              <a:gd name="connsiteY7" fmla="*/ 0 h 6859500"/>
              <a:gd name="connsiteX8" fmla="*/ 2806123 w 6859500"/>
              <a:gd name="connsiteY8" fmla="*/ 623608 h 6859500"/>
              <a:gd name="connsiteX9" fmla="*/ 2806123 w 6859500"/>
              <a:gd name="connsiteY9" fmla="*/ 2806161 h 6859500"/>
              <a:gd name="connsiteX10" fmla="*/ 623608 w 6859500"/>
              <a:gd name="connsiteY10" fmla="*/ 2806161 h 6859500"/>
              <a:gd name="connsiteX11" fmla="*/ 0 w 6859500"/>
              <a:gd name="connsiteY11" fmla="*/ 3429731 h 6859500"/>
              <a:gd name="connsiteX12" fmla="*/ 623608 w 6859500"/>
              <a:gd name="connsiteY12" fmla="*/ 4053340 h 6859500"/>
              <a:gd name="connsiteX13" fmla="*/ 2806161 w 6859500"/>
              <a:gd name="connsiteY13" fmla="*/ 4053340 h 6859500"/>
              <a:gd name="connsiteX14" fmla="*/ 2806161 w 6859500"/>
              <a:gd name="connsiteY14" fmla="*/ 6235893 h 6859500"/>
              <a:gd name="connsiteX15" fmla="*/ 3429770 w 6859500"/>
              <a:gd name="connsiteY15" fmla="*/ 6859501 h 6859500"/>
              <a:gd name="connsiteX16" fmla="*/ 4053340 w 6859500"/>
              <a:gd name="connsiteY16" fmla="*/ 6235893 h 68595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859500" h="6859500">
                <a:moveTo>
                  <a:pt x="4053340" y="6235893"/>
                </a:moveTo>
                <a:lnTo>
                  <a:pt x="4053340" y="4053340"/>
                </a:lnTo>
                <a:lnTo>
                  <a:pt x="6235893" y="4053340"/>
                </a:lnTo>
                <a:cubicBezTo>
                  <a:pt x="6580293" y="4053340"/>
                  <a:pt x="6859501" y="3774132"/>
                  <a:pt x="6859501" y="3429731"/>
                </a:cubicBezTo>
                <a:cubicBezTo>
                  <a:pt x="6859501" y="3085330"/>
                  <a:pt x="6580332" y="2806123"/>
                  <a:pt x="6235893" y="2806123"/>
                </a:cubicBezTo>
                <a:lnTo>
                  <a:pt x="4053340" y="2806123"/>
                </a:lnTo>
                <a:lnTo>
                  <a:pt x="4053340" y="623608"/>
                </a:lnTo>
                <a:cubicBezTo>
                  <a:pt x="4053340" y="279208"/>
                  <a:pt x="3774171" y="0"/>
                  <a:pt x="3429731" y="0"/>
                </a:cubicBezTo>
                <a:cubicBezTo>
                  <a:pt x="3085330" y="0"/>
                  <a:pt x="2806123" y="279208"/>
                  <a:pt x="2806123" y="623608"/>
                </a:cubicBezTo>
                <a:lnTo>
                  <a:pt x="2806123" y="2806161"/>
                </a:lnTo>
                <a:lnTo>
                  <a:pt x="623608" y="2806161"/>
                </a:lnTo>
                <a:cubicBezTo>
                  <a:pt x="279208" y="2806161"/>
                  <a:pt x="0" y="3085369"/>
                  <a:pt x="0" y="3429731"/>
                </a:cubicBezTo>
                <a:cubicBezTo>
                  <a:pt x="0" y="3774132"/>
                  <a:pt x="279208" y="4053340"/>
                  <a:pt x="623608" y="4053340"/>
                </a:cubicBezTo>
                <a:lnTo>
                  <a:pt x="2806161" y="4053340"/>
                </a:lnTo>
                <a:lnTo>
                  <a:pt x="2806161" y="6235893"/>
                </a:lnTo>
                <a:cubicBezTo>
                  <a:pt x="2806161" y="6580293"/>
                  <a:pt x="3085369" y="6859501"/>
                  <a:pt x="3429770" y="6859501"/>
                </a:cubicBezTo>
                <a:cubicBezTo>
                  <a:pt x="3774171" y="6859501"/>
                  <a:pt x="4053340" y="6580293"/>
                  <a:pt x="4053340" y="6235893"/>
                </a:cubicBezTo>
                <a:close/>
              </a:path>
            </a:pathLst>
          </a:custGeom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87DE861-9AC3-4AA5-B885-AF8EBE948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34076" y="241085"/>
            <a:ext cx="1165681" cy="5612701"/>
            <a:chOff x="10734076" y="241085"/>
            <a:chExt cx="1165681" cy="5612701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D43C1A1E-DA50-4210-9A1D-5437CBFEF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891156" y="241085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7691169A-6B21-4B1F-96DF-2BD6D6BA0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0734076" y="1394142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AFF485D7-DE5D-47EE-8B37-15E9B77B3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474676" y="5428705"/>
              <a:ext cx="425081" cy="42508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3E534F-AEC6-C397-0A71-8415596090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66490"/>
            <a:ext cx="11238347" cy="1502704"/>
          </a:xfrm>
        </p:spPr>
        <p:txBody>
          <a:bodyPr anchor="ctr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Introduction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163248-501A-505A-5F99-161728676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2286000"/>
            <a:ext cx="5470879" cy="400551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" panose="020B0502040204020203" pitchFamily="34" charset="0"/>
              <a:buChar char="-"/>
            </a:pPr>
            <a:r>
              <a:rPr lang="en-GB" sz="1800" dirty="0">
                <a:ea typeface="Open sans"/>
                <a:cs typeface="Open sans"/>
              </a:rPr>
              <a:t>The purpose of my presentation is to present : </a:t>
            </a:r>
            <a:endParaRPr lang="en-GB" sz="1800" dirty="0">
              <a:ea typeface="+mn-lt"/>
              <a:cs typeface="+mn-lt"/>
            </a:endParaRPr>
          </a:p>
          <a:p>
            <a:pPr>
              <a:buFont typeface="Calibri" panose="020B0502040204020203" pitchFamily="34" charset="0"/>
              <a:buChar char="-"/>
            </a:pPr>
            <a:endParaRPr lang="en-GB" sz="18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800">
                <a:ea typeface="+mn-lt"/>
                <a:cs typeface="+mn-lt"/>
              </a:rPr>
              <a:t>-The Reflection on what I learned throughout the module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- The Highlights of  personal and professional development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- How to Share these digital skills will support my future goals</a:t>
            </a:r>
            <a:endParaRPr lang="en-GB" sz="1800">
              <a:ea typeface="Open sans"/>
              <a:cs typeface="Open sans"/>
            </a:endParaRPr>
          </a:p>
        </p:txBody>
      </p:sp>
      <p:pic>
        <p:nvPicPr>
          <p:cNvPr id="4" name="Picture 3" descr="Story Pin image">
            <a:extLst>
              <a:ext uri="{FF2B5EF4-FFF2-40B4-BE49-F238E27FC236}">
                <a16:creationId xmlns:a16="http://schemas.microsoft.com/office/drawing/2014/main" id="{363CFD77-D59C-E565-5748-76D813DA7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5370" y="2286000"/>
            <a:ext cx="403860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02830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ABAF952-2153-45D2-9B6E-45AD6E2CE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88A813B-917F-447B-B51C-C5A4BC10CB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7697" y="189413"/>
            <a:ext cx="2078303" cy="1419188"/>
            <a:chOff x="207697" y="189413"/>
            <a:chExt cx="2078303" cy="1419188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E014A4E0-2539-4DA0-A0B5-7158984742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07697" y="189413"/>
              <a:ext cx="1261009" cy="126100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6A55503D-2920-4B77-A454-8FEA3378BA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091908" y="1414509"/>
              <a:ext cx="194092" cy="194092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E5300822-6CE9-4457-8099-6BF7922A99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695456" y="625555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5C020A-84F5-D705-1690-D9C51A1FA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57189"/>
            <a:ext cx="5334001" cy="2775141"/>
          </a:xfrm>
        </p:spPr>
        <p:txBody>
          <a:bodyPr anchor="b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Initial Expectations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2F99A-B84B-6515-F006-367842C29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504045"/>
            <a:ext cx="5333992" cy="27967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At the start of the module, I expected to: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Improve basic digital skills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Learn tools to enhance productivity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Gain confidence with Microsoft tools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How I felt: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Curious, motivated, and slightly unsure about more advanced features.</a:t>
            </a:r>
            <a:endParaRPr lang="en-GB" sz="1800">
              <a:ea typeface="Open sans"/>
              <a:cs typeface="Open sans"/>
            </a:endParaRPr>
          </a:p>
          <a:p>
            <a:endParaRPr lang="en-GB" sz="1800">
              <a:ea typeface="Open sans"/>
              <a:cs typeface="Open san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037004-5B94-4FA6-8D83-0C131CC77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7865" y="872326"/>
            <a:ext cx="5113348" cy="5113348"/>
          </a:xfrm>
          <a:prstGeom prst="rect">
            <a:avLst/>
          </a:prstGeom>
          <a:solidFill>
            <a:schemeClr val="bg1"/>
          </a:solidFill>
          <a:ln w="3848" cap="flat">
            <a:noFill/>
            <a:prstDash val="solid"/>
            <a:miter/>
          </a:ln>
          <a:effectLst>
            <a:glow rad="152400">
              <a:srgbClr val="000000">
                <a:alpha val="4000"/>
              </a:srgbClr>
            </a:glow>
            <a:outerShdw blurRad="101600" dist="38100" dir="16200000" rotWithShape="0">
              <a:srgbClr val="000000">
                <a:alpha val="5000"/>
              </a:srgbClr>
            </a:outerShdw>
          </a:effectLst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 descr="Story Pin image">
            <a:extLst>
              <a:ext uri="{FF2B5EF4-FFF2-40B4-BE49-F238E27FC236}">
                <a16:creationId xmlns:a16="http://schemas.microsoft.com/office/drawing/2014/main" id="{5132B838-775C-1B99-E57B-9B21A50771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92033" y="1078992"/>
            <a:ext cx="3525012" cy="4700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7535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DB17503-A320-4347-8684-B4ABF4CC86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3822" y="191574"/>
            <a:ext cx="11714289" cy="5607349"/>
            <a:chOff x="403822" y="191574"/>
            <a:chExt cx="11714289" cy="5607349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6A1169BD-112E-43BB-8D48-FDBDAAE29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H="1">
              <a:off x="10943942" y="191574"/>
              <a:ext cx="1174169" cy="117416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87B8976F-6C52-452B-9DCF-5E38EBC09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0223084" y="627530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EC429FA5-672C-4A76-9769-EAB81DCEE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403822" y="5410200"/>
              <a:ext cx="388723" cy="3887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2C8BD7C6-BB77-4E39-810E-7202C07CF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1125200" y="1665988"/>
              <a:ext cx="287928" cy="287928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C5E4D53-0DD4-ECE5-5C0C-F0CD32FF3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9317" y="719605"/>
            <a:ext cx="5253476" cy="2607065"/>
          </a:xfrm>
        </p:spPr>
        <p:txBody>
          <a:bodyPr anchor="b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Outlook &amp; Task Management</a:t>
            </a:r>
            <a:endParaRPr lang="en-US" dirty="0"/>
          </a:p>
        </p:txBody>
      </p:sp>
      <p:pic>
        <p:nvPicPr>
          <p:cNvPr id="4" name="Picture 3" descr="This may contain: a woman is running next to a clock and stacks of papers on the floor,">
            <a:extLst>
              <a:ext uri="{FF2B5EF4-FFF2-40B4-BE49-F238E27FC236}">
                <a16:creationId xmlns:a16="http://schemas.microsoft.com/office/drawing/2014/main" id="{8814D482-981B-1717-52AA-CF82BDE1D6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464"/>
          <a:stretch>
            <a:fillRect/>
          </a:stretch>
        </p:blipFill>
        <p:spPr>
          <a:xfrm>
            <a:off x="660973" y="575423"/>
            <a:ext cx="5435027" cy="574917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E72AD-D611-AF35-D449-5F290D6DF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075" y="3527700"/>
            <a:ext cx="5277522" cy="277310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What I learned: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How to organise tasks, emails, and calendars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Using categories, reminders, and flags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Scheduling meetings more effectively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Impact: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Improved time management and reduced stress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Increased productivity and clearer daily planning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4691621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F33697-4105-6C37-72E4-3A41108DF8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Microsoft Word, PowerPoint &amp; Forms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CA8C3-21AD-64E1-D4B9-CFB87F22F1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Key Skills Gained: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Word: professional document formatting, templates, styles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PowerPoint: visual design techniques, transitions, layouts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Forms: creating surveys and collecting structured data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Application: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Used these tools for class assignments and presentations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7736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1AF26B4-1569-483F-8223-4C515A87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5" name="Picture 4" descr="Complex maths formulae on a blackboard">
            <a:extLst>
              <a:ext uri="{FF2B5EF4-FFF2-40B4-BE49-F238E27FC236}">
                <a16:creationId xmlns:a16="http://schemas.microsoft.com/office/drawing/2014/main" id="{9A659049-C3BF-FA6F-C511-CF20F14CDB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038" r="6" b="4787"/>
          <a:stretch>
            <a:fillRect/>
          </a:stretch>
        </p:blipFill>
        <p:spPr>
          <a:xfrm>
            <a:off x="-7797" y="10"/>
            <a:ext cx="12188952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1AC8529D-DF13-4349-856C-DA81451848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83404" y="225822"/>
            <a:ext cx="1847971" cy="2438142"/>
            <a:chOff x="183404" y="225822"/>
            <a:chExt cx="1847971" cy="2438142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23EB0175-B014-4375-9C83-BA3BC7588F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304800" y="965970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23CA1A51-8DB4-445D-8FE3-498DB75CA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815651" y="1342540"/>
              <a:ext cx="215724" cy="215724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75DDD5AB-14AC-434C-95CC-18B81FAD36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83404" y="225822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673FC915-211E-480B-8EC6-9659D9FCA1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3574" y="2333139"/>
              <a:ext cx="330825" cy="33082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EA80DA9C-57E0-4991-B11A-51E13256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>
              <a:alpha val="40000"/>
            </a:scheme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AF586-E80C-84B8-EC8B-AA31FE200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352" y="566126"/>
            <a:ext cx="10531448" cy="2210521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  <a:ea typeface="+mj-lt"/>
                <a:cs typeface="+mj-lt"/>
              </a:rPr>
              <a:t>Excel Skills for Analysis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D5D8F-6BCB-4061-9110-D6DC47CF7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2663" y="2948363"/>
            <a:ext cx="8188032" cy="31762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What I learned:</a:t>
            </a:r>
            <a:br>
              <a:rPr lang="en-GB" sz="1800" b="1">
                <a:solidFill>
                  <a:srgbClr val="FFFFFF"/>
                </a:solidFill>
                <a:ea typeface="+mn-lt"/>
                <a:cs typeface="+mn-lt"/>
              </a:rPr>
            </a:b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 – Formulas &amp; functions (SUM, AVERAGE, IF statements, etc.)</a:t>
            </a:r>
            <a:br>
              <a:rPr lang="en-GB" sz="1800" b="1">
                <a:solidFill>
                  <a:srgbClr val="FFFFFF"/>
                </a:solidFill>
                <a:ea typeface="+mn-lt"/>
                <a:cs typeface="+mn-lt"/>
              </a:rPr>
            </a:b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 – Charts, tables, and data visualisation</a:t>
            </a:r>
            <a:br>
              <a:rPr lang="en-GB" sz="1800" b="1">
                <a:solidFill>
                  <a:srgbClr val="FFFFFF"/>
                </a:solidFill>
                <a:ea typeface="+mn-lt"/>
                <a:cs typeface="+mn-lt"/>
              </a:rPr>
            </a:b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 – Sorting, filtering, and using Excel to solve problems</a:t>
            </a:r>
            <a:br>
              <a:rPr lang="en-GB" sz="1800" b="1">
                <a:solidFill>
                  <a:srgbClr val="FFFFFF"/>
                </a:solidFill>
                <a:ea typeface="+mn-lt"/>
                <a:cs typeface="+mn-lt"/>
              </a:rPr>
            </a:b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 Impact:</a:t>
            </a:r>
            <a:br>
              <a:rPr lang="en-GB" sz="1800" b="1">
                <a:solidFill>
                  <a:srgbClr val="FFFFFF"/>
                </a:solidFill>
                <a:ea typeface="+mn-lt"/>
                <a:cs typeface="+mn-lt"/>
              </a:rPr>
            </a:br>
            <a:r>
              <a:rPr lang="en-GB" sz="1800" b="1">
                <a:solidFill>
                  <a:srgbClr val="FFFFFF"/>
                </a:solidFill>
                <a:ea typeface="+mn-lt"/>
                <a:cs typeface="+mn-lt"/>
              </a:rPr>
              <a:t> – Stronger analytical skills useful for business tasks</a:t>
            </a:r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823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87DE861-9AC3-4AA5-B885-AF8EBE948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34076" y="241085"/>
            <a:ext cx="1165681" cy="5612701"/>
            <a:chOff x="10734076" y="241085"/>
            <a:chExt cx="1165681" cy="5612701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D43C1A1E-DA50-4210-9A1D-5437CBFEF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891156" y="241085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7691169A-6B21-4B1F-96DF-2BD6D6BA0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0734076" y="1394142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AFF485D7-DE5D-47EE-8B37-15E9B77B3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474676" y="5428705"/>
              <a:ext cx="425081" cy="42508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0767419-8A5D-8734-8EF2-6FAF8E3714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66490"/>
            <a:ext cx="11238347" cy="1502704"/>
          </a:xfrm>
        </p:spPr>
        <p:txBody>
          <a:bodyPr anchor="ctr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Artificial Intelligence Tools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D7F06-2430-53A7-CE9F-951CAB43BD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2286000"/>
            <a:ext cx="5470879" cy="40055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AI Skills Developed: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Using AI for research, writing, problem-solving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Understanding ethical and responsible use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Automating simple tasks and generating ideas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Impact: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Increased efficiency and creativity in work workflows</a:t>
            </a:r>
            <a:endParaRPr lang="en-GB" sz="1800" dirty="0"/>
          </a:p>
        </p:txBody>
      </p:sp>
      <p:pic>
        <p:nvPicPr>
          <p:cNvPr id="4" name="Picture 3" descr="A person standing next to a phone&#10;&#10;AI-generated content may be incorrect.">
            <a:extLst>
              <a:ext uri="{FF2B5EF4-FFF2-40B4-BE49-F238E27FC236}">
                <a16:creationId xmlns:a16="http://schemas.microsoft.com/office/drawing/2014/main" id="{8F74760A-32E9-C758-B444-7178E4593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2314" y="2286000"/>
            <a:ext cx="5144713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3989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88D7E-CFB2-D696-4663-1EA986C1BD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Microsoft 365 Integration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1987A-A16D-A5CB-FDF1-B8B3FE0942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What I learned about Microsoft 365: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Cloud storage and collaboration using OneDrive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Sharing files securely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Real-time editing in Word/Excel/PowerPoint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Impact: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Better teamwork and improved digital organisation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7893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BDF08-C7F1-A10C-1E98-95BE51052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a typeface="+mj-lt"/>
                <a:cs typeface="+mj-lt"/>
              </a:rPr>
              <a:t>LinkedIn &amp; Personal Branding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35793E-3714-80E9-D01A-9F840B1BC5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Skills Gained: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Setting up and improving my LinkedIn profile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Showcasing skills and certifications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Understanding networking and professional presence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LinkedIn Learning: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Access to self-paced courses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Continuous personal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77727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61E45-756F-2AD5-C371-5503A9A7C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Challenges Faced</a:t>
            </a:r>
            <a:endParaRPr lang="en-US" dirty="0"/>
          </a:p>
          <a:p>
            <a:endParaRPr lang="en-GB" dirty="0">
              <a:ea typeface="Open sans"/>
              <a:cs typeface="Open san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F3221-28F9-D5E3-1F1B-EA074E3FC9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n-lt"/>
                <a:cs typeface="+mn-lt"/>
              </a:rPr>
              <a:t>Challenges: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Managing multiple digital platforms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Understanding advanced Excel functions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Adjusting to new workflows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How I overcame them:</a:t>
            </a: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 – Practice, guidance from the tutor, and LinkedIn Learning 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79282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FF1DBF0-88C8-48DC-926D-11EC8A819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1866FF56-A058-4BD1-8F99-569C3A19C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028" y="173174"/>
            <a:ext cx="2101035" cy="1015587"/>
            <a:chOff x="272028" y="173174"/>
            <a:chExt cx="2101035" cy="1015587"/>
          </a:xfrm>
        </p:grpSpPr>
        <p:sp useBgFill="1">
          <p:nvSpPr>
            <p:cNvPr id="16" name="Graphic 10">
              <a:extLst>
                <a:ext uri="{FF2B5EF4-FFF2-40B4-BE49-F238E27FC236}">
                  <a16:creationId xmlns:a16="http://schemas.microsoft.com/office/drawing/2014/main" id="{BA43929E-1C6E-4E8D-A063-A8D97B6903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2028" y="173174"/>
              <a:ext cx="1015587" cy="10155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7" name="Oval 16">
              <a:extLst>
                <a:ext uri="{FF2B5EF4-FFF2-40B4-BE49-F238E27FC236}">
                  <a16:creationId xmlns:a16="http://schemas.microsoft.com/office/drawing/2014/main" id="{7C071C5F-E5CE-4901-8188-06DDBEAF0C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723816" y="200771"/>
              <a:ext cx="175876" cy="17587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8" name="Oval 17">
              <a:extLst>
                <a:ext uri="{FF2B5EF4-FFF2-40B4-BE49-F238E27FC236}">
                  <a16:creationId xmlns:a16="http://schemas.microsoft.com/office/drawing/2014/main" id="{69FA57EB-6585-47A7-BBDD-67952271B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024262" y="733387"/>
              <a:ext cx="348801" cy="34880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CF2FD9-AB03-5D23-7DB5-61B41BBB89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57189"/>
            <a:ext cx="4419601" cy="2775141"/>
          </a:xfrm>
        </p:spPr>
        <p:txBody>
          <a:bodyPr anchor="b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Evidence of Progress</a:t>
            </a:r>
            <a:endParaRPr lang="en-US" dirty="0"/>
          </a:p>
        </p:txBody>
      </p:sp>
      <p:pic>
        <p:nvPicPr>
          <p:cNvPr id="6" name="Picture 5" descr="A certificate of a microsoft word&#10;&#10;AI-generated content may be incorrect.">
            <a:extLst>
              <a:ext uri="{FF2B5EF4-FFF2-40B4-BE49-F238E27FC236}">
                <a16:creationId xmlns:a16="http://schemas.microsoft.com/office/drawing/2014/main" id="{E84F271B-EA3E-E7EB-49A3-AA53B4C32A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128" r="6106" b="4"/>
          <a:stretch>
            <a:fillRect/>
          </a:stretch>
        </p:blipFill>
        <p:spPr>
          <a:xfrm>
            <a:off x="8458200" y="575425"/>
            <a:ext cx="3183984" cy="283464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E4555-18F1-940D-6D06-86F2AA3376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504045"/>
            <a:ext cx="4419594" cy="27967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Before → After comparison: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Low confidence , More confident using digital tools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Basic computer skills , stronger professional-level digital skills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Limited knowledge , Ability to use tools across business tasks</a:t>
            </a:r>
            <a:br>
              <a:rPr lang="en-GB" sz="1800" dirty="0">
                <a:ea typeface="+mn-lt"/>
                <a:cs typeface="+mn-lt"/>
              </a:rPr>
            </a:br>
            <a:endParaRPr lang="en-GB" sz="1800" dirty="0">
              <a:ea typeface="Open sans"/>
              <a:cs typeface="Open sans"/>
            </a:endParaRPr>
          </a:p>
        </p:txBody>
      </p:sp>
      <p:pic>
        <p:nvPicPr>
          <p:cNvPr id="4" name="Picture 3" descr="A certificate with a signature&#10;&#10;AI-generated content may be incorrect.">
            <a:extLst>
              <a:ext uri="{FF2B5EF4-FFF2-40B4-BE49-F238E27FC236}">
                <a16:creationId xmlns:a16="http://schemas.microsoft.com/office/drawing/2014/main" id="{AA4B08FA-236E-3D47-641A-163ABC13F3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248" r="26816" b="-3"/>
          <a:stretch>
            <a:fillRect/>
          </a:stretch>
        </p:blipFill>
        <p:spPr>
          <a:xfrm>
            <a:off x="4687330" y="578737"/>
            <a:ext cx="3678254" cy="5743239"/>
          </a:xfrm>
          <a:prstGeom prst="rect">
            <a:avLst/>
          </a:prstGeom>
        </p:spPr>
      </p:pic>
      <p:pic>
        <p:nvPicPr>
          <p:cNvPr id="5" name="Picture 4" descr="A certificate of microsoft excel&#10;&#10;AI-generated content may be incorrect.">
            <a:extLst>
              <a:ext uri="{FF2B5EF4-FFF2-40B4-BE49-F238E27FC236}">
                <a16:creationId xmlns:a16="http://schemas.microsoft.com/office/drawing/2014/main" id="{47C39B7B-932E-F478-FFE1-DA6EC54545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8061" r="7973" b="-4"/>
          <a:stretch>
            <a:fillRect/>
          </a:stretch>
        </p:blipFill>
        <p:spPr>
          <a:xfrm>
            <a:off x="8458201" y="3487337"/>
            <a:ext cx="3183983" cy="2834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1825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87DE861-9AC3-4AA5-B885-AF8EBE948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34076" y="241085"/>
            <a:ext cx="1165681" cy="5612701"/>
            <a:chOff x="10734076" y="241085"/>
            <a:chExt cx="1165681" cy="5612701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D43C1A1E-DA50-4210-9A1D-5437CBFEFF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891156" y="241085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7691169A-6B21-4B1F-96DF-2BD6D6BA0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0734076" y="1394142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AFF485D7-DE5D-47EE-8B37-15E9B77B3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474676" y="5428705"/>
              <a:ext cx="425081" cy="42508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40266CF-7E6A-6AB9-DF60-7C4DD12A3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66490"/>
            <a:ext cx="11238347" cy="1502704"/>
          </a:xfrm>
        </p:spPr>
        <p:txBody>
          <a:bodyPr anchor="ctr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Key Takeaways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AEE98-99F4-2A37-2AAE-2CAA7A595B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2286000"/>
            <a:ext cx="5470879" cy="40055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ea typeface="+mn-lt"/>
                <a:cs typeface="+mn-lt"/>
              </a:rPr>
              <a:t>Digital skills improve both personal and business productivity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– Microsoft 365 tools are essential for modern workplaces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– AI can enhance creativity and speed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– Continuous learning (e.g., LinkedIn Learning) is valuable</a:t>
            </a:r>
            <a:br>
              <a:rPr lang="en-GB" sz="1800">
                <a:ea typeface="+mn-lt"/>
                <a:cs typeface="+mn-lt"/>
              </a:rPr>
            </a:br>
            <a:r>
              <a:rPr lang="en-GB" sz="1800">
                <a:ea typeface="+mn-lt"/>
                <a:cs typeface="+mn-lt"/>
              </a:rPr>
              <a:t> – Organisation tools like Outlook support better time management</a:t>
            </a:r>
            <a:endParaRPr lang="en-GB" sz="1800"/>
          </a:p>
        </p:txBody>
      </p:sp>
      <p:pic>
        <p:nvPicPr>
          <p:cNvPr id="4" name="Picture 3" descr="This may contain: a woman sitting in front of a laptop computer holding a cup and looking at the screen">
            <a:extLst>
              <a:ext uri="{FF2B5EF4-FFF2-40B4-BE49-F238E27FC236}">
                <a16:creationId xmlns:a16="http://schemas.microsoft.com/office/drawing/2014/main" id="{B1414B49-F46B-4934-ADBA-EC2C1DDD43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545" y="2286000"/>
            <a:ext cx="5048250" cy="403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3910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F3C9656-30C3-43C6-95BA-9C8B5DA66C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480FCF5-5308-46D2-ACB8-D32B121AE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028" y="173174"/>
            <a:ext cx="2101035" cy="1015587"/>
            <a:chOff x="272028" y="173174"/>
            <a:chExt cx="2101035" cy="1015587"/>
          </a:xfrm>
        </p:grpSpPr>
        <p:sp useBgFill="1">
          <p:nvSpPr>
            <p:cNvPr id="14" name="Graphic 10">
              <a:extLst>
                <a:ext uri="{FF2B5EF4-FFF2-40B4-BE49-F238E27FC236}">
                  <a16:creationId xmlns:a16="http://schemas.microsoft.com/office/drawing/2014/main" id="{0BE943E0-E9D9-4FA9-9FC8-909949A18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2028" y="173174"/>
              <a:ext cx="1015587" cy="10155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5" name="Oval 14">
              <a:extLst>
                <a:ext uri="{FF2B5EF4-FFF2-40B4-BE49-F238E27FC236}">
                  <a16:creationId xmlns:a16="http://schemas.microsoft.com/office/drawing/2014/main" id="{5DB4873A-8D1E-48B5-A1CA-2B1F29E50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723816" y="200771"/>
              <a:ext cx="175876" cy="17587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6" name="Oval 15">
              <a:extLst>
                <a:ext uri="{FF2B5EF4-FFF2-40B4-BE49-F238E27FC236}">
                  <a16:creationId xmlns:a16="http://schemas.microsoft.com/office/drawing/2014/main" id="{2A9A748F-AF64-439B-A722-718E96A72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024262" y="733387"/>
              <a:ext cx="348801" cy="348801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F644145-6C2E-F991-4120-B7F7B5A62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4786"/>
            <a:ext cx="6400800" cy="1683971"/>
          </a:xfrm>
        </p:spPr>
        <p:txBody>
          <a:bodyPr anchor="b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Application Beyond the Module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1BE1A-CBDB-A804-AFE4-A903D46BE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409776"/>
            <a:ext cx="6400800" cy="37148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ea typeface="+mn-lt"/>
                <a:cs typeface="+mn-lt"/>
              </a:rPr>
              <a:t>How I will use these skills: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In future studies (assignments, research, time planning)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In the workplace (teamwork, communication, data handling)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– In personal growth (productivity, professional network building)</a:t>
            </a:r>
            <a:endParaRPr lang="en-GB" sz="1800" dirty="0"/>
          </a:p>
        </p:txBody>
      </p:sp>
      <p:pic>
        <p:nvPicPr>
          <p:cNvPr id="4" name="Picture 3" descr="This may contain: a paper cutout of a person's head with flowers in their hair and a piece of writing on the side">
            <a:extLst>
              <a:ext uri="{FF2B5EF4-FFF2-40B4-BE49-F238E27FC236}">
                <a16:creationId xmlns:a16="http://schemas.microsoft.com/office/drawing/2014/main" id="{9163D017-BF8C-1BF3-E39F-D92A126A71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0124" b="-2"/>
          <a:stretch>
            <a:fillRect/>
          </a:stretch>
        </p:blipFill>
        <p:spPr>
          <a:xfrm>
            <a:off x="7330303" y="575425"/>
            <a:ext cx="4311881" cy="5749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429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25AD4A59-91FA-4E30-8F32-A8AB51F768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DFF45EF-8068-49B8-AFAE-404F6EB188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0D0633-F31A-94E9-CBB8-5BDAF1FAD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9317" y="719605"/>
            <a:ext cx="5253476" cy="26070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Summary</a:t>
            </a:r>
          </a:p>
        </p:txBody>
      </p:sp>
      <p:pic>
        <p:nvPicPr>
          <p:cNvPr id="4" name="Content Placeholder 3" descr="This may contain: a woman sitting in front of a laptop computer with a thought bubble above her head">
            <a:extLst>
              <a:ext uri="{FF2B5EF4-FFF2-40B4-BE49-F238E27FC236}">
                <a16:creationId xmlns:a16="http://schemas.microsoft.com/office/drawing/2014/main" id="{37972854-9EAA-72F7-E186-D68DAA534F9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227"/>
          <a:stretch>
            <a:fillRect/>
          </a:stretch>
        </p:blipFill>
        <p:spPr>
          <a:xfrm>
            <a:off x="826628" y="575423"/>
            <a:ext cx="5103717" cy="5749177"/>
          </a:xfrm>
          <a:prstGeom prst="rect">
            <a:avLst/>
          </a:prstGeom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CFFF7460-A026-41FE-A687-6B4C4CCC0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87001" y="191574"/>
            <a:ext cx="1831110" cy="1762342"/>
            <a:chOff x="10287001" y="191574"/>
            <a:chExt cx="1831110" cy="1762342"/>
          </a:xfrm>
        </p:grpSpPr>
        <p:sp useBgFill="1">
          <p:nvSpPr>
            <p:cNvPr id="37" name="Graphic 10">
              <a:extLst>
                <a:ext uri="{FF2B5EF4-FFF2-40B4-BE49-F238E27FC236}">
                  <a16:creationId xmlns:a16="http://schemas.microsoft.com/office/drawing/2014/main" id="{6A1169BD-112E-43BB-8D48-FDBDAAE29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H="1">
              <a:off x="10943942" y="191574"/>
              <a:ext cx="1174169" cy="117416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38" name="Oval 37">
              <a:extLst>
                <a:ext uri="{FF2B5EF4-FFF2-40B4-BE49-F238E27FC236}">
                  <a16:creationId xmlns:a16="http://schemas.microsoft.com/office/drawing/2014/main" id="{87B8976F-6C52-452B-9DCF-5E38EBC09D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0287001" y="729383"/>
              <a:ext cx="260890" cy="185016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39" name="Oval 38">
              <a:extLst>
                <a:ext uri="{FF2B5EF4-FFF2-40B4-BE49-F238E27FC236}">
                  <a16:creationId xmlns:a16="http://schemas.microsoft.com/office/drawing/2014/main" id="{2C8BD7C6-BB77-4E39-810E-7202C07CFA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11125200" y="1665988"/>
              <a:ext cx="287928" cy="287928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1400620C-E4B8-0C9E-40D1-DFDF95DAE3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075" y="3527700"/>
            <a:ext cx="5277522" cy="2773103"/>
          </a:xfrm>
        </p:spPr>
        <p:txBody>
          <a:bodyPr anchor="ctr">
            <a:normAutofit/>
          </a:bodyPr>
          <a:lstStyle/>
          <a:p>
            <a:r>
              <a:rPr lang="en-US" sz="1800" dirty="0">
                <a:ea typeface="+mn-lt"/>
                <a:cs typeface="+mn-lt"/>
              </a:rPr>
              <a:t>This module helped me:</a:t>
            </a:r>
            <a:br>
              <a:rPr lang="en-US" sz="1800" dirty="0">
                <a:ea typeface="+mn-lt"/>
                <a:cs typeface="+mn-lt"/>
              </a:rPr>
            </a:br>
            <a:r>
              <a:rPr lang="en-US" sz="1800" dirty="0">
                <a:ea typeface="+mn-lt"/>
                <a:cs typeface="+mn-lt"/>
              </a:rPr>
              <a:t> – Build essential digital skills</a:t>
            </a:r>
            <a:br>
              <a:rPr lang="en-US" sz="1800" dirty="0">
                <a:ea typeface="+mn-lt"/>
                <a:cs typeface="+mn-lt"/>
              </a:rPr>
            </a:br>
            <a:r>
              <a:rPr lang="en-US" sz="1800" dirty="0">
                <a:ea typeface="+mn-lt"/>
                <a:cs typeface="+mn-lt"/>
              </a:rPr>
              <a:t> – Strengthen confidence with Microsoft and AI tools</a:t>
            </a:r>
            <a:br>
              <a:rPr lang="en-US" sz="1800" dirty="0">
                <a:ea typeface="+mn-lt"/>
                <a:cs typeface="+mn-lt"/>
              </a:rPr>
            </a:br>
            <a:r>
              <a:rPr lang="en-US" sz="1800" dirty="0">
                <a:ea typeface="+mn-lt"/>
                <a:cs typeface="+mn-lt"/>
              </a:rPr>
              <a:t> – Improve personal productivity</a:t>
            </a:r>
            <a:br>
              <a:rPr lang="en-US" sz="1800" dirty="0">
                <a:ea typeface="+mn-lt"/>
                <a:cs typeface="+mn-lt"/>
              </a:rPr>
            </a:br>
            <a:r>
              <a:rPr lang="en-US" sz="1800" dirty="0">
                <a:ea typeface="+mn-lt"/>
                <a:cs typeface="+mn-lt"/>
              </a:rPr>
              <a:t> – Enhance my employability and long-term career development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3521063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1916A1-FEE7-41E7-BEE3-2B4941A6F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5990" y="62886"/>
            <a:ext cx="11708355" cy="6301715"/>
            <a:chOff x="175990" y="62886"/>
            <a:chExt cx="11708355" cy="6301715"/>
          </a:xfrm>
        </p:grpSpPr>
        <p:sp useBgFill="1">
          <p:nvSpPr>
            <p:cNvPr id="9" name="Graphic 10">
              <a:extLst>
                <a:ext uri="{FF2B5EF4-FFF2-40B4-BE49-F238E27FC236}">
                  <a16:creationId xmlns:a16="http://schemas.microsoft.com/office/drawing/2014/main" id="{EAFF5F08-677C-4873-9274-02B6FE751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75990" y="525742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0" name="Graphic 10">
              <a:extLst>
                <a:ext uri="{FF2B5EF4-FFF2-40B4-BE49-F238E27FC236}">
                  <a16:creationId xmlns:a16="http://schemas.microsoft.com/office/drawing/2014/main" id="{16514C65-F179-4953-B660-5FC657697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482021" y="62886"/>
              <a:ext cx="2322574" cy="2322574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1" name="Graphic 10">
              <a:extLst>
                <a:ext uri="{FF2B5EF4-FFF2-40B4-BE49-F238E27FC236}">
                  <a16:creationId xmlns:a16="http://schemas.microsoft.com/office/drawing/2014/main" id="{DF5DA89C-9FED-4AE0-8C36-20612E77FA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0578627" y="5015941"/>
              <a:ext cx="925287" cy="925287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12" name="Oval 11">
              <a:extLst>
                <a:ext uri="{FF2B5EF4-FFF2-40B4-BE49-F238E27FC236}">
                  <a16:creationId xmlns:a16="http://schemas.microsoft.com/office/drawing/2014/main" id="{FB98224C-F1DB-4F10-9B7F-93B86BA13F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622685" y="6102941"/>
              <a:ext cx="261660" cy="261660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3" name="Oval 12">
              <a:extLst>
                <a:ext uri="{FF2B5EF4-FFF2-40B4-BE49-F238E27FC236}">
                  <a16:creationId xmlns:a16="http://schemas.microsoft.com/office/drawing/2014/main" id="{9AE1FC9E-06C9-4A12-8BE7-766C3DA8B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1352354" y="406586"/>
              <a:ext cx="474023" cy="474023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/>
            </a:p>
          </p:txBody>
        </p:sp>
        <p:sp useBgFill="1">
          <p:nvSpPr>
            <p:cNvPr id="14" name="Oval 13">
              <a:extLst>
                <a:ext uri="{FF2B5EF4-FFF2-40B4-BE49-F238E27FC236}">
                  <a16:creationId xmlns:a16="http://schemas.microsoft.com/office/drawing/2014/main" id="{29954B75-D8C7-439C-A014-E644E3E2C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678231" y="427615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E1EF4E8-5513-4BF5-BC41-04645281C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0450C01-4C03-4527-925B-840AE8F1B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>
              <a:alpha val="10000"/>
            </a:srgbClr>
          </a:solidFill>
          <a:ln w="3848" cap="flat">
            <a:noFill/>
            <a:prstDash val="solid"/>
            <a:miter/>
          </a:ln>
          <a:effectLst/>
        </p:spPr>
        <p:txBody>
          <a:bodyPr rtlCol="0" anchor="ctr"/>
          <a:lstStyle/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3" name="Picture 2" descr="This may contain: a thank you sign with an arrow pointing to it">
            <a:extLst>
              <a:ext uri="{FF2B5EF4-FFF2-40B4-BE49-F238E27FC236}">
                <a16:creationId xmlns:a16="http://schemas.microsoft.com/office/drawing/2014/main" id="{4D2BBB0D-70AC-1B11-65E9-2A7FE4F8D23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898"/>
          <a:stretch>
            <a:fillRect/>
          </a:stretch>
        </p:blipFill>
        <p:spPr>
          <a:xfrm>
            <a:off x="543119" y="554413"/>
            <a:ext cx="11105762" cy="6303587"/>
          </a:xfrm>
          <a:prstGeom prst="rect">
            <a:avLst/>
          </a:pr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68C4C9A8-B5AC-4084-9406-7C9248B7A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7035" y="387218"/>
            <a:ext cx="1526856" cy="1357722"/>
            <a:chOff x="77035" y="387218"/>
            <a:chExt cx="1526856" cy="1357722"/>
          </a:xfrm>
        </p:grpSpPr>
        <p:sp useBgFill="1">
          <p:nvSpPr>
            <p:cNvPr id="21" name="Graphic 10">
              <a:extLst>
                <a:ext uri="{FF2B5EF4-FFF2-40B4-BE49-F238E27FC236}">
                  <a16:creationId xmlns:a16="http://schemas.microsoft.com/office/drawing/2014/main" id="{B6B83595-89DD-43FC-A139-29ABB351B5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7035" y="678141"/>
              <a:ext cx="1066799" cy="1066799"/>
            </a:xfrm>
            <a:custGeom>
              <a:avLst/>
              <a:gdLst>
                <a:gd name="connsiteX0" fmla="*/ 4053340 w 6859500"/>
                <a:gd name="connsiteY0" fmla="*/ 6235893 h 6859500"/>
                <a:gd name="connsiteX1" fmla="*/ 4053340 w 6859500"/>
                <a:gd name="connsiteY1" fmla="*/ 4053340 h 6859500"/>
                <a:gd name="connsiteX2" fmla="*/ 6235893 w 6859500"/>
                <a:gd name="connsiteY2" fmla="*/ 4053340 h 6859500"/>
                <a:gd name="connsiteX3" fmla="*/ 6859501 w 6859500"/>
                <a:gd name="connsiteY3" fmla="*/ 3429731 h 6859500"/>
                <a:gd name="connsiteX4" fmla="*/ 6235893 w 6859500"/>
                <a:gd name="connsiteY4" fmla="*/ 2806123 h 6859500"/>
                <a:gd name="connsiteX5" fmla="*/ 4053340 w 6859500"/>
                <a:gd name="connsiteY5" fmla="*/ 2806123 h 6859500"/>
                <a:gd name="connsiteX6" fmla="*/ 4053340 w 6859500"/>
                <a:gd name="connsiteY6" fmla="*/ 623608 h 6859500"/>
                <a:gd name="connsiteX7" fmla="*/ 3429731 w 6859500"/>
                <a:gd name="connsiteY7" fmla="*/ 0 h 6859500"/>
                <a:gd name="connsiteX8" fmla="*/ 2806123 w 6859500"/>
                <a:gd name="connsiteY8" fmla="*/ 623608 h 6859500"/>
                <a:gd name="connsiteX9" fmla="*/ 2806123 w 6859500"/>
                <a:gd name="connsiteY9" fmla="*/ 2806161 h 6859500"/>
                <a:gd name="connsiteX10" fmla="*/ 623608 w 6859500"/>
                <a:gd name="connsiteY10" fmla="*/ 2806161 h 6859500"/>
                <a:gd name="connsiteX11" fmla="*/ 0 w 6859500"/>
                <a:gd name="connsiteY11" fmla="*/ 3429731 h 6859500"/>
                <a:gd name="connsiteX12" fmla="*/ 623608 w 6859500"/>
                <a:gd name="connsiteY12" fmla="*/ 4053340 h 6859500"/>
                <a:gd name="connsiteX13" fmla="*/ 2806161 w 6859500"/>
                <a:gd name="connsiteY13" fmla="*/ 4053340 h 6859500"/>
                <a:gd name="connsiteX14" fmla="*/ 2806161 w 6859500"/>
                <a:gd name="connsiteY14" fmla="*/ 6235893 h 6859500"/>
                <a:gd name="connsiteX15" fmla="*/ 3429770 w 6859500"/>
                <a:gd name="connsiteY15" fmla="*/ 6859501 h 6859500"/>
                <a:gd name="connsiteX16" fmla="*/ 4053340 w 6859500"/>
                <a:gd name="connsiteY16" fmla="*/ 6235893 h 68595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6859500" h="6859500">
                  <a:moveTo>
                    <a:pt x="4053340" y="6235893"/>
                  </a:moveTo>
                  <a:lnTo>
                    <a:pt x="4053340" y="4053340"/>
                  </a:lnTo>
                  <a:lnTo>
                    <a:pt x="6235893" y="4053340"/>
                  </a:lnTo>
                  <a:cubicBezTo>
                    <a:pt x="6580293" y="4053340"/>
                    <a:pt x="6859501" y="3774132"/>
                    <a:pt x="6859501" y="3429731"/>
                  </a:cubicBezTo>
                  <a:cubicBezTo>
                    <a:pt x="6859501" y="3085330"/>
                    <a:pt x="6580332" y="2806123"/>
                    <a:pt x="6235893" y="2806123"/>
                  </a:cubicBezTo>
                  <a:lnTo>
                    <a:pt x="4053340" y="2806123"/>
                  </a:lnTo>
                  <a:lnTo>
                    <a:pt x="4053340" y="623608"/>
                  </a:lnTo>
                  <a:cubicBezTo>
                    <a:pt x="4053340" y="279208"/>
                    <a:pt x="3774171" y="0"/>
                    <a:pt x="3429731" y="0"/>
                  </a:cubicBezTo>
                  <a:cubicBezTo>
                    <a:pt x="3085330" y="0"/>
                    <a:pt x="2806123" y="279208"/>
                    <a:pt x="2806123" y="623608"/>
                  </a:cubicBezTo>
                  <a:lnTo>
                    <a:pt x="2806123" y="2806161"/>
                  </a:lnTo>
                  <a:lnTo>
                    <a:pt x="623608" y="2806161"/>
                  </a:lnTo>
                  <a:cubicBezTo>
                    <a:pt x="279208" y="2806161"/>
                    <a:pt x="0" y="3085369"/>
                    <a:pt x="0" y="3429731"/>
                  </a:cubicBezTo>
                  <a:cubicBezTo>
                    <a:pt x="0" y="3774132"/>
                    <a:pt x="279208" y="4053340"/>
                    <a:pt x="623608" y="4053340"/>
                  </a:cubicBezTo>
                  <a:lnTo>
                    <a:pt x="2806161" y="4053340"/>
                  </a:lnTo>
                  <a:lnTo>
                    <a:pt x="2806161" y="6235893"/>
                  </a:lnTo>
                  <a:cubicBezTo>
                    <a:pt x="2806161" y="6580293"/>
                    <a:pt x="3085369" y="6859501"/>
                    <a:pt x="3429770" y="6859501"/>
                  </a:cubicBezTo>
                  <a:cubicBezTo>
                    <a:pt x="3774171" y="6859501"/>
                    <a:pt x="4053340" y="6580293"/>
                    <a:pt x="4053340" y="6235893"/>
                  </a:cubicBezTo>
                  <a:close/>
                </a:path>
              </a:pathLst>
            </a:cu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  <p:sp useBgFill="1">
          <p:nvSpPr>
            <p:cNvPr id="22" name="Oval 21">
              <a:extLst>
                <a:ext uri="{FF2B5EF4-FFF2-40B4-BE49-F238E27FC236}">
                  <a16:creationId xmlns:a16="http://schemas.microsoft.com/office/drawing/2014/main" id="{98DD7B3F-7DBA-4F7E-8B28-AF6299F072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1269506" y="387218"/>
              <a:ext cx="334385" cy="334385"/>
            </a:xfrm>
            <a:prstGeom prst="ellipse">
              <a:avLst/>
            </a:prstGeom>
            <a:ln w="3848" cap="flat">
              <a:noFill/>
              <a:prstDash val="solid"/>
              <a:miter/>
            </a:ln>
            <a:effectLst>
              <a:glow rad="152400">
                <a:srgbClr val="000000">
                  <a:alpha val="4000"/>
                </a:srgbClr>
              </a:glow>
              <a:outerShdw blurRad="101600" dist="38100" dir="16200000" rotWithShape="0">
                <a:srgbClr val="000000">
                  <a:alpha val="5000"/>
                </a:srgbClr>
              </a:outerShdw>
            </a:effectLst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02712054"/>
      </p:ext>
    </p:extLst>
  </p:cSld>
  <p:clrMapOvr>
    <a:masterClrMapping/>
  </p:clrMapOvr>
</p:sld>
</file>

<file path=ppt/theme/theme1.xml><?xml version="1.0" encoding="utf-8"?>
<a:theme xmlns:a="http://schemas.openxmlformats.org/drawingml/2006/main" name="MinimalXOVTI">
  <a:themeElements>
    <a:clrScheme name="3D">
      <a:dk1>
        <a:sysClr val="windowText" lastClr="000000"/>
      </a:dk1>
      <a:lt1>
        <a:sysClr val="window" lastClr="FFFFFF"/>
      </a:lt1>
      <a:dk2>
        <a:srgbClr val="201449"/>
      </a:dk2>
      <a:lt2>
        <a:srgbClr val="F3F0E9"/>
      </a:lt2>
      <a:accent1>
        <a:srgbClr val="F900A0"/>
      </a:accent1>
      <a:accent2>
        <a:srgbClr val="4D4EE6"/>
      </a:accent2>
      <a:accent3>
        <a:srgbClr val="454B78"/>
      </a:accent3>
      <a:accent4>
        <a:srgbClr val="A3A3C1"/>
      </a:accent4>
      <a:accent5>
        <a:srgbClr val="7162FE"/>
      </a:accent5>
      <a:accent6>
        <a:srgbClr val="1EBE9B"/>
      </a:accent6>
      <a:hlink>
        <a:srgbClr val="F900A0"/>
      </a:hlink>
      <a:folHlink>
        <a:srgbClr val="954F72"/>
      </a:folHlink>
    </a:clrScheme>
    <a:fontScheme name="Custom 40">
      <a:majorFont>
        <a:latin typeface="Open sans"/>
        <a:ea typeface=""/>
        <a:cs typeface=""/>
      </a:majorFont>
      <a:minorFont>
        <a:latin typeface="Open san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nimalXOVTI" id="{DC540DBD-7FF5-4942-921A-CFF95ECB90AA}" vid="{E72E4198-D957-48FD-B88D-6DAFC89EAFA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MinimalXOVTI</vt:lpstr>
      <vt:lpstr>Reflecting on My Learning Journey in Digital Skills for Personal Development and Business Growth</vt:lpstr>
      <vt:lpstr>Introduction</vt:lpstr>
      <vt:lpstr>Initial Expectations</vt:lpstr>
      <vt:lpstr>Outlook &amp; Task Management</vt:lpstr>
      <vt:lpstr>Microsoft Word, PowerPoint &amp; Forms</vt:lpstr>
      <vt:lpstr>Excel Skills for Analysis</vt:lpstr>
      <vt:lpstr>Artificial Intelligence Tools</vt:lpstr>
      <vt:lpstr>Microsoft 365 Integration</vt:lpstr>
      <vt:lpstr>LinkedIn &amp; Personal Branding</vt:lpstr>
      <vt:lpstr>Challenges Faced </vt:lpstr>
      <vt:lpstr>Evidence of Progress</vt:lpstr>
      <vt:lpstr>Key Takeaways</vt:lpstr>
      <vt:lpstr>Application Beyond the Module</vt:lpstr>
      <vt:lpstr>Summary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120</cp:revision>
  <dcterms:created xsi:type="dcterms:W3CDTF">2013-07-15T20:26:40Z</dcterms:created>
  <dcterms:modified xsi:type="dcterms:W3CDTF">2025-12-02T21:30:55Z</dcterms:modified>
</cp:coreProperties>
</file>