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sldIdLst>
    <p:sldId id="256" r:id="rId2"/>
    <p:sldId id="266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51F9AD-612C-4772-AE50-992D70827842}" v="27" dt="2026-02-08T22:36:46.2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56" d="100"/>
          <a:sy n="56" d="100"/>
        </p:scale>
        <p:origin x="40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fia Bi" userId="a044875359ae1cd8" providerId="LiveId" clId="{9A554525-57CF-407F-B9A7-1FE1E8F153E0}"/>
    <pc:docChg chg="undo custSel addSld delSld modSld modMainMaster">
      <pc:chgData name="Rafia Bi" userId="a044875359ae1cd8" providerId="LiveId" clId="{9A554525-57CF-407F-B9A7-1FE1E8F153E0}" dt="2026-02-15T20:53:27.931" v="838" actId="12"/>
      <pc:docMkLst>
        <pc:docMk/>
      </pc:docMkLst>
      <pc:sldChg chg="addSp delSp modSp mod setBg addAnim delAnim setClrOvrMap">
        <pc:chgData name="Rafia Bi" userId="a044875359ae1cd8" providerId="LiveId" clId="{9A554525-57CF-407F-B9A7-1FE1E8F153E0}" dt="2026-02-15T20:39:04.583" v="786"/>
        <pc:sldMkLst>
          <pc:docMk/>
          <pc:sldMk cId="1638852399" sldId="256"/>
        </pc:sldMkLst>
        <pc:spChg chg="mod or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2" creationId="{5CF9F6B8-FC8E-313B-6349-3916C27BE309}"/>
          </ac:spMkLst>
        </pc:spChg>
        <pc:spChg chg="mo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3" creationId="{E72BF376-5156-3DF3-028F-F561248D56F1}"/>
          </ac:spMkLst>
        </pc:spChg>
        <pc:spChg chg="add del">
          <ac:chgData name="Rafia Bi" userId="a044875359ae1cd8" providerId="LiveId" clId="{9A554525-57CF-407F-B9A7-1FE1E8F153E0}" dt="2026-02-15T20:38:40.516" v="777" actId="26606"/>
          <ac:spMkLst>
            <pc:docMk/>
            <pc:sldMk cId="1638852399" sldId="256"/>
            <ac:spMk id="8" creationId="{9179DE42-5613-4B35-A1E6-6CCBAA13C743}"/>
          </ac:spMkLst>
        </pc:spChg>
        <pc:spChg chg="add del">
          <ac:chgData name="Rafia Bi" userId="a044875359ae1cd8" providerId="LiveId" clId="{9A554525-57CF-407F-B9A7-1FE1E8F153E0}" dt="2026-02-15T20:38:40.516" v="777" actId="26606"/>
          <ac:spMkLst>
            <pc:docMk/>
            <pc:sldMk cId="1638852399" sldId="256"/>
            <ac:spMk id="14" creationId="{52FB45E9-914E-4471-AC87-E475CD51767D}"/>
          </ac:spMkLst>
        </pc:spChg>
        <pc:spChg chg="add del">
          <ac:chgData name="Rafia Bi" userId="a044875359ae1cd8" providerId="LiveId" clId="{9A554525-57CF-407F-B9A7-1FE1E8F153E0}" dt="2026-02-15T20:38:40.516" v="777" actId="26606"/>
          <ac:spMkLst>
            <pc:docMk/>
            <pc:sldMk cId="1638852399" sldId="256"/>
            <ac:spMk id="16" creationId="{C310626D-5743-49D4-8F7D-88C4F8F05774}"/>
          </ac:spMkLst>
        </pc:spChg>
        <pc:spChg chg="add del">
          <ac:chgData name="Rafia Bi" userId="a044875359ae1cd8" providerId="LiveId" clId="{9A554525-57CF-407F-B9A7-1FE1E8F153E0}" dt="2026-02-15T20:38:40.516" v="777" actId="26606"/>
          <ac:spMkLst>
            <pc:docMk/>
            <pc:sldMk cId="1638852399" sldId="256"/>
            <ac:spMk id="18" creationId="{3C195FC1-B568-4C72-9902-34CB35DDD7A1}"/>
          </ac:spMkLst>
        </pc:spChg>
        <pc:spChg chg="add del">
          <ac:chgData name="Rafia Bi" userId="a044875359ae1cd8" providerId="LiveId" clId="{9A554525-57CF-407F-B9A7-1FE1E8F153E0}" dt="2026-02-15T20:38:40.516" v="777" actId="26606"/>
          <ac:spMkLst>
            <pc:docMk/>
            <pc:sldMk cId="1638852399" sldId="256"/>
            <ac:spMk id="20" creationId="{EF2BDF77-362C-43F0-8CBB-A969EC2AE0C4}"/>
          </ac:spMkLst>
        </pc:spChg>
        <pc:spChg chg="add del">
          <ac:chgData name="Rafia Bi" userId="a044875359ae1cd8" providerId="LiveId" clId="{9A554525-57CF-407F-B9A7-1FE1E8F153E0}" dt="2026-02-15T20:38:40.516" v="777" actId="26606"/>
          <ac:spMkLst>
            <pc:docMk/>
            <pc:sldMk cId="1638852399" sldId="256"/>
            <ac:spMk id="22" creationId="{4BE96B01-3929-432D-B8C2-ADBCB74C2EF4}"/>
          </ac:spMkLst>
        </pc:spChg>
        <pc:spChg chg="add del">
          <ac:chgData name="Rafia Bi" userId="a044875359ae1cd8" providerId="LiveId" clId="{9A554525-57CF-407F-B9A7-1FE1E8F153E0}" dt="2026-02-15T20:38:40.516" v="777" actId="26606"/>
          <ac:spMkLst>
            <pc:docMk/>
            <pc:sldMk cId="1638852399" sldId="256"/>
            <ac:spMk id="24" creationId="{2A6FCDE6-CDE2-4C51-B18E-A95CFB679714}"/>
          </ac:spMkLst>
        </pc:spChg>
        <pc:spChg chg="add del">
          <ac:chgData name="Rafia Bi" userId="a044875359ae1cd8" providerId="LiveId" clId="{9A554525-57CF-407F-B9A7-1FE1E8F153E0}" dt="2026-02-15T20:38:40.516" v="777" actId="26606"/>
          <ac:spMkLst>
            <pc:docMk/>
            <pc:sldMk cId="1638852399" sldId="256"/>
            <ac:spMk id="26" creationId="{9D2E8756-2465-473A-BA2A-2DB1D6224745}"/>
          </ac:spMkLst>
        </pc:spChg>
        <pc:spChg chg="add del">
          <ac:chgData name="Rafia Bi" userId="a044875359ae1cd8" providerId="LiveId" clId="{9A554525-57CF-407F-B9A7-1FE1E8F153E0}" dt="2026-02-15T20:38:59.335" v="781" actId="26606"/>
          <ac:spMkLst>
            <pc:docMk/>
            <pc:sldMk cId="1638852399" sldId="256"/>
            <ac:spMk id="28" creationId="{27577DEC-D9A5-404D-9789-702F4319BEC8}"/>
          </ac:spMkLst>
        </pc:spChg>
        <pc:spChg chg="add del">
          <ac:chgData name="Rafia Bi" userId="a044875359ae1cd8" providerId="LiveId" clId="{9A554525-57CF-407F-B9A7-1FE1E8F153E0}" dt="2026-02-15T20:39:04.540" v="783" actId="26606"/>
          <ac:spMkLst>
            <pc:docMk/>
            <pc:sldMk cId="1638852399" sldId="256"/>
            <ac:spMk id="35" creationId="{DD6BC9EB-F181-48AB-BCA2-3D1DB20D2D87}"/>
          </ac:spMkLst>
        </pc:spChg>
        <pc:spChg chg="add del">
          <ac:chgData name="Rafia Bi" userId="a044875359ae1cd8" providerId="LiveId" clId="{9A554525-57CF-407F-B9A7-1FE1E8F153E0}" dt="2026-02-15T20:39:04.540" v="783" actId="26606"/>
          <ac:spMkLst>
            <pc:docMk/>
            <pc:sldMk cId="1638852399" sldId="256"/>
            <ac:spMk id="36" creationId="{D33AAA80-39DC-4020-9BFF-0718F35C7661}"/>
          </ac:spMkLst>
        </pc:spChg>
        <pc:spChg chg="add del">
          <ac:chgData name="Rafia Bi" userId="a044875359ae1cd8" providerId="LiveId" clId="{9A554525-57CF-407F-B9A7-1FE1E8F153E0}" dt="2026-02-15T20:39:04.540" v="783" actId="26606"/>
          <ac:spMkLst>
            <pc:docMk/>
            <pc:sldMk cId="1638852399" sldId="256"/>
            <ac:spMk id="38" creationId="{1177F295-741F-4EFF-B0CA-BE69295ADA07}"/>
          </ac:spMkLst>
        </pc:spChg>
        <pc:spChg chg="ad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40" creationId="{9179DE42-5613-4B35-A1E6-6CCBAA13C743}"/>
          </ac:spMkLst>
        </pc:spChg>
        <pc:spChg chg="ad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43" creationId="{52FB45E9-914E-4471-AC87-E475CD51767D}"/>
          </ac:spMkLst>
        </pc:spChg>
        <pc:spChg chg="ad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44" creationId="{C310626D-5743-49D4-8F7D-88C4F8F05774}"/>
          </ac:spMkLst>
        </pc:spChg>
        <pc:spChg chg="ad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45" creationId="{3C195FC1-B568-4C72-9902-34CB35DDD7A1}"/>
          </ac:spMkLst>
        </pc:spChg>
        <pc:spChg chg="ad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46" creationId="{EF2BDF77-362C-43F0-8CBB-A969EC2AE0C4}"/>
          </ac:spMkLst>
        </pc:spChg>
        <pc:spChg chg="ad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47" creationId="{4BE96B01-3929-432D-B8C2-ADBCB74C2EF4}"/>
          </ac:spMkLst>
        </pc:spChg>
        <pc:spChg chg="ad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48" creationId="{2A6FCDE6-CDE2-4C51-B18E-A95CFB679714}"/>
          </ac:spMkLst>
        </pc:spChg>
        <pc:spChg chg="add">
          <ac:chgData name="Rafia Bi" userId="a044875359ae1cd8" providerId="LiveId" clId="{9A554525-57CF-407F-B9A7-1FE1E8F153E0}" dt="2026-02-15T20:39:04.580" v="784" actId="26606"/>
          <ac:spMkLst>
            <pc:docMk/>
            <pc:sldMk cId="1638852399" sldId="256"/>
            <ac:spMk id="49" creationId="{9D2E8756-2465-473A-BA2A-2DB1D6224745}"/>
          </ac:spMkLst>
        </pc:spChg>
        <pc:grpChg chg="add del">
          <ac:chgData name="Rafia Bi" userId="a044875359ae1cd8" providerId="LiveId" clId="{9A554525-57CF-407F-B9A7-1FE1E8F153E0}" dt="2026-02-15T20:38:59.335" v="781" actId="26606"/>
          <ac:grpSpMkLst>
            <pc:docMk/>
            <pc:sldMk cId="1638852399" sldId="256"/>
            <ac:grpSpMk id="29" creationId="{CEEA9366-CEA8-4F23-B065-4337F0D836FE}"/>
          </ac:grpSpMkLst>
        </pc:grpChg>
        <pc:cxnChg chg="add del">
          <ac:chgData name="Rafia Bi" userId="a044875359ae1cd8" providerId="LiveId" clId="{9A554525-57CF-407F-B9A7-1FE1E8F153E0}" dt="2026-02-15T20:39:04.540" v="783" actId="26606"/>
          <ac:cxnSpMkLst>
            <pc:docMk/>
            <pc:sldMk cId="1638852399" sldId="256"/>
            <ac:cxnSpMk id="37" creationId="{C9C5D90B-7EE3-4D26-AB7D-A5A3A6E11203}"/>
          </ac:cxnSpMkLst>
        </pc:cxnChg>
      </pc:sldChg>
      <pc:sldChg chg="addSp modSp new mod setBg setClrOvrMap">
        <pc:chgData name="Rafia Bi" userId="a044875359ae1cd8" providerId="LiveId" clId="{9A554525-57CF-407F-B9A7-1FE1E8F153E0}" dt="2026-02-15T20:53:27.931" v="838" actId="12"/>
        <pc:sldMkLst>
          <pc:docMk/>
          <pc:sldMk cId="3535320847" sldId="258"/>
        </pc:sldMkLst>
        <pc:spChg chg="mod">
          <ac:chgData name="Rafia Bi" userId="a044875359ae1cd8" providerId="LiveId" clId="{9A554525-57CF-407F-B9A7-1FE1E8F153E0}" dt="2026-02-15T20:40:09.281" v="790" actId="26606"/>
          <ac:spMkLst>
            <pc:docMk/>
            <pc:sldMk cId="3535320847" sldId="258"/>
            <ac:spMk id="2" creationId="{FD856EF5-1BC2-C0E4-1531-AF781E274475}"/>
          </ac:spMkLst>
        </pc:spChg>
        <pc:spChg chg="mod">
          <ac:chgData name="Rafia Bi" userId="a044875359ae1cd8" providerId="LiveId" clId="{9A554525-57CF-407F-B9A7-1FE1E8F153E0}" dt="2026-02-15T20:53:27.931" v="838" actId="12"/>
          <ac:spMkLst>
            <pc:docMk/>
            <pc:sldMk cId="3535320847" sldId="258"/>
            <ac:spMk id="3" creationId="{ADA56FC7-D157-D972-7B53-B36A801C0C9B}"/>
          </ac:spMkLst>
        </pc:spChg>
        <pc:spChg chg="add">
          <ac:chgData name="Rafia Bi" userId="a044875359ae1cd8" providerId="LiveId" clId="{9A554525-57CF-407F-B9A7-1FE1E8F153E0}" dt="2026-02-15T20:40:09.281" v="790" actId="26606"/>
          <ac:spMkLst>
            <pc:docMk/>
            <pc:sldMk cId="3535320847" sldId="258"/>
            <ac:spMk id="8" creationId="{86C16C40-7C29-4ACC-B851-7E08E459B596}"/>
          </ac:spMkLst>
        </pc:spChg>
        <pc:grpChg chg="add">
          <ac:chgData name="Rafia Bi" userId="a044875359ae1cd8" providerId="LiveId" clId="{9A554525-57CF-407F-B9A7-1FE1E8F153E0}" dt="2026-02-15T20:40:09.281" v="790" actId="26606"/>
          <ac:grpSpMkLst>
            <pc:docMk/>
            <pc:sldMk cId="3535320847" sldId="258"/>
            <ac:grpSpMk id="10" creationId="{648049AD-9827-49E8-8BF5-32E175C8EA8A}"/>
          </ac:grpSpMkLst>
        </pc:grpChg>
      </pc:sldChg>
      <pc:sldChg chg="addSp modSp new mod setBg setClrOvrMap">
        <pc:chgData name="Rafia Bi" userId="a044875359ae1cd8" providerId="LiveId" clId="{9A554525-57CF-407F-B9A7-1FE1E8F153E0}" dt="2026-02-15T20:48:03.726" v="826" actId="255"/>
        <pc:sldMkLst>
          <pc:docMk/>
          <pc:sldMk cId="1637131657" sldId="259"/>
        </pc:sldMkLst>
        <pc:spChg chg="mod">
          <ac:chgData name="Rafia Bi" userId="a044875359ae1cd8" providerId="LiveId" clId="{9A554525-57CF-407F-B9A7-1FE1E8F153E0}" dt="2026-02-15T20:46:13.080" v="820" actId="26606"/>
          <ac:spMkLst>
            <pc:docMk/>
            <pc:sldMk cId="1637131657" sldId="259"/>
            <ac:spMk id="2" creationId="{CB89C7E8-081D-A40B-21DA-98A9AE032EC5}"/>
          </ac:spMkLst>
        </pc:spChg>
        <pc:spChg chg="mod">
          <ac:chgData name="Rafia Bi" userId="a044875359ae1cd8" providerId="LiveId" clId="{9A554525-57CF-407F-B9A7-1FE1E8F153E0}" dt="2026-02-15T20:48:03.726" v="826" actId="255"/>
          <ac:spMkLst>
            <pc:docMk/>
            <pc:sldMk cId="1637131657" sldId="259"/>
            <ac:spMk id="3" creationId="{DC481057-8030-4AAE-C962-8AAAAB36624C}"/>
          </ac:spMkLst>
        </pc:spChg>
        <pc:spChg chg="add">
          <ac:chgData name="Rafia Bi" userId="a044875359ae1cd8" providerId="LiveId" clId="{9A554525-57CF-407F-B9A7-1FE1E8F153E0}" dt="2026-02-15T20:46:13.080" v="820" actId="26606"/>
          <ac:spMkLst>
            <pc:docMk/>
            <pc:sldMk cId="1637131657" sldId="259"/>
            <ac:spMk id="8" creationId="{86C16C40-7C29-4ACC-B851-7E08E459B596}"/>
          </ac:spMkLst>
        </pc:spChg>
        <pc:grpChg chg="add">
          <ac:chgData name="Rafia Bi" userId="a044875359ae1cd8" providerId="LiveId" clId="{9A554525-57CF-407F-B9A7-1FE1E8F153E0}" dt="2026-02-15T20:46:13.080" v="820" actId="26606"/>
          <ac:grpSpMkLst>
            <pc:docMk/>
            <pc:sldMk cId="1637131657" sldId="259"/>
            <ac:grpSpMk id="10" creationId="{648049AD-9827-49E8-8BF5-32E175C8EA8A}"/>
          </ac:grpSpMkLst>
        </pc:grpChg>
      </pc:sldChg>
      <pc:sldChg chg="addSp delSp modSp new mod setBg setClrOvrMap">
        <pc:chgData name="Rafia Bi" userId="a044875359ae1cd8" providerId="LiveId" clId="{9A554525-57CF-407F-B9A7-1FE1E8F153E0}" dt="2026-02-15T20:48:12.612" v="827" actId="255"/>
        <pc:sldMkLst>
          <pc:docMk/>
          <pc:sldMk cId="1799673166" sldId="260"/>
        </pc:sldMkLst>
        <pc:spChg chg="mod">
          <ac:chgData name="Rafia Bi" userId="a044875359ae1cd8" providerId="LiveId" clId="{9A554525-57CF-407F-B9A7-1FE1E8F153E0}" dt="2026-02-15T20:46:02.399" v="819" actId="26606"/>
          <ac:spMkLst>
            <pc:docMk/>
            <pc:sldMk cId="1799673166" sldId="260"/>
            <ac:spMk id="2" creationId="{644E45B1-56B2-8279-869A-CF14FEB1DC12}"/>
          </ac:spMkLst>
        </pc:spChg>
        <pc:spChg chg="add del mod">
          <ac:chgData name="Rafia Bi" userId="a044875359ae1cd8" providerId="LiveId" clId="{9A554525-57CF-407F-B9A7-1FE1E8F153E0}" dt="2026-02-15T20:46:02.399" v="819" actId="26606"/>
          <ac:spMkLst>
            <pc:docMk/>
            <pc:sldMk cId="1799673166" sldId="260"/>
            <ac:spMk id="3" creationId="{0E828E16-B508-4830-C4FF-F893A4BCD87D}"/>
          </ac:spMkLst>
        </pc:spChg>
        <pc:spChg chg="add del">
          <ac:chgData name="Rafia Bi" userId="a044875359ae1cd8" providerId="LiveId" clId="{9A554525-57CF-407F-B9A7-1FE1E8F153E0}" dt="2026-02-15T20:45:53.471" v="816" actId="26606"/>
          <ac:spMkLst>
            <pc:docMk/>
            <pc:sldMk cId="1799673166" sldId="260"/>
            <ac:spMk id="8" creationId="{86C16C40-7C29-4ACC-B851-7E08E459B596}"/>
          </ac:spMkLst>
        </pc:spChg>
        <pc:spChg chg="add del">
          <ac:chgData name="Rafia Bi" userId="a044875359ae1cd8" providerId="LiveId" clId="{9A554525-57CF-407F-B9A7-1FE1E8F153E0}" dt="2026-02-15T20:46:02.365" v="818" actId="26606"/>
          <ac:spMkLst>
            <pc:docMk/>
            <pc:sldMk cId="1799673166" sldId="260"/>
            <ac:spMk id="9" creationId="{CB5AA8A5-25CC-4295-892F-367FCDAF2BF6}"/>
          </ac:spMkLst>
        </pc:spChg>
        <pc:spChg chg="add del">
          <ac:chgData name="Rafia Bi" userId="a044875359ae1cd8" providerId="LiveId" clId="{9A554525-57CF-407F-B9A7-1FE1E8F153E0}" dt="2026-02-15T20:46:02.365" v="818" actId="26606"/>
          <ac:spMkLst>
            <pc:docMk/>
            <pc:sldMk cId="1799673166" sldId="260"/>
            <ac:spMk id="22" creationId="{24C6BC13-FB1E-48CC-B421-3D06039728B4}"/>
          </ac:spMkLst>
        </pc:spChg>
        <pc:spChg chg="add">
          <ac:chgData name="Rafia Bi" userId="a044875359ae1cd8" providerId="LiveId" clId="{9A554525-57CF-407F-B9A7-1FE1E8F153E0}" dt="2026-02-15T20:46:02.399" v="819" actId="26606"/>
          <ac:spMkLst>
            <pc:docMk/>
            <pc:sldMk cId="1799673166" sldId="260"/>
            <ac:spMk id="32" creationId="{86C16C40-7C29-4ACC-B851-7E08E459B596}"/>
          </ac:spMkLst>
        </pc:spChg>
        <pc:spChg chg="add mod">
          <ac:chgData name="Rafia Bi" userId="a044875359ae1cd8" providerId="LiveId" clId="{9A554525-57CF-407F-B9A7-1FE1E8F153E0}" dt="2026-02-15T20:48:12.612" v="827" actId="255"/>
          <ac:spMkLst>
            <pc:docMk/>
            <pc:sldMk cId="1799673166" sldId="260"/>
            <ac:spMk id="35" creationId="{0E828E16-B508-4830-C4FF-F893A4BCD87D}"/>
          </ac:spMkLst>
        </pc:spChg>
        <pc:grpChg chg="add del">
          <ac:chgData name="Rafia Bi" userId="a044875359ae1cd8" providerId="LiveId" clId="{9A554525-57CF-407F-B9A7-1FE1E8F153E0}" dt="2026-02-15T20:45:53.471" v="816" actId="26606"/>
          <ac:grpSpMkLst>
            <pc:docMk/>
            <pc:sldMk cId="1799673166" sldId="260"/>
            <ac:grpSpMk id="10" creationId="{648049AD-9827-49E8-8BF5-32E175C8EA8A}"/>
          </ac:grpSpMkLst>
        </pc:grpChg>
        <pc:grpChg chg="add del">
          <ac:chgData name="Rafia Bi" userId="a044875359ae1cd8" providerId="LiveId" clId="{9A554525-57CF-407F-B9A7-1FE1E8F153E0}" dt="2026-02-15T20:46:02.365" v="818" actId="26606"/>
          <ac:grpSpMkLst>
            <pc:docMk/>
            <pc:sldMk cId="1799673166" sldId="260"/>
            <ac:grpSpMk id="11" creationId="{09DD65AA-8280-4962-92F3-DF1CB53349DB}"/>
          </ac:grpSpMkLst>
        </pc:grpChg>
        <pc:grpChg chg="add">
          <ac:chgData name="Rafia Bi" userId="a044875359ae1cd8" providerId="LiveId" clId="{9A554525-57CF-407F-B9A7-1FE1E8F153E0}" dt="2026-02-15T20:46:02.399" v="819" actId="26606"/>
          <ac:grpSpMkLst>
            <pc:docMk/>
            <pc:sldMk cId="1799673166" sldId="260"/>
            <ac:grpSpMk id="33" creationId="{648049AD-9827-49E8-8BF5-32E175C8EA8A}"/>
          </ac:grpSpMkLst>
        </pc:grpChg>
        <pc:graphicFrameChg chg="add del">
          <ac:chgData name="Rafia Bi" userId="a044875359ae1cd8" providerId="LiveId" clId="{9A554525-57CF-407F-B9A7-1FE1E8F153E0}" dt="2026-02-15T20:46:02.365" v="818" actId="26606"/>
          <ac:graphicFrameMkLst>
            <pc:docMk/>
            <pc:sldMk cId="1799673166" sldId="260"/>
            <ac:graphicFrameMk id="5" creationId="{FB7B02F7-972E-F71A-CF93-59CF762E7792}"/>
          </ac:graphicFrameMkLst>
        </pc:graphicFrameChg>
      </pc:sldChg>
      <pc:sldChg chg="addSp modSp new mod setBg setClrOvrMap">
        <pc:chgData name="Rafia Bi" userId="a044875359ae1cd8" providerId="LiveId" clId="{9A554525-57CF-407F-B9A7-1FE1E8F153E0}" dt="2026-02-15T20:48:30.221" v="829" actId="27636"/>
        <pc:sldMkLst>
          <pc:docMk/>
          <pc:sldMk cId="2108967863" sldId="261"/>
        </pc:sldMkLst>
        <pc:spChg chg="mod">
          <ac:chgData name="Rafia Bi" userId="a044875359ae1cd8" providerId="LiveId" clId="{9A554525-57CF-407F-B9A7-1FE1E8F153E0}" dt="2026-02-15T20:45:36.004" v="814" actId="26606"/>
          <ac:spMkLst>
            <pc:docMk/>
            <pc:sldMk cId="2108967863" sldId="261"/>
            <ac:spMk id="2" creationId="{35513D33-F9A1-58BB-FFAB-66BCA9C73D87}"/>
          </ac:spMkLst>
        </pc:spChg>
        <pc:spChg chg="mod">
          <ac:chgData name="Rafia Bi" userId="a044875359ae1cd8" providerId="LiveId" clId="{9A554525-57CF-407F-B9A7-1FE1E8F153E0}" dt="2026-02-15T20:48:30.221" v="829" actId="27636"/>
          <ac:spMkLst>
            <pc:docMk/>
            <pc:sldMk cId="2108967863" sldId="261"/>
            <ac:spMk id="3" creationId="{3C77582C-82B2-93E8-0DA8-E01FA42F7CA8}"/>
          </ac:spMkLst>
        </pc:spChg>
        <pc:spChg chg="add">
          <ac:chgData name="Rafia Bi" userId="a044875359ae1cd8" providerId="LiveId" clId="{9A554525-57CF-407F-B9A7-1FE1E8F153E0}" dt="2026-02-15T20:45:36.004" v="814" actId="26606"/>
          <ac:spMkLst>
            <pc:docMk/>
            <pc:sldMk cId="2108967863" sldId="261"/>
            <ac:spMk id="8" creationId="{86C16C40-7C29-4ACC-B851-7E08E459B596}"/>
          </ac:spMkLst>
        </pc:spChg>
        <pc:grpChg chg="add">
          <ac:chgData name="Rafia Bi" userId="a044875359ae1cd8" providerId="LiveId" clId="{9A554525-57CF-407F-B9A7-1FE1E8F153E0}" dt="2026-02-15T20:45:36.004" v="814" actId="26606"/>
          <ac:grpSpMkLst>
            <pc:docMk/>
            <pc:sldMk cId="2108967863" sldId="261"/>
            <ac:grpSpMk id="10" creationId="{648049AD-9827-49E8-8BF5-32E175C8EA8A}"/>
          </ac:grpSpMkLst>
        </pc:grpChg>
      </pc:sldChg>
      <pc:sldChg chg="addSp delSp modSp new mod setBg setClrOvrMap">
        <pc:chgData name="Rafia Bi" userId="a044875359ae1cd8" providerId="LiveId" clId="{9A554525-57CF-407F-B9A7-1FE1E8F153E0}" dt="2026-02-15T20:49:03.211" v="830" actId="255"/>
        <pc:sldMkLst>
          <pc:docMk/>
          <pc:sldMk cId="113434788" sldId="262"/>
        </pc:sldMkLst>
        <pc:spChg chg="mod">
          <ac:chgData name="Rafia Bi" userId="a044875359ae1cd8" providerId="LiveId" clId="{9A554525-57CF-407F-B9A7-1FE1E8F153E0}" dt="2026-02-15T20:41:16.304" v="801" actId="26606"/>
          <ac:spMkLst>
            <pc:docMk/>
            <pc:sldMk cId="113434788" sldId="262"/>
            <ac:spMk id="2" creationId="{92AF2FED-FC5A-36A9-39F8-A1D4E67BA217}"/>
          </ac:spMkLst>
        </pc:spChg>
        <pc:spChg chg="add del mod">
          <ac:chgData name="Rafia Bi" userId="a044875359ae1cd8" providerId="LiveId" clId="{9A554525-57CF-407F-B9A7-1FE1E8F153E0}" dt="2026-02-15T20:41:16.304" v="801" actId="26606"/>
          <ac:spMkLst>
            <pc:docMk/>
            <pc:sldMk cId="113434788" sldId="262"/>
            <ac:spMk id="3" creationId="{B9DC62C9-E37A-AE7C-8BF2-A843528D380A}"/>
          </ac:spMkLst>
        </pc:spChg>
        <pc:spChg chg="add del">
          <ac:chgData name="Rafia Bi" userId="a044875359ae1cd8" providerId="LiveId" clId="{9A554525-57CF-407F-B9A7-1FE1E8F153E0}" dt="2026-02-15T20:40:50.038" v="792" actId="26606"/>
          <ac:spMkLst>
            <pc:docMk/>
            <pc:sldMk cId="113434788" sldId="262"/>
            <ac:spMk id="8" creationId="{86C16C40-7C29-4ACC-B851-7E08E459B596}"/>
          </ac:spMkLst>
        </pc:spChg>
        <pc:spChg chg="add del">
          <ac:chgData name="Rafia Bi" userId="a044875359ae1cd8" providerId="LiveId" clId="{9A554525-57CF-407F-B9A7-1FE1E8F153E0}" dt="2026-02-15T20:41:12.350" v="798" actId="26606"/>
          <ac:spMkLst>
            <pc:docMk/>
            <pc:sldMk cId="113434788" sldId="262"/>
            <ac:spMk id="9" creationId="{2D94F95D-89EF-455B-9F54-0F4231363A8B}"/>
          </ac:spMkLst>
        </pc:spChg>
        <pc:spChg chg="add del">
          <ac:chgData name="Rafia Bi" userId="a044875359ae1cd8" providerId="LiveId" clId="{9A554525-57CF-407F-B9A7-1FE1E8F153E0}" dt="2026-02-15T20:41:16.286" v="800" actId="26606"/>
          <ac:spMkLst>
            <pc:docMk/>
            <pc:sldMk cId="113434788" sldId="262"/>
            <ac:spMk id="16" creationId="{7E018740-5C2B-4A41-AC1A-7E68D1EC1954}"/>
          </ac:spMkLst>
        </pc:spChg>
        <pc:spChg chg="add del">
          <ac:chgData name="Rafia Bi" userId="a044875359ae1cd8" providerId="LiveId" clId="{9A554525-57CF-407F-B9A7-1FE1E8F153E0}" dt="2026-02-15T20:41:16.286" v="800" actId="26606"/>
          <ac:spMkLst>
            <pc:docMk/>
            <pc:sldMk cId="113434788" sldId="262"/>
            <ac:spMk id="20" creationId="{A032553A-72E8-4B0D-8405-FF9771C9AF05}"/>
          </ac:spMkLst>
        </pc:spChg>
        <pc:spChg chg="add del">
          <ac:chgData name="Rafia Bi" userId="a044875359ae1cd8" providerId="LiveId" clId="{9A554525-57CF-407F-B9A7-1FE1E8F153E0}" dt="2026-02-15T20:40:57.859" v="794" actId="26606"/>
          <ac:spMkLst>
            <pc:docMk/>
            <pc:sldMk cId="113434788" sldId="262"/>
            <ac:spMk id="22" creationId="{765800AC-C3B9-498E-87BC-29FAE4C76B21}"/>
          </ac:spMkLst>
        </pc:spChg>
        <pc:spChg chg="add del">
          <ac:chgData name="Rafia Bi" userId="a044875359ae1cd8" providerId="LiveId" clId="{9A554525-57CF-407F-B9A7-1FE1E8F153E0}" dt="2026-02-15T20:40:57.859" v="794" actId="26606"/>
          <ac:spMkLst>
            <pc:docMk/>
            <pc:sldMk cId="113434788" sldId="262"/>
            <ac:spMk id="23" creationId="{A65AC7D1-EAA9-48F5-B509-60A7F50BF703}"/>
          </ac:spMkLst>
        </pc:spChg>
        <pc:spChg chg="add del">
          <ac:chgData name="Rafia Bi" userId="a044875359ae1cd8" providerId="LiveId" clId="{9A554525-57CF-407F-B9A7-1FE1E8F153E0}" dt="2026-02-15T20:40:57.859" v="794" actId="26606"/>
          <ac:spMkLst>
            <pc:docMk/>
            <pc:sldMk cId="113434788" sldId="262"/>
            <ac:spMk id="24" creationId="{1F9D6ACB-2FF4-49F9-978A-E0D5327FC635}"/>
          </ac:spMkLst>
        </pc:spChg>
        <pc:spChg chg="add del">
          <ac:chgData name="Rafia Bi" userId="a044875359ae1cd8" providerId="LiveId" clId="{9A554525-57CF-407F-B9A7-1FE1E8F153E0}" dt="2026-02-15T20:40:57.859" v="794" actId="26606"/>
          <ac:spMkLst>
            <pc:docMk/>
            <pc:sldMk cId="113434788" sldId="262"/>
            <ac:spMk id="25" creationId="{D6320AF9-619A-4175-865B-5663E1AEF4C5}"/>
          </ac:spMkLst>
        </pc:spChg>
        <pc:spChg chg="add del">
          <ac:chgData name="Rafia Bi" userId="a044875359ae1cd8" providerId="LiveId" clId="{9A554525-57CF-407F-B9A7-1FE1E8F153E0}" dt="2026-02-15T20:40:57.859" v="794" actId="26606"/>
          <ac:spMkLst>
            <pc:docMk/>
            <pc:sldMk cId="113434788" sldId="262"/>
            <ac:spMk id="26" creationId="{142BFA2A-77A0-4F60-A32A-685681C84889}"/>
          </ac:spMkLst>
        </pc:spChg>
        <pc:spChg chg="add del">
          <ac:chgData name="Rafia Bi" userId="a044875359ae1cd8" providerId="LiveId" clId="{9A554525-57CF-407F-B9A7-1FE1E8F153E0}" dt="2026-02-15T20:40:57.859" v="794" actId="26606"/>
          <ac:spMkLst>
            <pc:docMk/>
            <pc:sldMk cId="113434788" sldId="262"/>
            <ac:spMk id="28" creationId="{7E018740-5C2B-4A41-AC1A-7E68D1EC1954}"/>
          </ac:spMkLst>
        </pc:spChg>
        <pc:spChg chg="add del">
          <ac:chgData name="Rafia Bi" userId="a044875359ae1cd8" providerId="LiveId" clId="{9A554525-57CF-407F-B9A7-1FE1E8F153E0}" dt="2026-02-15T20:40:57.859" v="794" actId="26606"/>
          <ac:spMkLst>
            <pc:docMk/>
            <pc:sldMk cId="113434788" sldId="262"/>
            <ac:spMk id="29" creationId="{166F75A4-C475-4941-8EE2-B80A06A2C1BB}"/>
          </ac:spMkLst>
        </pc:spChg>
        <pc:spChg chg="add del">
          <ac:chgData name="Rafia Bi" userId="a044875359ae1cd8" providerId="LiveId" clId="{9A554525-57CF-407F-B9A7-1FE1E8F153E0}" dt="2026-02-15T20:40:57.859" v="794" actId="26606"/>
          <ac:spMkLst>
            <pc:docMk/>
            <pc:sldMk cId="113434788" sldId="262"/>
            <ac:spMk id="30" creationId="{A032553A-72E8-4B0D-8405-FF9771C9AF05}"/>
          </ac:spMkLst>
        </pc:spChg>
        <pc:spChg chg="add del">
          <ac:chgData name="Rafia Bi" userId="a044875359ae1cd8" providerId="LiveId" clId="{9A554525-57CF-407F-B9A7-1FE1E8F153E0}" dt="2026-02-15T20:41:10.161" v="796" actId="26606"/>
          <ac:spMkLst>
            <pc:docMk/>
            <pc:sldMk cId="113434788" sldId="262"/>
            <ac:spMk id="32" creationId="{CE3A6A76-AE5D-49AE-9D49-90C0F1548261}"/>
          </ac:spMkLst>
        </pc:spChg>
        <pc:spChg chg="add del">
          <ac:chgData name="Rafia Bi" userId="a044875359ae1cd8" providerId="LiveId" clId="{9A554525-57CF-407F-B9A7-1FE1E8F153E0}" dt="2026-02-15T20:41:12.350" v="798" actId="26606"/>
          <ac:spMkLst>
            <pc:docMk/>
            <pc:sldMk cId="113434788" sldId="262"/>
            <ac:spMk id="44" creationId="{A1AE21A0-AA96-4557-AB48-66255CF0AD7F}"/>
          </ac:spMkLst>
        </pc:spChg>
        <pc:spChg chg="add del">
          <ac:chgData name="Rafia Bi" userId="a044875359ae1cd8" providerId="LiveId" clId="{9A554525-57CF-407F-B9A7-1FE1E8F153E0}" dt="2026-02-15T20:41:16.286" v="800" actId="26606"/>
          <ac:spMkLst>
            <pc:docMk/>
            <pc:sldMk cId="113434788" sldId="262"/>
            <ac:spMk id="46" creationId="{A65AC7D1-EAA9-48F5-B509-60A7F50BF703}"/>
          </ac:spMkLst>
        </pc:spChg>
        <pc:spChg chg="add del">
          <ac:chgData name="Rafia Bi" userId="a044875359ae1cd8" providerId="LiveId" clId="{9A554525-57CF-407F-B9A7-1FE1E8F153E0}" dt="2026-02-15T20:41:16.286" v="800" actId="26606"/>
          <ac:spMkLst>
            <pc:docMk/>
            <pc:sldMk cId="113434788" sldId="262"/>
            <ac:spMk id="47" creationId="{D6320AF9-619A-4175-865B-5663E1AEF4C5}"/>
          </ac:spMkLst>
        </pc:spChg>
        <pc:spChg chg="add del">
          <ac:chgData name="Rafia Bi" userId="a044875359ae1cd8" providerId="LiveId" clId="{9A554525-57CF-407F-B9A7-1FE1E8F153E0}" dt="2026-02-15T20:41:16.286" v="800" actId="26606"/>
          <ac:spMkLst>
            <pc:docMk/>
            <pc:sldMk cId="113434788" sldId="262"/>
            <ac:spMk id="50" creationId="{765800AC-C3B9-498E-87BC-29FAE4C76B21}"/>
          </ac:spMkLst>
        </pc:spChg>
        <pc:spChg chg="add del">
          <ac:chgData name="Rafia Bi" userId="a044875359ae1cd8" providerId="LiveId" clId="{9A554525-57CF-407F-B9A7-1FE1E8F153E0}" dt="2026-02-15T20:41:16.286" v="800" actId="26606"/>
          <ac:spMkLst>
            <pc:docMk/>
            <pc:sldMk cId="113434788" sldId="262"/>
            <ac:spMk id="51" creationId="{1F9D6ACB-2FF4-49F9-978A-E0D5327FC635}"/>
          </ac:spMkLst>
        </pc:spChg>
        <pc:spChg chg="add del">
          <ac:chgData name="Rafia Bi" userId="a044875359ae1cd8" providerId="LiveId" clId="{9A554525-57CF-407F-B9A7-1FE1E8F153E0}" dt="2026-02-15T20:41:16.286" v="800" actId="26606"/>
          <ac:spMkLst>
            <pc:docMk/>
            <pc:sldMk cId="113434788" sldId="262"/>
            <ac:spMk id="52" creationId="{142BFA2A-77A0-4F60-A32A-685681C84889}"/>
          </ac:spMkLst>
        </pc:spChg>
        <pc:spChg chg="add del">
          <ac:chgData name="Rafia Bi" userId="a044875359ae1cd8" providerId="LiveId" clId="{9A554525-57CF-407F-B9A7-1FE1E8F153E0}" dt="2026-02-15T20:41:16.286" v="800" actId="26606"/>
          <ac:spMkLst>
            <pc:docMk/>
            <pc:sldMk cId="113434788" sldId="262"/>
            <ac:spMk id="53" creationId="{B9DC62C9-E37A-AE7C-8BF2-A843528D380A}"/>
          </ac:spMkLst>
        </pc:spChg>
        <pc:spChg chg="add">
          <ac:chgData name="Rafia Bi" userId="a044875359ae1cd8" providerId="LiveId" clId="{9A554525-57CF-407F-B9A7-1FE1E8F153E0}" dt="2026-02-15T20:41:16.304" v="801" actId="26606"/>
          <ac:spMkLst>
            <pc:docMk/>
            <pc:sldMk cId="113434788" sldId="262"/>
            <ac:spMk id="55" creationId="{86C16C40-7C29-4ACC-B851-7E08E459B596}"/>
          </ac:spMkLst>
        </pc:spChg>
        <pc:spChg chg="add mod">
          <ac:chgData name="Rafia Bi" userId="a044875359ae1cd8" providerId="LiveId" clId="{9A554525-57CF-407F-B9A7-1FE1E8F153E0}" dt="2026-02-15T20:49:03.211" v="830" actId="255"/>
          <ac:spMkLst>
            <pc:docMk/>
            <pc:sldMk cId="113434788" sldId="262"/>
            <ac:spMk id="61" creationId="{B9DC62C9-E37A-AE7C-8BF2-A843528D380A}"/>
          </ac:spMkLst>
        </pc:spChg>
        <pc:grpChg chg="add del">
          <ac:chgData name="Rafia Bi" userId="a044875359ae1cd8" providerId="LiveId" clId="{9A554525-57CF-407F-B9A7-1FE1E8F153E0}" dt="2026-02-15T20:40:50.038" v="792" actId="26606"/>
          <ac:grpSpMkLst>
            <pc:docMk/>
            <pc:sldMk cId="113434788" sldId="262"/>
            <ac:grpSpMk id="10" creationId="{648049AD-9827-49E8-8BF5-32E175C8EA8A}"/>
          </ac:grpSpMkLst>
        </pc:grpChg>
        <pc:grpChg chg="add del">
          <ac:chgData name="Rafia Bi" userId="a044875359ae1cd8" providerId="LiveId" clId="{9A554525-57CF-407F-B9A7-1FE1E8F153E0}" dt="2026-02-15T20:41:10.161" v="796" actId="26606"/>
          <ac:grpSpMkLst>
            <pc:docMk/>
            <pc:sldMk cId="113434788" sldId="262"/>
            <ac:grpSpMk id="33" creationId="{64DBF464-02EB-49E8-BED5-CCD9C0E092FA}"/>
          </ac:grpSpMkLst>
        </pc:grpChg>
        <pc:grpChg chg="add del">
          <ac:chgData name="Rafia Bi" userId="a044875359ae1cd8" providerId="LiveId" clId="{9A554525-57CF-407F-B9A7-1FE1E8F153E0}" dt="2026-02-15T20:41:12.350" v="798" actId="26606"/>
          <ac:grpSpMkLst>
            <pc:docMk/>
            <pc:sldMk cId="113434788" sldId="262"/>
            <ac:grpSpMk id="36" creationId="{612B9F8D-6DD1-481E-8CCE-81A7EEB15F57}"/>
          </ac:grpSpMkLst>
        </pc:grpChg>
        <pc:grpChg chg="add">
          <ac:chgData name="Rafia Bi" userId="a044875359ae1cd8" providerId="LiveId" clId="{9A554525-57CF-407F-B9A7-1FE1E8F153E0}" dt="2026-02-15T20:41:16.304" v="801" actId="26606"/>
          <ac:grpSpMkLst>
            <pc:docMk/>
            <pc:sldMk cId="113434788" sldId="262"/>
            <ac:grpSpMk id="56" creationId="{648049AD-9827-49E8-8BF5-32E175C8EA8A}"/>
          </ac:grpSpMkLst>
        </pc:grpChg>
        <pc:graphicFrameChg chg="add del">
          <ac:chgData name="Rafia Bi" userId="a044875359ae1cd8" providerId="LiveId" clId="{9A554525-57CF-407F-B9A7-1FE1E8F153E0}" dt="2026-02-15T20:41:12.350" v="798" actId="26606"/>
          <ac:graphicFrameMkLst>
            <pc:docMk/>
            <pc:sldMk cId="113434788" sldId="262"/>
            <ac:graphicFrameMk id="5" creationId="{AB8B3A73-D9E8-C6A0-9F2E-D83528F203EF}"/>
          </ac:graphicFrameMkLst>
        </pc:graphicFrameChg>
      </pc:sldChg>
      <pc:sldChg chg="addSp modSp new mod setBg setClrOvrMap">
        <pc:chgData name="Rafia Bi" userId="a044875359ae1cd8" providerId="LiveId" clId="{9A554525-57CF-407F-B9A7-1FE1E8F153E0}" dt="2026-02-15T20:45:29.979" v="813" actId="26606"/>
        <pc:sldMkLst>
          <pc:docMk/>
          <pc:sldMk cId="2977346830" sldId="263"/>
        </pc:sldMkLst>
        <pc:spChg chg="mod">
          <ac:chgData name="Rafia Bi" userId="a044875359ae1cd8" providerId="LiveId" clId="{9A554525-57CF-407F-B9A7-1FE1E8F153E0}" dt="2026-02-15T20:45:29.979" v="813" actId="26606"/>
          <ac:spMkLst>
            <pc:docMk/>
            <pc:sldMk cId="2977346830" sldId="263"/>
            <ac:spMk id="2" creationId="{2EF7E9C0-44D9-0FF4-6AB0-D2BC287248CD}"/>
          </ac:spMkLst>
        </pc:spChg>
        <pc:spChg chg="mod">
          <ac:chgData name="Rafia Bi" userId="a044875359ae1cd8" providerId="LiveId" clId="{9A554525-57CF-407F-B9A7-1FE1E8F153E0}" dt="2026-02-15T20:45:29.979" v="813" actId="26606"/>
          <ac:spMkLst>
            <pc:docMk/>
            <pc:sldMk cId="2977346830" sldId="263"/>
            <ac:spMk id="3" creationId="{8A52C2E6-7453-FAF7-3571-384606889415}"/>
          </ac:spMkLst>
        </pc:spChg>
        <pc:spChg chg="add">
          <ac:chgData name="Rafia Bi" userId="a044875359ae1cd8" providerId="LiveId" clId="{9A554525-57CF-407F-B9A7-1FE1E8F153E0}" dt="2026-02-15T20:45:29.979" v="813" actId="26606"/>
          <ac:spMkLst>
            <pc:docMk/>
            <pc:sldMk cId="2977346830" sldId="263"/>
            <ac:spMk id="8" creationId="{86C16C40-7C29-4ACC-B851-7E08E459B596}"/>
          </ac:spMkLst>
        </pc:spChg>
        <pc:grpChg chg="add">
          <ac:chgData name="Rafia Bi" userId="a044875359ae1cd8" providerId="LiveId" clId="{9A554525-57CF-407F-B9A7-1FE1E8F153E0}" dt="2026-02-15T20:45:29.979" v="813" actId="26606"/>
          <ac:grpSpMkLst>
            <pc:docMk/>
            <pc:sldMk cId="2977346830" sldId="263"/>
            <ac:grpSpMk id="10" creationId="{648049AD-9827-49E8-8BF5-32E175C8EA8A}"/>
          </ac:grpSpMkLst>
        </pc:grpChg>
      </pc:sldChg>
      <pc:sldChg chg="addSp delSp modSp new mod setBg setClrOvrMap">
        <pc:chgData name="Rafia Bi" userId="a044875359ae1cd8" providerId="LiveId" clId="{9A554525-57CF-407F-B9A7-1FE1E8F153E0}" dt="2026-02-15T20:49:54.204" v="832" actId="255"/>
        <pc:sldMkLst>
          <pc:docMk/>
          <pc:sldMk cId="2298813317" sldId="264"/>
        </pc:sldMkLst>
        <pc:spChg chg="mod">
          <ac:chgData name="Rafia Bi" userId="a044875359ae1cd8" providerId="LiveId" clId="{9A554525-57CF-407F-B9A7-1FE1E8F153E0}" dt="2026-02-15T20:44:43.471" v="809" actId="26606"/>
          <ac:spMkLst>
            <pc:docMk/>
            <pc:sldMk cId="2298813317" sldId="264"/>
            <ac:spMk id="2" creationId="{FBADDD61-3667-E92A-E6F5-35EE8BD67DE6}"/>
          </ac:spMkLst>
        </pc:spChg>
        <pc:spChg chg="mod">
          <ac:chgData name="Rafia Bi" userId="a044875359ae1cd8" providerId="LiveId" clId="{9A554525-57CF-407F-B9A7-1FE1E8F153E0}" dt="2026-02-15T20:49:54.204" v="832" actId="255"/>
          <ac:spMkLst>
            <pc:docMk/>
            <pc:sldMk cId="2298813317" sldId="264"/>
            <ac:spMk id="3" creationId="{18C83F0E-84C1-F8A1-9BA0-75C799329E29}"/>
          </ac:spMkLst>
        </pc:spChg>
        <pc:spChg chg="add del">
          <ac:chgData name="Rafia Bi" userId="a044875359ae1cd8" providerId="LiveId" clId="{9A554525-57CF-407F-B9A7-1FE1E8F153E0}" dt="2026-02-15T20:44:35.647" v="804" actId="26606"/>
          <ac:spMkLst>
            <pc:docMk/>
            <pc:sldMk cId="2298813317" sldId="264"/>
            <ac:spMk id="8" creationId="{86C16C40-7C29-4ACC-B851-7E08E459B596}"/>
          </ac:spMkLst>
        </pc:spChg>
        <pc:spChg chg="add del">
          <ac:chgData name="Rafia Bi" userId="a044875359ae1cd8" providerId="LiveId" clId="{9A554525-57CF-407F-B9A7-1FE1E8F153E0}" dt="2026-02-15T20:44:43.397" v="808" actId="26606"/>
          <ac:spMkLst>
            <pc:docMk/>
            <pc:sldMk cId="2298813317" sldId="264"/>
            <ac:spMk id="9" creationId="{D94A7024-D948-494D-8920-BBA2DA07D15B}"/>
          </ac:spMkLst>
        </pc:spChg>
        <pc:spChg chg="add">
          <ac:chgData name="Rafia Bi" userId="a044875359ae1cd8" providerId="LiveId" clId="{9A554525-57CF-407F-B9A7-1FE1E8F153E0}" dt="2026-02-15T20:44:43.471" v="809" actId="26606"/>
          <ac:spMkLst>
            <pc:docMk/>
            <pc:sldMk cId="2298813317" sldId="264"/>
            <ac:spMk id="21" creationId="{86C16C40-7C29-4ACC-B851-7E08E459B596}"/>
          </ac:spMkLst>
        </pc:spChg>
        <pc:spChg chg="add del">
          <ac:chgData name="Rafia Bi" userId="a044875359ae1cd8" providerId="LiveId" clId="{9A554525-57CF-407F-B9A7-1FE1E8F153E0}" dt="2026-02-15T20:44:39.608" v="806" actId="26606"/>
          <ac:spMkLst>
            <pc:docMk/>
            <pc:sldMk cId="2298813317" sldId="264"/>
            <ac:spMk id="22" creationId="{CE3A6A76-AE5D-49AE-9D49-90C0F1548261}"/>
          </ac:spMkLst>
        </pc:spChg>
        <pc:grpChg chg="add del">
          <ac:chgData name="Rafia Bi" userId="a044875359ae1cd8" providerId="LiveId" clId="{9A554525-57CF-407F-B9A7-1FE1E8F153E0}" dt="2026-02-15T20:44:35.647" v="804" actId="26606"/>
          <ac:grpSpMkLst>
            <pc:docMk/>
            <pc:sldMk cId="2298813317" sldId="264"/>
            <ac:grpSpMk id="10" creationId="{648049AD-9827-49E8-8BF5-32E175C8EA8A}"/>
          </ac:grpSpMkLst>
        </pc:grpChg>
        <pc:grpChg chg="add del">
          <ac:chgData name="Rafia Bi" userId="a044875359ae1cd8" providerId="LiveId" clId="{9A554525-57CF-407F-B9A7-1FE1E8F153E0}" dt="2026-02-15T20:44:39.608" v="806" actId="26606"/>
          <ac:grpSpMkLst>
            <pc:docMk/>
            <pc:sldMk cId="2298813317" sldId="264"/>
            <ac:grpSpMk id="23" creationId="{64DBF464-02EB-49E8-BED5-CCD9C0E092FA}"/>
          </ac:grpSpMkLst>
        </pc:grpChg>
        <pc:grpChg chg="add">
          <ac:chgData name="Rafia Bi" userId="a044875359ae1cd8" providerId="LiveId" clId="{9A554525-57CF-407F-B9A7-1FE1E8F153E0}" dt="2026-02-15T20:44:43.471" v="809" actId="26606"/>
          <ac:grpSpMkLst>
            <pc:docMk/>
            <pc:sldMk cId="2298813317" sldId="264"/>
            <ac:grpSpMk id="24" creationId="{648049AD-9827-49E8-8BF5-32E175C8EA8A}"/>
          </ac:grpSpMkLst>
        </pc:grpChg>
        <pc:picChg chg="add del">
          <ac:chgData name="Rafia Bi" userId="a044875359ae1cd8" providerId="LiveId" clId="{9A554525-57CF-407F-B9A7-1FE1E8F153E0}" dt="2026-02-15T20:44:43.397" v="808" actId="26606"/>
          <ac:picMkLst>
            <pc:docMk/>
            <pc:sldMk cId="2298813317" sldId="264"/>
            <ac:picMk id="5" creationId="{32551196-243C-2170-F645-F636E99AEAD1}"/>
          </ac:picMkLst>
        </pc:picChg>
      </pc:sldChg>
      <pc:sldChg chg="addSp modSp new mod setBg setClrOvrMap">
        <pc:chgData name="Rafia Bi" userId="a044875359ae1cd8" providerId="LiveId" clId="{9A554525-57CF-407F-B9A7-1FE1E8F153E0}" dt="2026-02-15T20:47:30.199" v="824" actId="2711"/>
        <pc:sldMkLst>
          <pc:docMk/>
          <pc:sldMk cId="2952869370" sldId="265"/>
        </pc:sldMkLst>
        <pc:spChg chg="mod">
          <ac:chgData name="Rafia Bi" userId="a044875359ae1cd8" providerId="LiveId" clId="{9A554525-57CF-407F-B9A7-1FE1E8F153E0}" dt="2026-02-15T20:39:55.854" v="788" actId="26606"/>
          <ac:spMkLst>
            <pc:docMk/>
            <pc:sldMk cId="2952869370" sldId="265"/>
            <ac:spMk id="2" creationId="{0510B209-9128-DCCE-BA65-36C5E241383D}"/>
          </ac:spMkLst>
        </pc:spChg>
        <pc:spChg chg="mod">
          <ac:chgData name="Rafia Bi" userId="a044875359ae1cd8" providerId="LiveId" clId="{9A554525-57CF-407F-B9A7-1FE1E8F153E0}" dt="2026-02-15T20:47:30.199" v="824" actId="2711"/>
          <ac:spMkLst>
            <pc:docMk/>
            <pc:sldMk cId="2952869370" sldId="265"/>
            <ac:spMk id="3" creationId="{D22C7B51-B33B-83A3-1575-9B213AA7E029}"/>
          </ac:spMkLst>
        </pc:spChg>
        <pc:spChg chg="add">
          <ac:chgData name="Rafia Bi" userId="a044875359ae1cd8" providerId="LiveId" clId="{9A554525-57CF-407F-B9A7-1FE1E8F153E0}" dt="2026-02-15T20:39:55.854" v="788" actId="26606"/>
          <ac:spMkLst>
            <pc:docMk/>
            <pc:sldMk cId="2952869370" sldId="265"/>
            <ac:spMk id="20" creationId="{86C16C40-7C29-4ACC-B851-7E08E459B596}"/>
          </ac:spMkLst>
        </pc:spChg>
        <pc:grpChg chg="add">
          <ac:chgData name="Rafia Bi" userId="a044875359ae1cd8" providerId="LiveId" clId="{9A554525-57CF-407F-B9A7-1FE1E8F153E0}" dt="2026-02-15T20:39:55.854" v="788" actId="26606"/>
          <ac:grpSpMkLst>
            <pc:docMk/>
            <pc:sldMk cId="2952869370" sldId="265"/>
            <ac:grpSpMk id="8" creationId="{2A83B46E-4B9D-41E7-AEA4-D49D0E7D87A9}"/>
          </ac:grpSpMkLst>
        </pc:grpChg>
        <pc:grpChg chg="add">
          <ac:chgData name="Rafia Bi" userId="a044875359ae1cd8" providerId="LiveId" clId="{9A554525-57CF-407F-B9A7-1FE1E8F153E0}" dt="2026-02-15T20:39:55.854" v="788" actId="26606"/>
          <ac:grpSpMkLst>
            <pc:docMk/>
            <pc:sldMk cId="2952869370" sldId="265"/>
            <ac:grpSpMk id="22" creationId="{648049AD-9827-49E8-8BF5-32E175C8EA8A}"/>
          </ac:grpSpMkLst>
        </pc:grpChg>
      </pc:sldChg>
      <pc:sldChg chg="addSp modSp new mod setBg setClrOvrMap">
        <pc:chgData name="Rafia Bi" userId="a044875359ae1cd8" providerId="LiveId" clId="{9A554525-57CF-407F-B9A7-1FE1E8F153E0}" dt="2026-02-15T20:51:27.682" v="834" actId="12"/>
        <pc:sldMkLst>
          <pc:docMk/>
          <pc:sldMk cId="2042218166" sldId="266"/>
        </pc:sldMkLst>
        <pc:spChg chg="mod">
          <ac:chgData name="Rafia Bi" userId="a044875359ae1cd8" providerId="LiveId" clId="{9A554525-57CF-407F-B9A7-1FE1E8F153E0}" dt="2026-02-15T20:39:19.455" v="787" actId="26606"/>
          <ac:spMkLst>
            <pc:docMk/>
            <pc:sldMk cId="2042218166" sldId="266"/>
            <ac:spMk id="2" creationId="{A62BDFAD-8ECD-5373-4EA4-496FC347449C}"/>
          </ac:spMkLst>
        </pc:spChg>
        <pc:spChg chg="mod">
          <ac:chgData name="Rafia Bi" userId="a044875359ae1cd8" providerId="LiveId" clId="{9A554525-57CF-407F-B9A7-1FE1E8F153E0}" dt="2026-02-15T20:51:27.682" v="834" actId="12"/>
          <ac:spMkLst>
            <pc:docMk/>
            <pc:sldMk cId="2042218166" sldId="266"/>
            <ac:spMk id="3" creationId="{09BFE043-A020-7714-F16F-5813A50A431C}"/>
          </ac:spMkLst>
        </pc:spChg>
        <pc:spChg chg="add">
          <ac:chgData name="Rafia Bi" userId="a044875359ae1cd8" providerId="LiveId" clId="{9A554525-57CF-407F-B9A7-1FE1E8F153E0}" dt="2026-02-15T20:39:19.455" v="787" actId="26606"/>
          <ac:spMkLst>
            <pc:docMk/>
            <pc:sldMk cId="2042218166" sldId="266"/>
            <ac:spMk id="8" creationId="{86C16C40-7C29-4ACC-B851-7E08E459B596}"/>
          </ac:spMkLst>
        </pc:spChg>
        <pc:grpChg chg="add">
          <ac:chgData name="Rafia Bi" userId="a044875359ae1cd8" providerId="LiveId" clId="{9A554525-57CF-407F-B9A7-1FE1E8F153E0}" dt="2026-02-15T20:39:19.455" v="787" actId="26606"/>
          <ac:grpSpMkLst>
            <pc:docMk/>
            <pc:sldMk cId="2042218166" sldId="266"/>
            <ac:grpSpMk id="10" creationId="{648049AD-9827-49E8-8BF5-32E175C8EA8A}"/>
          </ac:grpSpMkLst>
        </pc:grpChg>
      </pc:sldChg>
      <pc:sldChg chg="addSp delSp modSp new mod setBg setClrOvrMap">
        <pc:chgData name="Rafia Bi" userId="a044875359ae1cd8" providerId="LiveId" clId="{9A554525-57CF-407F-B9A7-1FE1E8F153E0}" dt="2026-02-15T20:49:34.218" v="831" actId="255"/>
        <pc:sldMkLst>
          <pc:docMk/>
          <pc:sldMk cId="2360888940" sldId="267"/>
        </pc:sldMkLst>
        <pc:spChg chg="mod">
          <ac:chgData name="Rafia Bi" userId="a044875359ae1cd8" providerId="LiveId" clId="{9A554525-57CF-407F-B9A7-1FE1E8F153E0}" dt="2026-02-15T20:45:25.113" v="812" actId="26606"/>
          <ac:spMkLst>
            <pc:docMk/>
            <pc:sldMk cId="2360888940" sldId="267"/>
            <ac:spMk id="2" creationId="{91C37871-045B-043A-19EB-8E900983CB05}"/>
          </ac:spMkLst>
        </pc:spChg>
        <pc:spChg chg="mod">
          <ac:chgData name="Rafia Bi" userId="a044875359ae1cd8" providerId="LiveId" clId="{9A554525-57CF-407F-B9A7-1FE1E8F153E0}" dt="2026-02-15T20:49:34.218" v="831" actId="255"/>
          <ac:spMkLst>
            <pc:docMk/>
            <pc:sldMk cId="2360888940" sldId="267"/>
            <ac:spMk id="3" creationId="{F3199640-3BF6-B30C-6E06-1C630E863FD4}"/>
          </ac:spMkLst>
        </pc:spChg>
        <pc:spChg chg="add del">
          <ac:chgData name="Rafia Bi" userId="a044875359ae1cd8" providerId="LiveId" clId="{9A554525-57CF-407F-B9A7-1FE1E8F153E0}" dt="2026-02-15T20:45:25.089" v="811" actId="26606"/>
          <ac:spMkLst>
            <pc:docMk/>
            <pc:sldMk cId="2360888940" sldId="267"/>
            <ac:spMk id="8" creationId="{CE3A6A76-AE5D-49AE-9D49-90C0F1548261}"/>
          </ac:spMkLst>
        </pc:spChg>
        <pc:spChg chg="add">
          <ac:chgData name="Rafia Bi" userId="a044875359ae1cd8" providerId="LiveId" clId="{9A554525-57CF-407F-B9A7-1FE1E8F153E0}" dt="2026-02-15T20:45:25.113" v="812" actId="26606"/>
          <ac:spMkLst>
            <pc:docMk/>
            <pc:sldMk cId="2360888940" sldId="267"/>
            <ac:spMk id="22" creationId="{86C16C40-7C29-4ACC-B851-7E08E459B596}"/>
          </ac:spMkLst>
        </pc:spChg>
        <pc:grpChg chg="add del">
          <ac:chgData name="Rafia Bi" userId="a044875359ae1cd8" providerId="LiveId" clId="{9A554525-57CF-407F-B9A7-1FE1E8F153E0}" dt="2026-02-15T20:45:25.089" v="811" actId="26606"/>
          <ac:grpSpMkLst>
            <pc:docMk/>
            <pc:sldMk cId="2360888940" sldId="267"/>
            <ac:grpSpMk id="10" creationId="{64DBF464-02EB-49E8-BED5-CCD9C0E092FA}"/>
          </ac:grpSpMkLst>
        </pc:grpChg>
        <pc:grpChg chg="add">
          <ac:chgData name="Rafia Bi" userId="a044875359ae1cd8" providerId="LiveId" clId="{9A554525-57CF-407F-B9A7-1FE1E8F153E0}" dt="2026-02-15T20:45:25.113" v="812" actId="26606"/>
          <ac:grpSpMkLst>
            <pc:docMk/>
            <pc:sldMk cId="2360888940" sldId="267"/>
            <ac:grpSpMk id="23" creationId="{648049AD-9827-49E8-8BF5-32E175C8EA8A}"/>
          </ac:grpSpMkLst>
        </pc:grpChg>
      </pc:sldChg>
      <pc:sldChg chg="new del">
        <pc:chgData name="Rafia Bi" userId="a044875359ae1cd8" providerId="LiveId" clId="{9A554525-57CF-407F-B9A7-1FE1E8F153E0}" dt="2026-02-15T20:46:30.524" v="821" actId="2696"/>
        <pc:sldMkLst>
          <pc:docMk/>
          <pc:sldMk cId="497274565" sldId="26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5762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1568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99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17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143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34004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5752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798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9705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316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6413048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8354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941772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86916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4783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68468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738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5BCBF6-39F3-4EC1-814D-E615FDE8542C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4414248-E00C-4F62-B76E-69FAA058428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8859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9179DE42-5613-4B35-A1E6-6CCBAA13C7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EB898B32-3891-4C3A-8F58-C5969D2E90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48300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4AE4806D-B8F9-4679-A68A-9BD21C01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7175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Rectangle 23">
            <a:extLst>
              <a:ext uri="{FF2B5EF4-FFF2-40B4-BE49-F238E27FC236}">
                <a16:creationId xmlns:a16="http://schemas.microsoft.com/office/drawing/2014/main" id="{52FB45E9-914E-4471-AC87-E475CD5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58764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4" name="Rectangle 25">
            <a:extLst>
              <a:ext uri="{FF2B5EF4-FFF2-40B4-BE49-F238E27FC236}">
                <a16:creationId xmlns:a16="http://schemas.microsoft.com/office/drawing/2014/main" id="{C310626D-5743-49D4-8F7D-88C4F8F05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80730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5" name="Isosceles Triangle 44">
            <a:extLst>
              <a:ext uri="{FF2B5EF4-FFF2-40B4-BE49-F238E27FC236}">
                <a16:creationId xmlns:a16="http://schemas.microsoft.com/office/drawing/2014/main" id="{3C195FC1-B568-4C72-9902-34CB35DDD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9621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6" name="Rectangle 27">
            <a:extLst>
              <a:ext uri="{FF2B5EF4-FFF2-40B4-BE49-F238E27FC236}">
                <a16:creationId xmlns:a16="http://schemas.microsoft.com/office/drawing/2014/main" id="{EF2BDF77-362C-43F0-8CBB-A969EC2AE0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1788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7" name="Isosceles Triangle 46">
            <a:extLst>
              <a:ext uri="{FF2B5EF4-FFF2-40B4-BE49-F238E27FC236}">
                <a16:creationId xmlns:a16="http://schemas.microsoft.com/office/drawing/2014/main" id="{4BE96B01-3929-432D-B8C2-ADBCB74C2E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48954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8" name="Freeform: Shape 23">
            <a:extLst>
              <a:ext uri="{FF2B5EF4-FFF2-40B4-BE49-F238E27FC236}">
                <a16:creationId xmlns:a16="http://schemas.microsoft.com/office/drawing/2014/main" id="{2A6FCDE6-CDE2-4C51-B18E-A95CFB6797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6287" y="-8467"/>
            <a:ext cx="9175713" cy="6866467"/>
          </a:xfrm>
          <a:custGeom>
            <a:avLst/>
            <a:gdLst>
              <a:gd name="connsiteX0" fmla="*/ 0 w 9175713"/>
              <a:gd name="connsiteY0" fmla="*/ 0 h 6866467"/>
              <a:gd name="connsiteX1" fmla="*/ 1249825 w 9175713"/>
              <a:gd name="connsiteY1" fmla="*/ 0 h 6866467"/>
              <a:gd name="connsiteX2" fmla="*/ 1249825 w 9175713"/>
              <a:gd name="connsiteY2" fmla="*/ 8467 h 6866467"/>
              <a:gd name="connsiteX3" fmla="*/ 9175713 w 9175713"/>
              <a:gd name="connsiteY3" fmla="*/ 8467 h 6866467"/>
              <a:gd name="connsiteX4" fmla="*/ 9175713 w 9175713"/>
              <a:gd name="connsiteY4" fmla="*/ 6866467 h 6866467"/>
              <a:gd name="connsiteX5" fmla="*/ 1249825 w 9175713"/>
              <a:gd name="connsiteY5" fmla="*/ 6866467 h 6866467"/>
              <a:gd name="connsiteX6" fmla="*/ 1109382 w 9175713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75713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9175713" y="8467"/>
                </a:lnTo>
                <a:lnTo>
                  <a:pt x="9175713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F9F6B8-FC8E-313B-6349-3916C27BE3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19136" y="1020871"/>
            <a:ext cx="6960759" cy="2849671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  <a:br>
              <a:rPr lang="en-US" sz="4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4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Component 1   Presentation</a:t>
            </a:r>
            <a:endParaRPr lang="en-GB" sz="47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BF376-5156-3DF3-028F-F561248D56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56386" y="3962088"/>
            <a:ext cx="6203795" cy="1186108"/>
          </a:xfrm>
        </p:spPr>
        <p:txBody>
          <a:bodyPr>
            <a:normAutofit/>
          </a:bodyPr>
          <a:lstStyle/>
          <a:p>
            <a:pPr algn="l"/>
            <a:r>
              <a:rPr lang="en-GB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</a:p>
          <a:p>
            <a:pPr algn="l"/>
            <a:r>
              <a:rPr lang="en-GB">
                <a:solidFill>
                  <a:srgbClr val="FFFFFF">
                    <a:alpha val="70000"/>
                  </a:srgb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Rafia Bi</a:t>
            </a:r>
          </a:p>
        </p:txBody>
      </p:sp>
      <p:sp>
        <p:nvSpPr>
          <p:cNvPr id="49" name="Isosceles Triangle 48">
            <a:extLst>
              <a:ext uri="{FF2B5EF4-FFF2-40B4-BE49-F238E27FC236}">
                <a16:creationId xmlns:a16="http://schemas.microsoft.com/office/drawing/2014/main" id="{9D2E8756-2465-473A-BA2A-2DB1D6224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062562" y="3271487"/>
            <a:ext cx="220660" cy="186439"/>
          </a:xfrm>
          <a:prstGeom prst="triangle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88523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62BDFAD-8ECD-5373-4EA4-496FC34744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BFE043-A020-7714-F16F-5813A50A431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Jenny, a 28-year-old, has taken on the caring role for her mother, who suffers from dementia and requires assistance with daily activities.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Through the lens of Bowlby's Attachment Theory, we will examine how these responsibilities affect Jenny emotionally and psychologically, while also outlining a comprehensive community support plan designed to enhance her overall well-being.</a:t>
            </a:r>
          </a:p>
        </p:txBody>
      </p:sp>
    </p:spTree>
    <p:extLst>
      <p:ext uri="{BB962C8B-B14F-4D97-AF65-F5344CB8AC3E}">
        <p14:creationId xmlns:p14="http://schemas.microsoft.com/office/powerpoint/2010/main" val="20422181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2A83B46E-4B9D-41E7-AEA4-D49D0E7D87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96A8005-E9F4-4EB9-8920-B40570B4AA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0635935-0E19-45AE-833C-28B82B087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Rectangle 23">
              <a:extLst>
                <a:ext uri="{FF2B5EF4-FFF2-40B4-BE49-F238E27FC236}">
                  <a16:creationId xmlns:a16="http://schemas.microsoft.com/office/drawing/2014/main" id="{3F51BFFB-86E2-4C0F-A3E6-9EB854CA43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 25">
              <a:extLst>
                <a:ext uri="{FF2B5EF4-FFF2-40B4-BE49-F238E27FC236}">
                  <a16:creationId xmlns:a16="http://schemas.microsoft.com/office/drawing/2014/main" id="{BC377650-A34B-4F5C-9CF6-357C1AE1AA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8EDFD6E0-0A92-4B6A-8B1C-6DD83E629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7">
              <a:extLst>
                <a:ext uri="{FF2B5EF4-FFF2-40B4-BE49-F238E27FC236}">
                  <a16:creationId xmlns:a16="http://schemas.microsoft.com/office/drawing/2014/main" id="{A1D08E0A-48F2-475F-933A-7D65C5B04F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8">
              <a:extLst>
                <a:ext uri="{FF2B5EF4-FFF2-40B4-BE49-F238E27FC236}">
                  <a16:creationId xmlns:a16="http://schemas.microsoft.com/office/drawing/2014/main" id="{43F7D684-BFDD-4685-8195-32F1ABE31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9">
              <a:extLst>
                <a:ext uri="{FF2B5EF4-FFF2-40B4-BE49-F238E27FC236}">
                  <a16:creationId xmlns:a16="http://schemas.microsoft.com/office/drawing/2014/main" id="{4A0E8712-3D59-4F13-9FD3-F8889E3C54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D99F7967-C64D-482A-A1B6-896D7EC227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7CE53433-52BD-4F44-80A5-B57F4B53A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Isosceles Triangle 31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510B209-9128-DCCE-BA65-36C5E24138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/>
              <a:t>Choose ONE psychological lifespan theory </a:t>
            </a:r>
            <a:endParaRPr lang="en-US" sz="36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2C7B51-B33B-83A3-1575-9B213AA7E0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4" y="2160589"/>
            <a:ext cx="8596668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following situations are best suited to Bowlby's attachment theory: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Early loss (father passed away)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ole in long-term caregiving (young carer)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sz="24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Risk to teenage development, emotional strain, and reversal of responsibilities</a:t>
            </a:r>
          </a:p>
          <a:p>
            <a:pPr algn="l"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8693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D856EF5-1BC2-C0E4-1531-AF781E274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The Bowlby’s Attachment Theory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56FC7-D157-D972-7B53-B36A801C0C9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Attachment is a child's and caregiver's emotional connection.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Attachment: secure versus insecure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value of reliable, emotionally accessible carers emotional control and interpersonal relationships are shaped by early experiences.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53208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B89C7E8-081D-A40B-21DA-98A9AE032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Explain the theory clearly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481057-8030-4AAE-C962-8AAAAB36624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attachment is disrupted when a father passes away.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Mother's sickness → decreased capacity for emotional support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Role reversal (parentification) occurs when Jenny takes on a caring role.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Jenny's identity, emotional growth, and sense of security may all be impacted by this.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37131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4E45B1-56B2-8279-869A-CF14FEB1D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Apply the theory to Jenny’s experiences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0E828E16-B508-4830-C4FF-F893A4BCD87D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Anxiety or emotional repression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Fewer opportunities to establish relationships with peers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Danger of unstable attachment styles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Burnout, stress, or a bad mood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96731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513D33-F9A1-58BB-FFAB-66BCA9C73D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Consider both biological and environmental influences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7582C-82B2-93E8-0DA8-E01FA42F7CA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334" y="2160589"/>
            <a:ext cx="8596668" cy="388077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Biological: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Development of the adolescent brain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Stress reaction (higher cortisol)</a:t>
            </a:r>
          </a:p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Environmental: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Death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 isolation or poverty (possible)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Taking care of others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Insufficient assistance from adults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9678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8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59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60" name="Isosceles Triangle 5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2AF2FED-FC5A-36A9-39F8-A1D4E67BA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Community Support Plan </a:t>
            </a:r>
            <a:b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(Practical Intervention)</a:t>
            </a:r>
          </a:p>
        </p:txBody>
      </p:sp>
      <p:sp>
        <p:nvSpPr>
          <p:cNvPr id="61" name="Content Placeholder 2">
            <a:extLst>
              <a:ext uri="{FF2B5EF4-FFF2-40B4-BE49-F238E27FC236}">
                <a16:creationId xmlns:a16="http://schemas.microsoft.com/office/drawing/2014/main" id="{B9DC62C9-E37A-AE7C-8BF2-A843528D380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Regarding Jenny: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Support group for young carers (peer relationships + emotional validation)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Counselling at school or referral to CAMHS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Respite care can lessen the burden of providing care.</a:t>
            </a:r>
          </a:p>
          <a:p>
            <a:pPr marL="0" indent="0"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For Mom: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Services for in-home care (cleaning, cooking, shopping)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Mobility-related occupational therapy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Services for memory support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34347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EF7E9C0-44D9-0FF4-6AB0-D2BC287248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Critically evaluate the usefulness and limitations of the theory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52C2E6-7453-FAF7-3571-38460688941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Strength: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Explains the psychological effects of early loss and providing care.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Extensively utilized in social and health care robust body of research</a:t>
            </a:r>
          </a:p>
          <a:p>
            <a:pPr marL="0" indent="0">
              <a:buNone/>
            </a:pPr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Might undervalue resilience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Reduced attention to broader social aspects (such as poverty and culture)</a:t>
            </a:r>
          </a:p>
          <a:p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Not deterministic—with assistance, results can alter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3468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Isosceles Triangle 29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1C37871-045B-043A-19EB-8E900983CB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99640-3BF6-B30C-6E06-1C630E863FD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Jenny's emotional development is at risk because of her experiences.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risks are explained by attachment theory.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Specific community assistance can safeguard her health.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essential to intervene early.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8889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48049AD-9827-49E8-8BF5-32E175C8EA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3AA99CFD-13BA-4D43-8274-E720ACDBE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46D58D6-64B0-4752-8159-24114F47A5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C16801F7-F15E-4355-8767-26487BA8B6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14FF0578-E224-4225-8396-B99D4881FF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4642C0E0-9644-41F1-8CF3-33779AA8A3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5F77D9D3-628A-4607-B307-91AAA56034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0600759E-C22E-4F3D-8569-0DE8F1D49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9A4E951D-EAB0-4F6B-84AE-B5B25684FD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953BEA8-1B45-419E-BACD-49DB8888B1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72B7FA08-1FF3-4AED-B4E9-587D81D6B1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BADDD61-3667-E92A-E6F5-35EE8BD67D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 list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C83F0E-84C1-F8A1-9BA0-75C799329E2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7334" y="2160589"/>
            <a:ext cx="8596668" cy="3880773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Bowlby, J. (1969) Attachment and Loss. London: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Penguin.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﻿Ainsworth, M. et al. (1978) Patterns of Attachment.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﻿Cassidy, J. and Shaver, P. (2016) Handbook of Attachment.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﻿Department for Education (2018) Young Carers</a:t>
            </a:r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Guidance.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﻿NICE (2020) Children and Young People's Mental Health.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﻿Joseph, S. et al. (2020) Young carers and mental health.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88133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1450</TotalTime>
  <Words>520</Words>
  <Application>Microsoft Office PowerPoint</Application>
  <PresentationFormat>Widescreen</PresentationFormat>
  <Paragraphs>63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Trebuchet MS</vt:lpstr>
      <vt:lpstr>Wingdings</vt:lpstr>
      <vt:lpstr>Wingdings 3</vt:lpstr>
      <vt:lpstr>Facet</vt:lpstr>
      <vt:lpstr>LCHS4010 Assessment Component 1   Presentation</vt:lpstr>
      <vt:lpstr>Introduction</vt:lpstr>
      <vt:lpstr>Choose ONE psychological lifespan theory </vt:lpstr>
      <vt:lpstr>The Bowlby’s Attachment Theory </vt:lpstr>
      <vt:lpstr>Explain the theory clearly</vt:lpstr>
      <vt:lpstr>Apply the theory to Jenny’s experiences, </vt:lpstr>
      <vt:lpstr>Consider both biological and environmental influences  </vt:lpstr>
      <vt:lpstr>Community Support Plan  (Practical Intervention)</vt:lpstr>
      <vt:lpstr>Critically evaluate the usefulness and limitations of the theory 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Rafia Bi</dc:creator>
  <cp:lastModifiedBy>Rafia Bi</cp:lastModifiedBy>
  <cp:revision>1</cp:revision>
  <dcterms:created xsi:type="dcterms:W3CDTF">2026-02-07T17:45:43Z</dcterms:created>
  <dcterms:modified xsi:type="dcterms:W3CDTF">2026-02-15T20:53:33Z</dcterms:modified>
</cp:coreProperties>
</file>