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9" r:id="rId1"/>
  </p:sldMasterIdLst>
  <p:notesMasterIdLst>
    <p:notesMasterId r:id="rId12"/>
  </p:notesMasterIdLst>
  <p:sldIdLst>
    <p:sldId id="257" r:id="rId2"/>
    <p:sldId id="258" r:id="rId3"/>
    <p:sldId id="259" r:id="rId4"/>
    <p:sldId id="277" r:id="rId5"/>
    <p:sldId id="282" r:id="rId6"/>
    <p:sldId id="279" r:id="rId7"/>
    <p:sldId id="280" r:id="rId8"/>
    <p:sldId id="281" r:id="rId9"/>
    <p:sldId id="274" r:id="rId10"/>
    <p:sldId id="276"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99CC"/>
    <a:srgbClr val="66CC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7" d="100"/>
          <a:sy n="97" d="100"/>
        </p:scale>
        <p:origin x="102"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2.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A421E69-177C-4F5F-85A2-340FBBE3DC6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8C67A664-A3C6-4A5D-BFB7-933B0562A7C6}">
      <dgm:prSet/>
      <dgm:spPr/>
      <dgm:t>
        <a:bodyPr/>
        <a:lstStyle/>
        <a:p>
          <a:r>
            <a:rPr lang="en-GB"/>
            <a:t>Problems: </a:t>
          </a:r>
          <a:endParaRPr lang="en-US"/>
        </a:p>
      </dgm:t>
    </dgm:pt>
    <dgm:pt modelId="{F2984F3A-28D3-479B-BDAE-FF41E92E2747}" type="parTrans" cxnId="{286053F5-D788-42E0-9CD9-5D6655A576AB}">
      <dgm:prSet/>
      <dgm:spPr/>
      <dgm:t>
        <a:bodyPr/>
        <a:lstStyle/>
        <a:p>
          <a:endParaRPr lang="en-US"/>
        </a:p>
      </dgm:t>
    </dgm:pt>
    <dgm:pt modelId="{441F58F1-9B6E-492F-9DC9-E3767F0996EC}" type="sibTrans" cxnId="{286053F5-D788-42E0-9CD9-5D6655A576AB}">
      <dgm:prSet/>
      <dgm:spPr/>
      <dgm:t>
        <a:bodyPr/>
        <a:lstStyle/>
        <a:p>
          <a:endParaRPr lang="en-US"/>
        </a:p>
      </dgm:t>
    </dgm:pt>
    <dgm:pt modelId="{6889CFB8-189E-4224-BE7F-FEC3D167DF60}">
      <dgm:prSet/>
      <dgm:spPr/>
      <dgm:t>
        <a:bodyPr/>
        <a:lstStyle/>
        <a:p>
          <a:r>
            <a:rPr lang="en-GB"/>
            <a:t>• Learn in different ways.</a:t>
          </a:r>
          <a:endParaRPr lang="en-US"/>
        </a:p>
      </dgm:t>
    </dgm:pt>
    <dgm:pt modelId="{D39D5388-8E14-440F-8E9A-C5BA0627468C}" type="parTrans" cxnId="{5F8ED200-525A-44C7-BE95-1EF35CBCC4A7}">
      <dgm:prSet/>
      <dgm:spPr/>
      <dgm:t>
        <a:bodyPr/>
        <a:lstStyle/>
        <a:p>
          <a:endParaRPr lang="en-US"/>
        </a:p>
      </dgm:t>
    </dgm:pt>
    <dgm:pt modelId="{29D96709-DFBB-43D9-893A-E2E2194C66A9}" type="sibTrans" cxnId="{5F8ED200-525A-44C7-BE95-1EF35CBCC4A7}">
      <dgm:prSet/>
      <dgm:spPr/>
      <dgm:t>
        <a:bodyPr/>
        <a:lstStyle/>
        <a:p>
          <a:endParaRPr lang="en-US"/>
        </a:p>
      </dgm:t>
    </dgm:pt>
    <dgm:pt modelId="{B74D7388-DDDF-4D90-9039-4D3220338BDB}">
      <dgm:prSet/>
      <dgm:spPr/>
      <dgm:t>
        <a:bodyPr/>
        <a:lstStyle/>
        <a:p>
          <a:r>
            <a:rPr lang="en-GB"/>
            <a:t>• Different mentality. </a:t>
          </a:r>
          <a:endParaRPr lang="en-US"/>
        </a:p>
      </dgm:t>
    </dgm:pt>
    <dgm:pt modelId="{807A0DF7-A7B1-478B-A388-8B1EE5218992}" type="parTrans" cxnId="{D0BA7863-57ED-4535-A80C-8FBB0AD424E1}">
      <dgm:prSet/>
      <dgm:spPr/>
      <dgm:t>
        <a:bodyPr/>
        <a:lstStyle/>
        <a:p>
          <a:endParaRPr lang="en-US"/>
        </a:p>
      </dgm:t>
    </dgm:pt>
    <dgm:pt modelId="{DE3CFFBD-A6C8-40FA-9FCE-0D6FEE27CA90}" type="sibTrans" cxnId="{D0BA7863-57ED-4535-A80C-8FBB0AD424E1}">
      <dgm:prSet/>
      <dgm:spPr/>
      <dgm:t>
        <a:bodyPr/>
        <a:lstStyle/>
        <a:p>
          <a:endParaRPr lang="en-US"/>
        </a:p>
      </dgm:t>
    </dgm:pt>
    <dgm:pt modelId="{5A580FF9-AFAD-41C6-BC9C-743096DD9D74}">
      <dgm:prSet/>
      <dgm:spPr/>
      <dgm:t>
        <a:bodyPr/>
        <a:lstStyle/>
        <a:p>
          <a:r>
            <a:rPr lang="en-GB"/>
            <a:t>• Different attitudes. </a:t>
          </a:r>
          <a:endParaRPr lang="en-US"/>
        </a:p>
      </dgm:t>
    </dgm:pt>
    <dgm:pt modelId="{1176763D-2CAE-4DD9-A138-6CAC69F55DEC}" type="parTrans" cxnId="{F4CB5450-ACF3-4DE3-9075-0FF52E58F364}">
      <dgm:prSet/>
      <dgm:spPr/>
      <dgm:t>
        <a:bodyPr/>
        <a:lstStyle/>
        <a:p>
          <a:endParaRPr lang="en-US"/>
        </a:p>
      </dgm:t>
    </dgm:pt>
    <dgm:pt modelId="{5F4611EE-990E-4439-B55B-A4BF89F87543}" type="sibTrans" cxnId="{F4CB5450-ACF3-4DE3-9075-0FF52E58F364}">
      <dgm:prSet/>
      <dgm:spPr/>
      <dgm:t>
        <a:bodyPr/>
        <a:lstStyle/>
        <a:p>
          <a:endParaRPr lang="en-US"/>
        </a:p>
      </dgm:t>
    </dgm:pt>
    <dgm:pt modelId="{2D3E15B2-E518-4B61-B35E-B4BC70EB15B1}">
      <dgm:prSet/>
      <dgm:spPr/>
      <dgm:t>
        <a:bodyPr/>
        <a:lstStyle/>
        <a:p>
          <a:r>
            <a:rPr lang="en-GB"/>
            <a:t>• Different speeds. </a:t>
          </a:r>
          <a:endParaRPr lang="en-US"/>
        </a:p>
      </dgm:t>
    </dgm:pt>
    <dgm:pt modelId="{F043D074-6815-41CA-96E8-9F5FAE83171A}" type="parTrans" cxnId="{7E0973EC-A6B8-4428-B473-6735102FEE27}">
      <dgm:prSet/>
      <dgm:spPr/>
      <dgm:t>
        <a:bodyPr/>
        <a:lstStyle/>
        <a:p>
          <a:endParaRPr lang="en-US"/>
        </a:p>
      </dgm:t>
    </dgm:pt>
    <dgm:pt modelId="{25B0EC9F-8C61-43A5-BF65-AFEFA8D6FDB1}" type="sibTrans" cxnId="{7E0973EC-A6B8-4428-B473-6735102FEE27}">
      <dgm:prSet/>
      <dgm:spPr/>
      <dgm:t>
        <a:bodyPr/>
        <a:lstStyle/>
        <a:p>
          <a:endParaRPr lang="en-US"/>
        </a:p>
      </dgm:t>
    </dgm:pt>
    <dgm:pt modelId="{5756E5F8-7203-472F-8C9B-8930B97FD1AD}">
      <dgm:prSet/>
      <dgm:spPr/>
      <dgm:t>
        <a:bodyPr/>
        <a:lstStyle/>
        <a:p>
          <a:r>
            <a:rPr lang="en-GB"/>
            <a:t>• Different styles.</a:t>
          </a:r>
          <a:endParaRPr lang="en-US"/>
        </a:p>
      </dgm:t>
    </dgm:pt>
    <dgm:pt modelId="{7137A4DC-27F5-407C-AD25-BCF59DDE2D6B}" type="parTrans" cxnId="{DCCF38B4-F6DD-4515-B0F2-70994D9380AD}">
      <dgm:prSet/>
      <dgm:spPr/>
      <dgm:t>
        <a:bodyPr/>
        <a:lstStyle/>
        <a:p>
          <a:endParaRPr lang="en-US"/>
        </a:p>
      </dgm:t>
    </dgm:pt>
    <dgm:pt modelId="{1076D7A4-DB01-47FD-94DB-271F90A8C259}" type="sibTrans" cxnId="{DCCF38B4-F6DD-4515-B0F2-70994D9380AD}">
      <dgm:prSet/>
      <dgm:spPr/>
      <dgm:t>
        <a:bodyPr/>
        <a:lstStyle/>
        <a:p>
          <a:endParaRPr lang="en-US"/>
        </a:p>
      </dgm:t>
    </dgm:pt>
    <dgm:pt modelId="{64FEF97F-2EB3-4494-893E-EF4603EEADD4}" type="pres">
      <dgm:prSet presAssocID="{DA421E69-177C-4F5F-85A2-340FBBE3DC66}" presName="linear" presStyleCnt="0">
        <dgm:presLayoutVars>
          <dgm:animLvl val="lvl"/>
          <dgm:resizeHandles val="exact"/>
        </dgm:presLayoutVars>
      </dgm:prSet>
      <dgm:spPr/>
    </dgm:pt>
    <dgm:pt modelId="{80501779-ED8E-4907-B22A-A25B0B20CE36}" type="pres">
      <dgm:prSet presAssocID="{8C67A664-A3C6-4A5D-BFB7-933B0562A7C6}" presName="parentText" presStyleLbl="node1" presStyleIdx="0" presStyleCnt="6">
        <dgm:presLayoutVars>
          <dgm:chMax val="0"/>
          <dgm:bulletEnabled val="1"/>
        </dgm:presLayoutVars>
      </dgm:prSet>
      <dgm:spPr/>
    </dgm:pt>
    <dgm:pt modelId="{6D897972-014B-42A4-BBBD-5246B5C594EF}" type="pres">
      <dgm:prSet presAssocID="{441F58F1-9B6E-492F-9DC9-E3767F0996EC}" presName="spacer" presStyleCnt="0"/>
      <dgm:spPr/>
    </dgm:pt>
    <dgm:pt modelId="{C6E93DA6-6221-48AD-A577-85274E2A2F4B}" type="pres">
      <dgm:prSet presAssocID="{6889CFB8-189E-4224-BE7F-FEC3D167DF60}" presName="parentText" presStyleLbl="node1" presStyleIdx="1" presStyleCnt="6">
        <dgm:presLayoutVars>
          <dgm:chMax val="0"/>
          <dgm:bulletEnabled val="1"/>
        </dgm:presLayoutVars>
      </dgm:prSet>
      <dgm:spPr/>
    </dgm:pt>
    <dgm:pt modelId="{5A2B883E-BA12-4E64-9491-C70B8060A43F}" type="pres">
      <dgm:prSet presAssocID="{29D96709-DFBB-43D9-893A-E2E2194C66A9}" presName="spacer" presStyleCnt="0"/>
      <dgm:spPr/>
    </dgm:pt>
    <dgm:pt modelId="{B76B0AA6-9BE6-44E2-BA15-52F5C9A0743C}" type="pres">
      <dgm:prSet presAssocID="{B74D7388-DDDF-4D90-9039-4D3220338BDB}" presName="parentText" presStyleLbl="node1" presStyleIdx="2" presStyleCnt="6">
        <dgm:presLayoutVars>
          <dgm:chMax val="0"/>
          <dgm:bulletEnabled val="1"/>
        </dgm:presLayoutVars>
      </dgm:prSet>
      <dgm:spPr/>
    </dgm:pt>
    <dgm:pt modelId="{EE98B99A-9BAC-4C57-B40A-E82BB22BF712}" type="pres">
      <dgm:prSet presAssocID="{DE3CFFBD-A6C8-40FA-9FCE-0D6FEE27CA90}" presName="spacer" presStyleCnt="0"/>
      <dgm:spPr/>
    </dgm:pt>
    <dgm:pt modelId="{92790FB5-D1C2-44E7-BA7C-78FA6D5276A0}" type="pres">
      <dgm:prSet presAssocID="{5A580FF9-AFAD-41C6-BC9C-743096DD9D74}" presName="parentText" presStyleLbl="node1" presStyleIdx="3" presStyleCnt="6">
        <dgm:presLayoutVars>
          <dgm:chMax val="0"/>
          <dgm:bulletEnabled val="1"/>
        </dgm:presLayoutVars>
      </dgm:prSet>
      <dgm:spPr/>
    </dgm:pt>
    <dgm:pt modelId="{88C15316-26F2-4D89-A093-72974FDCBE03}" type="pres">
      <dgm:prSet presAssocID="{5F4611EE-990E-4439-B55B-A4BF89F87543}" presName="spacer" presStyleCnt="0"/>
      <dgm:spPr/>
    </dgm:pt>
    <dgm:pt modelId="{F5FDC8EB-EB34-41A3-9B15-25B123BDC12F}" type="pres">
      <dgm:prSet presAssocID="{2D3E15B2-E518-4B61-B35E-B4BC70EB15B1}" presName="parentText" presStyleLbl="node1" presStyleIdx="4" presStyleCnt="6">
        <dgm:presLayoutVars>
          <dgm:chMax val="0"/>
          <dgm:bulletEnabled val="1"/>
        </dgm:presLayoutVars>
      </dgm:prSet>
      <dgm:spPr/>
    </dgm:pt>
    <dgm:pt modelId="{6162705D-BF3C-4815-8436-4286BD12964F}" type="pres">
      <dgm:prSet presAssocID="{25B0EC9F-8C61-43A5-BF65-AFEFA8D6FDB1}" presName="spacer" presStyleCnt="0"/>
      <dgm:spPr/>
    </dgm:pt>
    <dgm:pt modelId="{421F513D-DEC5-440A-8C2C-3BB467A88FA1}" type="pres">
      <dgm:prSet presAssocID="{5756E5F8-7203-472F-8C9B-8930B97FD1AD}" presName="parentText" presStyleLbl="node1" presStyleIdx="5" presStyleCnt="6">
        <dgm:presLayoutVars>
          <dgm:chMax val="0"/>
          <dgm:bulletEnabled val="1"/>
        </dgm:presLayoutVars>
      </dgm:prSet>
      <dgm:spPr/>
    </dgm:pt>
  </dgm:ptLst>
  <dgm:cxnLst>
    <dgm:cxn modelId="{5F8ED200-525A-44C7-BE95-1EF35CBCC4A7}" srcId="{DA421E69-177C-4F5F-85A2-340FBBE3DC66}" destId="{6889CFB8-189E-4224-BE7F-FEC3D167DF60}" srcOrd="1" destOrd="0" parTransId="{D39D5388-8E14-440F-8E9A-C5BA0627468C}" sibTransId="{29D96709-DFBB-43D9-893A-E2E2194C66A9}"/>
    <dgm:cxn modelId="{0B25361A-2544-44B4-9F95-9BA449BEBFF0}" type="presOf" srcId="{2D3E15B2-E518-4B61-B35E-B4BC70EB15B1}" destId="{F5FDC8EB-EB34-41A3-9B15-25B123BDC12F}" srcOrd="0" destOrd="0" presId="urn:microsoft.com/office/officeart/2005/8/layout/vList2"/>
    <dgm:cxn modelId="{D9AA4D1C-91CD-4F6C-B14E-8F15D0F0D5BB}" type="presOf" srcId="{6889CFB8-189E-4224-BE7F-FEC3D167DF60}" destId="{C6E93DA6-6221-48AD-A577-85274E2A2F4B}" srcOrd="0" destOrd="0" presId="urn:microsoft.com/office/officeart/2005/8/layout/vList2"/>
    <dgm:cxn modelId="{264DAD27-9647-4ED2-9223-57040C02674A}" type="presOf" srcId="{5A580FF9-AFAD-41C6-BC9C-743096DD9D74}" destId="{92790FB5-D1C2-44E7-BA7C-78FA6D5276A0}" srcOrd="0" destOrd="0" presId="urn:microsoft.com/office/officeart/2005/8/layout/vList2"/>
    <dgm:cxn modelId="{4B8E9C3C-EECD-420C-BD1D-470111CD67DD}" type="presOf" srcId="{B74D7388-DDDF-4D90-9039-4D3220338BDB}" destId="{B76B0AA6-9BE6-44E2-BA15-52F5C9A0743C}" srcOrd="0" destOrd="0" presId="urn:microsoft.com/office/officeart/2005/8/layout/vList2"/>
    <dgm:cxn modelId="{D0BA7863-57ED-4535-A80C-8FBB0AD424E1}" srcId="{DA421E69-177C-4F5F-85A2-340FBBE3DC66}" destId="{B74D7388-DDDF-4D90-9039-4D3220338BDB}" srcOrd="2" destOrd="0" parTransId="{807A0DF7-A7B1-478B-A388-8B1EE5218992}" sibTransId="{DE3CFFBD-A6C8-40FA-9FCE-0D6FEE27CA90}"/>
    <dgm:cxn modelId="{F4CB5450-ACF3-4DE3-9075-0FF52E58F364}" srcId="{DA421E69-177C-4F5F-85A2-340FBBE3DC66}" destId="{5A580FF9-AFAD-41C6-BC9C-743096DD9D74}" srcOrd="3" destOrd="0" parTransId="{1176763D-2CAE-4DD9-A138-6CAC69F55DEC}" sibTransId="{5F4611EE-990E-4439-B55B-A4BF89F87543}"/>
    <dgm:cxn modelId="{FD33B0A2-C1BA-4CE8-9E1B-DBEFF5A6D63A}" type="presOf" srcId="{5756E5F8-7203-472F-8C9B-8930B97FD1AD}" destId="{421F513D-DEC5-440A-8C2C-3BB467A88FA1}" srcOrd="0" destOrd="0" presId="urn:microsoft.com/office/officeart/2005/8/layout/vList2"/>
    <dgm:cxn modelId="{DCCF38B4-F6DD-4515-B0F2-70994D9380AD}" srcId="{DA421E69-177C-4F5F-85A2-340FBBE3DC66}" destId="{5756E5F8-7203-472F-8C9B-8930B97FD1AD}" srcOrd="5" destOrd="0" parTransId="{7137A4DC-27F5-407C-AD25-BCF59DDE2D6B}" sibTransId="{1076D7A4-DB01-47FD-94DB-271F90A8C259}"/>
    <dgm:cxn modelId="{54DA55D6-CFBD-439D-8897-3142BD1EF3E2}" type="presOf" srcId="{DA421E69-177C-4F5F-85A2-340FBBE3DC66}" destId="{64FEF97F-2EB3-4494-893E-EF4603EEADD4}" srcOrd="0" destOrd="0" presId="urn:microsoft.com/office/officeart/2005/8/layout/vList2"/>
    <dgm:cxn modelId="{7E0973EC-A6B8-4428-B473-6735102FEE27}" srcId="{DA421E69-177C-4F5F-85A2-340FBBE3DC66}" destId="{2D3E15B2-E518-4B61-B35E-B4BC70EB15B1}" srcOrd="4" destOrd="0" parTransId="{F043D074-6815-41CA-96E8-9F5FAE83171A}" sibTransId="{25B0EC9F-8C61-43A5-BF65-AFEFA8D6FDB1}"/>
    <dgm:cxn modelId="{AD98D3ED-80A8-450C-A817-F26C85CB7F07}" type="presOf" srcId="{8C67A664-A3C6-4A5D-BFB7-933B0562A7C6}" destId="{80501779-ED8E-4907-B22A-A25B0B20CE36}" srcOrd="0" destOrd="0" presId="urn:microsoft.com/office/officeart/2005/8/layout/vList2"/>
    <dgm:cxn modelId="{286053F5-D788-42E0-9CD9-5D6655A576AB}" srcId="{DA421E69-177C-4F5F-85A2-340FBBE3DC66}" destId="{8C67A664-A3C6-4A5D-BFB7-933B0562A7C6}" srcOrd="0" destOrd="0" parTransId="{F2984F3A-28D3-479B-BDAE-FF41E92E2747}" sibTransId="{441F58F1-9B6E-492F-9DC9-E3767F0996EC}"/>
    <dgm:cxn modelId="{DB21FC9F-6A29-42B8-BD12-B3BC9740E494}" type="presParOf" srcId="{64FEF97F-2EB3-4494-893E-EF4603EEADD4}" destId="{80501779-ED8E-4907-B22A-A25B0B20CE36}" srcOrd="0" destOrd="0" presId="urn:microsoft.com/office/officeart/2005/8/layout/vList2"/>
    <dgm:cxn modelId="{E0A9ADEF-BE2A-4910-ADA1-0F4DE8B78C35}" type="presParOf" srcId="{64FEF97F-2EB3-4494-893E-EF4603EEADD4}" destId="{6D897972-014B-42A4-BBBD-5246B5C594EF}" srcOrd="1" destOrd="0" presId="urn:microsoft.com/office/officeart/2005/8/layout/vList2"/>
    <dgm:cxn modelId="{E056204E-72A3-465A-AA60-7E3B8E8C465C}" type="presParOf" srcId="{64FEF97F-2EB3-4494-893E-EF4603EEADD4}" destId="{C6E93DA6-6221-48AD-A577-85274E2A2F4B}" srcOrd="2" destOrd="0" presId="urn:microsoft.com/office/officeart/2005/8/layout/vList2"/>
    <dgm:cxn modelId="{54962D9B-273F-4F96-A1E4-EBEA1322277D}" type="presParOf" srcId="{64FEF97F-2EB3-4494-893E-EF4603EEADD4}" destId="{5A2B883E-BA12-4E64-9491-C70B8060A43F}" srcOrd="3" destOrd="0" presId="urn:microsoft.com/office/officeart/2005/8/layout/vList2"/>
    <dgm:cxn modelId="{1153AD2C-95D8-4BA7-8AB9-50A04DB9F41D}" type="presParOf" srcId="{64FEF97F-2EB3-4494-893E-EF4603EEADD4}" destId="{B76B0AA6-9BE6-44E2-BA15-52F5C9A0743C}" srcOrd="4" destOrd="0" presId="urn:microsoft.com/office/officeart/2005/8/layout/vList2"/>
    <dgm:cxn modelId="{CFDC6AA7-6B5E-49E4-BE4D-E9BE7FD87E86}" type="presParOf" srcId="{64FEF97F-2EB3-4494-893E-EF4603EEADD4}" destId="{EE98B99A-9BAC-4C57-B40A-E82BB22BF712}" srcOrd="5" destOrd="0" presId="urn:microsoft.com/office/officeart/2005/8/layout/vList2"/>
    <dgm:cxn modelId="{A11E2024-1923-4802-B10F-9BAF61D18A4E}" type="presParOf" srcId="{64FEF97F-2EB3-4494-893E-EF4603EEADD4}" destId="{92790FB5-D1C2-44E7-BA7C-78FA6D5276A0}" srcOrd="6" destOrd="0" presId="urn:microsoft.com/office/officeart/2005/8/layout/vList2"/>
    <dgm:cxn modelId="{081FB49A-D03B-42E2-AD44-C4A8DB00B57C}" type="presParOf" srcId="{64FEF97F-2EB3-4494-893E-EF4603EEADD4}" destId="{88C15316-26F2-4D89-A093-72974FDCBE03}" srcOrd="7" destOrd="0" presId="urn:microsoft.com/office/officeart/2005/8/layout/vList2"/>
    <dgm:cxn modelId="{46030AF1-B3C9-4209-924C-41BF8C62E99D}" type="presParOf" srcId="{64FEF97F-2EB3-4494-893E-EF4603EEADD4}" destId="{F5FDC8EB-EB34-41A3-9B15-25B123BDC12F}" srcOrd="8" destOrd="0" presId="urn:microsoft.com/office/officeart/2005/8/layout/vList2"/>
    <dgm:cxn modelId="{9D83CB5A-03D4-4ACF-AEA2-82631FF9DEB7}" type="presParOf" srcId="{64FEF97F-2EB3-4494-893E-EF4603EEADD4}" destId="{6162705D-BF3C-4815-8436-4286BD12964F}" srcOrd="9" destOrd="0" presId="urn:microsoft.com/office/officeart/2005/8/layout/vList2"/>
    <dgm:cxn modelId="{20B43093-0CAE-43BF-84DA-E21D9A47CAD2}" type="presParOf" srcId="{64FEF97F-2EB3-4494-893E-EF4603EEADD4}" destId="{421F513D-DEC5-440A-8C2C-3BB467A88FA1}"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B7D046E-07CC-4D3B-AFC1-294A63C1B00A}"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7254099C-D9F3-4C54-9216-81EB4EE01D0B}">
      <dgm:prSet custT="1"/>
      <dgm:spPr/>
      <dgm:t>
        <a:bodyPr/>
        <a:lstStyle/>
        <a:p>
          <a:pPr>
            <a:defRPr cap="all"/>
          </a:pPr>
          <a:r>
            <a:rPr lang="en-GB" sz="2000" dirty="0"/>
            <a:t>Communication barriers affect performance</a:t>
          </a:r>
          <a:endParaRPr lang="en-US" sz="1700" dirty="0"/>
        </a:p>
      </dgm:t>
    </dgm:pt>
    <dgm:pt modelId="{8C159CBB-B1F3-4817-9D0E-F2E3065BD6D9}" type="parTrans" cxnId="{B0625829-BEF8-4A28-86A5-84EE471E5B91}">
      <dgm:prSet/>
      <dgm:spPr/>
      <dgm:t>
        <a:bodyPr/>
        <a:lstStyle/>
        <a:p>
          <a:endParaRPr lang="en-US"/>
        </a:p>
      </dgm:t>
    </dgm:pt>
    <dgm:pt modelId="{9019C1F1-FAFC-45E3-AF41-173BEE01AC49}" type="sibTrans" cxnId="{B0625829-BEF8-4A28-86A5-84EE471E5B91}">
      <dgm:prSet/>
      <dgm:spPr/>
      <dgm:t>
        <a:bodyPr/>
        <a:lstStyle/>
        <a:p>
          <a:endParaRPr lang="en-US"/>
        </a:p>
      </dgm:t>
    </dgm:pt>
    <dgm:pt modelId="{9043C23E-57DB-4443-8C9A-6489D485D8B6}">
      <dgm:prSet custT="1"/>
      <dgm:spPr/>
      <dgm:t>
        <a:bodyPr/>
        <a:lstStyle/>
        <a:p>
          <a:pPr>
            <a:defRPr cap="all"/>
          </a:pPr>
          <a:r>
            <a:rPr lang="en-GB" sz="2000" dirty="0"/>
            <a:t>Misunderstanding leads to errors</a:t>
          </a:r>
          <a:endParaRPr lang="en-US" sz="2000" dirty="0"/>
        </a:p>
      </dgm:t>
    </dgm:pt>
    <dgm:pt modelId="{EAC3D329-7219-44E6-9651-C099F32BC6F4}" type="parTrans" cxnId="{51640B75-91D2-4898-BF1F-BF1DA5F09832}">
      <dgm:prSet/>
      <dgm:spPr/>
      <dgm:t>
        <a:bodyPr/>
        <a:lstStyle/>
        <a:p>
          <a:endParaRPr lang="en-US"/>
        </a:p>
      </dgm:t>
    </dgm:pt>
    <dgm:pt modelId="{C02815AA-090B-414F-8778-19F8459E77C8}" type="sibTrans" cxnId="{51640B75-91D2-4898-BF1F-BF1DA5F09832}">
      <dgm:prSet/>
      <dgm:spPr/>
      <dgm:t>
        <a:bodyPr/>
        <a:lstStyle/>
        <a:p>
          <a:endParaRPr lang="en-US"/>
        </a:p>
      </dgm:t>
    </dgm:pt>
    <dgm:pt modelId="{55736DC4-1280-401A-9918-28113E7FC29D}">
      <dgm:prSet custT="1"/>
      <dgm:spPr/>
      <dgm:t>
        <a:bodyPr/>
        <a:lstStyle/>
        <a:p>
          <a:pPr>
            <a:defRPr cap="all"/>
          </a:pPr>
          <a:r>
            <a:rPr lang="en-GB" sz="2000" dirty="0"/>
            <a:t>Effective communication is important</a:t>
          </a:r>
          <a:endParaRPr lang="en-US" sz="2000" dirty="0"/>
        </a:p>
      </dgm:t>
    </dgm:pt>
    <dgm:pt modelId="{D83BFADE-FE64-4984-A474-4B21AFC98386}" type="parTrans" cxnId="{7517C553-BDB4-49D3-A60A-F225843756E3}">
      <dgm:prSet/>
      <dgm:spPr/>
      <dgm:t>
        <a:bodyPr/>
        <a:lstStyle/>
        <a:p>
          <a:endParaRPr lang="en-US"/>
        </a:p>
      </dgm:t>
    </dgm:pt>
    <dgm:pt modelId="{1EE917AF-5CD1-44D4-B979-43555F35F080}" type="sibTrans" cxnId="{7517C553-BDB4-49D3-A60A-F225843756E3}">
      <dgm:prSet/>
      <dgm:spPr/>
      <dgm:t>
        <a:bodyPr/>
        <a:lstStyle/>
        <a:p>
          <a:endParaRPr lang="en-US"/>
        </a:p>
      </dgm:t>
    </dgm:pt>
    <dgm:pt modelId="{2FF6D647-B0E3-49C4-8737-8FA6CF384D5A}">
      <dgm:prSet custT="1"/>
      <dgm:spPr/>
      <dgm:t>
        <a:bodyPr/>
        <a:lstStyle/>
        <a:p>
          <a:pPr>
            <a:defRPr cap="all"/>
          </a:pPr>
          <a:r>
            <a:rPr lang="en-GB" sz="2000" dirty="0"/>
            <a:t>Solutions can raise effectiveness and quality</a:t>
          </a:r>
          <a:endParaRPr lang="en-US" sz="2000" dirty="0"/>
        </a:p>
      </dgm:t>
    </dgm:pt>
    <dgm:pt modelId="{370A5FCF-B3AB-4748-8FAA-B127C74425B1}" type="parTrans" cxnId="{DEBDEBFF-90AD-4515-97C4-4BA17C7A5DEE}">
      <dgm:prSet/>
      <dgm:spPr/>
      <dgm:t>
        <a:bodyPr/>
        <a:lstStyle/>
        <a:p>
          <a:endParaRPr lang="en-US"/>
        </a:p>
      </dgm:t>
    </dgm:pt>
    <dgm:pt modelId="{DE002203-086A-47D8-A099-E4E8AC00D193}" type="sibTrans" cxnId="{DEBDEBFF-90AD-4515-97C4-4BA17C7A5DEE}">
      <dgm:prSet/>
      <dgm:spPr/>
      <dgm:t>
        <a:bodyPr/>
        <a:lstStyle/>
        <a:p>
          <a:endParaRPr lang="en-US"/>
        </a:p>
      </dgm:t>
    </dgm:pt>
    <dgm:pt modelId="{39F3F195-671C-458E-9015-E388AFD33FCB}" type="pres">
      <dgm:prSet presAssocID="{FB7D046E-07CC-4D3B-AFC1-294A63C1B00A}" presName="root" presStyleCnt="0">
        <dgm:presLayoutVars>
          <dgm:dir/>
          <dgm:resizeHandles val="exact"/>
        </dgm:presLayoutVars>
      </dgm:prSet>
      <dgm:spPr/>
    </dgm:pt>
    <dgm:pt modelId="{2543750B-D192-4E98-9629-E0DF929C7F23}" type="pres">
      <dgm:prSet presAssocID="{7254099C-D9F3-4C54-9216-81EB4EE01D0B}" presName="compNode" presStyleCnt="0"/>
      <dgm:spPr/>
    </dgm:pt>
    <dgm:pt modelId="{E5A869B8-8852-416A-A1B1-D76A1CE8FA0D}" type="pres">
      <dgm:prSet presAssocID="{7254099C-D9F3-4C54-9216-81EB4EE01D0B}" presName="iconBgRect" presStyleLbl="bgShp" presStyleIdx="0" presStyleCnt="4"/>
      <dgm:spPr>
        <a:prstGeom prst="round2DiagRect">
          <a:avLst>
            <a:gd name="adj1" fmla="val 29727"/>
            <a:gd name="adj2" fmla="val 0"/>
          </a:avLst>
        </a:prstGeom>
      </dgm:spPr>
    </dgm:pt>
    <dgm:pt modelId="{A092B451-EA34-4968-807E-AD83678AB3D1}" type="pres">
      <dgm:prSet presAssocID="{7254099C-D9F3-4C54-9216-81EB4EE01D0B}"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hat"/>
        </a:ext>
      </dgm:extLst>
    </dgm:pt>
    <dgm:pt modelId="{D4100F1D-6618-46C1-BFDC-DF2CAFB0232C}" type="pres">
      <dgm:prSet presAssocID="{7254099C-D9F3-4C54-9216-81EB4EE01D0B}" presName="spaceRect" presStyleCnt="0"/>
      <dgm:spPr/>
    </dgm:pt>
    <dgm:pt modelId="{FD99A60E-1D8F-4E86-8722-0CC4A9747AA4}" type="pres">
      <dgm:prSet presAssocID="{7254099C-D9F3-4C54-9216-81EB4EE01D0B}" presName="textRect" presStyleLbl="revTx" presStyleIdx="0" presStyleCnt="4">
        <dgm:presLayoutVars>
          <dgm:chMax val="1"/>
          <dgm:chPref val="1"/>
        </dgm:presLayoutVars>
      </dgm:prSet>
      <dgm:spPr/>
    </dgm:pt>
    <dgm:pt modelId="{4BEF9F8C-AED1-43E8-BB8F-3E1DAA36D6FE}" type="pres">
      <dgm:prSet presAssocID="{9019C1F1-FAFC-45E3-AF41-173BEE01AC49}" presName="sibTrans" presStyleCnt="0"/>
      <dgm:spPr/>
    </dgm:pt>
    <dgm:pt modelId="{4E63DC4B-527E-4E77-913F-4A08D4D7BAE9}" type="pres">
      <dgm:prSet presAssocID="{9043C23E-57DB-4443-8C9A-6489D485D8B6}" presName="compNode" presStyleCnt="0"/>
      <dgm:spPr/>
    </dgm:pt>
    <dgm:pt modelId="{141A71EC-1EE8-40BB-9CC4-5C43EDBBB833}" type="pres">
      <dgm:prSet presAssocID="{9043C23E-57DB-4443-8C9A-6489D485D8B6}" presName="iconBgRect" presStyleLbl="bgShp" presStyleIdx="1" presStyleCnt="4"/>
      <dgm:spPr>
        <a:prstGeom prst="round2DiagRect">
          <a:avLst>
            <a:gd name="adj1" fmla="val 29727"/>
            <a:gd name="adj2" fmla="val 0"/>
          </a:avLst>
        </a:prstGeom>
      </dgm:spPr>
    </dgm:pt>
    <dgm:pt modelId="{B6A4ED42-F532-4DE7-B3F7-203429A43CFF}" type="pres">
      <dgm:prSet presAssocID="{9043C23E-57DB-4443-8C9A-6489D485D8B6}"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Irritant"/>
        </a:ext>
      </dgm:extLst>
    </dgm:pt>
    <dgm:pt modelId="{A1EA076A-888D-498C-BF6F-E44ADB2EEC8E}" type="pres">
      <dgm:prSet presAssocID="{9043C23E-57DB-4443-8C9A-6489D485D8B6}" presName="spaceRect" presStyleCnt="0"/>
      <dgm:spPr/>
    </dgm:pt>
    <dgm:pt modelId="{D549DC0A-C041-4987-BED1-60B3C6450244}" type="pres">
      <dgm:prSet presAssocID="{9043C23E-57DB-4443-8C9A-6489D485D8B6}" presName="textRect" presStyleLbl="revTx" presStyleIdx="1" presStyleCnt="4">
        <dgm:presLayoutVars>
          <dgm:chMax val="1"/>
          <dgm:chPref val="1"/>
        </dgm:presLayoutVars>
      </dgm:prSet>
      <dgm:spPr/>
    </dgm:pt>
    <dgm:pt modelId="{05412BF9-6A0D-4E56-8DDD-8DCFA453B9D5}" type="pres">
      <dgm:prSet presAssocID="{C02815AA-090B-414F-8778-19F8459E77C8}" presName="sibTrans" presStyleCnt="0"/>
      <dgm:spPr/>
    </dgm:pt>
    <dgm:pt modelId="{A8A31167-D48A-4B40-AF10-356242CF4011}" type="pres">
      <dgm:prSet presAssocID="{55736DC4-1280-401A-9918-28113E7FC29D}" presName="compNode" presStyleCnt="0"/>
      <dgm:spPr/>
    </dgm:pt>
    <dgm:pt modelId="{F784BD6B-20D9-49AC-BBA2-1F28A829AACF}" type="pres">
      <dgm:prSet presAssocID="{55736DC4-1280-401A-9918-28113E7FC29D}" presName="iconBgRect" presStyleLbl="bgShp" presStyleIdx="2" presStyleCnt="4"/>
      <dgm:spPr>
        <a:prstGeom prst="round2DiagRect">
          <a:avLst>
            <a:gd name="adj1" fmla="val 29727"/>
            <a:gd name="adj2" fmla="val 0"/>
          </a:avLst>
        </a:prstGeom>
      </dgm:spPr>
    </dgm:pt>
    <dgm:pt modelId="{57F20EE9-177C-4523-A32C-59AB9DC5ED25}" type="pres">
      <dgm:prSet presAssocID="{55736DC4-1280-401A-9918-28113E7FC29D}"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Subtitles"/>
        </a:ext>
      </dgm:extLst>
    </dgm:pt>
    <dgm:pt modelId="{DB80D2D3-289B-49AD-AC1E-C65D1A5AC3C3}" type="pres">
      <dgm:prSet presAssocID="{55736DC4-1280-401A-9918-28113E7FC29D}" presName="spaceRect" presStyleCnt="0"/>
      <dgm:spPr/>
    </dgm:pt>
    <dgm:pt modelId="{7EB4A23F-3016-421C-8D98-4FCB521CAB8D}" type="pres">
      <dgm:prSet presAssocID="{55736DC4-1280-401A-9918-28113E7FC29D}" presName="textRect" presStyleLbl="revTx" presStyleIdx="2" presStyleCnt="4">
        <dgm:presLayoutVars>
          <dgm:chMax val="1"/>
          <dgm:chPref val="1"/>
        </dgm:presLayoutVars>
      </dgm:prSet>
      <dgm:spPr/>
    </dgm:pt>
    <dgm:pt modelId="{231653BA-C3E2-4202-AC42-A3008C858DB2}" type="pres">
      <dgm:prSet presAssocID="{1EE917AF-5CD1-44D4-B979-43555F35F080}" presName="sibTrans" presStyleCnt="0"/>
      <dgm:spPr/>
    </dgm:pt>
    <dgm:pt modelId="{1608B2EE-8DFA-44DA-8D3E-3C6BF639F001}" type="pres">
      <dgm:prSet presAssocID="{2FF6D647-B0E3-49C4-8737-8FA6CF384D5A}" presName="compNode" presStyleCnt="0"/>
      <dgm:spPr/>
    </dgm:pt>
    <dgm:pt modelId="{E8D7985C-2569-4E42-9E3E-E18E69E1A044}" type="pres">
      <dgm:prSet presAssocID="{2FF6D647-B0E3-49C4-8737-8FA6CF384D5A}" presName="iconBgRect" presStyleLbl="bgShp" presStyleIdx="3" presStyleCnt="4"/>
      <dgm:spPr>
        <a:prstGeom prst="round2DiagRect">
          <a:avLst>
            <a:gd name="adj1" fmla="val 29727"/>
            <a:gd name="adj2" fmla="val 0"/>
          </a:avLst>
        </a:prstGeom>
      </dgm:spPr>
    </dgm:pt>
    <dgm:pt modelId="{91F733D6-D73E-4F8E-AEC5-C9FA011B0C8A}" type="pres">
      <dgm:prSet presAssocID="{2FF6D647-B0E3-49C4-8737-8FA6CF384D5A}"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esentation with Checklist"/>
        </a:ext>
      </dgm:extLst>
    </dgm:pt>
    <dgm:pt modelId="{5425DC66-8525-434F-932C-A2FA26506819}" type="pres">
      <dgm:prSet presAssocID="{2FF6D647-B0E3-49C4-8737-8FA6CF384D5A}" presName="spaceRect" presStyleCnt="0"/>
      <dgm:spPr/>
    </dgm:pt>
    <dgm:pt modelId="{CCD246A3-3CC5-4BB3-8C7D-75623C6584BA}" type="pres">
      <dgm:prSet presAssocID="{2FF6D647-B0E3-49C4-8737-8FA6CF384D5A}" presName="textRect" presStyleLbl="revTx" presStyleIdx="3" presStyleCnt="4">
        <dgm:presLayoutVars>
          <dgm:chMax val="1"/>
          <dgm:chPref val="1"/>
        </dgm:presLayoutVars>
      </dgm:prSet>
      <dgm:spPr/>
    </dgm:pt>
  </dgm:ptLst>
  <dgm:cxnLst>
    <dgm:cxn modelId="{C37A0219-301C-479E-9883-2955E63B4860}" type="presOf" srcId="{55736DC4-1280-401A-9918-28113E7FC29D}" destId="{7EB4A23F-3016-421C-8D98-4FCB521CAB8D}" srcOrd="0" destOrd="0" presId="urn:microsoft.com/office/officeart/2018/5/layout/IconLeafLabelList"/>
    <dgm:cxn modelId="{6A33541E-25B4-47D4-8B84-8957D383EDF9}" type="presOf" srcId="{FB7D046E-07CC-4D3B-AFC1-294A63C1B00A}" destId="{39F3F195-671C-458E-9015-E388AFD33FCB}" srcOrd="0" destOrd="0" presId="urn:microsoft.com/office/officeart/2018/5/layout/IconLeafLabelList"/>
    <dgm:cxn modelId="{B0625829-BEF8-4A28-86A5-84EE471E5B91}" srcId="{FB7D046E-07CC-4D3B-AFC1-294A63C1B00A}" destId="{7254099C-D9F3-4C54-9216-81EB4EE01D0B}" srcOrd="0" destOrd="0" parTransId="{8C159CBB-B1F3-4817-9D0E-F2E3065BD6D9}" sibTransId="{9019C1F1-FAFC-45E3-AF41-173BEE01AC49}"/>
    <dgm:cxn modelId="{B3DB5D4E-47B7-4AAD-BFFD-4B64B6675907}" type="presOf" srcId="{7254099C-D9F3-4C54-9216-81EB4EE01D0B}" destId="{FD99A60E-1D8F-4E86-8722-0CC4A9747AA4}" srcOrd="0" destOrd="0" presId="urn:microsoft.com/office/officeart/2018/5/layout/IconLeafLabelList"/>
    <dgm:cxn modelId="{340C4373-F25F-4B69-8664-BB852C8B9C66}" type="presOf" srcId="{2FF6D647-B0E3-49C4-8737-8FA6CF384D5A}" destId="{CCD246A3-3CC5-4BB3-8C7D-75623C6584BA}" srcOrd="0" destOrd="0" presId="urn:microsoft.com/office/officeart/2018/5/layout/IconLeafLabelList"/>
    <dgm:cxn modelId="{7517C553-BDB4-49D3-A60A-F225843756E3}" srcId="{FB7D046E-07CC-4D3B-AFC1-294A63C1B00A}" destId="{55736DC4-1280-401A-9918-28113E7FC29D}" srcOrd="2" destOrd="0" parTransId="{D83BFADE-FE64-4984-A474-4B21AFC98386}" sibTransId="{1EE917AF-5CD1-44D4-B979-43555F35F080}"/>
    <dgm:cxn modelId="{51640B75-91D2-4898-BF1F-BF1DA5F09832}" srcId="{FB7D046E-07CC-4D3B-AFC1-294A63C1B00A}" destId="{9043C23E-57DB-4443-8C9A-6489D485D8B6}" srcOrd="1" destOrd="0" parTransId="{EAC3D329-7219-44E6-9651-C099F32BC6F4}" sibTransId="{C02815AA-090B-414F-8778-19F8459E77C8}"/>
    <dgm:cxn modelId="{EFA3EBF6-705D-4587-870E-439A30959EFE}" type="presOf" srcId="{9043C23E-57DB-4443-8C9A-6489D485D8B6}" destId="{D549DC0A-C041-4987-BED1-60B3C6450244}" srcOrd="0" destOrd="0" presId="urn:microsoft.com/office/officeart/2018/5/layout/IconLeafLabelList"/>
    <dgm:cxn modelId="{DEBDEBFF-90AD-4515-97C4-4BA17C7A5DEE}" srcId="{FB7D046E-07CC-4D3B-AFC1-294A63C1B00A}" destId="{2FF6D647-B0E3-49C4-8737-8FA6CF384D5A}" srcOrd="3" destOrd="0" parTransId="{370A5FCF-B3AB-4748-8FAA-B127C74425B1}" sibTransId="{DE002203-086A-47D8-A099-E4E8AC00D193}"/>
    <dgm:cxn modelId="{E1A24CD1-5BDD-4748-B240-CC6884CF3402}" type="presParOf" srcId="{39F3F195-671C-458E-9015-E388AFD33FCB}" destId="{2543750B-D192-4E98-9629-E0DF929C7F23}" srcOrd="0" destOrd="0" presId="urn:microsoft.com/office/officeart/2018/5/layout/IconLeafLabelList"/>
    <dgm:cxn modelId="{647B1B28-1464-4FBC-ACAE-5FAE6CE405E5}" type="presParOf" srcId="{2543750B-D192-4E98-9629-E0DF929C7F23}" destId="{E5A869B8-8852-416A-A1B1-D76A1CE8FA0D}" srcOrd="0" destOrd="0" presId="urn:microsoft.com/office/officeart/2018/5/layout/IconLeafLabelList"/>
    <dgm:cxn modelId="{6A2B12A4-B405-4F51-97F4-F4BA75CD366E}" type="presParOf" srcId="{2543750B-D192-4E98-9629-E0DF929C7F23}" destId="{A092B451-EA34-4968-807E-AD83678AB3D1}" srcOrd="1" destOrd="0" presId="urn:microsoft.com/office/officeart/2018/5/layout/IconLeafLabelList"/>
    <dgm:cxn modelId="{67ADE279-1DAE-41B9-A101-E6C0F8F42C0E}" type="presParOf" srcId="{2543750B-D192-4E98-9629-E0DF929C7F23}" destId="{D4100F1D-6618-46C1-BFDC-DF2CAFB0232C}" srcOrd="2" destOrd="0" presId="urn:microsoft.com/office/officeart/2018/5/layout/IconLeafLabelList"/>
    <dgm:cxn modelId="{F035E285-AE62-464B-9763-41FD96BFD9E5}" type="presParOf" srcId="{2543750B-D192-4E98-9629-E0DF929C7F23}" destId="{FD99A60E-1D8F-4E86-8722-0CC4A9747AA4}" srcOrd="3" destOrd="0" presId="urn:microsoft.com/office/officeart/2018/5/layout/IconLeafLabelList"/>
    <dgm:cxn modelId="{F4731A28-5073-4E34-B034-ECF90781E2D5}" type="presParOf" srcId="{39F3F195-671C-458E-9015-E388AFD33FCB}" destId="{4BEF9F8C-AED1-43E8-BB8F-3E1DAA36D6FE}" srcOrd="1" destOrd="0" presId="urn:microsoft.com/office/officeart/2018/5/layout/IconLeafLabelList"/>
    <dgm:cxn modelId="{57567CE4-EB5A-4990-A4FA-239E80D85909}" type="presParOf" srcId="{39F3F195-671C-458E-9015-E388AFD33FCB}" destId="{4E63DC4B-527E-4E77-913F-4A08D4D7BAE9}" srcOrd="2" destOrd="0" presId="urn:microsoft.com/office/officeart/2018/5/layout/IconLeafLabelList"/>
    <dgm:cxn modelId="{018071FD-A23D-47DE-B045-441856624763}" type="presParOf" srcId="{4E63DC4B-527E-4E77-913F-4A08D4D7BAE9}" destId="{141A71EC-1EE8-40BB-9CC4-5C43EDBBB833}" srcOrd="0" destOrd="0" presId="urn:microsoft.com/office/officeart/2018/5/layout/IconLeafLabelList"/>
    <dgm:cxn modelId="{12DA7FBA-ADE4-44A4-9F32-A4D373834DA3}" type="presParOf" srcId="{4E63DC4B-527E-4E77-913F-4A08D4D7BAE9}" destId="{B6A4ED42-F532-4DE7-B3F7-203429A43CFF}" srcOrd="1" destOrd="0" presId="urn:microsoft.com/office/officeart/2018/5/layout/IconLeafLabelList"/>
    <dgm:cxn modelId="{F94A699A-18B2-4451-8E69-76BD2DE14810}" type="presParOf" srcId="{4E63DC4B-527E-4E77-913F-4A08D4D7BAE9}" destId="{A1EA076A-888D-498C-BF6F-E44ADB2EEC8E}" srcOrd="2" destOrd="0" presId="urn:microsoft.com/office/officeart/2018/5/layout/IconLeafLabelList"/>
    <dgm:cxn modelId="{F723729C-F752-491B-B644-223A388FFA4D}" type="presParOf" srcId="{4E63DC4B-527E-4E77-913F-4A08D4D7BAE9}" destId="{D549DC0A-C041-4987-BED1-60B3C6450244}" srcOrd="3" destOrd="0" presId="urn:microsoft.com/office/officeart/2018/5/layout/IconLeafLabelList"/>
    <dgm:cxn modelId="{80AFC18D-5010-42FA-A6D7-E73C684BB4FC}" type="presParOf" srcId="{39F3F195-671C-458E-9015-E388AFD33FCB}" destId="{05412BF9-6A0D-4E56-8DDD-8DCFA453B9D5}" srcOrd="3" destOrd="0" presId="urn:microsoft.com/office/officeart/2018/5/layout/IconLeafLabelList"/>
    <dgm:cxn modelId="{3E008309-2CCE-4523-BEE3-F9C79FB2BCC3}" type="presParOf" srcId="{39F3F195-671C-458E-9015-E388AFD33FCB}" destId="{A8A31167-D48A-4B40-AF10-356242CF4011}" srcOrd="4" destOrd="0" presId="urn:microsoft.com/office/officeart/2018/5/layout/IconLeafLabelList"/>
    <dgm:cxn modelId="{9C5EC8B3-899D-4E72-87FB-B64588BC6A56}" type="presParOf" srcId="{A8A31167-D48A-4B40-AF10-356242CF4011}" destId="{F784BD6B-20D9-49AC-BBA2-1F28A829AACF}" srcOrd="0" destOrd="0" presId="urn:microsoft.com/office/officeart/2018/5/layout/IconLeafLabelList"/>
    <dgm:cxn modelId="{6FE67C28-A918-468C-B983-58BBC079993E}" type="presParOf" srcId="{A8A31167-D48A-4B40-AF10-356242CF4011}" destId="{57F20EE9-177C-4523-A32C-59AB9DC5ED25}" srcOrd="1" destOrd="0" presId="urn:microsoft.com/office/officeart/2018/5/layout/IconLeafLabelList"/>
    <dgm:cxn modelId="{7EBA6ABE-B6AC-4B8A-B2EF-D518F8D0BC37}" type="presParOf" srcId="{A8A31167-D48A-4B40-AF10-356242CF4011}" destId="{DB80D2D3-289B-49AD-AC1E-C65D1A5AC3C3}" srcOrd="2" destOrd="0" presId="urn:microsoft.com/office/officeart/2018/5/layout/IconLeafLabelList"/>
    <dgm:cxn modelId="{F92ADFE2-D35E-47FB-BB92-94720CD48FDF}" type="presParOf" srcId="{A8A31167-D48A-4B40-AF10-356242CF4011}" destId="{7EB4A23F-3016-421C-8D98-4FCB521CAB8D}" srcOrd="3" destOrd="0" presId="urn:microsoft.com/office/officeart/2018/5/layout/IconLeafLabelList"/>
    <dgm:cxn modelId="{FEAE31F0-CAFE-40EB-956C-20D625918B91}" type="presParOf" srcId="{39F3F195-671C-458E-9015-E388AFD33FCB}" destId="{231653BA-C3E2-4202-AC42-A3008C858DB2}" srcOrd="5" destOrd="0" presId="urn:microsoft.com/office/officeart/2018/5/layout/IconLeafLabelList"/>
    <dgm:cxn modelId="{6CADFCE2-5FEB-4352-8917-1924C7DBA6AE}" type="presParOf" srcId="{39F3F195-671C-458E-9015-E388AFD33FCB}" destId="{1608B2EE-8DFA-44DA-8D3E-3C6BF639F001}" srcOrd="6" destOrd="0" presId="urn:microsoft.com/office/officeart/2018/5/layout/IconLeafLabelList"/>
    <dgm:cxn modelId="{6A8FD641-1E69-4BF0-9061-4CC8316DB8EB}" type="presParOf" srcId="{1608B2EE-8DFA-44DA-8D3E-3C6BF639F001}" destId="{E8D7985C-2569-4E42-9E3E-E18E69E1A044}" srcOrd="0" destOrd="0" presId="urn:microsoft.com/office/officeart/2018/5/layout/IconLeafLabelList"/>
    <dgm:cxn modelId="{B18892A7-EA54-4C48-9D99-BDCCAD7C323E}" type="presParOf" srcId="{1608B2EE-8DFA-44DA-8D3E-3C6BF639F001}" destId="{91F733D6-D73E-4F8E-AEC5-C9FA011B0C8A}" srcOrd="1" destOrd="0" presId="urn:microsoft.com/office/officeart/2018/5/layout/IconLeafLabelList"/>
    <dgm:cxn modelId="{5602636C-90E6-4964-BE1E-4AF874A53FF6}" type="presParOf" srcId="{1608B2EE-8DFA-44DA-8D3E-3C6BF639F001}" destId="{5425DC66-8525-434F-932C-A2FA26506819}" srcOrd="2" destOrd="0" presId="urn:microsoft.com/office/officeart/2018/5/layout/IconLeafLabelList"/>
    <dgm:cxn modelId="{DFCCCF38-2E71-4AFC-B508-61637ABB5DAE}" type="presParOf" srcId="{1608B2EE-8DFA-44DA-8D3E-3C6BF639F001}" destId="{CCD246A3-3CC5-4BB3-8C7D-75623C6584BA}"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501779-ED8E-4907-B22A-A25B0B20CE36}">
      <dsp:nvSpPr>
        <dsp:cNvPr id="0" name=""/>
        <dsp:cNvSpPr/>
      </dsp:nvSpPr>
      <dsp:spPr>
        <a:xfrm>
          <a:off x="0" y="30144"/>
          <a:ext cx="6408738" cy="8634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Problems: </a:t>
          </a:r>
          <a:endParaRPr lang="en-US" sz="3600" kern="1200"/>
        </a:p>
      </dsp:txBody>
      <dsp:txXfrm>
        <a:off x="42151" y="72295"/>
        <a:ext cx="6324436" cy="779158"/>
      </dsp:txXfrm>
    </dsp:sp>
    <dsp:sp modelId="{C6E93DA6-6221-48AD-A577-85274E2A2F4B}">
      <dsp:nvSpPr>
        <dsp:cNvPr id="0" name=""/>
        <dsp:cNvSpPr/>
      </dsp:nvSpPr>
      <dsp:spPr>
        <a:xfrm>
          <a:off x="0" y="997285"/>
          <a:ext cx="6408738" cy="863460"/>
        </a:xfrm>
        <a:prstGeom prst="roundRect">
          <a:avLst/>
        </a:prstGeom>
        <a:solidFill>
          <a:schemeClr val="accent2">
            <a:hueOff val="-1187359"/>
            <a:satOff val="0"/>
            <a:lumOff val="-4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 Learn in different ways.</a:t>
          </a:r>
          <a:endParaRPr lang="en-US" sz="3600" kern="1200"/>
        </a:p>
      </dsp:txBody>
      <dsp:txXfrm>
        <a:off x="42151" y="1039436"/>
        <a:ext cx="6324436" cy="779158"/>
      </dsp:txXfrm>
    </dsp:sp>
    <dsp:sp modelId="{B76B0AA6-9BE6-44E2-BA15-52F5C9A0743C}">
      <dsp:nvSpPr>
        <dsp:cNvPr id="0" name=""/>
        <dsp:cNvSpPr/>
      </dsp:nvSpPr>
      <dsp:spPr>
        <a:xfrm>
          <a:off x="0" y="1964425"/>
          <a:ext cx="6408738" cy="863460"/>
        </a:xfrm>
        <a:prstGeom prst="roundRect">
          <a:avLst/>
        </a:prstGeom>
        <a:solidFill>
          <a:schemeClr val="accent2">
            <a:hueOff val="-2374718"/>
            <a:satOff val="0"/>
            <a:lumOff val="-964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 Different mentality. </a:t>
          </a:r>
          <a:endParaRPr lang="en-US" sz="3600" kern="1200"/>
        </a:p>
      </dsp:txBody>
      <dsp:txXfrm>
        <a:off x="42151" y="2006576"/>
        <a:ext cx="6324436" cy="779158"/>
      </dsp:txXfrm>
    </dsp:sp>
    <dsp:sp modelId="{92790FB5-D1C2-44E7-BA7C-78FA6D5276A0}">
      <dsp:nvSpPr>
        <dsp:cNvPr id="0" name=""/>
        <dsp:cNvSpPr/>
      </dsp:nvSpPr>
      <dsp:spPr>
        <a:xfrm>
          <a:off x="0" y="2931565"/>
          <a:ext cx="6408738" cy="863460"/>
        </a:xfrm>
        <a:prstGeom prst="roundRect">
          <a:avLst/>
        </a:prstGeom>
        <a:solidFill>
          <a:schemeClr val="accent2">
            <a:hueOff val="-3562077"/>
            <a:satOff val="0"/>
            <a:lumOff val="-14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 Different attitudes. </a:t>
          </a:r>
          <a:endParaRPr lang="en-US" sz="3600" kern="1200"/>
        </a:p>
      </dsp:txBody>
      <dsp:txXfrm>
        <a:off x="42151" y="2973716"/>
        <a:ext cx="6324436" cy="779158"/>
      </dsp:txXfrm>
    </dsp:sp>
    <dsp:sp modelId="{F5FDC8EB-EB34-41A3-9B15-25B123BDC12F}">
      <dsp:nvSpPr>
        <dsp:cNvPr id="0" name=""/>
        <dsp:cNvSpPr/>
      </dsp:nvSpPr>
      <dsp:spPr>
        <a:xfrm>
          <a:off x="0" y="3898705"/>
          <a:ext cx="6408738" cy="863460"/>
        </a:xfrm>
        <a:prstGeom prst="roundRect">
          <a:avLst/>
        </a:prstGeom>
        <a:solidFill>
          <a:schemeClr val="accent2">
            <a:hueOff val="-4749436"/>
            <a:satOff val="0"/>
            <a:lumOff val="-19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 Different speeds. </a:t>
          </a:r>
          <a:endParaRPr lang="en-US" sz="3600" kern="1200"/>
        </a:p>
      </dsp:txBody>
      <dsp:txXfrm>
        <a:off x="42151" y="3940856"/>
        <a:ext cx="6324436" cy="779158"/>
      </dsp:txXfrm>
    </dsp:sp>
    <dsp:sp modelId="{421F513D-DEC5-440A-8C2C-3BB467A88FA1}">
      <dsp:nvSpPr>
        <dsp:cNvPr id="0" name=""/>
        <dsp:cNvSpPr/>
      </dsp:nvSpPr>
      <dsp:spPr>
        <a:xfrm>
          <a:off x="0" y="4865844"/>
          <a:ext cx="6408738" cy="863460"/>
        </a:xfrm>
        <a:prstGeom prst="roundRect">
          <a:avLst/>
        </a:prstGeom>
        <a:solidFill>
          <a:schemeClr val="accent2">
            <a:hueOff val="-5936795"/>
            <a:satOff val="0"/>
            <a:lumOff val="-2411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 Different styles.</a:t>
          </a:r>
          <a:endParaRPr lang="en-US" sz="3600" kern="1200"/>
        </a:p>
      </dsp:txBody>
      <dsp:txXfrm>
        <a:off x="42151" y="4907995"/>
        <a:ext cx="6324436" cy="77915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A869B8-8852-416A-A1B1-D76A1CE8FA0D}">
      <dsp:nvSpPr>
        <dsp:cNvPr id="0" name=""/>
        <dsp:cNvSpPr/>
      </dsp:nvSpPr>
      <dsp:spPr>
        <a:xfrm>
          <a:off x="627280" y="697839"/>
          <a:ext cx="1452615" cy="1452615"/>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92B451-EA34-4968-807E-AD83678AB3D1}">
      <dsp:nvSpPr>
        <dsp:cNvPr id="0" name=""/>
        <dsp:cNvSpPr/>
      </dsp:nvSpPr>
      <dsp:spPr>
        <a:xfrm>
          <a:off x="936854" y="1007413"/>
          <a:ext cx="833467" cy="83346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D99A60E-1D8F-4E86-8722-0CC4A9747AA4}">
      <dsp:nvSpPr>
        <dsp:cNvPr id="0" name=""/>
        <dsp:cNvSpPr/>
      </dsp:nvSpPr>
      <dsp:spPr>
        <a:xfrm>
          <a:off x="162919" y="2602908"/>
          <a:ext cx="2381336" cy="11097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GB" sz="2000" kern="1200" dirty="0"/>
            <a:t>Communication barriers affect performance</a:t>
          </a:r>
          <a:endParaRPr lang="en-US" sz="1700" kern="1200" dirty="0"/>
        </a:p>
      </dsp:txBody>
      <dsp:txXfrm>
        <a:off x="162919" y="2602908"/>
        <a:ext cx="2381336" cy="1109729"/>
      </dsp:txXfrm>
    </dsp:sp>
    <dsp:sp modelId="{141A71EC-1EE8-40BB-9CC4-5C43EDBBB833}">
      <dsp:nvSpPr>
        <dsp:cNvPr id="0" name=""/>
        <dsp:cNvSpPr/>
      </dsp:nvSpPr>
      <dsp:spPr>
        <a:xfrm>
          <a:off x="3425350" y="697839"/>
          <a:ext cx="1452615" cy="1452615"/>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6A4ED42-F532-4DE7-B3F7-203429A43CFF}">
      <dsp:nvSpPr>
        <dsp:cNvPr id="0" name=""/>
        <dsp:cNvSpPr/>
      </dsp:nvSpPr>
      <dsp:spPr>
        <a:xfrm>
          <a:off x="3734924" y="1007413"/>
          <a:ext cx="833467" cy="83346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549DC0A-C041-4987-BED1-60B3C6450244}">
      <dsp:nvSpPr>
        <dsp:cNvPr id="0" name=""/>
        <dsp:cNvSpPr/>
      </dsp:nvSpPr>
      <dsp:spPr>
        <a:xfrm>
          <a:off x="2960990" y="2602908"/>
          <a:ext cx="2381336" cy="11097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GB" sz="2000" kern="1200" dirty="0"/>
            <a:t>Misunderstanding leads to errors</a:t>
          </a:r>
          <a:endParaRPr lang="en-US" sz="2000" kern="1200" dirty="0"/>
        </a:p>
      </dsp:txBody>
      <dsp:txXfrm>
        <a:off x="2960990" y="2602908"/>
        <a:ext cx="2381336" cy="1109729"/>
      </dsp:txXfrm>
    </dsp:sp>
    <dsp:sp modelId="{F784BD6B-20D9-49AC-BBA2-1F28A829AACF}">
      <dsp:nvSpPr>
        <dsp:cNvPr id="0" name=""/>
        <dsp:cNvSpPr/>
      </dsp:nvSpPr>
      <dsp:spPr>
        <a:xfrm>
          <a:off x="6223421" y="697839"/>
          <a:ext cx="1452615" cy="1452615"/>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F20EE9-177C-4523-A32C-59AB9DC5ED25}">
      <dsp:nvSpPr>
        <dsp:cNvPr id="0" name=""/>
        <dsp:cNvSpPr/>
      </dsp:nvSpPr>
      <dsp:spPr>
        <a:xfrm>
          <a:off x="6532995" y="1007413"/>
          <a:ext cx="833467" cy="83346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EB4A23F-3016-421C-8D98-4FCB521CAB8D}">
      <dsp:nvSpPr>
        <dsp:cNvPr id="0" name=""/>
        <dsp:cNvSpPr/>
      </dsp:nvSpPr>
      <dsp:spPr>
        <a:xfrm>
          <a:off x="5759060" y="2602908"/>
          <a:ext cx="2381336" cy="11097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GB" sz="2000" kern="1200" dirty="0"/>
            <a:t>Effective communication is important</a:t>
          </a:r>
          <a:endParaRPr lang="en-US" sz="2000" kern="1200" dirty="0"/>
        </a:p>
      </dsp:txBody>
      <dsp:txXfrm>
        <a:off x="5759060" y="2602908"/>
        <a:ext cx="2381336" cy="1109729"/>
      </dsp:txXfrm>
    </dsp:sp>
    <dsp:sp modelId="{E8D7985C-2569-4E42-9E3E-E18E69E1A044}">
      <dsp:nvSpPr>
        <dsp:cNvPr id="0" name=""/>
        <dsp:cNvSpPr/>
      </dsp:nvSpPr>
      <dsp:spPr>
        <a:xfrm>
          <a:off x="9021492" y="697839"/>
          <a:ext cx="1452615" cy="1452615"/>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F733D6-D73E-4F8E-AEC5-C9FA011B0C8A}">
      <dsp:nvSpPr>
        <dsp:cNvPr id="0" name=""/>
        <dsp:cNvSpPr/>
      </dsp:nvSpPr>
      <dsp:spPr>
        <a:xfrm>
          <a:off x="9331066" y="1007413"/>
          <a:ext cx="833467" cy="83346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CD246A3-3CC5-4BB3-8C7D-75623C6584BA}">
      <dsp:nvSpPr>
        <dsp:cNvPr id="0" name=""/>
        <dsp:cNvSpPr/>
      </dsp:nvSpPr>
      <dsp:spPr>
        <a:xfrm>
          <a:off x="8557131" y="2602908"/>
          <a:ext cx="2381336" cy="11097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GB" sz="2000" kern="1200" dirty="0"/>
            <a:t>Solutions can raise effectiveness and quality</a:t>
          </a:r>
          <a:endParaRPr lang="en-US" sz="2000" kern="1200" dirty="0"/>
        </a:p>
      </dsp:txBody>
      <dsp:txXfrm>
        <a:off x="8557131" y="2602908"/>
        <a:ext cx="2381336" cy="110972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FAE8A43-04E8-4696-B929-3A1FD33A50BE}" type="datetimeFigureOut">
              <a:rPr lang="en-GB" smtClean="0"/>
              <a:t>10/08/2026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20209C1-45F5-40D7-AE0B-133D4F5C1D76}" type="slidenum">
              <a:rPr lang="en-GB" smtClean="0"/>
              <a:t>‹#›</a:t>
            </a:fld>
            <a:endParaRPr lang="en-GB"/>
          </a:p>
        </p:txBody>
      </p:sp>
    </p:spTree>
    <p:extLst>
      <p:ext uri="{BB962C8B-B14F-4D97-AF65-F5344CB8AC3E}">
        <p14:creationId xmlns:p14="http://schemas.microsoft.com/office/powerpoint/2010/main" val="9920445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BF4E480B-94D6-46F9-A2B6-B98D311FDC19}"/>
              </a:ext>
            </a:extLst>
          </p:cNvPr>
          <p:cNvGrpSpPr/>
          <p:nvPr/>
        </p:nvGrpSpPr>
        <p:grpSpPr>
          <a:xfrm>
            <a:off x="0" y="0"/>
            <a:ext cx="12191999" cy="6861600"/>
            <a:chOff x="1" y="0"/>
            <a:chExt cx="12191999" cy="6861600"/>
          </a:xfrm>
        </p:grpSpPr>
        <p:sp>
          <p:nvSpPr>
            <p:cNvPr id="10" name="Rectangle 9">
              <a:extLst>
                <a:ext uri="{FF2B5EF4-FFF2-40B4-BE49-F238E27FC236}">
                  <a16:creationId xmlns:a16="http://schemas.microsoft.com/office/drawing/2014/main" id="{07183CDE-91A1-40C3-8E80-66F89E1C2D53}"/>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Oval 10">
              <a:extLst>
                <a:ext uri="{FF2B5EF4-FFF2-40B4-BE49-F238E27FC236}">
                  <a16:creationId xmlns:a16="http://schemas.microsoft.com/office/drawing/2014/main" id="{A6756515-F9AA-46BD-8DD2-AA15BA492AC0}"/>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Oval 11">
              <a:extLst>
                <a:ext uri="{FF2B5EF4-FFF2-40B4-BE49-F238E27FC236}">
                  <a16:creationId xmlns:a16="http://schemas.microsoft.com/office/drawing/2014/main" id="{ABA365E2-8B71-408B-9092-0104216AC7AC}"/>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3" name="Group 12">
              <a:extLst>
                <a:ext uri="{FF2B5EF4-FFF2-40B4-BE49-F238E27FC236}">
                  <a16:creationId xmlns:a16="http://schemas.microsoft.com/office/drawing/2014/main" id="{BEDB8D7A-1BF6-4CDB-B93A-7736955F5043}"/>
                </a:ext>
              </a:extLst>
            </p:cNvPr>
            <p:cNvGrpSpPr>
              <a:grpSpLocks noChangeAspect="1"/>
            </p:cNvGrpSpPr>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5AACD774-5167-46C7-8A62-6E2FE4BE9469}"/>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06E0F2D8-452E-48F9-9912-C47EAEAE180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4" name="Group 13">
              <a:extLst>
                <a:ext uri="{FF2B5EF4-FFF2-40B4-BE49-F238E27FC236}">
                  <a16:creationId xmlns:a16="http://schemas.microsoft.com/office/drawing/2014/main" id="{91FBBF95-430B-427C-A6E8-DB899217FC00}"/>
                </a:ext>
              </a:extLst>
            </p:cNvPr>
            <p:cNvGrpSpPr>
              <a:grpSpLocks noChangeAspect="1"/>
            </p:cNvGrpSpPr>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EE64698-3ED2-4395-B7FC-65248E437E0A}"/>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FE20B1E1-CE09-4C2A-A3FB-DB8026C54E9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5" name="Rectangle 14">
              <a:extLst>
                <a:ext uri="{FF2B5EF4-FFF2-40B4-BE49-F238E27FC236}">
                  <a16:creationId xmlns:a16="http://schemas.microsoft.com/office/drawing/2014/main" id="{0CB2405B-A907-48B3-906A-FB3573C0B282}"/>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0" name="Rectangle 19">
            <a:extLst>
              <a:ext uri="{FF2B5EF4-FFF2-40B4-BE49-F238E27FC236}">
                <a16:creationId xmlns:a16="http://schemas.microsoft.com/office/drawing/2014/main" id="{6DC8E2D9-6729-4614-8667-C1016D3182E4}"/>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CEEBB1-1A1F-4A2C-B805-719CF98F68AB}"/>
              </a:ext>
            </a:extLst>
          </p:cNvPr>
          <p:cNvSpPr>
            <a:spLocks noGrp="1"/>
          </p:cNvSpPr>
          <p:nvPr>
            <p:ph type="ctrTitle"/>
          </p:nvPr>
        </p:nvSpPr>
        <p:spPr>
          <a:xfrm>
            <a:off x="540000" y="540000"/>
            <a:ext cx="11090273" cy="3798000"/>
          </a:xfrm>
        </p:spPr>
        <p:txBody>
          <a:bodyPr anchor="b"/>
          <a:lstStyle>
            <a:lvl1pPr algn="l">
              <a:defRPr sz="8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D6CC87B-ED2D-4303-BD40-E7AF14C03EF1}"/>
              </a:ext>
            </a:extLst>
          </p:cNvPr>
          <p:cNvSpPr>
            <a:spLocks noGrp="1"/>
          </p:cNvSpPr>
          <p:nvPr>
            <p:ph type="subTitle" idx="1"/>
          </p:nvPr>
        </p:nvSpPr>
        <p:spPr>
          <a:xfrm>
            <a:off x="540000" y="4508500"/>
            <a:ext cx="7345362" cy="1800224"/>
          </a:xfrm>
        </p:spPr>
        <p:txBody>
          <a:bodyPr/>
          <a:lstStyle>
            <a:lvl1pPr marL="0" indent="0" algn="l">
              <a:buNone/>
              <a:defRPr sz="16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5D880B4-5679-491C-963F-EC47B048C559}"/>
              </a:ext>
            </a:extLst>
          </p:cNvPr>
          <p:cNvSpPr>
            <a:spLocks noGrp="1"/>
          </p:cNvSpPr>
          <p:nvPr>
            <p:ph type="dt" sz="half" idx="10"/>
          </p:nvPr>
        </p:nvSpPr>
        <p:spPr/>
        <p:txBody>
          <a:bodyPr/>
          <a:lstStyle/>
          <a:p>
            <a:fld id="{7CF0BCE0-945C-4FDF-95A1-2149B1FF5B83}" type="datetimeFigureOut">
              <a:rPr lang="en-US" smtClean="0"/>
              <a:t>8/10/2026</a:t>
            </a:fld>
            <a:endParaRPr lang="en-US"/>
          </a:p>
        </p:txBody>
      </p:sp>
      <p:sp>
        <p:nvSpPr>
          <p:cNvPr id="5" name="Footer Placeholder 4">
            <a:extLst>
              <a:ext uri="{FF2B5EF4-FFF2-40B4-BE49-F238E27FC236}">
                <a16:creationId xmlns:a16="http://schemas.microsoft.com/office/drawing/2014/main" id="{01865D6D-3F98-4BE8-A069-B964099028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A0CD51D-8E06-4959-88C9-647415079FC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7489731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31" name="Group 30">
            <a:extLst>
              <a:ext uri="{FF2B5EF4-FFF2-40B4-BE49-F238E27FC236}">
                <a16:creationId xmlns:a16="http://schemas.microsoft.com/office/drawing/2014/main" id="{67416F32-9D98-4340-82E8-E90CE00AD2AC}"/>
              </a:ext>
            </a:extLst>
          </p:cNvPr>
          <p:cNvGrpSpPr/>
          <p:nvPr/>
        </p:nvGrpSpPr>
        <p:grpSpPr>
          <a:xfrm flipV="1">
            <a:off x="0" y="-1"/>
            <a:ext cx="12191999" cy="6861601"/>
            <a:chOff x="0" y="-1"/>
            <a:chExt cx="12191999" cy="6861601"/>
          </a:xfrm>
        </p:grpSpPr>
        <p:sp>
          <p:nvSpPr>
            <p:cNvPr id="20" name="Rectangle 19">
              <a:extLst>
                <a:ext uri="{FF2B5EF4-FFF2-40B4-BE49-F238E27FC236}">
                  <a16:creationId xmlns:a16="http://schemas.microsoft.com/office/drawing/2014/main" id="{66375AB4-82BB-418F-A50F-6180F68724A4}"/>
                </a:ext>
              </a:extLst>
            </p:cNvPr>
            <p:cNvSpPr>
              <a:spLocks noChangeAspect="1"/>
            </p:cNvSpPr>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1" name="Oval 20">
              <a:extLst>
                <a:ext uri="{FF2B5EF4-FFF2-40B4-BE49-F238E27FC236}">
                  <a16:creationId xmlns:a16="http://schemas.microsoft.com/office/drawing/2014/main" id="{3FDD54B2-4A3F-4BFE-8FF0-82CA73F4AE8F}"/>
                </a:ext>
              </a:extLst>
            </p:cNvPr>
            <p:cNvSpPr>
              <a:spLocks noChangeAspect="1"/>
            </p:cNvSpPr>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2" name="Oval 21">
              <a:extLst>
                <a:ext uri="{FF2B5EF4-FFF2-40B4-BE49-F238E27FC236}">
                  <a16:creationId xmlns:a16="http://schemas.microsoft.com/office/drawing/2014/main" id="{30876F96-77AB-4E72-B1D2-FA45F4E3C04D}"/>
                </a:ext>
              </a:extLst>
            </p:cNvPr>
            <p:cNvSpPr>
              <a:spLocks noChangeAspect="1"/>
            </p:cNvSpPr>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23" name="Group 22">
              <a:extLst>
                <a:ext uri="{FF2B5EF4-FFF2-40B4-BE49-F238E27FC236}">
                  <a16:creationId xmlns:a16="http://schemas.microsoft.com/office/drawing/2014/main" id="{BB08A2E9-6518-449E-940B-8518A1D850BB}"/>
                </a:ext>
              </a:extLst>
            </p:cNvPr>
            <p:cNvGrpSpPr>
              <a:grpSpLocks noChangeAspect="1"/>
            </p:cNvGrpSpPr>
            <p:nvPr/>
          </p:nvGrpSpPr>
          <p:grpSpPr>
            <a:xfrm rot="10800000">
              <a:off x="0" y="-1"/>
              <a:ext cx="10800000" cy="6858000"/>
              <a:chOff x="2328000" y="0"/>
              <a:chExt cx="2880000" cy="1440000"/>
            </a:xfrm>
          </p:grpSpPr>
          <p:sp>
            <p:nvSpPr>
              <p:cNvPr id="28" name="Rectangle 27">
                <a:extLst>
                  <a:ext uri="{FF2B5EF4-FFF2-40B4-BE49-F238E27FC236}">
                    <a16:creationId xmlns:a16="http://schemas.microsoft.com/office/drawing/2014/main" id="{60A86BE0-76B3-4EA0-BA2D-05266013A814}"/>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9" name="Rectangle 28">
                <a:extLst>
                  <a:ext uri="{FF2B5EF4-FFF2-40B4-BE49-F238E27FC236}">
                    <a16:creationId xmlns:a16="http://schemas.microsoft.com/office/drawing/2014/main" id="{6BA13564-810C-4398-AA63-67B020811FCB}"/>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5" name="Rectangle 24">
              <a:extLst>
                <a:ext uri="{FF2B5EF4-FFF2-40B4-BE49-F238E27FC236}">
                  <a16:creationId xmlns:a16="http://schemas.microsoft.com/office/drawing/2014/main" id="{3555E1EF-6216-47FA-BBCA-7C0C8C2DAB8C}"/>
                </a:ext>
              </a:extLst>
            </p:cNvPr>
            <p:cNvSpPr>
              <a:spLocks noChangeAspect="1"/>
            </p:cNvSpPr>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32" name="Rectangle 31">
            <a:extLst>
              <a:ext uri="{FF2B5EF4-FFF2-40B4-BE49-F238E27FC236}">
                <a16:creationId xmlns:a16="http://schemas.microsoft.com/office/drawing/2014/main" id="{D8D85657-6A77-4466-887F-EE948B9CD2B2}"/>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C5D35498-B0C3-40BD-9407-6D0C0587E52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492F85E-0893-4D8C-816A-5193CC6DC9C0}"/>
              </a:ext>
            </a:extLst>
          </p:cNvPr>
          <p:cNvSpPr>
            <a:spLocks noGrp="1"/>
          </p:cNvSpPr>
          <p:nvPr>
            <p:ph idx="1"/>
          </p:nvPr>
        </p:nvSpPr>
        <p:spPr/>
        <p:txBody>
          <a:bodyPr/>
          <a:lstStyle>
            <a:lvl1pPr marL="270000">
              <a:defRPr/>
            </a:lvl1pPr>
            <a:lvl2pPr>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5D46A9C-9655-49F5-85B3-A8A37F4F5A8F}"/>
              </a:ext>
            </a:extLst>
          </p:cNvPr>
          <p:cNvSpPr>
            <a:spLocks noGrp="1"/>
          </p:cNvSpPr>
          <p:nvPr>
            <p:ph type="dt" sz="half" idx="10"/>
          </p:nvPr>
        </p:nvSpPr>
        <p:spPr/>
        <p:txBody>
          <a:bodyPr/>
          <a:lstStyle/>
          <a:p>
            <a:fld id="{7CF0BCE0-945C-4FDF-95A1-2149B1FF5B83}" type="datetimeFigureOut">
              <a:rPr lang="en-US" smtClean="0"/>
              <a:t>8/10/2026</a:t>
            </a:fld>
            <a:endParaRPr lang="en-US"/>
          </a:p>
        </p:txBody>
      </p:sp>
      <p:sp>
        <p:nvSpPr>
          <p:cNvPr id="5" name="Footer Placeholder 4">
            <a:extLst>
              <a:ext uri="{FF2B5EF4-FFF2-40B4-BE49-F238E27FC236}">
                <a16:creationId xmlns:a16="http://schemas.microsoft.com/office/drawing/2014/main" id="{72EF896C-71D7-487F-A1B9-CBBE6DF4D6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8228E8-7B8A-4153-BEB2-BD5A69F2513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8894833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1E54407D-DBA4-414C-ACA5-30D7B87C652B}"/>
              </a:ext>
            </a:extLst>
          </p:cNvPr>
          <p:cNvGrpSpPr/>
          <p:nvPr/>
        </p:nvGrpSpPr>
        <p:grpSpPr>
          <a:xfrm>
            <a:off x="0" y="0"/>
            <a:ext cx="12192000" cy="6858000"/>
            <a:chOff x="0" y="0"/>
            <a:chExt cx="12192000" cy="6858000"/>
          </a:xfrm>
        </p:grpSpPr>
        <p:sp>
          <p:nvSpPr>
            <p:cNvPr id="7" name="Rectangle 6">
              <a:extLst>
                <a:ext uri="{FF2B5EF4-FFF2-40B4-BE49-F238E27FC236}">
                  <a16:creationId xmlns:a16="http://schemas.microsoft.com/office/drawing/2014/main" id="{6BD518BC-8E44-4DAA-A8B9-2CFBD91DCDCD}"/>
                </a:ext>
              </a:extLst>
            </p:cNvPr>
            <p:cNvSpPr/>
            <p:nvPr/>
          </p:nvSpPr>
          <p:spPr>
            <a:xfrm rot="10800000" flipH="1">
              <a:off x="0" y="2019649"/>
              <a:ext cx="4838350" cy="483835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7">
              <a:extLst>
                <a:ext uri="{FF2B5EF4-FFF2-40B4-BE49-F238E27FC236}">
                  <a16:creationId xmlns:a16="http://schemas.microsoft.com/office/drawing/2014/main" id="{967C3660-39CD-431D-8E64-37508FFEAC96}"/>
                </a:ext>
              </a:extLst>
            </p:cNvPr>
            <p:cNvGrpSpPr>
              <a:grpSpLocks noChangeAspect="1"/>
            </p:cNvGrpSpPr>
            <p:nvPr/>
          </p:nvGrpSpPr>
          <p:grpSpPr>
            <a:xfrm>
              <a:off x="5603875" y="0"/>
              <a:ext cx="6521820" cy="3260910"/>
              <a:chOff x="0" y="0"/>
              <a:chExt cx="2880000" cy="1440000"/>
            </a:xfrm>
          </p:grpSpPr>
          <p:sp>
            <p:nvSpPr>
              <p:cNvPr id="9" name="Rectangle 8">
                <a:extLst>
                  <a:ext uri="{FF2B5EF4-FFF2-40B4-BE49-F238E27FC236}">
                    <a16:creationId xmlns:a16="http://schemas.microsoft.com/office/drawing/2014/main" id="{C4CCE569-E461-438A-A235-B96A542AF82F}"/>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3F9DF1F-1F74-476C-AD41-22AC3F8A65A0}"/>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EBE49ED5-9713-43D1-AE9E-3F9FE5574077}"/>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D21A2854-1482-4441-85EA-D7B9F3EF56D2}"/>
                </a:ext>
              </a:extLst>
            </p:cNvPr>
            <p:cNvSpPr>
              <a:spLocks noChangeAspect="1"/>
            </p:cNvSpPr>
            <p:nvPr/>
          </p:nvSpPr>
          <p:spPr>
            <a:xfrm>
              <a:off x="494887" y="2538000"/>
              <a:ext cx="4320000" cy="4320000"/>
            </a:xfrm>
            <a:prstGeom prst="ellipse">
              <a:avLst/>
            </a:prstGeom>
            <a:solidFill>
              <a:schemeClr val="accent2">
                <a:alpha val="2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FED36A6D-894D-44DA-851C-345A414F3F68}"/>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D36F1DF-CD42-4695-A7D0-2F5B193057E9}"/>
              </a:ext>
            </a:extLst>
          </p:cNvPr>
          <p:cNvSpPr>
            <a:spLocks noGrp="1"/>
          </p:cNvSpPr>
          <p:nvPr>
            <p:ph type="title"/>
          </p:nvPr>
        </p:nvSpPr>
        <p:spPr>
          <a:xfrm>
            <a:off x="540000" y="540000"/>
            <a:ext cx="7345362" cy="5768725"/>
          </a:xfrm>
        </p:spPr>
        <p:txBody>
          <a:bodyPr anchor="t"/>
          <a:lstStyle>
            <a:lvl1pPr>
              <a:defRPr sz="8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A549160-0F86-4FCA-8718-6980E99C7938}"/>
              </a:ext>
            </a:extLst>
          </p:cNvPr>
          <p:cNvSpPr>
            <a:spLocks noGrp="1"/>
          </p:cNvSpPr>
          <p:nvPr>
            <p:ph type="body" idx="1"/>
          </p:nvPr>
        </p:nvSpPr>
        <p:spPr>
          <a:xfrm>
            <a:off x="8075612" y="540000"/>
            <a:ext cx="3565523" cy="5768725"/>
          </a:xfrm>
        </p:spPr>
        <p:txBody>
          <a:bodyPr anchor="t"/>
          <a:lstStyle>
            <a:lvl1pPr marL="0" indent="0">
              <a:buNone/>
              <a:defRPr sz="1800" cap="all" spc="3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B5C6CBB-DABA-4F2E-8574-46747E15EA1A}"/>
              </a:ext>
            </a:extLst>
          </p:cNvPr>
          <p:cNvSpPr>
            <a:spLocks noGrp="1"/>
          </p:cNvSpPr>
          <p:nvPr>
            <p:ph type="dt" sz="half" idx="10"/>
          </p:nvPr>
        </p:nvSpPr>
        <p:spPr/>
        <p:txBody>
          <a:bodyPr/>
          <a:lstStyle/>
          <a:p>
            <a:fld id="{7CF0BCE0-945C-4FDF-95A1-2149B1FF5B83}" type="datetimeFigureOut">
              <a:rPr lang="en-US" smtClean="0"/>
              <a:t>8/10/2026</a:t>
            </a:fld>
            <a:endParaRPr lang="en-US" dirty="0"/>
          </a:p>
        </p:txBody>
      </p:sp>
      <p:sp>
        <p:nvSpPr>
          <p:cNvPr id="5" name="Footer Placeholder 4">
            <a:extLst>
              <a:ext uri="{FF2B5EF4-FFF2-40B4-BE49-F238E27FC236}">
                <a16:creationId xmlns:a16="http://schemas.microsoft.com/office/drawing/2014/main" id="{8FAF86BC-9ECC-439C-BF2E-F0B7EF193B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C742552-C4C9-44EE-B7CB-5A652393BA20}"/>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450851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A5774299-531D-4CAC-881D-7EB68BC99FCC}"/>
              </a:ext>
            </a:extLst>
          </p:cNvPr>
          <p:cNvGrpSpPr/>
          <p:nvPr/>
        </p:nvGrpSpPr>
        <p:grpSpPr>
          <a:xfrm>
            <a:off x="0" y="-3"/>
            <a:ext cx="12192000" cy="6858003"/>
            <a:chOff x="0" y="-3"/>
            <a:chExt cx="12192000" cy="6858003"/>
          </a:xfrm>
        </p:grpSpPr>
        <p:sp useBgFill="1">
          <p:nvSpPr>
            <p:cNvPr id="9" name="Rectangle 8">
              <a:extLst>
                <a:ext uri="{FF2B5EF4-FFF2-40B4-BE49-F238E27FC236}">
                  <a16:creationId xmlns:a16="http://schemas.microsoft.com/office/drawing/2014/main" id="{A17676CF-DDCC-48C1-AC68-CDA0B9E47FD8}"/>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E052D363-F6F5-455B-A2F2-A12B30CEE528}"/>
                </a:ext>
              </a:extLst>
            </p:cNvPr>
            <p:cNvGrpSpPr>
              <a:grpSpLocks noChangeAspect="1"/>
            </p:cNvGrpSpPr>
            <p:nvPr/>
          </p:nvGrpSpPr>
          <p:grpSpPr>
            <a:xfrm>
              <a:off x="672000" y="-3"/>
              <a:ext cx="11520000" cy="5760000"/>
              <a:chOff x="5981700" y="-1"/>
              <a:chExt cx="6042660" cy="3021330"/>
            </a:xfrm>
          </p:grpSpPr>
          <p:sp>
            <p:nvSpPr>
              <p:cNvPr id="17" name="Rectangle 16">
                <a:extLst>
                  <a:ext uri="{FF2B5EF4-FFF2-40B4-BE49-F238E27FC236}">
                    <a16:creationId xmlns:a16="http://schemas.microsoft.com/office/drawing/2014/main" id="{D0C396B8-00CA-4AE9-A0A5-B4E2B2A2AC07}"/>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660166-3107-4058-A259-59B0527306BD}"/>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42BE934E-3063-4D0F-AFDE-68D58D336CBE}"/>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039660FA-744A-4CB3-9BED-C59793E3BF32}"/>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E313EEC-733B-4019-8A0B-3FA768B8DB7A}"/>
                </a:ext>
              </a:extLst>
            </p:cNvPr>
            <p:cNvGrpSpPr/>
            <p:nvPr/>
          </p:nvGrpSpPr>
          <p:grpSpPr>
            <a:xfrm rot="10800000">
              <a:off x="1" y="2948940"/>
              <a:ext cx="7818118" cy="3909059"/>
              <a:chOff x="0" y="0"/>
              <a:chExt cx="2880000" cy="1440000"/>
            </a:xfrm>
          </p:grpSpPr>
          <p:sp>
            <p:nvSpPr>
              <p:cNvPr id="15" name="Rectangle 14">
                <a:extLst>
                  <a:ext uri="{FF2B5EF4-FFF2-40B4-BE49-F238E27FC236}">
                    <a16:creationId xmlns:a16="http://schemas.microsoft.com/office/drawing/2014/main" id="{421FE91F-780C-4ABD-ADE8-0EFDB7196A10}"/>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9EA389-EE78-4475-A390-5EDED23C2D6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5E492A94-8867-4C62-9D40-4023C41E0AF8}"/>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 name="Rectangle 18">
            <a:extLst>
              <a:ext uri="{FF2B5EF4-FFF2-40B4-BE49-F238E27FC236}">
                <a16:creationId xmlns:a16="http://schemas.microsoft.com/office/drawing/2014/main" id="{A3DAD7C5-BA12-4557-8BC4-72C69B0D59DD}"/>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4412EC-56C0-4009-B2E3-D63F9EECB9D4}"/>
              </a:ext>
            </a:extLst>
          </p:cNvPr>
          <p:cNvSpPr>
            <a:spLocks noGrp="1"/>
          </p:cNvSpPr>
          <p:nvPr>
            <p:ph type="title"/>
          </p:nvPr>
        </p:nvSpPr>
        <p:spPr>
          <a:xfrm>
            <a:off x="540000" y="539999"/>
            <a:ext cx="11090275" cy="1209600"/>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B70C84F-F3B7-4BF4-A328-BCF5ADD32944}"/>
              </a:ext>
            </a:extLst>
          </p:cNvPr>
          <p:cNvSpPr>
            <a:spLocks noGrp="1"/>
          </p:cNvSpPr>
          <p:nvPr>
            <p:ph sz="half" idx="1"/>
          </p:nvPr>
        </p:nvSpPr>
        <p:spPr>
          <a:xfrm>
            <a:off x="54000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F919CD5-DBB4-4749-980D-B5B40ECB67B9}"/>
              </a:ext>
            </a:extLst>
          </p:cNvPr>
          <p:cNvSpPr>
            <a:spLocks noGrp="1"/>
          </p:cNvSpPr>
          <p:nvPr>
            <p:ph sz="half" idx="2"/>
          </p:nvPr>
        </p:nvSpPr>
        <p:spPr>
          <a:xfrm>
            <a:off x="620395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BCFC378-6572-43DF-8344-59DE8122CD12}"/>
              </a:ext>
            </a:extLst>
          </p:cNvPr>
          <p:cNvSpPr>
            <a:spLocks noGrp="1"/>
          </p:cNvSpPr>
          <p:nvPr>
            <p:ph type="dt" sz="half" idx="10"/>
          </p:nvPr>
        </p:nvSpPr>
        <p:spPr/>
        <p:txBody>
          <a:bodyPr/>
          <a:lstStyle/>
          <a:p>
            <a:fld id="{7CF0BCE0-945C-4FDF-95A1-2149B1FF5B83}" type="datetimeFigureOut">
              <a:rPr lang="en-US" smtClean="0"/>
              <a:t>8/10/2026</a:t>
            </a:fld>
            <a:endParaRPr lang="en-US"/>
          </a:p>
        </p:txBody>
      </p:sp>
      <p:sp>
        <p:nvSpPr>
          <p:cNvPr id="6" name="Footer Placeholder 5">
            <a:extLst>
              <a:ext uri="{FF2B5EF4-FFF2-40B4-BE49-F238E27FC236}">
                <a16:creationId xmlns:a16="http://schemas.microsoft.com/office/drawing/2014/main" id="{36967A14-246A-4DDF-865C-68F6E16906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9674B6D-E110-478C-94B9-2F8199E586DC}"/>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40960224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5130F7E5-A40E-4C9C-8E4F-3935B9182C4A}"/>
              </a:ext>
            </a:extLst>
          </p:cNvPr>
          <p:cNvGrpSpPr/>
          <p:nvPr/>
        </p:nvGrpSpPr>
        <p:grpSpPr>
          <a:xfrm>
            <a:off x="0" y="-2"/>
            <a:ext cx="12191999" cy="6858001"/>
            <a:chOff x="0" y="-2"/>
            <a:chExt cx="12191999" cy="6858001"/>
          </a:xfrm>
        </p:grpSpPr>
        <p:sp>
          <p:nvSpPr>
            <p:cNvPr id="12" name="Rectangle 11">
              <a:extLst>
                <a:ext uri="{FF2B5EF4-FFF2-40B4-BE49-F238E27FC236}">
                  <a16:creationId xmlns:a16="http://schemas.microsoft.com/office/drawing/2014/main" id="{AE67B504-02A7-4203-87D0-07D333D71917}"/>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DA1158F3-E1C3-400D-8505-628DB94365CE}"/>
                </a:ext>
              </a:extLst>
            </p:cNvPr>
            <p:cNvGrpSpPr/>
            <p:nvPr/>
          </p:nvGrpSpPr>
          <p:grpSpPr>
            <a:xfrm rot="16200000">
              <a:off x="2295528" y="-2295528"/>
              <a:ext cx="6858000" cy="11449051"/>
              <a:chOff x="0" y="2333625"/>
              <a:chExt cx="9515474" cy="3766109"/>
            </a:xfrm>
          </p:grpSpPr>
          <p:sp>
            <p:nvSpPr>
              <p:cNvPr id="23" name="Rectangle 22">
                <a:extLst>
                  <a:ext uri="{FF2B5EF4-FFF2-40B4-BE49-F238E27FC236}">
                    <a16:creationId xmlns:a16="http://schemas.microsoft.com/office/drawing/2014/main" id="{0AEADDCE-3295-4F24-8700-C93B5457C2B7}"/>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F95C76A-5429-458C-BC9D-E1053EF7B84F}"/>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3D0E8A42-259A-43FA-B284-B459D7364097}"/>
                </a:ext>
              </a:extLst>
            </p:cNvPr>
            <p:cNvGrpSpPr>
              <a:grpSpLocks noChangeAspect="1"/>
            </p:cNvGrpSpPr>
            <p:nvPr/>
          </p:nvGrpSpPr>
          <p:grpSpPr>
            <a:xfrm rot="5400000">
              <a:off x="3583369" y="-3583369"/>
              <a:ext cx="4713262" cy="11880000"/>
              <a:chOff x="1" y="0"/>
              <a:chExt cx="8305797" cy="6858000"/>
            </a:xfrm>
          </p:grpSpPr>
          <p:sp>
            <p:nvSpPr>
              <p:cNvPr id="21" name="Rectangle 20">
                <a:extLst>
                  <a:ext uri="{FF2B5EF4-FFF2-40B4-BE49-F238E27FC236}">
                    <a16:creationId xmlns:a16="http://schemas.microsoft.com/office/drawing/2014/main" id="{7900B4F1-619C-4C0E-B749-1843F22C946A}"/>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6E6F70BB-DCCC-4CF0-B5BB-95A965A99947}"/>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5" name="Group 14">
              <a:extLst>
                <a:ext uri="{FF2B5EF4-FFF2-40B4-BE49-F238E27FC236}">
                  <a16:creationId xmlns:a16="http://schemas.microsoft.com/office/drawing/2014/main" id="{83E6C50C-C1DA-44E1-B254-3B7228879DCD}"/>
                </a:ext>
              </a:extLst>
            </p:cNvPr>
            <p:cNvGrpSpPr/>
            <p:nvPr/>
          </p:nvGrpSpPr>
          <p:grpSpPr>
            <a:xfrm>
              <a:off x="2676525" y="0"/>
              <a:ext cx="9515473" cy="3766109"/>
              <a:chOff x="2333625" y="2433367"/>
              <a:chExt cx="9897159" cy="3766109"/>
            </a:xfrm>
          </p:grpSpPr>
          <p:sp>
            <p:nvSpPr>
              <p:cNvPr id="19" name="Rectangle 18">
                <a:extLst>
                  <a:ext uri="{FF2B5EF4-FFF2-40B4-BE49-F238E27FC236}">
                    <a16:creationId xmlns:a16="http://schemas.microsoft.com/office/drawing/2014/main" id="{DFC6EEED-A40A-4D1C-BE6B-11DD62770607}"/>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27FF3FB-FDFC-4659-A7D6-ABED74010E82}"/>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51548ED5-6668-4672-88DC-40E92508ACA2}"/>
                </a:ext>
              </a:extLst>
            </p:cNvPr>
            <p:cNvGrpSpPr/>
            <p:nvPr/>
          </p:nvGrpSpPr>
          <p:grpSpPr>
            <a:xfrm>
              <a:off x="0" y="0"/>
              <a:ext cx="9515473" cy="3766109"/>
              <a:chOff x="0" y="2333625"/>
              <a:chExt cx="9515473" cy="3766109"/>
            </a:xfrm>
          </p:grpSpPr>
          <p:sp>
            <p:nvSpPr>
              <p:cNvPr id="17" name="Rectangle 16">
                <a:extLst>
                  <a:ext uri="{FF2B5EF4-FFF2-40B4-BE49-F238E27FC236}">
                    <a16:creationId xmlns:a16="http://schemas.microsoft.com/office/drawing/2014/main" id="{975AE1B2-E73F-4E6E-AAFB-FB1C02684D3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750F2D6-C0E1-4AFE-AB87-083292737609}"/>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5" name="Rectangle 24">
            <a:extLst>
              <a:ext uri="{FF2B5EF4-FFF2-40B4-BE49-F238E27FC236}">
                <a16:creationId xmlns:a16="http://schemas.microsoft.com/office/drawing/2014/main" id="{4ECC0D66-F2BE-4BF4-87F6-CE618B5C8916}"/>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A0BCA11-08C2-4C9A-B0A3-31C9051CDF9E}"/>
              </a:ext>
            </a:extLst>
          </p:cNvPr>
          <p:cNvSpPr>
            <a:spLocks noGrp="1"/>
          </p:cNvSpPr>
          <p:nvPr>
            <p:ph type="title"/>
          </p:nvPr>
        </p:nvSpPr>
        <p:spPr>
          <a:xfrm>
            <a:off x="540000" y="539999"/>
            <a:ext cx="11090273" cy="1210396"/>
          </a:xfrm>
        </p:spPr>
        <p:txBody>
          <a:bodyPr>
            <a:normAutofit/>
          </a:bodyPr>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662CEB0-C969-40EA-A5E2-8D875E28A6B6}"/>
              </a:ext>
            </a:extLst>
          </p:cNvPr>
          <p:cNvSpPr>
            <a:spLocks noGrp="1"/>
          </p:cNvSpPr>
          <p:nvPr>
            <p:ph type="body" idx="1"/>
          </p:nvPr>
        </p:nvSpPr>
        <p:spPr>
          <a:xfrm>
            <a:off x="540000" y="1929783"/>
            <a:ext cx="5448052" cy="792161"/>
          </a:xfrm>
        </p:spPr>
        <p:txBody>
          <a:bodyPr anchor="b"/>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40F41A6-112E-4305-A0BA-6E119A77AC10}"/>
              </a:ext>
            </a:extLst>
          </p:cNvPr>
          <p:cNvSpPr>
            <a:spLocks noGrp="1"/>
          </p:cNvSpPr>
          <p:nvPr>
            <p:ph sz="half" idx="2"/>
          </p:nvPr>
        </p:nvSpPr>
        <p:spPr>
          <a:xfrm>
            <a:off x="54000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AC672C5-31B9-443B-8DEE-5523646891F7}"/>
              </a:ext>
            </a:extLst>
          </p:cNvPr>
          <p:cNvSpPr>
            <a:spLocks noGrp="1"/>
          </p:cNvSpPr>
          <p:nvPr>
            <p:ph type="body" sz="quarter" idx="3"/>
          </p:nvPr>
        </p:nvSpPr>
        <p:spPr>
          <a:xfrm>
            <a:off x="6203949" y="1929782"/>
            <a:ext cx="5437187" cy="792000"/>
          </a:xfrm>
        </p:spPr>
        <p:txBody>
          <a:bodyPr anchor="b"/>
          <a:lstStyle>
            <a:lvl1pPr marL="0" indent="0">
              <a:buNone/>
              <a:defRPr sz="1600" b="0"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4D18B9D-8B21-4249-A3AD-8FBE48F0F55B}"/>
              </a:ext>
            </a:extLst>
          </p:cNvPr>
          <p:cNvSpPr>
            <a:spLocks noGrp="1"/>
          </p:cNvSpPr>
          <p:nvPr>
            <p:ph sz="quarter" idx="4"/>
          </p:nvPr>
        </p:nvSpPr>
        <p:spPr>
          <a:xfrm>
            <a:off x="620395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05B60881-13B2-4064-84FB-6D071F36C433}"/>
              </a:ext>
            </a:extLst>
          </p:cNvPr>
          <p:cNvSpPr>
            <a:spLocks noGrp="1"/>
          </p:cNvSpPr>
          <p:nvPr>
            <p:ph type="dt" sz="half" idx="10"/>
          </p:nvPr>
        </p:nvSpPr>
        <p:spPr/>
        <p:txBody>
          <a:bodyPr/>
          <a:lstStyle/>
          <a:p>
            <a:fld id="{7CF0BCE0-945C-4FDF-95A1-2149B1FF5B83}" type="datetimeFigureOut">
              <a:rPr lang="en-US" smtClean="0"/>
              <a:t>8/10/2026</a:t>
            </a:fld>
            <a:endParaRPr lang="en-US"/>
          </a:p>
        </p:txBody>
      </p:sp>
      <p:sp>
        <p:nvSpPr>
          <p:cNvPr id="8" name="Footer Placeholder 7">
            <a:extLst>
              <a:ext uri="{FF2B5EF4-FFF2-40B4-BE49-F238E27FC236}">
                <a16:creationId xmlns:a16="http://schemas.microsoft.com/office/drawing/2014/main" id="{249FCE5D-D5EF-485D-97FA-2614FF9642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F204FC-4F66-417C-8E4B-74772ED057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8967451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9521FD20-B9D4-4FD1-9AAD-F4157555AD62}"/>
              </a:ext>
            </a:extLst>
          </p:cNvPr>
          <p:cNvGrpSpPr/>
          <p:nvPr/>
        </p:nvGrpSpPr>
        <p:grpSpPr>
          <a:xfrm rot="10800000">
            <a:off x="1392000" y="0"/>
            <a:ext cx="10800000" cy="6858000"/>
            <a:chOff x="0" y="0"/>
            <a:chExt cx="10800000" cy="6858000"/>
          </a:xfrm>
        </p:grpSpPr>
        <p:sp>
          <p:nvSpPr>
            <p:cNvPr id="15" name="Rectangle 14">
              <a:extLst>
                <a:ext uri="{FF2B5EF4-FFF2-40B4-BE49-F238E27FC236}">
                  <a16:creationId xmlns:a16="http://schemas.microsoft.com/office/drawing/2014/main" id="{27477A35-8424-45D6-A66E-8ACFA6C405B5}"/>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8BFBA1CE-E9AC-40C0-A7F9-E5671F5FEF9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D0C2729A-59F8-46A4-9AAA-7665E5966E2D}"/>
              </a:ext>
            </a:extLst>
          </p:cNvPr>
          <p:cNvGrpSpPr>
            <a:grpSpLocks noChangeAspect="1"/>
          </p:cNvGrpSpPr>
          <p:nvPr/>
        </p:nvGrpSpPr>
        <p:grpSpPr>
          <a:xfrm rot="16200000" flipH="1">
            <a:off x="-1714500" y="1714500"/>
            <a:ext cx="6858000" cy="3429000"/>
            <a:chOff x="0" y="0"/>
            <a:chExt cx="2880000" cy="1440000"/>
          </a:xfrm>
        </p:grpSpPr>
        <p:sp>
          <p:nvSpPr>
            <p:cNvPr id="13" name="Rectangle 12">
              <a:extLst>
                <a:ext uri="{FF2B5EF4-FFF2-40B4-BE49-F238E27FC236}">
                  <a16:creationId xmlns:a16="http://schemas.microsoft.com/office/drawing/2014/main" id="{83EBBB96-590D-4704-87AD-A00AE2424DE8}"/>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889BAB7D-5298-40B9-910B-136D0C6A9934}"/>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2" name="Rectangle 11">
            <a:extLst>
              <a:ext uri="{FF2B5EF4-FFF2-40B4-BE49-F238E27FC236}">
                <a16:creationId xmlns:a16="http://schemas.microsoft.com/office/drawing/2014/main" id="{F323EA00-E168-4864-883B-358A7CDF9153}"/>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8" name="Rectangle 17">
            <a:extLst>
              <a:ext uri="{FF2B5EF4-FFF2-40B4-BE49-F238E27FC236}">
                <a16:creationId xmlns:a16="http://schemas.microsoft.com/office/drawing/2014/main" id="{CA4F2DFA-2F27-43FB-B08C-0787FA44B0D1}"/>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7D750354-CD8D-4A3B-A7AC-04622BCB0499}"/>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F3ED3C6-DA43-4D1C-9056-407A4FB1C6AB}"/>
              </a:ext>
            </a:extLst>
          </p:cNvPr>
          <p:cNvSpPr>
            <a:spLocks noGrp="1"/>
          </p:cNvSpPr>
          <p:nvPr>
            <p:ph type="title"/>
          </p:nvPr>
        </p:nvSpPr>
        <p:spPr>
          <a:xfrm>
            <a:off x="550863" y="549276"/>
            <a:ext cx="11090275" cy="5759450"/>
          </a:xfrm>
        </p:spPr>
        <p:txBody>
          <a:bodyPr/>
          <a:lstStyle>
            <a:lvl1pPr>
              <a:defRPr sz="8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720CEB41-E921-45ED-951A-861E31E01336}"/>
              </a:ext>
            </a:extLst>
          </p:cNvPr>
          <p:cNvSpPr>
            <a:spLocks noGrp="1"/>
          </p:cNvSpPr>
          <p:nvPr>
            <p:ph type="dt" sz="half" idx="10"/>
          </p:nvPr>
        </p:nvSpPr>
        <p:spPr/>
        <p:txBody>
          <a:bodyPr/>
          <a:lstStyle/>
          <a:p>
            <a:fld id="{7CF0BCE0-945C-4FDF-95A1-2149B1FF5B83}" type="datetimeFigureOut">
              <a:rPr lang="en-US" smtClean="0"/>
              <a:t>8/10/2026</a:t>
            </a:fld>
            <a:endParaRPr lang="en-US"/>
          </a:p>
        </p:txBody>
      </p:sp>
      <p:sp>
        <p:nvSpPr>
          <p:cNvPr id="4" name="Footer Placeholder 3">
            <a:extLst>
              <a:ext uri="{FF2B5EF4-FFF2-40B4-BE49-F238E27FC236}">
                <a16:creationId xmlns:a16="http://schemas.microsoft.com/office/drawing/2014/main" id="{8F6B422D-769C-4E63-8763-ABBB885007E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D38FB6F-2D68-40C0-B628-142011F34A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898054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5ED88E92-14F3-4B58-9E48-1D79E139A89E}"/>
              </a:ext>
            </a:extLst>
          </p:cNvPr>
          <p:cNvGrpSpPr/>
          <p:nvPr/>
        </p:nvGrpSpPr>
        <p:grpSpPr>
          <a:xfrm>
            <a:off x="0" y="0"/>
            <a:ext cx="12191999" cy="6861600"/>
            <a:chOff x="1" y="0"/>
            <a:chExt cx="12191999" cy="6861600"/>
          </a:xfrm>
        </p:grpSpPr>
        <p:sp>
          <p:nvSpPr>
            <p:cNvPr id="6" name="Rectangle 5">
              <a:extLst>
                <a:ext uri="{FF2B5EF4-FFF2-40B4-BE49-F238E27FC236}">
                  <a16:creationId xmlns:a16="http://schemas.microsoft.com/office/drawing/2014/main" id="{A6466AE7-32B6-4334-AF41-B9387E6726C5}"/>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7" name="Oval 6">
              <a:extLst>
                <a:ext uri="{FF2B5EF4-FFF2-40B4-BE49-F238E27FC236}">
                  <a16:creationId xmlns:a16="http://schemas.microsoft.com/office/drawing/2014/main" id="{659C09F8-90CD-443F-9AA1-D08C56A605BB}"/>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8" name="Oval 7">
              <a:extLst>
                <a:ext uri="{FF2B5EF4-FFF2-40B4-BE49-F238E27FC236}">
                  <a16:creationId xmlns:a16="http://schemas.microsoft.com/office/drawing/2014/main" id="{DC7304AB-BE7D-45AC-A876-4A24543AE5B3}"/>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9" name="Group 8">
              <a:extLst>
                <a:ext uri="{FF2B5EF4-FFF2-40B4-BE49-F238E27FC236}">
                  <a16:creationId xmlns:a16="http://schemas.microsoft.com/office/drawing/2014/main" id="{8E11922B-DDB3-46D7-B1BD-C1CCDB3C42E3}"/>
                </a:ext>
              </a:extLst>
            </p:cNvPr>
            <p:cNvGrpSpPr>
              <a:grpSpLocks noChangeAspect="1"/>
            </p:cNvGrpSpPr>
            <p:nvPr/>
          </p:nvGrpSpPr>
          <p:grpSpPr>
            <a:xfrm>
              <a:off x="690092" y="0"/>
              <a:ext cx="10800000" cy="6858000"/>
              <a:chOff x="2328000" y="0"/>
              <a:chExt cx="2880000" cy="1440000"/>
            </a:xfrm>
          </p:grpSpPr>
          <p:sp>
            <p:nvSpPr>
              <p:cNvPr id="14" name="Rectangle 13">
                <a:extLst>
                  <a:ext uri="{FF2B5EF4-FFF2-40B4-BE49-F238E27FC236}">
                    <a16:creationId xmlns:a16="http://schemas.microsoft.com/office/drawing/2014/main" id="{C580F8F6-E662-4BCD-AC9C-7E5DDBD5A773}"/>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9A333FE5-ADB0-48EE-A1A6-9AA36DA343A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0B09CD4F-6DF4-48AA-BD35-23E3F2A643F7}"/>
                </a:ext>
              </a:extLst>
            </p:cNvPr>
            <p:cNvGrpSpPr>
              <a:grpSpLocks noChangeAspect="1"/>
            </p:cNvGrpSpPr>
            <p:nvPr/>
          </p:nvGrpSpPr>
          <p:grpSpPr>
            <a:xfrm rot="5400000">
              <a:off x="7048499" y="1714500"/>
              <a:ext cx="6858000" cy="3429000"/>
              <a:chOff x="0" y="0"/>
              <a:chExt cx="2880000" cy="1440000"/>
            </a:xfrm>
          </p:grpSpPr>
          <p:sp>
            <p:nvSpPr>
              <p:cNvPr id="12" name="Rectangle 11">
                <a:extLst>
                  <a:ext uri="{FF2B5EF4-FFF2-40B4-BE49-F238E27FC236}">
                    <a16:creationId xmlns:a16="http://schemas.microsoft.com/office/drawing/2014/main" id="{02223219-ACCC-42F2-A1B4-E3C8C8AB12A4}"/>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1510B0E9-9BA0-4357-9E04-554C19BAAC8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1" name="Rectangle 10">
              <a:extLst>
                <a:ext uri="{FF2B5EF4-FFF2-40B4-BE49-F238E27FC236}">
                  <a16:creationId xmlns:a16="http://schemas.microsoft.com/office/drawing/2014/main" id="{DF06DA80-525A-4C9E-A441-50630AA772A4}"/>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6" name="Rectangle 15">
            <a:extLst>
              <a:ext uri="{FF2B5EF4-FFF2-40B4-BE49-F238E27FC236}">
                <a16:creationId xmlns:a16="http://schemas.microsoft.com/office/drawing/2014/main" id="{E841E027-8E53-4FEB-8605-2124D85731CA}"/>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Date Placeholder 1">
            <a:extLst>
              <a:ext uri="{FF2B5EF4-FFF2-40B4-BE49-F238E27FC236}">
                <a16:creationId xmlns:a16="http://schemas.microsoft.com/office/drawing/2014/main" id="{7DD871A2-AE80-4408-AA95-DC60D132E9E3}"/>
              </a:ext>
            </a:extLst>
          </p:cNvPr>
          <p:cNvSpPr>
            <a:spLocks noGrp="1"/>
          </p:cNvSpPr>
          <p:nvPr>
            <p:ph type="dt" sz="half" idx="10"/>
          </p:nvPr>
        </p:nvSpPr>
        <p:spPr/>
        <p:txBody>
          <a:bodyPr/>
          <a:lstStyle/>
          <a:p>
            <a:fld id="{7CF0BCE0-945C-4FDF-95A1-2149B1FF5B83}" type="datetimeFigureOut">
              <a:rPr lang="en-US" smtClean="0"/>
              <a:t>8/10/2026</a:t>
            </a:fld>
            <a:endParaRPr lang="en-US"/>
          </a:p>
        </p:txBody>
      </p:sp>
      <p:sp>
        <p:nvSpPr>
          <p:cNvPr id="3" name="Footer Placeholder 2">
            <a:extLst>
              <a:ext uri="{FF2B5EF4-FFF2-40B4-BE49-F238E27FC236}">
                <a16:creationId xmlns:a16="http://schemas.microsoft.com/office/drawing/2014/main" id="{DDD122A1-7B97-4979-B319-1CE0A4A4978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6209A76-7DCD-477A-A6BA-EEA63FF94082}"/>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8058312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D5C0F5C-A529-490C-8941-78F10C6A00D3}"/>
              </a:ext>
            </a:extLst>
          </p:cNvPr>
          <p:cNvGrpSpPr/>
          <p:nvPr/>
        </p:nvGrpSpPr>
        <p:grpSpPr>
          <a:xfrm flipH="1">
            <a:off x="0" y="0"/>
            <a:ext cx="12191999" cy="6858001"/>
            <a:chOff x="0" y="-2"/>
            <a:chExt cx="12191999" cy="6858001"/>
          </a:xfrm>
        </p:grpSpPr>
        <p:sp>
          <p:nvSpPr>
            <p:cNvPr id="9" name="Rectangle 8">
              <a:extLst>
                <a:ext uri="{FF2B5EF4-FFF2-40B4-BE49-F238E27FC236}">
                  <a16:creationId xmlns:a16="http://schemas.microsoft.com/office/drawing/2014/main" id="{14A8D739-B942-4545-9459-A6CAF0444D1F}"/>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BB38CCA-110B-4404-9363-BFFA76C096D2}"/>
                </a:ext>
              </a:extLst>
            </p:cNvPr>
            <p:cNvGrpSpPr/>
            <p:nvPr/>
          </p:nvGrpSpPr>
          <p:grpSpPr>
            <a:xfrm rot="16200000">
              <a:off x="2295528" y="-2295528"/>
              <a:ext cx="6858000" cy="11449051"/>
              <a:chOff x="0" y="2333625"/>
              <a:chExt cx="9515474" cy="3766109"/>
            </a:xfrm>
          </p:grpSpPr>
          <p:sp>
            <p:nvSpPr>
              <p:cNvPr id="20" name="Rectangle 19">
                <a:extLst>
                  <a:ext uri="{FF2B5EF4-FFF2-40B4-BE49-F238E27FC236}">
                    <a16:creationId xmlns:a16="http://schemas.microsoft.com/office/drawing/2014/main" id="{B223FE99-C58F-4A56-8F8E-2942FF74E4BD}"/>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BBD4511-8AB6-4BD3-8410-7FB3EC8D42B2}"/>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1" name="Group 10">
              <a:extLst>
                <a:ext uri="{FF2B5EF4-FFF2-40B4-BE49-F238E27FC236}">
                  <a16:creationId xmlns:a16="http://schemas.microsoft.com/office/drawing/2014/main" id="{6A8CA067-2248-4BD3-B56E-2C014AEB2273}"/>
                </a:ext>
              </a:extLst>
            </p:cNvPr>
            <p:cNvGrpSpPr>
              <a:grpSpLocks noChangeAspect="1"/>
            </p:cNvGrpSpPr>
            <p:nvPr/>
          </p:nvGrpSpPr>
          <p:grpSpPr>
            <a:xfrm rot="5400000">
              <a:off x="3583369" y="-3583369"/>
              <a:ext cx="4713262" cy="11880000"/>
              <a:chOff x="1" y="0"/>
              <a:chExt cx="8305797" cy="6858000"/>
            </a:xfrm>
          </p:grpSpPr>
          <p:sp>
            <p:nvSpPr>
              <p:cNvPr id="18" name="Rectangle 17">
                <a:extLst>
                  <a:ext uri="{FF2B5EF4-FFF2-40B4-BE49-F238E27FC236}">
                    <a16:creationId xmlns:a16="http://schemas.microsoft.com/office/drawing/2014/main" id="{8C017B9B-2727-4255-8F80-9D4C2A5AE297}"/>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693C5F16-BC47-4707-B6B7-DC5262ACDC51}"/>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2" name="Group 11">
              <a:extLst>
                <a:ext uri="{FF2B5EF4-FFF2-40B4-BE49-F238E27FC236}">
                  <a16:creationId xmlns:a16="http://schemas.microsoft.com/office/drawing/2014/main" id="{2E88FE13-0734-4BB3-B4D1-7C53A194DA84}"/>
                </a:ext>
              </a:extLst>
            </p:cNvPr>
            <p:cNvGrpSpPr/>
            <p:nvPr/>
          </p:nvGrpSpPr>
          <p:grpSpPr>
            <a:xfrm>
              <a:off x="2676525" y="0"/>
              <a:ext cx="9515473" cy="3766109"/>
              <a:chOff x="2333625" y="2433367"/>
              <a:chExt cx="9897159" cy="3766109"/>
            </a:xfrm>
          </p:grpSpPr>
          <p:sp>
            <p:nvSpPr>
              <p:cNvPr id="16" name="Rectangle 15">
                <a:extLst>
                  <a:ext uri="{FF2B5EF4-FFF2-40B4-BE49-F238E27FC236}">
                    <a16:creationId xmlns:a16="http://schemas.microsoft.com/office/drawing/2014/main" id="{5C9B7EF7-1EDF-4AC7-8E40-C2801783AC85}"/>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25CA0A0-9A3F-498E-983D-B3285EF5AD9A}"/>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3" name="Group 12">
              <a:extLst>
                <a:ext uri="{FF2B5EF4-FFF2-40B4-BE49-F238E27FC236}">
                  <a16:creationId xmlns:a16="http://schemas.microsoft.com/office/drawing/2014/main" id="{A5171814-E4F0-44B5-BC3F-588512210991}"/>
                </a:ext>
              </a:extLst>
            </p:cNvPr>
            <p:cNvGrpSpPr/>
            <p:nvPr/>
          </p:nvGrpSpPr>
          <p:grpSpPr>
            <a:xfrm>
              <a:off x="0" y="0"/>
              <a:ext cx="9515473" cy="3766109"/>
              <a:chOff x="0" y="2333625"/>
              <a:chExt cx="9515473" cy="3766109"/>
            </a:xfrm>
          </p:grpSpPr>
          <p:sp>
            <p:nvSpPr>
              <p:cNvPr id="14" name="Rectangle 13">
                <a:extLst>
                  <a:ext uri="{FF2B5EF4-FFF2-40B4-BE49-F238E27FC236}">
                    <a16:creationId xmlns:a16="http://schemas.microsoft.com/office/drawing/2014/main" id="{8E666ACD-EB1C-4732-971B-C3B26061DB8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A4E213B-7F96-44C1-90B3-B72E9387BF73}"/>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2" name="Rectangle 21">
            <a:extLst>
              <a:ext uri="{FF2B5EF4-FFF2-40B4-BE49-F238E27FC236}">
                <a16:creationId xmlns:a16="http://schemas.microsoft.com/office/drawing/2014/main" id="{BFE392AA-35E5-40E5-9309-284A0C54106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1A8188C-9713-46E1-AA5C-C84FE515F3A2}"/>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E192CC-893A-4A84-A7E9-F389D83F0B16}"/>
              </a:ext>
            </a:extLst>
          </p:cNvPr>
          <p:cNvSpPr>
            <a:spLocks noGrp="1"/>
          </p:cNvSpPr>
          <p:nvPr>
            <p:ph idx="1"/>
          </p:nvPr>
        </p:nvSpPr>
        <p:spPr>
          <a:xfrm>
            <a:off x="5232400" y="540000"/>
            <a:ext cx="6408736" cy="5759450"/>
          </a:xfrm>
        </p:spPr>
        <p:txBody>
          <a:bodyPr/>
          <a:lstStyle>
            <a:lvl1pPr>
              <a:defRPr sz="3200"/>
            </a:lvl1pPr>
            <a:lvl2pPr>
              <a:defRPr sz="24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6CC7765-7D44-43DD-A1DF-419D3E1C625F}"/>
              </a:ext>
            </a:extLst>
          </p:cNvPr>
          <p:cNvSpPr>
            <a:spLocks noGrp="1"/>
          </p:cNvSpPr>
          <p:nvPr>
            <p:ph type="body" sz="half" idx="2"/>
          </p:nvPr>
        </p:nvSpPr>
        <p:spPr>
          <a:xfrm>
            <a:off x="540000" y="3536950"/>
            <a:ext cx="4511426" cy="2771775"/>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D36875-AFB0-4905-8C9E-A72B4F59775E}"/>
              </a:ext>
            </a:extLst>
          </p:cNvPr>
          <p:cNvSpPr>
            <a:spLocks noGrp="1"/>
          </p:cNvSpPr>
          <p:nvPr>
            <p:ph type="dt" sz="half" idx="10"/>
          </p:nvPr>
        </p:nvSpPr>
        <p:spPr/>
        <p:txBody>
          <a:bodyPr/>
          <a:lstStyle/>
          <a:p>
            <a:fld id="{7CF0BCE0-945C-4FDF-95A1-2149B1FF5B83}" type="datetimeFigureOut">
              <a:rPr lang="en-US" smtClean="0"/>
              <a:t>8/10/2026</a:t>
            </a:fld>
            <a:endParaRPr lang="en-US"/>
          </a:p>
        </p:txBody>
      </p:sp>
      <p:sp>
        <p:nvSpPr>
          <p:cNvPr id="6" name="Footer Placeholder 5">
            <a:extLst>
              <a:ext uri="{FF2B5EF4-FFF2-40B4-BE49-F238E27FC236}">
                <a16:creationId xmlns:a16="http://schemas.microsoft.com/office/drawing/2014/main" id="{25437ABF-7E70-4E45-A67B-C503BF182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8016CA-2983-47BF-BA09-2130A40C8763}"/>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41400088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D97E00A2-2906-4C97-9D1F-C789D3ADD373}"/>
              </a:ext>
            </a:extLst>
          </p:cNvPr>
          <p:cNvGrpSpPr/>
          <p:nvPr/>
        </p:nvGrpSpPr>
        <p:grpSpPr>
          <a:xfrm rot="10800000">
            <a:off x="1392000" y="0"/>
            <a:ext cx="10800000" cy="6858000"/>
            <a:chOff x="0" y="0"/>
            <a:chExt cx="10800000" cy="6858000"/>
          </a:xfrm>
        </p:grpSpPr>
        <p:sp>
          <p:nvSpPr>
            <p:cNvPr id="9" name="Rectangle 8">
              <a:extLst>
                <a:ext uri="{FF2B5EF4-FFF2-40B4-BE49-F238E27FC236}">
                  <a16:creationId xmlns:a16="http://schemas.microsoft.com/office/drawing/2014/main" id="{59CE8EF9-87D6-47FD-B7D3-2D48D8E48AC3}"/>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0" name="Rectangle 9">
              <a:extLst>
                <a:ext uri="{FF2B5EF4-FFF2-40B4-BE49-F238E27FC236}">
                  <a16:creationId xmlns:a16="http://schemas.microsoft.com/office/drawing/2014/main" id="{6784998E-9D37-4D0D-889A-C67531E5295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8B575B0B-C502-438E-967C-64D268031426}"/>
              </a:ext>
            </a:extLst>
          </p:cNvPr>
          <p:cNvGrpSpPr>
            <a:grpSpLocks noChangeAspect="1"/>
          </p:cNvGrpSpPr>
          <p:nvPr/>
        </p:nvGrpSpPr>
        <p:grpSpPr>
          <a:xfrm rot="16200000" flipH="1">
            <a:off x="-1714500" y="1714500"/>
            <a:ext cx="6858000" cy="3429000"/>
            <a:chOff x="0" y="0"/>
            <a:chExt cx="2880000" cy="1440000"/>
          </a:xfrm>
        </p:grpSpPr>
        <p:sp>
          <p:nvSpPr>
            <p:cNvPr id="12" name="Rectangle 11">
              <a:extLst>
                <a:ext uri="{FF2B5EF4-FFF2-40B4-BE49-F238E27FC236}">
                  <a16:creationId xmlns:a16="http://schemas.microsoft.com/office/drawing/2014/main" id="{4FC29931-00EB-4F74-BE4C-172A4C282A26}"/>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989B4C87-FDD3-406D-BE06-3ABF69905E0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4" name="Rectangle 13">
            <a:extLst>
              <a:ext uri="{FF2B5EF4-FFF2-40B4-BE49-F238E27FC236}">
                <a16:creationId xmlns:a16="http://schemas.microsoft.com/office/drawing/2014/main" id="{FD817A89-A0E1-4190-90AE-0571E6CE8FC6}"/>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4FD20388-C666-4992-920D-5F034214950C}"/>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FCAB0CC3-A07E-43B8-9B34-0A67C1806DE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F91800A6-9706-4B81-B957-C950A5F77490}"/>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CA17652B-AA0D-4574-AF1D-7F7442D84B0B}"/>
              </a:ext>
            </a:extLst>
          </p:cNvPr>
          <p:cNvSpPr>
            <a:spLocks noGrp="1"/>
          </p:cNvSpPr>
          <p:nvPr>
            <p:ph type="pic" idx="1"/>
          </p:nvPr>
        </p:nvSpPr>
        <p:spPr>
          <a:xfrm>
            <a:off x="5232400" y="549275"/>
            <a:ext cx="6408736" cy="57594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CA19547-D24B-4BD1-8C26-318450B171B3}"/>
              </a:ext>
            </a:extLst>
          </p:cNvPr>
          <p:cNvSpPr>
            <a:spLocks noGrp="1"/>
          </p:cNvSpPr>
          <p:nvPr>
            <p:ph type="body" sz="half" idx="2"/>
          </p:nvPr>
        </p:nvSpPr>
        <p:spPr>
          <a:xfrm>
            <a:off x="539999" y="3536950"/>
            <a:ext cx="4511425" cy="2771774"/>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C3A22E6-7E01-4547-8555-B2C197543921}"/>
              </a:ext>
            </a:extLst>
          </p:cNvPr>
          <p:cNvSpPr>
            <a:spLocks noGrp="1"/>
          </p:cNvSpPr>
          <p:nvPr>
            <p:ph type="dt" sz="half" idx="10"/>
          </p:nvPr>
        </p:nvSpPr>
        <p:spPr/>
        <p:txBody>
          <a:bodyPr/>
          <a:lstStyle/>
          <a:p>
            <a:fld id="{7CF0BCE0-945C-4FDF-95A1-2149B1FF5B83}" type="datetimeFigureOut">
              <a:rPr lang="en-US" smtClean="0"/>
              <a:t>8/10/2026</a:t>
            </a:fld>
            <a:endParaRPr lang="en-US"/>
          </a:p>
        </p:txBody>
      </p:sp>
      <p:sp>
        <p:nvSpPr>
          <p:cNvPr id="6" name="Footer Placeholder 5">
            <a:extLst>
              <a:ext uri="{FF2B5EF4-FFF2-40B4-BE49-F238E27FC236}">
                <a16:creationId xmlns:a16="http://schemas.microsoft.com/office/drawing/2014/main" id="{A90F6BEC-98F3-43FE-BA9B-B046D8917FF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D2FAF54-57F0-46F9-A1BA-B554E14017DF}"/>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40862880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C461672-F18A-4768-9850-0531FD3720BA}"/>
              </a:ext>
            </a:extLst>
          </p:cNvPr>
          <p:cNvGrpSpPr/>
          <p:nvPr/>
        </p:nvGrpSpPr>
        <p:grpSpPr>
          <a:xfrm rot="10800000">
            <a:off x="5921828" y="2876440"/>
            <a:ext cx="6270171" cy="3981559"/>
            <a:chOff x="0" y="0"/>
            <a:chExt cx="10800000" cy="6858000"/>
          </a:xfrm>
        </p:grpSpPr>
        <p:sp>
          <p:nvSpPr>
            <p:cNvPr id="8" name="Rectangle 7">
              <a:extLst>
                <a:ext uri="{FF2B5EF4-FFF2-40B4-BE49-F238E27FC236}">
                  <a16:creationId xmlns:a16="http://schemas.microsoft.com/office/drawing/2014/main" id="{9FA73898-D78C-45F9-AFC1-2AB16F6725C2}"/>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9" name="Rectangle 8">
              <a:extLst>
                <a:ext uri="{FF2B5EF4-FFF2-40B4-BE49-F238E27FC236}">
                  <a16:creationId xmlns:a16="http://schemas.microsoft.com/office/drawing/2014/main" id="{4FC423E3-700B-43D6-A2CB-F3C871632C20}"/>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82F05B2A-1EC7-4131-B899-C7ECB9A502EB}"/>
              </a:ext>
            </a:extLst>
          </p:cNvPr>
          <p:cNvGrpSpPr>
            <a:grpSpLocks noChangeAspect="1"/>
          </p:cNvGrpSpPr>
          <p:nvPr/>
        </p:nvGrpSpPr>
        <p:grpSpPr>
          <a:xfrm flipH="1">
            <a:off x="0" y="-1"/>
            <a:ext cx="9361714" cy="4680857"/>
            <a:chOff x="0" y="0"/>
            <a:chExt cx="2880000" cy="1440000"/>
          </a:xfrm>
        </p:grpSpPr>
        <p:sp>
          <p:nvSpPr>
            <p:cNvPr id="11" name="Rectangle 10">
              <a:extLst>
                <a:ext uri="{FF2B5EF4-FFF2-40B4-BE49-F238E27FC236}">
                  <a16:creationId xmlns:a16="http://schemas.microsoft.com/office/drawing/2014/main" id="{97711D4C-4FFE-4151-B53D-60890F0F5827}"/>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Rectangle 11">
              <a:extLst>
                <a:ext uri="{FF2B5EF4-FFF2-40B4-BE49-F238E27FC236}">
                  <a16:creationId xmlns:a16="http://schemas.microsoft.com/office/drawing/2014/main" id="{F69D6393-413D-4151-BC2C-43161BE4A79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3" name="Rectangle 12">
            <a:extLst>
              <a:ext uri="{FF2B5EF4-FFF2-40B4-BE49-F238E27FC236}">
                <a16:creationId xmlns:a16="http://schemas.microsoft.com/office/drawing/2014/main" id="{A96370B9-6459-4B05-9A8B-A9E7FA8966CD}"/>
              </a:ext>
            </a:extLst>
          </p:cNvPr>
          <p:cNvSpPr>
            <a:spLocks noChangeAspect="1"/>
          </p:cNvSpPr>
          <p:nvPr/>
        </p:nvSpPr>
        <p:spPr>
          <a:xfrm rot="10800000">
            <a:off x="8430794" y="3096793"/>
            <a:ext cx="3761205" cy="3761205"/>
          </a:xfrm>
          <a:prstGeom prst="rect">
            <a:avLst/>
          </a:prstGeom>
          <a:gradFill flip="none" rotWithShape="1">
            <a:gsLst>
              <a:gs pos="0">
                <a:schemeClr val="accent1">
                  <a:alpha val="4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DA3AC0C6-74C3-4E55-AA42-A9F1A4B1B210}"/>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132C27A4-86D3-4C83-8022-E37A8672A993}"/>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8F1FF59-E1BE-4475-953B-5BF6FBC10C57}"/>
              </a:ext>
            </a:extLst>
          </p:cNvPr>
          <p:cNvSpPr>
            <a:spLocks noGrp="1"/>
          </p:cNvSpPr>
          <p:nvPr>
            <p:ph type="title"/>
          </p:nvPr>
        </p:nvSpPr>
        <p:spPr>
          <a:xfrm>
            <a:off x="540000" y="540000"/>
            <a:ext cx="11090273" cy="1800224"/>
          </a:xfr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8F1F045-44C5-4165-A640-4E4D33A59580}"/>
              </a:ext>
            </a:extLst>
          </p:cNvPr>
          <p:cNvSpPr>
            <a:spLocks noGrp="1"/>
          </p:cNvSpPr>
          <p:nvPr>
            <p:ph type="body" orient="vert" idx="1"/>
          </p:nvPr>
        </p:nvSpPr>
        <p:spPr>
          <a:xfrm>
            <a:off x="540000" y="2528887"/>
            <a:ext cx="11090276" cy="37798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517047A-D05B-44E9-A240-BDB881C4296A}"/>
              </a:ext>
            </a:extLst>
          </p:cNvPr>
          <p:cNvSpPr>
            <a:spLocks noGrp="1"/>
          </p:cNvSpPr>
          <p:nvPr>
            <p:ph type="dt" sz="half" idx="10"/>
          </p:nvPr>
        </p:nvSpPr>
        <p:spPr/>
        <p:txBody>
          <a:bodyPr/>
          <a:lstStyle/>
          <a:p>
            <a:fld id="{7CF0BCE0-945C-4FDF-95A1-2149B1FF5B83}" type="datetimeFigureOut">
              <a:rPr lang="en-US" smtClean="0"/>
              <a:t>8/10/2026</a:t>
            </a:fld>
            <a:endParaRPr lang="en-US"/>
          </a:p>
        </p:txBody>
      </p:sp>
      <p:sp>
        <p:nvSpPr>
          <p:cNvPr id="5" name="Footer Placeholder 4">
            <a:extLst>
              <a:ext uri="{FF2B5EF4-FFF2-40B4-BE49-F238E27FC236}">
                <a16:creationId xmlns:a16="http://schemas.microsoft.com/office/drawing/2014/main" id="{7FDCB2E8-A68D-478D-A728-C9612848C8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7E4F1D-3280-4DB5-B2E0-DA7F10717EB4}"/>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1184055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3C627D45-FE54-49FF-A37F-6206993AEFD8}"/>
              </a:ext>
            </a:extLst>
          </p:cNvPr>
          <p:cNvGrpSpPr/>
          <p:nvPr/>
        </p:nvGrpSpPr>
        <p:grpSpPr>
          <a:xfrm>
            <a:off x="0" y="-3"/>
            <a:ext cx="12192000" cy="6858003"/>
            <a:chOff x="0" y="-3"/>
            <a:chExt cx="12192000" cy="6858003"/>
          </a:xfrm>
        </p:grpSpPr>
        <p:sp useBgFill="1">
          <p:nvSpPr>
            <p:cNvPr id="8" name="Rectangle 7">
              <a:extLst>
                <a:ext uri="{FF2B5EF4-FFF2-40B4-BE49-F238E27FC236}">
                  <a16:creationId xmlns:a16="http://schemas.microsoft.com/office/drawing/2014/main" id="{879CEFA6-CCA5-4FEF-B53D-E74B1E67E9C7}"/>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ACFCD768-2100-4B20-87EF-9F92EFBD8FA8}"/>
                </a:ext>
              </a:extLst>
            </p:cNvPr>
            <p:cNvGrpSpPr>
              <a:grpSpLocks noChangeAspect="1"/>
            </p:cNvGrpSpPr>
            <p:nvPr/>
          </p:nvGrpSpPr>
          <p:grpSpPr>
            <a:xfrm>
              <a:off x="672000" y="-3"/>
              <a:ext cx="11520000" cy="5760000"/>
              <a:chOff x="5981700" y="-1"/>
              <a:chExt cx="6042660" cy="3021330"/>
            </a:xfrm>
          </p:grpSpPr>
          <p:sp>
            <p:nvSpPr>
              <p:cNvPr id="16" name="Rectangle 15">
                <a:extLst>
                  <a:ext uri="{FF2B5EF4-FFF2-40B4-BE49-F238E27FC236}">
                    <a16:creationId xmlns:a16="http://schemas.microsoft.com/office/drawing/2014/main" id="{E0D1B599-DFF1-4E00-9EAE-EE32BD7B4860}"/>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0FCF7F6-290B-4DE7-BA60-863CBF95C2AF}"/>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Rectangle 9">
              <a:extLst>
                <a:ext uri="{FF2B5EF4-FFF2-40B4-BE49-F238E27FC236}">
                  <a16:creationId xmlns:a16="http://schemas.microsoft.com/office/drawing/2014/main" id="{F59358AB-E1C9-402B-9F3F-28B4F50DAC6F}"/>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A78C24EC-8C5D-4A7E-9D57-C752E0DC9485}"/>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E6C0B30A-4855-4424-B3A8-AC110CA8356F}"/>
                </a:ext>
              </a:extLst>
            </p:cNvPr>
            <p:cNvGrpSpPr/>
            <p:nvPr/>
          </p:nvGrpSpPr>
          <p:grpSpPr>
            <a:xfrm rot="10800000">
              <a:off x="1" y="2948940"/>
              <a:ext cx="7818118" cy="3909059"/>
              <a:chOff x="0" y="0"/>
              <a:chExt cx="2880000" cy="1440000"/>
            </a:xfrm>
          </p:grpSpPr>
          <p:sp>
            <p:nvSpPr>
              <p:cNvPr id="14" name="Rectangle 13">
                <a:extLst>
                  <a:ext uri="{FF2B5EF4-FFF2-40B4-BE49-F238E27FC236}">
                    <a16:creationId xmlns:a16="http://schemas.microsoft.com/office/drawing/2014/main" id="{DC119EB9-1A9A-45A4-AE16-9968A70C5C35}"/>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A5B7B85-4DC3-4343-B734-4852DD5DF03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 name="Rectangle 12">
              <a:extLst>
                <a:ext uri="{FF2B5EF4-FFF2-40B4-BE49-F238E27FC236}">
                  <a16:creationId xmlns:a16="http://schemas.microsoft.com/office/drawing/2014/main" id="{73F3733E-DBA5-4A25-9315-B7A1A5E7A1FF}"/>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AAB30D07-BE85-45CD-8055-8C57B00E2957}"/>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Vertical Title 1">
            <a:extLst>
              <a:ext uri="{FF2B5EF4-FFF2-40B4-BE49-F238E27FC236}">
                <a16:creationId xmlns:a16="http://schemas.microsoft.com/office/drawing/2014/main" id="{737FFCCA-9DBF-4E0A-BDC6-F7B8F39BD72F}"/>
              </a:ext>
            </a:extLst>
          </p:cNvPr>
          <p:cNvSpPr>
            <a:spLocks noGrp="1"/>
          </p:cNvSpPr>
          <p:nvPr>
            <p:ph type="title" orient="vert"/>
          </p:nvPr>
        </p:nvSpPr>
        <p:spPr>
          <a:xfrm>
            <a:off x="9012238" y="539999"/>
            <a:ext cx="2628900" cy="576872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511F1B23-21CD-4A3B-938B-5502019A13CD}"/>
              </a:ext>
            </a:extLst>
          </p:cNvPr>
          <p:cNvSpPr>
            <a:spLocks noGrp="1"/>
          </p:cNvSpPr>
          <p:nvPr>
            <p:ph type="body" orient="vert" idx="1"/>
          </p:nvPr>
        </p:nvSpPr>
        <p:spPr>
          <a:xfrm>
            <a:off x="550863" y="539999"/>
            <a:ext cx="8245475" cy="576872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99C884-5A98-4C01-BB89-098AC6966496}"/>
              </a:ext>
            </a:extLst>
          </p:cNvPr>
          <p:cNvSpPr>
            <a:spLocks noGrp="1"/>
          </p:cNvSpPr>
          <p:nvPr>
            <p:ph type="dt" sz="half" idx="10"/>
          </p:nvPr>
        </p:nvSpPr>
        <p:spPr/>
        <p:txBody>
          <a:bodyPr/>
          <a:lstStyle/>
          <a:p>
            <a:fld id="{7CF0BCE0-945C-4FDF-95A1-2149B1FF5B83}" type="datetimeFigureOut">
              <a:rPr lang="en-US" smtClean="0"/>
              <a:t>8/10/2026</a:t>
            </a:fld>
            <a:endParaRPr lang="en-US"/>
          </a:p>
        </p:txBody>
      </p:sp>
      <p:sp>
        <p:nvSpPr>
          <p:cNvPr id="5" name="Footer Placeholder 4">
            <a:extLst>
              <a:ext uri="{FF2B5EF4-FFF2-40B4-BE49-F238E27FC236}">
                <a16:creationId xmlns:a16="http://schemas.microsoft.com/office/drawing/2014/main" id="{7DF54D22-9CD7-4FC6-9444-21948246C7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AECC14-D66C-401A-A0C9-DFCA5533A5C7}"/>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8781160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749C77-AA3A-4DA0-9E20-32FCD2B8BD5F}"/>
              </a:ext>
            </a:extLst>
          </p:cNvPr>
          <p:cNvSpPr>
            <a:spLocks noGrp="1"/>
          </p:cNvSpPr>
          <p:nvPr>
            <p:ph type="title"/>
          </p:nvPr>
        </p:nvSpPr>
        <p:spPr>
          <a:xfrm>
            <a:off x="540000" y="540000"/>
            <a:ext cx="11101135" cy="18095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98DC81A-9B5E-4A92-AA7B-3D750F95F434}"/>
              </a:ext>
            </a:extLst>
          </p:cNvPr>
          <p:cNvSpPr>
            <a:spLocks noGrp="1"/>
          </p:cNvSpPr>
          <p:nvPr>
            <p:ph type="body" idx="1"/>
          </p:nvPr>
        </p:nvSpPr>
        <p:spPr>
          <a:xfrm>
            <a:off x="540000" y="2528887"/>
            <a:ext cx="11101136" cy="37798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604B8083-48FB-4D6A-B77A-262FE3E23D6C}"/>
              </a:ext>
            </a:extLst>
          </p:cNvPr>
          <p:cNvSpPr>
            <a:spLocks noGrp="1"/>
          </p:cNvSpPr>
          <p:nvPr>
            <p:ph type="ftr" sz="quarter" idx="3"/>
          </p:nvPr>
        </p:nvSpPr>
        <p:spPr>
          <a:xfrm>
            <a:off x="540000" y="6314400"/>
            <a:ext cx="7350795" cy="365125"/>
          </a:xfrm>
          <a:prstGeom prst="rect">
            <a:avLst/>
          </a:prstGeom>
        </p:spPr>
        <p:txBody>
          <a:bodyPr vert="horz" lIns="91440" tIns="45720" rIns="91440" bIns="45720" rtlCol="0" anchor="ctr"/>
          <a:lstStyle>
            <a:lvl1pPr algn="l">
              <a:defRPr sz="1000" spc="100" baseline="0">
                <a:solidFill>
                  <a:schemeClr val="tx1"/>
                </a:solidFill>
              </a:defRPr>
            </a:lvl1pPr>
          </a:lstStyle>
          <a:p>
            <a:endParaRPr lang="en-US" sz="1000" dirty="0"/>
          </a:p>
        </p:txBody>
      </p:sp>
      <p:sp>
        <p:nvSpPr>
          <p:cNvPr id="4" name="Date Placeholder 3">
            <a:extLst>
              <a:ext uri="{FF2B5EF4-FFF2-40B4-BE49-F238E27FC236}">
                <a16:creationId xmlns:a16="http://schemas.microsoft.com/office/drawing/2014/main" id="{41EDA5BD-F7C8-4883-81D1-EF1F6F00EF72}"/>
              </a:ext>
            </a:extLst>
          </p:cNvPr>
          <p:cNvSpPr>
            <a:spLocks noGrp="1"/>
          </p:cNvSpPr>
          <p:nvPr>
            <p:ph type="dt" sz="half" idx="2"/>
          </p:nvPr>
        </p:nvSpPr>
        <p:spPr>
          <a:xfrm>
            <a:off x="8075613" y="6314400"/>
            <a:ext cx="2623468" cy="365125"/>
          </a:xfrm>
          <a:prstGeom prst="rect">
            <a:avLst/>
          </a:prstGeom>
        </p:spPr>
        <p:txBody>
          <a:bodyPr vert="horz" lIns="91440" tIns="45720" rIns="91440" bIns="45720" rtlCol="0" anchor="ctr"/>
          <a:lstStyle>
            <a:lvl1pPr algn="r">
              <a:defRPr sz="1000" cap="none" spc="100" baseline="0">
                <a:solidFill>
                  <a:schemeClr val="tx1"/>
                </a:solidFill>
              </a:defRPr>
            </a:lvl1pPr>
          </a:lstStyle>
          <a:p>
            <a:pPr algn="r"/>
            <a:fld id="{7CF0BCE0-945C-4FDF-95A1-2149B1FF5B83}" type="datetimeFigureOut">
              <a:rPr lang="en-US" smtClean="0"/>
              <a:pPr algn="r"/>
              <a:t>8/10/2026</a:t>
            </a:fld>
            <a:endParaRPr lang="en-US" dirty="0"/>
          </a:p>
        </p:txBody>
      </p:sp>
      <p:sp>
        <p:nvSpPr>
          <p:cNvPr id="6" name="Slide Number Placeholder 5">
            <a:extLst>
              <a:ext uri="{FF2B5EF4-FFF2-40B4-BE49-F238E27FC236}">
                <a16:creationId xmlns:a16="http://schemas.microsoft.com/office/drawing/2014/main" id="{AB48FEDB-2614-400B-9C19-0F4D448D98AB}"/>
              </a:ext>
            </a:extLst>
          </p:cNvPr>
          <p:cNvSpPr>
            <a:spLocks noGrp="1"/>
          </p:cNvSpPr>
          <p:nvPr>
            <p:ph type="sldNum" sz="quarter" idx="4"/>
          </p:nvPr>
        </p:nvSpPr>
        <p:spPr>
          <a:xfrm>
            <a:off x="10883899" y="6314400"/>
            <a:ext cx="757237" cy="365125"/>
          </a:xfrm>
          <a:prstGeom prst="rect">
            <a:avLst/>
          </a:prstGeom>
        </p:spPr>
        <p:txBody>
          <a:bodyPr vert="horz" lIns="91440" tIns="45720" rIns="91440" bIns="45720" rtlCol="0" anchor="ctr"/>
          <a:lstStyle>
            <a:lvl1pPr algn="r">
              <a:defRPr sz="1000" spc="100" baseline="0">
                <a:solidFill>
                  <a:schemeClr val="tx1"/>
                </a:solidFill>
              </a:defRPr>
            </a:lvl1pPr>
          </a:lstStyle>
          <a:p>
            <a:fld id="{4CD77608-3819-479B-BB98-C216BA724EFE}" type="slidenum">
              <a:rPr lang="en-US" smtClean="0"/>
              <a:pPr/>
              <a:t>‹#›</a:t>
            </a:fld>
            <a:endParaRPr lang="en-US" sz="1000" dirty="0"/>
          </a:p>
        </p:txBody>
      </p:sp>
    </p:spTree>
    <p:extLst>
      <p:ext uri="{BB962C8B-B14F-4D97-AF65-F5344CB8AC3E}">
        <p14:creationId xmlns:p14="http://schemas.microsoft.com/office/powerpoint/2010/main" val="156521675"/>
      </p:ext>
    </p:extLst>
  </p:cSld>
  <p:clrMap bg1="dk1" tx1="lt1" bg2="dk2" tx2="lt2" accent1="accent1" accent2="accent2" accent3="accent3" accent4="accent4" accent5="accent5" accent6="accent6" hlink="hlink" folHlink="folHlink"/>
  <p:sldLayoutIdLst>
    <p:sldLayoutId id="2147483834" r:id="rId1"/>
    <p:sldLayoutId id="2147483835" r:id="rId2"/>
    <p:sldLayoutId id="2147483836" r:id="rId3"/>
    <p:sldLayoutId id="2147483837" r:id="rId4"/>
    <p:sldLayoutId id="2147483838" r:id="rId5"/>
    <p:sldLayoutId id="2147483832" r:id="rId6"/>
    <p:sldLayoutId id="2147483828" r:id="rId7"/>
    <p:sldLayoutId id="2147483829" r:id="rId8"/>
    <p:sldLayoutId id="2147483830" r:id="rId9"/>
    <p:sldLayoutId id="2147483831" r:id="rId10"/>
    <p:sldLayoutId id="2147483833" r:id="rId11"/>
  </p:sldLayoutIdLst>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70000" indent="-270000" algn="l" defTabSz="914400" rtl="0" eaLnBrk="1" latinLnBrk="0" hangingPunct="1">
        <a:lnSpc>
          <a:spcPct val="125000"/>
        </a:lnSpc>
        <a:spcBef>
          <a:spcPts val="1000"/>
        </a:spcBef>
        <a:buFont typeface="Arial" panose="020B0604020202020204" pitchFamily="34" charset="0"/>
        <a:buChar char="•"/>
        <a:defRPr sz="1800" kern="1200" spc="50" baseline="0">
          <a:solidFill>
            <a:schemeClr val="tx1"/>
          </a:solidFill>
          <a:latin typeface="+mn-lt"/>
          <a:ea typeface="+mn-ea"/>
          <a:cs typeface="+mn-cs"/>
        </a:defRPr>
      </a:lvl1pPr>
      <a:lvl2pPr marL="72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2pPr>
      <a:lvl3pPr marL="108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3pPr>
      <a:lvl4pPr marL="144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4pPr>
      <a:lvl5pPr marL="180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2" Type="http://schemas.openxmlformats.org/officeDocument/2006/relationships/image" Target="../media/image7.sv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E8E4A3-C27B-0F3A-8780-358F7E36390B}"/>
              </a:ext>
            </a:extLst>
          </p:cNvPr>
          <p:cNvSpPr>
            <a:spLocks noGrp="1"/>
          </p:cNvSpPr>
          <p:nvPr>
            <p:ph type="ctrTitle"/>
          </p:nvPr>
        </p:nvSpPr>
        <p:spPr>
          <a:xfrm>
            <a:off x="561975" y="869150"/>
            <a:ext cx="11090275" cy="2133822"/>
          </a:xfrm>
        </p:spPr>
        <p:txBody>
          <a:bodyPr>
            <a:noAutofit/>
          </a:bodyPr>
          <a:lstStyle/>
          <a:p>
            <a:br>
              <a:rPr lang="en-GB" dirty="0"/>
            </a:br>
            <a:br>
              <a:rPr lang="en-GB" dirty="0"/>
            </a:br>
            <a:br>
              <a:rPr lang="en-GB" dirty="0"/>
            </a:br>
            <a:r>
              <a:rPr lang="en-GB" sz="5400" dirty="0">
                <a:cs typeface="Times New Roman" panose="02020603050405020304" pitchFamily="18" charset="0"/>
              </a:rPr>
              <a:t>LCLM4003 Effective Teamwork and Communication</a:t>
            </a:r>
            <a:br>
              <a:rPr lang="en-GB" dirty="0"/>
            </a:br>
            <a:endParaRPr lang="en-GB" dirty="0"/>
          </a:p>
        </p:txBody>
      </p:sp>
      <p:sp>
        <p:nvSpPr>
          <p:cNvPr id="3" name="Subtitle 2">
            <a:extLst>
              <a:ext uri="{FF2B5EF4-FFF2-40B4-BE49-F238E27FC236}">
                <a16:creationId xmlns:a16="http://schemas.microsoft.com/office/drawing/2014/main" id="{C8BE7414-9462-BE0A-D4A8-445A3B26647B}"/>
              </a:ext>
            </a:extLst>
          </p:cNvPr>
          <p:cNvSpPr>
            <a:spLocks noGrp="1"/>
          </p:cNvSpPr>
          <p:nvPr>
            <p:ph type="subTitle" idx="1"/>
          </p:nvPr>
        </p:nvSpPr>
        <p:spPr>
          <a:xfrm>
            <a:off x="539750" y="2296392"/>
            <a:ext cx="9497868" cy="4012334"/>
          </a:xfrm>
        </p:spPr>
        <p:txBody>
          <a:bodyPr>
            <a:normAutofit/>
          </a:bodyPr>
          <a:lstStyle/>
          <a:p>
            <a:r>
              <a:rPr lang="en-GB" sz="2400" dirty="0">
                <a:latin typeface="Times New Roman" panose="02020603050405020304" pitchFamily="18" charset="0"/>
                <a:cs typeface="Times New Roman" panose="02020603050405020304" pitchFamily="18" charset="0"/>
              </a:rPr>
              <a:t>ASSIGNMENT 2:</a:t>
            </a:r>
          </a:p>
          <a:p>
            <a:r>
              <a:rPr lang="en-GB" sz="2400" cap="none" spc="0" dirty="0">
                <a:latin typeface="Times New Roman" panose="02020603050405020304" pitchFamily="18" charset="0"/>
                <a:cs typeface="Times New Roman" panose="02020603050405020304" pitchFamily="18" charset="0"/>
              </a:rPr>
              <a:t>Student</a:t>
            </a:r>
            <a:r>
              <a:rPr lang="en-GB" sz="2400" dirty="0">
                <a:latin typeface="Times New Roman" panose="02020603050405020304" pitchFamily="18" charset="0"/>
                <a:cs typeface="Times New Roman" panose="02020603050405020304" pitchFamily="18" charset="0"/>
              </a:rPr>
              <a:t>:  Gabriel </a:t>
            </a:r>
            <a:r>
              <a:rPr lang="en-GB" sz="2400" dirty="0" err="1">
                <a:latin typeface="Times New Roman" panose="02020603050405020304" pitchFamily="18" charset="0"/>
                <a:cs typeface="Times New Roman" panose="02020603050405020304" pitchFamily="18" charset="0"/>
              </a:rPr>
              <a:t>rodrigues</a:t>
            </a:r>
            <a:r>
              <a:rPr lang="en-GB" sz="2400" dirty="0">
                <a:latin typeface="Times New Roman" panose="02020603050405020304" pitchFamily="18" charset="0"/>
                <a:cs typeface="Times New Roman" panose="02020603050405020304" pitchFamily="18" charset="0"/>
              </a:rPr>
              <a:t>     id no.2438464</a:t>
            </a:r>
          </a:p>
          <a:p>
            <a:endParaRPr lang="en-GB" dirty="0"/>
          </a:p>
        </p:txBody>
      </p:sp>
    </p:spTree>
    <p:extLst>
      <p:ext uri="{BB962C8B-B14F-4D97-AF65-F5344CB8AC3E}">
        <p14:creationId xmlns:p14="http://schemas.microsoft.com/office/powerpoint/2010/main" val="31420002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67416F32-9D98-4340-82E8-E90CE00AD2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0" y="-1"/>
            <a:ext cx="12191999" cy="6861601"/>
            <a:chOff x="0" y="-1"/>
            <a:chExt cx="12191999" cy="6861601"/>
          </a:xfrm>
        </p:grpSpPr>
        <p:sp>
          <p:nvSpPr>
            <p:cNvPr id="26" name="Rectangle 25">
              <a:extLst>
                <a:ext uri="{FF2B5EF4-FFF2-40B4-BE49-F238E27FC236}">
                  <a16:creationId xmlns:a16="http://schemas.microsoft.com/office/drawing/2014/main" id="{66375AB4-82BB-418F-A50F-6180F68724A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7" name="Oval 26">
              <a:extLst>
                <a:ext uri="{FF2B5EF4-FFF2-40B4-BE49-F238E27FC236}">
                  <a16:creationId xmlns:a16="http://schemas.microsoft.com/office/drawing/2014/main" id="{3FDD54B2-4A3F-4BFE-8FF0-82CA73F4AE8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8" name="Oval 27">
              <a:extLst>
                <a:ext uri="{FF2B5EF4-FFF2-40B4-BE49-F238E27FC236}">
                  <a16:creationId xmlns:a16="http://schemas.microsoft.com/office/drawing/2014/main" id="{30876F96-77AB-4E72-B1D2-FA45F4E3C04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29" name="Group 28">
              <a:extLst>
                <a:ext uri="{FF2B5EF4-FFF2-40B4-BE49-F238E27FC236}">
                  <a16:creationId xmlns:a16="http://schemas.microsoft.com/office/drawing/2014/main" id="{BB08A2E9-6518-449E-940B-8518A1D850BB}"/>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10800000">
              <a:off x="0" y="-1"/>
              <a:ext cx="10800000" cy="6858000"/>
              <a:chOff x="2328000" y="0"/>
              <a:chExt cx="2880000" cy="1440000"/>
            </a:xfrm>
          </p:grpSpPr>
          <p:sp>
            <p:nvSpPr>
              <p:cNvPr id="31" name="Rectangle 30">
                <a:extLst>
                  <a:ext uri="{FF2B5EF4-FFF2-40B4-BE49-F238E27FC236}">
                    <a16:creationId xmlns:a16="http://schemas.microsoft.com/office/drawing/2014/main" id="{60A86BE0-76B3-4EA0-BA2D-05266013A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32" name="Rectangle 31">
                <a:extLst>
                  <a:ext uri="{FF2B5EF4-FFF2-40B4-BE49-F238E27FC236}">
                    <a16:creationId xmlns:a16="http://schemas.microsoft.com/office/drawing/2014/main" id="{6BA13564-810C-4398-AA63-67B020811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30" name="Rectangle 29">
              <a:extLst>
                <a:ext uri="{FF2B5EF4-FFF2-40B4-BE49-F238E27FC236}">
                  <a16:creationId xmlns:a16="http://schemas.microsoft.com/office/drawing/2014/main" id="{3555E1EF-6216-47FA-BBCA-7C0C8C2DAB8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34" name="Rectangle 33">
            <a:extLst>
              <a:ext uri="{FF2B5EF4-FFF2-40B4-BE49-F238E27FC236}">
                <a16:creationId xmlns:a16="http://schemas.microsoft.com/office/drawing/2014/main" id="{D8D85657-6A77-4466-887F-EE948B9CD2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useBgFill="1">
        <p:nvSpPr>
          <p:cNvPr id="36" name="Rectangle 35">
            <a:extLst>
              <a:ext uri="{FF2B5EF4-FFF2-40B4-BE49-F238E27FC236}">
                <a16:creationId xmlns:a16="http://schemas.microsoft.com/office/drawing/2014/main" id="{7D2FD795-8DF5-44F0-8664-4D8F626DD8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8" name="Group 37">
            <a:extLst>
              <a:ext uri="{FF2B5EF4-FFF2-40B4-BE49-F238E27FC236}">
                <a16:creationId xmlns:a16="http://schemas.microsoft.com/office/drawing/2014/main" id="{7C6B683D-13FA-4605-8648-01FC9C82FE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39" name="Rectangle 38">
              <a:extLst>
                <a:ext uri="{FF2B5EF4-FFF2-40B4-BE49-F238E27FC236}">
                  <a16:creationId xmlns:a16="http://schemas.microsoft.com/office/drawing/2014/main" id="{9852A959-AA36-4E4C-940B-F33A7BE0ABC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Oval 39">
              <a:extLst>
                <a:ext uri="{FF2B5EF4-FFF2-40B4-BE49-F238E27FC236}">
                  <a16:creationId xmlns:a16="http://schemas.microsoft.com/office/drawing/2014/main" id="{FFFC38A9-EA65-4BD6-A6E1-CAD07CCB810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Oval 40">
              <a:extLst>
                <a:ext uri="{FF2B5EF4-FFF2-40B4-BE49-F238E27FC236}">
                  <a16:creationId xmlns:a16="http://schemas.microsoft.com/office/drawing/2014/main" id="{F9E36CA9-9013-4306-B36F-2E349B6FEDB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2" name="Group 41">
              <a:extLst>
                <a:ext uri="{FF2B5EF4-FFF2-40B4-BE49-F238E27FC236}">
                  <a16:creationId xmlns:a16="http://schemas.microsoft.com/office/drawing/2014/main" id="{CE8D3FFE-4362-43F6-99D3-1B83F7AD5946}"/>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47" name="Rectangle 46">
                <a:extLst>
                  <a:ext uri="{FF2B5EF4-FFF2-40B4-BE49-F238E27FC236}">
                    <a16:creationId xmlns:a16="http://schemas.microsoft.com/office/drawing/2014/main" id="{F7AA39D6-8796-468A-8C18-D17C0BBF21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7">
                <a:extLst>
                  <a:ext uri="{FF2B5EF4-FFF2-40B4-BE49-F238E27FC236}">
                    <a16:creationId xmlns:a16="http://schemas.microsoft.com/office/drawing/2014/main" id="{75967788-298A-4B75-B02F-0625E5F848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43" name="Group 42">
              <a:extLst>
                <a:ext uri="{FF2B5EF4-FFF2-40B4-BE49-F238E27FC236}">
                  <a16:creationId xmlns:a16="http://schemas.microsoft.com/office/drawing/2014/main" id="{8D0FB4E1-29BE-427B-9999-B25351A07CB1}"/>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45" name="Rectangle 44">
                <a:extLst>
                  <a:ext uri="{FF2B5EF4-FFF2-40B4-BE49-F238E27FC236}">
                    <a16:creationId xmlns:a16="http://schemas.microsoft.com/office/drawing/2014/main" id="{39914662-C165-4AD1-89C0-F6C47C109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384C8199-BC83-4D02-8937-CF9AB0F4CF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4" name="Rectangle 43">
              <a:extLst>
                <a:ext uri="{FF2B5EF4-FFF2-40B4-BE49-F238E27FC236}">
                  <a16:creationId xmlns:a16="http://schemas.microsoft.com/office/drawing/2014/main" id="{4A28F3F3-1D22-45C2-8627-C7E4E74BDD0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0" name="Rectangle 49">
            <a:extLst>
              <a:ext uri="{FF2B5EF4-FFF2-40B4-BE49-F238E27FC236}">
                <a16:creationId xmlns:a16="http://schemas.microsoft.com/office/drawing/2014/main" id="{9D8267F7-1115-4F9A-BEF5-BB6664BCF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a:gsLst>
              <a:gs pos="0">
                <a:schemeClr val="bg2">
                  <a:alpha val="40000"/>
                </a:schemeClr>
              </a:gs>
              <a:gs pos="100000">
                <a:schemeClr val="bg2">
                  <a:alpha val="80000"/>
                </a:schemeClr>
              </a:gs>
            </a:gsLst>
            <a:lin ang="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extBox 1">
            <a:extLst>
              <a:ext uri="{FF2B5EF4-FFF2-40B4-BE49-F238E27FC236}">
                <a16:creationId xmlns:a16="http://schemas.microsoft.com/office/drawing/2014/main" id="{9C27A488-06CD-743F-00BE-E024366718F3}"/>
              </a:ext>
            </a:extLst>
          </p:cNvPr>
          <p:cNvSpPr txBox="1"/>
          <p:nvPr/>
        </p:nvSpPr>
        <p:spPr>
          <a:xfrm>
            <a:off x="640450" y="550662"/>
            <a:ext cx="10179724" cy="4673783"/>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6000" dirty="0">
                <a:latin typeface="+mj-lt"/>
                <a:ea typeface="+mj-ea"/>
                <a:cs typeface="+mj-cs"/>
              </a:rPr>
              <a:t>Overview</a:t>
            </a:r>
          </a:p>
          <a:p>
            <a:pPr>
              <a:lnSpc>
                <a:spcPct val="90000"/>
              </a:lnSpc>
              <a:spcBef>
                <a:spcPct val="0"/>
              </a:spcBef>
              <a:spcAft>
                <a:spcPts val="600"/>
              </a:spcAft>
            </a:pPr>
            <a:endParaRPr lang="en-US" sz="6000" dirty="0">
              <a:latin typeface="+mj-lt"/>
              <a:ea typeface="+mj-ea"/>
              <a:cs typeface="+mj-cs"/>
            </a:endParaRPr>
          </a:p>
          <a:p>
            <a:pPr marL="857250" indent="-857250">
              <a:lnSpc>
                <a:spcPct val="90000"/>
              </a:lnSpc>
              <a:spcBef>
                <a:spcPct val="0"/>
              </a:spcBef>
              <a:spcAft>
                <a:spcPts val="600"/>
              </a:spcAft>
              <a:buFontTx/>
              <a:buChar char="-"/>
            </a:pPr>
            <a:r>
              <a:rPr lang="en-US" sz="6000" dirty="0">
                <a:latin typeface="+mj-lt"/>
                <a:ea typeface="+mj-ea"/>
                <a:cs typeface="+mj-cs"/>
              </a:rPr>
              <a:t>Introduction </a:t>
            </a:r>
          </a:p>
          <a:p>
            <a:pPr marL="857250" indent="-857250">
              <a:lnSpc>
                <a:spcPct val="90000"/>
              </a:lnSpc>
              <a:spcBef>
                <a:spcPct val="0"/>
              </a:spcBef>
              <a:spcAft>
                <a:spcPts val="600"/>
              </a:spcAft>
              <a:buFontTx/>
              <a:buChar char="-"/>
            </a:pPr>
            <a:r>
              <a:rPr lang="en-US" sz="6000" dirty="0">
                <a:latin typeface="+mj-lt"/>
                <a:ea typeface="+mj-ea"/>
                <a:cs typeface="+mj-cs"/>
              </a:rPr>
              <a:t>Age barriers </a:t>
            </a:r>
          </a:p>
          <a:p>
            <a:pPr marL="857250" indent="-857250">
              <a:lnSpc>
                <a:spcPct val="90000"/>
              </a:lnSpc>
              <a:spcBef>
                <a:spcPct val="0"/>
              </a:spcBef>
              <a:spcAft>
                <a:spcPts val="600"/>
              </a:spcAft>
              <a:buFontTx/>
              <a:buChar char="-"/>
            </a:pPr>
            <a:r>
              <a:rPr lang="en-US" sz="6000" dirty="0" err="1">
                <a:latin typeface="+mj-lt"/>
                <a:ea typeface="+mj-ea"/>
                <a:cs typeface="+mj-cs"/>
              </a:rPr>
              <a:t>Conclusio</a:t>
            </a:r>
            <a:r>
              <a:rPr lang="en-US" sz="6000" dirty="0">
                <a:latin typeface="+mj-lt"/>
                <a:ea typeface="+mj-ea"/>
                <a:cs typeface="+mj-cs"/>
              </a:rPr>
              <a:t> </a:t>
            </a:r>
          </a:p>
        </p:txBody>
      </p:sp>
    </p:spTree>
    <p:extLst>
      <p:ext uri="{BB962C8B-B14F-4D97-AF65-F5344CB8AC3E}">
        <p14:creationId xmlns:p14="http://schemas.microsoft.com/office/powerpoint/2010/main" val="37591384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5" name="Group 34">
            <a:extLst>
              <a:ext uri="{FF2B5EF4-FFF2-40B4-BE49-F238E27FC236}">
                <a16:creationId xmlns:a16="http://schemas.microsoft.com/office/drawing/2014/main" id="{67416F32-9D98-4340-82E8-E90CE00AD2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0" y="-1"/>
            <a:ext cx="12191999" cy="6861601"/>
            <a:chOff x="0" y="-1"/>
            <a:chExt cx="12191999" cy="6861601"/>
          </a:xfrm>
        </p:grpSpPr>
        <p:sp>
          <p:nvSpPr>
            <p:cNvPr id="36" name="Rectangle 35">
              <a:extLst>
                <a:ext uri="{FF2B5EF4-FFF2-40B4-BE49-F238E27FC236}">
                  <a16:creationId xmlns:a16="http://schemas.microsoft.com/office/drawing/2014/main" id="{66375AB4-82BB-418F-A50F-6180F68724A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37" name="Oval 36">
              <a:extLst>
                <a:ext uri="{FF2B5EF4-FFF2-40B4-BE49-F238E27FC236}">
                  <a16:creationId xmlns:a16="http://schemas.microsoft.com/office/drawing/2014/main" id="{3FDD54B2-4A3F-4BFE-8FF0-82CA73F4AE8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38" name="Oval 37">
              <a:extLst>
                <a:ext uri="{FF2B5EF4-FFF2-40B4-BE49-F238E27FC236}">
                  <a16:creationId xmlns:a16="http://schemas.microsoft.com/office/drawing/2014/main" id="{30876F96-77AB-4E72-B1D2-FA45F4E3C04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39" name="Group 38">
              <a:extLst>
                <a:ext uri="{FF2B5EF4-FFF2-40B4-BE49-F238E27FC236}">
                  <a16:creationId xmlns:a16="http://schemas.microsoft.com/office/drawing/2014/main" id="{BB08A2E9-6518-449E-940B-8518A1D850BB}"/>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10800000">
              <a:off x="0" y="-1"/>
              <a:ext cx="10800000" cy="6858000"/>
              <a:chOff x="2328000" y="0"/>
              <a:chExt cx="2880000" cy="1440000"/>
            </a:xfrm>
          </p:grpSpPr>
          <p:sp>
            <p:nvSpPr>
              <p:cNvPr id="41" name="Rectangle 40">
                <a:extLst>
                  <a:ext uri="{FF2B5EF4-FFF2-40B4-BE49-F238E27FC236}">
                    <a16:creationId xmlns:a16="http://schemas.microsoft.com/office/drawing/2014/main" id="{60A86BE0-76B3-4EA0-BA2D-05266013A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42" name="Rectangle 41">
                <a:extLst>
                  <a:ext uri="{FF2B5EF4-FFF2-40B4-BE49-F238E27FC236}">
                    <a16:creationId xmlns:a16="http://schemas.microsoft.com/office/drawing/2014/main" id="{6BA13564-810C-4398-AA63-67B020811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40" name="Rectangle 39">
              <a:extLst>
                <a:ext uri="{FF2B5EF4-FFF2-40B4-BE49-F238E27FC236}">
                  <a16:creationId xmlns:a16="http://schemas.microsoft.com/office/drawing/2014/main" id="{3555E1EF-6216-47FA-BBCA-7C0C8C2DAB8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44" name="Rectangle 43">
            <a:extLst>
              <a:ext uri="{FF2B5EF4-FFF2-40B4-BE49-F238E27FC236}">
                <a16:creationId xmlns:a16="http://schemas.microsoft.com/office/drawing/2014/main" id="{D8D85657-6A77-4466-887F-EE948B9CD2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useBgFill="1">
        <p:nvSpPr>
          <p:cNvPr id="46" name="Rectangle 45">
            <a:extLst>
              <a:ext uri="{FF2B5EF4-FFF2-40B4-BE49-F238E27FC236}">
                <a16:creationId xmlns:a16="http://schemas.microsoft.com/office/drawing/2014/main" id="{A37F6730-8F76-4239-8CBA-B914B02A7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8" name="Group 47">
            <a:extLst>
              <a:ext uri="{FF2B5EF4-FFF2-40B4-BE49-F238E27FC236}">
                <a16:creationId xmlns:a16="http://schemas.microsoft.com/office/drawing/2014/main" id="{DE11E5CC-3C1F-4093-97B6-6433FBF9A9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49" name="Rectangle 48">
              <a:extLst>
                <a:ext uri="{FF2B5EF4-FFF2-40B4-BE49-F238E27FC236}">
                  <a16:creationId xmlns:a16="http://schemas.microsoft.com/office/drawing/2014/main" id="{28D720AE-B07F-482D-B526-4A9C632DA76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Oval 49">
              <a:extLst>
                <a:ext uri="{FF2B5EF4-FFF2-40B4-BE49-F238E27FC236}">
                  <a16:creationId xmlns:a16="http://schemas.microsoft.com/office/drawing/2014/main" id="{076F0BCA-E2AA-4AED-9091-1E820FF25B5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Oval 50">
              <a:extLst>
                <a:ext uri="{FF2B5EF4-FFF2-40B4-BE49-F238E27FC236}">
                  <a16:creationId xmlns:a16="http://schemas.microsoft.com/office/drawing/2014/main" id="{571D2B33-982E-4EC0-9252-B8A7383C965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52" name="Group 51">
              <a:extLst>
                <a:ext uri="{FF2B5EF4-FFF2-40B4-BE49-F238E27FC236}">
                  <a16:creationId xmlns:a16="http://schemas.microsoft.com/office/drawing/2014/main" id="{9250D86D-299E-4837-B82C-B97DACC97546}"/>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57" name="Rectangle 56">
                <a:extLst>
                  <a:ext uri="{FF2B5EF4-FFF2-40B4-BE49-F238E27FC236}">
                    <a16:creationId xmlns:a16="http://schemas.microsoft.com/office/drawing/2014/main" id="{F74EFAF9-4DE5-4C1F-BF17-0A5930FFF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57">
                <a:extLst>
                  <a:ext uri="{FF2B5EF4-FFF2-40B4-BE49-F238E27FC236}">
                    <a16:creationId xmlns:a16="http://schemas.microsoft.com/office/drawing/2014/main" id="{A857D782-AB09-4CB1-A94A-54F935E709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53" name="Group 52">
              <a:extLst>
                <a:ext uri="{FF2B5EF4-FFF2-40B4-BE49-F238E27FC236}">
                  <a16:creationId xmlns:a16="http://schemas.microsoft.com/office/drawing/2014/main" id="{94E95A3B-E29B-40AA-B9DD-FF0BA512FD7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55" name="Rectangle 54">
                <a:extLst>
                  <a:ext uri="{FF2B5EF4-FFF2-40B4-BE49-F238E27FC236}">
                    <a16:creationId xmlns:a16="http://schemas.microsoft.com/office/drawing/2014/main" id="{1A71F79C-8170-4729-A592-753969B849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8AE5C556-02CA-4512-9F5F-7088484CF7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4" name="Rectangle 53">
              <a:extLst>
                <a:ext uri="{FF2B5EF4-FFF2-40B4-BE49-F238E27FC236}">
                  <a16:creationId xmlns:a16="http://schemas.microsoft.com/office/drawing/2014/main" id="{B75FD132-C2ED-4807-B2DA-D428F9C449E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0" name="Rectangle 59">
            <a:extLst>
              <a:ext uri="{FF2B5EF4-FFF2-40B4-BE49-F238E27FC236}">
                <a16:creationId xmlns:a16="http://schemas.microsoft.com/office/drawing/2014/main" id="{71967F12-B0C4-4D31-8D63-89945DCD2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bg2">
                  <a:alpha val="40000"/>
                </a:schemeClr>
              </a:gs>
              <a:gs pos="37000">
                <a:schemeClr val="bg2">
                  <a:alpha val="4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A12F734E-6E7D-BC70-5AF0-82B5E1E9B678}"/>
              </a:ext>
            </a:extLst>
          </p:cNvPr>
          <p:cNvSpPr>
            <a:spLocks noGrp="1"/>
          </p:cNvSpPr>
          <p:nvPr>
            <p:ph type="ctrTitle"/>
          </p:nvPr>
        </p:nvSpPr>
        <p:spPr>
          <a:xfrm>
            <a:off x="477600" y="219483"/>
            <a:ext cx="4922399" cy="1424228"/>
          </a:xfrm>
        </p:spPr>
        <p:txBody>
          <a:bodyPr vert="horz" lIns="91440" tIns="45720" rIns="91440" bIns="45720" rtlCol="0" anchor="b">
            <a:normAutofit/>
          </a:bodyPr>
          <a:lstStyle/>
          <a:p>
            <a:r>
              <a:rPr lang="en-US" sz="6000" dirty="0"/>
              <a:t>Introduction</a:t>
            </a:r>
          </a:p>
        </p:txBody>
      </p:sp>
      <p:sp>
        <p:nvSpPr>
          <p:cNvPr id="3" name="Subtitle 2">
            <a:extLst>
              <a:ext uri="{FF2B5EF4-FFF2-40B4-BE49-F238E27FC236}">
                <a16:creationId xmlns:a16="http://schemas.microsoft.com/office/drawing/2014/main" id="{C6F87B4A-FBF1-A424-6289-42F5C549C204}"/>
              </a:ext>
            </a:extLst>
          </p:cNvPr>
          <p:cNvSpPr>
            <a:spLocks noGrp="1"/>
          </p:cNvSpPr>
          <p:nvPr>
            <p:ph type="subTitle" idx="1"/>
          </p:nvPr>
        </p:nvSpPr>
        <p:spPr>
          <a:xfrm>
            <a:off x="418459" y="1751652"/>
            <a:ext cx="5513610" cy="4800744"/>
          </a:xfrm>
        </p:spPr>
        <p:txBody>
          <a:bodyPr vert="horz" lIns="91440" tIns="45720" rIns="91440" bIns="45720" rtlCol="0" anchor="t">
            <a:normAutofit fontScale="92500" lnSpcReduction="10000"/>
          </a:bodyPr>
          <a:lstStyle/>
          <a:p>
            <a:pPr marL="342900" indent="-270000">
              <a:buFont typeface="Arial" panose="020B0604020202020204" pitchFamily="34" charset="0"/>
              <a:buChar char="•"/>
            </a:pPr>
            <a:r>
              <a:rPr lang="en-GB" sz="3200" cap="none" spc="50" dirty="0">
                <a:latin typeface="Times New Roman" panose="02020603050405020304" pitchFamily="18" charset="0"/>
                <a:cs typeface="Times New Roman" panose="02020603050405020304" pitchFamily="18" charset="0"/>
              </a:rPr>
              <a:t>Flight Foods Ltd is a company that prepare meals for airlines. </a:t>
            </a:r>
          </a:p>
          <a:p>
            <a:pPr marL="342900" indent="-270000">
              <a:buFont typeface="Arial" panose="020B0604020202020204" pitchFamily="34" charset="0"/>
              <a:buChar char="•"/>
            </a:pPr>
            <a:endParaRPr lang="en-GB" sz="3200" cap="none" spc="50" dirty="0">
              <a:latin typeface="Times New Roman" panose="02020603050405020304" pitchFamily="18" charset="0"/>
              <a:cs typeface="Times New Roman" panose="02020603050405020304" pitchFamily="18" charset="0"/>
            </a:endParaRPr>
          </a:p>
          <a:p>
            <a:pPr marL="342900" indent="-270000">
              <a:buFont typeface="Arial" panose="020B0604020202020204" pitchFamily="34" charset="0"/>
              <a:buChar char="•"/>
            </a:pPr>
            <a:r>
              <a:rPr lang="en-GB" sz="3200" cap="none" spc="50" dirty="0">
                <a:latin typeface="Times New Roman" panose="02020603050405020304" pitchFamily="18" charset="0"/>
                <a:cs typeface="Times New Roman" panose="02020603050405020304" pitchFamily="18" charset="0"/>
              </a:rPr>
              <a:t>Sales have been decreasing and complaints were made for poor food standards, poor packaging and meat found in vegetarian meals. </a:t>
            </a:r>
            <a:endParaRPr lang="en-US" sz="1800" spc="50" dirty="0"/>
          </a:p>
        </p:txBody>
      </p:sp>
      <p:grpSp>
        <p:nvGrpSpPr>
          <p:cNvPr id="62" name="Group 61">
            <a:extLst>
              <a:ext uri="{FF2B5EF4-FFF2-40B4-BE49-F238E27FC236}">
                <a16:creationId xmlns:a16="http://schemas.microsoft.com/office/drawing/2014/main" id="{283B8B97-2EEE-4843-8C7F-758D84C59F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37600" y="3600"/>
            <a:ext cx="6854400" cy="6854400"/>
            <a:chOff x="0" y="3600"/>
            <a:chExt cx="6854400" cy="6854400"/>
          </a:xfrm>
        </p:grpSpPr>
        <p:sp>
          <p:nvSpPr>
            <p:cNvPr id="63" name="Oval 62">
              <a:extLst>
                <a:ext uri="{FF2B5EF4-FFF2-40B4-BE49-F238E27FC236}">
                  <a16:creationId xmlns:a16="http://schemas.microsoft.com/office/drawing/2014/main" id="{06C52333-1FA7-4EAF-8286-14B008B1B3A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1" y="36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Oval 63">
              <a:extLst>
                <a:ext uri="{FF2B5EF4-FFF2-40B4-BE49-F238E27FC236}">
                  <a16:creationId xmlns:a16="http://schemas.microsoft.com/office/drawing/2014/main" id="{99EC4961-FC08-40D1-8428-FF961619CB0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1" y="199202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Oval 64">
              <a:extLst>
                <a:ext uri="{FF2B5EF4-FFF2-40B4-BE49-F238E27FC236}">
                  <a16:creationId xmlns:a16="http://schemas.microsoft.com/office/drawing/2014/main" id="{87240EBB-89C3-4662-887C-56272E083B5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6" name="Picture 5" descr="Abstract background of blue mesh and nodes">
            <a:extLst>
              <a:ext uri="{FF2B5EF4-FFF2-40B4-BE49-F238E27FC236}">
                <a16:creationId xmlns:a16="http://schemas.microsoft.com/office/drawing/2014/main" id="{840CC846-E90B-28CF-04E0-F0387154EBCC}"/>
              </a:ext>
            </a:extLst>
          </p:cNvPr>
          <p:cNvPicPr>
            <a:picLocks noChangeAspect="1"/>
          </p:cNvPicPr>
          <p:nvPr/>
        </p:nvPicPr>
        <p:blipFill>
          <a:blip r:embed="rId2">
            <a:extLst>
              <a:ext uri="{28A0092B-C50C-407E-A947-70E740481C1C}">
                <a14:useLocalDpi xmlns:a14="http://schemas.microsoft.com/office/drawing/2010/main" val="0"/>
              </a:ext>
            </a:extLst>
          </a:blip>
          <a:srcRect l="43750"/>
          <a:stretch>
            <a:fillRect/>
          </a:stretch>
        </p:blipFill>
        <p:spPr>
          <a:xfrm>
            <a:off x="5756899" y="219481"/>
            <a:ext cx="6140677" cy="6481301"/>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1016000"/>
          </a:effectLst>
        </p:spPr>
      </p:pic>
    </p:spTree>
    <p:extLst>
      <p:ext uri="{BB962C8B-B14F-4D97-AF65-F5344CB8AC3E}">
        <p14:creationId xmlns:p14="http://schemas.microsoft.com/office/powerpoint/2010/main" val="366811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67416F32-9D98-4340-82E8-E90CE00AD2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0" y="-1"/>
            <a:ext cx="12191999" cy="6861601"/>
            <a:chOff x="0" y="-1"/>
            <a:chExt cx="12191999" cy="6861601"/>
          </a:xfrm>
        </p:grpSpPr>
        <p:sp>
          <p:nvSpPr>
            <p:cNvPr id="11" name="Rectangle 10">
              <a:extLst>
                <a:ext uri="{FF2B5EF4-FFF2-40B4-BE49-F238E27FC236}">
                  <a16:creationId xmlns:a16="http://schemas.microsoft.com/office/drawing/2014/main" id="{66375AB4-82BB-418F-A50F-6180F68724A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Oval 11">
              <a:extLst>
                <a:ext uri="{FF2B5EF4-FFF2-40B4-BE49-F238E27FC236}">
                  <a16:creationId xmlns:a16="http://schemas.microsoft.com/office/drawing/2014/main" id="{3FDD54B2-4A3F-4BFE-8FF0-82CA73F4AE8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Oval 12">
              <a:extLst>
                <a:ext uri="{FF2B5EF4-FFF2-40B4-BE49-F238E27FC236}">
                  <a16:creationId xmlns:a16="http://schemas.microsoft.com/office/drawing/2014/main" id="{30876F96-77AB-4E72-B1D2-FA45F4E3C04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4" name="Group 13">
              <a:extLst>
                <a:ext uri="{FF2B5EF4-FFF2-40B4-BE49-F238E27FC236}">
                  <a16:creationId xmlns:a16="http://schemas.microsoft.com/office/drawing/2014/main" id="{BB08A2E9-6518-449E-940B-8518A1D850BB}"/>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10800000">
              <a:off x="0" y="-1"/>
              <a:ext cx="10800000" cy="6858000"/>
              <a:chOff x="2328000" y="0"/>
              <a:chExt cx="2880000" cy="1440000"/>
            </a:xfrm>
          </p:grpSpPr>
          <p:sp>
            <p:nvSpPr>
              <p:cNvPr id="16" name="Rectangle 15">
                <a:extLst>
                  <a:ext uri="{FF2B5EF4-FFF2-40B4-BE49-F238E27FC236}">
                    <a16:creationId xmlns:a16="http://schemas.microsoft.com/office/drawing/2014/main" id="{60A86BE0-76B3-4EA0-BA2D-05266013A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6BA13564-810C-4398-AA63-67B020811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5" name="Rectangle 14">
              <a:extLst>
                <a:ext uri="{FF2B5EF4-FFF2-40B4-BE49-F238E27FC236}">
                  <a16:creationId xmlns:a16="http://schemas.microsoft.com/office/drawing/2014/main" id="{3555E1EF-6216-47FA-BBCA-7C0C8C2DAB8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9" name="Rectangle 18">
            <a:extLst>
              <a:ext uri="{FF2B5EF4-FFF2-40B4-BE49-F238E27FC236}">
                <a16:creationId xmlns:a16="http://schemas.microsoft.com/office/drawing/2014/main" id="{D8D85657-6A77-4466-887F-EE948B9CD2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useBgFill="1">
        <p:nvSpPr>
          <p:cNvPr id="21" name="Rectangle 20">
            <a:extLst>
              <a:ext uri="{FF2B5EF4-FFF2-40B4-BE49-F238E27FC236}">
                <a16:creationId xmlns:a16="http://schemas.microsoft.com/office/drawing/2014/main" id="{A37F6730-8F76-4239-8CBA-B914B02A7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DE11E5CC-3C1F-4093-97B6-6433FBF9A9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24" name="Rectangle 23">
              <a:extLst>
                <a:ext uri="{FF2B5EF4-FFF2-40B4-BE49-F238E27FC236}">
                  <a16:creationId xmlns:a16="http://schemas.microsoft.com/office/drawing/2014/main" id="{28D720AE-B07F-482D-B526-4A9C632DA76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076F0BCA-E2AA-4AED-9091-1E820FF25B5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5">
              <a:extLst>
                <a:ext uri="{FF2B5EF4-FFF2-40B4-BE49-F238E27FC236}">
                  <a16:creationId xmlns:a16="http://schemas.microsoft.com/office/drawing/2014/main" id="{571D2B33-982E-4EC0-9252-B8A7383C965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7" name="Group 26">
              <a:extLst>
                <a:ext uri="{FF2B5EF4-FFF2-40B4-BE49-F238E27FC236}">
                  <a16:creationId xmlns:a16="http://schemas.microsoft.com/office/drawing/2014/main" id="{9250D86D-299E-4837-B82C-B97DACC97546}"/>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32" name="Rectangle 31">
                <a:extLst>
                  <a:ext uri="{FF2B5EF4-FFF2-40B4-BE49-F238E27FC236}">
                    <a16:creationId xmlns:a16="http://schemas.microsoft.com/office/drawing/2014/main" id="{F74EFAF9-4DE5-4C1F-BF17-0A5930FFF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A857D782-AB09-4CB1-A94A-54F935E709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8" name="Group 27">
              <a:extLst>
                <a:ext uri="{FF2B5EF4-FFF2-40B4-BE49-F238E27FC236}">
                  <a16:creationId xmlns:a16="http://schemas.microsoft.com/office/drawing/2014/main" id="{94E95A3B-E29B-40AA-B9DD-FF0BA512FD7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30" name="Rectangle 29">
                <a:extLst>
                  <a:ext uri="{FF2B5EF4-FFF2-40B4-BE49-F238E27FC236}">
                    <a16:creationId xmlns:a16="http://schemas.microsoft.com/office/drawing/2014/main" id="{1A71F79C-8170-4729-A592-753969B849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8AE5C556-02CA-4512-9F5F-7088484CF7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9" name="Rectangle 28">
              <a:extLst>
                <a:ext uri="{FF2B5EF4-FFF2-40B4-BE49-F238E27FC236}">
                  <a16:creationId xmlns:a16="http://schemas.microsoft.com/office/drawing/2014/main" id="{B75FD132-C2ED-4807-B2DA-D428F9C449E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5" name="Rectangle 34">
            <a:extLst>
              <a:ext uri="{FF2B5EF4-FFF2-40B4-BE49-F238E27FC236}">
                <a16:creationId xmlns:a16="http://schemas.microsoft.com/office/drawing/2014/main" id="{71967F12-B0C4-4D31-8D63-89945DCD2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0">
                <a:schemeClr val="bg2">
                  <a:alpha val="40000"/>
                </a:schemeClr>
              </a:gs>
              <a:gs pos="100000">
                <a:schemeClr val="bg2">
                  <a:alpha val="80000"/>
                </a:schemeClr>
              </a:gs>
            </a:gsLst>
            <a:lin ang="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extBox 1">
            <a:extLst>
              <a:ext uri="{FF2B5EF4-FFF2-40B4-BE49-F238E27FC236}">
                <a16:creationId xmlns:a16="http://schemas.microsoft.com/office/drawing/2014/main" id="{EE0AE4ED-2E57-E171-0E03-341FAADC3828}"/>
              </a:ext>
            </a:extLst>
          </p:cNvPr>
          <p:cNvSpPr txBox="1"/>
          <p:nvPr/>
        </p:nvSpPr>
        <p:spPr>
          <a:xfrm>
            <a:off x="540000" y="540000"/>
            <a:ext cx="4500561" cy="2182880"/>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6000" dirty="0">
                <a:latin typeface="+mj-lt"/>
                <a:ea typeface="+mj-ea"/>
                <a:cs typeface="+mj-cs"/>
              </a:rPr>
              <a:t>Age/ Generational</a:t>
            </a:r>
          </a:p>
        </p:txBody>
      </p:sp>
      <p:sp>
        <p:nvSpPr>
          <p:cNvPr id="3" name="TextBox 2">
            <a:extLst>
              <a:ext uri="{FF2B5EF4-FFF2-40B4-BE49-F238E27FC236}">
                <a16:creationId xmlns:a16="http://schemas.microsoft.com/office/drawing/2014/main" id="{14216CD9-F3DE-4B70-927D-FA6E107F90B0}"/>
              </a:ext>
            </a:extLst>
          </p:cNvPr>
          <p:cNvSpPr txBox="1"/>
          <p:nvPr/>
        </p:nvSpPr>
        <p:spPr>
          <a:xfrm>
            <a:off x="337713" y="2521059"/>
            <a:ext cx="4306462" cy="1815882"/>
          </a:xfrm>
          <a:prstGeom prst="rect">
            <a:avLst/>
          </a:prstGeom>
          <a:noFill/>
        </p:spPr>
        <p:txBody>
          <a:bodyPr wrap="square" rtlCol="0">
            <a:spAutoFit/>
          </a:bodyPr>
          <a:lstStyle/>
          <a:p>
            <a:pPr>
              <a:spcAft>
                <a:spcPts val="600"/>
              </a:spcAft>
            </a:pPr>
            <a:r>
              <a:rPr lang="en-GB" sz="2800" dirty="0">
                <a:latin typeface="Times New Roman" panose="02020603050405020304" pitchFamily="18" charset="0"/>
                <a:cs typeface="Times New Roman" panose="02020603050405020304" pitchFamily="18" charset="0"/>
              </a:rPr>
              <a:t>Flight Foods has a large age gap among workers, which leads to many different types and ways of working.</a:t>
            </a:r>
          </a:p>
        </p:txBody>
      </p:sp>
      <p:graphicFrame>
        <p:nvGraphicFramePr>
          <p:cNvPr id="6" name="TextBox 3">
            <a:extLst>
              <a:ext uri="{FF2B5EF4-FFF2-40B4-BE49-F238E27FC236}">
                <a16:creationId xmlns:a16="http://schemas.microsoft.com/office/drawing/2014/main" id="{04932206-5A89-CE06-A31B-08E3E8E664BE}"/>
              </a:ext>
            </a:extLst>
          </p:cNvPr>
          <p:cNvGraphicFramePr/>
          <p:nvPr>
            <p:extLst>
              <p:ext uri="{D42A27DB-BD31-4B8C-83A1-F6EECF244321}">
                <p14:modId xmlns:p14="http://schemas.microsoft.com/office/powerpoint/2010/main" val="3533587237"/>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306060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bwMode="white">
          <a:xfrm>
            <a:off x="-504576"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 name="TextBox 2">
            <a:extLst>
              <a:ext uri="{FF2B5EF4-FFF2-40B4-BE49-F238E27FC236}">
                <a16:creationId xmlns:a16="http://schemas.microsoft.com/office/drawing/2014/main" id="{57A1991E-C15C-C272-EBD0-0C869659B12B}"/>
              </a:ext>
            </a:extLst>
          </p:cNvPr>
          <p:cNvSpPr txBox="1"/>
          <p:nvPr/>
        </p:nvSpPr>
        <p:spPr>
          <a:xfrm>
            <a:off x="324465" y="78356"/>
            <a:ext cx="6440129" cy="707886"/>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sz="4000" dirty="0">
                <a:latin typeface="+mj-lt"/>
              </a:rPr>
              <a:t>Age &amp; Generational Barriers</a:t>
            </a:r>
            <a:endParaRPr lang="en-US" sz="4000" dirty="0">
              <a:latin typeface="+mj-lt"/>
            </a:endParaRPr>
          </a:p>
        </p:txBody>
      </p:sp>
      <p:sp>
        <p:nvSpPr>
          <p:cNvPr id="4" name="TextBox 3">
            <a:extLst>
              <a:ext uri="{FF2B5EF4-FFF2-40B4-BE49-F238E27FC236}">
                <a16:creationId xmlns:a16="http://schemas.microsoft.com/office/drawing/2014/main" id="{DC4AF5BE-9AD3-047D-26D1-82B883425815}"/>
              </a:ext>
            </a:extLst>
          </p:cNvPr>
          <p:cNvSpPr txBox="1"/>
          <p:nvPr/>
        </p:nvSpPr>
        <p:spPr>
          <a:xfrm>
            <a:off x="8774191" y="498825"/>
            <a:ext cx="3443025" cy="400110"/>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sz="2000" dirty="0"/>
              <a:t>Shannon-Weaver-Model</a:t>
            </a:r>
            <a:endParaRPr lang="en-US" sz="2000" dirty="0"/>
          </a:p>
        </p:txBody>
      </p:sp>
      <p:sp>
        <p:nvSpPr>
          <p:cNvPr id="5" name="Arrow: Right 4">
            <a:extLst>
              <a:ext uri="{FF2B5EF4-FFF2-40B4-BE49-F238E27FC236}">
                <a16:creationId xmlns:a16="http://schemas.microsoft.com/office/drawing/2014/main" id="{EE3FE3C6-A058-4587-8081-963FF3919959}"/>
              </a:ext>
            </a:extLst>
          </p:cNvPr>
          <p:cNvSpPr/>
          <p:nvPr/>
        </p:nvSpPr>
        <p:spPr>
          <a:xfrm>
            <a:off x="237956" y="2123768"/>
            <a:ext cx="2242385" cy="1777601"/>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6" name="TextBox 5">
            <a:extLst>
              <a:ext uri="{FF2B5EF4-FFF2-40B4-BE49-F238E27FC236}">
                <a16:creationId xmlns:a16="http://schemas.microsoft.com/office/drawing/2014/main" id="{B89AE37C-6063-AD9A-CEDE-F0EAAB2F3A18}"/>
              </a:ext>
            </a:extLst>
          </p:cNvPr>
          <p:cNvSpPr txBox="1"/>
          <p:nvPr/>
        </p:nvSpPr>
        <p:spPr>
          <a:xfrm>
            <a:off x="458238" y="2791915"/>
            <a:ext cx="3897228" cy="46166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sz="2400" dirty="0"/>
              <a:t>Sender</a:t>
            </a:r>
            <a:endParaRPr lang="en-US" sz="2400" dirty="0"/>
          </a:p>
        </p:txBody>
      </p:sp>
      <p:sp>
        <p:nvSpPr>
          <p:cNvPr id="7" name="Arrow: Right 6">
            <a:extLst>
              <a:ext uri="{FF2B5EF4-FFF2-40B4-BE49-F238E27FC236}">
                <a16:creationId xmlns:a16="http://schemas.microsoft.com/office/drawing/2014/main" id="{73489A9F-8D92-FFAF-B344-D30235879098}"/>
              </a:ext>
            </a:extLst>
          </p:cNvPr>
          <p:cNvSpPr/>
          <p:nvPr/>
        </p:nvSpPr>
        <p:spPr>
          <a:xfrm>
            <a:off x="4813268" y="2123768"/>
            <a:ext cx="2242385" cy="1777601"/>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8" name="Arrow: Right 7">
            <a:extLst>
              <a:ext uri="{FF2B5EF4-FFF2-40B4-BE49-F238E27FC236}">
                <a16:creationId xmlns:a16="http://schemas.microsoft.com/office/drawing/2014/main" id="{240D1FB3-061A-81EA-557E-253AA9D57ACC}"/>
              </a:ext>
            </a:extLst>
          </p:cNvPr>
          <p:cNvSpPr/>
          <p:nvPr/>
        </p:nvSpPr>
        <p:spPr>
          <a:xfrm>
            <a:off x="7293173" y="2123768"/>
            <a:ext cx="2242385" cy="1777601"/>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9" name="Arrow: Right 8">
            <a:extLst>
              <a:ext uri="{FF2B5EF4-FFF2-40B4-BE49-F238E27FC236}">
                <a16:creationId xmlns:a16="http://schemas.microsoft.com/office/drawing/2014/main" id="{A5DE8D78-D9CD-2C73-2BD5-755BB0B508A7}"/>
              </a:ext>
            </a:extLst>
          </p:cNvPr>
          <p:cNvSpPr/>
          <p:nvPr/>
        </p:nvSpPr>
        <p:spPr>
          <a:xfrm>
            <a:off x="9773078" y="2123768"/>
            <a:ext cx="2242385" cy="1777601"/>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Arrow: Right 9">
            <a:extLst>
              <a:ext uri="{FF2B5EF4-FFF2-40B4-BE49-F238E27FC236}">
                <a16:creationId xmlns:a16="http://schemas.microsoft.com/office/drawing/2014/main" id="{F03A0702-D17E-A7D6-8F9F-A8E60183EF56}"/>
              </a:ext>
            </a:extLst>
          </p:cNvPr>
          <p:cNvSpPr/>
          <p:nvPr/>
        </p:nvSpPr>
        <p:spPr>
          <a:xfrm>
            <a:off x="2525612" y="2123768"/>
            <a:ext cx="2242385" cy="1777601"/>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TextBox 16">
            <a:extLst>
              <a:ext uri="{FF2B5EF4-FFF2-40B4-BE49-F238E27FC236}">
                <a16:creationId xmlns:a16="http://schemas.microsoft.com/office/drawing/2014/main" id="{8CA8C008-8C97-7891-2BEA-D969B543C1FD}"/>
              </a:ext>
            </a:extLst>
          </p:cNvPr>
          <p:cNvSpPr txBox="1"/>
          <p:nvPr/>
        </p:nvSpPr>
        <p:spPr>
          <a:xfrm>
            <a:off x="2717581" y="2800318"/>
            <a:ext cx="2242385" cy="46166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sz="2400" dirty="0"/>
              <a:t>Encoder</a:t>
            </a:r>
            <a:r>
              <a:rPr lang="en-GB" dirty="0"/>
              <a:t> </a:t>
            </a:r>
            <a:endParaRPr lang="en-US" dirty="0"/>
          </a:p>
        </p:txBody>
      </p:sp>
      <p:sp>
        <p:nvSpPr>
          <p:cNvPr id="12" name="TextBox 17">
            <a:extLst>
              <a:ext uri="{FF2B5EF4-FFF2-40B4-BE49-F238E27FC236}">
                <a16:creationId xmlns:a16="http://schemas.microsoft.com/office/drawing/2014/main" id="{EF9A6892-F740-CB54-7ECC-0691F0C74287}"/>
              </a:ext>
            </a:extLst>
          </p:cNvPr>
          <p:cNvSpPr txBox="1"/>
          <p:nvPr/>
        </p:nvSpPr>
        <p:spPr>
          <a:xfrm>
            <a:off x="5012761" y="2791915"/>
            <a:ext cx="2095687" cy="46166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sz="2400" dirty="0"/>
              <a:t>Channel</a:t>
            </a:r>
            <a:endParaRPr lang="en-US" sz="2400" dirty="0"/>
          </a:p>
        </p:txBody>
      </p:sp>
      <p:sp>
        <p:nvSpPr>
          <p:cNvPr id="13" name="TextBox 18">
            <a:extLst>
              <a:ext uri="{FF2B5EF4-FFF2-40B4-BE49-F238E27FC236}">
                <a16:creationId xmlns:a16="http://schemas.microsoft.com/office/drawing/2014/main" id="{B1B40828-BDEC-752E-5B40-6149C5675941}"/>
              </a:ext>
            </a:extLst>
          </p:cNvPr>
          <p:cNvSpPr txBox="1"/>
          <p:nvPr/>
        </p:nvSpPr>
        <p:spPr>
          <a:xfrm>
            <a:off x="7366521" y="2781735"/>
            <a:ext cx="2095687" cy="46166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sz="2400" dirty="0"/>
              <a:t>Decoder</a:t>
            </a:r>
            <a:endParaRPr lang="en-US" sz="2400" dirty="0"/>
          </a:p>
        </p:txBody>
      </p:sp>
      <p:sp>
        <p:nvSpPr>
          <p:cNvPr id="14" name="TextBox 19">
            <a:extLst>
              <a:ext uri="{FF2B5EF4-FFF2-40B4-BE49-F238E27FC236}">
                <a16:creationId xmlns:a16="http://schemas.microsoft.com/office/drawing/2014/main" id="{86F98487-A1D2-CA03-2B9B-FF4757B7C7A5}"/>
              </a:ext>
            </a:extLst>
          </p:cNvPr>
          <p:cNvSpPr txBox="1"/>
          <p:nvPr/>
        </p:nvSpPr>
        <p:spPr>
          <a:xfrm>
            <a:off x="9868313" y="2800317"/>
            <a:ext cx="2095687" cy="46166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sz="2400" dirty="0"/>
              <a:t>Receiver</a:t>
            </a:r>
            <a:r>
              <a:rPr lang="en-GB" dirty="0"/>
              <a:t> </a:t>
            </a:r>
            <a:endParaRPr lang="en-US" dirty="0"/>
          </a:p>
        </p:txBody>
      </p:sp>
      <p:sp>
        <p:nvSpPr>
          <p:cNvPr id="15" name="TextBox 20">
            <a:extLst>
              <a:ext uri="{FF2B5EF4-FFF2-40B4-BE49-F238E27FC236}">
                <a16:creationId xmlns:a16="http://schemas.microsoft.com/office/drawing/2014/main" id="{5A60B4ED-BFCE-5080-84AB-DAE51FA114BB}"/>
              </a:ext>
            </a:extLst>
          </p:cNvPr>
          <p:cNvSpPr txBox="1"/>
          <p:nvPr/>
        </p:nvSpPr>
        <p:spPr>
          <a:xfrm>
            <a:off x="237955" y="3564353"/>
            <a:ext cx="1427605" cy="369332"/>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dirty="0"/>
              <a:t>Manager </a:t>
            </a:r>
            <a:endParaRPr lang="en-US" dirty="0"/>
          </a:p>
        </p:txBody>
      </p:sp>
      <p:sp>
        <p:nvSpPr>
          <p:cNvPr id="16" name="TextBox 21">
            <a:extLst>
              <a:ext uri="{FF2B5EF4-FFF2-40B4-BE49-F238E27FC236}">
                <a16:creationId xmlns:a16="http://schemas.microsoft.com/office/drawing/2014/main" id="{42EB855F-8624-29CD-6BCC-5CEA7C4D13A2}"/>
              </a:ext>
            </a:extLst>
          </p:cNvPr>
          <p:cNvSpPr txBox="1"/>
          <p:nvPr/>
        </p:nvSpPr>
        <p:spPr>
          <a:xfrm>
            <a:off x="2195442" y="3480179"/>
            <a:ext cx="1950025" cy="923330"/>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dirty="0"/>
              <a:t>Formal communication style</a:t>
            </a:r>
            <a:endParaRPr lang="en-US" dirty="0"/>
          </a:p>
        </p:txBody>
      </p:sp>
      <p:sp>
        <p:nvSpPr>
          <p:cNvPr id="17" name="TextBox 22">
            <a:extLst>
              <a:ext uri="{FF2B5EF4-FFF2-40B4-BE49-F238E27FC236}">
                <a16:creationId xmlns:a16="http://schemas.microsoft.com/office/drawing/2014/main" id="{59DDE140-1F99-FF94-8910-FD4F99313FB9}"/>
              </a:ext>
            </a:extLst>
          </p:cNvPr>
          <p:cNvSpPr txBox="1"/>
          <p:nvPr/>
        </p:nvSpPr>
        <p:spPr>
          <a:xfrm>
            <a:off x="4575745" y="3501758"/>
            <a:ext cx="1718539" cy="646331"/>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dirty="0"/>
              <a:t>Formal Language </a:t>
            </a:r>
            <a:endParaRPr lang="en-US" dirty="0"/>
          </a:p>
        </p:txBody>
      </p:sp>
      <p:sp>
        <p:nvSpPr>
          <p:cNvPr id="18" name="TextBox 23">
            <a:extLst>
              <a:ext uri="{FF2B5EF4-FFF2-40B4-BE49-F238E27FC236}">
                <a16:creationId xmlns:a16="http://schemas.microsoft.com/office/drawing/2014/main" id="{20DDBB8B-3A20-EBE6-788D-5AD864D3B918}"/>
              </a:ext>
            </a:extLst>
          </p:cNvPr>
          <p:cNvSpPr txBox="1"/>
          <p:nvPr/>
        </p:nvSpPr>
        <p:spPr>
          <a:xfrm>
            <a:off x="7055652" y="3402655"/>
            <a:ext cx="1718539" cy="923330"/>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dirty="0"/>
              <a:t>Workers interpreting the message </a:t>
            </a:r>
            <a:endParaRPr lang="en-US" dirty="0"/>
          </a:p>
        </p:txBody>
      </p:sp>
      <p:sp>
        <p:nvSpPr>
          <p:cNvPr id="19" name="TextBox 24">
            <a:extLst>
              <a:ext uri="{FF2B5EF4-FFF2-40B4-BE49-F238E27FC236}">
                <a16:creationId xmlns:a16="http://schemas.microsoft.com/office/drawing/2014/main" id="{823BDB8A-D3FD-706A-7555-EA25F1A72820}"/>
              </a:ext>
            </a:extLst>
          </p:cNvPr>
          <p:cNvSpPr txBox="1"/>
          <p:nvPr/>
        </p:nvSpPr>
        <p:spPr>
          <a:xfrm>
            <a:off x="9720283" y="3505213"/>
            <a:ext cx="1393373" cy="646331"/>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dirty="0"/>
              <a:t>Younger workers </a:t>
            </a:r>
            <a:endParaRPr lang="en-US" dirty="0"/>
          </a:p>
        </p:txBody>
      </p:sp>
      <p:sp>
        <p:nvSpPr>
          <p:cNvPr id="20" name="TextBox 25">
            <a:extLst>
              <a:ext uri="{FF2B5EF4-FFF2-40B4-BE49-F238E27FC236}">
                <a16:creationId xmlns:a16="http://schemas.microsoft.com/office/drawing/2014/main" id="{40E6EA50-AC19-72E8-C163-7228913F509F}"/>
              </a:ext>
            </a:extLst>
          </p:cNvPr>
          <p:cNvSpPr txBox="1"/>
          <p:nvPr/>
        </p:nvSpPr>
        <p:spPr>
          <a:xfrm>
            <a:off x="3866190" y="4442974"/>
            <a:ext cx="3920957" cy="1661993"/>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sz="2400" b="1" dirty="0"/>
              <a:t>                    Noise</a:t>
            </a:r>
          </a:p>
          <a:p>
            <a:pPr algn="l"/>
            <a:r>
              <a:rPr lang="en-GB" sz="2400" b="1" dirty="0"/>
              <a:t>            (Generation gap)</a:t>
            </a:r>
          </a:p>
          <a:p>
            <a:pPr marL="285750" indent="-285750" algn="l">
              <a:buFont typeface="Arial" panose="020B0604020202020204" pitchFamily="34" charset="0"/>
              <a:buChar char="•"/>
            </a:pPr>
            <a:r>
              <a:rPr lang="en-GB" dirty="0"/>
              <a:t>Different communications styles</a:t>
            </a:r>
          </a:p>
          <a:p>
            <a:pPr marL="285750" indent="-285750" algn="l">
              <a:buFont typeface="Arial" panose="020B0604020202020204" pitchFamily="34" charset="0"/>
              <a:buChar char="•"/>
            </a:pPr>
            <a:r>
              <a:rPr lang="en-GB" dirty="0"/>
              <a:t>Technology differences </a:t>
            </a:r>
          </a:p>
          <a:p>
            <a:pPr marL="285750" indent="-285750" algn="l">
              <a:buFont typeface="Arial" panose="020B0604020202020204" pitchFamily="34" charset="0"/>
              <a:buChar char="•"/>
            </a:pPr>
            <a:r>
              <a:rPr lang="en-GB" dirty="0"/>
              <a:t>Misunderstanding between ages</a:t>
            </a:r>
            <a:endParaRPr lang="en-US" dirty="0"/>
          </a:p>
        </p:txBody>
      </p:sp>
      <p:sp>
        <p:nvSpPr>
          <p:cNvPr id="21" name="Minus Sign 20">
            <a:extLst>
              <a:ext uri="{FF2B5EF4-FFF2-40B4-BE49-F238E27FC236}">
                <a16:creationId xmlns:a16="http://schemas.microsoft.com/office/drawing/2014/main" id="{CF912B35-9E24-6687-2D0C-338107BA335B}"/>
              </a:ext>
            </a:extLst>
          </p:cNvPr>
          <p:cNvSpPr/>
          <p:nvPr/>
        </p:nvSpPr>
        <p:spPr>
          <a:xfrm rot="16200000">
            <a:off x="287796" y="1277033"/>
            <a:ext cx="1414702" cy="515457"/>
          </a:xfrm>
          <a:prstGeom prst="mathMinu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2" name="Arrow: Striped Right 21">
            <a:extLst>
              <a:ext uri="{FF2B5EF4-FFF2-40B4-BE49-F238E27FC236}">
                <a16:creationId xmlns:a16="http://schemas.microsoft.com/office/drawing/2014/main" id="{11D85524-BE79-915B-F686-1AEC2A24A417}"/>
              </a:ext>
            </a:extLst>
          </p:cNvPr>
          <p:cNvSpPr/>
          <p:nvPr/>
        </p:nvSpPr>
        <p:spPr>
          <a:xfrm>
            <a:off x="1427732" y="942883"/>
            <a:ext cx="1922570" cy="367497"/>
          </a:xfrm>
          <a:prstGeom prst="striped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3" name="Minus Sign 22">
            <a:extLst>
              <a:ext uri="{FF2B5EF4-FFF2-40B4-BE49-F238E27FC236}">
                <a16:creationId xmlns:a16="http://schemas.microsoft.com/office/drawing/2014/main" id="{EED9AB4A-20E0-DE9B-2311-B128D56FE2F4}"/>
              </a:ext>
            </a:extLst>
          </p:cNvPr>
          <p:cNvSpPr/>
          <p:nvPr/>
        </p:nvSpPr>
        <p:spPr>
          <a:xfrm rot="16200000">
            <a:off x="9612976" y="1257604"/>
            <a:ext cx="1490625" cy="630238"/>
          </a:xfrm>
          <a:prstGeom prst="mathMinu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4" name="Arrow: Left 23">
            <a:extLst>
              <a:ext uri="{FF2B5EF4-FFF2-40B4-BE49-F238E27FC236}">
                <a16:creationId xmlns:a16="http://schemas.microsoft.com/office/drawing/2014/main" id="{B24D541C-DDF4-F541-2613-1172015E97F2}"/>
              </a:ext>
            </a:extLst>
          </p:cNvPr>
          <p:cNvSpPr/>
          <p:nvPr/>
        </p:nvSpPr>
        <p:spPr>
          <a:xfrm>
            <a:off x="7938402" y="950288"/>
            <a:ext cx="1922570" cy="367497"/>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5" name="TextBox 45">
            <a:extLst>
              <a:ext uri="{FF2B5EF4-FFF2-40B4-BE49-F238E27FC236}">
                <a16:creationId xmlns:a16="http://schemas.microsoft.com/office/drawing/2014/main" id="{0FE717C9-32C3-9300-7DEA-C6A040CAA639}"/>
              </a:ext>
            </a:extLst>
          </p:cNvPr>
          <p:cNvSpPr txBox="1"/>
          <p:nvPr/>
        </p:nvSpPr>
        <p:spPr>
          <a:xfrm>
            <a:off x="4978515" y="1080968"/>
            <a:ext cx="2253092" cy="1077218"/>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dirty="0"/>
              <a:t>    </a:t>
            </a:r>
            <a:r>
              <a:rPr lang="en-GB" sz="2400" b="1" dirty="0"/>
              <a:t>Feedback</a:t>
            </a:r>
          </a:p>
          <a:p>
            <a:pPr algn="ctr"/>
            <a:r>
              <a:rPr lang="en-GB" sz="2000" dirty="0"/>
              <a:t>Feedback is limited or unclear </a:t>
            </a:r>
            <a:endParaRPr lang="en-US" sz="2000" dirty="0"/>
          </a:p>
        </p:txBody>
      </p:sp>
      <p:sp>
        <p:nvSpPr>
          <p:cNvPr id="27" name="TextBox 26">
            <a:extLst>
              <a:ext uri="{FF2B5EF4-FFF2-40B4-BE49-F238E27FC236}">
                <a16:creationId xmlns:a16="http://schemas.microsoft.com/office/drawing/2014/main" id="{C7AAE3B5-BA71-21E5-008E-2779DEE08B1F}"/>
              </a:ext>
            </a:extLst>
          </p:cNvPr>
          <p:cNvSpPr txBox="1"/>
          <p:nvPr/>
        </p:nvSpPr>
        <p:spPr>
          <a:xfrm>
            <a:off x="10342501" y="6036009"/>
            <a:ext cx="2157516" cy="646331"/>
          </a:xfrm>
          <a:prstGeom prst="rect">
            <a:avLst/>
          </a:prstGeom>
          <a:noFill/>
        </p:spPr>
        <p:txBody>
          <a:bodyPr wrap="square">
            <a:spAutoFit/>
          </a:bodyPr>
          <a:lstStyle/>
          <a:p>
            <a:r>
              <a:rPr lang="en-GB" i="1" dirty="0"/>
              <a:t>(Shannon and Weaver, 1949)</a:t>
            </a:r>
            <a:endParaRPr lang="en-GB" dirty="0"/>
          </a:p>
        </p:txBody>
      </p:sp>
    </p:spTree>
    <p:extLst>
      <p:ext uri="{BB962C8B-B14F-4D97-AF65-F5344CB8AC3E}">
        <p14:creationId xmlns:p14="http://schemas.microsoft.com/office/powerpoint/2010/main" val="42855015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0" name="Group 39">
            <a:extLst>
              <a:ext uri="{FF2B5EF4-FFF2-40B4-BE49-F238E27FC236}">
                <a16:creationId xmlns:a16="http://schemas.microsoft.com/office/drawing/2014/main" id="{67416F32-9D98-4340-82E8-E90CE00AD2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0" y="-1"/>
            <a:ext cx="12191999" cy="6861601"/>
            <a:chOff x="0" y="-1"/>
            <a:chExt cx="12191999" cy="6861601"/>
          </a:xfrm>
        </p:grpSpPr>
        <p:sp>
          <p:nvSpPr>
            <p:cNvPr id="41" name="Rectangle 40">
              <a:extLst>
                <a:ext uri="{FF2B5EF4-FFF2-40B4-BE49-F238E27FC236}">
                  <a16:creationId xmlns:a16="http://schemas.microsoft.com/office/drawing/2014/main" id="{66375AB4-82BB-418F-A50F-6180F68724A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42" name="Oval 41">
              <a:extLst>
                <a:ext uri="{FF2B5EF4-FFF2-40B4-BE49-F238E27FC236}">
                  <a16:creationId xmlns:a16="http://schemas.microsoft.com/office/drawing/2014/main" id="{3FDD54B2-4A3F-4BFE-8FF0-82CA73F4AE8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43" name="Oval 42">
              <a:extLst>
                <a:ext uri="{FF2B5EF4-FFF2-40B4-BE49-F238E27FC236}">
                  <a16:creationId xmlns:a16="http://schemas.microsoft.com/office/drawing/2014/main" id="{30876F96-77AB-4E72-B1D2-FA45F4E3C04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44" name="Group 43">
              <a:extLst>
                <a:ext uri="{FF2B5EF4-FFF2-40B4-BE49-F238E27FC236}">
                  <a16:creationId xmlns:a16="http://schemas.microsoft.com/office/drawing/2014/main" id="{BB08A2E9-6518-449E-940B-8518A1D850BB}"/>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10800000">
              <a:off x="0" y="-1"/>
              <a:ext cx="10800000" cy="6858000"/>
              <a:chOff x="2328000" y="0"/>
              <a:chExt cx="2880000" cy="1440000"/>
            </a:xfrm>
          </p:grpSpPr>
          <p:sp>
            <p:nvSpPr>
              <p:cNvPr id="46" name="Rectangle 45">
                <a:extLst>
                  <a:ext uri="{FF2B5EF4-FFF2-40B4-BE49-F238E27FC236}">
                    <a16:creationId xmlns:a16="http://schemas.microsoft.com/office/drawing/2014/main" id="{60A86BE0-76B3-4EA0-BA2D-05266013A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47" name="Rectangle 46">
                <a:extLst>
                  <a:ext uri="{FF2B5EF4-FFF2-40B4-BE49-F238E27FC236}">
                    <a16:creationId xmlns:a16="http://schemas.microsoft.com/office/drawing/2014/main" id="{6BA13564-810C-4398-AA63-67B020811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45" name="Rectangle 44">
              <a:extLst>
                <a:ext uri="{FF2B5EF4-FFF2-40B4-BE49-F238E27FC236}">
                  <a16:creationId xmlns:a16="http://schemas.microsoft.com/office/drawing/2014/main" id="{3555E1EF-6216-47FA-BBCA-7C0C8C2DAB8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49" name="Rectangle 48">
            <a:extLst>
              <a:ext uri="{FF2B5EF4-FFF2-40B4-BE49-F238E27FC236}">
                <a16:creationId xmlns:a16="http://schemas.microsoft.com/office/drawing/2014/main" id="{D8D85657-6A77-4466-887F-EE948B9CD2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useBgFill="1">
        <p:nvSpPr>
          <p:cNvPr id="51" name="Rectangle 50">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3" name="Group 52">
            <a:extLst>
              <a:ext uri="{FF2B5EF4-FFF2-40B4-BE49-F238E27FC236}">
                <a16:creationId xmlns:a16="http://schemas.microsoft.com/office/drawing/2014/main" id="{987A62DB-71D7-497D-BE1C-933ECB515A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925125" y="3600"/>
            <a:ext cx="7266875" cy="6854400"/>
            <a:chOff x="4925125" y="3600"/>
            <a:chExt cx="7266875" cy="6854400"/>
          </a:xfrm>
        </p:grpSpPr>
        <p:sp>
          <p:nvSpPr>
            <p:cNvPr id="54" name="Oval 53">
              <a:extLst>
                <a:ext uri="{FF2B5EF4-FFF2-40B4-BE49-F238E27FC236}">
                  <a16:creationId xmlns:a16="http://schemas.microsoft.com/office/drawing/2014/main" id="{FDAC2767-A7E3-4697-90F6-443A5831403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925125" y="10980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Oval 54">
              <a:extLst>
                <a:ext uri="{FF2B5EF4-FFF2-40B4-BE49-F238E27FC236}">
                  <a16:creationId xmlns:a16="http://schemas.microsoft.com/office/drawing/2014/main" id="{AB23E396-A746-411A-8709-32ABC4DDEAA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105686" y="6531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Oval 55">
              <a:extLst>
                <a:ext uri="{FF2B5EF4-FFF2-40B4-BE49-F238E27FC236}">
                  <a16:creationId xmlns:a16="http://schemas.microsoft.com/office/drawing/2014/main" id="{D135C986-CB82-4211-A910-D232B9BCA1E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33760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useBgFill="1">
        <p:nvSpPr>
          <p:cNvPr id="58" name="Freeform: Shape 57">
            <a:extLst>
              <a:ext uri="{FF2B5EF4-FFF2-40B4-BE49-F238E27FC236}">
                <a16:creationId xmlns:a16="http://schemas.microsoft.com/office/drawing/2014/main" id="{837F2C8F-CC11-4A18-AA7E-AE8C022CDC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6000" y="1"/>
            <a:ext cx="6858000" cy="6857999"/>
          </a:xfrm>
          <a:custGeom>
            <a:avLst/>
            <a:gdLst>
              <a:gd name="connsiteX0" fmla="*/ 3428961 w 6858000"/>
              <a:gd name="connsiteY0" fmla="*/ 0 h 6857999"/>
              <a:gd name="connsiteX1" fmla="*/ 3429042 w 6858000"/>
              <a:gd name="connsiteY1" fmla="*/ 0 h 6857999"/>
              <a:gd name="connsiteX2" fmla="*/ 3605457 w 6858000"/>
              <a:gd name="connsiteY2" fmla="*/ 4461 h 6857999"/>
              <a:gd name="connsiteX3" fmla="*/ 6858000 w 6858000"/>
              <a:gd name="connsiteY3" fmla="*/ 3429000 h 6857999"/>
              <a:gd name="connsiteX4" fmla="*/ 3429001 w 6858000"/>
              <a:gd name="connsiteY4" fmla="*/ 6857999 h 6857999"/>
              <a:gd name="connsiteX5" fmla="*/ 0 w 6858000"/>
              <a:gd name="connsiteY5" fmla="*/ 3429000 h 6857999"/>
              <a:gd name="connsiteX6" fmla="*/ 3252545 w 6858000"/>
              <a:gd name="connsiteY6" fmla="*/ 4461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8000" h="6857999">
                <a:moveTo>
                  <a:pt x="3428961" y="0"/>
                </a:moveTo>
                <a:lnTo>
                  <a:pt x="3429042" y="0"/>
                </a:lnTo>
                <a:lnTo>
                  <a:pt x="3605457" y="4461"/>
                </a:lnTo>
                <a:cubicBezTo>
                  <a:pt x="5417236" y="96300"/>
                  <a:pt x="6858000" y="1594396"/>
                  <a:pt x="6858000" y="3429000"/>
                </a:cubicBezTo>
                <a:cubicBezTo>
                  <a:pt x="6858000" y="5322784"/>
                  <a:pt x="5322784" y="6857999"/>
                  <a:pt x="3429001" y="6857999"/>
                </a:cubicBezTo>
                <a:cubicBezTo>
                  <a:pt x="1535216" y="6857999"/>
                  <a:pt x="0" y="5322784"/>
                  <a:pt x="0" y="3429000"/>
                </a:cubicBezTo>
                <a:cubicBezTo>
                  <a:pt x="0" y="1594396"/>
                  <a:pt x="1440765" y="96300"/>
                  <a:pt x="3252545" y="4461"/>
                </a:cubicBezTo>
                <a:close/>
              </a:path>
            </a:pathLst>
          </a:custGeom>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CFBE8659-5777-7A04-F86E-1E1322110F19}"/>
              </a:ext>
            </a:extLst>
          </p:cNvPr>
          <p:cNvSpPr txBox="1"/>
          <p:nvPr/>
        </p:nvSpPr>
        <p:spPr>
          <a:xfrm>
            <a:off x="540000" y="540000"/>
            <a:ext cx="4500561" cy="2181946"/>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6000" dirty="0">
                <a:latin typeface="+mj-lt"/>
                <a:ea typeface="+mj-ea"/>
                <a:cs typeface="+mj-cs"/>
              </a:rPr>
              <a:t>Solution</a:t>
            </a:r>
          </a:p>
        </p:txBody>
      </p:sp>
      <p:sp>
        <p:nvSpPr>
          <p:cNvPr id="3" name="TextBox 2">
            <a:extLst>
              <a:ext uri="{FF2B5EF4-FFF2-40B4-BE49-F238E27FC236}">
                <a16:creationId xmlns:a16="http://schemas.microsoft.com/office/drawing/2014/main" id="{7B135F7D-EE23-DA32-557E-6A2B5B2B48C3}"/>
              </a:ext>
            </a:extLst>
          </p:cNvPr>
          <p:cNvSpPr txBox="1"/>
          <p:nvPr/>
        </p:nvSpPr>
        <p:spPr>
          <a:xfrm>
            <a:off x="348576" y="1490383"/>
            <a:ext cx="5998470" cy="4974124"/>
          </a:xfrm>
          <a:prstGeom prst="rect">
            <a:avLst/>
          </a:prstGeom>
        </p:spPr>
        <p:txBody>
          <a:bodyPr vert="horz" lIns="91440" tIns="45720" rIns="91440" bIns="45720" rtlCol="0" anchor="t">
            <a:noAutofit/>
          </a:bodyPr>
          <a:lstStyle/>
          <a:p>
            <a:pPr>
              <a:lnSpc>
                <a:spcPct val="125000"/>
              </a:lnSpc>
              <a:spcAft>
                <a:spcPts val="600"/>
              </a:spcAft>
            </a:pPr>
            <a:r>
              <a:rPr lang="en-US" sz="2800" spc="50" dirty="0">
                <a:latin typeface="Times New Roman" panose="02020603050405020304" pitchFamily="18" charset="0"/>
                <a:cs typeface="Times New Roman" panose="02020603050405020304" pitchFamily="18" charset="0"/>
              </a:rPr>
              <a:t>• Proper training with an official standard.</a:t>
            </a:r>
          </a:p>
          <a:p>
            <a:pPr>
              <a:lnSpc>
                <a:spcPct val="125000"/>
              </a:lnSpc>
              <a:spcAft>
                <a:spcPts val="600"/>
              </a:spcAft>
            </a:pPr>
            <a:r>
              <a:rPr lang="en-US" sz="2800" spc="50" dirty="0">
                <a:latin typeface="Times New Roman" panose="02020603050405020304" pitchFamily="18" charset="0"/>
                <a:cs typeface="Times New Roman" panose="02020603050405020304" pitchFamily="18" charset="0"/>
              </a:rPr>
              <a:t>• Specific training according to each person’s age and conditions. </a:t>
            </a:r>
          </a:p>
          <a:p>
            <a:pPr>
              <a:lnSpc>
                <a:spcPct val="125000"/>
              </a:lnSpc>
              <a:spcAft>
                <a:spcPts val="600"/>
              </a:spcAft>
            </a:pPr>
            <a:r>
              <a:rPr lang="en-US" sz="2800" spc="50" dirty="0">
                <a:latin typeface="Times New Roman" panose="02020603050405020304" pitchFamily="18" charset="0"/>
                <a:cs typeface="Times New Roman" panose="02020603050405020304" pitchFamily="18" charset="0"/>
              </a:rPr>
              <a:t>• Strict rules that apply to everyone. </a:t>
            </a:r>
          </a:p>
          <a:p>
            <a:pPr>
              <a:lnSpc>
                <a:spcPct val="125000"/>
              </a:lnSpc>
              <a:spcAft>
                <a:spcPts val="600"/>
              </a:spcAft>
            </a:pPr>
            <a:r>
              <a:rPr lang="en-US" sz="2800" spc="50" dirty="0">
                <a:latin typeface="Times New Roman" panose="02020603050405020304" pitchFamily="18" charset="0"/>
                <a:cs typeface="Times New Roman" panose="02020603050405020304" pitchFamily="18" charset="0"/>
              </a:rPr>
              <a:t>• Strict supervision. </a:t>
            </a:r>
          </a:p>
          <a:p>
            <a:pPr>
              <a:lnSpc>
                <a:spcPct val="125000"/>
              </a:lnSpc>
              <a:spcAft>
                <a:spcPts val="600"/>
              </a:spcAft>
            </a:pPr>
            <a:r>
              <a:rPr lang="en-US" sz="2800" spc="50" dirty="0">
                <a:latin typeface="Times New Roman" panose="02020603050405020304" pitchFamily="18" charset="0"/>
                <a:cs typeface="Times New Roman" panose="02020603050405020304" pitchFamily="18" charset="0"/>
              </a:rPr>
              <a:t>• Constant training.</a:t>
            </a:r>
          </a:p>
        </p:txBody>
      </p:sp>
      <p:pic>
        <p:nvPicPr>
          <p:cNvPr id="7" name="Graphic 6" descr="Teacher">
            <a:extLst>
              <a:ext uri="{FF2B5EF4-FFF2-40B4-BE49-F238E27FC236}">
                <a16:creationId xmlns:a16="http://schemas.microsoft.com/office/drawing/2014/main" id="{C12EA892-136C-0969-E271-89ACE461B1D8}"/>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525000" y="1629000"/>
            <a:ext cx="3600000" cy="3600000"/>
          </a:xfrm>
          <a:prstGeom prst="rect">
            <a:avLst/>
          </a:prstGeom>
        </p:spPr>
      </p:pic>
    </p:spTree>
    <p:extLst>
      <p:ext uri="{BB962C8B-B14F-4D97-AF65-F5344CB8AC3E}">
        <p14:creationId xmlns:p14="http://schemas.microsoft.com/office/powerpoint/2010/main" val="33751384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57A1991E-C15C-C272-EBD0-0C869659B12B}"/>
              </a:ext>
            </a:extLst>
          </p:cNvPr>
          <p:cNvSpPr txBox="1"/>
          <p:nvPr/>
        </p:nvSpPr>
        <p:spPr>
          <a:xfrm>
            <a:off x="458685" y="425497"/>
            <a:ext cx="5858361" cy="769441"/>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sz="4400" dirty="0">
                <a:latin typeface="+mj-lt"/>
              </a:rPr>
              <a:t>Analysis of the solution </a:t>
            </a:r>
            <a:endParaRPr lang="en-US" sz="4400" dirty="0">
              <a:latin typeface="+mj-lt"/>
            </a:endParaRPr>
          </a:p>
        </p:txBody>
      </p:sp>
      <p:sp>
        <p:nvSpPr>
          <p:cNvPr id="3" name="TextBox 3">
            <a:extLst>
              <a:ext uri="{FF2B5EF4-FFF2-40B4-BE49-F238E27FC236}">
                <a16:creationId xmlns:a16="http://schemas.microsoft.com/office/drawing/2014/main" id="{DC4AF5BE-9AD3-047D-26D1-82B883425815}"/>
              </a:ext>
            </a:extLst>
          </p:cNvPr>
          <p:cNvSpPr txBox="1"/>
          <p:nvPr/>
        </p:nvSpPr>
        <p:spPr>
          <a:xfrm>
            <a:off x="8062452" y="581145"/>
            <a:ext cx="3401961" cy="46166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sz="2400" dirty="0">
                <a:latin typeface="Times New Roman" panose="02020603050405020304" pitchFamily="18" charset="0"/>
                <a:cs typeface="Times New Roman" panose="02020603050405020304" pitchFamily="18" charset="0"/>
              </a:rPr>
              <a:t>Shannon-Weaver-Model</a:t>
            </a:r>
            <a:endParaRPr lang="en-US" sz="2400" dirty="0">
              <a:latin typeface="Times New Roman" panose="02020603050405020304" pitchFamily="18" charset="0"/>
              <a:cs typeface="Times New Roman" panose="02020603050405020304" pitchFamily="18" charset="0"/>
            </a:endParaRPr>
          </a:p>
        </p:txBody>
      </p:sp>
      <p:sp>
        <p:nvSpPr>
          <p:cNvPr id="4" name="Arrow: Right 3">
            <a:extLst>
              <a:ext uri="{FF2B5EF4-FFF2-40B4-BE49-F238E27FC236}">
                <a16:creationId xmlns:a16="http://schemas.microsoft.com/office/drawing/2014/main" id="{EE3FE3C6-A058-4587-8081-963FF3919959}"/>
              </a:ext>
            </a:extLst>
          </p:cNvPr>
          <p:cNvSpPr/>
          <p:nvPr/>
        </p:nvSpPr>
        <p:spPr>
          <a:xfrm>
            <a:off x="197643" y="3097878"/>
            <a:ext cx="1956816" cy="969264"/>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5" name="TextBox 5">
            <a:extLst>
              <a:ext uri="{FF2B5EF4-FFF2-40B4-BE49-F238E27FC236}">
                <a16:creationId xmlns:a16="http://schemas.microsoft.com/office/drawing/2014/main" id="{B89AE37C-6063-AD9A-CEDE-F0EAAB2F3A18}"/>
              </a:ext>
            </a:extLst>
          </p:cNvPr>
          <p:cNvSpPr txBox="1"/>
          <p:nvPr/>
        </p:nvSpPr>
        <p:spPr>
          <a:xfrm>
            <a:off x="510469" y="3385476"/>
            <a:ext cx="2807037" cy="400110"/>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sz="2000" dirty="0"/>
              <a:t>Sender</a:t>
            </a:r>
            <a:endParaRPr lang="en-US" sz="2000" dirty="0"/>
          </a:p>
        </p:txBody>
      </p:sp>
      <p:sp>
        <p:nvSpPr>
          <p:cNvPr id="6" name="Arrow: Right 5">
            <a:extLst>
              <a:ext uri="{FF2B5EF4-FFF2-40B4-BE49-F238E27FC236}">
                <a16:creationId xmlns:a16="http://schemas.microsoft.com/office/drawing/2014/main" id="{73489A9F-8D92-FFAF-B344-D30235879098}"/>
              </a:ext>
            </a:extLst>
          </p:cNvPr>
          <p:cNvSpPr/>
          <p:nvPr/>
        </p:nvSpPr>
        <p:spPr>
          <a:xfrm>
            <a:off x="4772955" y="3097878"/>
            <a:ext cx="1956816" cy="969264"/>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7" name="Arrow: Right 6">
            <a:extLst>
              <a:ext uri="{FF2B5EF4-FFF2-40B4-BE49-F238E27FC236}">
                <a16:creationId xmlns:a16="http://schemas.microsoft.com/office/drawing/2014/main" id="{240D1FB3-061A-81EA-557E-253AA9D57ACC}"/>
              </a:ext>
            </a:extLst>
          </p:cNvPr>
          <p:cNvSpPr/>
          <p:nvPr/>
        </p:nvSpPr>
        <p:spPr>
          <a:xfrm>
            <a:off x="7252860" y="3097878"/>
            <a:ext cx="1956816" cy="969264"/>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8" name="Arrow: Right 7">
            <a:extLst>
              <a:ext uri="{FF2B5EF4-FFF2-40B4-BE49-F238E27FC236}">
                <a16:creationId xmlns:a16="http://schemas.microsoft.com/office/drawing/2014/main" id="{A5DE8D78-D9CD-2C73-2BD5-755BB0B508A7}"/>
              </a:ext>
            </a:extLst>
          </p:cNvPr>
          <p:cNvSpPr/>
          <p:nvPr/>
        </p:nvSpPr>
        <p:spPr>
          <a:xfrm>
            <a:off x="9732765" y="3097878"/>
            <a:ext cx="1956816" cy="969264"/>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9" name="Arrow: Right 8">
            <a:extLst>
              <a:ext uri="{FF2B5EF4-FFF2-40B4-BE49-F238E27FC236}">
                <a16:creationId xmlns:a16="http://schemas.microsoft.com/office/drawing/2014/main" id="{F03A0702-D17E-A7D6-8F9F-A8E60183EF56}"/>
              </a:ext>
            </a:extLst>
          </p:cNvPr>
          <p:cNvSpPr/>
          <p:nvPr/>
        </p:nvSpPr>
        <p:spPr>
          <a:xfrm>
            <a:off x="2485299" y="3097878"/>
            <a:ext cx="1956816" cy="969264"/>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TextBox 16">
            <a:extLst>
              <a:ext uri="{FF2B5EF4-FFF2-40B4-BE49-F238E27FC236}">
                <a16:creationId xmlns:a16="http://schemas.microsoft.com/office/drawing/2014/main" id="{8CA8C008-8C97-7891-2BEA-D969B543C1FD}"/>
              </a:ext>
            </a:extLst>
          </p:cNvPr>
          <p:cNvSpPr txBox="1"/>
          <p:nvPr/>
        </p:nvSpPr>
        <p:spPr>
          <a:xfrm>
            <a:off x="2724180" y="3373186"/>
            <a:ext cx="1828800" cy="400110"/>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sz="2000" dirty="0"/>
              <a:t>Encoder </a:t>
            </a:r>
            <a:endParaRPr lang="en-US" sz="2000" dirty="0"/>
          </a:p>
        </p:txBody>
      </p:sp>
      <p:sp>
        <p:nvSpPr>
          <p:cNvPr id="11" name="TextBox 17">
            <a:extLst>
              <a:ext uri="{FF2B5EF4-FFF2-40B4-BE49-F238E27FC236}">
                <a16:creationId xmlns:a16="http://schemas.microsoft.com/office/drawing/2014/main" id="{EF9A6892-F740-CB54-7ECC-0691F0C74287}"/>
              </a:ext>
            </a:extLst>
          </p:cNvPr>
          <p:cNvSpPr txBox="1"/>
          <p:nvPr/>
        </p:nvSpPr>
        <p:spPr>
          <a:xfrm>
            <a:off x="5000326" y="3385476"/>
            <a:ext cx="1828800" cy="400110"/>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sz="2000" dirty="0"/>
              <a:t>Channel</a:t>
            </a:r>
            <a:endParaRPr lang="en-US" sz="2000" dirty="0"/>
          </a:p>
        </p:txBody>
      </p:sp>
      <p:sp>
        <p:nvSpPr>
          <p:cNvPr id="12" name="TextBox 18">
            <a:extLst>
              <a:ext uri="{FF2B5EF4-FFF2-40B4-BE49-F238E27FC236}">
                <a16:creationId xmlns:a16="http://schemas.microsoft.com/office/drawing/2014/main" id="{B1B40828-BDEC-752E-5B40-6149C5675941}"/>
              </a:ext>
            </a:extLst>
          </p:cNvPr>
          <p:cNvSpPr txBox="1"/>
          <p:nvPr/>
        </p:nvSpPr>
        <p:spPr>
          <a:xfrm>
            <a:off x="7380876" y="3397844"/>
            <a:ext cx="1828800" cy="400110"/>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sz="2000" dirty="0"/>
              <a:t>Decoder</a:t>
            </a:r>
            <a:endParaRPr lang="en-US" sz="2000" dirty="0"/>
          </a:p>
        </p:txBody>
      </p:sp>
      <p:sp>
        <p:nvSpPr>
          <p:cNvPr id="13" name="TextBox 19">
            <a:extLst>
              <a:ext uri="{FF2B5EF4-FFF2-40B4-BE49-F238E27FC236}">
                <a16:creationId xmlns:a16="http://schemas.microsoft.com/office/drawing/2014/main" id="{86F98487-A1D2-CA03-2B9B-FF4757B7C7A5}"/>
              </a:ext>
            </a:extLst>
          </p:cNvPr>
          <p:cNvSpPr txBox="1"/>
          <p:nvPr/>
        </p:nvSpPr>
        <p:spPr>
          <a:xfrm>
            <a:off x="9938998" y="3397844"/>
            <a:ext cx="1828800" cy="400110"/>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sz="2000" dirty="0"/>
              <a:t>Receiver</a:t>
            </a:r>
            <a:r>
              <a:rPr lang="en-GB" dirty="0"/>
              <a:t> </a:t>
            </a:r>
            <a:endParaRPr lang="en-US" dirty="0"/>
          </a:p>
        </p:txBody>
      </p:sp>
      <p:sp>
        <p:nvSpPr>
          <p:cNvPr id="14" name="TextBox 20">
            <a:extLst>
              <a:ext uri="{FF2B5EF4-FFF2-40B4-BE49-F238E27FC236}">
                <a16:creationId xmlns:a16="http://schemas.microsoft.com/office/drawing/2014/main" id="{5A60B4ED-BFCE-5080-84AB-DAE51FA114BB}"/>
              </a:ext>
            </a:extLst>
          </p:cNvPr>
          <p:cNvSpPr txBox="1"/>
          <p:nvPr/>
        </p:nvSpPr>
        <p:spPr>
          <a:xfrm>
            <a:off x="119426" y="3905443"/>
            <a:ext cx="2019397" cy="369332"/>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lgn="l">
              <a:buFont typeface="Arial" panose="020B0604020202020204" pitchFamily="34" charset="0"/>
              <a:buChar char="•"/>
            </a:pPr>
            <a:r>
              <a:rPr lang="en-GB" dirty="0"/>
              <a:t>Manager </a:t>
            </a:r>
          </a:p>
        </p:txBody>
      </p:sp>
      <p:sp>
        <p:nvSpPr>
          <p:cNvPr id="15" name="TextBox 21">
            <a:extLst>
              <a:ext uri="{FF2B5EF4-FFF2-40B4-BE49-F238E27FC236}">
                <a16:creationId xmlns:a16="http://schemas.microsoft.com/office/drawing/2014/main" id="{42EB855F-8624-29CD-6BCC-5CEA7C4D13A2}"/>
              </a:ext>
            </a:extLst>
          </p:cNvPr>
          <p:cNvSpPr txBox="1"/>
          <p:nvPr/>
        </p:nvSpPr>
        <p:spPr>
          <a:xfrm>
            <a:off x="1708104" y="4002810"/>
            <a:ext cx="2536938" cy="646331"/>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1"/>
            <a:r>
              <a:rPr lang="en-GB" dirty="0"/>
              <a:t>Simple language </a:t>
            </a:r>
          </a:p>
          <a:p>
            <a:r>
              <a:rPr lang="en-GB" dirty="0"/>
              <a:t>       Visual Instructions </a:t>
            </a:r>
            <a:endParaRPr lang="en-US" dirty="0"/>
          </a:p>
        </p:txBody>
      </p:sp>
      <p:sp>
        <p:nvSpPr>
          <p:cNvPr id="16" name="TextBox 22">
            <a:extLst>
              <a:ext uri="{FF2B5EF4-FFF2-40B4-BE49-F238E27FC236}">
                <a16:creationId xmlns:a16="http://schemas.microsoft.com/office/drawing/2014/main" id="{59DDE140-1F99-FF94-8910-FD4F99313FB9}"/>
              </a:ext>
            </a:extLst>
          </p:cNvPr>
          <p:cNvSpPr txBox="1"/>
          <p:nvPr/>
        </p:nvSpPr>
        <p:spPr>
          <a:xfrm>
            <a:off x="4548900" y="4004547"/>
            <a:ext cx="2087630" cy="923330"/>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lgn="l">
              <a:buFont typeface="Arial" panose="020B0604020202020204" pitchFamily="34" charset="0"/>
              <a:buChar char="•"/>
            </a:pPr>
            <a:r>
              <a:rPr lang="en-GB" dirty="0"/>
              <a:t>Visual aids </a:t>
            </a:r>
          </a:p>
          <a:p>
            <a:pPr marL="285750" indent="-285750" algn="l">
              <a:buFont typeface="Arial" panose="020B0604020202020204" pitchFamily="34" charset="0"/>
              <a:buChar char="•"/>
            </a:pPr>
            <a:r>
              <a:rPr lang="en-GB" dirty="0"/>
              <a:t>Translation</a:t>
            </a:r>
          </a:p>
          <a:p>
            <a:pPr marL="285750" indent="-285750" algn="l">
              <a:buFont typeface="Arial" panose="020B0604020202020204" pitchFamily="34" charset="0"/>
              <a:buChar char="•"/>
            </a:pPr>
            <a:r>
              <a:rPr lang="en-GB" dirty="0"/>
              <a:t>Body languag</a:t>
            </a:r>
            <a:r>
              <a:rPr lang="en-GB" b="1" dirty="0"/>
              <a:t>e</a:t>
            </a:r>
            <a:r>
              <a:rPr lang="en-GB" dirty="0"/>
              <a:t>  </a:t>
            </a:r>
            <a:endParaRPr lang="en-US" dirty="0"/>
          </a:p>
        </p:txBody>
      </p:sp>
      <p:sp>
        <p:nvSpPr>
          <p:cNvPr id="17" name="TextBox 23">
            <a:extLst>
              <a:ext uri="{FF2B5EF4-FFF2-40B4-BE49-F238E27FC236}">
                <a16:creationId xmlns:a16="http://schemas.microsoft.com/office/drawing/2014/main" id="{20DDBB8B-3A20-EBE6-788D-5AD864D3B918}"/>
              </a:ext>
            </a:extLst>
          </p:cNvPr>
          <p:cNvSpPr txBox="1"/>
          <p:nvPr/>
        </p:nvSpPr>
        <p:spPr>
          <a:xfrm>
            <a:off x="6865109" y="3999397"/>
            <a:ext cx="2220505" cy="1200329"/>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lgn="l">
              <a:buFont typeface="Arial" panose="020B0604020202020204" pitchFamily="34" charset="0"/>
              <a:buChar char="•"/>
            </a:pPr>
            <a:r>
              <a:rPr lang="en-GB" dirty="0"/>
              <a:t>Different ages understand the message correctly </a:t>
            </a:r>
            <a:endParaRPr lang="en-US" dirty="0"/>
          </a:p>
        </p:txBody>
      </p:sp>
      <p:sp>
        <p:nvSpPr>
          <p:cNvPr id="18" name="Minus Sign 17">
            <a:extLst>
              <a:ext uri="{FF2B5EF4-FFF2-40B4-BE49-F238E27FC236}">
                <a16:creationId xmlns:a16="http://schemas.microsoft.com/office/drawing/2014/main" id="{CF912B35-9E24-6687-2D0C-338107BA335B}"/>
              </a:ext>
            </a:extLst>
          </p:cNvPr>
          <p:cNvSpPr/>
          <p:nvPr/>
        </p:nvSpPr>
        <p:spPr>
          <a:xfrm rot="16200000">
            <a:off x="-183672" y="2164625"/>
            <a:ext cx="2298962" cy="609328"/>
          </a:xfrm>
          <a:prstGeom prst="mathMinu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9" name="Arrow: Striped Right 18">
            <a:extLst>
              <a:ext uri="{FF2B5EF4-FFF2-40B4-BE49-F238E27FC236}">
                <a16:creationId xmlns:a16="http://schemas.microsoft.com/office/drawing/2014/main" id="{11D85524-BE79-915B-F686-1AEC2A24A417}"/>
              </a:ext>
            </a:extLst>
          </p:cNvPr>
          <p:cNvSpPr/>
          <p:nvPr/>
        </p:nvSpPr>
        <p:spPr>
          <a:xfrm>
            <a:off x="1219471" y="1466837"/>
            <a:ext cx="2806340" cy="634064"/>
          </a:xfrm>
          <a:prstGeom prst="striped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0" name="Minus Sign 19">
            <a:extLst>
              <a:ext uri="{FF2B5EF4-FFF2-40B4-BE49-F238E27FC236}">
                <a16:creationId xmlns:a16="http://schemas.microsoft.com/office/drawing/2014/main" id="{EED9AB4A-20E0-DE9B-2311-B128D56FE2F4}"/>
              </a:ext>
            </a:extLst>
          </p:cNvPr>
          <p:cNvSpPr/>
          <p:nvPr/>
        </p:nvSpPr>
        <p:spPr>
          <a:xfrm rot="16200000">
            <a:off x="9481717" y="2092610"/>
            <a:ext cx="2422306" cy="675485"/>
          </a:xfrm>
          <a:prstGeom prst="mathMinu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1" name="Arrow: Left 20">
            <a:extLst>
              <a:ext uri="{FF2B5EF4-FFF2-40B4-BE49-F238E27FC236}">
                <a16:creationId xmlns:a16="http://schemas.microsoft.com/office/drawing/2014/main" id="{B24D541C-DDF4-F541-2613-1172015E97F2}"/>
              </a:ext>
            </a:extLst>
          </p:cNvPr>
          <p:cNvSpPr/>
          <p:nvPr/>
        </p:nvSpPr>
        <p:spPr>
          <a:xfrm>
            <a:off x="7637898" y="1425184"/>
            <a:ext cx="2806340" cy="634064"/>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2" name="TextBox 45">
            <a:extLst>
              <a:ext uri="{FF2B5EF4-FFF2-40B4-BE49-F238E27FC236}">
                <a16:creationId xmlns:a16="http://schemas.microsoft.com/office/drawing/2014/main" id="{0FE717C9-32C3-9300-7DEA-C6A040CAA639}"/>
              </a:ext>
            </a:extLst>
          </p:cNvPr>
          <p:cNvSpPr txBox="1"/>
          <p:nvPr/>
        </p:nvSpPr>
        <p:spPr>
          <a:xfrm>
            <a:off x="4548900" y="1534260"/>
            <a:ext cx="3288797" cy="1569660"/>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dirty="0"/>
              <a:t>    </a:t>
            </a:r>
            <a:r>
              <a:rPr lang="en-GB" sz="2400" b="1" dirty="0"/>
              <a:t>Feedback</a:t>
            </a:r>
          </a:p>
          <a:p>
            <a:pPr marL="285750" indent="-285750" algn="l">
              <a:buFont typeface="Arial" panose="020B0604020202020204" pitchFamily="34" charset="0"/>
              <a:buChar char="•"/>
            </a:pPr>
            <a:r>
              <a:rPr lang="en-GB" dirty="0"/>
              <a:t>Understand the message better </a:t>
            </a:r>
          </a:p>
          <a:p>
            <a:pPr marL="285750" indent="-285750" algn="l">
              <a:buFont typeface="Arial" panose="020B0604020202020204" pitchFamily="34" charset="0"/>
              <a:buChar char="•"/>
            </a:pPr>
            <a:r>
              <a:rPr lang="en-GB" dirty="0"/>
              <a:t>Better feedback </a:t>
            </a:r>
          </a:p>
          <a:p>
            <a:pPr marL="285750" indent="-285750" algn="l">
              <a:buFont typeface="Arial" panose="020B0604020202020204" pitchFamily="34" charset="0"/>
              <a:buChar char="•"/>
            </a:pPr>
            <a:r>
              <a:rPr lang="en-GB" dirty="0"/>
              <a:t>Clear communication </a:t>
            </a:r>
            <a:endParaRPr lang="en-US" dirty="0"/>
          </a:p>
        </p:txBody>
      </p:sp>
      <p:sp>
        <p:nvSpPr>
          <p:cNvPr id="23" name="TextBox 1">
            <a:extLst>
              <a:ext uri="{FF2B5EF4-FFF2-40B4-BE49-F238E27FC236}">
                <a16:creationId xmlns:a16="http://schemas.microsoft.com/office/drawing/2014/main" id="{2B7C0445-7BB3-8B38-38F1-4961C3EA3DCE}"/>
              </a:ext>
            </a:extLst>
          </p:cNvPr>
          <p:cNvSpPr txBox="1"/>
          <p:nvPr/>
        </p:nvSpPr>
        <p:spPr>
          <a:xfrm>
            <a:off x="305071" y="4325975"/>
            <a:ext cx="1828800" cy="646331"/>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dirty="0"/>
              <a:t>Gives clear instructions </a:t>
            </a:r>
            <a:endParaRPr lang="en-US" dirty="0"/>
          </a:p>
        </p:txBody>
      </p:sp>
      <p:sp>
        <p:nvSpPr>
          <p:cNvPr id="24" name="Arrow: Down 23">
            <a:extLst>
              <a:ext uri="{FF2B5EF4-FFF2-40B4-BE49-F238E27FC236}">
                <a16:creationId xmlns:a16="http://schemas.microsoft.com/office/drawing/2014/main" id="{88132019-6CF0-E818-6013-5BD8F00802F8}"/>
              </a:ext>
            </a:extLst>
          </p:cNvPr>
          <p:cNvSpPr/>
          <p:nvPr/>
        </p:nvSpPr>
        <p:spPr>
          <a:xfrm>
            <a:off x="681345" y="5023506"/>
            <a:ext cx="591240" cy="1193635"/>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5" name="TextBox 7">
            <a:extLst>
              <a:ext uri="{FF2B5EF4-FFF2-40B4-BE49-F238E27FC236}">
                <a16:creationId xmlns:a16="http://schemas.microsoft.com/office/drawing/2014/main" id="{ABF3987D-87B2-56C4-BF9B-E773997D6700}"/>
              </a:ext>
            </a:extLst>
          </p:cNvPr>
          <p:cNvSpPr txBox="1"/>
          <p:nvPr/>
        </p:nvSpPr>
        <p:spPr>
          <a:xfrm>
            <a:off x="1514168" y="4996172"/>
            <a:ext cx="3873909" cy="1569660"/>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sz="2400" b="1" dirty="0"/>
              <a:t>Reduced noises</a:t>
            </a:r>
          </a:p>
          <a:p>
            <a:pPr marL="285750" indent="-285750" algn="l">
              <a:buFont typeface="Arial" panose="020B0604020202020204" pitchFamily="34" charset="0"/>
              <a:buChar char="•"/>
            </a:pPr>
            <a:r>
              <a:rPr lang="en-GB" dirty="0"/>
              <a:t>Less generational misunderstanding </a:t>
            </a:r>
          </a:p>
          <a:p>
            <a:pPr marL="285750" indent="-285750" algn="l">
              <a:buFont typeface="Arial" panose="020B0604020202020204" pitchFamily="34" charset="0"/>
              <a:buChar char="•"/>
            </a:pPr>
            <a:r>
              <a:rPr lang="en-GB" dirty="0"/>
              <a:t>Better tech confidence </a:t>
            </a:r>
          </a:p>
          <a:p>
            <a:pPr marL="285750" indent="-285750" algn="l">
              <a:buFont typeface="Arial" panose="020B0604020202020204" pitchFamily="34" charset="0"/>
              <a:buChar char="•"/>
            </a:pPr>
            <a:r>
              <a:rPr lang="en-GB" dirty="0"/>
              <a:t>Clearer communication </a:t>
            </a:r>
            <a:endParaRPr lang="en-US" dirty="0"/>
          </a:p>
        </p:txBody>
      </p:sp>
      <p:sp>
        <p:nvSpPr>
          <p:cNvPr id="27" name="TextBox 26">
            <a:extLst>
              <a:ext uri="{FF2B5EF4-FFF2-40B4-BE49-F238E27FC236}">
                <a16:creationId xmlns:a16="http://schemas.microsoft.com/office/drawing/2014/main" id="{C403C9E3-0A74-CCAA-2D86-562D0065EEC9}"/>
              </a:ext>
            </a:extLst>
          </p:cNvPr>
          <p:cNvSpPr txBox="1"/>
          <p:nvPr/>
        </p:nvSpPr>
        <p:spPr>
          <a:xfrm>
            <a:off x="10205883" y="6039153"/>
            <a:ext cx="2087630" cy="646331"/>
          </a:xfrm>
          <a:prstGeom prst="rect">
            <a:avLst/>
          </a:prstGeom>
          <a:noFill/>
        </p:spPr>
        <p:txBody>
          <a:bodyPr wrap="square">
            <a:spAutoFit/>
          </a:bodyPr>
          <a:lstStyle/>
          <a:p>
            <a:r>
              <a:rPr lang="en-GB" i="1" dirty="0"/>
              <a:t>(Shannon and Weaver, 1949)</a:t>
            </a:r>
            <a:endParaRPr lang="en-GB" dirty="0"/>
          </a:p>
        </p:txBody>
      </p:sp>
    </p:spTree>
    <p:extLst>
      <p:ext uri="{BB962C8B-B14F-4D97-AF65-F5344CB8AC3E}">
        <p14:creationId xmlns:p14="http://schemas.microsoft.com/office/powerpoint/2010/main" val="4983840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67416F32-9D98-4340-82E8-E90CE00AD2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0" y="-1"/>
            <a:ext cx="12191999" cy="6861601"/>
            <a:chOff x="0" y="-1"/>
            <a:chExt cx="12191999" cy="6861601"/>
          </a:xfrm>
        </p:grpSpPr>
        <p:sp>
          <p:nvSpPr>
            <p:cNvPr id="9" name="Rectangle 8">
              <a:extLst>
                <a:ext uri="{FF2B5EF4-FFF2-40B4-BE49-F238E27FC236}">
                  <a16:creationId xmlns:a16="http://schemas.microsoft.com/office/drawing/2014/main" id="{66375AB4-82BB-418F-A50F-6180F68724A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0" name="Oval 9">
              <a:extLst>
                <a:ext uri="{FF2B5EF4-FFF2-40B4-BE49-F238E27FC236}">
                  <a16:creationId xmlns:a16="http://schemas.microsoft.com/office/drawing/2014/main" id="{3FDD54B2-4A3F-4BFE-8FF0-82CA73F4AE8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Oval 10">
              <a:extLst>
                <a:ext uri="{FF2B5EF4-FFF2-40B4-BE49-F238E27FC236}">
                  <a16:creationId xmlns:a16="http://schemas.microsoft.com/office/drawing/2014/main" id="{30876F96-77AB-4E72-B1D2-FA45F4E3C04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2" name="Group 11">
              <a:extLst>
                <a:ext uri="{FF2B5EF4-FFF2-40B4-BE49-F238E27FC236}">
                  <a16:creationId xmlns:a16="http://schemas.microsoft.com/office/drawing/2014/main" id="{BB08A2E9-6518-449E-940B-8518A1D850BB}"/>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10800000">
              <a:off x="0" y="-1"/>
              <a:ext cx="10800000" cy="6858000"/>
              <a:chOff x="2328000" y="0"/>
              <a:chExt cx="2880000" cy="1440000"/>
            </a:xfrm>
          </p:grpSpPr>
          <p:sp>
            <p:nvSpPr>
              <p:cNvPr id="14" name="Rectangle 13">
                <a:extLst>
                  <a:ext uri="{FF2B5EF4-FFF2-40B4-BE49-F238E27FC236}">
                    <a16:creationId xmlns:a16="http://schemas.microsoft.com/office/drawing/2014/main" id="{60A86BE0-76B3-4EA0-BA2D-05266013A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6BA13564-810C-4398-AA63-67B020811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3" name="Rectangle 12">
              <a:extLst>
                <a:ext uri="{FF2B5EF4-FFF2-40B4-BE49-F238E27FC236}">
                  <a16:creationId xmlns:a16="http://schemas.microsoft.com/office/drawing/2014/main" id="{3555E1EF-6216-47FA-BBCA-7C0C8C2DAB8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7" name="Rectangle 16">
            <a:extLst>
              <a:ext uri="{FF2B5EF4-FFF2-40B4-BE49-F238E27FC236}">
                <a16:creationId xmlns:a16="http://schemas.microsoft.com/office/drawing/2014/main" id="{D8D85657-6A77-4466-887F-EE948B9CD2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useBgFill="1">
        <p:nvSpPr>
          <p:cNvPr id="19" name="Rectangle 18">
            <a:extLst>
              <a:ext uri="{FF2B5EF4-FFF2-40B4-BE49-F238E27FC236}">
                <a16:creationId xmlns:a16="http://schemas.microsoft.com/office/drawing/2014/main" id="{7BA10581-08F2-4D9E-8CB4-07ECFEE95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0">
            <a:extLst>
              <a:ext uri="{FF2B5EF4-FFF2-40B4-BE49-F238E27FC236}">
                <a16:creationId xmlns:a16="http://schemas.microsoft.com/office/drawing/2014/main" id="{59E2092A-4250-4BDD-AC6C-CA57E30DDD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266875" cy="6858000"/>
            <a:chOff x="0" y="0"/>
            <a:chExt cx="7266875" cy="6858000"/>
          </a:xfrm>
        </p:grpSpPr>
        <p:sp>
          <p:nvSpPr>
            <p:cNvPr id="22" name="Freeform: Shape 21">
              <a:extLst>
                <a:ext uri="{FF2B5EF4-FFF2-40B4-BE49-F238E27FC236}">
                  <a16:creationId xmlns:a16="http://schemas.microsoft.com/office/drawing/2014/main" id="{FA1EE7D2-EB27-4C6C-8E54-CBCDDCA178F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3600"/>
              <a:ext cx="7266875" cy="6854400"/>
            </a:xfrm>
            <a:custGeom>
              <a:avLst/>
              <a:gdLst>
                <a:gd name="connsiteX0" fmla="*/ 3839675 w 7266875"/>
                <a:gd name="connsiteY0" fmla="*/ 0 h 6854400"/>
                <a:gd name="connsiteX1" fmla="*/ 7266875 w 7266875"/>
                <a:gd name="connsiteY1" fmla="*/ 3427200 h 6854400"/>
                <a:gd name="connsiteX2" fmla="*/ 3839675 w 7266875"/>
                <a:gd name="connsiteY2" fmla="*/ 6854400 h 6854400"/>
                <a:gd name="connsiteX3" fmla="*/ 3489264 w 7266875"/>
                <a:gd name="connsiteY3" fmla="*/ 6836706 h 6854400"/>
                <a:gd name="connsiteX4" fmla="*/ 3327588 w 7266875"/>
                <a:gd name="connsiteY4" fmla="*/ 6816161 h 6854400"/>
                <a:gd name="connsiteX5" fmla="*/ 3174464 w 7266875"/>
                <a:gd name="connsiteY5" fmla="*/ 6839531 h 6854400"/>
                <a:gd name="connsiteX6" fmla="*/ 2880000 w 7266875"/>
                <a:gd name="connsiteY6" fmla="*/ 6854400 h 6854400"/>
                <a:gd name="connsiteX7" fmla="*/ 0 w 7266875"/>
                <a:gd name="connsiteY7" fmla="*/ 3974400 h 6854400"/>
                <a:gd name="connsiteX8" fmla="*/ 226325 w 7266875"/>
                <a:gd name="connsiteY8" fmla="*/ 2853374 h 6854400"/>
                <a:gd name="connsiteX9" fmla="*/ 258015 w 7266875"/>
                <a:gd name="connsiteY9" fmla="*/ 2787590 h 6854400"/>
                <a:gd name="connsiteX10" fmla="*/ 224445 w 7266875"/>
                <a:gd name="connsiteY10" fmla="*/ 2657030 h 6854400"/>
                <a:gd name="connsiteX11" fmla="*/ 180561 w 7266875"/>
                <a:gd name="connsiteY11" fmla="*/ 2221714 h 6854400"/>
                <a:gd name="connsiteX12" fmla="*/ 2340561 w 7266875"/>
                <a:gd name="connsiteY12" fmla="*/ 61714 h 6854400"/>
                <a:gd name="connsiteX13" fmla="*/ 2828370 w 7266875"/>
                <a:gd name="connsiteY13" fmla="*/ 117025 h 6854400"/>
                <a:gd name="connsiteX14" fmla="*/ 2891183 w 7266875"/>
                <a:gd name="connsiteY14" fmla="*/ 134017 h 6854400"/>
                <a:gd name="connsiteX15" fmla="*/ 2983165 w 7266875"/>
                <a:gd name="connsiteY15" fmla="*/ 107897 h 6854400"/>
                <a:gd name="connsiteX16" fmla="*/ 3839675 w 7266875"/>
                <a:gd name="connsiteY16" fmla="*/ 0 h 6854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266875" h="6854400">
                  <a:moveTo>
                    <a:pt x="3839675" y="0"/>
                  </a:moveTo>
                  <a:cubicBezTo>
                    <a:pt x="5732465" y="0"/>
                    <a:pt x="7266875" y="1534410"/>
                    <a:pt x="7266875" y="3427200"/>
                  </a:cubicBezTo>
                  <a:cubicBezTo>
                    <a:pt x="7266875" y="5319990"/>
                    <a:pt x="5732465" y="6854400"/>
                    <a:pt x="3839675" y="6854400"/>
                  </a:cubicBezTo>
                  <a:cubicBezTo>
                    <a:pt x="3721376" y="6854400"/>
                    <a:pt x="3604476" y="6848406"/>
                    <a:pt x="3489264" y="6836706"/>
                  </a:cubicBezTo>
                  <a:lnTo>
                    <a:pt x="3327588" y="6816161"/>
                  </a:lnTo>
                  <a:lnTo>
                    <a:pt x="3174464" y="6839531"/>
                  </a:lnTo>
                  <a:cubicBezTo>
                    <a:pt x="3077646" y="6849363"/>
                    <a:pt x="2979412" y="6854400"/>
                    <a:pt x="2880000" y="6854400"/>
                  </a:cubicBezTo>
                  <a:cubicBezTo>
                    <a:pt x="1289420" y="6854400"/>
                    <a:pt x="0" y="5564980"/>
                    <a:pt x="0" y="3974400"/>
                  </a:cubicBezTo>
                  <a:cubicBezTo>
                    <a:pt x="0" y="3576755"/>
                    <a:pt x="80589" y="3197933"/>
                    <a:pt x="226325" y="2853374"/>
                  </a:cubicBezTo>
                  <a:lnTo>
                    <a:pt x="258015" y="2787590"/>
                  </a:lnTo>
                  <a:lnTo>
                    <a:pt x="224445" y="2657030"/>
                  </a:lnTo>
                  <a:cubicBezTo>
                    <a:pt x="195672" y="2516419"/>
                    <a:pt x="180561" y="2370831"/>
                    <a:pt x="180561" y="2221714"/>
                  </a:cubicBezTo>
                  <a:cubicBezTo>
                    <a:pt x="180561" y="1028779"/>
                    <a:pt x="1147626" y="61714"/>
                    <a:pt x="2340561" y="61714"/>
                  </a:cubicBezTo>
                  <a:cubicBezTo>
                    <a:pt x="2508318" y="61714"/>
                    <a:pt x="2671608" y="80838"/>
                    <a:pt x="2828370" y="117025"/>
                  </a:cubicBezTo>
                  <a:lnTo>
                    <a:pt x="2891183" y="134017"/>
                  </a:lnTo>
                  <a:lnTo>
                    <a:pt x="2983165" y="107897"/>
                  </a:lnTo>
                  <a:cubicBezTo>
                    <a:pt x="3256928" y="37461"/>
                    <a:pt x="3543927" y="0"/>
                    <a:pt x="3839675" y="0"/>
                  </a:cubicBezTo>
                  <a:close/>
                </a:path>
              </a:pathLst>
            </a:custGeom>
            <a:solidFill>
              <a:schemeClr val="bg2">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Oval 22">
              <a:extLst>
                <a:ext uri="{FF2B5EF4-FFF2-40B4-BE49-F238E27FC236}">
                  <a16:creationId xmlns:a16="http://schemas.microsoft.com/office/drawing/2014/main" id="{A73CF8FD-0917-4279-B6E7-120EE392F79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1094400"/>
              <a:ext cx="5760000" cy="5760000"/>
            </a:xfrm>
            <a:prstGeom prst="ellipse">
              <a:avLst/>
            </a:prstGeom>
            <a:solidFill>
              <a:schemeClr val="accent1">
                <a:alpha val="4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F3A3FA15-CF3D-4F2B-BB5C-18E5DB3057C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180561" y="61714"/>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F776AED5-83E6-4A3D-B609-7CCABAD440D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12475" y="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extBox 1">
            <a:extLst>
              <a:ext uri="{FF2B5EF4-FFF2-40B4-BE49-F238E27FC236}">
                <a16:creationId xmlns:a16="http://schemas.microsoft.com/office/drawing/2014/main" id="{E06DCCCF-AE29-19BA-F9F7-D0D0DEF4610C}"/>
              </a:ext>
            </a:extLst>
          </p:cNvPr>
          <p:cNvSpPr txBox="1"/>
          <p:nvPr/>
        </p:nvSpPr>
        <p:spPr>
          <a:xfrm>
            <a:off x="550863" y="833015"/>
            <a:ext cx="6028097" cy="5202026"/>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6000" dirty="0">
                <a:latin typeface="+mj-lt"/>
                <a:ea typeface="+mj-ea"/>
                <a:cs typeface="+mj-cs"/>
              </a:rPr>
              <a:t>Conclusion: Age/Generational</a:t>
            </a:r>
          </a:p>
        </p:txBody>
      </p:sp>
      <p:sp>
        <p:nvSpPr>
          <p:cNvPr id="3" name="TextBox 2">
            <a:extLst>
              <a:ext uri="{FF2B5EF4-FFF2-40B4-BE49-F238E27FC236}">
                <a16:creationId xmlns:a16="http://schemas.microsoft.com/office/drawing/2014/main" id="{E08267F5-7264-0196-537B-421009BA91C2}"/>
              </a:ext>
            </a:extLst>
          </p:cNvPr>
          <p:cNvSpPr txBox="1"/>
          <p:nvPr/>
        </p:nvSpPr>
        <p:spPr>
          <a:xfrm>
            <a:off x="7104062" y="540347"/>
            <a:ext cx="4675463" cy="5760000"/>
          </a:xfrm>
          <a:prstGeom prst="rect">
            <a:avLst/>
          </a:prstGeom>
        </p:spPr>
        <p:txBody>
          <a:bodyPr vert="horz" lIns="91440" tIns="45720" rIns="91440" bIns="45720" rtlCol="0" anchor="ctr">
            <a:noAutofit/>
          </a:bodyPr>
          <a:lstStyle/>
          <a:p>
            <a:pPr indent="-270000">
              <a:lnSpc>
                <a:spcPct val="125000"/>
              </a:lnSpc>
              <a:spcAft>
                <a:spcPts val="600"/>
              </a:spcAft>
              <a:buFont typeface="Arial" panose="020B0604020202020204" pitchFamily="34" charset="0"/>
              <a:buChar char="•"/>
            </a:pPr>
            <a:r>
              <a:rPr lang="en-US" sz="2400" spc="50" dirty="0">
                <a:latin typeface="Times New Roman" panose="02020603050405020304" pitchFamily="18" charset="0"/>
                <a:cs typeface="Times New Roman" panose="02020603050405020304" pitchFamily="18" charset="0"/>
              </a:rPr>
              <a:t>The generational difference creates inconsistency in how things are done and a big age conflict. This barrier can lead to poor hygiene and more mistakes, which can be fixed by adapting his business training methods, setting clear and strict communication with the workers, enabling them to work together, helping and learning from each other’s mentality and experiences.</a:t>
            </a:r>
          </a:p>
        </p:txBody>
      </p:sp>
    </p:spTree>
    <p:extLst>
      <p:ext uri="{BB962C8B-B14F-4D97-AF65-F5344CB8AC3E}">
        <p14:creationId xmlns:p14="http://schemas.microsoft.com/office/powerpoint/2010/main" val="15573479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67416F32-9D98-4340-82E8-E90CE00AD2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0" y="-1"/>
            <a:ext cx="12191999" cy="6861601"/>
            <a:chOff x="0" y="-1"/>
            <a:chExt cx="12191999" cy="6861601"/>
          </a:xfrm>
        </p:grpSpPr>
        <p:sp>
          <p:nvSpPr>
            <p:cNvPr id="12" name="Rectangle 11">
              <a:extLst>
                <a:ext uri="{FF2B5EF4-FFF2-40B4-BE49-F238E27FC236}">
                  <a16:creationId xmlns:a16="http://schemas.microsoft.com/office/drawing/2014/main" id="{66375AB4-82BB-418F-A50F-6180F68724A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Oval 12">
              <a:extLst>
                <a:ext uri="{FF2B5EF4-FFF2-40B4-BE49-F238E27FC236}">
                  <a16:creationId xmlns:a16="http://schemas.microsoft.com/office/drawing/2014/main" id="{3FDD54B2-4A3F-4BFE-8FF0-82CA73F4AE8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Oval 13">
              <a:extLst>
                <a:ext uri="{FF2B5EF4-FFF2-40B4-BE49-F238E27FC236}">
                  <a16:creationId xmlns:a16="http://schemas.microsoft.com/office/drawing/2014/main" id="{30876F96-77AB-4E72-B1D2-FA45F4E3C04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5" name="Group 14">
              <a:extLst>
                <a:ext uri="{FF2B5EF4-FFF2-40B4-BE49-F238E27FC236}">
                  <a16:creationId xmlns:a16="http://schemas.microsoft.com/office/drawing/2014/main" id="{BB08A2E9-6518-449E-940B-8518A1D850BB}"/>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10800000">
              <a:off x="0" y="-1"/>
              <a:ext cx="10800000" cy="6858000"/>
              <a:chOff x="2328000" y="0"/>
              <a:chExt cx="2880000" cy="1440000"/>
            </a:xfrm>
          </p:grpSpPr>
          <p:sp>
            <p:nvSpPr>
              <p:cNvPr id="17" name="Rectangle 16">
                <a:extLst>
                  <a:ext uri="{FF2B5EF4-FFF2-40B4-BE49-F238E27FC236}">
                    <a16:creationId xmlns:a16="http://schemas.microsoft.com/office/drawing/2014/main" id="{60A86BE0-76B3-4EA0-BA2D-05266013A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8" name="Rectangle 17">
                <a:extLst>
                  <a:ext uri="{FF2B5EF4-FFF2-40B4-BE49-F238E27FC236}">
                    <a16:creationId xmlns:a16="http://schemas.microsoft.com/office/drawing/2014/main" id="{6BA13564-810C-4398-AA63-67B020811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6" name="Rectangle 15">
              <a:extLst>
                <a:ext uri="{FF2B5EF4-FFF2-40B4-BE49-F238E27FC236}">
                  <a16:creationId xmlns:a16="http://schemas.microsoft.com/office/drawing/2014/main" id="{3555E1EF-6216-47FA-BBCA-7C0C8C2DAB8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0" name="Rectangle 19">
            <a:extLst>
              <a:ext uri="{FF2B5EF4-FFF2-40B4-BE49-F238E27FC236}">
                <a16:creationId xmlns:a16="http://schemas.microsoft.com/office/drawing/2014/main" id="{D8D85657-6A77-4466-887F-EE948B9CD2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useBgFill="1">
        <p:nvSpPr>
          <p:cNvPr id="22" name="Rectangle 21">
            <a:extLst>
              <a:ext uri="{FF2B5EF4-FFF2-40B4-BE49-F238E27FC236}">
                <a16:creationId xmlns:a16="http://schemas.microsoft.com/office/drawing/2014/main" id="{B807C163-87AF-4BC4-ADE2-4E5EAFEEE8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3F696E8E-5A50-4F12-9E0B-502F850615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25" name="Rectangle 24">
              <a:extLst>
                <a:ext uri="{FF2B5EF4-FFF2-40B4-BE49-F238E27FC236}">
                  <a16:creationId xmlns:a16="http://schemas.microsoft.com/office/drawing/2014/main" id="{AB8A07F7-656D-4B06-860B-4290325213C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5">
              <a:extLst>
                <a:ext uri="{FF2B5EF4-FFF2-40B4-BE49-F238E27FC236}">
                  <a16:creationId xmlns:a16="http://schemas.microsoft.com/office/drawing/2014/main" id="{5D932A44-B2F8-4EA5-A529-D1EF350CB6F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A4211287-5AF6-4DE8-9550-CE2475D625B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8" name="Group 27">
              <a:extLst>
                <a:ext uri="{FF2B5EF4-FFF2-40B4-BE49-F238E27FC236}">
                  <a16:creationId xmlns:a16="http://schemas.microsoft.com/office/drawing/2014/main" id="{935D3D5B-2BDE-4FFA-AD19-2A6FA11B44F9}"/>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33" name="Rectangle 32">
                <a:extLst>
                  <a:ext uri="{FF2B5EF4-FFF2-40B4-BE49-F238E27FC236}">
                    <a16:creationId xmlns:a16="http://schemas.microsoft.com/office/drawing/2014/main" id="{65141913-6183-49C2-BACE-61AF501817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6CBF2F32-98FF-4601-8322-C5E0724D9D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9" name="Group 28">
              <a:extLst>
                <a:ext uri="{FF2B5EF4-FFF2-40B4-BE49-F238E27FC236}">
                  <a16:creationId xmlns:a16="http://schemas.microsoft.com/office/drawing/2014/main" id="{1AF3E2D8-35DA-4B2D-891A-A1594F7DB5D8}"/>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31" name="Rectangle 30">
                <a:extLst>
                  <a:ext uri="{FF2B5EF4-FFF2-40B4-BE49-F238E27FC236}">
                    <a16:creationId xmlns:a16="http://schemas.microsoft.com/office/drawing/2014/main" id="{4543934E-E678-45FF-8C62-1EF71BABE7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59B54ED7-1C7F-4C59-B1CB-84D3D9C21C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0" name="Rectangle 29">
              <a:extLst>
                <a:ext uri="{FF2B5EF4-FFF2-40B4-BE49-F238E27FC236}">
                  <a16:creationId xmlns:a16="http://schemas.microsoft.com/office/drawing/2014/main" id="{6ABFC7E0-9992-4076-88C6-3354EB12EBA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6" name="Rectangle 35">
            <a:extLst>
              <a:ext uri="{FF2B5EF4-FFF2-40B4-BE49-F238E27FC236}">
                <a16:creationId xmlns:a16="http://schemas.microsoft.com/office/drawing/2014/main" id="{19C03209-5BD8-4B0B-847E-430FFF592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bg2">
                  <a:alpha val="40000"/>
                </a:schemeClr>
              </a:gs>
              <a:gs pos="100000">
                <a:schemeClr val="bg2">
                  <a:alpha val="80000"/>
                </a:schemeClr>
              </a:gs>
            </a:gsLst>
            <a:lin ang="540000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4" name="TextBox 3">
            <a:extLst>
              <a:ext uri="{FF2B5EF4-FFF2-40B4-BE49-F238E27FC236}">
                <a16:creationId xmlns:a16="http://schemas.microsoft.com/office/drawing/2014/main" id="{18C7F069-8B6F-9B2B-C986-5ED11E9BAA3E}"/>
              </a:ext>
            </a:extLst>
          </p:cNvPr>
          <p:cNvSpPr txBox="1"/>
          <p:nvPr/>
        </p:nvSpPr>
        <p:spPr>
          <a:xfrm>
            <a:off x="550863" y="540001"/>
            <a:ext cx="11075080" cy="1809500"/>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6000">
                <a:latin typeface="+mj-lt"/>
                <a:ea typeface="+mj-ea"/>
                <a:cs typeface="+mj-cs"/>
              </a:rPr>
              <a:t>Conclusion</a:t>
            </a:r>
          </a:p>
        </p:txBody>
      </p:sp>
      <p:graphicFrame>
        <p:nvGraphicFramePr>
          <p:cNvPr id="7" name="TextBox 4">
            <a:extLst>
              <a:ext uri="{FF2B5EF4-FFF2-40B4-BE49-F238E27FC236}">
                <a16:creationId xmlns:a16="http://schemas.microsoft.com/office/drawing/2014/main" id="{6A6B12A5-2AF4-84B2-3996-B72878429F72}"/>
              </a:ext>
            </a:extLst>
          </p:cNvPr>
          <p:cNvGraphicFramePr/>
          <p:nvPr>
            <p:extLst>
              <p:ext uri="{D42A27DB-BD31-4B8C-83A1-F6EECF244321}">
                <p14:modId xmlns:p14="http://schemas.microsoft.com/office/powerpoint/2010/main" val="524553263"/>
              </p:ext>
            </p:extLst>
          </p:nvPr>
        </p:nvGraphicFramePr>
        <p:xfrm>
          <a:off x="539750" y="1898248"/>
          <a:ext cx="11101388" cy="44104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70235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BF4E480B-94D6-46F9-A2B6-B98D311FDC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1999" cy="6861600"/>
            <a:chOff x="1" y="0"/>
            <a:chExt cx="12191999" cy="6861600"/>
          </a:xfrm>
        </p:grpSpPr>
        <p:sp>
          <p:nvSpPr>
            <p:cNvPr id="10" name="Rectangle 9">
              <a:extLst>
                <a:ext uri="{FF2B5EF4-FFF2-40B4-BE49-F238E27FC236}">
                  <a16:creationId xmlns:a16="http://schemas.microsoft.com/office/drawing/2014/main" id="{07183CDE-91A1-40C3-8E80-66F89E1C2D5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Oval 10">
              <a:extLst>
                <a:ext uri="{FF2B5EF4-FFF2-40B4-BE49-F238E27FC236}">
                  <a16:creationId xmlns:a16="http://schemas.microsoft.com/office/drawing/2014/main" id="{A6756515-F9AA-46BD-8DD2-AA15BA492AC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Oval 11">
              <a:extLst>
                <a:ext uri="{FF2B5EF4-FFF2-40B4-BE49-F238E27FC236}">
                  <a16:creationId xmlns:a16="http://schemas.microsoft.com/office/drawing/2014/main" id="{ABA365E2-8B71-408B-9092-0104216AC7A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3" name="Group 12">
              <a:extLst>
                <a:ext uri="{FF2B5EF4-FFF2-40B4-BE49-F238E27FC236}">
                  <a16:creationId xmlns:a16="http://schemas.microsoft.com/office/drawing/2014/main" id="{BEDB8D7A-1BF6-4CDB-B93A-7736955F504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5AACD774-5167-46C7-8A62-6E2FE4BE94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06E0F2D8-452E-48F9-9912-C47EAEAE18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4" name="Group 13">
              <a:extLst>
                <a:ext uri="{FF2B5EF4-FFF2-40B4-BE49-F238E27FC236}">
                  <a16:creationId xmlns:a16="http://schemas.microsoft.com/office/drawing/2014/main" id="{91FBBF95-430B-427C-A6E8-DB899217FC00}"/>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EE64698-3ED2-4395-B7FC-65248E437E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FE20B1E1-CE09-4C2A-A3FB-DB8026C54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5" name="Rectangle 14">
              <a:extLst>
                <a:ext uri="{FF2B5EF4-FFF2-40B4-BE49-F238E27FC236}">
                  <a16:creationId xmlns:a16="http://schemas.microsoft.com/office/drawing/2014/main" id="{0CB2405B-A907-48B3-906A-FB3573C0B28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1" name="Rectangle 20">
            <a:extLst>
              <a:ext uri="{FF2B5EF4-FFF2-40B4-BE49-F238E27FC236}">
                <a16:creationId xmlns:a16="http://schemas.microsoft.com/office/drawing/2014/main" id="{6DC8E2D9-6729-4614-8667-C1016D318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useBgFill="1">
        <p:nvSpPr>
          <p:cNvPr id="23" name="Rectangle 22">
            <a:extLst>
              <a:ext uri="{FF2B5EF4-FFF2-40B4-BE49-F238E27FC236}">
                <a16:creationId xmlns:a16="http://schemas.microsoft.com/office/drawing/2014/main" id="{9C51935E-4A08-4AE4-8E13-F40CD3C4F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2A745492-95CF-4812-9BF8-F331CCF4E2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925125" y="3600"/>
            <a:ext cx="7266875" cy="6854400"/>
            <a:chOff x="4925125" y="3600"/>
            <a:chExt cx="7266875" cy="6854400"/>
          </a:xfrm>
        </p:grpSpPr>
        <p:sp>
          <p:nvSpPr>
            <p:cNvPr id="26" name="Oval 25">
              <a:extLst>
                <a:ext uri="{FF2B5EF4-FFF2-40B4-BE49-F238E27FC236}">
                  <a16:creationId xmlns:a16="http://schemas.microsoft.com/office/drawing/2014/main" id="{5EBA559C-9528-4DF6-97A9-9F1B15754E7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925125" y="10980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788FD41A-2B00-4751-85D7-9C68D15D6B4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105686" y="6531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97CDAE9A-F5BF-4BA9-B6CE-A87B6A8ECC0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33760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useBgFill="1">
        <p:nvSpPr>
          <p:cNvPr id="30" name="Freeform: Shape 29">
            <a:extLst>
              <a:ext uri="{FF2B5EF4-FFF2-40B4-BE49-F238E27FC236}">
                <a16:creationId xmlns:a16="http://schemas.microsoft.com/office/drawing/2014/main" id="{1AE9598F-D7DE-4210-9654-7305376240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6000" y="1"/>
            <a:ext cx="6858000" cy="6857999"/>
          </a:xfrm>
          <a:custGeom>
            <a:avLst/>
            <a:gdLst>
              <a:gd name="connsiteX0" fmla="*/ 3428961 w 6858000"/>
              <a:gd name="connsiteY0" fmla="*/ 0 h 6857999"/>
              <a:gd name="connsiteX1" fmla="*/ 3429042 w 6858000"/>
              <a:gd name="connsiteY1" fmla="*/ 0 h 6857999"/>
              <a:gd name="connsiteX2" fmla="*/ 3605457 w 6858000"/>
              <a:gd name="connsiteY2" fmla="*/ 4461 h 6857999"/>
              <a:gd name="connsiteX3" fmla="*/ 6858000 w 6858000"/>
              <a:gd name="connsiteY3" fmla="*/ 3429000 h 6857999"/>
              <a:gd name="connsiteX4" fmla="*/ 3429001 w 6858000"/>
              <a:gd name="connsiteY4" fmla="*/ 6857999 h 6857999"/>
              <a:gd name="connsiteX5" fmla="*/ 0 w 6858000"/>
              <a:gd name="connsiteY5" fmla="*/ 3429000 h 6857999"/>
              <a:gd name="connsiteX6" fmla="*/ 3252545 w 6858000"/>
              <a:gd name="connsiteY6" fmla="*/ 4461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8000" h="6857999">
                <a:moveTo>
                  <a:pt x="3428961" y="0"/>
                </a:moveTo>
                <a:lnTo>
                  <a:pt x="3429042" y="0"/>
                </a:lnTo>
                <a:lnTo>
                  <a:pt x="3605457" y="4461"/>
                </a:lnTo>
                <a:cubicBezTo>
                  <a:pt x="5417236" y="96300"/>
                  <a:pt x="6858000" y="1594396"/>
                  <a:pt x="6858000" y="3429000"/>
                </a:cubicBezTo>
                <a:cubicBezTo>
                  <a:pt x="6858000" y="5322784"/>
                  <a:pt x="5322784" y="6857999"/>
                  <a:pt x="3429001" y="6857999"/>
                </a:cubicBezTo>
                <a:cubicBezTo>
                  <a:pt x="1535216" y="6857999"/>
                  <a:pt x="0" y="5322784"/>
                  <a:pt x="0" y="3429000"/>
                </a:cubicBezTo>
                <a:cubicBezTo>
                  <a:pt x="0" y="1594396"/>
                  <a:pt x="1440765" y="96300"/>
                  <a:pt x="3252545" y="4461"/>
                </a:cubicBezTo>
                <a:close/>
              </a:path>
            </a:pathLst>
          </a:custGeom>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8D98917D-469C-639D-4BEE-70A5ECDC9876}"/>
              </a:ext>
            </a:extLst>
          </p:cNvPr>
          <p:cNvSpPr txBox="1"/>
          <p:nvPr/>
        </p:nvSpPr>
        <p:spPr>
          <a:xfrm>
            <a:off x="747336" y="2297552"/>
            <a:ext cx="5255669" cy="1601316"/>
          </a:xfrm>
          <a:prstGeom prst="rect">
            <a:avLst/>
          </a:prstGeom>
        </p:spPr>
        <p:txBody>
          <a:bodyPr vert="horz" lIns="91440" tIns="45720" rIns="91440" bIns="45720" rtlCol="0" anchor="t">
            <a:normAutofit fontScale="92500"/>
          </a:bodyPr>
          <a:lstStyle/>
          <a:p>
            <a:pPr>
              <a:lnSpc>
                <a:spcPct val="90000"/>
              </a:lnSpc>
              <a:spcBef>
                <a:spcPct val="0"/>
              </a:spcBef>
              <a:spcAft>
                <a:spcPts val="600"/>
              </a:spcAft>
            </a:pPr>
            <a:r>
              <a:rPr lang="en-US" sz="8800" dirty="0">
                <a:latin typeface="+mj-lt"/>
                <a:ea typeface="+mj-ea"/>
                <a:cs typeface="+mj-cs"/>
              </a:rPr>
              <a:t>Thank You </a:t>
            </a:r>
          </a:p>
        </p:txBody>
      </p:sp>
      <p:pic>
        <p:nvPicPr>
          <p:cNvPr id="6" name="Graphic 5" descr="Smiling Face with No Fill">
            <a:extLst>
              <a:ext uri="{FF2B5EF4-FFF2-40B4-BE49-F238E27FC236}">
                <a16:creationId xmlns:a16="http://schemas.microsoft.com/office/drawing/2014/main" id="{1D53264B-3178-A953-7DE0-B04E60762BD2}"/>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525000" y="1629000"/>
            <a:ext cx="3600000" cy="3600000"/>
          </a:xfrm>
          <a:prstGeom prst="rect">
            <a:avLst/>
          </a:prstGeom>
        </p:spPr>
      </p:pic>
      <p:sp>
        <p:nvSpPr>
          <p:cNvPr id="3" name="TextBox 2">
            <a:extLst>
              <a:ext uri="{FF2B5EF4-FFF2-40B4-BE49-F238E27FC236}">
                <a16:creationId xmlns:a16="http://schemas.microsoft.com/office/drawing/2014/main" id="{68294C0F-BC58-09A8-124B-DB9ADD0734B3}"/>
              </a:ext>
            </a:extLst>
          </p:cNvPr>
          <p:cNvSpPr txBox="1"/>
          <p:nvPr/>
        </p:nvSpPr>
        <p:spPr>
          <a:xfrm>
            <a:off x="2003374" y="3593631"/>
            <a:ext cx="2772913" cy="769441"/>
          </a:xfrm>
          <a:prstGeom prst="rect">
            <a:avLst/>
          </a:prstGeom>
          <a:noFill/>
        </p:spPr>
        <p:txBody>
          <a:bodyPr wrap="square" rtlCol="0">
            <a:spAutoFit/>
          </a:bodyPr>
          <a:lstStyle/>
          <a:p>
            <a:r>
              <a:rPr lang="en-GB" sz="4400" dirty="0">
                <a:latin typeface="+mj-lt"/>
              </a:rPr>
              <a:t>Questions</a:t>
            </a:r>
          </a:p>
        </p:txBody>
      </p:sp>
    </p:spTree>
    <p:extLst>
      <p:ext uri="{BB962C8B-B14F-4D97-AF65-F5344CB8AC3E}">
        <p14:creationId xmlns:p14="http://schemas.microsoft.com/office/powerpoint/2010/main" val="2414525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iterate>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7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GlowVTI">
  <a:themeElements>
    <a:clrScheme name="Glow">
      <a:dk1>
        <a:sysClr val="windowText" lastClr="000000"/>
      </a:dk1>
      <a:lt1>
        <a:sysClr val="window" lastClr="FFFFFF"/>
      </a:lt1>
      <a:dk2>
        <a:srgbClr val="000000"/>
      </a:dk2>
      <a:lt2>
        <a:srgbClr val="F2F2F2"/>
      </a:lt2>
      <a:accent1>
        <a:srgbClr val="00BAC8"/>
      </a:accent1>
      <a:accent2>
        <a:srgbClr val="794DFF"/>
      </a:accent2>
      <a:accent3>
        <a:srgbClr val="00D17D"/>
      </a:accent3>
      <a:accent4>
        <a:srgbClr val="E69500"/>
      </a:accent4>
      <a:accent5>
        <a:srgbClr val="FE5D21"/>
      </a:accent5>
      <a:accent6>
        <a:srgbClr val="404040"/>
      </a:accent6>
      <a:hlink>
        <a:srgbClr val="3E8FF1"/>
      </a:hlink>
      <a:folHlink>
        <a:srgbClr val="939393"/>
      </a:folHlink>
    </a:clrScheme>
    <a:fontScheme name="Blur">
      <a:majorFont>
        <a:latin typeface="Bell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lowVTI" id="{D5B5AA20-F6D3-43B8-AF6B-ECAF69256418}" vid="{93025AB5-1D44-4CD3-9BC3-729F6E11E04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342</Words>
  <Application>Microsoft Office PowerPoint</Application>
  <PresentationFormat>Widescreen</PresentationFormat>
  <Paragraphs>79</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Aptos</vt:lpstr>
      <vt:lpstr>Arial</vt:lpstr>
      <vt:lpstr>Avenir Next LT Pro</vt:lpstr>
      <vt:lpstr>Bell MT</vt:lpstr>
      <vt:lpstr>Times New Roman</vt:lpstr>
      <vt:lpstr>GlowVTI</vt:lpstr>
      <vt:lpstr>   LCLM4003 Effective Teamwork and Communication </vt:lpstr>
      <vt:lpstr>PowerPoint Presentation</vt:lpstr>
      <vt:lpstr>Introduction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Vero4ka Thebest</dc:creator>
  <cp:lastModifiedBy>Lizeta Demetriou</cp:lastModifiedBy>
  <cp:revision>6</cp:revision>
  <dcterms:created xsi:type="dcterms:W3CDTF">2026-04-11T14:29:15Z</dcterms:created>
  <dcterms:modified xsi:type="dcterms:W3CDTF">2026-08-10T09:33:51Z</dcterms:modified>
</cp:coreProperties>
</file>