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67" r:id="rId15"/>
    <p:sldId id="268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A1B042-25C3-46A4-B1EB-4B8F77810E9C}" v="76" dt="2022-03-26T14:35:46.1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390" autoAdjust="0"/>
  </p:normalViewPr>
  <p:slideViewPr>
    <p:cSldViewPr snapToGrid="0">
      <p:cViewPr varScale="1">
        <p:scale>
          <a:sx n="73" d="100"/>
          <a:sy n="73" d="100"/>
        </p:scale>
        <p:origin x="380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Frangu" userId="56f7885e131cb13c" providerId="LiveId" clId="{D9A1B042-25C3-46A4-B1EB-4B8F77810E9C}"/>
    <pc:docChg chg="undo custSel addSld delSld modSld">
      <pc:chgData name="Elena Frangu" userId="56f7885e131cb13c" providerId="LiveId" clId="{D9A1B042-25C3-46A4-B1EB-4B8F77810E9C}" dt="2022-03-26T14:44:32.041" v="561" actId="14100"/>
      <pc:docMkLst>
        <pc:docMk/>
      </pc:docMkLst>
      <pc:sldChg chg="modSp mod">
        <pc:chgData name="Elena Frangu" userId="56f7885e131cb13c" providerId="LiveId" clId="{D9A1B042-25C3-46A4-B1EB-4B8F77810E9C}" dt="2022-03-26T11:32:56.871" v="224" actId="20577"/>
        <pc:sldMkLst>
          <pc:docMk/>
          <pc:sldMk cId="1061156876" sldId="256"/>
        </pc:sldMkLst>
        <pc:spChg chg="mod">
          <ac:chgData name="Elena Frangu" userId="56f7885e131cb13c" providerId="LiveId" clId="{D9A1B042-25C3-46A4-B1EB-4B8F77810E9C}" dt="2022-03-26T11:32:56.871" v="224" actId="20577"/>
          <ac:spMkLst>
            <pc:docMk/>
            <pc:sldMk cId="1061156876" sldId="256"/>
            <ac:spMk id="4" creationId="{00000000-0000-0000-0000-000000000000}"/>
          </ac:spMkLst>
        </pc:spChg>
      </pc:sldChg>
      <pc:sldChg chg="addSp delSp modSp mod modNotesTx">
        <pc:chgData name="Elena Frangu" userId="56f7885e131cb13c" providerId="LiveId" clId="{D9A1B042-25C3-46A4-B1EB-4B8F77810E9C}" dt="2022-03-26T14:23:45.558" v="491" actId="20577"/>
        <pc:sldMkLst>
          <pc:docMk/>
          <pc:sldMk cId="2198556694" sldId="257"/>
        </pc:sldMkLst>
        <pc:spChg chg="mod">
          <ac:chgData name="Elena Frangu" userId="56f7885e131cb13c" providerId="LiveId" clId="{D9A1B042-25C3-46A4-B1EB-4B8F77810E9C}" dt="2022-03-26T11:49:20.343" v="285" actId="2711"/>
          <ac:spMkLst>
            <pc:docMk/>
            <pc:sldMk cId="2198556694" sldId="257"/>
            <ac:spMk id="2" creationId="{00000000-0000-0000-0000-000000000000}"/>
          </ac:spMkLst>
        </pc:spChg>
        <pc:spChg chg="add del mod">
          <ac:chgData name="Elena Frangu" userId="56f7885e131cb13c" providerId="LiveId" clId="{D9A1B042-25C3-46A4-B1EB-4B8F77810E9C}" dt="2022-03-26T10:47:47.514" v="50"/>
          <ac:spMkLst>
            <pc:docMk/>
            <pc:sldMk cId="2198556694" sldId="257"/>
            <ac:spMk id="4" creationId="{526641E7-ABA2-4E89-B47A-610A3330F4E9}"/>
          </ac:spMkLst>
        </pc:spChg>
        <pc:spChg chg="add mod">
          <ac:chgData name="Elena Frangu" userId="56f7885e131cb13c" providerId="LiveId" clId="{D9A1B042-25C3-46A4-B1EB-4B8F77810E9C}" dt="2022-03-26T14:23:45.558" v="491" actId="20577"/>
          <ac:spMkLst>
            <pc:docMk/>
            <pc:sldMk cId="2198556694" sldId="257"/>
            <ac:spMk id="5" creationId="{DF242FCB-FCB2-4E91-AB5E-FAD5404C8451}"/>
          </ac:spMkLst>
        </pc:spChg>
      </pc:sldChg>
      <pc:sldChg chg="addSp delSp modSp mod modNotesTx">
        <pc:chgData name="Elena Frangu" userId="56f7885e131cb13c" providerId="LiveId" clId="{D9A1B042-25C3-46A4-B1EB-4B8F77810E9C}" dt="2022-03-26T14:27:47.191" v="502" actId="20577"/>
        <pc:sldMkLst>
          <pc:docMk/>
          <pc:sldMk cId="1584907095" sldId="258"/>
        </pc:sldMkLst>
        <pc:spChg chg="mod">
          <ac:chgData name="Elena Frangu" userId="56f7885e131cb13c" providerId="LiveId" clId="{D9A1B042-25C3-46A4-B1EB-4B8F77810E9C}" dt="2022-03-26T11:44:53.506" v="241" actId="20577"/>
          <ac:spMkLst>
            <pc:docMk/>
            <pc:sldMk cId="1584907095" sldId="258"/>
            <ac:spMk id="2" creationId="{00000000-0000-0000-0000-000000000000}"/>
          </ac:spMkLst>
        </pc:spChg>
        <pc:spChg chg="mod">
          <ac:chgData name="Elena Frangu" userId="56f7885e131cb13c" providerId="LiveId" clId="{D9A1B042-25C3-46A4-B1EB-4B8F77810E9C}" dt="2022-03-26T11:49:30.037" v="286" actId="2711"/>
          <ac:spMkLst>
            <pc:docMk/>
            <pc:sldMk cId="1584907095" sldId="258"/>
            <ac:spMk id="3" creationId="{00000000-0000-0000-0000-000000000000}"/>
          </ac:spMkLst>
        </pc:spChg>
        <pc:spChg chg="add del mod">
          <ac:chgData name="Elena Frangu" userId="56f7885e131cb13c" providerId="LiveId" clId="{D9A1B042-25C3-46A4-B1EB-4B8F77810E9C}" dt="2022-03-26T11:45:26.843" v="248" actId="478"/>
          <ac:spMkLst>
            <pc:docMk/>
            <pc:sldMk cId="1584907095" sldId="258"/>
            <ac:spMk id="5" creationId="{42EBEA0C-C8AD-4A91-AD9D-CA340175E202}"/>
          </ac:spMkLst>
        </pc:spChg>
        <pc:spChg chg="add del">
          <ac:chgData name="Elena Frangu" userId="56f7885e131cb13c" providerId="LiveId" clId="{D9A1B042-25C3-46A4-B1EB-4B8F77810E9C}" dt="2022-03-26T11:45:07.930" v="244" actId="478"/>
          <ac:spMkLst>
            <pc:docMk/>
            <pc:sldMk cId="1584907095" sldId="258"/>
            <ac:spMk id="7" creationId="{2525CAF1-7C1A-478D-9294-C8A152E0BFE0}"/>
          </ac:spMkLst>
        </pc:spChg>
        <pc:spChg chg="add mod">
          <ac:chgData name="Elena Frangu" userId="56f7885e131cb13c" providerId="LiveId" clId="{D9A1B042-25C3-46A4-B1EB-4B8F77810E9C}" dt="2022-03-26T14:27:47.191" v="502" actId="20577"/>
          <ac:spMkLst>
            <pc:docMk/>
            <pc:sldMk cId="1584907095" sldId="258"/>
            <ac:spMk id="8" creationId="{38148091-08EC-4F93-AD4C-CEC3BABC950C}"/>
          </ac:spMkLst>
        </pc:spChg>
        <pc:picChg chg="del">
          <ac:chgData name="Elena Frangu" userId="56f7885e131cb13c" providerId="LiveId" clId="{D9A1B042-25C3-46A4-B1EB-4B8F77810E9C}" dt="2022-03-26T11:44:01.393" v="229" actId="478"/>
          <ac:picMkLst>
            <pc:docMk/>
            <pc:sldMk cId="1584907095" sldId="258"/>
            <ac:picMk id="4" creationId="{00000000-0000-0000-0000-000000000000}"/>
          </ac:picMkLst>
        </pc:picChg>
        <pc:picChg chg="add mod">
          <ac:chgData name="Elena Frangu" userId="56f7885e131cb13c" providerId="LiveId" clId="{D9A1B042-25C3-46A4-B1EB-4B8F77810E9C}" dt="2022-03-26T11:46:48.290" v="252" actId="1076"/>
          <ac:picMkLst>
            <pc:docMk/>
            <pc:sldMk cId="1584907095" sldId="258"/>
            <ac:picMk id="1026" creationId="{2752249D-267E-4B3B-95B6-976E0545CA96}"/>
          </ac:picMkLst>
        </pc:picChg>
      </pc:sldChg>
      <pc:sldChg chg="addSp delSp modSp mod modNotesTx">
        <pc:chgData name="Elena Frangu" userId="56f7885e131cb13c" providerId="LiveId" clId="{D9A1B042-25C3-46A4-B1EB-4B8F77810E9C}" dt="2022-03-26T14:29:13.439" v="505" actId="1076"/>
        <pc:sldMkLst>
          <pc:docMk/>
          <pc:sldMk cId="328709049" sldId="259"/>
        </pc:sldMkLst>
        <pc:spChg chg="mod">
          <ac:chgData name="Elena Frangu" userId="56f7885e131cb13c" providerId="LiveId" clId="{D9A1B042-25C3-46A4-B1EB-4B8F77810E9C}" dt="2022-03-26T13:38:56.203" v="466" actId="14100"/>
          <ac:spMkLst>
            <pc:docMk/>
            <pc:sldMk cId="328709049" sldId="259"/>
            <ac:spMk id="2" creationId="{00000000-0000-0000-0000-000000000000}"/>
          </ac:spMkLst>
        </pc:spChg>
        <pc:spChg chg="add mod">
          <ac:chgData name="Elena Frangu" userId="56f7885e131cb13c" providerId="LiveId" clId="{D9A1B042-25C3-46A4-B1EB-4B8F77810E9C}" dt="2022-03-26T14:29:13.439" v="505" actId="1076"/>
          <ac:spMkLst>
            <pc:docMk/>
            <pc:sldMk cId="328709049" sldId="259"/>
            <ac:spMk id="4" creationId="{E089A222-361E-4898-9264-31D056C468BE}"/>
          </ac:spMkLst>
        </pc:spChg>
        <pc:picChg chg="del">
          <ac:chgData name="Elena Frangu" userId="56f7885e131cb13c" providerId="LiveId" clId="{D9A1B042-25C3-46A4-B1EB-4B8F77810E9C}" dt="2022-03-26T11:01:06.126" v="208" actId="478"/>
          <ac:picMkLst>
            <pc:docMk/>
            <pc:sldMk cId="328709049" sldId="259"/>
            <ac:picMk id="3" creationId="{00000000-0000-0000-0000-000000000000}"/>
          </ac:picMkLst>
        </pc:picChg>
        <pc:picChg chg="add mod">
          <ac:chgData name="Elena Frangu" userId="56f7885e131cb13c" providerId="LiveId" clId="{D9A1B042-25C3-46A4-B1EB-4B8F77810E9C}" dt="2022-03-26T13:38:59.787" v="467" actId="14100"/>
          <ac:picMkLst>
            <pc:docMk/>
            <pc:sldMk cId="328709049" sldId="259"/>
            <ac:picMk id="2050" creationId="{819B7C7B-6699-4073-8E2D-85E04EA1E62A}"/>
          </ac:picMkLst>
        </pc:picChg>
      </pc:sldChg>
      <pc:sldChg chg="addSp delSp modSp mod modNotesTx">
        <pc:chgData name="Elena Frangu" userId="56f7885e131cb13c" providerId="LiveId" clId="{D9A1B042-25C3-46A4-B1EB-4B8F77810E9C}" dt="2022-03-26T14:30:27.914" v="510" actId="1076"/>
        <pc:sldMkLst>
          <pc:docMk/>
          <pc:sldMk cId="2174384765" sldId="260"/>
        </pc:sldMkLst>
        <pc:spChg chg="mod">
          <ac:chgData name="Elena Frangu" userId="56f7885e131cb13c" providerId="LiveId" clId="{D9A1B042-25C3-46A4-B1EB-4B8F77810E9C}" dt="2022-03-26T11:50:38.942" v="295" actId="2711"/>
          <ac:spMkLst>
            <pc:docMk/>
            <pc:sldMk cId="2174384765" sldId="260"/>
            <ac:spMk id="2" creationId="{00000000-0000-0000-0000-000000000000}"/>
          </ac:spMkLst>
        </pc:spChg>
        <pc:spChg chg="add mod">
          <ac:chgData name="Elena Frangu" userId="56f7885e131cb13c" providerId="LiveId" clId="{D9A1B042-25C3-46A4-B1EB-4B8F77810E9C}" dt="2022-03-26T14:30:27.914" v="510" actId="1076"/>
          <ac:spMkLst>
            <pc:docMk/>
            <pc:sldMk cId="2174384765" sldId="260"/>
            <ac:spMk id="3" creationId="{94DD52F0-B1C0-43BE-989B-1B1B321174BC}"/>
          </ac:spMkLst>
        </pc:spChg>
        <pc:picChg chg="del">
          <ac:chgData name="Elena Frangu" userId="56f7885e131cb13c" providerId="LiveId" clId="{D9A1B042-25C3-46A4-B1EB-4B8F77810E9C}" dt="2022-03-26T12:58:24.043" v="297" actId="478"/>
          <ac:picMkLst>
            <pc:docMk/>
            <pc:sldMk cId="2174384765" sldId="260"/>
            <ac:picMk id="5" creationId="{00000000-0000-0000-0000-000000000000}"/>
          </ac:picMkLst>
        </pc:picChg>
        <pc:picChg chg="add mod">
          <ac:chgData name="Elena Frangu" userId="56f7885e131cb13c" providerId="LiveId" clId="{D9A1B042-25C3-46A4-B1EB-4B8F77810E9C}" dt="2022-03-26T14:30:24.241" v="509" actId="1076"/>
          <ac:picMkLst>
            <pc:docMk/>
            <pc:sldMk cId="2174384765" sldId="260"/>
            <ac:picMk id="2050" creationId="{6E927E15-082C-4DCD-9DF5-C292A665F213}"/>
          </ac:picMkLst>
        </pc:picChg>
      </pc:sldChg>
      <pc:sldChg chg="addSp delSp modSp mod modNotesTx">
        <pc:chgData name="Elena Frangu" userId="56f7885e131cb13c" providerId="LiveId" clId="{D9A1B042-25C3-46A4-B1EB-4B8F77810E9C}" dt="2022-03-26T14:31:41.112" v="513" actId="1076"/>
        <pc:sldMkLst>
          <pc:docMk/>
          <pc:sldMk cId="994162857" sldId="261"/>
        </pc:sldMkLst>
        <pc:spChg chg="add mod">
          <ac:chgData name="Elena Frangu" userId="56f7885e131cb13c" providerId="LiveId" clId="{D9A1B042-25C3-46A4-B1EB-4B8F77810E9C}" dt="2022-03-26T14:31:41.112" v="513" actId="1076"/>
          <ac:spMkLst>
            <pc:docMk/>
            <pc:sldMk cId="994162857" sldId="261"/>
            <ac:spMk id="5" creationId="{5F6FC05E-FA81-4605-9D21-4A37019BAE05}"/>
          </ac:spMkLst>
        </pc:spChg>
        <pc:picChg chg="del">
          <ac:chgData name="Elena Frangu" userId="56f7885e131cb13c" providerId="LiveId" clId="{D9A1B042-25C3-46A4-B1EB-4B8F77810E9C}" dt="2022-03-26T13:06:48.034" v="310" actId="478"/>
          <ac:picMkLst>
            <pc:docMk/>
            <pc:sldMk cId="994162857" sldId="261"/>
            <ac:picMk id="4" creationId="{00000000-0000-0000-0000-000000000000}"/>
          </ac:picMkLst>
        </pc:picChg>
        <pc:picChg chg="add del mod">
          <ac:chgData name="Elena Frangu" userId="56f7885e131cb13c" providerId="LiveId" clId="{D9A1B042-25C3-46A4-B1EB-4B8F77810E9C}" dt="2022-03-26T13:13:10.830" v="318" actId="478"/>
          <ac:picMkLst>
            <pc:docMk/>
            <pc:sldMk cId="994162857" sldId="261"/>
            <ac:picMk id="3074" creationId="{B62A5BA3-4B00-43A7-972C-A893932249EB}"/>
          </ac:picMkLst>
        </pc:picChg>
        <pc:picChg chg="add mod">
          <ac:chgData name="Elena Frangu" userId="56f7885e131cb13c" providerId="LiveId" clId="{D9A1B042-25C3-46A4-B1EB-4B8F77810E9C}" dt="2022-03-26T13:13:34.378" v="324" actId="167"/>
          <ac:picMkLst>
            <pc:docMk/>
            <pc:sldMk cId="994162857" sldId="261"/>
            <ac:picMk id="3076" creationId="{8F6218F6-ED24-4BCF-89B6-584961DAC055}"/>
          </ac:picMkLst>
        </pc:picChg>
      </pc:sldChg>
      <pc:sldChg chg="addSp delSp modSp mod modNotesTx">
        <pc:chgData name="Elena Frangu" userId="56f7885e131cb13c" providerId="LiveId" clId="{D9A1B042-25C3-46A4-B1EB-4B8F77810E9C}" dt="2022-03-26T14:32:37.304" v="517" actId="1076"/>
        <pc:sldMkLst>
          <pc:docMk/>
          <pc:sldMk cId="2769267922" sldId="262"/>
        </pc:sldMkLst>
        <pc:spChg chg="mod">
          <ac:chgData name="Elena Frangu" userId="56f7885e131cb13c" providerId="LiveId" clId="{D9A1B042-25C3-46A4-B1EB-4B8F77810E9C}" dt="2022-03-26T14:32:37.304" v="517" actId="1076"/>
          <ac:spMkLst>
            <pc:docMk/>
            <pc:sldMk cId="2769267922" sldId="262"/>
            <ac:spMk id="2" creationId="{00000000-0000-0000-0000-000000000000}"/>
          </ac:spMkLst>
        </pc:spChg>
        <pc:spChg chg="mod">
          <ac:chgData name="Elena Frangu" userId="56f7885e131cb13c" providerId="LiveId" clId="{D9A1B042-25C3-46A4-B1EB-4B8F77810E9C}" dt="2022-03-26T13:17:18.818" v="340" actId="14100"/>
          <ac:spMkLst>
            <pc:docMk/>
            <pc:sldMk cId="2769267922" sldId="262"/>
            <ac:spMk id="3" creationId="{00000000-0000-0000-0000-000000000000}"/>
          </ac:spMkLst>
        </pc:spChg>
        <pc:spChg chg="add mod">
          <ac:chgData name="Elena Frangu" userId="56f7885e131cb13c" providerId="LiveId" clId="{D9A1B042-25C3-46A4-B1EB-4B8F77810E9C}" dt="2022-03-26T14:32:28.312" v="516" actId="1076"/>
          <ac:spMkLst>
            <pc:docMk/>
            <pc:sldMk cId="2769267922" sldId="262"/>
            <ac:spMk id="5" creationId="{B816D418-A383-4DBC-9F40-7FDD63D7E388}"/>
          </ac:spMkLst>
        </pc:spChg>
        <pc:picChg chg="del">
          <ac:chgData name="Elena Frangu" userId="56f7885e131cb13c" providerId="LiveId" clId="{D9A1B042-25C3-46A4-B1EB-4B8F77810E9C}" dt="2022-03-26T13:16:28.793" v="332" actId="478"/>
          <ac:picMkLst>
            <pc:docMk/>
            <pc:sldMk cId="2769267922" sldId="262"/>
            <ac:picMk id="4" creationId="{00000000-0000-0000-0000-000000000000}"/>
          </ac:picMkLst>
        </pc:picChg>
        <pc:picChg chg="add mod">
          <ac:chgData name="Elena Frangu" userId="56f7885e131cb13c" providerId="LiveId" clId="{D9A1B042-25C3-46A4-B1EB-4B8F77810E9C}" dt="2022-03-26T13:17:01.654" v="338" actId="167"/>
          <ac:picMkLst>
            <pc:docMk/>
            <pc:sldMk cId="2769267922" sldId="262"/>
            <ac:picMk id="4098" creationId="{81FDBB69-9B30-4A6B-AEE0-DDA0F7E0B327}"/>
          </ac:picMkLst>
        </pc:picChg>
      </pc:sldChg>
      <pc:sldChg chg="addSp delSp modSp mod modNotesTx">
        <pc:chgData name="Elena Frangu" userId="56f7885e131cb13c" providerId="LiveId" clId="{D9A1B042-25C3-46A4-B1EB-4B8F77810E9C}" dt="2022-03-26T14:33:18.816" v="520" actId="1076"/>
        <pc:sldMkLst>
          <pc:docMk/>
          <pc:sldMk cId="3791680755" sldId="263"/>
        </pc:sldMkLst>
        <pc:spChg chg="mod">
          <ac:chgData name="Elena Frangu" userId="56f7885e131cb13c" providerId="LiveId" clId="{D9A1B042-25C3-46A4-B1EB-4B8F77810E9C}" dt="2022-03-26T13:21:01.433" v="369" actId="1076"/>
          <ac:spMkLst>
            <pc:docMk/>
            <pc:sldMk cId="3791680755" sldId="263"/>
            <ac:spMk id="2" creationId="{00000000-0000-0000-0000-000000000000}"/>
          </ac:spMkLst>
        </pc:spChg>
        <pc:spChg chg="mod">
          <ac:chgData name="Elena Frangu" userId="56f7885e131cb13c" providerId="LiveId" clId="{D9A1B042-25C3-46A4-B1EB-4B8F77810E9C}" dt="2022-03-26T13:20:42.609" v="367" actId="2711"/>
          <ac:spMkLst>
            <pc:docMk/>
            <pc:sldMk cId="3791680755" sldId="263"/>
            <ac:spMk id="3" creationId="{00000000-0000-0000-0000-000000000000}"/>
          </ac:spMkLst>
        </pc:spChg>
        <pc:spChg chg="add mod">
          <ac:chgData name="Elena Frangu" userId="56f7885e131cb13c" providerId="LiveId" clId="{D9A1B042-25C3-46A4-B1EB-4B8F77810E9C}" dt="2022-03-26T14:33:18.816" v="520" actId="1076"/>
          <ac:spMkLst>
            <pc:docMk/>
            <pc:sldMk cId="3791680755" sldId="263"/>
            <ac:spMk id="5" creationId="{7B1184F3-B9BC-4B58-92EA-0C905B093CDB}"/>
          </ac:spMkLst>
        </pc:spChg>
        <pc:picChg chg="del">
          <ac:chgData name="Elena Frangu" userId="56f7885e131cb13c" providerId="LiveId" clId="{D9A1B042-25C3-46A4-B1EB-4B8F77810E9C}" dt="2022-03-26T13:23:08.552" v="370" actId="478"/>
          <ac:picMkLst>
            <pc:docMk/>
            <pc:sldMk cId="3791680755" sldId="263"/>
            <ac:picMk id="4" creationId="{00000000-0000-0000-0000-000000000000}"/>
          </ac:picMkLst>
        </pc:picChg>
        <pc:picChg chg="add mod">
          <ac:chgData name="Elena Frangu" userId="56f7885e131cb13c" providerId="LiveId" clId="{D9A1B042-25C3-46A4-B1EB-4B8F77810E9C}" dt="2022-03-26T13:23:19.353" v="374" actId="1076"/>
          <ac:picMkLst>
            <pc:docMk/>
            <pc:sldMk cId="3791680755" sldId="263"/>
            <ac:picMk id="5122" creationId="{4DBBDEF3-1040-47D9-93D1-AAA9214665C7}"/>
          </ac:picMkLst>
        </pc:picChg>
      </pc:sldChg>
      <pc:sldChg chg="addSp delSp modSp mod modNotesTx">
        <pc:chgData name="Elena Frangu" userId="56f7885e131cb13c" providerId="LiveId" clId="{D9A1B042-25C3-46A4-B1EB-4B8F77810E9C}" dt="2022-03-26T14:34:41.445" v="527" actId="1076"/>
        <pc:sldMkLst>
          <pc:docMk/>
          <pc:sldMk cId="3069701752" sldId="264"/>
        </pc:sldMkLst>
        <pc:spChg chg="mod">
          <ac:chgData name="Elena Frangu" userId="56f7885e131cb13c" providerId="LiveId" clId="{D9A1B042-25C3-46A4-B1EB-4B8F77810E9C}" dt="2022-03-26T14:34:35.602" v="525" actId="1076"/>
          <ac:spMkLst>
            <pc:docMk/>
            <pc:sldMk cId="3069701752" sldId="264"/>
            <ac:spMk id="2" creationId="{00000000-0000-0000-0000-000000000000}"/>
          </ac:spMkLst>
        </pc:spChg>
        <pc:spChg chg="mod">
          <ac:chgData name="Elena Frangu" userId="56f7885e131cb13c" providerId="LiveId" clId="{D9A1B042-25C3-46A4-B1EB-4B8F77810E9C}" dt="2022-03-26T14:34:33.682" v="524" actId="1076"/>
          <ac:spMkLst>
            <pc:docMk/>
            <pc:sldMk cId="3069701752" sldId="264"/>
            <ac:spMk id="3" creationId="{00000000-0000-0000-0000-000000000000}"/>
          </ac:spMkLst>
        </pc:spChg>
        <pc:spChg chg="add mod">
          <ac:chgData name="Elena Frangu" userId="56f7885e131cb13c" providerId="LiveId" clId="{D9A1B042-25C3-46A4-B1EB-4B8F77810E9C}" dt="2022-03-26T14:34:41.445" v="527" actId="1076"/>
          <ac:spMkLst>
            <pc:docMk/>
            <pc:sldMk cId="3069701752" sldId="264"/>
            <ac:spMk id="5" creationId="{E58937FC-6A53-4E68-941B-BB570A862131}"/>
          </ac:spMkLst>
        </pc:spChg>
        <pc:picChg chg="del">
          <ac:chgData name="Elena Frangu" userId="56f7885e131cb13c" providerId="LiveId" clId="{D9A1B042-25C3-46A4-B1EB-4B8F77810E9C}" dt="2022-03-26T13:27:07.799" v="387" actId="478"/>
          <ac:picMkLst>
            <pc:docMk/>
            <pc:sldMk cId="3069701752" sldId="264"/>
            <ac:picMk id="4" creationId="{00000000-0000-0000-0000-000000000000}"/>
          </ac:picMkLst>
        </pc:picChg>
        <pc:picChg chg="add mod">
          <ac:chgData name="Elena Frangu" userId="56f7885e131cb13c" providerId="LiveId" clId="{D9A1B042-25C3-46A4-B1EB-4B8F77810E9C}" dt="2022-03-26T14:34:39.127" v="526" actId="1076"/>
          <ac:picMkLst>
            <pc:docMk/>
            <pc:sldMk cId="3069701752" sldId="264"/>
            <ac:picMk id="6146" creationId="{3CAC11BB-6699-4AC2-8425-96C4B2C6AF41}"/>
          </ac:picMkLst>
        </pc:picChg>
      </pc:sldChg>
      <pc:sldChg chg="addSp delSp modSp mod modNotesTx">
        <pc:chgData name="Elena Frangu" userId="56f7885e131cb13c" providerId="LiveId" clId="{D9A1B042-25C3-46A4-B1EB-4B8F77810E9C}" dt="2022-03-26T14:35:40.172" v="530" actId="1076"/>
        <pc:sldMkLst>
          <pc:docMk/>
          <pc:sldMk cId="634395354" sldId="265"/>
        </pc:sldMkLst>
        <pc:spChg chg="mod">
          <ac:chgData name="Elena Frangu" userId="56f7885e131cb13c" providerId="LiveId" clId="{D9A1B042-25C3-46A4-B1EB-4B8F77810E9C}" dt="2022-03-26T13:29:22.778" v="401" actId="2711"/>
          <ac:spMkLst>
            <pc:docMk/>
            <pc:sldMk cId="634395354" sldId="265"/>
            <ac:spMk id="2" creationId="{00000000-0000-0000-0000-000000000000}"/>
          </ac:spMkLst>
        </pc:spChg>
        <pc:spChg chg="mod">
          <ac:chgData name="Elena Frangu" userId="56f7885e131cb13c" providerId="LiveId" clId="{D9A1B042-25C3-46A4-B1EB-4B8F77810E9C}" dt="2022-03-26T13:29:27.174" v="402" actId="1076"/>
          <ac:spMkLst>
            <pc:docMk/>
            <pc:sldMk cId="634395354" sldId="265"/>
            <ac:spMk id="3" creationId="{00000000-0000-0000-0000-000000000000}"/>
          </ac:spMkLst>
        </pc:spChg>
        <pc:spChg chg="add del mod">
          <ac:chgData name="Elena Frangu" userId="56f7885e131cb13c" providerId="LiveId" clId="{D9A1B042-25C3-46A4-B1EB-4B8F77810E9C}" dt="2022-03-26T10:45:24.588" v="6" actId="478"/>
          <ac:spMkLst>
            <pc:docMk/>
            <pc:sldMk cId="634395354" sldId="265"/>
            <ac:spMk id="5" creationId="{E3C9DA92-1EE3-4911-B6F6-8D373E39193F}"/>
          </ac:spMkLst>
        </pc:spChg>
        <pc:spChg chg="add mod">
          <ac:chgData name="Elena Frangu" userId="56f7885e131cb13c" providerId="LiveId" clId="{D9A1B042-25C3-46A4-B1EB-4B8F77810E9C}" dt="2022-03-26T14:35:40.172" v="530" actId="1076"/>
          <ac:spMkLst>
            <pc:docMk/>
            <pc:sldMk cId="634395354" sldId="265"/>
            <ac:spMk id="6" creationId="{40DC5CA3-1D36-4E9A-935D-728C0BE77FA8}"/>
          </ac:spMkLst>
        </pc:spChg>
        <pc:picChg chg="del">
          <ac:chgData name="Elena Frangu" userId="56f7885e131cb13c" providerId="LiveId" clId="{D9A1B042-25C3-46A4-B1EB-4B8F77810E9C}" dt="2022-03-26T10:44:42.460" v="1" actId="478"/>
          <ac:picMkLst>
            <pc:docMk/>
            <pc:sldMk cId="634395354" sldId="265"/>
            <ac:picMk id="4" creationId="{00000000-0000-0000-0000-000000000000}"/>
          </ac:picMkLst>
        </pc:picChg>
        <pc:picChg chg="add del">
          <ac:chgData name="Elena Frangu" userId="56f7885e131cb13c" providerId="LiveId" clId="{D9A1B042-25C3-46A4-B1EB-4B8F77810E9C}" dt="2022-03-26T10:44:42.460" v="1" actId="478"/>
          <ac:picMkLst>
            <pc:docMk/>
            <pc:sldMk cId="634395354" sldId="265"/>
            <ac:picMk id="1026" creationId="{72E07540-CC90-436A-9218-946E16407954}"/>
          </ac:picMkLst>
        </pc:picChg>
        <pc:picChg chg="add mod">
          <ac:chgData name="Elena Frangu" userId="56f7885e131cb13c" providerId="LiveId" clId="{D9A1B042-25C3-46A4-B1EB-4B8F77810E9C}" dt="2022-03-26T10:44:49.604" v="3" actId="1076"/>
          <ac:picMkLst>
            <pc:docMk/>
            <pc:sldMk cId="634395354" sldId="265"/>
            <ac:picMk id="1028" creationId="{D1D9F769-A4D8-4180-81FA-38FE06D2E1CF}"/>
          </ac:picMkLst>
        </pc:picChg>
        <pc:picChg chg="add del">
          <ac:chgData name="Elena Frangu" userId="56f7885e131cb13c" providerId="LiveId" clId="{D9A1B042-25C3-46A4-B1EB-4B8F77810E9C}" dt="2022-03-26T10:45:24.588" v="6" actId="478"/>
          <ac:picMkLst>
            <pc:docMk/>
            <pc:sldMk cId="634395354" sldId="265"/>
            <ac:picMk id="1030" creationId="{21D783E3-907F-479F-AB70-1D7611D86974}"/>
          </ac:picMkLst>
        </pc:picChg>
      </pc:sldChg>
      <pc:sldChg chg="addSp modSp mod modNotesTx">
        <pc:chgData name="Elena Frangu" userId="56f7885e131cb13c" providerId="LiveId" clId="{D9A1B042-25C3-46A4-B1EB-4B8F77810E9C}" dt="2022-03-26T14:37:10.402" v="533" actId="1076"/>
        <pc:sldMkLst>
          <pc:docMk/>
          <pc:sldMk cId="1964013638" sldId="266"/>
        </pc:sldMkLst>
        <pc:spChg chg="add mod">
          <ac:chgData name="Elena Frangu" userId="56f7885e131cb13c" providerId="LiveId" clId="{D9A1B042-25C3-46A4-B1EB-4B8F77810E9C}" dt="2022-03-26T14:37:10.402" v="533" actId="1076"/>
          <ac:spMkLst>
            <pc:docMk/>
            <pc:sldMk cId="1964013638" sldId="266"/>
            <ac:spMk id="2" creationId="{3EFE75BA-D06C-4C9B-9E7C-3A974036FA22}"/>
          </ac:spMkLst>
        </pc:spChg>
        <pc:spChg chg="mod">
          <ac:chgData name="Elena Frangu" userId="56f7885e131cb13c" providerId="LiveId" clId="{D9A1B042-25C3-46A4-B1EB-4B8F77810E9C}" dt="2022-03-26T13:34:32.736" v="415" actId="1076"/>
          <ac:spMkLst>
            <pc:docMk/>
            <pc:sldMk cId="1964013638" sldId="266"/>
            <ac:spMk id="4" creationId="{00000000-0000-0000-0000-000000000000}"/>
          </ac:spMkLst>
        </pc:spChg>
        <pc:spChg chg="mod">
          <ac:chgData name="Elena Frangu" userId="56f7885e131cb13c" providerId="LiveId" clId="{D9A1B042-25C3-46A4-B1EB-4B8F77810E9C}" dt="2022-03-26T13:34:36.911" v="416" actId="1076"/>
          <ac:spMkLst>
            <pc:docMk/>
            <pc:sldMk cId="1964013638" sldId="266"/>
            <ac:spMk id="5" creationId="{00000000-0000-0000-0000-000000000000}"/>
          </ac:spMkLst>
        </pc:spChg>
      </pc:sldChg>
      <pc:sldChg chg="addSp modSp mod modNotesTx">
        <pc:chgData name="Elena Frangu" userId="56f7885e131cb13c" providerId="LiveId" clId="{D9A1B042-25C3-46A4-B1EB-4B8F77810E9C}" dt="2022-03-26T14:39:18.254" v="545" actId="1076"/>
        <pc:sldMkLst>
          <pc:docMk/>
          <pc:sldMk cId="157742051" sldId="267"/>
        </pc:sldMkLst>
        <pc:spChg chg="mod">
          <ac:chgData name="Elena Frangu" userId="56f7885e131cb13c" providerId="LiveId" clId="{D9A1B042-25C3-46A4-B1EB-4B8F77810E9C}" dt="2022-03-26T13:19:03.742" v="353" actId="1076"/>
          <ac:spMkLst>
            <pc:docMk/>
            <pc:sldMk cId="157742051" sldId="267"/>
            <ac:spMk id="2" creationId="{00000000-0000-0000-0000-000000000000}"/>
          </ac:spMkLst>
        </pc:spChg>
        <pc:spChg chg="mod">
          <ac:chgData name="Elena Frangu" userId="56f7885e131cb13c" providerId="LiveId" clId="{D9A1B042-25C3-46A4-B1EB-4B8F77810E9C}" dt="2022-03-26T13:20:00.106" v="360" actId="14100"/>
          <ac:spMkLst>
            <pc:docMk/>
            <pc:sldMk cId="157742051" sldId="267"/>
            <ac:spMk id="3" creationId="{00000000-0000-0000-0000-000000000000}"/>
          </ac:spMkLst>
        </pc:spChg>
        <pc:spChg chg="add mod">
          <ac:chgData name="Elena Frangu" userId="56f7885e131cb13c" providerId="LiveId" clId="{D9A1B042-25C3-46A4-B1EB-4B8F77810E9C}" dt="2022-03-26T14:39:18.254" v="545" actId="1076"/>
          <ac:spMkLst>
            <pc:docMk/>
            <pc:sldMk cId="157742051" sldId="267"/>
            <ac:spMk id="5" creationId="{FB9DF00D-9109-4453-BE8A-E57BA961C41D}"/>
          </ac:spMkLst>
        </pc:spChg>
        <pc:picChg chg="mod">
          <ac:chgData name="Elena Frangu" userId="56f7885e131cb13c" providerId="LiveId" clId="{D9A1B042-25C3-46A4-B1EB-4B8F77810E9C}" dt="2022-03-26T13:20:06.744" v="363" actId="1076"/>
          <ac:picMkLst>
            <pc:docMk/>
            <pc:sldMk cId="157742051" sldId="267"/>
            <ac:picMk id="4" creationId="{00000000-0000-0000-0000-000000000000}"/>
          </ac:picMkLst>
        </pc:picChg>
      </pc:sldChg>
      <pc:sldChg chg="addSp delSp modSp mod modNotesTx">
        <pc:chgData name="Elena Frangu" userId="56f7885e131cb13c" providerId="LiveId" clId="{D9A1B042-25C3-46A4-B1EB-4B8F77810E9C}" dt="2022-03-26T14:44:32.041" v="561" actId="14100"/>
        <pc:sldMkLst>
          <pc:docMk/>
          <pc:sldMk cId="3432758426" sldId="268"/>
        </pc:sldMkLst>
        <pc:spChg chg="mod">
          <ac:chgData name="Elena Frangu" userId="56f7885e131cb13c" providerId="LiveId" clId="{D9A1B042-25C3-46A4-B1EB-4B8F77810E9C}" dt="2022-03-26T13:36:25.459" v="425" actId="1076"/>
          <ac:spMkLst>
            <pc:docMk/>
            <pc:sldMk cId="3432758426" sldId="268"/>
            <ac:spMk id="3" creationId="{00000000-0000-0000-0000-000000000000}"/>
          </ac:spMkLst>
        </pc:spChg>
        <pc:picChg chg="add mod">
          <ac:chgData name="Elena Frangu" userId="56f7885e131cb13c" providerId="LiveId" clId="{D9A1B042-25C3-46A4-B1EB-4B8F77810E9C}" dt="2022-03-26T14:44:32.041" v="561" actId="14100"/>
          <ac:picMkLst>
            <pc:docMk/>
            <pc:sldMk cId="3432758426" sldId="268"/>
            <ac:picMk id="4" creationId="{9316C481-0607-4389-BE10-24A89D258093}"/>
          </ac:picMkLst>
        </pc:picChg>
        <pc:picChg chg="del mod">
          <ac:chgData name="Elena Frangu" userId="56f7885e131cb13c" providerId="LiveId" clId="{D9A1B042-25C3-46A4-B1EB-4B8F77810E9C}" dt="2022-03-26T14:20:21.924" v="470" actId="478"/>
          <ac:picMkLst>
            <pc:docMk/>
            <pc:sldMk cId="3432758426" sldId="268"/>
            <ac:picMk id="1026" creationId="{00000000-0000-0000-0000-000000000000}"/>
          </ac:picMkLst>
        </pc:picChg>
      </pc:sldChg>
      <pc:sldChg chg="modSp mod">
        <pc:chgData name="Elena Frangu" userId="56f7885e131cb13c" providerId="LiveId" clId="{D9A1B042-25C3-46A4-B1EB-4B8F77810E9C}" dt="2022-03-26T11:49:12.627" v="284" actId="2711"/>
        <pc:sldMkLst>
          <pc:docMk/>
          <pc:sldMk cId="4199889509" sldId="269"/>
        </pc:sldMkLst>
        <pc:spChg chg="mod">
          <ac:chgData name="Elena Frangu" userId="56f7885e131cb13c" providerId="LiveId" clId="{D9A1B042-25C3-46A4-B1EB-4B8F77810E9C}" dt="2022-03-26T11:49:05.315" v="283" actId="2711"/>
          <ac:spMkLst>
            <pc:docMk/>
            <pc:sldMk cId="4199889509" sldId="269"/>
            <ac:spMk id="2" creationId="{00000000-0000-0000-0000-000000000000}"/>
          </ac:spMkLst>
        </pc:spChg>
        <pc:spChg chg="mod">
          <ac:chgData name="Elena Frangu" userId="56f7885e131cb13c" providerId="LiveId" clId="{D9A1B042-25C3-46A4-B1EB-4B8F77810E9C}" dt="2022-03-26T11:49:12.627" v="284" actId="2711"/>
          <ac:spMkLst>
            <pc:docMk/>
            <pc:sldMk cId="4199889509" sldId="269"/>
            <ac:spMk id="3" creationId="{00000000-0000-0000-0000-000000000000}"/>
          </ac:spMkLst>
        </pc:spChg>
      </pc:sldChg>
      <pc:sldChg chg="addSp delSp modSp add mod modNotesTx">
        <pc:chgData name="Elena Frangu" userId="56f7885e131cb13c" providerId="LiveId" clId="{D9A1B042-25C3-46A4-B1EB-4B8F77810E9C}" dt="2022-03-26T14:38:21.495" v="542" actId="14100"/>
        <pc:sldMkLst>
          <pc:docMk/>
          <pc:sldMk cId="742940114" sldId="270"/>
        </pc:sldMkLst>
        <pc:spChg chg="mod">
          <ac:chgData name="Elena Frangu" userId="56f7885e131cb13c" providerId="LiveId" clId="{D9A1B042-25C3-46A4-B1EB-4B8F77810E9C}" dt="2022-03-26T13:37:31.902" v="459" actId="1076"/>
          <ac:spMkLst>
            <pc:docMk/>
            <pc:sldMk cId="742940114" sldId="270"/>
            <ac:spMk id="4" creationId="{00000000-0000-0000-0000-000000000000}"/>
          </ac:spMkLst>
        </pc:spChg>
        <pc:spChg chg="mod">
          <ac:chgData name="Elena Frangu" userId="56f7885e131cb13c" providerId="LiveId" clId="{D9A1B042-25C3-46A4-B1EB-4B8F77810E9C}" dt="2022-03-26T13:37:34.368" v="460" actId="1076"/>
          <ac:spMkLst>
            <pc:docMk/>
            <pc:sldMk cId="742940114" sldId="270"/>
            <ac:spMk id="5" creationId="{00000000-0000-0000-0000-000000000000}"/>
          </ac:spMkLst>
        </pc:spChg>
        <pc:spChg chg="add mod">
          <ac:chgData name="Elena Frangu" userId="56f7885e131cb13c" providerId="LiveId" clId="{D9A1B042-25C3-46A4-B1EB-4B8F77810E9C}" dt="2022-03-26T14:38:21.495" v="542" actId="14100"/>
          <ac:spMkLst>
            <pc:docMk/>
            <pc:sldMk cId="742940114" sldId="270"/>
            <ac:spMk id="8" creationId="{4496D8DA-43DE-424B-BC67-F0E9F782FDE6}"/>
          </ac:spMkLst>
        </pc:spChg>
        <pc:picChg chg="del">
          <ac:chgData name="Elena Frangu" userId="56f7885e131cb13c" providerId="LiveId" clId="{D9A1B042-25C3-46A4-B1EB-4B8F77810E9C}" dt="2022-03-26T10:49:08.218" v="149" actId="478"/>
          <ac:picMkLst>
            <pc:docMk/>
            <pc:sldMk cId="742940114" sldId="270"/>
            <ac:picMk id="6" creationId="{00000000-0000-0000-0000-000000000000}"/>
          </ac:picMkLst>
        </pc:picChg>
        <pc:picChg chg="add mod">
          <ac:chgData name="Elena Frangu" userId="56f7885e131cb13c" providerId="LiveId" clId="{D9A1B042-25C3-46A4-B1EB-4B8F77810E9C}" dt="2022-03-26T13:37:41.944" v="461" actId="14100"/>
          <ac:picMkLst>
            <pc:docMk/>
            <pc:sldMk cId="742940114" sldId="270"/>
            <ac:picMk id="7" creationId="{B105822D-242F-434F-A6EC-9FCAA3B4B69B}"/>
          </ac:picMkLst>
        </pc:picChg>
      </pc:sldChg>
      <pc:sldChg chg="new del">
        <pc:chgData name="Elena Frangu" userId="56f7885e131cb13c" providerId="LiveId" clId="{D9A1B042-25C3-46A4-B1EB-4B8F77810E9C}" dt="2022-03-26T10:48:21.694" v="53" actId="2696"/>
        <pc:sldMkLst>
          <pc:docMk/>
          <pc:sldMk cId="3010847647" sldId="270"/>
        </pc:sldMkLst>
      </pc:sldChg>
      <pc:sldChg chg="addSp modSp add mod">
        <pc:chgData name="Elena Frangu" userId="56f7885e131cb13c" providerId="LiveId" clId="{D9A1B042-25C3-46A4-B1EB-4B8F77810E9C}" dt="2022-03-26T14:43:52.981" v="559" actId="1076"/>
        <pc:sldMkLst>
          <pc:docMk/>
          <pc:sldMk cId="2218650080" sldId="271"/>
        </pc:sldMkLst>
        <pc:picChg chg="add mod">
          <ac:chgData name="Elena Frangu" userId="56f7885e131cb13c" providerId="LiveId" clId="{D9A1B042-25C3-46A4-B1EB-4B8F77810E9C}" dt="2022-03-26T14:43:08.642" v="553" actId="14100"/>
          <ac:picMkLst>
            <pc:docMk/>
            <pc:sldMk cId="2218650080" sldId="271"/>
            <ac:picMk id="4" creationId="{E9C9F455-B397-4FE3-AD6A-CE1D16FDC49B}"/>
          </ac:picMkLst>
        </pc:picChg>
        <pc:picChg chg="add mod">
          <ac:chgData name="Elena Frangu" userId="56f7885e131cb13c" providerId="LiveId" clId="{D9A1B042-25C3-46A4-B1EB-4B8F77810E9C}" dt="2022-03-26T14:43:52.981" v="559" actId="1076"/>
          <ac:picMkLst>
            <pc:docMk/>
            <pc:sldMk cId="2218650080" sldId="271"/>
            <ac:picMk id="6" creationId="{4F041BD3-88B5-40AC-B1BB-C22CA5D011B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7A25B-4AA5-44E6-97C1-A60331BD0271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9FF8B7-C65F-4704-B9B6-C8BEBAA44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55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459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</a:p>
          <a:p>
            <a:r>
              <a:rPr lang="en-US" b="1" dirty="0"/>
              <a:t>The main activities of  Amazon as a Multinational Company</a:t>
            </a:r>
          </a:p>
          <a:p>
            <a:r>
              <a:rPr lang="en-US" b="1" dirty="0"/>
              <a:t>Conclusion</a:t>
            </a:r>
          </a:p>
          <a:p>
            <a:r>
              <a:rPr lang="en-US" b="1" dirty="0"/>
              <a:t>References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8341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50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757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7952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898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9769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9197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8111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544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6578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0931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5312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2837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2928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9FF8B7-C65F-4704-B9B6-C8BEBAA44B5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663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5784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253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799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81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20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573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77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019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401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584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254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EDA913D2-1E93-4134-A9FB-FACF7F665A99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D93E09C-5511-466A-A22D-C7EF6A7C68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763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2517" y="551525"/>
            <a:ext cx="9966960" cy="1716766"/>
          </a:xfrm>
        </p:spPr>
        <p:txBody>
          <a:bodyPr>
            <a:normAutofit/>
          </a:bodyPr>
          <a:lstStyle/>
          <a:p>
            <a:r>
              <a:rPr lang="en-US" sz="4000" dirty="0"/>
              <a:t>LCBB4000</a:t>
            </a:r>
            <a:br>
              <a:rPr lang="en-US" sz="4000" dirty="0"/>
            </a:br>
            <a:r>
              <a:rPr lang="en-US" sz="4000" dirty="0"/>
              <a:t>Academic Skills</a:t>
            </a:r>
          </a:p>
        </p:txBody>
      </p:sp>
      <p:sp>
        <p:nvSpPr>
          <p:cNvPr id="4" name="Rectangle 3"/>
          <p:cNvSpPr/>
          <p:nvPr/>
        </p:nvSpPr>
        <p:spPr>
          <a:xfrm>
            <a:off x="910298" y="4914781"/>
            <a:ext cx="2582823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Group 6</a:t>
            </a:r>
          </a:p>
          <a:p>
            <a:r>
              <a:rPr lang="en-US" dirty="0"/>
              <a:t>Anca Georgiana Radu</a:t>
            </a:r>
          </a:p>
          <a:p>
            <a:r>
              <a:rPr lang="en-US" dirty="0"/>
              <a:t>Catalin Alexandru Banciu</a:t>
            </a:r>
          </a:p>
          <a:p>
            <a:r>
              <a:rPr lang="en-US" dirty="0"/>
              <a:t>Radu Daniel Catrina</a:t>
            </a:r>
          </a:p>
          <a:p>
            <a:r>
              <a:rPr lang="en-US" dirty="0"/>
              <a:t>Elena-Luminita Frangu</a:t>
            </a: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758131" y="3076374"/>
            <a:ext cx="26757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Group Presentation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2749792" y="3980265"/>
            <a:ext cx="66924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/>
              <a:t>The main activities of  Amazon as a Multinational Company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61156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+mn-lt"/>
                <a:cs typeface="Calibri" panose="020F0502020204030204" pitchFamily="34" charset="0"/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1"/>
                </a:solidFill>
                <a:cs typeface="Calibri" panose="020F0502020204030204" pitchFamily="34" charset="0"/>
              </a:rPr>
              <a:t>Introduction</a:t>
            </a:r>
          </a:p>
          <a:p>
            <a:r>
              <a:rPr lang="en-US" sz="2800" b="1" dirty="0">
                <a:solidFill>
                  <a:schemeClr val="tx1"/>
                </a:solidFill>
                <a:cs typeface="Calibri" panose="020F0502020204030204" pitchFamily="34" charset="0"/>
              </a:rPr>
              <a:t>The main activities of  Amazon as a Multinational Company</a:t>
            </a:r>
          </a:p>
          <a:p>
            <a:r>
              <a:rPr lang="en-US" sz="2800" b="1" dirty="0">
                <a:solidFill>
                  <a:schemeClr val="tx1"/>
                </a:solidFill>
                <a:cs typeface="Calibri" panose="020F0502020204030204" pitchFamily="34" charset="0"/>
              </a:rPr>
              <a:t>Conclusion</a:t>
            </a:r>
          </a:p>
          <a:p>
            <a:r>
              <a:rPr lang="en-US" sz="2800" b="1" dirty="0">
                <a:solidFill>
                  <a:schemeClr val="tx1"/>
                </a:solidFill>
                <a:cs typeface="Calibri" panose="020F0502020204030204" pitchFamily="34" charset="0"/>
              </a:rPr>
              <a:t>References </a:t>
            </a:r>
            <a:endParaRPr lang="en-US" sz="2800" dirty="0">
              <a:solidFill>
                <a:schemeClr val="tx1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889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86855" y="1009935"/>
            <a:ext cx="676928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b="1" dirty="0">
                <a:cs typeface="Calibri" panose="020F0502020204030204" pitchFamily="34" charset="0"/>
              </a:rPr>
              <a:t>Introduction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A multinational company: worldwide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Founder: Jeff Bezos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Products: Books, Groceries, Electronics, Cosmetics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Key business activities: customer care service, promotion, quality control  (</a:t>
            </a:r>
            <a:r>
              <a:rPr lang="en-US" sz="2800" dirty="0" err="1"/>
              <a:t>Robischon</a:t>
            </a:r>
            <a:r>
              <a:rPr lang="en-US" sz="2800" dirty="0"/>
              <a:t>, 2017). </a:t>
            </a:r>
            <a:r>
              <a:rPr lang="en-US" sz="2800" dirty="0"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270" y="1696203"/>
            <a:ext cx="4312692" cy="26630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242FCB-FCB2-4E91-AB5E-FAD5404C8451}"/>
              </a:ext>
            </a:extLst>
          </p:cNvPr>
          <p:cNvSpPr txBox="1"/>
          <p:nvPr/>
        </p:nvSpPr>
        <p:spPr>
          <a:xfrm>
            <a:off x="9797144" y="4381673"/>
            <a:ext cx="1889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(Amazon.com, 2019)</a:t>
            </a:r>
          </a:p>
        </p:txBody>
      </p:sp>
    </p:spTree>
    <p:extLst>
      <p:ext uri="{BB962C8B-B14F-4D97-AF65-F5344CB8AC3E}">
        <p14:creationId xmlns:p14="http://schemas.microsoft.com/office/powerpoint/2010/main" val="2198556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0376" y="464024"/>
            <a:ext cx="1124575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The main activities of Amazon as a Multinational Company</a:t>
            </a: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676799" y="1596789"/>
            <a:ext cx="517536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800" b="1" dirty="0">
                <a:cs typeface="Calibri" panose="020F0502020204030204" pitchFamily="34" charset="0"/>
              </a:rPr>
              <a:t>Market Research</a:t>
            </a:r>
          </a:p>
          <a:p>
            <a:endParaRPr lang="en-US" sz="2800" b="1" dirty="0">
              <a:cs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/>
              <a:t>Customer demand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Survey on industries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Strategies of other companies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Following the trends in market (</a:t>
            </a:r>
            <a:r>
              <a:rPr lang="en-US" sz="2800" dirty="0"/>
              <a:t>Liu and Hong, 2016).</a:t>
            </a:r>
          </a:p>
          <a:p>
            <a:r>
              <a:rPr lang="en-US" sz="2800" b="1" dirty="0"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1026" name="Picture 2" descr="Create amazon fba product research for your chosen product by Econtent2020  | Fiverr">
            <a:extLst>
              <a:ext uri="{FF2B5EF4-FFF2-40B4-BE49-F238E27FC236}">
                <a16:creationId xmlns:a16="http://schemas.microsoft.com/office/drawing/2014/main" id="{2752249D-267E-4B3B-95B6-976E0545CA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682" y="1655578"/>
            <a:ext cx="5175361" cy="319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148091-08EC-4F93-AD4C-CEC3BABC950C}"/>
              </a:ext>
            </a:extLst>
          </p:cNvPr>
          <p:cNvSpPr txBox="1"/>
          <p:nvPr/>
        </p:nvSpPr>
        <p:spPr>
          <a:xfrm>
            <a:off x="9483634" y="4982330"/>
            <a:ext cx="19681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cs typeface="Calibri" panose="020F0502020204030204" pitchFamily="34" charset="0"/>
              </a:rPr>
              <a:t>(Fiverr.com, 2022)</a:t>
            </a:r>
          </a:p>
        </p:txBody>
      </p:sp>
    </p:spTree>
    <p:extLst>
      <p:ext uri="{BB962C8B-B14F-4D97-AF65-F5344CB8AC3E}">
        <p14:creationId xmlns:p14="http://schemas.microsoft.com/office/powerpoint/2010/main" val="1584907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00753" y="1023582"/>
            <a:ext cx="6318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b="1" dirty="0">
                <a:cs typeface="Calibri" panose="020F0502020204030204" pitchFamily="34" charset="0"/>
              </a:rPr>
              <a:t>2. Product Development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Diversifying the products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Focusing of technology for products like Kindle, Online platform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Quality control and development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Press announcement before launching a product </a:t>
            </a:r>
            <a:r>
              <a:rPr lang="en-US" sz="2800" dirty="0"/>
              <a:t>(Calabrese and Rollins, 2016).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19B7C7B-6699-4073-8E2D-85E04EA1E6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910" y="1023582"/>
            <a:ext cx="4482010" cy="336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89A222-361E-4898-9264-31D056C468BE}"/>
              </a:ext>
            </a:extLst>
          </p:cNvPr>
          <p:cNvSpPr txBox="1"/>
          <p:nvPr/>
        </p:nvSpPr>
        <p:spPr>
          <a:xfrm>
            <a:off x="10094685" y="4385090"/>
            <a:ext cx="15486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Sherif</a:t>
            </a:r>
            <a:r>
              <a:rPr lang="en-GB" sz="1400" dirty="0"/>
              <a:t> Ali, 2012)</a:t>
            </a:r>
          </a:p>
        </p:txBody>
      </p:sp>
    </p:spTree>
    <p:extLst>
      <p:ext uri="{BB962C8B-B14F-4D97-AF65-F5344CB8AC3E}">
        <p14:creationId xmlns:p14="http://schemas.microsoft.com/office/powerpoint/2010/main" val="328709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mazon Account Management Services | Amazon Virtual Assistant">
            <a:extLst>
              <a:ext uri="{FF2B5EF4-FFF2-40B4-BE49-F238E27FC236}">
                <a16:creationId xmlns:a16="http://schemas.microsoft.com/office/drawing/2014/main" id="{6E927E15-082C-4DCD-9DF5-C292A665F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921" y="734241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91820" y="1282889"/>
            <a:ext cx="7124131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b="1" dirty="0">
                <a:cs typeface="Calibri" panose="020F0502020204030204" pitchFamily="34" charset="0"/>
              </a:rPr>
              <a:t>3. Design Optimization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Feasibility checking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Optimized production cost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Customer-friendly pricing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Initial and final size of products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Challenges in shipping </a:t>
            </a:r>
            <a:r>
              <a:rPr lang="en-US" sz="2800" dirty="0"/>
              <a:t>(Li and Liu, 2016).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DD52F0-B1C0-43BE-989B-1B1B321174BC}"/>
              </a:ext>
            </a:extLst>
          </p:cNvPr>
          <p:cNvSpPr txBox="1"/>
          <p:nvPr/>
        </p:nvSpPr>
        <p:spPr>
          <a:xfrm>
            <a:off x="9813109" y="5342852"/>
            <a:ext cx="20566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(Services4Amazon, n.d.)</a:t>
            </a:r>
          </a:p>
        </p:txBody>
      </p:sp>
    </p:spTree>
    <p:extLst>
      <p:ext uri="{BB962C8B-B14F-4D97-AF65-F5344CB8AC3E}">
        <p14:creationId xmlns:p14="http://schemas.microsoft.com/office/powerpoint/2010/main" val="2174384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loud Computing Services - Amazon Web Services (AWS)">
            <a:extLst>
              <a:ext uri="{FF2B5EF4-FFF2-40B4-BE49-F238E27FC236}">
                <a16:creationId xmlns:a16="http://schemas.microsoft.com/office/drawing/2014/main" id="{8F6218F6-ED24-4BCF-89B6-584961DAC0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44" t="10971" r="23511" b="16223"/>
          <a:stretch/>
        </p:blipFill>
        <p:spPr bwMode="auto">
          <a:xfrm>
            <a:off x="6872466" y="1086978"/>
            <a:ext cx="4913134" cy="347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812951" y="1086978"/>
            <a:ext cx="4779450" cy="6718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4. Infrastructure Management: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96287" y="2060812"/>
            <a:ext cx="599136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Cloud computing and software platform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Network and storage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Online server and networking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Delivery equipment and facilities (</a:t>
            </a:r>
            <a:r>
              <a:rPr lang="en-US" sz="2800" dirty="0"/>
              <a:t>Kulkarni et al, 2012). </a:t>
            </a:r>
          </a:p>
          <a:p>
            <a:pPr algn="just"/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6FC05E-FA81-4605-9D21-4A37019BAE05}"/>
              </a:ext>
            </a:extLst>
          </p:cNvPr>
          <p:cNvSpPr txBox="1"/>
          <p:nvPr/>
        </p:nvSpPr>
        <p:spPr>
          <a:xfrm>
            <a:off x="10361749" y="4561841"/>
            <a:ext cx="14238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 (Amazon, 2021)</a:t>
            </a:r>
          </a:p>
        </p:txBody>
      </p:sp>
    </p:spTree>
    <p:extLst>
      <p:ext uri="{BB962C8B-B14F-4D97-AF65-F5344CB8AC3E}">
        <p14:creationId xmlns:p14="http://schemas.microsoft.com/office/powerpoint/2010/main" val="994162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t Amazon, Supply Chain Innovations Deliver Results | Syracuse University">
            <a:extLst>
              <a:ext uri="{FF2B5EF4-FFF2-40B4-BE49-F238E27FC236}">
                <a16:creationId xmlns:a16="http://schemas.microsoft.com/office/drawing/2014/main" id="{81FDBB69-9B30-4A6B-AEE0-DDA0F7E0B3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87"/>
          <a:stretch/>
        </p:blipFill>
        <p:spPr bwMode="auto">
          <a:xfrm>
            <a:off x="6512559" y="274084"/>
            <a:ext cx="5404485" cy="573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72071" y="899788"/>
            <a:ext cx="4758034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b="1" dirty="0">
                <a:cs typeface="Calibri" panose="020F0502020204030204" pitchFamily="34" charset="0"/>
              </a:rPr>
              <a:t>5. Supply Chain Management</a:t>
            </a:r>
            <a:endParaRPr lang="en-US" sz="16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72071" y="1857808"/>
            <a:ext cx="617416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4 major steps: manufacturing, technology, warehousing and delivery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Managing resources, production,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Quality control and shipping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Robotics for packaging and delivering </a:t>
            </a:r>
            <a:r>
              <a:rPr lang="en-US" sz="2800" dirty="0"/>
              <a:t>(</a:t>
            </a:r>
            <a:r>
              <a:rPr lang="en-US" sz="2800" dirty="0" err="1"/>
              <a:t>Sadq</a:t>
            </a:r>
            <a:r>
              <a:rPr lang="en-US" sz="2800" dirty="0"/>
              <a:t> et al, 2018).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16D418-A383-4DBC-9F40-7FDD63D7E388}"/>
              </a:ext>
            </a:extLst>
          </p:cNvPr>
          <p:cNvSpPr txBox="1"/>
          <p:nvPr/>
        </p:nvSpPr>
        <p:spPr>
          <a:xfrm>
            <a:off x="9443810" y="5996583"/>
            <a:ext cx="24732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(onlinegrad.syracuse.edu, 2016)</a:t>
            </a:r>
          </a:p>
        </p:txBody>
      </p:sp>
    </p:spTree>
    <p:extLst>
      <p:ext uri="{BB962C8B-B14F-4D97-AF65-F5344CB8AC3E}">
        <p14:creationId xmlns:p14="http://schemas.microsoft.com/office/powerpoint/2010/main" val="2769267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66329" y="827669"/>
            <a:ext cx="4097468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b="1" dirty="0">
                <a:cs typeface="Calibri" panose="020F0502020204030204" pitchFamily="34" charset="0"/>
              </a:rPr>
              <a:t>6. Customer Care Service</a:t>
            </a:r>
          </a:p>
        </p:txBody>
      </p:sp>
      <p:sp>
        <p:nvSpPr>
          <p:cNvPr id="3" name="Rectangle 2"/>
          <p:cNvSpPr/>
          <p:nvPr/>
        </p:nvSpPr>
        <p:spPr>
          <a:xfrm>
            <a:off x="666329" y="1766606"/>
            <a:ext cx="641374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Attracting new customers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Customer care service 24/7 by online media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Refund policies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Recommendations from  customers </a:t>
            </a:r>
            <a:r>
              <a:rPr lang="en-US" sz="2800" dirty="0"/>
              <a:t>(Hahn et al, 2018).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</p:txBody>
      </p:sp>
      <p:pic>
        <p:nvPicPr>
          <p:cNvPr id="5122" name="Picture 2" descr="What is customer service? – Entrepreneur Handbook">
            <a:extLst>
              <a:ext uri="{FF2B5EF4-FFF2-40B4-BE49-F238E27FC236}">
                <a16:creationId xmlns:a16="http://schemas.microsoft.com/office/drawing/2014/main" id="{4DBBDEF3-1040-47D9-93D1-AAA921466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878" y="1766606"/>
            <a:ext cx="4135793" cy="231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1184F3-B9BC-4B58-92EA-0C905B093CDB}"/>
              </a:ext>
            </a:extLst>
          </p:cNvPr>
          <p:cNvSpPr txBox="1"/>
          <p:nvPr/>
        </p:nvSpPr>
        <p:spPr>
          <a:xfrm>
            <a:off x="9180286" y="4164149"/>
            <a:ext cx="25240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(Entrepreneur Handbook, 2014)</a:t>
            </a:r>
          </a:p>
        </p:txBody>
      </p:sp>
    </p:spTree>
    <p:extLst>
      <p:ext uri="{BB962C8B-B14F-4D97-AF65-F5344CB8AC3E}">
        <p14:creationId xmlns:p14="http://schemas.microsoft.com/office/powerpoint/2010/main" val="3791680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66443" y="1438715"/>
            <a:ext cx="4735592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b="1" dirty="0">
                <a:cs typeface="Calibri" panose="020F0502020204030204" pitchFamily="34" charset="0"/>
              </a:rPr>
              <a:t>7. Relationship with suppliers</a:t>
            </a:r>
          </a:p>
        </p:txBody>
      </p:sp>
      <p:sp>
        <p:nvSpPr>
          <p:cNvPr id="3" name="Rectangle 2"/>
          <p:cNvSpPr/>
          <p:nvPr/>
        </p:nvSpPr>
        <p:spPr>
          <a:xfrm>
            <a:off x="666443" y="2321004"/>
            <a:ext cx="5853013" cy="252376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Partnership with new sellers.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Keeping relation with the old sellers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Advertisements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Promotion </a:t>
            </a:r>
            <a:r>
              <a:rPr lang="en-US" sz="2800" dirty="0"/>
              <a:t>(Aćimović et al, 2020).</a:t>
            </a:r>
          </a:p>
          <a:p>
            <a:pPr algn="just"/>
            <a:endParaRPr lang="en-US" sz="2800" dirty="0">
              <a:cs typeface="Calibri" panose="020F0502020204030204" pitchFamily="34" charset="0"/>
            </a:endParaRPr>
          </a:p>
          <a:p>
            <a:endParaRPr lang="en-US" dirty="0"/>
          </a:p>
        </p:txBody>
      </p:sp>
      <p:pic>
        <p:nvPicPr>
          <p:cNvPr id="6146" name="Picture 2" descr="Amazon Sourcing Guide: Where to Get Inventory to Sell on Amazon">
            <a:extLst>
              <a:ext uri="{FF2B5EF4-FFF2-40B4-BE49-F238E27FC236}">
                <a16:creationId xmlns:a16="http://schemas.microsoft.com/office/drawing/2014/main" id="{3CAC11BB-6699-4AC2-8425-96C4B2C6AF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119" y="1438715"/>
            <a:ext cx="5330568" cy="317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8937FC-6A53-4E68-941B-BB570A862131}"/>
              </a:ext>
            </a:extLst>
          </p:cNvPr>
          <p:cNvSpPr txBox="1"/>
          <p:nvPr/>
        </p:nvSpPr>
        <p:spPr>
          <a:xfrm>
            <a:off x="9884229" y="4690883"/>
            <a:ext cx="19768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AMZScout</a:t>
            </a:r>
            <a:r>
              <a:rPr lang="en-GB" sz="1400" dirty="0"/>
              <a:t> Blog, n.d.)</a:t>
            </a:r>
          </a:p>
        </p:txBody>
      </p:sp>
    </p:spTree>
    <p:extLst>
      <p:ext uri="{BB962C8B-B14F-4D97-AF65-F5344CB8AC3E}">
        <p14:creationId xmlns:p14="http://schemas.microsoft.com/office/powerpoint/2010/main" val="3069701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7229" y="1005091"/>
            <a:ext cx="2981842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b="1" dirty="0">
                <a:cs typeface="Calibri" panose="020F0502020204030204" pitchFamily="34" charset="0"/>
              </a:rPr>
              <a:t>8. Quality Control</a:t>
            </a:r>
          </a:p>
        </p:txBody>
      </p:sp>
      <p:sp>
        <p:nvSpPr>
          <p:cNvPr id="3" name="Rectangle 2"/>
          <p:cNvSpPr/>
          <p:nvPr/>
        </p:nvSpPr>
        <p:spPr>
          <a:xfrm>
            <a:off x="647229" y="1882993"/>
            <a:ext cx="5827686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Shipment inspection policy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No biasness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Crosschecking the background of any seller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Noting the reviews for their delivery service (Althafairi et al, 2019).  </a:t>
            </a:r>
          </a:p>
          <a:p>
            <a:r>
              <a:rPr lang="en-US" dirty="0">
                <a:effectLst/>
                <a:ea typeface="Calibri" panose="020F0502020204030204" pitchFamily="34" charset="0"/>
              </a:rPr>
              <a:t> </a:t>
            </a:r>
            <a:endParaRPr lang="en-US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D1D9F769-A4D8-4180-81FA-38FE06D2E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280" y="1341016"/>
            <a:ext cx="4572000" cy="32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DC5CA3-1D36-4E9A-935D-728C0BE77FA8}"/>
              </a:ext>
            </a:extLst>
          </p:cNvPr>
          <p:cNvSpPr txBox="1"/>
          <p:nvPr/>
        </p:nvSpPr>
        <p:spPr>
          <a:xfrm>
            <a:off x="9067073" y="4529871"/>
            <a:ext cx="28027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(SADLER &amp; Company, Inc., 2012)</a:t>
            </a:r>
          </a:p>
        </p:txBody>
      </p:sp>
    </p:spTree>
    <p:extLst>
      <p:ext uri="{BB962C8B-B14F-4D97-AF65-F5344CB8AC3E}">
        <p14:creationId xmlns:p14="http://schemas.microsoft.com/office/powerpoint/2010/main" val="6343953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80778" y="2377555"/>
            <a:ext cx="585430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Press announcement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Social media attention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Promotional offers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Email-campaigns </a:t>
            </a:r>
            <a:r>
              <a:rPr lang="en-US" sz="2800" dirty="0"/>
              <a:t>(Hussain, 2016). </a:t>
            </a:r>
          </a:p>
          <a:p>
            <a:pPr algn="just"/>
            <a:endParaRPr lang="en-US" sz="2800" dirty="0">
              <a:cs typeface="Calibri" panose="020F05020202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0778" y="1669940"/>
            <a:ext cx="40044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US" sz="2800" b="1" dirty="0">
                <a:cs typeface="Calibri" panose="020F0502020204030204" pitchFamily="34" charset="0"/>
              </a:rPr>
              <a:t>9. Promotion of products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5086" y="951510"/>
            <a:ext cx="4572000" cy="46101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EFE75BA-D06C-4C9B-9E7C-3A974036FA22}"/>
              </a:ext>
            </a:extLst>
          </p:cNvPr>
          <p:cNvSpPr txBox="1"/>
          <p:nvPr/>
        </p:nvSpPr>
        <p:spPr>
          <a:xfrm>
            <a:off x="10049691" y="5598713"/>
            <a:ext cx="16894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(indiamart.com, n.d.)</a:t>
            </a:r>
          </a:p>
        </p:txBody>
      </p:sp>
    </p:spTree>
    <p:extLst>
      <p:ext uri="{BB962C8B-B14F-4D97-AF65-F5344CB8AC3E}">
        <p14:creationId xmlns:p14="http://schemas.microsoft.com/office/powerpoint/2010/main" val="19640136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44503" y="2811900"/>
            <a:ext cx="535179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Launch and history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Prime Air as delivery option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Technology and implementation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01555" y="2089312"/>
            <a:ext cx="50010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US" sz="2800" b="1" dirty="0">
                <a:cs typeface="Calibri" panose="020F0502020204030204" pitchFamily="34" charset="0"/>
              </a:rPr>
              <a:t>10. Future Services – Prime Air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05822D-242F-434F-A6EC-9FCAA3B4B6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4395" y="1950720"/>
            <a:ext cx="5166712" cy="19845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496D8DA-43DE-424B-BC67-F0E9F782FDE6}"/>
              </a:ext>
            </a:extLst>
          </p:cNvPr>
          <p:cNvSpPr txBox="1"/>
          <p:nvPr/>
        </p:nvSpPr>
        <p:spPr>
          <a:xfrm>
            <a:off x="10249988" y="4249742"/>
            <a:ext cx="14011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(Amazon, 2019)</a:t>
            </a:r>
          </a:p>
        </p:txBody>
      </p:sp>
    </p:spTree>
    <p:extLst>
      <p:ext uri="{BB962C8B-B14F-4D97-AF65-F5344CB8AC3E}">
        <p14:creationId xmlns:p14="http://schemas.microsoft.com/office/powerpoint/2010/main" val="742940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4906" y="1600003"/>
            <a:ext cx="1901483" cy="6612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800" b="1" dirty="0"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742857" y="2478466"/>
            <a:ext cx="5544732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Connected the world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New ideas and optimizing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800" dirty="0">
                <a:cs typeface="Calibri" panose="020F0502020204030204" pitchFamily="34" charset="0"/>
              </a:rPr>
              <a:t>Customer response and review </a:t>
            </a:r>
            <a:r>
              <a:rPr lang="en-US" sz="2800" dirty="0"/>
              <a:t>(Althafairi et al, 2019).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800" dirty="0">
              <a:cs typeface="Calibri" panose="020F0502020204030204" pitchFamily="34" charset="0"/>
            </a:endParaRPr>
          </a:p>
          <a:p>
            <a:r>
              <a:rPr lang="en-US" dirty="0">
                <a:effectLst/>
                <a:ea typeface="Calibri" panose="020F0502020204030204" pitchFamily="34" charset="0"/>
              </a:rPr>
              <a:t>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9372" y="2261210"/>
            <a:ext cx="4486697" cy="25237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DF00D-9109-4453-BE8A-E57BA961C41D}"/>
              </a:ext>
            </a:extLst>
          </p:cNvPr>
          <p:cNvSpPr txBox="1"/>
          <p:nvPr/>
        </p:nvSpPr>
        <p:spPr>
          <a:xfrm>
            <a:off x="9423325" y="4848345"/>
            <a:ext cx="25335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(onlinegrad.syracuse.edu, 2016)</a:t>
            </a:r>
          </a:p>
        </p:txBody>
      </p:sp>
    </p:spTree>
    <p:extLst>
      <p:ext uri="{BB962C8B-B14F-4D97-AF65-F5344CB8AC3E}">
        <p14:creationId xmlns:p14="http://schemas.microsoft.com/office/powerpoint/2010/main" val="157742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32972" y="147977"/>
            <a:ext cx="2785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References</a:t>
            </a:r>
            <a:endParaRPr lang="en-US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16C481-0607-4389-BE10-24A89D2580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309" y="660400"/>
            <a:ext cx="10028577" cy="585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758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32972" y="147977"/>
            <a:ext cx="2785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References</a:t>
            </a:r>
            <a:endParaRPr lang="en-US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C9F455-B397-4FE3-AD6A-CE1D16FDC4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912" y="721360"/>
            <a:ext cx="5129488" cy="59030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041BD3-88B5-40AC-B1BB-C22CA5D011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1734" y="794308"/>
            <a:ext cx="5934612" cy="5248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650080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FB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0</TotalTime>
  <Words>493</Words>
  <Application>Microsoft Office PowerPoint</Application>
  <PresentationFormat>Widescreen</PresentationFormat>
  <Paragraphs>115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Corbel</vt:lpstr>
      <vt:lpstr>Times New Roman</vt:lpstr>
      <vt:lpstr>Basis</vt:lpstr>
      <vt:lpstr>LCBB4000 Academic Skills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Elena Frangu</cp:lastModifiedBy>
  <cp:revision>19</cp:revision>
  <dcterms:created xsi:type="dcterms:W3CDTF">2022-03-22T03:53:53Z</dcterms:created>
  <dcterms:modified xsi:type="dcterms:W3CDTF">2022-03-26T14:44:39Z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254222</vt:lpwstr>
  </property>
  <property fmtid="{D5CDD505-2E9C-101B-9397-08002B2CF9AE}" pid="3" name="NXPowerLiteSettings">
    <vt:lpwstr>E700052003A000</vt:lpwstr>
  </property>
  <property fmtid="{D5CDD505-2E9C-101B-9397-08002B2CF9AE}" pid="4" name="NXPowerLiteVersion">
    <vt:lpwstr>D9.1.2</vt:lpwstr>
  </property>
</Properties>
</file>