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76" r:id="rId4"/>
    <p:sldId id="270" r:id="rId5"/>
    <p:sldId id="258" r:id="rId6"/>
    <p:sldId id="259" r:id="rId7"/>
    <p:sldId id="267" r:id="rId8"/>
    <p:sldId id="271" r:id="rId9"/>
    <p:sldId id="268" r:id="rId10"/>
    <p:sldId id="261" r:id="rId11"/>
    <p:sldId id="264" r:id="rId12"/>
    <p:sldId id="281" r:id="rId13"/>
    <p:sldId id="260" r:id="rId14"/>
    <p:sldId id="277" r:id="rId15"/>
    <p:sldId id="278" r:id="rId16"/>
    <p:sldId id="279" r:id="rId17"/>
    <p:sldId id="280" r:id="rId18"/>
    <p:sldId id="262" r:id="rId19"/>
    <p:sldId id="282" r:id="rId20"/>
    <p:sldId id="263" r:id="rId21"/>
    <p:sldId id="266" r:id="rId22"/>
    <p:sldId id="269" r:id="rId23"/>
    <p:sldId id="27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8497DC-DD46-451B-AD23-B33F911F1576}" v="29" dt="2024-05-03T12:41:09.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71" d="100"/>
          <a:sy n="71" d="100"/>
        </p:scale>
        <p:origin x="38"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e bowers" userId="42690874053e85b0" providerId="LiveId" clId="{FE8497DC-DD46-451B-AD23-B33F911F1576}"/>
    <pc:docChg chg="undo redo custSel addSld delSld modSld sldOrd">
      <pc:chgData name="bernie bowers" userId="42690874053e85b0" providerId="LiveId" clId="{FE8497DC-DD46-451B-AD23-B33F911F1576}" dt="2024-05-03T13:44:33.659" v="12730" actId="47"/>
      <pc:docMkLst>
        <pc:docMk/>
      </pc:docMkLst>
      <pc:sldChg chg="addSp delSp modSp mod setBg">
        <pc:chgData name="bernie bowers" userId="42690874053e85b0" providerId="LiveId" clId="{FE8497DC-DD46-451B-AD23-B33F911F1576}" dt="2024-05-03T00:53:51.617" v="10270" actId="14100"/>
        <pc:sldMkLst>
          <pc:docMk/>
          <pc:sldMk cId="4007252835" sldId="257"/>
        </pc:sldMkLst>
        <pc:spChg chg="add del mod">
          <ac:chgData name="bernie bowers" userId="42690874053e85b0" providerId="LiveId" clId="{FE8497DC-DD46-451B-AD23-B33F911F1576}" dt="2024-05-01T00:36:43.851" v="4098" actId="14100"/>
          <ac:spMkLst>
            <pc:docMk/>
            <pc:sldMk cId="4007252835" sldId="257"/>
            <ac:spMk id="2" creationId="{01841D1F-E78F-C2A7-EC77-A367564FD4B0}"/>
          </ac:spMkLst>
        </pc:spChg>
        <pc:spChg chg="mod">
          <ac:chgData name="bernie bowers" userId="42690874053e85b0" providerId="LiveId" clId="{FE8497DC-DD46-451B-AD23-B33F911F1576}" dt="2024-05-03T00:53:51.617" v="10270" actId="14100"/>
          <ac:spMkLst>
            <pc:docMk/>
            <pc:sldMk cId="4007252835" sldId="257"/>
            <ac:spMk id="3" creationId="{E2FCCDFA-6B9E-A91A-57DF-D97BBEDC0D36}"/>
          </ac:spMkLst>
        </pc:spChg>
        <pc:spChg chg="add del mod">
          <ac:chgData name="bernie bowers" userId="42690874053e85b0" providerId="LiveId" clId="{FE8497DC-DD46-451B-AD23-B33F911F1576}" dt="2024-04-12T15:43:46.044" v="441" actId="478"/>
          <ac:spMkLst>
            <pc:docMk/>
            <pc:sldMk cId="4007252835" sldId="257"/>
            <ac:spMk id="5" creationId="{6E3857C6-0EA1-B945-1883-13482BDB87D6}"/>
          </ac:spMkLst>
        </pc:spChg>
        <pc:spChg chg="add del">
          <ac:chgData name="bernie bowers" userId="42690874053e85b0" providerId="LiveId" clId="{FE8497DC-DD46-451B-AD23-B33F911F1576}" dt="2024-04-30T16:53:27.699" v="1724" actId="26606"/>
          <ac:spMkLst>
            <pc:docMk/>
            <pc:sldMk cId="4007252835" sldId="257"/>
            <ac:spMk id="12" creationId="{FAFDCCA3-5CE7-058C-1962-A071B76432F1}"/>
          </ac:spMkLst>
        </pc:spChg>
        <pc:spChg chg="add del">
          <ac:chgData name="bernie bowers" userId="42690874053e85b0" providerId="LiveId" clId="{FE8497DC-DD46-451B-AD23-B33F911F1576}" dt="2024-04-30T16:53:27.699" v="1724" actId="26606"/>
          <ac:spMkLst>
            <pc:docMk/>
            <pc:sldMk cId="4007252835" sldId="257"/>
            <ac:spMk id="14" creationId="{1BF24CF1-EE7F-86B3-94A8-3CD26A1ADB0F}"/>
          </ac:spMkLst>
        </pc:spChg>
        <pc:spChg chg="add">
          <ac:chgData name="bernie bowers" userId="42690874053e85b0" providerId="LiveId" clId="{FE8497DC-DD46-451B-AD23-B33F911F1576}" dt="2024-04-30T16:53:27.699" v="1724" actId="26606"/>
          <ac:spMkLst>
            <pc:docMk/>
            <pc:sldMk cId="4007252835" sldId="257"/>
            <ac:spMk id="19" creationId="{FAFDCCA3-5CE7-058C-1962-A071B76432F1}"/>
          </ac:spMkLst>
        </pc:spChg>
        <pc:spChg chg="add">
          <ac:chgData name="bernie bowers" userId="42690874053e85b0" providerId="LiveId" clId="{FE8497DC-DD46-451B-AD23-B33F911F1576}" dt="2024-04-30T16:53:27.699" v="1724" actId="26606"/>
          <ac:spMkLst>
            <pc:docMk/>
            <pc:sldMk cId="4007252835" sldId="257"/>
            <ac:spMk id="21" creationId="{1BF24CF1-EE7F-86B3-94A8-3CD26A1ADB0F}"/>
          </ac:spMkLst>
        </pc:spChg>
        <pc:picChg chg="add mod">
          <ac:chgData name="bernie bowers" userId="42690874053e85b0" providerId="LiveId" clId="{FE8497DC-DD46-451B-AD23-B33F911F1576}" dt="2024-04-30T16:53:27.699" v="1724" actId="26606"/>
          <ac:picMkLst>
            <pc:docMk/>
            <pc:sldMk cId="4007252835" sldId="257"/>
            <ac:picMk id="5" creationId="{38813012-C9D1-8607-2E25-6EBF6618C3C5}"/>
          </ac:picMkLst>
        </pc:picChg>
        <pc:picChg chg="add del mod">
          <ac:chgData name="bernie bowers" userId="42690874053e85b0" providerId="LiveId" clId="{FE8497DC-DD46-451B-AD23-B33F911F1576}" dt="2024-04-30T16:53:04.287" v="1720" actId="478"/>
          <ac:picMkLst>
            <pc:docMk/>
            <pc:sldMk cId="4007252835" sldId="257"/>
            <ac:picMk id="7" creationId="{53480DC5-E791-E33D-6AD2-CEA5AA5ED0FA}"/>
          </ac:picMkLst>
        </pc:picChg>
      </pc:sldChg>
      <pc:sldChg chg="modSp mod">
        <pc:chgData name="bernie bowers" userId="42690874053e85b0" providerId="LiveId" clId="{FE8497DC-DD46-451B-AD23-B33F911F1576}" dt="2024-05-03T00:55:44.814" v="10276" actId="113"/>
        <pc:sldMkLst>
          <pc:docMk/>
          <pc:sldMk cId="1452592228" sldId="258"/>
        </pc:sldMkLst>
        <pc:spChg chg="mod">
          <ac:chgData name="bernie bowers" userId="42690874053e85b0" providerId="LiveId" clId="{FE8497DC-DD46-451B-AD23-B33F911F1576}" dt="2024-05-03T00:55:44.814" v="10276" actId="113"/>
          <ac:spMkLst>
            <pc:docMk/>
            <pc:sldMk cId="1452592228" sldId="258"/>
            <ac:spMk id="3" creationId="{FE7FBED8-516D-BEE7-2FB4-3EA2D70CEB4B}"/>
          </ac:spMkLst>
        </pc:spChg>
      </pc:sldChg>
      <pc:sldChg chg="addSp delSp modSp mod setBg">
        <pc:chgData name="bernie bowers" userId="42690874053e85b0" providerId="LiveId" clId="{FE8497DC-DD46-451B-AD23-B33F911F1576}" dt="2024-05-03T00:56:24.661" v="10277" actId="255"/>
        <pc:sldMkLst>
          <pc:docMk/>
          <pc:sldMk cId="2881192752" sldId="259"/>
        </pc:sldMkLst>
        <pc:spChg chg="mod">
          <ac:chgData name="bernie bowers" userId="42690874053e85b0" providerId="LiveId" clId="{FE8497DC-DD46-451B-AD23-B33F911F1576}" dt="2024-04-30T17:10:42.662" v="1989" actId="14100"/>
          <ac:spMkLst>
            <pc:docMk/>
            <pc:sldMk cId="2881192752" sldId="259"/>
            <ac:spMk id="2" creationId="{2870ADE2-2B8C-2A96-BC5E-51F78B941CB9}"/>
          </ac:spMkLst>
        </pc:spChg>
        <pc:spChg chg="add del mod">
          <ac:chgData name="bernie bowers" userId="42690874053e85b0" providerId="LiveId" clId="{FE8497DC-DD46-451B-AD23-B33F911F1576}" dt="2024-05-03T00:56:24.661" v="10277" actId="255"/>
          <ac:spMkLst>
            <pc:docMk/>
            <pc:sldMk cId="2881192752" sldId="259"/>
            <ac:spMk id="3" creationId="{FB9D98E4-1596-7C0E-7FAB-5633D12474FB}"/>
          </ac:spMkLst>
        </pc:spChg>
        <pc:spChg chg="add del mod">
          <ac:chgData name="bernie bowers" userId="42690874053e85b0" providerId="LiveId" clId="{FE8497DC-DD46-451B-AD23-B33F911F1576}" dt="2024-04-30T09:24:44.485" v="1314" actId="478"/>
          <ac:spMkLst>
            <pc:docMk/>
            <pc:sldMk cId="2881192752" sldId="259"/>
            <ac:spMk id="7" creationId="{C7DCCF52-C424-C56D-B8D2-2231754B2C87}"/>
          </ac:spMkLst>
        </pc:spChg>
        <pc:spChg chg="add">
          <ac:chgData name="bernie bowers" userId="42690874053e85b0" providerId="LiveId" clId="{FE8497DC-DD46-451B-AD23-B33F911F1576}" dt="2024-04-30T16:28:22.663" v="1676" actId="26606"/>
          <ac:spMkLst>
            <pc:docMk/>
            <pc:sldMk cId="2881192752" sldId="259"/>
            <ac:spMk id="14" creationId="{FAFDCCA3-5CE7-058C-1962-A071B76432F1}"/>
          </ac:spMkLst>
        </pc:spChg>
        <pc:spChg chg="add">
          <ac:chgData name="bernie bowers" userId="42690874053e85b0" providerId="LiveId" clId="{FE8497DC-DD46-451B-AD23-B33F911F1576}" dt="2024-04-30T16:28:22.663" v="1676" actId="26606"/>
          <ac:spMkLst>
            <pc:docMk/>
            <pc:sldMk cId="2881192752" sldId="259"/>
            <ac:spMk id="16" creationId="{1BF24CF1-EE7F-86B3-94A8-3CD26A1ADB0F}"/>
          </ac:spMkLst>
        </pc:spChg>
        <pc:picChg chg="add del mod">
          <ac:chgData name="bernie bowers" userId="42690874053e85b0" providerId="LiveId" clId="{FE8497DC-DD46-451B-AD23-B33F911F1576}" dt="2024-04-30T16:27:44.499" v="1672" actId="478"/>
          <ac:picMkLst>
            <pc:docMk/>
            <pc:sldMk cId="2881192752" sldId="259"/>
            <ac:picMk id="5" creationId="{A356214C-2E86-B656-DFD2-C509A6DD8216}"/>
          </ac:picMkLst>
        </pc:picChg>
        <pc:picChg chg="add mod">
          <ac:chgData name="bernie bowers" userId="42690874053e85b0" providerId="LiveId" clId="{FE8497DC-DD46-451B-AD23-B33F911F1576}" dt="2024-04-30T16:28:22.663" v="1676" actId="26606"/>
          <ac:picMkLst>
            <pc:docMk/>
            <pc:sldMk cId="2881192752" sldId="259"/>
            <ac:picMk id="9" creationId="{7D841D62-7E5C-30EC-FB04-CE5EC2F2DD9D}"/>
          </ac:picMkLst>
        </pc:picChg>
      </pc:sldChg>
      <pc:sldChg chg="addSp modSp mod ord setBg">
        <pc:chgData name="bernie bowers" userId="42690874053e85b0" providerId="LiveId" clId="{FE8497DC-DD46-451B-AD23-B33F911F1576}" dt="2024-05-03T11:22:07.812" v="10350" actId="26606"/>
        <pc:sldMkLst>
          <pc:docMk/>
          <pc:sldMk cId="1062073271" sldId="260"/>
        </pc:sldMkLst>
        <pc:spChg chg="mod">
          <ac:chgData name="bernie bowers" userId="42690874053e85b0" providerId="LiveId" clId="{FE8497DC-DD46-451B-AD23-B33F911F1576}" dt="2024-05-03T11:22:07.812" v="10350" actId="26606"/>
          <ac:spMkLst>
            <pc:docMk/>
            <pc:sldMk cId="1062073271" sldId="260"/>
            <ac:spMk id="2" creationId="{C8C46826-B093-A298-CDC2-49858802D7FB}"/>
          </ac:spMkLst>
        </pc:spChg>
        <pc:spChg chg="mod">
          <ac:chgData name="bernie bowers" userId="42690874053e85b0" providerId="LiveId" clId="{FE8497DC-DD46-451B-AD23-B33F911F1576}" dt="2024-05-03T11:22:07.812" v="10350" actId="26606"/>
          <ac:spMkLst>
            <pc:docMk/>
            <pc:sldMk cId="1062073271" sldId="260"/>
            <ac:spMk id="3" creationId="{E46C5BC1-511F-89EF-565E-96E952907DC8}"/>
          </ac:spMkLst>
        </pc:spChg>
        <pc:spChg chg="add">
          <ac:chgData name="bernie bowers" userId="42690874053e85b0" providerId="LiveId" clId="{FE8497DC-DD46-451B-AD23-B33F911F1576}" dt="2024-05-03T11:22:07.812" v="10350" actId="26606"/>
          <ac:spMkLst>
            <pc:docMk/>
            <pc:sldMk cId="1062073271" sldId="260"/>
            <ac:spMk id="9" creationId="{DC22E14B-4FF3-5229-CA86-75E25F3725E7}"/>
          </ac:spMkLst>
        </pc:spChg>
        <pc:spChg chg="add">
          <ac:chgData name="bernie bowers" userId="42690874053e85b0" providerId="LiveId" clId="{FE8497DC-DD46-451B-AD23-B33F911F1576}" dt="2024-05-03T11:22:07.812" v="10350" actId="26606"/>
          <ac:spMkLst>
            <pc:docMk/>
            <pc:sldMk cId="1062073271" sldId="260"/>
            <ac:spMk id="11" creationId="{FA6B968A-A417-B33C-613C-7B1B45542CF1}"/>
          </ac:spMkLst>
        </pc:spChg>
        <pc:picChg chg="add">
          <ac:chgData name="bernie bowers" userId="42690874053e85b0" providerId="LiveId" clId="{FE8497DC-DD46-451B-AD23-B33F911F1576}" dt="2024-05-03T11:22:07.812" v="10350" actId="26606"/>
          <ac:picMkLst>
            <pc:docMk/>
            <pc:sldMk cId="1062073271" sldId="260"/>
            <ac:picMk id="5" creationId="{8CBE9E73-09B3-D057-996E-D9467EED732C}"/>
          </ac:picMkLst>
        </pc:picChg>
      </pc:sldChg>
      <pc:sldChg chg="addSp modSp mod ord setBg">
        <pc:chgData name="bernie bowers" userId="42690874053e85b0" providerId="LiveId" clId="{FE8497DC-DD46-451B-AD23-B33F911F1576}" dt="2024-05-03T11:20:31.210" v="10344" actId="26606"/>
        <pc:sldMkLst>
          <pc:docMk/>
          <pc:sldMk cId="2071531449" sldId="261"/>
        </pc:sldMkLst>
        <pc:spChg chg="mod">
          <ac:chgData name="bernie bowers" userId="42690874053e85b0" providerId="LiveId" clId="{FE8497DC-DD46-451B-AD23-B33F911F1576}" dt="2024-05-03T11:20:31.210" v="10344" actId="26606"/>
          <ac:spMkLst>
            <pc:docMk/>
            <pc:sldMk cId="2071531449" sldId="261"/>
            <ac:spMk id="2" creationId="{C9865A6D-FD1D-8CEF-B80E-B9CF6547FD39}"/>
          </ac:spMkLst>
        </pc:spChg>
        <pc:spChg chg="mod">
          <ac:chgData name="bernie bowers" userId="42690874053e85b0" providerId="LiveId" clId="{FE8497DC-DD46-451B-AD23-B33F911F1576}" dt="2024-05-03T11:20:31.210" v="10344" actId="26606"/>
          <ac:spMkLst>
            <pc:docMk/>
            <pc:sldMk cId="2071531449" sldId="261"/>
            <ac:spMk id="3" creationId="{68FDF657-88EE-7987-8C20-D9DD853A96FB}"/>
          </ac:spMkLst>
        </pc:spChg>
        <pc:spChg chg="add">
          <ac:chgData name="bernie bowers" userId="42690874053e85b0" providerId="LiveId" clId="{FE8497DC-DD46-451B-AD23-B33F911F1576}" dt="2024-05-03T11:20:31.210" v="10344" actId="26606"/>
          <ac:spMkLst>
            <pc:docMk/>
            <pc:sldMk cId="2071531449" sldId="261"/>
            <ac:spMk id="10" creationId="{FAFDCCA3-5CE7-058C-1962-A071B76432F1}"/>
          </ac:spMkLst>
        </pc:spChg>
        <pc:spChg chg="add">
          <ac:chgData name="bernie bowers" userId="42690874053e85b0" providerId="LiveId" clId="{FE8497DC-DD46-451B-AD23-B33F911F1576}" dt="2024-05-03T11:20:31.210" v="10344" actId="26606"/>
          <ac:spMkLst>
            <pc:docMk/>
            <pc:sldMk cId="2071531449" sldId="261"/>
            <ac:spMk id="12" creationId="{1BF24CF1-EE7F-86B3-94A8-3CD26A1ADB0F}"/>
          </ac:spMkLst>
        </pc:spChg>
        <pc:picChg chg="add mod">
          <ac:chgData name="bernie bowers" userId="42690874053e85b0" providerId="LiveId" clId="{FE8497DC-DD46-451B-AD23-B33F911F1576}" dt="2024-05-03T11:20:31.210" v="10344" actId="26606"/>
          <ac:picMkLst>
            <pc:docMk/>
            <pc:sldMk cId="2071531449" sldId="261"/>
            <ac:picMk id="5" creationId="{3EA7A84E-99AB-39CE-16FE-C4F30B82097E}"/>
          </ac:picMkLst>
        </pc:picChg>
      </pc:sldChg>
      <pc:sldChg chg="addSp delSp modSp mod setBg">
        <pc:chgData name="bernie bowers" userId="42690874053e85b0" providerId="LiveId" clId="{FE8497DC-DD46-451B-AD23-B33F911F1576}" dt="2024-05-03T11:29:30.546" v="10368" actId="26606"/>
        <pc:sldMkLst>
          <pc:docMk/>
          <pc:sldMk cId="291986592" sldId="262"/>
        </pc:sldMkLst>
        <pc:spChg chg="mod">
          <ac:chgData name="bernie bowers" userId="42690874053e85b0" providerId="LiveId" clId="{FE8497DC-DD46-451B-AD23-B33F911F1576}" dt="2024-05-03T11:29:30.546" v="10368" actId="26606"/>
          <ac:spMkLst>
            <pc:docMk/>
            <pc:sldMk cId="291986592" sldId="262"/>
            <ac:spMk id="2" creationId="{92FD145D-B402-F535-71F2-69C1575A5037}"/>
          </ac:spMkLst>
        </pc:spChg>
        <pc:spChg chg="mod">
          <ac:chgData name="bernie bowers" userId="42690874053e85b0" providerId="LiveId" clId="{FE8497DC-DD46-451B-AD23-B33F911F1576}" dt="2024-05-03T11:29:30.546" v="10368" actId="26606"/>
          <ac:spMkLst>
            <pc:docMk/>
            <pc:sldMk cId="291986592" sldId="262"/>
            <ac:spMk id="3" creationId="{A00C755E-FC62-9915-4612-30DB3EFADE29}"/>
          </ac:spMkLst>
        </pc:spChg>
        <pc:spChg chg="add del">
          <ac:chgData name="bernie bowers" userId="42690874053e85b0" providerId="LiveId" clId="{FE8497DC-DD46-451B-AD23-B33F911F1576}" dt="2024-05-03T11:29:30.546" v="10368" actId="26606"/>
          <ac:spMkLst>
            <pc:docMk/>
            <pc:sldMk cId="291986592" sldId="262"/>
            <ac:spMk id="10" creationId="{DC22E14B-4FF3-5229-CA86-75E25F3725E7}"/>
          </ac:spMkLst>
        </pc:spChg>
        <pc:spChg chg="add del">
          <ac:chgData name="bernie bowers" userId="42690874053e85b0" providerId="LiveId" clId="{FE8497DC-DD46-451B-AD23-B33F911F1576}" dt="2024-05-03T11:29:30.546" v="10368" actId="26606"/>
          <ac:spMkLst>
            <pc:docMk/>
            <pc:sldMk cId="291986592" sldId="262"/>
            <ac:spMk id="12" creationId="{FA6B968A-A417-B33C-613C-7B1B45542CF1}"/>
          </ac:spMkLst>
        </pc:spChg>
        <pc:spChg chg="add">
          <ac:chgData name="bernie bowers" userId="42690874053e85b0" providerId="LiveId" clId="{FE8497DC-DD46-451B-AD23-B33F911F1576}" dt="2024-05-03T11:29:30.546" v="10368" actId="26606"/>
          <ac:spMkLst>
            <pc:docMk/>
            <pc:sldMk cId="291986592" sldId="262"/>
            <ac:spMk id="17" creationId="{1E2C3B9A-B4D2-F54D-15F0-06653E183250}"/>
          </ac:spMkLst>
        </pc:spChg>
        <pc:spChg chg="add">
          <ac:chgData name="bernie bowers" userId="42690874053e85b0" providerId="LiveId" clId="{FE8497DC-DD46-451B-AD23-B33F911F1576}" dt="2024-05-03T11:29:30.546" v="10368" actId="26606"/>
          <ac:spMkLst>
            <pc:docMk/>
            <pc:sldMk cId="291986592" sldId="262"/>
            <ac:spMk id="19" creationId="{0068CEB5-F191-9D3E-BAC0-B0E212720F36}"/>
          </ac:spMkLst>
        </pc:spChg>
        <pc:spChg chg="add">
          <ac:chgData name="bernie bowers" userId="42690874053e85b0" providerId="LiveId" clId="{FE8497DC-DD46-451B-AD23-B33F911F1576}" dt="2024-05-03T11:29:30.546" v="10368" actId="26606"/>
          <ac:spMkLst>
            <pc:docMk/>
            <pc:sldMk cId="291986592" sldId="262"/>
            <ac:spMk id="21" creationId="{9464ED38-224B-AB8F-2B4A-18C5B2BE0BF4}"/>
          </ac:spMkLst>
        </pc:spChg>
        <pc:picChg chg="add mod ord">
          <ac:chgData name="bernie bowers" userId="42690874053e85b0" providerId="LiveId" clId="{FE8497DC-DD46-451B-AD23-B33F911F1576}" dt="2024-05-03T11:29:30.546" v="10368" actId="26606"/>
          <ac:picMkLst>
            <pc:docMk/>
            <pc:sldMk cId="291986592" sldId="262"/>
            <ac:picMk id="5" creationId="{74A11457-1000-7F17-01FC-0684A4C0E815}"/>
          </ac:picMkLst>
        </pc:picChg>
      </pc:sldChg>
      <pc:sldChg chg="addSp delSp modSp mod setBg">
        <pc:chgData name="bernie bowers" userId="42690874053e85b0" providerId="LiveId" clId="{FE8497DC-DD46-451B-AD23-B33F911F1576}" dt="2024-05-03T12:41:18.817" v="11955" actId="26606"/>
        <pc:sldMkLst>
          <pc:docMk/>
          <pc:sldMk cId="2428358484" sldId="263"/>
        </pc:sldMkLst>
        <pc:spChg chg="mod">
          <ac:chgData name="bernie bowers" userId="42690874053e85b0" providerId="LiveId" clId="{FE8497DC-DD46-451B-AD23-B33F911F1576}" dt="2024-05-03T12:41:18.817" v="11955" actId="26606"/>
          <ac:spMkLst>
            <pc:docMk/>
            <pc:sldMk cId="2428358484" sldId="263"/>
            <ac:spMk id="2" creationId="{FDCDEB87-7942-09DD-18EC-02461EBF1B8A}"/>
          </ac:spMkLst>
        </pc:spChg>
        <pc:spChg chg="mod">
          <ac:chgData name="bernie bowers" userId="42690874053e85b0" providerId="LiveId" clId="{FE8497DC-DD46-451B-AD23-B33F911F1576}" dt="2024-05-03T12:41:18.817" v="11955" actId="26606"/>
          <ac:spMkLst>
            <pc:docMk/>
            <pc:sldMk cId="2428358484" sldId="263"/>
            <ac:spMk id="3" creationId="{678F6AA9-0AA9-44C9-585B-F163563BD3AC}"/>
          </ac:spMkLst>
        </pc:spChg>
        <pc:spChg chg="add del">
          <ac:chgData name="bernie bowers" userId="42690874053e85b0" providerId="LiveId" clId="{FE8497DC-DD46-451B-AD23-B33F911F1576}" dt="2024-05-03T12:41:18.817" v="11955" actId="26606"/>
          <ac:spMkLst>
            <pc:docMk/>
            <pc:sldMk cId="2428358484" sldId="263"/>
            <ac:spMk id="9" creationId="{1E2C3B9A-B4D2-F54D-15F0-06653E183250}"/>
          </ac:spMkLst>
        </pc:spChg>
        <pc:spChg chg="add del">
          <ac:chgData name="bernie bowers" userId="42690874053e85b0" providerId="LiveId" clId="{FE8497DC-DD46-451B-AD23-B33F911F1576}" dt="2024-05-03T12:41:18.817" v="11955" actId="26606"/>
          <ac:spMkLst>
            <pc:docMk/>
            <pc:sldMk cId="2428358484" sldId="263"/>
            <ac:spMk id="11" creationId="{0068CEB5-F191-9D3E-BAC0-B0E212720F36}"/>
          </ac:spMkLst>
        </pc:spChg>
        <pc:spChg chg="add del">
          <ac:chgData name="bernie bowers" userId="42690874053e85b0" providerId="LiveId" clId="{FE8497DC-DD46-451B-AD23-B33F911F1576}" dt="2024-05-03T12:41:18.817" v="11955" actId="26606"/>
          <ac:spMkLst>
            <pc:docMk/>
            <pc:sldMk cId="2428358484" sldId="263"/>
            <ac:spMk id="13" creationId="{9464ED38-224B-AB8F-2B4A-18C5B2BE0BF4}"/>
          </ac:spMkLst>
        </pc:spChg>
        <pc:spChg chg="add">
          <ac:chgData name="bernie bowers" userId="42690874053e85b0" providerId="LiveId" clId="{FE8497DC-DD46-451B-AD23-B33F911F1576}" dt="2024-05-03T12:41:18.817" v="11955" actId="26606"/>
          <ac:spMkLst>
            <pc:docMk/>
            <pc:sldMk cId="2428358484" sldId="263"/>
            <ac:spMk id="18" creationId="{EA7E8276-E7F8-D393-6F54-0BF8862C33E7}"/>
          </ac:spMkLst>
        </pc:spChg>
        <pc:spChg chg="add">
          <ac:chgData name="bernie bowers" userId="42690874053e85b0" providerId="LiveId" clId="{FE8497DC-DD46-451B-AD23-B33F911F1576}" dt="2024-05-03T12:41:18.817" v="11955" actId="26606"/>
          <ac:spMkLst>
            <pc:docMk/>
            <pc:sldMk cId="2428358484" sldId="263"/>
            <ac:spMk id="20" creationId="{667DFE30-E9B4-B520-D9CF-5181D140E2EF}"/>
          </ac:spMkLst>
        </pc:spChg>
        <pc:spChg chg="add">
          <ac:chgData name="bernie bowers" userId="42690874053e85b0" providerId="LiveId" clId="{FE8497DC-DD46-451B-AD23-B33F911F1576}" dt="2024-05-03T12:41:18.817" v="11955" actId="26606"/>
          <ac:spMkLst>
            <pc:docMk/>
            <pc:sldMk cId="2428358484" sldId="263"/>
            <ac:spMk id="22" creationId="{F4A35A5E-99B4-DBDF-D46C-B415D1F42C86}"/>
          </ac:spMkLst>
        </pc:spChg>
        <pc:picChg chg="add del">
          <ac:chgData name="bernie bowers" userId="42690874053e85b0" providerId="LiveId" clId="{FE8497DC-DD46-451B-AD23-B33F911F1576}" dt="2024-05-03T12:40:36.637" v="11953" actId="478"/>
          <ac:picMkLst>
            <pc:docMk/>
            <pc:sldMk cId="2428358484" sldId="263"/>
            <ac:picMk id="5" creationId="{81E3EC9A-29BF-6011-911D-F001E80CA2CB}"/>
          </ac:picMkLst>
        </pc:picChg>
        <pc:picChg chg="add mod ord">
          <ac:chgData name="bernie bowers" userId="42690874053e85b0" providerId="LiveId" clId="{FE8497DC-DD46-451B-AD23-B33F911F1576}" dt="2024-05-03T12:41:18.817" v="11955" actId="26606"/>
          <ac:picMkLst>
            <pc:docMk/>
            <pc:sldMk cId="2428358484" sldId="263"/>
            <ac:picMk id="6" creationId="{0C130FD7-5398-64EA-259D-EDF73FC80577}"/>
          </ac:picMkLst>
        </pc:picChg>
      </pc:sldChg>
      <pc:sldChg chg="addSp modSp mod ord setBg">
        <pc:chgData name="bernie bowers" userId="42690874053e85b0" providerId="LiveId" clId="{FE8497DC-DD46-451B-AD23-B33F911F1576}" dt="2024-05-03T11:20:44.154" v="10345" actId="26606"/>
        <pc:sldMkLst>
          <pc:docMk/>
          <pc:sldMk cId="3748568321" sldId="264"/>
        </pc:sldMkLst>
        <pc:spChg chg="mod">
          <ac:chgData name="bernie bowers" userId="42690874053e85b0" providerId="LiveId" clId="{FE8497DC-DD46-451B-AD23-B33F911F1576}" dt="2024-05-03T11:20:44.154" v="10345" actId="26606"/>
          <ac:spMkLst>
            <pc:docMk/>
            <pc:sldMk cId="3748568321" sldId="264"/>
            <ac:spMk id="2" creationId="{19F01F61-0E5C-EB2A-E9BB-D98915681F8A}"/>
          </ac:spMkLst>
        </pc:spChg>
        <pc:spChg chg="mod">
          <ac:chgData name="bernie bowers" userId="42690874053e85b0" providerId="LiveId" clId="{FE8497DC-DD46-451B-AD23-B33F911F1576}" dt="2024-05-03T11:20:44.154" v="10345" actId="26606"/>
          <ac:spMkLst>
            <pc:docMk/>
            <pc:sldMk cId="3748568321" sldId="264"/>
            <ac:spMk id="3" creationId="{9448B3FF-1B81-1316-2647-C6FDF9A65B89}"/>
          </ac:spMkLst>
        </pc:spChg>
        <pc:spChg chg="add">
          <ac:chgData name="bernie bowers" userId="42690874053e85b0" providerId="LiveId" clId="{FE8497DC-DD46-451B-AD23-B33F911F1576}" dt="2024-05-03T11:20:44.154" v="10345" actId="26606"/>
          <ac:spMkLst>
            <pc:docMk/>
            <pc:sldMk cId="3748568321" sldId="264"/>
            <ac:spMk id="9" creationId="{DC22E14B-4FF3-5229-CA86-75E25F3725E7}"/>
          </ac:spMkLst>
        </pc:spChg>
        <pc:spChg chg="add">
          <ac:chgData name="bernie bowers" userId="42690874053e85b0" providerId="LiveId" clId="{FE8497DC-DD46-451B-AD23-B33F911F1576}" dt="2024-05-03T11:20:44.154" v="10345" actId="26606"/>
          <ac:spMkLst>
            <pc:docMk/>
            <pc:sldMk cId="3748568321" sldId="264"/>
            <ac:spMk id="11" creationId="{FA6B968A-A417-B33C-613C-7B1B45542CF1}"/>
          </ac:spMkLst>
        </pc:spChg>
        <pc:picChg chg="add">
          <ac:chgData name="bernie bowers" userId="42690874053e85b0" providerId="LiveId" clId="{FE8497DC-DD46-451B-AD23-B33F911F1576}" dt="2024-05-03T11:20:44.154" v="10345" actId="26606"/>
          <ac:picMkLst>
            <pc:docMk/>
            <pc:sldMk cId="3748568321" sldId="264"/>
            <ac:picMk id="5" creationId="{2792F4E3-DBD2-D66E-7F6C-7EDB8F4002B3}"/>
          </ac:picMkLst>
        </pc:picChg>
      </pc:sldChg>
      <pc:sldChg chg="modSp del mod">
        <pc:chgData name="bernie bowers" userId="42690874053e85b0" providerId="LiveId" clId="{FE8497DC-DD46-451B-AD23-B33F911F1576}" dt="2024-05-03T11:29:47.008" v="10369" actId="47"/>
        <pc:sldMkLst>
          <pc:docMk/>
          <pc:sldMk cId="338277828" sldId="265"/>
        </pc:sldMkLst>
        <pc:spChg chg="mod">
          <ac:chgData name="bernie bowers" userId="42690874053e85b0" providerId="LiveId" clId="{FE8497DC-DD46-451B-AD23-B33F911F1576}" dt="2024-05-01T19:02:37.006" v="4255" actId="20577"/>
          <ac:spMkLst>
            <pc:docMk/>
            <pc:sldMk cId="338277828" sldId="265"/>
            <ac:spMk id="2" creationId="{CCD43909-F90B-812F-47CD-AF98F0DB2F3B}"/>
          </ac:spMkLst>
        </pc:spChg>
        <pc:spChg chg="mod">
          <ac:chgData name="bernie bowers" userId="42690874053e85b0" providerId="LiveId" clId="{FE8497DC-DD46-451B-AD23-B33F911F1576}" dt="2024-05-01T19:02:33.172" v="4231" actId="5793"/>
          <ac:spMkLst>
            <pc:docMk/>
            <pc:sldMk cId="338277828" sldId="265"/>
            <ac:spMk id="3" creationId="{0A2B5240-7F85-FF0F-F8D1-60C1F6820EC2}"/>
          </ac:spMkLst>
        </pc:spChg>
      </pc:sldChg>
      <pc:sldChg chg="modSp mod">
        <pc:chgData name="bernie bowers" userId="42690874053e85b0" providerId="LiveId" clId="{FE8497DC-DD46-451B-AD23-B33F911F1576}" dt="2024-05-03T13:40:18.134" v="12723" actId="207"/>
        <pc:sldMkLst>
          <pc:docMk/>
          <pc:sldMk cId="3662421553" sldId="266"/>
        </pc:sldMkLst>
        <pc:spChg chg="mod">
          <ac:chgData name="bernie bowers" userId="42690874053e85b0" providerId="LiveId" clId="{FE8497DC-DD46-451B-AD23-B33F911F1576}" dt="2024-04-30T18:20:28.254" v="2317" actId="2711"/>
          <ac:spMkLst>
            <pc:docMk/>
            <pc:sldMk cId="3662421553" sldId="266"/>
            <ac:spMk id="2" creationId="{CFB43299-3CF5-4521-A789-645032039E80}"/>
          </ac:spMkLst>
        </pc:spChg>
        <pc:spChg chg="mod">
          <ac:chgData name="bernie bowers" userId="42690874053e85b0" providerId="LiveId" clId="{FE8497DC-DD46-451B-AD23-B33F911F1576}" dt="2024-05-03T13:40:18.134" v="12723" actId="207"/>
          <ac:spMkLst>
            <pc:docMk/>
            <pc:sldMk cId="3662421553" sldId="266"/>
            <ac:spMk id="3" creationId="{CFDE6EF1-4110-9D13-49F9-322A94F4A072}"/>
          </ac:spMkLst>
        </pc:spChg>
      </pc:sldChg>
      <pc:sldChg chg="addSp delSp modSp mod setBg">
        <pc:chgData name="bernie bowers" userId="42690874053e85b0" providerId="LiveId" clId="{FE8497DC-DD46-451B-AD23-B33F911F1576}" dt="2024-05-03T00:57:56.090" v="10292" actId="27636"/>
        <pc:sldMkLst>
          <pc:docMk/>
          <pc:sldMk cId="1336786762" sldId="267"/>
        </pc:sldMkLst>
        <pc:spChg chg="mod">
          <ac:chgData name="bernie bowers" userId="42690874053e85b0" providerId="LiveId" clId="{FE8497DC-DD46-451B-AD23-B33F911F1576}" dt="2024-05-03T00:57:37.731" v="10288" actId="14100"/>
          <ac:spMkLst>
            <pc:docMk/>
            <pc:sldMk cId="1336786762" sldId="267"/>
            <ac:spMk id="2" creationId="{63B015B2-4CB7-ADD5-01A7-BA9088A650D4}"/>
          </ac:spMkLst>
        </pc:spChg>
        <pc:spChg chg="del">
          <ac:chgData name="bernie bowers" userId="42690874053e85b0" providerId="LiveId" clId="{FE8497DC-DD46-451B-AD23-B33F911F1576}" dt="2024-04-15T16:20:10.814" v="1233"/>
          <ac:spMkLst>
            <pc:docMk/>
            <pc:sldMk cId="1336786762" sldId="267"/>
            <ac:spMk id="3" creationId="{07B3D243-7A04-D071-4A9A-FD769319F1B9}"/>
          </ac:spMkLst>
        </pc:spChg>
        <pc:spChg chg="add mod">
          <ac:chgData name="bernie bowers" userId="42690874053e85b0" providerId="LiveId" clId="{FE8497DC-DD46-451B-AD23-B33F911F1576}" dt="2024-05-03T00:57:56.090" v="10292" actId="27636"/>
          <ac:spMkLst>
            <pc:docMk/>
            <pc:sldMk cId="1336786762" sldId="267"/>
            <ac:spMk id="6" creationId="{B7A212DB-3165-F2CE-8304-F0EB9DE0FD32}"/>
          </ac:spMkLst>
        </pc:spChg>
        <pc:spChg chg="add del mod">
          <ac:chgData name="bernie bowers" userId="42690874053e85b0" providerId="LiveId" clId="{FE8497DC-DD46-451B-AD23-B33F911F1576}" dt="2024-04-30T18:59:19.916" v="2484" actId="478"/>
          <ac:spMkLst>
            <pc:docMk/>
            <pc:sldMk cId="1336786762" sldId="267"/>
            <ac:spMk id="1030" creationId="{A133D2C8-88B9-E801-F883-999C9636C594}"/>
          </ac:spMkLst>
        </pc:spChg>
        <pc:spChg chg="add">
          <ac:chgData name="bernie bowers" userId="42690874053e85b0" providerId="LiveId" clId="{FE8497DC-DD46-451B-AD23-B33F911F1576}" dt="2024-04-30T17:47:52.474" v="2034" actId="26606"/>
          <ac:spMkLst>
            <pc:docMk/>
            <pc:sldMk cId="1336786762" sldId="267"/>
            <ac:spMk id="1033" creationId="{178DC1FE-8814-4858-2D62-947BC8044584}"/>
          </ac:spMkLst>
        </pc:spChg>
        <pc:spChg chg="add">
          <ac:chgData name="bernie bowers" userId="42690874053e85b0" providerId="LiveId" clId="{FE8497DC-DD46-451B-AD23-B33F911F1576}" dt="2024-04-30T17:47:52.474" v="2034" actId="26606"/>
          <ac:spMkLst>
            <pc:docMk/>
            <pc:sldMk cId="1336786762" sldId="267"/>
            <ac:spMk id="1035" creationId="{FA6B968A-A417-B33C-613C-7B1B45542CF1}"/>
          </ac:spMkLst>
        </pc:spChg>
        <pc:picChg chg="add mod">
          <ac:chgData name="bernie bowers" userId="42690874053e85b0" providerId="LiveId" clId="{FE8497DC-DD46-451B-AD23-B33F911F1576}" dt="2024-04-30T17:47:52.474" v="2034" actId="26606"/>
          <ac:picMkLst>
            <pc:docMk/>
            <pc:sldMk cId="1336786762" sldId="267"/>
            <ac:picMk id="4" creationId="{8E075880-7AEC-EF08-BF6D-F3D3FD410560}"/>
          </ac:picMkLst>
        </pc:picChg>
        <pc:picChg chg="add mod">
          <ac:chgData name="bernie bowers" userId="42690874053e85b0" providerId="LiveId" clId="{FE8497DC-DD46-451B-AD23-B33F911F1576}" dt="2024-04-30T19:27:11.936" v="2534" actId="14100"/>
          <ac:picMkLst>
            <pc:docMk/>
            <pc:sldMk cId="1336786762" sldId="267"/>
            <ac:picMk id="8" creationId="{AC3E24DF-C00B-7591-B4A7-80CE80DD47BB}"/>
          </ac:picMkLst>
        </pc:picChg>
        <pc:picChg chg="add mod ord">
          <ac:chgData name="bernie bowers" userId="42690874053e85b0" providerId="LiveId" clId="{FE8497DC-DD46-451B-AD23-B33F911F1576}" dt="2024-04-30T17:47:52.474" v="2034" actId="26606"/>
          <ac:picMkLst>
            <pc:docMk/>
            <pc:sldMk cId="1336786762" sldId="267"/>
            <ac:picMk id="1026" creationId="{16EFF384-DED9-BCF0-7878-E02276CCA951}"/>
          </ac:picMkLst>
        </pc:picChg>
      </pc:sldChg>
      <pc:sldChg chg="addSp modSp mod setBg">
        <pc:chgData name="bernie bowers" userId="42690874053e85b0" providerId="LiveId" clId="{FE8497DC-DD46-451B-AD23-B33F911F1576}" dt="2024-05-03T01:00:21.494" v="10307" actId="27636"/>
        <pc:sldMkLst>
          <pc:docMk/>
          <pc:sldMk cId="176603422" sldId="268"/>
        </pc:sldMkLst>
        <pc:spChg chg="mod">
          <ac:chgData name="bernie bowers" userId="42690874053e85b0" providerId="LiveId" clId="{FE8497DC-DD46-451B-AD23-B33F911F1576}" dt="2024-05-03T00:59:43.007" v="10300" actId="14100"/>
          <ac:spMkLst>
            <pc:docMk/>
            <pc:sldMk cId="176603422" sldId="268"/>
            <ac:spMk id="2" creationId="{58F626A1-3487-6C5F-D23A-9BCF549308A6}"/>
          </ac:spMkLst>
        </pc:spChg>
        <pc:spChg chg="mod">
          <ac:chgData name="bernie bowers" userId="42690874053e85b0" providerId="LiveId" clId="{FE8497DC-DD46-451B-AD23-B33F911F1576}" dt="2024-05-03T01:00:21.494" v="10307" actId="27636"/>
          <ac:spMkLst>
            <pc:docMk/>
            <pc:sldMk cId="176603422" sldId="268"/>
            <ac:spMk id="3" creationId="{20DD4963-B1C4-AE59-91A6-B0B7FB73FB72}"/>
          </ac:spMkLst>
        </pc:spChg>
        <pc:spChg chg="add">
          <ac:chgData name="bernie bowers" userId="42690874053e85b0" providerId="LiveId" clId="{FE8497DC-DD46-451B-AD23-B33F911F1576}" dt="2024-04-30T20:29:35.563" v="2628" actId="26606"/>
          <ac:spMkLst>
            <pc:docMk/>
            <pc:sldMk cId="176603422" sldId="268"/>
            <ac:spMk id="10" creationId="{FAFDCCA3-5CE7-058C-1962-A071B76432F1}"/>
          </ac:spMkLst>
        </pc:spChg>
        <pc:spChg chg="add">
          <ac:chgData name="bernie bowers" userId="42690874053e85b0" providerId="LiveId" clId="{FE8497DC-DD46-451B-AD23-B33F911F1576}" dt="2024-04-30T20:29:35.563" v="2628" actId="26606"/>
          <ac:spMkLst>
            <pc:docMk/>
            <pc:sldMk cId="176603422" sldId="268"/>
            <ac:spMk id="12" creationId="{1BF24CF1-EE7F-86B3-94A8-3CD26A1ADB0F}"/>
          </ac:spMkLst>
        </pc:spChg>
        <pc:picChg chg="add mod">
          <ac:chgData name="bernie bowers" userId="42690874053e85b0" providerId="LiveId" clId="{FE8497DC-DD46-451B-AD23-B33F911F1576}" dt="2024-04-30T20:29:35.563" v="2628" actId="26606"/>
          <ac:picMkLst>
            <pc:docMk/>
            <pc:sldMk cId="176603422" sldId="268"/>
            <ac:picMk id="5" creationId="{89313FC7-2BBB-0A3D-8DE1-DB5801D56FA9}"/>
          </ac:picMkLst>
        </pc:picChg>
      </pc:sldChg>
      <pc:sldChg chg="new del">
        <pc:chgData name="bernie bowers" userId="42690874053e85b0" providerId="LiveId" clId="{FE8497DC-DD46-451B-AD23-B33F911F1576}" dt="2024-04-12T15:18:43.816" v="268" actId="680"/>
        <pc:sldMkLst>
          <pc:docMk/>
          <pc:sldMk cId="308482452" sldId="269"/>
        </pc:sldMkLst>
      </pc:sldChg>
      <pc:sldChg chg="addSp delSp modSp new mod">
        <pc:chgData name="bernie bowers" userId="42690874053e85b0" providerId="LiveId" clId="{FE8497DC-DD46-451B-AD23-B33F911F1576}" dt="2024-05-03T13:43:38.533" v="12726" actId="2711"/>
        <pc:sldMkLst>
          <pc:docMk/>
          <pc:sldMk cId="2393734274" sldId="269"/>
        </pc:sldMkLst>
        <pc:spChg chg="mod">
          <ac:chgData name="bernie bowers" userId="42690874053e85b0" providerId="LiveId" clId="{FE8497DC-DD46-451B-AD23-B33F911F1576}" dt="2024-05-01T00:34:22.237" v="4084" actId="14100"/>
          <ac:spMkLst>
            <pc:docMk/>
            <pc:sldMk cId="2393734274" sldId="269"/>
            <ac:spMk id="2" creationId="{CF827670-498A-814B-0A09-5D8E8B55BFCE}"/>
          </ac:spMkLst>
        </pc:spChg>
        <pc:spChg chg="add mod">
          <ac:chgData name="bernie bowers" userId="42690874053e85b0" providerId="LiveId" clId="{FE8497DC-DD46-451B-AD23-B33F911F1576}" dt="2024-05-03T13:43:38.533" v="12726" actId="2711"/>
          <ac:spMkLst>
            <pc:docMk/>
            <pc:sldMk cId="2393734274" sldId="269"/>
            <ac:spMk id="4" creationId="{37591143-57A5-6371-CF53-EEEE3E65198A}"/>
          </ac:spMkLst>
        </pc:spChg>
        <pc:graphicFrameChg chg="add del modGraphic">
          <ac:chgData name="bernie bowers" userId="42690874053e85b0" providerId="LiveId" clId="{FE8497DC-DD46-451B-AD23-B33F911F1576}" dt="2024-04-30T19:29:48.425" v="2536" actId="478"/>
          <ac:graphicFrameMkLst>
            <pc:docMk/>
            <pc:sldMk cId="2393734274" sldId="269"/>
            <ac:graphicFrameMk id="5" creationId="{960DB04B-9EE0-EB2E-EA7F-9B0C9741734A}"/>
          </ac:graphicFrameMkLst>
        </pc:graphicFrameChg>
      </pc:sldChg>
      <pc:sldChg chg="addSp delSp modSp new mod delAnim modAnim">
        <pc:chgData name="bernie bowers" userId="42690874053e85b0" providerId="LiveId" clId="{FE8497DC-DD46-451B-AD23-B33F911F1576}" dt="2024-05-03T00:52:34.281" v="10263" actId="27636"/>
        <pc:sldMkLst>
          <pc:docMk/>
          <pc:sldMk cId="2724305350" sldId="270"/>
        </pc:sldMkLst>
        <pc:spChg chg="del mod">
          <ac:chgData name="bernie bowers" userId="42690874053e85b0" providerId="LiveId" clId="{FE8497DC-DD46-451B-AD23-B33F911F1576}" dt="2024-05-01T00:51:44.577" v="4160" actId="478"/>
          <ac:spMkLst>
            <pc:docMk/>
            <pc:sldMk cId="2724305350" sldId="270"/>
            <ac:spMk id="2" creationId="{C7254909-921C-86C3-F3DA-BA753666969D}"/>
          </ac:spMkLst>
        </pc:spChg>
        <pc:spChg chg="del">
          <ac:chgData name="bernie bowers" userId="42690874053e85b0" providerId="LiveId" clId="{FE8497DC-DD46-451B-AD23-B33F911F1576}" dt="2024-05-01T19:37:44.043" v="4549" actId="931"/>
          <ac:spMkLst>
            <pc:docMk/>
            <pc:sldMk cId="2724305350" sldId="270"/>
            <ac:spMk id="3" creationId="{79A9FCAB-BACB-C78E-9E91-3500A5A944AC}"/>
          </ac:spMkLst>
        </pc:spChg>
        <pc:spChg chg="mod">
          <ac:chgData name="bernie bowers" userId="42690874053e85b0" providerId="LiveId" clId="{FE8497DC-DD46-451B-AD23-B33F911F1576}" dt="2024-05-03T00:52:34.281" v="10263" actId="27636"/>
          <ac:spMkLst>
            <pc:docMk/>
            <pc:sldMk cId="2724305350" sldId="270"/>
            <ac:spMk id="4" creationId="{765F7083-86B6-972E-8CB5-AF00392B7119}"/>
          </ac:spMkLst>
        </pc:spChg>
        <pc:picChg chg="add del mod">
          <ac:chgData name="bernie bowers" userId="42690874053e85b0" providerId="LiveId" clId="{FE8497DC-DD46-451B-AD23-B33F911F1576}" dt="2024-04-15T16:14:03.025" v="1231" actId="478"/>
          <ac:picMkLst>
            <pc:docMk/>
            <pc:sldMk cId="2724305350" sldId="270"/>
            <ac:picMk id="5" creationId="{68FFFA59-CE1A-74C9-C699-3D44A22DBE55}"/>
          </ac:picMkLst>
        </pc:picChg>
        <pc:picChg chg="add del mod">
          <ac:chgData name="bernie bowers" userId="42690874053e85b0" providerId="LiveId" clId="{FE8497DC-DD46-451B-AD23-B33F911F1576}" dt="2024-04-30T12:29:20.083" v="1582" actId="478"/>
          <ac:picMkLst>
            <pc:docMk/>
            <pc:sldMk cId="2724305350" sldId="270"/>
            <ac:picMk id="6" creationId="{91B6CC12-1989-4E74-6090-AC7F738CCCC6}"/>
          </ac:picMkLst>
        </pc:picChg>
        <pc:picChg chg="add mod">
          <ac:chgData name="bernie bowers" userId="42690874053e85b0" providerId="LiveId" clId="{FE8497DC-DD46-451B-AD23-B33F911F1576}" dt="2024-05-01T19:37:45.856" v="4551" actId="962"/>
          <ac:picMkLst>
            <pc:docMk/>
            <pc:sldMk cId="2724305350" sldId="270"/>
            <ac:picMk id="7" creationId="{FF0664EE-7ADB-05DC-817C-9883DF558E03}"/>
          </ac:picMkLst>
        </pc:picChg>
      </pc:sldChg>
      <pc:sldChg chg="addSp modSp new mod ord setBg">
        <pc:chgData name="bernie bowers" userId="42690874053e85b0" providerId="LiveId" clId="{FE8497DC-DD46-451B-AD23-B33F911F1576}" dt="2024-05-03T00:58:45.147" v="10295" actId="14100"/>
        <pc:sldMkLst>
          <pc:docMk/>
          <pc:sldMk cId="711734733" sldId="271"/>
        </pc:sldMkLst>
        <pc:spChg chg="mod ord">
          <ac:chgData name="bernie bowers" userId="42690874053e85b0" providerId="LiveId" clId="{FE8497DC-DD46-451B-AD23-B33F911F1576}" dt="2024-05-03T00:58:30.715" v="10294" actId="27636"/>
          <ac:spMkLst>
            <pc:docMk/>
            <pc:sldMk cId="711734733" sldId="271"/>
            <ac:spMk id="2" creationId="{D71E48D5-610F-4311-DF19-0045D9A34520}"/>
          </ac:spMkLst>
        </pc:spChg>
        <pc:spChg chg="mod">
          <ac:chgData name="bernie bowers" userId="42690874053e85b0" providerId="LiveId" clId="{FE8497DC-DD46-451B-AD23-B33F911F1576}" dt="2024-05-03T00:58:45.147" v="10295" actId="14100"/>
          <ac:spMkLst>
            <pc:docMk/>
            <pc:sldMk cId="711734733" sldId="271"/>
            <ac:spMk id="3" creationId="{85AA08EF-54F7-7138-4A78-517DE87BAE51}"/>
          </ac:spMkLst>
        </pc:spChg>
        <pc:spChg chg="add">
          <ac:chgData name="bernie bowers" userId="42690874053e85b0" providerId="LiveId" clId="{FE8497DC-DD46-451B-AD23-B33F911F1576}" dt="2024-04-30T21:32:37.562" v="2680" actId="26606"/>
          <ac:spMkLst>
            <pc:docMk/>
            <pc:sldMk cId="711734733" sldId="271"/>
            <ac:spMk id="10" creationId="{A7E26772-EAFC-10BB-4659-99BF2A8A1546}"/>
          </ac:spMkLst>
        </pc:spChg>
        <pc:spChg chg="add">
          <ac:chgData name="bernie bowers" userId="42690874053e85b0" providerId="LiveId" clId="{FE8497DC-DD46-451B-AD23-B33F911F1576}" dt="2024-04-30T21:32:37.562" v="2680" actId="26606"/>
          <ac:spMkLst>
            <pc:docMk/>
            <pc:sldMk cId="711734733" sldId="271"/>
            <ac:spMk id="12" creationId="{E4AEFA6A-E623-CF1A-3DDF-C38D3A7E2CE2}"/>
          </ac:spMkLst>
        </pc:spChg>
        <pc:picChg chg="add mod">
          <ac:chgData name="bernie bowers" userId="42690874053e85b0" providerId="LiveId" clId="{FE8497DC-DD46-451B-AD23-B33F911F1576}" dt="2024-04-30T21:32:37.562" v="2680" actId="26606"/>
          <ac:picMkLst>
            <pc:docMk/>
            <pc:sldMk cId="711734733" sldId="271"/>
            <ac:picMk id="5" creationId="{CAE47014-8459-236B-AE93-9BBE5EDF9212}"/>
          </ac:picMkLst>
        </pc:picChg>
      </pc:sldChg>
      <pc:sldChg chg="new del">
        <pc:chgData name="bernie bowers" userId="42690874053e85b0" providerId="LiveId" clId="{FE8497DC-DD46-451B-AD23-B33F911F1576}" dt="2024-05-03T12:41:58.343" v="11957" actId="47"/>
        <pc:sldMkLst>
          <pc:docMk/>
          <pc:sldMk cId="3933566533" sldId="272"/>
        </pc:sldMkLst>
      </pc:sldChg>
      <pc:sldChg chg="addSp modSp new mod ord">
        <pc:chgData name="bernie bowers" userId="42690874053e85b0" providerId="LiveId" clId="{FE8497DC-DD46-451B-AD23-B33F911F1576}" dt="2024-05-03T13:44:26.279" v="12729" actId="2711"/>
        <pc:sldMkLst>
          <pc:docMk/>
          <pc:sldMk cId="2332246844" sldId="273"/>
        </pc:sldMkLst>
        <pc:spChg chg="mod">
          <ac:chgData name="bernie bowers" userId="42690874053e85b0" providerId="LiveId" clId="{FE8497DC-DD46-451B-AD23-B33F911F1576}" dt="2024-05-01T00:34:59.309" v="4088" actId="14100"/>
          <ac:spMkLst>
            <pc:docMk/>
            <pc:sldMk cId="2332246844" sldId="273"/>
            <ac:spMk id="2" creationId="{4FF569F8-4EE7-9CDF-2F2E-0FA6A7AB10DE}"/>
          </ac:spMkLst>
        </pc:spChg>
        <pc:spChg chg="add mod">
          <ac:chgData name="bernie bowers" userId="42690874053e85b0" providerId="LiveId" clId="{FE8497DC-DD46-451B-AD23-B33F911F1576}" dt="2024-05-03T13:44:26.279" v="12729" actId="2711"/>
          <ac:spMkLst>
            <pc:docMk/>
            <pc:sldMk cId="2332246844" sldId="273"/>
            <ac:spMk id="4" creationId="{D2781524-DB2F-AE04-70D1-D7095886CBC7}"/>
          </ac:spMkLst>
        </pc:spChg>
      </pc:sldChg>
      <pc:sldChg chg="addSp modSp new del mod">
        <pc:chgData name="bernie bowers" userId="42690874053e85b0" providerId="LiveId" clId="{FE8497DC-DD46-451B-AD23-B33F911F1576}" dt="2024-05-03T13:44:33.659" v="12730" actId="47"/>
        <pc:sldMkLst>
          <pc:docMk/>
          <pc:sldMk cId="3858510232" sldId="274"/>
        </pc:sldMkLst>
        <pc:spChg chg="mod">
          <ac:chgData name="bernie bowers" userId="42690874053e85b0" providerId="LiveId" clId="{FE8497DC-DD46-451B-AD23-B33F911F1576}" dt="2024-05-01T01:01:14.380" v="4214" actId="14100"/>
          <ac:spMkLst>
            <pc:docMk/>
            <pc:sldMk cId="3858510232" sldId="274"/>
            <ac:spMk id="2" creationId="{F9554931-53C5-C9AC-4289-2D92ECE23B2F}"/>
          </ac:spMkLst>
        </pc:spChg>
        <pc:spChg chg="add mod">
          <ac:chgData name="bernie bowers" userId="42690874053e85b0" providerId="LiveId" clId="{FE8497DC-DD46-451B-AD23-B33F911F1576}" dt="2024-05-03T13:36:39.952" v="12698" actId="20577"/>
          <ac:spMkLst>
            <pc:docMk/>
            <pc:sldMk cId="3858510232" sldId="274"/>
            <ac:spMk id="4" creationId="{5C421296-97B7-2B7B-D108-CEFEEAFF762E}"/>
          </ac:spMkLst>
        </pc:spChg>
      </pc:sldChg>
      <pc:sldChg chg="modSp new del mod">
        <pc:chgData name="bernie bowers" userId="42690874053e85b0" providerId="LiveId" clId="{FE8497DC-DD46-451B-AD23-B33F911F1576}" dt="2024-05-03T12:41:52.996" v="11956" actId="47"/>
        <pc:sldMkLst>
          <pc:docMk/>
          <pc:sldMk cId="241571318" sldId="275"/>
        </pc:sldMkLst>
        <pc:spChg chg="mod">
          <ac:chgData name="bernie bowers" userId="42690874053e85b0" providerId="LiveId" clId="{FE8497DC-DD46-451B-AD23-B33F911F1576}" dt="2024-05-01T00:33:27.735" v="4079" actId="20577"/>
          <ac:spMkLst>
            <pc:docMk/>
            <pc:sldMk cId="241571318" sldId="275"/>
            <ac:spMk id="2" creationId="{A43B07F5-F8A3-9EA1-FFC1-DA0686E2DA39}"/>
          </ac:spMkLst>
        </pc:spChg>
        <pc:spChg chg="mod">
          <ac:chgData name="bernie bowers" userId="42690874053e85b0" providerId="LiveId" clId="{FE8497DC-DD46-451B-AD23-B33F911F1576}" dt="2024-05-01T00:19:48.764" v="3904" actId="14100"/>
          <ac:spMkLst>
            <pc:docMk/>
            <pc:sldMk cId="241571318" sldId="275"/>
            <ac:spMk id="3" creationId="{BD7272F4-6130-707E-B48F-C3B79E0A6E2E}"/>
          </ac:spMkLst>
        </pc:spChg>
      </pc:sldChg>
      <pc:sldChg chg="addSp delSp modSp new mod setBg">
        <pc:chgData name="bernie bowers" userId="42690874053e85b0" providerId="LiveId" clId="{FE8497DC-DD46-451B-AD23-B33F911F1576}" dt="2024-05-03T00:54:56.783" v="10274" actId="255"/>
        <pc:sldMkLst>
          <pc:docMk/>
          <pc:sldMk cId="343818143" sldId="276"/>
        </pc:sldMkLst>
        <pc:spChg chg="del mod">
          <ac:chgData name="bernie bowers" userId="42690874053e85b0" providerId="LiveId" clId="{FE8497DC-DD46-451B-AD23-B33F911F1576}" dt="2024-05-01T00:46:16.179" v="4126" actId="478"/>
          <ac:spMkLst>
            <pc:docMk/>
            <pc:sldMk cId="343818143" sldId="276"/>
            <ac:spMk id="2" creationId="{3DB33DB2-AD33-7FE4-FCD4-852AB3AD5247}"/>
          </ac:spMkLst>
        </pc:spChg>
        <pc:spChg chg="mod">
          <ac:chgData name="bernie bowers" userId="42690874053e85b0" providerId="LiveId" clId="{FE8497DC-DD46-451B-AD23-B33F911F1576}" dt="2024-05-03T00:54:56.783" v="10274" actId="255"/>
          <ac:spMkLst>
            <pc:docMk/>
            <pc:sldMk cId="343818143" sldId="276"/>
            <ac:spMk id="3" creationId="{FB54D94B-594F-F3DD-29B2-3CA5740B8BB6}"/>
          </ac:spMkLst>
        </pc:spChg>
        <pc:spChg chg="add del">
          <ac:chgData name="bernie bowers" userId="42690874053e85b0" providerId="LiveId" clId="{FE8497DC-DD46-451B-AD23-B33F911F1576}" dt="2024-05-01T00:45:59.127" v="4122" actId="26606"/>
          <ac:spMkLst>
            <pc:docMk/>
            <pc:sldMk cId="343818143" sldId="276"/>
            <ac:spMk id="10" creationId="{FAFDCCA3-5CE7-058C-1962-A071B76432F1}"/>
          </ac:spMkLst>
        </pc:spChg>
        <pc:spChg chg="add del">
          <ac:chgData name="bernie bowers" userId="42690874053e85b0" providerId="LiveId" clId="{FE8497DC-DD46-451B-AD23-B33F911F1576}" dt="2024-05-01T00:45:59.127" v="4122" actId="26606"/>
          <ac:spMkLst>
            <pc:docMk/>
            <pc:sldMk cId="343818143" sldId="276"/>
            <ac:spMk id="12" creationId="{1BF24CF1-EE7F-86B3-94A8-3CD26A1ADB0F}"/>
          </ac:spMkLst>
        </pc:spChg>
        <pc:spChg chg="add del">
          <ac:chgData name="bernie bowers" userId="42690874053e85b0" providerId="LiveId" clId="{FE8497DC-DD46-451B-AD23-B33F911F1576}" dt="2024-05-01T00:56:51.318" v="4167" actId="26606"/>
          <ac:spMkLst>
            <pc:docMk/>
            <pc:sldMk cId="343818143" sldId="276"/>
            <ac:spMk id="14" creationId="{6503E140-404C-6029-E890-7AB556214DB7}"/>
          </ac:spMkLst>
        </pc:spChg>
        <pc:spChg chg="add del">
          <ac:chgData name="bernie bowers" userId="42690874053e85b0" providerId="LiveId" clId="{FE8497DC-DD46-451B-AD23-B33F911F1576}" dt="2024-05-01T00:56:51.318" v="4167" actId="26606"/>
          <ac:spMkLst>
            <pc:docMk/>
            <pc:sldMk cId="343818143" sldId="276"/>
            <ac:spMk id="15" creationId="{F991296A-044E-00EB-3C36-ED72938428D4}"/>
          </ac:spMkLst>
        </pc:spChg>
        <pc:spChg chg="add">
          <ac:chgData name="bernie bowers" userId="42690874053e85b0" providerId="LiveId" clId="{FE8497DC-DD46-451B-AD23-B33F911F1576}" dt="2024-05-01T00:56:51.318" v="4167" actId="26606"/>
          <ac:spMkLst>
            <pc:docMk/>
            <pc:sldMk cId="343818143" sldId="276"/>
            <ac:spMk id="20" creationId="{6503E140-404C-6029-E890-7AB556214DB7}"/>
          </ac:spMkLst>
        </pc:spChg>
        <pc:spChg chg="add">
          <ac:chgData name="bernie bowers" userId="42690874053e85b0" providerId="LiveId" clId="{FE8497DC-DD46-451B-AD23-B33F911F1576}" dt="2024-05-01T00:56:51.318" v="4167" actId="26606"/>
          <ac:spMkLst>
            <pc:docMk/>
            <pc:sldMk cId="343818143" sldId="276"/>
            <ac:spMk id="22" creationId="{C94EF459-9B06-67A0-B148-58CF75895435}"/>
          </ac:spMkLst>
        </pc:spChg>
        <pc:picChg chg="add del mod">
          <ac:chgData name="bernie bowers" userId="42690874053e85b0" providerId="LiveId" clId="{FE8497DC-DD46-451B-AD23-B33F911F1576}" dt="2024-05-01T00:56:34.567" v="4164" actId="478"/>
          <ac:picMkLst>
            <pc:docMk/>
            <pc:sldMk cId="343818143" sldId="276"/>
            <ac:picMk id="5" creationId="{E9927CF1-D224-3C7B-A7ED-7055EBAC4334}"/>
          </ac:picMkLst>
        </pc:picChg>
        <pc:picChg chg="add mod">
          <ac:chgData name="bernie bowers" userId="42690874053e85b0" providerId="LiveId" clId="{FE8497DC-DD46-451B-AD23-B33F911F1576}" dt="2024-05-01T00:56:51.318" v="4167" actId="26606"/>
          <ac:picMkLst>
            <pc:docMk/>
            <pc:sldMk cId="343818143" sldId="276"/>
            <ac:picMk id="7" creationId="{308EF384-A566-3629-782B-418554470504}"/>
          </ac:picMkLst>
        </pc:picChg>
      </pc:sldChg>
      <pc:sldChg chg="addSp delSp modSp new mod setBg">
        <pc:chgData name="bernie bowers" userId="42690874053e85b0" providerId="LiveId" clId="{FE8497DC-DD46-451B-AD23-B33F911F1576}" dt="2024-05-03T11:22:28.536" v="10351" actId="26606"/>
        <pc:sldMkLst>
          <pc:docMk/>
          <pc:sldMk cId="2374669944" sldId="277"/>
        </pc:sldMkLst>
        <pc:spChg chg="del mod">
          <ac:chgData name="bernie bowers" userId="42690874053e85b0" providerId="LiveId" clId="{FE8497DC-DD46-451B-AD23-B33F911F1576}" dt="2024-05-02T23:10:06.702" v="6411" actId="478"/>
          <ac:spMkLst>
            <pc:docMk/>
            <pc:sldMk cId="2374669944" sldId="277"/>
            <ac:spMk id="2" creationId="{6D21A0B2-7EFC-2281-94D4-AF08AFBF9C21}"/>
          </ac:spMkLst>
        </pc:spChg>
        <pc:spChg chg="mod">
          <ac:chgData name="bernie bowers" userId="42690874053e85b0" providerId="LiveId" clId="{FE8497DC-DD46-451B-AD23-B33F911F1576}" dt="2024-05-03T11:22:28.536" v="10351" actId="26606"/>
          <ac:spMkLst>
            <pc:docMk/>
            <pc:sldMk cId="2374669944" sldId="277"/>
            <ac:spMk id="3" creationId="{B39A5966-A754-ED91-5354-0C997B48FCFF}"/>
          </ac:spMkLst>
        </pc:spChg>
        <pc:spChg chg="add">
          <ac:chgData name="bernie bowers" userId="42690874053e85b0" providerId="LiveId" clId="{FE8497DC-DD46-451B-AD23-B33F911F1576}" dt="2024-05-03T11:22:28.536" v="10351" actId="26606"/>
          <ac:spMkLst>
            <pc:docMk/>
            <pc:sldMk cId="2374669944" sldId="277"/>
            <ac:spMk id="9" creationId="{EA7E8276-E7F8-D393-6F54-0BF8862C33E7}"/>
          </ac:spMkLst>
        </pc:spChg>
        <pc:spChg chg="add">
          <ac:chgData name="bernie bowers" userId="42690874053e85b0" providerId="LiveId" clId="{FE8497DC-DD46-451B-AD23-B33F911F1576}" dt="2024-05-03T11:22:28.536" v="10351" actId="26606"/>
          <ac:spMkLst>
            <pc:docMk/>
            <pc:sldMk cId="2374669944" sldId="277"/>
            <ac:spMk id="11" creationId="{667DFE30-E9B4-B520-D9CF-5181D140E2EF}"/>
          </ac:spMkLst>
        </pc:spChg>
        <pc:spChg chg="add">
          <ac:chgData name="bernie bowers" userId="42690874053e85b0" providerId="LiveId" clId="{FE8497DC-DD46-451B-AD23-B33F911F1576}" dt="2024-05-03T11:22:28.536" v="10351" actId="26606"/>
          <ac:spMkLst>
            <pc:docMk/>
            <pc:sldMk cId="2374669944" sldId="277"/>
            <ac:spMk id="13" creationId="{F4A35A5E-99B4-DBDF-D46C-B415D1F42C86}"/>
          </ac:spMkLst>
        </pc:spChg>
        <pc:picChg chg="add">
          <ac:chgData name="bernie bowers" userId="42690874053e85b0" providerId="LiveId" clId="{FE8497DC-DD46-451B-AD23-B33F911F1576}" dt="2024-05-03T11:22:28.536" v="10351" actId="26606"/>
          <ac:picMkLst>
            <pc:docMk/>
            <pc:sldMk cId="2374669944" sldId="277"/>
            <ac:picMk id="5" creationId="{0948DF4E-49AD-1D0D-92FB-8CABE14C687B}"/>
          </ac:picMkLst>
        </pc:picChg>
      </pc:sldChg>
      <pc:sldChg chg="addSp modSp new mod setBg">
        <pc:chgData name="bernie bowers" userId="42690874053e85b0" providerId="LiveId" clId="{FE8497DC-DD46-451B-AD23-B33F911F1576}" dt="2024-05-03T11:23:56.869" v="10353" actId="26606"/>
        <pc:sldMkLst>
          <pc:docMk/>
          <pc:sldMk cId="3348336620" sldId="278"/>
        </pc:sldMkLst>
        <pc:spChg chg="mod">
          <ac:chgData name="bernie bowers" userId="42690874053e85b0" providerId="LiveId" clId="{FE8497DC-DD46-451B-AD23-B33F911F1576}" dt="2024-05-03T11:23:56.869" v="10353" actId="26606"/>
          <ac:spMkLst>
            <pc:docMk/>
            <pc:sldMk cId="3348336620" sldId="278"/>
            <ac:spMk id="2" creationId="{0CDFBF2C-223C-3039-DCB9-ED262255462A}"/>
          </ac:spMkLst>
        </pc:spChg>
        <pc:spChg chg="mod">
          <ac:chgData name="bernie bowers" userId="42690874053e85b0" providerId="LiveId" clId="{FE8497DC-DD46-451B-AD23-B33F911F1576}" dt="2024-05-03T11:23:56.869" v="10353" actId="26606"/>
          <ac:spMkLst>
            <pc:docMk/>
            <pc:sldMk cId="3348336620" sldId="278"/>
            <ac:spMk id="3" creationId="{467AFE6F-B969-5371-AC86-02B611C7BC83}"/>
          </ac:spMkLst>
        </pc:spChg>
        <pc:spChg chg="add">
          <ac:chgData name="bernie bowers" userId="42690874053e85b0" providerId="LiveId" clId="{FE8497DC-DD46-451B-AD23-B33F911F1576}" dt="2024-05-03T11:23:56.869" v="10353" actId="26606"/>
          <ac:spMkLst>
            <pc:docMk/>
            <pc:sldMk cId="3348336620" sldId="278"/>
            <ac:spMk id="10" creationId="{DC22E14B-4FF3-5229-CA86-75E25F3725E7}"/>
          </ac:spMkLst>
        </pc:spChg>
        <pc:spChg chg="add">
          <ac:chgData name="bernie bowers" userId="42690874053e85b0" providerId="LiveId" clId="{FE8497DC-DD46-451B-AD23-B33F911F1576}" dt="2024-05-03T11:23:56.869" v="10353" actId="26606"/>
          <ac:spMkLst>
            <pc:docMk/>
            <pc:sldMk cId="3348336620" sldId="278"/>
            <ac:spMk id="12" creationId="{FA6B968A-A417-B33C-613C-7B1B45542CF1}"/>
          </ac:spMkLst>
        </pc:spChg>
        <pc:picChg chg="add mod ord">
          <ac:chgData name="bernie bowers" userId="42690874053e85b0" providerId="LiveId" clId="{FE8497DC-DD46-451B-AD23-B33F911F1576}" dt="2024-05-03T11:23:56.869" v="10353" actId="26606"/>
          <ac:picMkLst>
            <pc:docMk/>
            <pc:sldMk cId="3348336620" sldId="278"/>
            <ac:picMk id="5" creationId="{FDFFBEC4-8364-0669-3D09-0D7037208318}"/>
          </ac:picMkLst>
        </pc:picChg>
      </pc:sldChg>
      <pc:sldChg chg="addSp delSp modSp new mod setBg">
        <pc:chgData name="bernie bowers" userId="42690874053e85b0" providerId="LiveId" clId="{FE8497DC-DD46-451B-AD23-B33F911F1576}" dt="2024-05-03T11:25:16.314" v="10355" actId="26606"/>
        <pc:sldMkLst>
          <pc:docMk/>
          <pc:sldMk cId="4204719345" sldId="279"/>
        </pc:sldMkLst>
        <pc:spChg chg="del mod">
          <ac:chgData name="bernie bowers" userId="42690874053e85b0" providerId="LiveId" clId="{FE8497DC-DD46-451B-AD23-B33F911F1576}" dt="2024-05-02T23:14:36.301" v="6455" actId="478"/>
          <ac:spMkLst>
            <pc:docMk/>
            <pc:sldMk cId="4204719345" sldId="279"/>
            <ac:spMk id="2" creationId="{4BC62045-EDCB-4F1D-F09D-5926E5380667}"/>
          </ac:spMkLst>
        </pc:spChg>
        <pc:spChg chg="mod ord">
          <ac:chgData name="bernie bowers" userId="42690874053e85b0" providerId="LiveId" clId="{FE8497DC-DD46-451B-AD23-B33F911F1576}" dt="2024-05-03T11:25:16.314" v="10355" actId="26606"/>
          <ac:spMkLst>
            <pc:docMk/>
            <pc:sldMk cId="4204719345" sldId="279"/>
            <ac:spMk id="3" creationId="{4C6D796F-D006-6F5C-C9C0-7D7021DAA415}"/>
          </ac:spMkLst>
        </pc:spChg>
        <pc:spChg chg="add">
          <ac:chgData name="bernie bowers" userId="42690874053e85b0" providerId="LiveId" clId="{FE8497DC-DD46-451B-AD23-B33F911F1576}" dt="2024-05-03T11:25:16.314" v="10355" actId="26606"/>
          <ac:spMkLst>
            <pc:docMk/>
            <pc:sldMk cId="4204719345" sldId="279"/>
            <ac:spMk id="9" creationId="{1E2C3B9A-B4D2-F54D-15F0-06653E183250}"/>
          </ac:spMkLst>
        </pc:spChg>
        <pc:spChg chg="add">
          <ac:chgData name="bernie bowers" userId="42690874053e85b0" providerId="LiveId" clId="{FE8497DC-DD46-451B-AD23-B33F911F1576}" dt="2024-05-03T11:25:16.314" v="10355" actId="26606"/>
          <ac:spMkLst>
            <pc:docMk/>
            <pc:sldMk cId="4204719345" sldId="279"/>
            <ac:spMk id="11" creationId="{0068CEB5-F191-9D3E-BAC0-B0E212720F36}"/>
          </ac:spMkLst>
        </pc:spChg>
        <pc:spChg chg="add">
          <ac:chgData name="bernie bowers" userId="42690874053e85b0" providerId="LiveId" clId="{FE8497DC-DD46-451B-AD23-B33F911F1576}" dt="2024-05-03T11:25:16.314" v="10355" actId="26606"/>
          <ac:spMkLst>
            <pc:docMk/>
            <pc:sldMk cId="4204719345" sldId="279"/>
            <ac:spMk id="13" creationId="{9464ED38-224B-AB8F-2B4A-18C5B2BE0BF4}"/>
          </ac:spMkLst>
        </pc:spChg>
        <pc:picChg chg="add mod">
          <ac:chgData name="bernie bowers" userId="42690874053e85b0" providerId="LiveId" clId="{FE8497DC-DD46-451B-AD23-B33F911F1576}" dt="2024-05-03T11:25:16.314" v="10355" actId="26606"/>
          <ac:picMkLst>
            <pc:docMk/>
            <pc:sldMk cId="4204719345" sldId="279"/>
            <ac:picMk id="4" creationId="{AE281895-83C5-A8D3-524F-34FA9A0FCBEE}"/>
          </ac:picMkLst>
        </pc:picChg>
      </pc:sldChg>
      <pc:sldChg chg="addSp delSp modSp new mod setBg">
        <pc:chgData name="bernie bowers" userId="42690874053e85b0" providerId="LiveId" clId="{FE8497DC-DD46-451B-AD23-B33F911F1576}" dt="2024-05-03T11:29:05.700" v="10367" actId="14100"/>
        <pc:sldMkLst>
          <pc:docMk/>
          <pc:sldMk cId="4240445088" sldId="280"/>
        </pc:sldMkLst>
        <pc:spChg chg="add del mod ord">
          <ac:chgData name="bernie bowers" userId="42690874053e85b0" providerId="LiveId" clId="{FE8497DC-DD46-451B-AD23-B33F911F1576}" dt="2024-05-03T11:29:05.700" v="10367" actId="14100"/>
          <ac:spMkLst>
            <pc:docMk/>
            <pc:sldMk cId="4240445088" sldId="280"/>
            <ac:spMk id="2" creationId="{5D0126CE-1D0A-81FA-F4B5-51C6A840329B}"/>
          </ac:spMkLst>
        </pc:spChg>
        <pc:spChg chg="del mod">
          <ac:chgData name="bernie bowers" userId="42690874053e85b0" providerId="LiveId" clId="{FE8497DC-DD46-451B-AD23-B33F911F1576}" dt="2024-05-02T23:18:02.836" v="6488" actId="478"/>
          <ac:spMkLst>
            <pc:docMk/>
            <pc:sldMk cId="4240445088" sldId="280"/>
            <ac:spMk id="3" creationId="{BEFBDAD3-8BD9-13E1-B540-385635129450}"/>
          </ac:spMkLst>
        </pc:spChg>
        <pc:spChg chg="add">
          <ac:chgData name="bernie bowers" userId="42690874053e85b0" providerId="LiveId" clId="{FE8497DC-DD46-451B-AD23-B33F911F1576}" dt="2024-05-03T11:28:27.182" v="10363" actId="26606"/>
          <ac:spMkLst>
            <pc:docMk/>
            <pc:sldMk cId="4240445088" sldId="280"/>
            <ac:spMk id="9" creationId="{A7E26772-EAFC-10BB-4659-99BF2A8A1546}"/>
          </ac:spMkLst>
        </pc:spChg>
        <pc:spChg chg="add">
          <ac:chgData name="bernie bowers" userId="42690874053e85b0" providerId="LiveId" clId="{FE8497DC-DD46-451B-AD23-B33F911F1576}" dt="2024-05-03T11:28:27.182" v="10363" actId="26606"/>
          <ac:spMkLst>
            <pc:docMk/>
            <pc:sldMk cId="4240445088" sldId="280"/>
            <ac:spMk id="11" creationId="{E4AEFA6A-E623-CF1A-3DDF-C38D3A7E2CE2}"/>
          </ac:spMkLst>
        </pc:spChg>
        <pc:picChg chg="add mod">
          <ac:chgData name="bernie bowers" userId="42690874053e85b0" providerId="LiveId" clId="{FE8497DC-DD46-451B-AD23-B33F911F1576}" dt="2024-05-03T11:28:27.182" v="10363" actId="26606"/>
          <ac:picMkLst>
            <pc:docMk/>
            <pc:sldMk cId="4240445088" sldId="280"/>
            <ac:picMk id="4" creationId="{2FE41F5D-FA15-212C-39AE-8DB174234407}"/>
          </ac:picMkLst>
        </pc:picChg>
      </pc:sldChg>
      <pc:sldChg chg="addSp delSp modSp new mod setBg">
        <pc:chgData name="bernie bowers" userId="42690874053e85b0" providerId="LiveId" clId="{FE8497DC-DD46-451B-AD23-B33F911F1576}" dt="2024-05-03T11:21:46.584" v="10349" actId="26606"/>
        <pc:sldMkLst>
          <pc:docMk/>
          <pc:sldMk cId="4015772474" sldId="281"/>
        </pc:sldMkLst>
        <pc:spChg chg="del mod">
          <ac:chgData name="bernie bowers" userId="42690874053e85b0" providerId="LiveId" clId="{FE8497DC-DD46-451B-AD23-B33F911F1576}" dt="2024-05-02T23:26:52.556" v="6536" actId="478"/>
          <ac:spMkLst>
            <pc:docMk/>
            <pc:sldMk cId="4015772474" sldId="281"/>
            <ac:spMk id="2" creationId="{CC3FB61A-88F8-518B-AC65-B0A561E3C83B}"/>
          </ac:spMkLst>
        </pc:spChg>
        <pc:spChg chg="mod ord">
          <ac:chgData name="bernie bowers" userId="42690874053e85b0" providerId="LiveId" clId="{FE8497DC-DD46-451B-AD23-B33F911F1576}" dt="2024-05-03T11:21:46.584" v="10349" actId="26606"/>
          <ac:spMkLst>
            <pc:docMk/>
            <pc:sldMk cId="4015772474" sldId="281"/>
            <ac:spMk id="3" creationId="{963A1019-8A0D-DBCC-565F-8257681BFBF5}"/>
          </ac:spMkLst>
        </pc:spChg>
        <pc:spChg chg="add mod">
          <ac:chgData name="bernie bowers" userId="42690874053e85b0" providerId="LiveId" clId="{FE8497DC-DD46-451B-AD23-B33F911F1576}" dt="2024-05-03T11:21:46.584" v="10349" actId="26606"/>
          <ac:spMkLst>
            <pc:docMk/>
            <pc:sldMk cId="4015772474" sldId="281"/>
            <ac:spMk id="5" creationId="{E3ECD46F-2D5A-F028-010C-82F06AF2B05F}"/>
          </ac:spMkLst>
        </pc:spChg>
        <pc:spChg chg="add">
          <ac:chgData name="bernie bowers" userId="42690874053e85b0" providerId="LiveId" clId="{FE8497DC-DD46-451B-AD23-B33F911F1576}" dt="2024-05-03T11:21:46.584" v="10349" actId="26606"/>
          <ac:spMkLst>
            <pc:docMk/>
            <pc:sldMk cId="4015772474" sldId="281"/>
            <ac:spMk id="10" creationId="{EA7E8276-E7F8-D393-6F54-0BF8862C33E7}"/>
          </ac:spMkLst>
        </pc:spChg>
        <pc:spChg chg="add">
          <ac:chgData name="bernie bowers" userId="42690874053e85b0" providerId="LiveId" clId="{FE8497DC-DD46-451B-AD23-B33F911F1576}" dt="2024-05-03T11:21:46.584" v="10349" actId="26606"/>
          <ac:spMkLst>
            <pc:docMk/>
            <pc:sldMk cId="4015772474" sldId="281"/>
            <ac:spMk id="12" creationId="{667DFE30-E9B4-B520-D9CF-5181D140E2EF}"/>
          </ac:spMkLst>
        </pc:spChg>
        <pc:spChg chg="add">
          <ac:chgData name="bernie bowers" userId="42690874053e85b0" providerId="LiveId" clId="{FE8497DC-DD46-451B-AD23-B33F911F1576}" dt="2024-05-03T11:21:46.584" v="10349" actId="26606"/>
          <ac:spMkLst>
            <pc:docMk/>
            <pc:sldMk cId="4015772474" sldId="281"/>
            <ac:spMk id="14" creationId="{F4A35A5E-99B4-DBDF-D46C-B415D1F42C86}"/>
          </ac:spMkLst>
        </pc:spChg>
        <pc:picChg chg="add mod">
          <ac:chgData name="bernie bowers" userId="42690874053e85b0" providerId="LiveId" clId="{FE8497DC-DD46-451B-AD23-B33F911F1576}" dt="2024-05-03T11:21:46.584" v="10349" actId="26606"/>
          <ac:picMkLst>
            <pc:docMk/>
            <pc:sldMk cId="4015772474" sldId="281"/>
            <ac:picMk id="4" creationId="{021F8413-ADDC-2E02-33FD-8ED08805BA03}"/>
          </ac:picMkLst>
        </pc:picChg>
      </pc:sldChg>
      <pc:sldChg chg="addSp delSp modSp new mod setBg">
        <pc:chgData name="bernie bowers" userId="42690874053e85b0" providerId="LiveId" clId="{FE8497DC-DD46-451B-AD23-B33F911F1576}" dt="2024-05-03T01:07:42.689" v="10341" actId="255"/>
        <pc:sldMkLst>
          <pc:docMk/>
          <pc:sldMk cId="1820045348" sldId="282"/>
        </pc:sldMkLst>
        <pc:spChg chg="del mod">
          <ac:chgData name="bernie bowers" userId="42690874053e85b0" providerId="LiveId" clId="{FE8497DC-DD46-451B-AD23-B33F911F1576}" dt="2024-05-03T00:23:12.008" v="9593" actId="478"/>
          <ac:spMkLst>
            <pc:docMk/>
            <pc:sldMk cId="1820045348" sldId="282"/>
            <ac:spMk id="2" creationId="{74FBD33B-FEEB-E8F3-850F-FF5B5EAD9EC0}"/>
          </ac:spMkLst>
        </pc:spChg>
        <pc:spChg chg="mod">
          <ac:chgData name="bernie bowers" userId="42690874053e85b0" providerId="LiveId" clId="{FE8497DC-DD46-451B-AD23-B33F911F1576}" dt="2024-05-03T01:07:42.689" v="10341" actId="255"/>
          <ac:spMkLst>
            <pc:docMk/>
            <pc:sldMk cId="1820045348" sldId="282"/>
            <ac:spMk id="3" creationId="{992AF537-E015-EE86-91E3-99A0C23B8B22}"/>
          </ac:spMkLst>
        </pc:spChg>
        <pc:spChg chg="add">
          <ac:chgData name="bernie bowers" userId="42690874053e85b0" providerId="LiveId" clId="{FE8497DC-DD46-451B-AD23-B33F911F1576}" dt="2024-05-03T00:35:24.462" v="10164" actId="26606"/>
          <ac:spMkLst>
            <pc:docMk/>
            <pc:sldMk cId="1820045348" sldId="282"/>
            <ac:spMk id="10" creationId="{FAFDCCA3-5CE7-058C-1962-A071B76432F1}"/>
          </ac:spMkLst>
        </pc:spChg>
        <pc:spChg chg="add">
          <ac:chgData name="bernie bowers" userId="42690874053e85b0" providerId="LiveId" clId="{FE8497DC-DD46-451B-AD23-B33F911F1576}" dt="2024-05-03T00:35:24.462" v="10164" actId="26606"/>
          <ac:spMkLst>
            <pc:docMk/>
            <pc:sldMk cId="1820045348" sldId="282"/>
            <ac:spMk id="12" creationId="{1BF24CF1-EE7F-86B3-94A8-3CD26A1ADB0F}"/>
          </ac:spMkLst>
        </pc:spChg>
        <pc:picChg chg="add mod">
          <ac:chgData name="bernie bowers" userId="42690874053e85b0" providerId="LiveId" clId="{FE8497DC-DD46-451B-AD23-B33F911F1576}" dt="2024-05-03T00:35:24.462" v="10164" actId="26606"/>
          <ac:picMkLst>
            <pc:docMk/>
            <pc:sldMk cId="1820045348" sldId="282"/>
            <ac:picMk id="5" creationId="{BF5620EF-351B-877A-B5D5-E7735CE2D90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608406" y="4512376"/>
            <a:ext cx="8639776" cy="900190"/>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608406" y="1720884"/>
            <a:ext cx="8639775" cy="2734693"/>
          </a:xfrm>
          <a:noFill/>
        </p:spPr>
        <p:txBody>
          <a:bodyPr anchor="b">
            <a:normAutofit/>
          </a:bodyPr>
          <a:lstStyle>
            <a:lvl1pPr algn="l">
              <a:defRPr sz="3200" spc="530" baseline="0"/>
            </a:lvl1pPr>
          </a:lstStyle>
          <a:p>
            <a:r>
              <a:rPr lang="en-US" dirty="0"/>
              <a:t>Click to edit Master title style</a:t>
            </a:r>
          </a:p>
        </p:txBody>
      </p:sp>
    </p:spTree>
    <p:extLst>
      <p:ext uri="{BB962C8B-B14F-4D97-AF65-F5344CB8AC3E}">
        <p14:creationId xmlns:p14="http://schemas.microsoft.com/office/powerpoint/2010/main" val="709019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418154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622474" y="2413788"/>
            <a:ext cx="8085116" cy="2737521"/>
          </a:xfrm>
        </p:spPr>
        <p:txBody>
          <a:bodyPr anchor="t">
            <a:normAutofit/>
          </a:bodyPr>
          <a:lstStyle>
            <a:lvl1pPr>
              <a:defRPr sz="3200"/>
            </a:lvl1pPr>
          </a:lstStyle>
          <a:p>
            <a:r>
              <a:rPr lang="en-US" dirty="0"/>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622474" y="1351721"/>
            <a:ext cx="8085118" cy="993913"/>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280325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a:xfrm>
            <a:off x="1615817" y="1272209"/>
            <a:ext cx="9164725" cy="1033670"/>
          </a:xfrm>
        </p:spPr>
        <p:txBody>
          <a:bodyPr anchor="b"/>
          <a:lstStyle/>
          <a:p>
            <a:r>
              <a:rPr lang="en-US" dirty="0"/>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615817" y="2425148"/>
            <a:ext cx="4188635" cy="316064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371355" y="2425148"/>
            <a:ext cx="4188635" cy="316064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921522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017442" y="600817"/>
            <a:ext cx="10079497" cy="1168706"/>
          </a:xfrm>
        </p:spPr>
        <p:txBody>
          <a:bodyPr anchor="b"/>
          <a:lstStyle/>
          <a:p>
            <a:r>
              <a:rPr lang="en-US" dirty="0"/>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017442" y="1798488"/>
            <a:ext cx="4599587"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017442" y="2777279"/>
            <a:ext cx="4599587"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497352" y="1798488"/>
            <a:ext cx="4599588" cy="668492"/>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497352" y="2777279"/>
            <a:ext cx="4599588" cy="327693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CC2C9B9-B4B7-45CC-A7EB-16F8BADE9045}"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571185" y="2593591"/>
            <a:ext cx="4525755"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107503" y="2593591"/>
            <a:ext cx="4509526" cy="0"/>
          </a:xfrm>
          <a:prstGeom prst="line">
            <a:avLst/>
          </a:prstGeom>
          <a:ln w="38100">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923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2154277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1761455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80121" y="1391478"/>
            <a:ext cx="3288432" cy="1951414"/>
          </a:xfrm>
        </p:spPr>
        <p:txBody>
          <a:bodyPr anchor="t">
            <a:normAutofit/>
          </a:bodyPr>
          <a:lstStyle>
            <a:lvl1pPr>
              <a:defRPr sz="2400"/>
            </a:lvl1pPr>
          </a:lstStyle>
          <a:p>
            <a:r>
              <a:rPr lang="en-US" dirty="0"/>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03235" y="920080"/>
            <a:ext cx="5312467" cy="502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80121" y="3566727"/>
            <a:ext cx="3288432" cy="1766325"/>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11" name="Rectangle 10">
            <a:extLst>
              <a:ext uri="{FF2B5EF4-FFF2-40B4-BE49-F238E27FC236}">
                <a16:creationId xmlns:a16="http://schemas.microsoft.com/office/drawing/2014/main" id="{96AAC029-BE5C-900C-E7D2-DE6E31789D1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6335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80120" y="1391478"/>
            <a:ext cx="3322510" cy="2037522"/>
          </a:xfrm>
        </p:spPr>
        <p:txBody>
          <a:bodyPr anchor="t">
            <a:normAutofit/>
          </a:bodyPr>
          <a:lstStyle>
            <a:lvl1pPr>
              <a:defRPr sz="2400"/>
            </a:lvl1pPr>
          </a:lstStyle>
          <a:p>
            <a:r>
              <a:rPr lang="en-US" dirty="0"/>
              <a:t>Click to edit Master title style</a:t>
            </a:r>
          </a:p>
        </p:txBody>
      </p:sp>
      <p:sp useBgFill="1">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907143" y="931857"/>
            <a:ext cx="5351659" cy="49963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80120" y="3742792"/>
            <a:ext cx="3322510" cy="1590261"/>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CC2C9B9-B4B7-45CC-A7EB-16F8BADE9045}" type="slidenum">
              <a:rPr lang="en-US" smtClean="0"/>
              <a:t>‹#›</a:t>
            </a:fld>
            <a:endParaRPr lang="en-US"/>
          </a:p>
        </p:txBody>
      </p:sp>
      <p:sp>
        <p:nvSpPr>
          <p:cNvPr id="9" name="Rectangle 8">
            <a:extLst>
              <a:ext uri="{FF2B5EF4-FFF2-40B4-BE49-F238E27FC236}">
                <a16:creationId xmlns:a16="http://schemas.microsoft.com/office/drawing/2014/main" id="{4DD8EE65-D4F9-418A-1628-F5DFD3DBA24E}"/>
              </a:ext>
              <a:ext uri="{C183D7F6-B498-43B3-948B-1728B52AA6E4}">
                <adec:decorative xmlns:adec="http://schemas.microsoft.com/office/drawing/2017/decorative" val="1"/>
              </a:ext>
            </a:extLst>
          </p:cNvPr>
          <p:cNvSpPr/>
          <p:nvPr/>
        </p:nvSpPr>
        <p:spPr>
          <a:xfrm>
            <a:off x="933198" y="931857"/>
            <a:ext cx="4305523"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4131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a:xfrm>
            <a:off x="1624338" y="1255172"/>
            <a:ext cx="9297346" cy="1050707"/>
          </a:xfrm>
        </p:spPr>
        <p:txBody>
          <a:bodyPr anchor="b"/>
          <a:lstStyle/>
          <a:p>
            <a:r>
              <a:rPr lang="en-US" dirty="0"/>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a:xfrm>
            <a:off x="1624338" y="2419468"/>
            <a:ext cx="9297346" cy="32543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3807162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26961" y="1414196"/>
            <a:ext cx="1817441" cy="4100602"/>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1346042" y="1414196"/>
            <a:ext cx="7780919" cy="410060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CC2C9B9-B4B7-45CC-A7EB-16F8BADE9045}" type="slidenum">
              <a:rPr lang="en-US" smtClean="0"/>
              <a:t>‹#›</a:t>
            </a:fld>
            <a:endParaRPr lang="en-US"/>
          </a:p>
        </p:txBody>
      </p:sp>
    </p:spTree>
    <p:extLst>
      <p:ext uri="{BB962C8B-B14F-4D97-AF65-F5344CB8AC3E}">
        <p14:creationId xmlns:p14="http://schemas.microsoft.com/office/powerpoint/2010/main" val="4220355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620442" y="1233199"/>
            <a:ext cx="8977511" cy="107382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620444" y="2419639"/>
            <a:ext cx="8977509" cy="31417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n-lt"/>
              </a:defRPr>
            </a:lvl1pPr>
          </a:lstStyle>
          <a:p>
            <a:fld id="{E7736193-EDE3-4BB5-AE5F-E6E5472AB8BE}" type="datetimeFigureOut">
              <a:rPr lang="en-US" smtClean="0"/>
              <a:t>5/3/2024</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n-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696577" y="6199188"/>
            <a:ext cx="619125" cy="365125"/>
          </a:xfrm>
          <a:prstGeom prst="rect">
            <a:avLst/>
          </a:prstGeom>
        </p:spPr>
        <p:txBody>
          <a:bodyPr vert="horz" lIns="91440" tIns="45720" rIns="91440" bIns="45720" rtlCol="0" anchor="ctr"/>
          <a:lstStyle>
            <a:lvl1pPr algn="r">
              <a:defRPr sz="1050">
                <a:solidFill>
                  <a:schemeClr val="tx1"/>
                </a:solidFill>
                <a:latin typeface="+mn-lt"/>
              </a:defRPr>
            </a:lvl1pPr>
          </a:lstStyle>
          <a:p>
            <a:fld id="{1CC2C9B9-B4B7-45CC-A7EB-16F8BADE9045}" type="slidenum">
              <a:rPr lang="en-US" smtClean="0"/>
              <a:t>‹#›</a:t>
            </a:fld>
            <a:endParaRPr lang="en-US"/>
          </a:p>
        </p:txBody>
      </p:sp>
      <p:sp>
        <p:nvSpPr>
          <p:cNvPr id="8" name="Rectangle 7">
            <a:extLst>
              <a:ext uri="{FF2B5EF4-FFF2-40B4-BE49-F238E27FC236}">
                <a16:creationId xmlns:a16="http://schemas.microsoft.com/office/drawing/2014/main" id="{5BE2A49E-0BD9-321C-F602-AFA2FCF9B27B}"/>
              </a:ext>
              <a:ext uri="{C183D7F6-B498-43B3-948B-1728B52AA6E4}">
                <adec:decorative xmlns:adec="http://schemas.microsoft.com/office/drawing/2017/decorative" val="1"/>
              </a:ext>
            </a:extLst>
          </p:cNvPr>
          <p:cNvSpPr/>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25504302"/>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20000"/>
        </a:lnSpc>
        <a:spcBef>
          <a:spcPct val="0"/>
        </a:spcBef>
        <a:buNone/>
        <a:defRPr sz="2800" b="1"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iscoverywall.nz/album/457/60831"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theimaginationtree.com/baby-treasure-basket-12-months/" TargetMode="External"/><Relationship Id="rId2" Type="http://schemas.openxmlformats.org/officeDocument/2006/relationships/hyperlink" Target="https://anaphotography.co.uk/portfolio/newborn-photography-portfolio-cornwall/" TargetMode="External"/><Relationship Id="rId1" Type="http://schemas.openxmlformats.org/officeDocument/2006/relationships/slideLayout" Target="../slideLayouts/slideLayout2.xml"/><Relationship Id="rId6" Type="http://schemas.openxmlformats.org/officeDocument/2006/relationships/hyperlink" Target="https://www.simplypsychology.org/bronfenbrenner.html" TargetMode="External"/><Relationship Id="rId5" Type="http://schemas.openxmlformats.org/officeDocument/2006/relationships/hyperlink" Target="https://www.researchgate.net/publication/322204349_The_experimental_approaches_and_creative_mindsets_of_children_in_heuristic_play" TargetMode="External"/><Relationship Id="rId4" Type="http://schemas.openxmlformats.org/officeDocument/2006/relationships/hyperlink" Target="https://babiesmata.com/things-babies-learn-in-the-womb/"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16/j.infbeh.2018.02.002" TargetMode="Externa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article/10.1023/A:1012520828095" TargetMode="External"/><Relationship Id="rId2" Type="http://schemas.openxmlformats.org/officeDocument/2006/relationships/hyperlink" Target="http://www.jameslinford.co.uk/activities/forest-schools" TargetMode="External"/><Relationship Id="rId1" Type="http://schemas.openxmlformats.org/officeDocument/2006/relationships/slideLayout" Target="../slideLayouts/slideLayout6.xml"/><Relationship Id="rId5" Type="http://schemas.openxmlformats.org/officeDocument/2006/relationships/hyperlink" Target="https://www.messylittlemonster.com/2015/02/sensory-fort-for-babies.html" TargetMode="External"/><Relationship Id="rId4" Type="http://schemas.openxmlformats.org/officeDocument/2006/relationships/hyperlink" Target="https://clcfc.org/sensory-bottles/?gad_source=1&amp;gclid=EAIaIQobChMIyc72x8rphQMVqpJQBh0x6AHlEAAYAiAAEgLMff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A31384CA-BBDF-78EA-C1B6-7C26234E0B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97081EE3-B6BE-9584-F5AF-E5F6484DA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mosaic of colorful geometric shapes">
            <a:extLst>
              <a:ext uri="{FF2B5EF4-FFF2-40B4-BE49-F238E27FC236}">
                <a16:creationId xmlns:a16="http://schemas.microsoft.com/office/drawing/2014/main" id="{3C02CAFE-0E41-59E2-5583-68FB7E5F18CB}"/>
              </a:ext>
            </a:extLst>
          </p:cNvPr>
          <p:cNvPicPr>
            <a:picLocks noChangeAspect="1"/>
          </p:cNvPicPr>
          <p:nvPr/>
        </p:nvPicPr>
        <p:blipFill rotWithShape="1">
          <a:blip r:embed="rId2">
            <a:alphaModFix amt="50000"/>
          </a:blip>
          <a:srcRect t="18022" b="3306"/>
          <a:stretch/>
        </p:blipFill>
        <p:spPr>
          <a:xfrm>
            <a:off x="20" y="10"/>
            <a:ext cx="12191978" cy="6857990"/>
          </a:xfrm>
          <a:prstGeom prst="rect">
            <a:avLst/>
          </a:prstGeom>
          <a:ln>
            <a:solidFill>
              <a:srgbClr val="00B0F0"/>
            </a:solidFill>
          </a:ln>
        </p:spPr>
      </p:pic>
      <p:sp>
        <p:nvSpPr>
          <p:cNvPr id="2" name="Title 1">
            <a:extLst>
              <a:ext uri="{FF2B5EF4-FFF2-40B4-BE49-F238E27FC236}">
                <a16:creationId xmlns:a16="http://schemas.microsoft.com/office/drawing/2014/main" id="{6B4886AA-F0B9-4359-5EC6-14A8763628CA}"/>
              </a:ext>
            </a:extLst>
          </p:cNvPr>
          <p:cNvSpPr>
            <a:spLocks noGrp="1"/>
          </p:cNvSpPr>
          <p:nvPr>
            <p:ph type="ctrTitle"/>
          </p:nvPr>
        </p:nvSpPr>
        <p:spPr>
          <a:xfrm>
            <a:off x="7599218" y="1597224"/>
            <a:ext cx="3892196" cy="1831776"/>
          </a:xfrm>
          <a:noFill/>
        </p:spPr>
        <p:txBody>
          <a:bodyPr anchor="ctr">
            <a:normAutofit/>
          </a:bodyPr>
          <a:lstStyle/>
          <a:p>
            <a:pPr algn="r"/>
            <a:r>
              <a:rPr lang="en-GB" dirty="0">
                <a:solidFill>
                  <a:schemeClr val="accent1">
                    <a:lumMod val="60000"/>
                    <a:lumOff val="40000"/>
                  </a:schemeClr>
                </a:solidFill>
              </a:rPr>
              <a:t>Exceptional Care in the first 1000 days</a:t>
            </a:r>
          </a:p>
        </p:txBody>
      </p:sp>
      <p:sp>
        <p:nvSpPr>
          <p:cNvPr id="3" name="Subtitle 2">
            <a:extLst>
              <a:ext uri="{FF2B5EF4-FFF2-40B4-BE49-F238E27FC236}">
                <a16:creationId xmlns:a16="http://schemas.microsoft.com/office/drawing/2014/main" id="{AE027123-AD03-F24A-3248-1E201BC6B276}"/>
              </a:ext>
            </a:extLst>
          </p:cNvPr>
          <p:cNvSpPr>
            <a:spLocks noGrp="1"/>
          </p:cNvSpPr>
          <p:nvPr>
            <p:ph type="subTitle" idx="1"/>
          </p:nvPr>
        </p:nvSpPr>
        <p:spPr>
          <a:xfrm>
            <a:off x="7543800" y="3846787"/>
            <a:ext cx="3152776" cy="1580858"/>
          </a:xfrm>
          <a:noFill/>
        </p:spPr>
        <p:txBody>
          <a:bodyPr anchor="b">
            <a:normAutofit/>
          </a:bodyPr>
          <a:lstStyle/>
          <a:p>
            <a:pPr algn="r"/>
            <a:r>
              <a:rPr lang="en-GB" dirty="0">
                <a:solidFill>
                  <a:schemeClr val="accent1">
                    <a:lumMod val="60000"/>
                    <a:lumOff val="40000"/>
                  </a:schemeClr>
                </a:solidFill>
              </a:rPr>
              <a:t>ECEY4005</a:t>
            </a:r>
          </a:p>
        </p:txBody>
      </p:sp>
      <p:sp>
        <p:nvSpPr>
          <p:cNvPr id="13" name="Freeform: Shape 12">
            <a:extLst>
              <a:ext uri="{FF2B5EF4-FFF2-40B4-BE49-F238E27FC236}">
                <a16:creationId xmlns:a16="http://schemas.microsoft.com/office/drawing/2014/main" id="{48083107-365E-2697-D22F-25A7DDF5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6726381" y="934038"/>
            <a:ext cx="4523587" cy="4991433"/>
          </a:xfrm>
          <a:custGeom>
            <a:avLst/>
            <a:gdLst>
              <a:gd name="connsiteX0" fmla="*/ 0 w 9985794"/>
              <a:gd name="connsiteY0" fmla="*/ 0 h 4920343"/>
              <a:gd name="connsiteX1" fmla="*/ 9985794 w 9985794"/>
              <a:gd name="connsiteY1" fmla="*/ 0 h 4920343"/>
              <a:gd name="connsiteX2" fmla="*/ 9985794 w 9985794"/>
              <a:gd name="connsiteY2" fmla="*/ 4920343 h 4920343"/>
              <a:gd name="connsiteX3" fmla="*/ 0 w 9985794"/>
              <a:gd name="connsiteY3" fmla="*/ 4920343 h 4920343"/>
              <a:gd name="connsiteX4" fmla="*/ 0 w 9985794"/>
              <a:gd name="connsiteY4" fmla="*/ 4119525 h 4920343"/>
              <a:gd name="connsiteX5" fmla="*/ 4905554 w 9985794"/>
              <a:gd name="connsiteY5" fmla="*/ 4119525 h 4920343"/>
              <a:gd name="connsiteX6" fmla="*/ 4905554 w 9985794"/>
              <a:gd name="connsiteY6" fmla="*/ 1451087 h 4920343"/>
              <a:gd name="connsiteX7" fmla="*/ 0 w 9985794"/>
              <a:gd name="connsiteY7" fmla="*/ 1451087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8" fmla="*/ 4996994 w 9985794"/>
              <a:gd name="connsiteY8" fmla="*/ 4210965 h 4920343"/>
              <a:gd name="connsiteX0" fmla="*/ 4905554 w 9985794"/>
              <a:gd name="connsiteY0" fmla="*/ 4119525 h 4920343"/>
              <a:gd name="connsiteX1" fmla="*/ 4905554 w 9985794"/>
              <a:gd name="connsiteY1" fmla="*/ 1451087 h 4920343"/>
              <a:gd name="connsiteX2" fmla="*/ 0 w 9985794"/>
              <a:gd name="connsiteY2" fmla="*/ 1451087 h 4920343"/>
              <a:gd name="connsiteX3" fmla="*/ 0 w 9985794"/>
              <a:gd name="connsiteY3" fmla="*/ 0 h 4920343"/>
              <a:gd name="connsiteX4" fmla="*/ 9985794 w 9985794"/>
              <a:gd name="connsiteY4" fmla="*/ 0 h 4920343"/>
              <a:gd name="connsiteX5" fmla="*/ 9985794 w 9985794"/>
              <a:gd name="connsiteY5" fmla="*/ 4920343 h 4920343"/>
              <a:gd name="connsiteX6" fmla="*/ 0 w 9985794"/>
              <a:gd name="connsiteY6" fmla="*/ 4920343 h 4920343"/>
              <a:gd name="connsiteX7" fmla="*/ 0 w 9985794"/>
              <a:gd name="connsiteY7" fmla="*/ 4119525 h 4920343"/>
              <a:gd name="connsiteX0" fmla="*/ 4905554 w 9985794"/>
              <a:gd name="connsiteY0" fmla="*/ 1451087 h 4920343"/>
              <a:gd name="connsiteX1" fmla="*/ 0 w 9985794"/>
              <a:gd name="connsiteY1" fmla="*/ 1451087 h 4920343"/>
              <a:gd name="connsiteX2" fmla="*/ 0 w 9985794"/>
              <a:gd name="connsiteY2" fmla="*/ 0 h 4920343"/>
              <a:gd name="connsiteX3" fmla="*/ 9985794 w 9985794"/>
              <a:gd name="connsiteY3" fmla="*/ 0 h 4920343"/>
              <a:gd name="connsiteX4" fmla="*/ 9985794 w 9985794"/>
              <a:gd name="connsiteY4" fmla="*/ 4920343 h 4920343"/>
              <a:gd name="connsiteX5" fmla="*/ 0 w 9985794"/>
              <a:gd name="connsiteY5" fmla="*/ 4920343 h 4920343"/>
              <a:gd name="connsiteX6" fmla="*/ 0 w 9985794"/>
              <a:gd name="connsiteY6" fmla="*/ 4119525 h 4920343"/>
              <a:gd name="connsiteX0" fmla="*/ 0 w 9985794"/>
              <a:gd name="connsiteY0" fmla="*/ 1451087 h 4920343"/>
              <a:gd name="connsiteX1" fmla="*/ 0 w 9985794"/>
              <a:gd name="connsiteY1" fmla="*/ 0 h 4920343"/>
              <a:gd name="connsiteX2" fmla="*/ 9985794 w 9985794"/>
              <a:gd name="connsiteY2" fmla="*/ 0 h 4920343"/>
              <a:gd name="connsiteX3" fmla="*/ 9985794 w 9985794"/>
              <a:gd name="connsiteY3" fmla="*/ 4920343 h 4920343"/>
              <a:gd name="connsiteX4" fmla="*/ 0 w 9985794"/>
              <a:gd name="connsiteY4" fmla="*/ 4920343 h 4920343"/>
              <a:gd name="connsiteX5" fmla="*/ 0 w 9985794"/>
              <a:gd name="connsiteY5" fmla="*/ 4119525 h 4920343"/>
              <a:gd name="connsiteX0" fmla="*/ 0 w 10019371"/>
              <a:gd name="connsiteY0" fmla="*/ 1655069 h 4920343"/>
              <a:gd name="connsiteX1" fmla="*/ 33577 w 10019371"/>
              <a:gd name="connsiteY1" fmla="*/ 0 h 4920343"/>
              <a:gd name="connsiteX2" fmla="*/ 10019371 w 10019371"/>
              <a:gd name="connsiteY2" fmla="*/ 0 h 4920343"/>
              <a:gd name="connsiteX3" fmla="*/ 10019371 w 10019371"/>
              <a:gd name="connsiteY3" fmla="*/ 4920343 h 4920343"/>
              <a:gd name="connsiteX4" fmla="*/ 33577 w 10019371"/>
              <a:gd name="connsiteY4" fmla="*/ 4920343 h 4920343"/>
              <a:gd name="connsiteX5" fmla="*/ 33577 w 10019371"/>
              <a:gd name="connsiteY5" fmla="*/ 4119525 h 4920343"/>
              <a:gd name="connsiteX0" fmla="*/ 0 w 9991028"/>
              <a:gd name="connsiteY0" fmla="*/ 1645173 h 4920343"/>
              <a:gd name="connsiteX1" fmla="*/ 5234 w 9991028"/>
              <a:gd name="connsiteY1" fmla="*/ 0 h 4920343"/>
              <a:gd name="connsiteX2" fmla="*/ 9991028 w 9991028"/>
              <a:gd name="connsiteY2" fmla="*/ 0 h 4920343"/>
              <a:gd name="connsiteX3" fmla="*/ 9991028 w 9991028"/>
              <a:gd name="connsiteY3" fmla="*/ 4920343 h 4920343"/>
              <a:gd name="connsiteX4" fmla="*/ 5234 w 9991028"/>
              <a:gd name="connsiteY4" fmla="*/ 4920343 h 4920343"/>
              <a:gd name="connsiteX5" fmla="*/ 5234 w 9991028"/>
              <a:gd name="connsiteY5" fmla="*/ 4119525 h 4920343"/>
              <a:gd name="connsiteX0" fmla="*/ 59 w 9986364"/>
              <a:gd name="connsiteY0" fmla="*/ 1639236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60 w 9986364"/>
              <a:gd name="connsiteY0" fmla="*/ 1847740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1626 w 9985937"/>
              <a:gd name="connsiteY0" fmla="*/ 1797498 h 4920343"/>
              <a:gd name="connsiteX1" fmla="*/ 143 w 9985937"/>
              <a:gd name="connsiteY1" fmla="*/ 0 h 4920343"/>
              <a:gd name="connsiteX2" fmla="*/ 9985937 w 9985937"/>
              <a:gd name="connsiteY2" fmla="*/ 0 h 4920343"/>
              <a:gd name="connsiteX3" fmla="*/ 9985937 w 9985937"/>
              <a:gd name="connsiteY3" fmla="*/ 4920343 h 4920343"/>
              <a:gd name="connsiteX4" fmla="*/ 143 w 9985937"/>
              <a:gd name="connsiteY4" fmla="*/ 4920343 h 4920343"/>
              <a:gd name="connsiteX5" fmla="*/ 143 w 9985937"/>
              <a:gd name="connsiteY5" fmla="*/ 4119525 h 4920343"/>
              <a:gd name="connsiteX0" fmla="*/ 62 w 9986364"/>
              <a:gd name="connsiteY0" fmla="*/ 1779914 h 4920343"/>
              <a:gd name="connsiteX1" fmla="*/ 570 w 9986364"/>
              <a:gd name="connsiteY1" fmla="*/ 0 h 4920343"/>
              <a:gd name="connsiteX2" fmla="*/ 9986364 w 9986364"/>
              <a:gd name="connsiteY2" fmla="*/ 0 h 4920343"/>
              <a:gd name="connsiteX3" fmla="*/ 9986364 w 9986364"/>
              <a:gd name="connsiteY3" fmla="*/ 4920343 h 4920343"/>
              <a:gd name="connsiteX4" fmla="*/ 570 w 9986364"/>
              <a:gd name="connsiteY4" fmla="*/ 4920343 h 4920343"/>
              <a:gd name="connsiteX5" fmla="*/ 570 w 9986364"/>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105 w 9985899"/>
              <a:gd name="connsiteY5" fmla="*/ 4119525 h 4920343"/>
              <a:gd name="connsiteX0" fmla="*/ 17584 w 9985899"/>
              <a:gd name="connsiteY0" fmla="*/ 1779914 h 4920343"/>
              <a:gd name="connsiteX1" fmla="*/ 105 w 9985899"/>
              <a:gd name="connsiteY1" fmla="*/ 0 h 4920343"/>
              <a:gd name="connsiteX2" fmla="*/ 9985899 w 9985899"/>
              <a:gd name="connsiteY2" fmla="*/ 0 h 4920343"/>
              <a:gd name="connsiteX3" fmla="*/ 9985899 w 9985899"/>
              <a:gd name="connsiteY3" fmla="*/ 4920343 h 4920343"/>
              <a:gd name="connsiteX4" fmla="*/ 105 w 9985899"/>
              <a:gd name="connsiteY4" fmla="*/ 4920343 h 4920343"/>
              <a:gd name="connsiteX5" fmla="*/ 3331 w 9985899"/>
              <a:gd name="connsiteY5" fmla="*/ 4251727 h 4920343"/>
              <a:gd name="connsiteX0" fmla="*/ 23936 w 9992251"/>
              <a:gd name="connsiteY0" fmla="*/ 1779914 h 4920343"/>
              <a:gd name="connsiteX1" fmla="*/ 6457 w 9992251"/>
              <a:gd name="connsiteY1" fmla="*/ 0 h 4920343"/>
              <a:gd name="connsiteX2" fmla="*/ 9992251 w 9992251"/>
              <a:gd name="connsiteY2" fmla="*/ 0 h 4920343"/>
              <a:gd name="connsiteX3" fmla="*/ 9992251 w 9992251"/>
              <a:gd name="connsiteY3" fmla="*/ 4920343 h 4920343"/>
              <a:gd name="connsiteX4" fmla="*/ 6457 w 9992251"/>
              <a:gd name="connsiteY4" fmla="*/ 4920343 h 4920343"/>
              <a:gd name="connsiteX5" fmla="*/ 0 w 9992251"/>
              <a:gd name="connsiteY5" fmla="*/ 4250393 h 4920343"/>
              <a:gd name="connsiteX0" fmla="*/ 20707 w 9989022"/>
              <a:gd name="connsiteY0" fmla="*/ 1779914 h 4920343"/>
              <a:gd name="connsiteX1" fmla="*/ 3228 w 9989022"/>
              <a:gd name="connsiteY1" fmla="*/ 0 h 4920343"/>
              <a:gd name="connsiteX2" fmla="*/ 9989022 w 9989022"/>
              <a:gd name="connsiteY2" fmla="*/ 0 h 4920343"/>
              <a:gd name="connsiteX3" fmla="*/ 9989022 w 9989022"/>
              <a:gd name="connsiteY3" fmla="*/ 4920343 h 4920343"/>
              <a:gd name="connsiteX4" fmla="*/ 3228 w 9989022"/>
              <a:gd name="connsiteY4" fmla="*/ 4920343 h 4920343"/>
              <a:gd name="connsiteX5" fmla="*/ 0 w 9989022"/>
              <a:gd name="connsiteY5" fmla="*/ 4250394 h 4920343"/>
              <a:gd name="connsiteX0" fmla="*/ 17583 w 9985898"/>
              <a:gd name="connsiteY0" fmla="*/ 1779914 h 4920343"/>
              <a:gd name="connsiteX1" fmla="*/ 104 w 9985898"/>
              <a:gd name="connsiteY1" fmla="*/ 0 h 4920343"/>
              <a:gd name="connsiteX2" fmla="*/ 9985898 w 9985898"/>
              <a:gd name="connsiteY2" fmla="*/ 0 h 4920343"/>
              <a:gd name="connsiteX3" fmla="*/ 9985898 w 9985898"/>
              <a:gd name="connsiteY3" fmla="*/ 4920343 h 4920343"/>
              <a:gd name="connsiteX4" fmla="*/ 104 w 9985898"/>
              <a:gd name="connsiteY4" fmla="*/ 4920343 h 4920343"/>
              <a:gd name="connsiteX5" fmla="*/ 6559 w 9985898"/>
              <a:gd name="connsiteY5" fmla="*/ 4251729 h 4920343"/>
              <a:gd name="connsiteX0" fmla="*/ 23935 w 9992250"/>
              <a:gd name="connsiteY0" fmla="*/ 1779914 h 4920343"/>
              <a:gd name="connsiteX1" fmla="*/ 6456 w 9992250"/>
              <a:gd name="connsiteY1" fmla="*/ 0 h 4920343"/>
              <a:gd name="connsiteX2" fmla="*/ 9992250 w 9992250"/>
              <a:gd name="connsiteY2" fmla="*/ 0 h 4920343"/>
              <a:gd name="connsiteX3" fmla="*/ 9992250 w 9992250"/>
              <a:gd name="connsiteY3" fmla="*/ 4920343 h 4920343"/>
              <a:gd name="connsiteX4" fmla="*/ 6456 w 9992250"/>
              <a:gd name="connsiteY4" fmla="*/ 4920343 h 4920343"/>
              <a:gd name="connsiteX5" fmla="*/ 0 w 9992250"/>
              <a:gd name="connsiteY5" fmla="*/ 4255735 h 4920343"/>
              <a:gd name="connsiteX0" fmla="*/ 20706 w 9989021"/>
              <a:gd name="connsiteY0" fmla="*/ 1779914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339 w 9989021"/>
              <a:gd name="connsiteY0" fmla="*/ 2408875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11022 w 9989021"/>
              <a:gd name="connsiteY0" fmla="*/ 2454278 h 4920343"/>
              <a:gd name="connsiteX1" fmla="*/ 3227 w 9989021"/>
              <a:gd name="connsiteY1" fmla="*/ 0 h 4920343"/>
              <a:gd name="connsiteX2" fmla="*/ 9989021 w 9989021"/>
              <a:gd name="connsiteY2" fmla="*/ 0 h 4920343"/>
              <a:gd name="connsiteX3" fmla="*/ 9989021 w 9989021"/>
              <a:gd name="connsiteY3" fmla="*/ 4920343 h 4920343"/>
              <a:gd name="connsiteX4" fmla="*/ 3227 w 9989021"/>
              <a:gd name="connsiteY4" fmla="*/ 4920343 h 4920343"/>
              <a:gd name="connsiteX5" fmla="*/ 0 w 9989021"/>
              <a:gd name="connsiteY5" fmla="*/ 4255735 h 4920343"/>
              <a:gd name="connsiteX0" fmla="*/ 0 w 9990908"/>
              <a:gd name="connsiteY0" fmla="*/ 2455614 h 4920343"/>
              <a:gd name="connsiteX1" fmla="*/ 5114 w 9990908"/>
              <a:gd name="connsiteY1" fmla="*/ 0 h 4920343"/>
              <a:gd name="connsiteX2" fmla="*/ 9990908 w 9990908"/>
              <a:gd name="connsiteY2" fmla="*/ 0 h 4920343"/>
              <a:gd name="connsiteX3" fmla="*/ 9990908 w 9990908"/>
              <a:gd name="connsiteY3" fmla="*/ 4920343 h 4920343"/>
              <a:gd name="connsiteX4" fmla="*/ 5114 w 9990908"/>
              <a:gd name="connsiteY4" fmla="*/ 4920343 h 4920343"/>
              <a:gd name="connsiteX5" fmla="*/ 1887 w 9990908"/>
              <a:gd name="connsiteY5" fmla="*/ 4255735 h 492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90908" h="4920343">
                <a:moveTo>
                  <a:pt x="0" y="2455614"/>
                </a:moveTo>
                <a:cubicBezTo>
                  <a:pt x="1745" y="1907223"/>
                  <a:pt x="3369" y="548391"/>
                  <a:pt x="5114" y="0"/>
                </a:cubicBezTo>
                <a:lnTo>
                  <a:pt x="9990908" y="0"/>
                </a:lnTo>
                <a:lnTo>
                  <a:pt x="9990908" y="4920343"/>
                </a:lnTo>
                <a:lnTo>
                  <a:pt x="5114" y="4920343"/>
                </a:lnTo>
                <a:cubicBezTo>
                  <a:pt x="5114" y="4653404"/>
                  <a:pt x="1887" y="4522674"/>
                  <a:pt x="1887" y="4255735"/>
                </a:cubicBez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87824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936887"/>
            <a:ext cx="5160067" cy="4968614"/>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841D1F-E78F-C2A7-EC77-A367564FD4B0}"/>
              </a:ext>
            </a:extLst>
          </p:cNvPr>
          <p:cNvSpPr>
            <a:spLocks noGrp="1"/>
          </p:cNvSpPr>
          <p:nvPr>
            <p:ph type="title"/>
          </p:nvPr>
        </p:nvSpPr>
        <p:spPr>
          <a:xfrm>
            <a:off x="391886" y="-1926771"/>
            <a:ext cx="3999089" cy="3755571"/>
          </a:xfrm>
          <a:noFill/>
        </p:spPr>
        <p:txBody>
          <a:bodyPr>
            <a:normAutofit/>
          </a:bodyPr>
          <a:lstStyle/>
          <a:p>
            <a:r>
              <a:rPr lang="en-GB" b="0" dirty="0">
                <a:latin typeface="+mn-lt"/>
                <a:cs typeface="Aharoni" panose="02010803020104030203" pitchFamily="2" charset="-79"/>
              </a:rPr>
              <a:t>THE FIRST 100 DAYS…</a:t>
            </a:r>
          </a:p>
        </p:txBody>
      </p:sp>
      <p:sp>
        <p:nvSpPr>
          <p:cNvPr id="3" name="Content Placeholder 2">
            <a:extLst>
              <a:ext uri="{FF2B5EF4-FFF2-40B4-BE49-F238E27FC236}">
                <a16:creationId xmlns:a16="http://schemas.microsoft.com/office/drawing/2014/main" id="{E2FCCDFA-6B9E-A91A-57DF-D97BBEDC0D36}"/>
              </a:ext>
            </a:extLst>
          </p:cNvPr>
          <p:cNvSpPr>
            <a:spLocks noGrp="1"/>
          </p:cNvSpPr>
          <p:nvPr>
            <p:ph idx="1"/>
          </p:nvPr>
        </p:nvSpPr>
        <p:spPr>
          <a:xfrm>
            <a:off x="228600" y="1992087"/>
            <a:ext cx="4767944" cy="4490356"/>
          </a:xfrm>
        </p:spPr>
        <p:txBody>
          <a:bodyPr>
            <a:normAutofit/>
          </a:bodyPr>
          <a:lstStyle/>
          <a:p>
            <a:pPr marL="0" indent="0">
              <a:lnSpc>
                <a:spcPct val="110000"/>
              </a:lnSpc>
              <a:buNone/>
            </a:pPr>
            <a:r>
              <a:rPr lang="en-US" sz="1400" b="1" kern="100" dirty="0">
                <a:effectLst/>
                <a:latin typeface="Bahnschrift Light" panose="020B0502040204020203" pitchFamily="34" charset="0"/>
                <a:ea typeface="Aptos" panose="020B0004020202020204" pitchFamily="34" charset="0"/>
                <a:cs typeface="Times New Roman" panose="02020603050405020304" pitchFamily="18" charset="0"/>
              </a:rPr>
              <a:t>The first 1000 days in a child’s life are the most critical, with 300 days being in the womb. </a:t>
            </a:r>
            <a:r>
              <a:rPr lang="en-GB" sz="1400" b="1" kern="100" dirty="0">
                <a:effectLst/>
                <a:latin typeface="Bahnschrift Light" panose="020B0502040204020203" pitchFamily="34" charset="0"/>
                <a:ea typeface="Aptos" panose="020B0004020202020204" pitchFamily="34" charset="0"/>
                <a:cs typeface="Times New Roman" panose="02020603050405020304" pitchFamily="18" charset="0"/>
              </a:rPr>
              <a:t>During pregnancy the embryo grows within the placenta, turning from a embryo into a foetus, within the mother’s womb, this is where the foetus receives all its nutrients, oxygen and biochemical secretions. The placenta acts as a barrier to prevent any toxins from the mother being passed on to the foetus. This is a effective system providing the mother lives a healthy lifestyle. The use of folic acid and following a healthy balanced diet is recommended during pregnancy. However, drug or alcohol misuse can lead to serious long term affects, such as smaller eyes and flattened upper lip. This can also lead to Foetal Alcohol Syndrome which can have a severe impact on the brain, leading to learning difficulties including learning and concentration difficulties, empathising with and communicating with others. (Maier and West, 2001:Cockburn 2013).</a:t>
            </a:r>
            <a:endParaRPr lang="en-GB" sz="14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lnSpc>
                <a:spcPct val="110000"/>
              </a:lnSpc>
              <a:buNone/>
            </a:pPr>
            <a:endParaRPr lang="en-US" sz="1400" b="1" dirty="0">
              <a:latin typeface="Bahnschrift Light" panose="020B0502040204020203" pitchFamily="34" charset="0"/>
            </a:endParaRPr>
          </a:p>
        </p:txBody>
      </p:sp>
      <p:pic>
        <p:nvPicPr>
          <p:cNvPr id="5" name="Picture 4" descr="A baby sleeping on a pink blanket&#10;&#10;Description automatically generated">
            <a:extLst>
              <a:ext uri="{FF2B5EF4-FFF2-40B4-BE49-F238E27FC236}">
                <a16:creationId xmlns:a16="http://schemas.microsoft.com/office/drawing/2014/main" id="{38813012-C9D1-8607-2E25-6EBF6618C3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6912" y="1606437"/>
            <a:ext cx="5269122" cy="3517138"/>
          </a:xfrm>
          <a:prstGeom prst="rect">
            <a:avLst/>
          </a:prstGeom>
        </p:spPr>
      </p:pic>
    </p:spTree>
    <p:extLst>
      <p:ext uri="{BB962C8B-B14F-4D97-AF65-F5344CB8AC3E}">
        <p14:creationId xmlns:p14="http://schemas.microsoft.com/office/powerpoint/2010/main" val="4007252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503E140-404C-6029-E890-7AB556214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C94EF459-9B06-67A0-B148-58CF75895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75230" y="933584"/>
            <a:ext cx="5575974" cy="4338887"/>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54D94B-594F-F3DD-29B2-3CA5740B8BB6}"/>
              </a:ext>
            </a:extLst>
          </p:cNvPr>
          <p:cNvSpPr>
            <a:spLocks noGrp="1"/>
          </p:cNvSpPr>
          <p:nvPr>
            <p:ph idx="1"/>
          </p:nvPr>
        </p:nvSpPr>
        <p:spPr>
          <a:xfrm>
            <a:off x="7831160" y="933584"/>
            <a:ext cx="4121354" cy="5010016"/>
          </a:xfrm>
        </p:spPr>
        <p:txBody>
          <a:bodyPr>
            <a:normAutofit/>
          </a:bodyPr>
          <a:lstStyle/>
          <a:p>
            <a:pPr marL="0" indent="0">
              <a:lnSpc>
                <a:spcPct val="110000"/>
              </a:lnSpc>
              <a:buNone/>
            </a:pPr>
            <a:r>
              <a:rPr lang="en-US" sz="1400" b="1" dirty="0">
                <a:effectLst/>
                <a:latin typeface="Bahnschrift Light" panose="020B0502040204020203" pitchFamily="34" charset="0"/>
                <a:ea typeface="Aptos" panose="020B0004020202020204" pitchFamily="34" charset="0"/>
              </a:rPr>
              <a:t>This is a </a:t>
            </a:r>
            <a:r>
              <a:rPr lang="en-GB" sz="1400" b="1" dirty="0">
                <a:effectLst/>
                <a:latin typeface="Bahnschrift Light" panose="020B0502040204020203" pitchFamily="34" charset="0"/>
                <a:ea typeface="Aptos" panose="020B0004020202020204" pitchFamily="34" charset="0"/>
              </a:rPr>
              <a:t>crucial period of growth and development where the baby’s brain begins to develop. It is a period of rapid physical change and consequential for lasting effects. This stage of life forms the foundations of a child’s personal, social and emotional development. These are the most crucial periods of a child’s development with the most rapid growth within all aspects of development. A child’s parent is the most important thing to a child, these are who created us, gave us our genes and identity. Part of the reason why parents are so important to children is because influences from others are most powerful in early life. The first 1000 days is when the nervous system establishes itself and is shaped by the child’s experiences. How parents behave towards children bare as much influence on the child’s emotional make up as their genetics do. Responses to the child teach the child what their emotions are and how to handle those emotions. </a:t>
            </a:r>
            <a:endParaRPr lang="en-GB" sz="1400" b="1" dirty="0">
              <a:latin typeface="Bahnschrift Light" panose="020B0502040204020203" pitchFamily="34" charset="0"/>
            </a:endParaRPr>
          </a:p>
        </p:txBody>
      </p:sp>
      <p:pic>
        <p:nvPicPr>
          <p:cNvPr id="7" name="Picture 6" descr="A baby sleeping on a blanket&#10;&#10;Description automatically generated">
            <a:extLst>
              <a:ext uri="{FF2B5EF4-FFF2-40B4-BE49-F238E27FC236}">
                <a16:creationId xmlns:a16="http://schemas.microsoft.com/office/drawing/2014/main" id="{308EF384-A566-3629-782B-4185544705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4903" y="1600224"/>
            <a:ext cx="4343376" cy="4343376"/>
          </a:xfrm>
          <a:prstGeom prst="rect">
            <a:avLst/>
          </a:prstGeom>
        </p:spPr>
      </p:pic>
    </p:spTree>
    <p:extLst>
      <p:ext uri="{BB962C8B-B14F-4D97-AF65-F5344CB8AC3E}">
        <p14:creationId xmlns:p14="http://schemas.microsoft.com/office/powerpoint/2010/main" val="343818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baby in a womb&#10;&#10;Description automatically generated">
            <a:extLst>
              <a:ext uri="{FF2B5EF4-FFF2-40B4-BE49-F238E27FC236}">
                <a16:creationId xmlns:a16="http://schemas.microsoft.com/office/drawing/2014/main" id="{FF0664EE-7ADB-05DC-817C-9883DF558E0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366" r="10366"/>
          <a:stretch>
            <a:fillRect/>
          </a:stretch>
        </p:blipFill>
        <p:spPr/>
      </p:pic>
      <p:sp>
        <p:nvSpPr>
          <p:cNvPr id="4" name="Text Placeholder 3">
            <a:extLst>
              <a:ext uri="{FF2B5EF4-FFF2-40B4-BE49-F238E27FC236}">
                <a16:creationId xmlns:a16="http://schemas.microsoft.com/office/drawing/2014/main" id="{765F7083-86B6-972E-8CB5-AF00392B7119}"/>
              </a:ext>
            </a:extLst>
          </p:cNvPr>
          <p:cNvSpPr>
            <a:spLocks noGrp="1"/>
          </p:cNvSpPr>
          <p:nvPr>
            <p:ph type="body" sz="half" idx="2"/>
          </p:nvPr>
        </p:nvSpPr>
        <p:spPr>
          <a:xfrm>
            <a:off x="933199" y="669470"/>
            <a:ext cx="4259287" cy="5486401"/>
          </a:xfrm>
        </p:spPr>
        <p:txBody>
          <a:bodyPr>
            <a:normAutofit fontScale="55000" lnSpcReduction="20000"/>
          </a:bodyPr>
          <a:lstStyle/>
          <a:p>
            <a:r>
              <a:rPr lang="en-GB" sz="2500" b="1" kern="100" dirty="0">
                <a:effectLst/>
                <a:latin typeface="Bahnschrift Light" panose="020B0502040204020203" pitchFamily="34" charset="0"/>
                <a:ea typeface="Aptos" panose="020B0004020202020204" pitchFamily="34" charset="0"/>
                <a:cs typeface="Arial" panose="020B0604020202020204" pitchFamily="34" charset="0"/>
              </a:rPr>
              <a:t>Thus, experiences from as early as in the womb have more relevance to adult selves affecting how emotions are dealt with, affecting later behaviours and thinking capabilities. Cognitive stimulation in infants has been not only been linked to learning and mental health but also problem solving and numerical skills as well as language development. In addition to this the bond of which the mother has with the child can also contribute to the child’s health and cognitive development as well as any behavioural issues and attachment. Development occurs when young children are actively encouraged and involved in discovery, exploration and interactions (Learning and teaching Scotland 2005). Experiences have a impact on the brain, it actively tries to establish the right connections in response to experience (Gopnik et al, 1999: 195). Penn (2005:37) acknowledged the importance of early experiences as a base upon which can be built but supported Hannon (2003) and Clarke and Clarke (1998) in proposing the belief of this being critical may be excessive.</a:t>
            </a:r>
            <a:endParaRPr lang="en-GB" sz="2500" b="1" kern="100" dirty="0">
              <a:effectLst/>
              <a:latin typeface="Bahnschrift Light" panose="020B0502040204020203"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243053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2F66D-DDAE-C242-F2FE-E7392CBC0238}"/>
              </a:ext>
            </a:extLst>
          </p:cNvPr>
          <p:cNvSpPr>
            <a:spLocks noGrp="1"/>
          </p:cNvSpPr>
          <p:nvPr>
            <p:ph type="title"/>
          </p:nvPr>
        </p:nvSpPr>
        <p:spPr/>
        <p:txBody>
          <a:bodyPr/>
          <a:lstStyle/>
          <a:p>
            <a:r>
              <a:rPr lang="en-GB" dirty="0"/>
              <a:t>CURRENT CHALLENGES</a:t>
            </a:r>
          </a:p>
        </p:txBody>
      </p:sp>
      <p:sp>
        <p:nvSpPr>
          <p:cNvPr id="3" name="Content Placeholder 2">
            <a:extLst>
              <a:ext uri="{FF2B5EF4-FFF2-40B4-BE49-F238E27FC236}">
                <a16:creationId xmlns:a16="http://schemas.microsoft.com/office/drawing/2014/main" id="{FE7FBED8-516D-BEE7-2FB4-3EA2D70CEB4B}"/>
              </a:ext>
            </a:extLst>
          </p:cNvPr>
          <p:cNvSpPr>
            <a:spLocks noGrp="1"/>
          </p:cNvSpPr>
          <p:nvPr>
            <p:ph idx="1"/>
          </p:nvPr>
        </p:nvSpPr>
        <p:spPr/>
        <p:txBody>
          <a:bodyPr>
            <a:normAutofit fontScale="77500" lnSpcReduction="20000"/>
          </a:bodyPr>
          <a:lstStyle/>
          <a:p>
            <a:pPr marL="0" indent="0">
              <a:buNone/>
            </a:pPr>
            <a:r>
              <a:rPr lang="en-GB" sz="1800" b="1" kern="100" dirty="0">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Some of the challenges faced by practitioners when caring for infants in settings are language. Young children are incapable of talking therefore there only means of communication are crying. This is where the </a:t>
            </a:r>
            <a:r>
              <a:rPr lang="en-GB" sz="1800" b="1" kern="100" dirty="0" err="1">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the</a:t>
            </a:r>
            <a:r>
              <a:rPr lang="en-GB" sz="1800" b="1" kern="100" dirty="0">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 understanding and knowledge of how babies and children develop are required. It is with this knowledge the practitioner can understand what they observe and how best to reflect on this to put practices into place to help the child develop. People who are kind, empathetic and patient with the genuine interests of the child coming first make the best practitioners, the ability to let the child lead interactions and play whilst also being genuinely involved in the play are all essential qualities to behold. This is the type of practitioner that is best placed in the baby room, where they can see the full potential of the developing infant. There will be challenges, for example, language barriers and attachment issues however these are no problem for the professional practitioner who has the knowledge and understanding to deal with these. By developing a professional love with the child you will understand their cries and what they mean, their routines, what foods they like and how best to distract them when they become distressed when mom leaves the room. In order for this to succeed though you need to have a good relationship with the child’s parent/caregiver. </a:t>
            </a:r>
            <a:endParaRPr lang="en-GB" sz="1800" b="1" kern="100" dirty="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buNone/>
            </a:pPr>
            <a:endParaRPr lang="en-US" sz="1500" b="1" dirty="0"/>
          </a:p>
        </p:txBody>
      </p:sp>
    </p:spTree>
    <p:extLst>
      <p:ext uri="{BB962C8B-B14F-4D97-AF65-F5344CB8AC3E}">
        <p14:creationId xmlns:p14="http://schemas.microsoft.com/office/powerpoint/2010/main" val="1452592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936887"/>
            <a:ext cx="5160067" cy="4968614"/>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0ADE2-2B8C-2A96-BC5E-51F78B941CB9}"/>
              </a:ext>
            </a:extLst>
          </p:cNvPr>
          <p:cNvSpPr>
            <a:spLocks noGrp="1"/>
          </p:cNvSpPr>
          <p:nvPr>
            <p:ph type="title"/>
          </p:nvPr>
        </p:nvSpPr>
        <p:spPr>
          <a:xfrm>
            <a:off x="146958" y="146958"/>
            <a:ext cx="8017328" cy="1126672"/>
          </a:xfrm>
          <a:noFill/>
        </p:spPr>
        <p:txBody>
          <a:bodyPr>
            <a:normAutofit/>
          </a:bodyPr>
          <a:lstStyle/>
          <a:p>
            <a:r>
              <a:rPr lang="en-GB" dirty="0"/>
              <a:t>Sensory Bottles</a:t>
            </a:r>
          </a:p>
        </p:txBody>
      </p:sp>
      <p:sp>
        <p:nvSpPr>
          <p:cNvPr id="3" name="Content Placeholder 2">
            <a:extLst>
              <a:ext uri="{FF2B5EF4-FFF2-40B4-BE49-F238E27FC236}">
                <a16:creationId xmlns:a16="http://schemas.microsoft.com/office/drawing/2014/main" id="{FB9D98E4-1596-7C0E-7FAB-5633D12474FB}"/>
              </a:ext>
            </a:extLst>
          </p:cNvPr>
          <p:cNvSpPr>
            <a:spLocks noGrp="1"/>
          </p:cNvSpPr>
          <p:nvPr>
            <p:ph idx="1"/>
          </p:nvPr>
        </p:nvSpPr>
        <p:spPr>
          <a:xfrm>
            <a:off x="146957" y="1606437"/>
            <a:ext cx="5013107" cy="4968614"/>
          </a:xfrm>
        </p:spPr>
        <p:txBody>
          <a:bodyPr>
            <a:normAutofit/>
          </a:bodyPr>
          <a:lstStyle/>
          <a:p>
            <a:pPr marL="0" indent="0">
              <a:lnSpc>
                <a:spcPct val="110000"/>
              </a:lnSpc>
              <a:buNone/>
            </a:pPr>
            <a:r>
              <a:rPr lang="en-GB" sz="1400" b="1" kern="100" dirty="0">
                <a:effectLst/>
                <a:latin typeface="Bahnschrift Light" panose="020B0502040204020203" pitchFamily="34" charset="0"/>
                <a:ea typeface="Aptos" panose="020B0004020202020204" pitchFamily="34" charset="0"/>
                <a:cs typeface="Times New Roman" panose="02020603050405020304" pitchFamily="18" charset="0"/>
              </a:rPr>
              <a:t>Sensory bottles are stimulating activity to undertake as they provide an opportunity for engaging the senses of sight and touch with preschool age children, alongside this it is also a very calming experience to look at and explore when the bottle is created. This is an activity that caregivers can partake in at home with their child. It is an enjoyable</a:t>
            </a:r>
            <a:r>
              <a:rPr lang="en-GB" sz="1400" b="1" kern="100" dirty="0">
                <a:latin typeface="Bahnschrift Light" panose="020B0502040204020203" pitchFamily="34" charset="0"/>
                <a:ea typeface="Aptos" panose="020B0004020202020204" pitchFamily="34" charset="0"/>
                <a:cs typeface="Times New Roman" panose="02020603050405020304" pitchFamily="18" charset="0"/>
              </a:rPr>
              <a:t> </a:t>
            </a:r>
            <a:r>
              <a:rPr lang="en-GB" sz="1400" b="1" kern="100" dirty="0">
                <a:effectLst/>
                <a:latin typeface="Bahnschrift Light" panose="020B0502040204020203" pitchFamily="34" charset="0"/>
                <a:ea typeface="Aptos" panose="020B0004020202020204" pitchFamily="34" charset="0"/>
                <a:cs typeface="Times New Roman" panose="02020603050405020304" pitchFamily="18" charset="0"/>
              </a:rPr>
              <a:t>fun, engaging experience with your child giving them the opportunity to develop their imaginative, creative and cognitive skills alongside their communication development as you can engage in conversation with the child while undertaking this activity. One of the best parts about this activity is that it gives your child the opportunity to create something that they have an interest in, for example, glitter or cars, the choices are endless!. You can ask your child how the objects look and feel as you create your project.</a:t>
            </a:r>
          </a:p>
          <a:p>
            <a:pPr marL="0" indent="0">
              <a:lnSpc>
                <a:spcPct val="110000"/>
              </a:lnSpc>
              <a:buNone/>
            </a:pPr>
            <a:endParaRPr lang="en-US" sz="700" dirty="0">
              <a:latin typeface="Bahnschrift Light" panose="020B0502040204020203" pitchFamily="34" charset="0"/>
            </a:endParaRPr>
          </a:p>
        </p:txBody>
      </p:sp>
      <p:pic>
        <p:nvPicPr>
          <p:cNvPr id="9" name="Picture 8" descr="A group of bottles filled with colorful beads&#10;&#10;Description automatically generated">
            <a:extLst>
              <a:ext uri="{FF2B5EF4-FFF2-40B4-BE49-F238E27FC236}">
                <a16:creationId xmlns:a16="http://schemas.microsoft.com/office/drawing/2014/main" id="{7D841D62-7E5C-30EC-FB04-CE5EC2F2DD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6912" y="1606437"/>
            <a:ext cx="5269122" cy="3424929"/>
          </a:xfrm>
          <a:prstGeom prst="rect">
            <a:avLst/>
          </a:prstGeom>
        </p:spPr>
      </p:pic>
    </p:spTree>
    <p:extLst>
      <p:ext uri="{BB962C8B-B14F-4D97-AF65-F5344CB8AC3E}">
        <p14:creationId xmlns:p14="http://schemas.microsoft.com/office/powerpoint/2010/main" val="2881192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78DC1FE-8814-4858-2D62-947BC8044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5670400"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B015B2-4CB7-ADD5-01A7-BA9088A650D4}"/>
              </a:ext>
            </a:extLst>
          </p:cNvPr>
          <p:cNvSpPr>
            <a:spLocks noGrp="1"/>
          </p:cNvSpPr>
          <p:nvPr>
            <p:ph type="title"/>
          </p:nvPr>
        </p:nvSpPr>
        <p:spPr>
          <a:xfrm>
            <a:off x="1094014" y="1279153"/>
            <a:ext cx="5372101" cy="598633"/>
          </a:xfrm>
        </p:spPr>
        <p:txBody>
          <a:bodyPr>
            <a:normAutofit fontScale="90000"/>
          </a:bodyPr>
          <a:lstStyle/>
          <a:p>
            <a:r>
              <a:rPr lang="en-GB" dirty="0"/>
              <a:t>Heuristic play – treasure baskets</a:t>
            </a:r>
          </a:p>
        </p:txBody>
      </p:sp>
      <p:pic>
        <p:nvPicPr>
          <p:cNvPr id="4" name="Picture 3" descr="A basket full of toys&#10;&#10;Description automatically generated">
            <a:extLst>
              <a:ext uri="{FF2B5EF4-FFF2-40B4-BE49-F238E27FC236}">
                <a16:creationId xmlns:a16="http://schemas.microsoft.com/office/drawing/2014/main" id="{8E075880-7AEC-EF08-BF6D-F3D3FD410560}"/>
              </a:ext>
            </a:extLst>
          </p:cNvPr>
          <p:cNvPicPr>
            <a:picLocks noChangeAspect="1"/>
          </p:cNvPicPr>
          <p:nvPr/>
        </p:nvPicPr>
        <p:blipFill rotWithShape="1">
          <a:blip r:embed="rId2">
            <a:extLst>
              <a:ext uri="{28A0092B-C50C-407E-A947-70E740481C1C}">
                <a14:useLocalDpi xmlns:a14="http://schemas.microsoft.com/office/drawing/2010/main" val="0"/>
              </a:ext>
            </a:extLst>
          </a:blip>
          <a:srcRect r="10391" b="-3"/>
          <a:stretch/>
        </p:blipFill>
        <p:spPr>
          <a:xfrm>
            <a:off x="7537704" y="-15"/>
            <a:ext cx="4654296" cy="3467100"/>
          </a:xfrm>
          <a:prstGeom prst="rect">
            <a:avLst/>
          </a:prstGeom>
        </p:spPr>
      </p:pic>
      <p:pic>
        <p:nvPicPr>
          <p:cNvPr id="1026" name="Picture 2" descr="4 Major Types Of Paint For Your Indoor Project">
            <a:extLst>
              <a:ext uri="{FF2B5EF4-FFF2-40B4-BE49-F238E27FC236}">
                <a16:creationId xmlns:a16="http://schemas.microsoft.com/office/drawing/2014/main" id="{16EFF384-DED9-BCF0-7878-E02276CCA9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19" r="6074" b="2"/>
          <a:stretch/>
        </p:blipFill>
        <p:spPr bwMode="auto">
          <a:xfrm>
            <a:off x="7537704" y="3467115"/>
            <a:ext cx="4654296" cy="3390897"/>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B7A212DB-3165-F2CE-8304-F0EB9DE0FD32}"/>
              </a:ext>
            </a:extLst>
          </p:cNvPr>
          <p:cNvSpPr>
            <a:spLocks noGrp="1"/>
          </p:cNvSpPr>
          <p:nvPr>
            <p:ph idx="1"/>
          </p:nvPr>
        </p:nvSpPr>
        <p:spPr>
          <a:xfrm>
            <a:off x="933199" y="1877786"/>
            <a:ext cx="5532916" cy="5094515"/>
          </a:xfrm>
        </p:spPr>
        <p:txBody>
          <a:bodyPr>
            <a:normAutofit fontScale="92500"/>
          </a:bodyPr>
          <a:lstStyle/>
          <a:p>
            <a:pPr marL="0" indent="0">
              <a:buNone/>
            </a:pPr>
            <a:r>
              <a:rPr lang="en-GB" sz="1500" b="1" kern="100" dirty="0">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Elinor </a:t>
            </a:r>
            <a:r>
              <a:rPr lang="en-GB" sz="1500" b="1" kern="100" dirty="0" err="1">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Goldschmied</a:t>
            </a:r>
            <a:r>
              <a:rPr lang="en-GB" sz="1500" b="1" kern="100" dirty="0">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 introduced heuristic play into pre-school education (1910-2009) this type of play is classified as sensory and motor. The treasure basket is made up of items of various nature, for example, cones, shells, jewellery, bouncy balls, bottles, tins, or boxes filled with pebbles, beads or anything that can make a noise. The choice is endless, treasure baskets are multisensory allowing the child to explore all their senses, sight, touch, smell, taste, and sound. It is recommended to change the items in the box regularly to keep the box interesting and exciting. Treasure boxes not only promote the child’s sensory development they also help to develop the child’s cognitive and communication skills as well as their concentration. Treasure boxes stimulate the child’s curiosity and focus contributing to high quality learning and brain development. They also enable the child’s independence giving them the freedom of choice of which object to explore. An added bonus to the treasure basket is that it is free to make, made out of everyday items you can find around the house giving you the opportunity to create this activity at home with your child.</a:t>
            </a:r>
            <a:endParaRPr lang="en-GB" sz="1500" b="1" kern="100" dirty="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buNone/>
            </a:pPr>
            <a:endParaRPr lang="en-GB" dirty="0"/>
          </a:p>
        </p:txBody>
      </p:sp>
      <p:pic>
        <p:nvPicPr>
          <p:cNvPr id="8" name="Picture 7" descr="A basket with objects on the floor&#10;&#10;Description automatically generated">
            <a:extLst>
              <a:ext uri="{FF2B5EF4-FFF2-40B4-BE49-F238E27FC236}">
                <a16:creationId xmlns:a16="http://schemas.microsoft.com/office/drawing/2014/main" id="{AC3E24DF-C00B-7591-B4A7-80CE80DD47B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6796" y="3467085"/>
            <a:ext cx="4655204" cy="3390897"/>
          </a:xfrm>
          <a:prstGeom prst="rect">
            <a:avLst/>
          </a:prstGeom>
        </p:spPr>
      </p:pic>
    </p:spTree>
    <p:extLst>
      <p:ext uri="{BB962C8B-B14F-4D97-AF65-F5344CB8AC3E}">
        <p14:creationId xmlns:p14="http://schemas.microsoft.com/office/powerpoint/2010/main" val="1336786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885" y="934542"/>
            <a:ext cx="5646584" cy="499093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5AA08EF-54F7-7138-4A78-517DE87BAE51}"/>
              </a:ext>
            </a:extLst>
          </p:cNvPr>
          <p:cNvSpPr>
            <a:spLocks noGrp="1"/>
          </p:cNvSpPr>
          <p:nvPr>
            <p:ph type="ctrTitle"/>
          </p:nvPr>
        </p:nvSpPr>
        <p:spPr>
          <a:xfrm>
            <a:off x="1208313" y="1077686"/>
            <a:ext cx="5894615" cy="898071"/>
          </a:xfrm>
        </p:spPr>
        <p:txBody>
          <a:bodyPr anchor="b">
            <a:normAutofit/>
          </a:bodyPr>
          <a:lstStyle/>
          <a:p>
            <a:r>
              <a:rPr lang="en-GB" dirty="0"/>
              <a:t>Sensory den</a:t>
            </a:r>
          </a:p>
        </p:txBody>
      </p:sp>
      <p:sp>
        <p:nvSpPr>
          <p:cNvPr id="2" name="Subtitle 1">
            <a:extLst>
              <a:ext uri="{FF2B5EF4-FFF2-40B4-BE49-F238E27FC236}">
                <a16:creationId xmlns:a16="http://schemas.microsoft.com/office/drawing/2014/main" id="{D71E48D5-610F-4311-DF19-0045D9A34520}"/>
              </a:ext>
            </a:extLst>
          </p:cNvPr>
          <p:cNvSpPr>
            <a:spLocks noGrp="1"/>
          </p:cNvSpPr>
          <p:nvPr>
            <p:ph type="subTitle" idx="1"/>
          </p:nvPr>
        </p:nvSpPr>
        <p:spPr>
          <a:xfrm>
            <a:off x="1094013" y="2118902"/>
            <a:ext cx="5372101" cy="3351169"/>
          </a:xfrm>
        </p:spPr>
        <p:txBody>
          <a:bodyPr anchor="t">
            <a:normAutofit lnSpcReduction="10000"/>
          </a:bodyPr>
          <a:lstStyle/>
          <a:p>
            <a:r>
              <a:rPr lang="en-GB" sz="1400" b="1" kern="100" dirty="0">
                <a:solidFill>
                  <a:srgbClr val="424242"/>
                </a:solidFill>
                <a:effectLst/>
                <a:latin typeface="Bahnschrift Light" panose="020B0502040204020203" pitchFamily="34" charset="0"/>
                <a:ea typeface="Aptos" panose="020B0004020202020204" pitchFamily="34" charset="0"/>
                <a:cs typeface="Open Sans" panose="020B0606030504020204" pitchFamily="34" charset="0"/>
              </a:rPr>
              <a:t>Sensory dens are multi-purpose activity stations. They can be as simple or as creative as you like, you can put fairy lights up and fill the den with cushions. You can also fill the den with different toys and books so it can be used as a quiet reading corner or a private little play area. These dens provide the perfect space to explore sensory toys or even the treasure basket. Sensory dens help to promote social skills as well as interaction skills while sitting having a book read to them. Toys to promote numeracy skills can be put into the den, again, with this activity the choice is endless therefore can be specifically tailored to promote individual children’s needs. This too can be made at home, for both the caregiver and child to enjoy together alongside the continuation of routine and development outside of the nursery.</a:t>
            </a:r>
            <a:endParaRPr lang="en-GB" sz="1400" b="1" kern="100" dirty="0">
              <a:effectLst/>
              <a:latin typeface="Bahnschrift Light" panose="020B0502040204020203" pitchFamily="34" charset="0"/>
              <a:ea typeface="Aptos" panose="020B0004020202020204" pitchFamily="34" charset="0"/>
              <a:cs typeface="Times New Roman" panose="02020603050405020304" pitchFamily="18" charset="0"/>
            </a:endParaRPr>
          </a:p>
          <a:p>
            <a:endParaRPr lang="en-GB" dirty="0"/>
          </a:p>
        </p:txBody>
      </p:sp>
      <p:pic>
        <p:nvPicPr>
          <p:cNvPr id="5" name="Picture 4" descr="A baby playing in a teepee&#10;&#10;Description automatically generated">
            <a:extLst>
              <a:ext uri="{FF2B5EF4-FFF2-40B4-BE49-F238E27FC236}">
                <a16:creationId xmlns:a16="http://schemas.microsoft.com/office/drawing/2014/main" id="{CAE47014-8459-236B-AE93-9BBE5EDF92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5045" y="914400"/>
            <a:ext cx="3671310" cy="5029193"/>
          </a:xfrm>
          <a:prstGeom prst="rect">
            <a:avLst/>
          </a:prstGeom>
        </p:spPr>
      </p:pic>
    </p:spTree>
    <p:extLst>
      <p:ext uri="{BB962C8B-B14F-4D97-AF65-F5344CB8AC3E}">
        <p14:creationId xmlns:p14="http://schemas.microsoft.com/office/powerpoint/2010/main" val="711734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8233" y="936887"/>
            <a:ext cx="5947834"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626A1-3487-6C5F-D23A-9BCF549308A6}"/>
              </a:ext>
            </a:extLst>
          </p:cNvPr>
          <p:cNvSpPr>
            <a:spLocks noGrp="1"/>
          </p:cNvSpPr>
          <p:nvPr>
            <p:ph type="title"/>
          </p:nvPr>
        </p:nvSpPr>
        <p:spPr>
          <a:xfrm>
            <a:off x="914397" y="751114"/>
            <a:ext cx="3184637" cy="1061358"/>
          </a:xfrm>
          <a:noFill/>
        </p:spPr>
        <p:txBody>
          <a:bodyPr>
            <a:normAutofit fontScale="90000"/>
          </a:bodyPr>
          <a:lstStyle/>
          <a:p>
            <a:r>
              <a:rPr lang="en-GB" dirty="0"/>
              <a:t>Forest school</a:t>
            </a:r>
          </a:p>
        </p:txBody>
      </p:sp>
      <p:sp>
        <p:nvSpPr>
          <p:cNvPr id="3" name="Content Placeholder 2">
            <a:extLst>
              <a:ext uri="{FF2B5EF4-FFF2-40B4-BE49-F238E27FC236}">
                <a16:creationId xmlns:a16="http://schemas.microsoft.com/office/drawing/2014/main" id="{20DD4963-B1C4-AE59-91A6-B0B7FB73FB72}"/>
              </a:ext>
            </a:extLst>
          </p:cNvPr>
          <p:cNvSpPr>
            <a:spLocks noGrp="1"/>
          </p:cNvSpPr>
          <p:nvPr>
            <p:ph idx="1"/>
          </p:nvPr>
        </p:nvSpPr>
        <p:spPr>
          <a:xfrm>
            <a:off x="914400" y="1812473"/>
            <a:ext cx="3679717" cy="4131128"/>
          </a:xfrm>
        </p:spPr>
        <p:txBody>
          <a:bodyPr>
            <a:normAutofit fontScale="92500" lnSpcReduction="20000"/>
          </a:bodyPr>
          <a:lstStyle/>
          <a:p>
            <a:pPr marL="0" indent="0">
              <a:lnSpc>
                <a:spcPct val="110000"/>
              </a:lnSpc>
              <a:buNone/>
            </a:pPr>
            <a:r>
              <a:rPr lang="en-GB" sz="1500" b="1" kern="100" dirty="0">
                <a:effectLst/>
                <a:latin typeface="Bahnschrift Light" panose="020B0502040204020203" pitchFamily="34" charset="0"/>
                <a:ea typeface="Aptos" panose="020B0004020202020204" pitchFamily="34" charset="0"/>
                <a:cs typeface="Open Sans" panose="020B0606030504020204" pitchFamily="34" charset="0"/>
              </a:rPr>
              <a:t>Forest school was first introduced in 1995 and offers children the freedom to explore the outside world. Forest school allows the children to learn in a outdoor setting while promoting the child’s well-being at the same time. There are various activities that can be created during forest school therefore forest school promotes and develops not only the child’s cognitive skills but also their holistic and physical development. Children can improve their communication skills singing around the campfire while developing their fine motor skills toasting marshmallows. Numeracy skills can be developed by counting along as you hop over branches or learn about the many varieties of plants, flowers and trees. Forest school helps to develop the child’s confidence allowing them to manage their risk taking in turn improving their self-esteem.</a:t>
            </a:r>
            <a:endParaRPr lang="en-GB" sz="1500" b="1" kern="100" dirty="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lnSpc>
                <a:spcPct val="110000"/>
              </a:lnSpc>
              <a:buNone/>
            </a:pPr>
            <a:endParaRPr lang="en-GB" sz="1000" dirty="0"/>
          </a:p>
        </p:txBody>
      </p:sp>
      <p:pic>
        <p:nvPicPr>
          <p:cNvPr id="5" name="Picture 4" descr="A group of children sitting in a circle&#10;&#10;Description automatically generated">
            <a:extLst>
              <a:ext uri="{FF2B5EF4-FFF2-40B4-BE49-F238E27FC236}">
                <a16:creationId xmlns:a16="http://schemas.microsoft.com/office/drawing/2014/main" id="{89313FC7-2BBB-0A3D-8DE1-DB5801D56F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13150" y="1606437"/>
            <a:ext cx="5782884" cy="4337163"/>
          </a:xfrm>
          <a:prstGeom prst="rect">
            <a:avLst/>
          </a:prstGeom>
        </p:spPr>
      </p:pic>
    </p:spTree>
    <p:extLst>
      <p:ext uri="{BB962C8B-B14F-4D97-AF65-F5344CB8AC3E}">
        <p14:creationId xmlns:p14="http://schemas.microsoft.com/office/powerpoint/2010/main" val="176603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2436" y="936887"/>
            <a:ext cx="3733630"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65A6D-FD1D-8CEF-B80E-B9CF6547FD39}"/>
              </a:ext>
            </a:extLst>
          </p:cNvPr>
          <p:cNvSpPr>
            <a:spLocks noGrp="1"/>
          </p:cNvSpPr>
          <p:nvPr>
            <p:ph type="title"/>
          </p:nvPr>
        </p:nvSpPr>
        <p:spPr>
          <a:xfrm>
            <a:off x="914397" y="965110"/>
            <a:ext cx="4735964" cy="1771535"/>
          </a:xfrm>
          <a:noFill/>
        </p:spPr>
        <p:txBody>
          <a:bodyPr>
            <a:normAutofit/>
          </a:bodyPr>
          <a:lstStyle/>
          <a:p>
            <a:r>
              <a:rPr lang="en-GB" dirty="0"/>
              <a:t>Exceptional Care</a:t>
            </a:r>
          </a:p>
        </p:txBody>
      </p:sp>
      <p:sp>
        <p:nvSpPr>
          <p:cNvPr id="3" name="Content Placeholder 2">
            <a:extLst>
              <a:ext uri="{FF2B5EF4-FFF2-40B4-BE49-F238E27FC236}">
                <a16:creationId xmlns:a16="http://schemas.microsoft.com/office/drawing/2014/main" id="{68FDF657-88EE-7987-8C20-D9DD853A96FB}"/>
              </a:ext>
            </a:extLst>
          </p:cNvPr>
          <p:cNvSpPr>
            <a:spLocks noGrp="1"/>
          </p:cNvSpPr>
          <p:nvPr>
            <p:ph idx="1"/>
          </p:nvPr>
        </p:nvSpPr>
        <p:spPr>
          <a:xfrm>
            <a:off x="914400" y="2890881"/>
            <a:ext cx="4679206" cy="3052719"/>
          </a:xfrm>
        </p:spPr>
        <p:txBody>
          <a:bodyPr>
            <a:normAutofit/>
          </a:bodyPr>
          <a:lstStyle/>
          <a:p>
            <a:pPr indent="0">
              <a:lnSpc>
                <a:spcPct val="110000"/>
              </a:lnSpc>
              <a:spcAft>
                <a:spcPts val="800"/>
              </a:spcAft>
              <a:buNone/>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To enable healthy development of a baby’s brain, exceptional care is required, this means providing enabling environments and ensuring that not only the physical but the mental needs of the child are met. </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warmth and shelter</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comfort and security</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stimulating experiences and activities, </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nurture and care </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healthy nutritional food</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Protection from danger and abuse </a:t>
            </a:r>
          </a:p>
          <a:p>
            <a:pPr marL="457200">
              <a:lnSpc>
                <a:spcPct val="110000"/>
              </a:lnSpc>
              <a:spcAft>
                <a:spcPts val="800"/>
              </a:spcAft>
            </a:pPr>
            <a:r>
              <a:rPr lang="en-GB" sz="700" b="1" kern="100" dirty="0">
                <a:effectLst/>
                <a:latin typeface="Bahnschrift Light" panose="020B0502040204020203" pitchFamily="34" charset="0"/>
                <a:ea typeface="Aptos" panose="020B0004020202020204" pitchFamily="34" charset="0"/>
                <a:cs typeface="Times New Roman" panose="02020603050405020304" pitchFamily="18" charset="0"/>
              </a:rPr>
              <a:t>Providing opportunities for learning, through interactions that are responsive and emotionally supportive</a:t>
            </a:r>
          </a:p>
          <a:p>
            <a:pPr marL="0" indent="0">
              <a:lnSpc>
                <a:spcPct val="110000"/>
              </a:lnSpc>
              <a:buNone/>
            </a:pPr>
            <a:endParaRPr lang="en-GB" sz="700" dirty="0"/>
          </a:p>
        </p:txBody>
      </p:sp>
      <p:pic>
        <p:nvPicPr>
          <p:cNvPr id="5" name="Picture 4" descr="Children playing with blocks">
            <a:extLst>
              <a:ext uri="{FF2B5EF4-FFF2-40B4-BE49-F238E27FC236}">
                <a16:creationId xmlns:a16="http://schemas.microsoft.com/office/drawing/2014/main" id="{3EA7A84E-99AB-39CE-16FE-C4F30B82097E}"/>
              </a:ext>
            </a:extLst>
          </p:cNvPr>
          <p:cNvPicPr>
            <a:picLocks noChangeAspect="1"/>
          </p:cNvPicPr>
          <p:nvPr/>
        </p:nvPicPr>
        <p:blipFill rotWithShape="1">
          <a:blip r:embed="rId2">
            <a:extLst>
              <a:ext uri="{28A0092B-C50C-407E-A947-70E740481C1C}">
                <a14:useLocalDpi xmlns:a14="http://schemas.microsoft.com/office/drawing/2010/main" val="0"/>
              </a:ext>
            </a:extLst>
          </a:blip>
          <a:srcRect l="11376" r="30463"/>
          <a:stretch/>
        </p:blipFill>
        <p:spPr>
          <a:xfrm>
            <a:off x="6817011" y="1606437"/>
            <a:ext cx="3779022" cy="4337163"/>
          </a:xfrm>
          <a:prstGeom prst="rect">
            <a:avLst/>
          </a:prstGeom>
        </p:spPr>
      </p:pic>
    </p:spTree>
    <p:extLst>
      <p:ext uri="{BB962C8B-B14F-4D97-AF65-F5344CB8AC3E}">
        <p14:creationId xmlns:p14="http://schemas.microsoft.com/office/powerpoint/2010/main" val="2071531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plastic numbers">
            <a:extLst>
              <a:ext uri="{FF2B5EF4-FFF2-40B4-BE49-F238E27FC236}">
                <a16:creationId xmlns:a16="http://schemas.microsoft.com/office/drawing/2014/main" id="{2792F4E3-DBD2-D66E-7F6C-7EDB8F4002B3}"/>
              </a:ext>
            </a:extLst>
          </p:cNvPr>
          <p:cNvPicPr>
            <a:picLocks noChangeAspect="1"/>
          </p:cNvPicPr>
          <p:nvPr/>
        </p:nvPicPr>
        <p:blipFill rotWithShape="1">
          <a:blip r:embed="rId2"/>
          <a:srcRect l="17254" r="23412" b="-2"/>
          <a:stretch/>
        </p:blipFill>
        <p:spPr>
          <a:xfrm>
            <a:off x="6096000" y="-2"/>
            <a:ext cx="6096000" cy="6857999"/>
          </a:xfrm>
          <a:prstGeom prst="rect">
            <a:avLst/>
          </a:prstGeom>
        </p:spPr>
      </p:pic>
      <p:sp>
        <p:nvSpPr>
          <p:cNvPr id="11" name="Rectangle 10">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01F61-0E5C-EB2A-E9BB-D98915681F8A}"/>
              </a:ext>
            </a:extLst>
          </p:cNvPr>
          <p:cNvSpPr>
            <a:spLocks noGrp="1"/>
          </p:cNvSpPr>
          <p:nvPr>
            <p:ph type="title"/>
          </p:nvPr>
        </p:nvSpPr>
        <p:spPr>
          <a:xfrm>
            <a:off x="782418" y="1280160"/>
            <a:ext cx="4596406" cy="1152144"/>
          </a:xfrm>
        </p:spPr>
        <p:txBody>
          <a:bodyPr>
            <a:normAutofit/>
          </a:bodyPr>
          <a:lstStyle/>
          <a:p>
            <a:r>
              <a:rPr lang="en-GB" sz="2600"/>
              <a:t>RESPECTFUL CARE AND MEANINGFUL LEARNING</a:t>
            </a:r>
          </a:p>
        </p:txBody>
      </p:sp>
      <p:sp>
        <p:nvSpPr>
          <p:cNvPr id="3" name="Content Placeholder 2">
            <a:extLst>
              <a:ext uri="{FF2B5EF4-FFF2-40B4-BE49-F238E27FC236}">
                <a16:creationId xmlns:a16="http://schemas.microsoft.com/office/drawing/2014/main" id="{9448B3FF-1B81-1316-2647-C6FDF9A65B89}"/>
              </a:ext>
            </a:extLst>
          </p:cNvPr>
          <p:cNvSpPr>
            <a:spLocks noGrp="1"/>
          </p:cNvSpPr>
          <p:nvPr>
            <p:ph idx="1"/>
          </p:nvPr>
        </p:nvSpPr>
        <p:spPr>
          <a:xfrm>
            <a:off x="1620445" y="2890881"/>
            <a:ext cx="3758379" cy="2633866"/>
          </a:xfrm>
        </p:spPr>
        <p:txBody>
          <a:bodyPr>
            <a:normAutofit/>
          </a:bodyPr>
          <a:lstStyle/>
          <a:p>
            <a:pPr marL="0" indent="0">
              <a:lnSpc>
                <a:spcPct val="110000"/>
              </a:lnSpc>
              <a:buNone/>
            </a:pPr>
            <a:r>
              <a:rPr lang="en-GB" sz="1000" b="1">
                <a:latin typeface="Bahnschrift Light" panose="020B0502040204020203" pitchFamily="34" charset="0"/>
              </a:rPr>
              <a:t>Young children make several connections in their lives, it is crucial to give them the opportunity to develop respectful connections with adults. Practitioners can develop respectful relationships with young by including all children, not just the children who they have a close bond with or the most polite children. Early years practitioners can develop relationships with young children by respecting them, their culture and language, name, history, family and their abilities. Treating young children with respect and dignity, meeting their needs and creating positive learning environment all contribute to healthy respectful relationships. Talk to the baby when feeding them or changing their clothes/nappies. Engage in stimulating play, allowing the young child to take the lead, take their feelings into account.</a:t>
            </a:r>
          </a:p>
        </p:txBody>
      </p:sp>
    </p:spTree>
    <p:extLst>
      <p:ext uri="{BB962C8B-B14F-4D97-AF65-F5344CB8AC3E}">
        <p14:creationId xmlns:p14="http://schemas.microsoft.com/office/powerpoint/2010/main" val="3748568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4648"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children sitting at a table&#10;&#10;Description automatically generated">
            <a:extLst>
              <a:ext uri="{FF2B5EF4-FFF2-40B4-BE49-F238E27FC236}">
                <a16:creationId xmlns:a16="http://schemas.microsoft.com/office/drawing/2014/main" id="{021F8413-ADDC-2E02-33FD-8ED08805BA03}"/>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664" r="-1" b="-1"/>
          <a:stretch/>
        </p:blipFill>
        <p:spPr>
          <a:xfrm>
            <a:off x="-1" y="10"/>
            <a:ext cx="7534649" cy="6857989"/>
          </a:xfrm>
          <a:prstGeom prst="rect">
            <a:avLst/>
          </a:prstGeom>
        </p:spPr>
      </p:pic>
      <p:sp>
        <p:nvSpPr>
          <p:cNvPr id="3" name="Content Placeholder 2">
            <a:extLst>
              <a:ext uri="{FF2B5EF4-FFF2-40B4-BE49-F238E27FC236}">
                <a16:creationId xmlns:a16="http://schemas.microsoft.com/office/drawing/2014/main" id="{963A1019-8A0D-DBCC-565F-8257681BFBF5}"/>
              </a:ext>
            </a:extLst>
          </p:cNvPr>
          <p:cNvSpPr>
            <a:spLocks noGrp="1"/>
          </p:cNvSpPr>
          <p:nvPr>
            <p:ph idx="1"/>
          </p:nvPr>
        </p:nvSpPr>
        <p:spPr>
          <a:xfrm>
            <a:off x="8462681" y="914400"/>
            <a:ext cx="2811544" cy="5029200"/>
          </a:xfrm>
        </p:spPr>
        <p:txBody>
          <a:bodyPr>
            <a:normAutofit/>
          </a:bodyPr>
          <a:lstStyle/>
          <a:p>
            <a:pPr marL="0" lvl="0" indent="0">
              <a:lnSpc>
                <a:spcPct val="110000"/>
              </a:lnSpc>
              <a:spcAft>
                <a:spcPts val="800"/>
              </a:spcAft>
              <a:buNone/>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To enable healthy development of a baby’s brain, exceptional care is required, this means providing enabling environments and ensuring that not only the physical but the mental needs of the child are met. </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warmth and shelter</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comfort and security</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stimulating experiences and activities, </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nurture and care </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healthy nutritional food</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Protection from danger and abuse </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a:lnSpc>
                <a:spcPct val="110000"/>
              </a:lnSpc>
              <a:spcAft>
                <a:spcPts val="800"/>
              </a:spcAft>
              <a:buFont typeface="Arial" panose="020B0604020202020204" pitchFamily="34" charset="0"/>
              <a:buChar char="•"/>
              <a:tabLst>
                <a:tab pos="457200" algn="l"/>
              </a:tabLst>
            </a:pPr>
            <a:r>
              <a:rPr lang="en-GB" sz="1100" b="1" kern="100">
                <a:effectLst/>
                <a:latin typeface="Bahnschrift Light" panose="020B0502040204020203" pitchFamily="34" charset="0"/>
                <a:ea typeface="Aptos" panose="020B0004020202020204" pitchFamily="34" charset="0"/>
                <a:cs typeface="Open Sans" panose="020B0606030504020204" pitchFamily="34" charset="0"/>
              </a:rPr>
              <a:t>Providing opportunities for learning, through interactions that are responsive and emotionally supportive</a:t>
            </a:r>
            <a:endParaRPr lang="en-GB" sz="11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lnSpc>
                <a:spcPct val="110000"/>
              </a:lnSpc>
              <a:buNone/>
            </a:pPr>
            <a:endParaRPr lang="en-GB" sz="1100"/>
          </a:p>
        </p:txBody>
      </p:sp>
      <p:sp>
        <p:nvSpPr>
          <p:cNvPr id="14" name="Freeform: Shape 13">
            <a:extLst>
              <a:ext uri="{FF2B5EF4-FFF2-40B4-BE49-F238E27FC236}">
                <a16:creationId xmlns:a16="http://schemas.microsoft.com/office/drawing/2014/main" id="{F4A35A5E-99B4-DBDF-D46C-B415D1F42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1" y="931855"/>
            <a:ext cx="5657097" cy="4992273"/>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E3ECD46F-2D5A-F028-010C-82F06AF2B05F}"/>
              </a:ext>
            </a:extLst>
          </p:cNvPr>
          <p:cNvSpPr txBox="1"/>
          <p:nvPr/>
        </p:nvSpPr>
        <p:spPr>
          <a:xfrm>
            <a:off x="4947081" y="6657944"/>
            <a:ext cx="25875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discoverywall.nz/album/457/6083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4015772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of two adults and a kid on top of each other">
            <a:extLst>
              <a:ext uri="{FF2B5EF4-FFF2-40B4-BE49-F238E27FC236}">
                <a16:creationId xmlns:a16="http://schemas.microsoft.com/office/drawing/2014/main" id="{8CBE9E73-09B3-D057-996E-D9467EED732C}"/>
              </a:ext>
            </a:extLst>
          </p:cNvPr>
          <p:cNvPicPr>
            <a:picLocks noChangeAspect="1"/>
          </p:cNvPicPr>
          <p:nvPr/>
        </p:nvPicPr>
        <p:blipFill rotWithShape="1">
          <a:blip r:embed="rId2"/>
          <a:srcRect l="23936" r="16730" b="-2"/>
          <a:stretch/>
        </p:blipFill>
        <p:spPr>
          <a:xfrm>
            <a:off x="6096000" y="-2"/>
            <a:ext cx="6096000" cy="6857999"/>
          </a:xfrm>
          <a:prstGeom prst="rect">
            <a:avLst/>
          </a:prstGeom>
        </p:spPr>
      </p:pic>
      <p:sp>
        <p:nvSpPr>
          <p:cNvPr id="11" name="Rectangle 10">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46826-B093-A298-CDC2-49858802D7FB}"/>
              </a:ext>
            </a:extLst>
          </p:cNvPr>
          <p:cNvSpPr>
            <a:spLocks noGrp="1"/>
          </p:cNvSpPr>
          <p:nvPr>
            <p:ph type="title"/>
          </p:nvPr>
        </p:nvSpPr>
        <p:spPr>
          <a:xfrm>
            <a:off x="782418" y="1280160"/>
            <a:ext cx="4596406" cy="1152144"/>
          </a:xfrm>
        </p:spPr>
        <p:txBody>
          <a:bodyPr>
            <a:normAutofit/>
          </a:bodyPr>
          <a:lstStyle/>
          <a:p>
            <a:r>
              <a:rPr lang="en-GB" dirty="0"/>
              <a:t>CHALLENGES</a:t>
            </a:r>
          </a:p>
        </p:txBody>
      </p:sp>
      <p:sp>
        <p:nvSpPr>
          <p:cNvPr id="3" name="Content Placeholder 2">
            <a:extLst>
              <a:ext uri="{FF2B5EF4-FFF2-40B4-BE49-F238E27FC236}">
                <a16:creationId xmlns:a16="http://schemas.microsoft.com/office/drawing/2014/main" id="{E46C5BC1-511F-89EF-565E-96E952907DC8}"/>
              </a:ext>
            </a:extLst>
          </p:cNvPr>
          <p:cNvSpPr>
            <a:spLocks noGrp="1"/>
          </p:cNvSpPr>
          <p:nvPr>
            <p:ph idx="1"/>
          </p:nvPr>
        </p:nvSpPr>
        <p:spPr>
          <a:xfrm>
            <a:off x="1620445" y="2890881"/>
            <a:ext cx="3758379" cy="2633866"/>
          </a:xfrm>
        </p:spPr>
        <p:txBody>
          <a:bodyPr>
            <a:normAutofit/>
          </a:bodyPr>
          <a:lstStyle/>
          <a:p>
            <a:pPr marL="0" indent="0">
              <a:lnSpc>
                <a:spcPct val="110000"/>
              </a:lnSpc>
              <a:buNone/>
            </a:pPr>
            <a:r>
              <a:rPr lang="en-GB" sz="700" b="1">
                <a:effectLst/>
                <a:latin typeface="Bahnschrift Light" panose="020B0502040204020203" pitchFamily="34" charset="0"/>
                <a:ea typeface="Aptos" panose="020B0004020202020204" pitchFamily="34" charset="0"/>
                <a:cs typeface="Open Sans" panose="020B0606030504020204" pitchFamily="34" charset="0"/>
              </a:rPr>
              <a:t>Some of the challenges faced by practitioners when caring for infants in settings are language. Young children are incapable of talking therefore </a:t>
            </a:r>
            <a:r>
              <a:rPr lang="en-GB" sz="700" b="1" err="1">
                <a:effectLst/>
                <a:latin typeface="Bahnschrift Light" panose="020B0502040204020203" pitchFamily="34" charset="0"/>
                <a:ea typeface="Aptos" panose="020B0004020202020204" pitchFamily="34" charset="0"/>
                <a:cs typeface="Open Sans" panose="020B0606030504020204" pitchFamily="34" charset="0"/>
              </a:rPr>
              <a:t>thier</a:t>
            </a:r>
            <a:r>
              <a:rPr lang="en-GB" sz="700" b="1">
                <a:effectLst/>
                <a:latin typeface="Bahnschrift Light" panose="020B0502040204020203" pitchFamily="34" charset="0"/>
                <a:ea typeface="Aptos" panose="020B0004020202020204" pitchFamily="34" charset="0"/>
                <a:cs typeface="Open Sans" panose="020B0606030504020204" pitchFamily="34" charset="0"/>
              </a:rPr>
              <a:t> only means of communication is crying. This is where the understanding and knowledge of how babies and children develop are required. It is with this knowledge the practitioner can understand what they observe and how best to reflect on this to put practices into place to help the child develop. People who are kind, empathetic and patient with the genuine interests of the child coming first make the best practitioners, the ability to let the child lead interactions and play whilst also being genuinely involved in the play are all essential qualities to behold. This is the type of practitioner that is best placed in the baby room, where they can see the full potential of the developing infant </a:t>
            </a:r>
            <a:r>
              <a:rPr lang="en-GB" sz="700" b="1" kern="100">
                <a:effectLst/>
                <a:latin typeface="Bahnschrift Light" panose="020B0502040204020203" pitchFamily="34" charset="0"/>
                <a:ea typeface="Aptos" panose="020B0004020202020204" pitchFamily="34" charset="0"/>
                <a:cs typeface="Open Sans" panose="020B0606030504020204" pitchFamily="34" charset="0"/>
              </a:rPr>
              <a:t>By developing a professional love with the child you will understand their cries and what they mean, their routines, what foods they like and how best to distract them when they become distressed when mom leaves the room. In order for this to succeed though you need to have a good relationship with the child’s parent/caregiver. </a:t>
            </a:r>
            <a:endParaRPr lang="en-GB" sz="700" b="1" kern="10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62073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4648"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0948DF4E-49AD-1D0D-92FB-8CABE14C687B}"/>
              </a:ext>
            </a:extLst>
          </p:cNvPr>
          <p:cNvPicPr>
            <a:picLocks noChangeAspect="1"/>
          </p:cNvPicPr>
          <p:nvPr/>
        </p:nvPicPr>
        <p:blipFill rotWithShape="1">
          <a:blip r:embed="rId2">
            <a:alphaModFix amt="50000"/>
          </a:blip>
          <a:srcRect l="17278" r="9661"/>
          <a:stretch/>
        </p:blipFill>
        <p:spPr>
          <a:xfrm>
            <a:off x="-1" y="10"/>
            <a:ext cx="7534649" cy="6857989"/>
          </a:xfrm>
          <a:prstGeom prst="rect">
            <a:avLst/>
          </a:prstGeom>
        </p:spPr>
      </p:pic>
      <p:sp>
        <p:nvSpPr>
          <p:cNvPr id="3" name="Content Placeholder 2">
            <a:extLst>
              <a:ext uri="{FF2B5EF4-FFF2-40B4-BE49-F238E27FC236}">
                <a16:creationId xmlns:a16="http://schemas.microsoft.com/office/drawing/2014/main" id="{B39A5966-A754-ED91-5354-0C997B48FCFF}"/>
              </a:ext>
            </a:extLst>
          </p:cNvPr>
          <p:cNvSpPr>
            <a:spLocks noGrp="1"/>
          </p:cNvSpPr>
          <p:nvPr>
            <p:ph idx="1"/>
          </p:nvPr>
        </p:nvSpPr>
        <p:spPr>
          <a:xfrm>
            <a:off x="8462681" y="914400"/>
            <a:ext cx="2811544" cy="5029200"/>
          </a:xfrm>
        </p:spPr>
        <p:txBody>
          <a:bodyPr>
            <a:normAutofit/>
          </a:bodyPr>
          <a:lstStyle/>
          <a:p>
            <a:pPr marL="0" indent="0">
              <a:lnSpc>
                <a:spcPct val="110000"/>
              </a:lnSpc>
              <a:buNone/>
            </a:pPr>
            <a:r>
              <a:rPr lang="en-GB" sz="1000" b="1" kern="100">
                <a:latin typeface="Bahnschrift Light" panose="020B0502040204020203" pitchFamily="34" charset="0"/>
                <a:ea typeface="Aptos" panose="020B0004020202020204" pitchFamily="34" charset="0"/>
                <a:cs typeface="Open Sans" panose="020B0606030504020204" pitchFamily="34" charset="0"/>
              </a:rPr>
              <a:t>Other </a:t>
            </a:r>
            <a:r>
              <a:rPr lang="en-GB" sz="1000" b="1" kern="100">
                <a:effectLst/>
                <a:latin typeface="Bahnschrift Light" panose="020B0502040204020203" pitchFamily="34" charset="0"/>
                <a:ea typeface="Aptos" panose="020B0004020202020204" pitchFamily="34" charset="0"/>
                <a:cs typeface="Open Sans" panose="020B0606030504020204" pitchFamily="34" charset="0"/>
              </a:rPr>
              <a:t>challenges are language barriers and attachment issues. Many of the children currently in nursery were born in the covid 19 pandemic therefore will have had very minimal contact with others including family members, things that previously would have been available like health visitor visits and check-ups, groups like stay and play and social outings to places like soft play and parks were all put on hold. This will have had an impact on their social and communication skills. </a:t>
            </a:r>
            <a:r>
              <a:rPr lang="en-GB" sz="1000" b="1" kern="100">
                <a:latin typeface="Bahnschrift Light" panose="020B0502040204020203" pitchFamily="34" charset="0"/>
                <a:ea typeface="Aptos" panose="020B0004020202020204" pitchFamily="34" charset="0"/>
                <a:cs typeface="Open Sans" panose="020B0606030504020204" pitchFamily="34" charset="0"/>
              </a:rPr>
              <a:t>Another impact of this is that this</a:t>
            </a:r>
            <a:r>
              <a:rPr lang="en-GB" sz="1000" b="1" kern="100">
                <a:effectLst/>
                <a:latin typeface="Bahnschrift Light" panose="020B0502040204020203" pitchFamily="34" charset="0"/>
                <a:ea typeface="Aptos" panose="020B0004020202020204" pitchFamily="34" charset="0"/>
                <a:cs typeface="Open Sans" panose="020B0606030504020204" pitchFamily="34" charset="0"/>
              </a:rPr>
              <a:t> has caused many children to suffer from attachment issues making it harder for them to settle into nursery than they previously would have. Family member may no longer be here so children may be grieving for those that are no longer alive, Parents may have lost their jobs due to the pandemic meaning their family may have fallen into poverty, maybe even had to move house, away from any extended family members that they are close to. Family members may still be suffering from the </a:t>
            </a:r>
            <a:r>
              <a:rPr lang="en-GB" sz="1000" b="1" kern="100">
                <a:latin typeface="Bahnschrift Light" panose="020B0502040204020203" pitchFamily="34" charset="0"/>
                <a:ea typeface="Aptos" panose="020B0004020202020204" pitchFamily="34" charset="0"/>
                <a:cs typeface="Open Sans" panose="020B0606030504020204" pitchFamily="34" charset="0"/>
              </a:rPr>
              <a:t>e</a:t>
            </a:r>
            <a:r>
              <a:rPr lang="en-GB" sz="1000" b="1" kern="100">
                <a:effectLst/>
                <a:latin typeface="Bahnschrift Light" panose="020B0502040204020203" pitchFamily="34" charset="0"/>
                <a:ea typeface="Aptos" panose="020B0004020202020204" pitchFamily="34" charset="0"/>
                <a:cs typeface="Open Sans" panose="020B0606030504020204" pitchFamily="34" charset="0"/>
              </a:rPr>
              <a:t>ffects of long term covid, all of these can have a significant impact on the young child and their well-being.</a:t>
            </a:r>
            <a:endParaRPr lang="en-US" sz="1000" b="1">
              <a:latin typeface="Bahnschrift Light" panose="020B0502040204020203" pitchFamily="34" charset="0"/>
            </a:endParaRPr>
          </a:p>
          <a:p>
            <a:pPr marL="0" indent="0">
              <a:lnSpc>
                <a:spcPct val="110000"/>
              </a:lnSpc>
              <a:buNone/>
            </a:pPr>
            <a:endParaRPr lang="en-GB" sz="1000">
              <a:latin typeface="Bahnschrift Light" panose="020B0502040204020203" pitchFamily="34" charset="0"/>
            </a:endParaRPr>
          </a:p>
        </p:txBody>
      </p:sp>
      <p:sp>
        <p:nvSpPr>
          <p:cNvPr id="13" name="Freeform: Shape 12">
            <a:extLst>
              <a:ext uri="{FF2B5EF4-FFF2-40B4-BE49-F238E27FC236}">
                <a16:creationId xmlns:a16="http://schemas.microsoft.com/office/drawing/2014/main" id="{F4A35A5E-99B4-DBDF-D46C-B415D1F42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1" y="931855"/>
            <a:ext cx="5657097" cy="4992273"/>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74669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22E14B-4FF3-5229-CA86-75E25F372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leeping baby">
            <a:extLst>
              <a:ext uri="{FF2B5EF4-FFF2-40B4-BE49-F238E27FC236}">
                <a16:creationId xmlns:a16="http://schemas.microsoft.com/office/drawing/2014/main" id="{FDFFBEC4-8364-0669-3D09-0D7037208318}"/>
              </a:ext>
            </a:extLst>
          </p:cNvPr>
          <p:cNvPicPr>
            <a:picLocks noChangeAspect="1"/>
          </p:cNvPicPr>
          <p:nvPr/>
        </p:nvPicPr>
        <p:blipFill rotWithShape="1">
          <a:blip r:embed="rId2">
            <a:extLst>
              <a:ext uri="{28A0092B-C50C-407E-A947-70E740481C1C}">
                <a14:useLocalDpi xmlns:a14="http://schemas.microsoft.com/office/drawing/2010/main" val="0"/>
              </a:ext>
            </a:extLst>
          </a:blip>
          <a:srcRect l="8234" r="32432" b="-2"/>
          <a:stretch/>
        </p:blipFill>
        <p:spPr>
          <a:xfrm>
            <a:off x="6096000" y="-2"/>
            <a:ext cx="6096000" cy="6857999"/>
          </a:xfrm>
          <a:prstGeom prst="rect">
            <a:avLst/>
          </a:prstGeom>
        </p:spPr>
      </p:pic>
      <p:sp>
        <p:nvSpPr>
          <p:cNvPr id="12" name="Rectangle 11">
            <a:extLst>
              <a:ext uri="{FF2B5EF4-FFF2-40B4-BE49-F238E27FC236}">
                <a16:creationId xmlns:a16="http://schemas.microsoft.com/office/drawing/2014/main" id="{FA6B968A-A417-B33C-613C-7B1B45542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198" y="931857"/>
            <a:ext cx="10326946" cy="499630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FBF2C-223C-3039-DCB9-ED262255462A}"/>
              </a:ext>
            </a:extLst>
          </p:cNvPr>
          <p:cNvSpPr>
            <a:spLocks noGrp="1"/>
          </p:cNvSpPr>
          <p:nvPr>
            <p:ph type="title"/>
          </p:nvPr>
        </p:nvSpPr>
        <p:spPr>
          <a:xfrm>
            <a:off x="782418" y="1280160"/>
            <a:ext cx="4596406" cy="1152144"/>
          </a:xfrm>
        </p:spPr>
        <p:txBody>
          <a:bodyPr>
            <a:normAutofit/>
          </a:bodyPr>
          <a:lstStyle/>
          <a:p>
            <a:r>
              <a:rPr lang="en-GB" dirty="0"/>
              <a:t>RESPECTFUL RELATIONSHIPS</a:t>
            </a:r>
          </a:p>
        </p:txBody>
      </p:sp>
      <p:sp>
        <p:nvSpPr>
          <p:cNvPr id="3" name="Content Placeholder 2">
            <a:extLst>
              <a:ext uri="{FF2B5EF4-FFF2-40B4-BE49-F238E27FC236}">
                <a16:creationId xmlns:a16="http://schemas.microsoft.com/office/drawing/2014/main" id="{467AFE6F-B969-5371-AC86-02B611C7BC83}"/>
              </a:ext>
            </a:extLst>
          </p:cNvPr>
          <p:cNvSpPr>
            <a:spLocks noGrp="1"/>
          </p:cNvSpPr>
          <p:nvPr>
            <p:ph idx="1"/>
          </p:nvPr>
        </p:nvSpPr>
        <p:spPr>
          <a:xfrm>
            <a:off x="1620445" y="2890881"/>
            <a:ext cx="3758379" cy="2633866"/>
          </a:xfrm>
        </p:spPr>
        <p:txBody>
          <a:bodyPr>
            <a:normAutofit/>
          </a:bodyPr>
          <a:lstStyle/>
          <a:p>
            <a:pPr marL="0" indent="0">
              <a:lnSpc>
                <a:spcPct val="110000"/>
              </a:lnSpc>
              <a:buNone/>
            </a:pPr>
            <a:r>
              <a:rPr lang="en-GB" sz="1000" b="1" kern="100">
                <a:effectLst/>
                <a:latin typeface="Bahnschrift Light" panose="020B0502040204020203" pitchFamily="34" charset="0"/>
                <a:ea typeface="Aptos" panose="020B0004020202020204" pitchFamily="34" charset="0"/>
                <a:cs typeface="Open Sans" panose="020B0606030504020204" pitchFamily="34" charset="0"/>
              </a:rPr>
              <a:t>Young children make several connections in their lives, it is crucial to give them the opportunity to develop respectful connections with adults. Practitioners can develop respectful relationships with young by including all children, not just the children who they have a close bond with or the most polite children. Early years practitioners can develop relationships with young children by respecting them, their culture and language, name, history, family and their abilities. Treating young children with respect and dignity, meeting their needs and creating positive learning environment all contribute to healthy respectful relationships. Talk to the baby when feeding them or changing their clothes/nappies. Engage in stimulating play, allowing the young child to take the lead, take their feelings into account.</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lnSpc>
                <a:spcPct val="110000"/>
              </a:lnSpc>
              <a:buNone/>
            </a:pPr>
            <a:endParaRPr lang="en-GB" sz="1000"/>
          </a:p>
        </p:txBody>
      </p:sp>
    </p:spTree>
    <p:extLst>
      <p:ext uri="{BB962C8B-B14F-4D97-AF65-F5344CB8AC3E}">
        <p14:creationId xmlns:p14="http://schemas.microsoft.com/office/powerpoint/2010/main" val="33483366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other holding baby's hand">
            <a:extLst>
              <a:ext uri="{FF2B5EF4-FFF2-40B4-BE49-F238E27FC236}">
                <a16:creationId xmlns:a16="http://schemas.microsoft.com/office/drawing/2014/main" id="{AE281895-83C5-A8D3-524F-34FA9A0FCBEE}"/>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30252" r="24447" b="-2"/>
          <a:stretch/>
        </p:blipFill>
        <p:spPr>
          <a:xfrm>
            <a:off x="20" y="-1"/>
            <a:ext cx="4654276" cy="6857999"/>
          </a:xfrm>
          <a:prstGeom prst="rect">
            <a:avLst/>
          </a:prstGeom>
        </p:spPr>
      </p:pic>
      <p:sp>
        <p:nvSpPr>
          <p:cNvPr id="13" name="Freeform: Shape 12">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C6D796F-D006-6F5C-C9C0-7D7021DAA415}"/>
              </a:ext>
            </a:extLst>
          </p:cNvPr>
          <p:cNvSpPr>
            <a:spLocks noGrp="1"/>
          </p:cNvSpPr>
          <p:nvPr>
            <p:ph idx="1"/>
          </p:nvPr>
        </p:nvSpPr>
        <p:spPr>
          <a:xfrm>
            <a:off x="5562600" y="1495741"/>
            <a:ext cx="4988781" cy="3996716"/>
          </a:xfrm>
        </p:spPr>
        <p:txBody>
          <a:bodyPr>
            <a:normAutofit/>
          </a:bodyPr>
          <a:lstStyle/>
          <a:p>
            <a:pPr marL="228600" fontAlgn="base">
              <a:lnSpc>
                <a:spcPct val="110000"/>
              </a:lnSpc>
              <a:spcAft>
                <a:spcPts val="800"/>
              </a:spcAf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Practitioners rely on information from parents about the babies, everything from routine, allergies, food preferences, medical conditions through to family members and favourite toys. Therefore, it is vital that early years practitioners develop strong relationships with the child’s parents/caregiver in order to maintain effective communication. The ability to communicate effectively with parents alongside meeting the care and educational needs of children are all main qualities that early year’s practitioners should possess. Settings have a statutory duty to inform the parents of:</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Early Years Foundation Stages</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The settings S.E.N (special educational needs) support system</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Food and drink provided by the setting</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Staff members</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The settings policies and procedures</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342900" lvl="0" indent="-342900" fontAlgn="base">
              <a:lnSpc>
                <a:spcPct val="110000"/>
              </a:lnSpc>
              <a:spcAft>
                <a:spcPts val="800"/>
              </a:spcAft>
              <a:buFont typeface="Arial" panose="020B0604020202020204" pitchFamily="34" charset="0"/>
              <a:buChar char="•"/>
              <a:tabLst>
                <a:tab pos="457200" algn="l"/>
              </a:tabLst>
            </a:pPr>
            <a:r>
              <a:rPr lang="en-GB" sz="1000" b="1" kern="0">
                <a:effectLst/>
                <a:latin typeface="Bahnschrift Light" panose="020B0502040204020203" pitchFamily="34" charset="0"/>
                <a:ea typeface="Times New Roman" panose="02020603050405020304" pitchFamily="18" charset="0"/>
                <a:cs typeface="Calibri" panose="020F0502020204030204" pitchFamily="34" charset="0"/>
              </a:rPr>
              <a:t>In addition to this it is also important that the setting keep the parents informed on their child’s progress and development.</a:t>
            </a:r>
            <a:endParaRPr lang="en-GB" sz="1000" b="1" kern="100">
              <a:effectLst/>
              <a:latin typeface="Bahnschrift Light" panose="020B0502040204020203" pitchFamily="34" charset="0"/>
              <a:ea typeface="Aptos" panose="020B0004020202020204" pitchFamily="34" charset="0"/>
              <a:cs typeface="Times New Roman" panose="02020603050405020304" pitchFamily="18" charset="0"/>
            </a:endParaRPr>
          </a:p>
          <a:p>
            <a:pPr marL="0" indent="0">
              <a:lnSpc>
                <a:spcPct val="110000"/>
              </a:lnSpc>
              <a:buNone/>
            </a:pPr>
            <a:endParaRPr lang="en-GB" sz="1000"/>
          </a:p>
        </p:txBody>
      </p:sp>
    </p:spTree>
    <p:extLst>
      <p:ext uri="{BB962C8B-B14F-4D97-AF65-F5344CB8AC3E}">
        <p14:creationId xmlns:p14="http://schemas.microsoft.com/office/powerpoint/2010/main" val="42047193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E26772-EAFC-10BB-4659-99BF2A8A1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by and child playing with blocks">
            <a:extLst>
              <a:ext uri="{FF2B5EF4-FFF2-40B4-BE49-F238E27FC236}">
                <a16:creationId xmlns:a16="http://schemas.microsoft.com/office/drawing/2014/main" id="{2FE41F5D-FA15-212C-39AE-8DB174234407}"/>
              </a:ext>
            </a:extLst>
          </p:cNvPr>
          <p:cNvPicPr>
            <a:picLocks noChangeAspect="1"/>
          </p:cNvPicPr>
          <p:nvPr/>
        </p:nvPicPr>
        <p:blipFill rotWithShape="1">
          <a:blip r:embed="rId2">
            <a:extLst>
              <a:ext uri="{28A0092B-C50C-407E-A947-70E740481C1C}">
                <a14:useLocalDpi xmlns:a14="http://schemas.microsoft.com/office/drawing/2010/main" val="0"/>
              </a:ext>
            </a:extLst>
          </a:blip>
          <a:srcRect l="5797" r="15827" b="-1"/>
          <a:stretch/>
        </p:blipFill>
        <p:spPr>
          <a:xfrm>
            <a:off x="4648200" y="10"/>
            <a:ext cx="7543802" cy="6857990"/>
          </a:xfrm>
          <a:prstGeom prst="rect">
            <a:avLst/>
          </a:prstGeom>
        </p:spPr>
      </p:pic>
      <p:sp>
        <p:nvSpPr>
          <p:cNvPr id="11" name="Rectangle 10">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5884" y="934542"/>
            <a:ext cx="10321575" cy="4990932"/>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ubtitle 1">
            <a:extLst>
              <a:ext uri="{FF2B5EF4-FFF2-40B4-BE49-F238E27FC236}">
                <a16:creationId xmlns:a16="http://schemas.microsoft.com/office/drawing/2014/main" id="{5D0126CE-1D0A-81FA-F4B5-51C6A840329B}"/>
              </a:ext>
            </a:extLst>
          </p:cNvPr>
          <p:cNvSpPr>
            <a:spLocks noGrp="1"/>
          </p:cNvSpPr>
          <p:nvPr>
            <p:ph type="subTitle" idx="1"/>
          </p:nvPr>
        </p:nvSpPr>
        <p:spPr>
          <a:xfrm>
            <a:off x="934541" y="0"/>
            <a:ext cx="3570783" cy="5427643"/>
          </a:xfrm>
        </p:spPr>
        <p:txBody>
          <a:bodyPr anchor="b">
            <a:noAutofit/>
          </a:bodyPr>
          <a:lstStyle/>
          <a:p>
            <a:pPr>
              <a:lnSpc>
                <a:spcPct val="110000"/>
              </a:lnSpc>
            </a:pPr>
            <a:r>
              <a:rPr lang="en-GB" sz="1200" b="1" kern="0" dirty="0">
                <a:effectLst/>
                <a:latin typeface="Bahnschrift Light" panose="020B0502040204020203" pitchFamily="34" charset="0"/>
                <a:ea typeface="Times New Roman" panose="02020603050405020304" pitchFamily="18" charset="0"/>
                <a:cs typeface="Calibri" panose="020F0502020204030204" pitchFamily="34" charset="0"/>
              </a:rPr>
              <a:t>In addition to this it is always beneficial if parents share development milestones and observations they have made of the child at home alongside any concerns they may have. All of this information can then be stored within the child’s personal file so that practitioners can effectively plan future observations and pedagogy in accordance with the individual child giving the child the best opportunity to learn and thrive. Most setting now tend to have a form of electronic platform in which they share updates of the child’s progress including daily activities the child has done throughout the day. This form of communication is also used to update the child’s care throughout the day with information relating to nappy changes and meals provided, how much the child ate and any comments that may be necessary. There is usually a section where parents can comment on their child’s progress and leave any messages for the setting.</a:t>
            </a:r>
            <a:endParaRPr lang="en-GB" sz="1200" b="1" dirty="0"/>
          </a:p>
        </p:txBody>
      </p:sp>
    </p:spTree>
    <p:extLst>
      <p:ext uri="{BB962C8B-B14F-4D97-AF65-F5344CB8AC3E}">
        <p14:creationId xmlns:p14="http://schemas.microsoft.com/office/powerpoint/2010/main" val="4240445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E2C3B9A-B4D2-F54D-15F0-06653E183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068CEB5-F191-9D3E-BAC0-B0E21272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4"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acher high-fiving young student">
            <a:extLst>
              <a:ext uri="{FF2B5EF4-FFF2-40B4-BE49-F238E27FC236}">
                <a16:creationId xmlns:a16="http://schemas.microsoft.com/office/drawing/2014/main" id="{74A11457-1000-7F17-01FC-0684A4C0E815}"/>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37905" r="16794" b="-2"/>
          <a:stretch/>
        </p:blipFill>
        <p:spPr>
          <a:xfrm>
            <a:off x="20" y="-1"/>
            <a:ext cx="4654276" cy="6857999"/>
          </a:xfrm>
          <a:prstGeom prst="rect">
            <a:avLst/>
          </a:prstGeom>
        </p:spPr>
      </p:pic>
      <p:sp>
        <p:nvSpPr>
          <p:cNvPr id="21" name="Freeform: Shape 20">
            <a:extLst>
              <a:ext uri="{FF2B5EF4-FFF2-40B4-BE49-F238E27FC236}">
                <a16:creationId xmlns:a16="http://schemas.microsoft.com/office/drawing/2014/main" id="{9464ED38-224B-AB8F-2B4A-18C5B2BE0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884" y="931856"/>
            <a:ext cx="10318890" cy="4994960"/>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FD145D-B402-F535-71F2-69C1575A5037}"/>
              </a:ext>
            </a:extLst>
          </p:cNvPr>
          <p:cNvSpPr>
            <a:spLocks noGrp="1"/>
          </p:cNvSpPr>
          <p:nvPr>
            <p:ph type="title"/>
          </p:nvPr>
        </p:nvSpPr>
        <p:spPr>
          <a:xfrm>
            <a:off x="738786" y="1319622"/>
            <a:ext cx="3481988" cy="1591492"/>
          </a:xfrm>
          <a:noFill/>
        </p:spPr>
        <p:txBody>
          <a:bodyPr>
            <a:normAutofit/>
          </a:bodyPr>
          <a:lstStyle/>
          <a:p>
            <a:r>
              <a:rPr lang="en-GB">
                <a:solidFill>
                  <a:schemeClr val="accent1">
                    <a:lumMod val="60000"/>
                    <a:lumOff val="40000"/>
                  </a:schemeClr>
                </a:solidFill>
              </a:rPr>
              <a:t>Current pedagogy</a:t>
            </a:r>
          </a:p>
        </p:txBody>
      </p:sp>
      <p:sp>
        <p:nvSpPr>
          <p:cNvPr id="3" name="Content Placeholder 2">
            <a:extLst>
              <a:ext uri="{FF2B5EF4-FFF2-40B4-BE49-F238E27FC236}">
                <a16:creationId xmlns:a16="http://schemas.microsoft.com/office/drawing/2014/main" id="{A00C755E-FC62-9915-4612-30DB3EFADE29}"/>
              </a:ext>
            </a:extLst>
          </p:cNvPr>
          <p:cNvSpPr>
            <a:spLocks noGrp="1"/>
          </p:cNvSpPr>
          <p:nvPr>
            <p:ph idx="1"/>
          </p:nvPr>
        </p:nvSpPr>
        <p:spPr>
          <a:xfrm>
            <a:off x="5562600" y="1495741"/>
            <a:ext cx="4988781" cy="3996716"/>
          </a:xfrm>
        </p:spPr>
        <p:txBody>
          <a:bodyPr>
            <a:normAutofit/>
          </a:bodyPr>
          <a:lstStyle/>
          <a:p>
            <a:pPr marL="0" indent="0">
              <a:lnSpc>
                <a:spcPct val="110000"/>
              </a:lnSpc>
              <a:buNone/>
            </a:pPr>
            <a:r>
              <a:rPr lang="en-US" sz="1100" b="1">
                <a:latin typeface="Bahnschrift Light" panose="020B0502040204020203" pitchFamily="34" charset="0"/>
              </a:rPr>
              <a:t>In nursery settings it is vital that there is a balance of both adult led and child led activities, this gives the developing child the best opportunity to learn and thrive while also ensuring that the child feels as though they have the choice to learn at their own pace. In addition to this it essential that settings provide an appropriate, inclusive and safe environment, this includes having the correct ratio of staff to children, accessible toilets, warm shelter and access to appropriate food and drink. It is also important to provide stimulating environments, learning tools, toys, books and outdoor space for the child to be able to run and play. Nursery’s still have a duty to follow the early years curriculum and to undertake observations and assessments on young children to monitor their development and any potential special educational needs. Providing a safe, stimulating space like a sensory room for children with additional needs is also extremely important. By having good relationships with parents will also help young children develop as you can put practices into place that can be continued at home, this also helps to keep the child in a routine. </a:t>
            </a:r>
            <a:r>
              <a:rPr lang="en-US" sz="1100" b="1" err="1">
                <a:latin typeface="Bahnschrift Light" panose="020B0502040204020203" pitchFamily="34" charset="0"/>
              </a:rPr>
              <a:t>Bronfenbrenners</a:t>
            </a:r>
            <a:r>
              <a:rPr lang="en-US" sz="1100" b="1">
                <a:latin typeface="Bahnschrift Light" panose="020B0502040204020203" pitchFamily="34" charset="0"/>
              </a:rPr>
              <a:t> microsystem shows the way in which relationships between adults in their lives has a impact on the developing child.</a:t>
            </a:r>
            <a:endParaRPr lang="en-GB" sz="1100" b="1">
              <a:latin typeface="Bahnschrift Light" panose="020B0502040204020203" pitchFamily="34" charset="0"/>
            </a:endParaRPr>
          </a:p>
        </p:txBody>
      </p:sp>
    </p:spTree>
    <p:extLst>
      <p:ext uri="{BB962C8B-B14F-4D97-AF65-F5344CB8AC3E}">
        <p14:creationId xmlns:p14="http://schemas.microsoft.com/office/powerpoint/2010/main" val="291986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F24CF1-EE7F-86B3-94A8-3CD26A1AD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2436" y="936887"/>
            <a:ext cx="3733630" cy="4337163"/>
          </a:xfrm>
          <a:prstGeom prst="rect">
            <a:avLst/>
          </a:pr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AF537-E015-EE86-91E3-99A0C23B8B22}"/>
              </a:ext>
            </a:extLst>
          </p:cNvPr>
          <p:cNvSpPr>
            <a:spLocks noGrp="1"/>
          </p:cNvSpPr>
          <p:nvPr>
            <p:ph idx="1"/>
          </p:nvPr>
        </p:nvSpPr>
        <p:spPr>
          <a:xfrm>
            <a:off x="914400" y="2890881"/>
            <a:ext cx="4679206" cy="3052719"/>
          </a:xfrm>
        </p:spPr>
        <p:txBody>
          <a:bodyPr>
            <a:normAutofit/>
          </a:bodyPr>
          <a:lstStyle/>
          <a:p>
            <a:pPr marL="0" indent="0">
              <a:lnSpc>
                <a:spcPct val="110000"/>
              </a:lnSpc>
              <a:buNone/>
            </a:pPr>
            <a:r>
              <a:rPr lang="en-GB" sz="1400" b="1" dirty="0" err="1">
                <a:latin typeface="Bahnschrift Light" panose="020B0502040204020203" pitchFamily="34" charset="0"/>
              </a:rPr>
              <a:t>Bronfenbrenners</a:t>
            </a:r>
            <a:r>
              <a:rPr lang="en-GB" sz="1400" b="1" dirty="0">
                <a:latin typeface="Bahnschrift Light" panose="020B0502040204020203" pitchFamily="34" charset="0"/>
              </a:rPr>
              <a:t> theory states that practitioners should maintain good communication with child’s parents and work together to benefit the child, that practitioners must be respectful of circumstances the child’s family may be experiencing and in doing so this all has a positive impact on the young child’s development, Like wise the child must be active in their learning, both academically and socially, working with their peers and participating in meaningful learning experiences.</a:t>
            </a:r>
          </a:p>
        </p:txBody>
      </p:sp>
      <p:pic>
        <p:nvPicPr>
          <p:cNvPr id="5" name="Picture 4" descr="A diagram of different types of life cycle&#10;&#10;Description automatically generated">
            <a:extLst>
              <a:ext uri="{FF2B5EF4-FFF2-40B4-BE49-F238E27FC236}">
                <a16:creationId xmlns:a16="http://schemas.microsoft.com/office/drawing/2014/main" id="{BF5620EF-351B-877A-B5D5-E7735CE2D904}"/>
              </a:ext>
            </a:extLst>
          </p:cNvPr>
          <p:cNvPicPr>
            <a:picLocks noChangeAspect="1"/>
          </p:cNvPicPr>
          <p:nvPr/>
        </p:nvPicPr>
        <p:blipFill rotWithShape="1">
          <a:blip r:embed="rId2">
            <a:extLst>
              <a:ext uri="{28A0092B-C50C-407E-A947-70E740481C1C}">
                <a14:useLocalDpi xmlns:a14="http://schemas.microsoft.com/office/drawing/2010/main" val="0"/>
              </a:ext>
            </a:extLst>
          </a:blip>
          <a:srcRect l="6525" r="6344" b="1"/>
          <a:stretch/>
        </p:blipFill>
        <p:spPr>
          <a:xfrm>
            <a:off x="6817011" y="1606437"/>
            <a:ext cx="3779022" cy="4337163"/>
          </a:xfrm>
          <a:prstGeom prst="rect">
            <a:avLst/>
          </a:prstGeom>
        </p:spPr>
      </p:pic>
    </p:spTree>
    <p:extLst>
      <p:ext uri="{BB962C8B-B14F-4D97-AF65-F5344CB8AC3E}">
        <p14:creationId xmlns:p14="http://schemas.microsoft.com/office/powerpoint/2010/main" val="1820045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A7E8276-E7F8-D393-6F54-0BF8862C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67DFE30-E9B4-B520-D9CF-5181D140E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4648"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ravel photo collage">
            <a:extLst>
              <a:ext uri="{FF2B5EF4-FFF2-40B4-BE49-F238E27FC236}">
                <a16:creationId xmlns:a16="http://schemas.microsoft.com/office/drawing/2014/main" id="{0C130FD7-5398-64EA-259D-EDF73FC80577}"/>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9021" r="17642" b="-1"/>
          <a:stretch/>
        </p:blipFill>
        <p:spPr>
          <a:xfrm>
            <a:off x="-1" y="10"/>
            <a:ext cx="7534649" cy="6857989"/>
          </a:xfrm>
          <a:prstGeom prst="rect">
            <a:avLst/>
          </a:prstGeom>
        </p:spPr>
      </p:pic>
      <p:sp>
        <p:nvSpPr>
          <p:cNvPr id="2" name="Title 1">
            <a:extLst>
              <a:ext uri="{FF2B5EF4-FFF2-40B4-BE49-F238E27FC236}">
                <a16:creationId xmlns:a16="http://schemas.microsoft.com/office/drawing/2014/main" id="{FDCDEB87-7942-09DD-18EC-02461EBF1B8A}"/>
              </a:ext>
            </a:extLst>
          </p:cNvPr>
          <p:cNvSpPr>
            <a:spLocks noGrp="1"/>
          </p:cNvSpPr>
          <p:nvPr>
            <p:ph type="title"/>
          </p:nvPr>
        </p:nvSpPr>
        <p:spPr>
          <a:xfrm>
            <a:off x="738785" y="3994511"/>
            <a:ext cx="4054887" cy="1591492"/>
          </a:xfrm>
          <a:noFill/>
        </p:spPr>
        <p:txBody>
          <a:bodyPr>
            <a:normAutofit/>
          </a:bodyPr>
          <a:lstStyle/>
          <a:p>
            <a:r>
              <a:rPr lang="en-GB">
                <a:solidFill>
                  <a:schemeClr val="accent1">
                    <a:lumMod val="60000"/>
                    <a:lumOff val="40000"/>
                  </a:schemeClr>
                </a:solidFill>
              </a:rPr>
              <a:t>INTERNATIONAL APPROACHES</a:t>
            </a:r>
          </a:p>
        </p:txBody>
      </p:sp>
      <p:sp>
        <p:nvSpPr>
          <p:cNvPr id="3" name="Content Placeholder 2">
            <a:extLst>
              <a:ext uri="{FF2B5EF4-FFF2-40B4-BE49-F238E27FC236}">
                <a16:creationId xmlns:a16="http://schemas.microsoft.com/office/drawing/2014/main" id="{678F6AA9-0AA9-44C9-585B-F163563BD3AC}"/>
              </a:ext>
            </a:extLst>
          </p:cNvPr>
          <p:cNvSpPr>
            <a:spLocks noGrp="1"/>
          </p:cNvSpPr>
          <p:nvPr>
            <p:ph idx="1"/>
          </p:nvPr>
        </p:nvSpPr>
        <p:spPr>
          <a:xfrm>
            <a:off x="8462681" y="914400"/>
            <a:ext cx="2811544" cy="5029200"/>
          </a:xfrm>
        </p:spPr>
        <p:txBody>
          <a:bodyPr>
            <a:normAutofit/>
          </a:bodyPr>
          <a:lstStyle/>
          <a:p>
            <a:pPr marL="0" indent="0">
              <a:lnSpc>
                <a:spcPct val="110000"/>
              </a:lnSpc>
              <a:buNone/>
            </a:pPr>
            <a:r>
              <a:rPr lang="en-GB" sz="900" b="1">
                <a:latin typeface="Bahnschrift Light" panose="020B0502040204020203" pitchFamily="34" charset="0"/>
              </a:rPr>
              <a:t>Different countries have different approaches to effective pedagogy in early years, for example in England we follow the EYFS curriculum, In Denmark forest school is a vital part of the curriculum as it is believed that children who attend forest school have a greater self-esteem, the ability to work well in groups, have greater confidence in themselves and their abilities and start  school with stronger social skills. In Italy a lot of settings will take heed from Reggio Amelia (the Reggio Emilia approach) where the child has a right to learn, children are valued and respected as individuals. This includes the child learning through child led play rather than a structured adult led pedagogy. Communication is vital. Whereas in </a:t>
            </a:r>
            <a:r>
              <a:rPr lang="en-GB" sz="900" b="1" err="1">
                <a:latin typeface="Bahnschrift Light" panose="020B0502040204020203" pitchFamily="34" charset="0"/>
              </a:rPr>
              <a:t>Bhudapest</a:t>
            </a:r>
            <a:r>
              <a:rPr lang="en-GB" sz="900" b="1">
                <a:latin typeface="Bahnschrift Light" panose="020B0502040204020203" pitchFamily="34" charset="0"/>
              </a:rPr>
              <a:t> and Hungary practitioners follow the </a:t>
            </a:r>
            <a:r>
              <a:rPr lang="en-GB" sz="900" b="1" err="1">
                <a:latin typeface="Bahnschrift Light" panose="020B0502040204020203" pitchFamily="34" charset="0"/>
              </a:rPr>
              <a:t>Pikler</a:t>
            </a:r>
            <a:r>
              <a:rPr lang="en-GB" sz="900" b="1">
                <a:latin typeface="Bahnschrift Light" panose="020B0502040204020203" pitchFamily="34" charset="0"/>
              </a:rPr>
              <a:t> approach, where the main focus is on birth to 3 years as is this is viewed as the most vital part of childhood and development. Young children require more attention during this stage of development, especially because the child’s physical, social and emotional development are all derived from the way in which a child develops in the womb, the physical and nutritional health of the mother during pregnancy, the emotional attachments that are formed and the experiences and environments that the child are exposed to in the first 1000 days of life all have a significant impact on the child’s social, emotional and physical development.</a:t>
            </a:r>
          </a:p>
        </p:txBody>
      </p:sp>
      <p:sp>
        <p:nvSpPr>
          <p:cNvPr id="22" name="Freeform: Shape 21">
            <a:extLst>
              <a:ext uri="{FF2B5EF4-FFF2-40B4-BE49-F238E27FC236}">
                <a16:creationId xmlns:a16="http://schemas.microsoft.com/office/drawing/2014/main" id="{F4A35A5E-99B4-DBDF-D46C-B415D1F42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35881" y="931855"/>
            <a:ext cx="5657097" cy="4992273"/>
          </a:xfrm>
          <a:custGeom>
            <a:avLst/>
            <a:gdLst>
              <a:gd name="connsiteX0" fmla="*/ 0 w 4172596"/>
              <a:gd name="connsiteY0" fmla="*/ 0 h 4952999"/>
              <a:gd name="connsiteX1" fmla="*/ 4172596 w 4172596"/>
              <a:gd name="connsiteY1" fmla="*/ 0 h 4952999"/>
              <a:gd name="connsiteX2" fmla="*/ 4172596 w 4172596"/>
              <a:gd name="connsiteY2" fmla="*/ 342900 h 4952999"/>
              <a:gd name="connsiteX3" fmla="*/ 3239761 w 4172596"/>
              <a:gd name="connsiteY3" fmla="*/ 342900 h 4952999"/>
              <a:gd name="connsiteX4" fmla="*/ 3239761 w 4172596"/>
              <a:gd name="connsiteY4" fmla="*/ 1934392 h 4952999"/>
              <a:gd name="connsiteX5" fmla="*/ 4172596 w 4172596"/>
              <a:gd name="connsiteY5" fmla="*/ 1934392 h 4952999"/>
              <a:gd name="connsiteX6" fmla="*/ 4172596 w 4172596"/>
              <a:gd name="connsiteY6" fmla="*/ 4952999 h 4952999"/>
              <a:gd name="connsiteX7" fmla="*/ 0 w 4172596"/>
              <a:gd name="connsiteY7" fmla="*/ 4952999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8" fmla="*/ 3331201 w 4172596"/>
              <a:gd name="connsiteY8" fmla="*/ 2025832 h 4952999"/>
              <a:gd name="connsiteX0" fmla="*/ 3239761 w 4172596"/>
              <a:gd name="connsiteY0" fmla="*/ 1934392 h 4952999"/>
              <a:gd name="connsiteX1" fmla="*/ 4172596 w 4172596"/>
              <a:gd name="connsiteY1" fmla="*/ 1934392 h 4952999"/>
              <a:gd name="connsiteX2" fmla="*/ 4172596 w 4172596"/>
              <a:gd name="connsiteY2" fmla="*/ 4952999 h 4952999"/>
              <a:gd name="connsiteX3" fmla="*/ 0 w 4172596"/>
              <a:gd name="connsiteY3" fmla="*/ 4952999 h 4952999"/>
              <a:gd name="connsiteX4" fmla="*/ 0 w 4172596"/>
              <a:gd name="connsiteY4" fmla="*/ 0 h 4952999"/>
              <a:gd name="connsiteX5" fmla="*/ 4172596 w 4172596"/>
              <a:gd name="connsiteY5" fmla="*/ 0 h 4952999"/>
              <a:gd name="connsiteX6" fmla="*/ 4172596 w 4172596"/>
              <a:gd name="connsiteY6" fmla="*/ 342900 h 4952999"/>
              <a:gd name="connsiteX7" fmla="*/ 3239761 w 4172596"/>
              <a:gd name="connsiteY7"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 name="connsiteX6" fmla="*/ 3239761 w 4172596"/>
              <a:gd name="connsiteY6" fmla="*/ 342900 h 4952999"/>
              <a:gd name="connsiteX0" fmla="*/ 4172596 w 4172596"/>
              <a:gd name="connsiteY0" fmla="*/ 1934392 h 4952999"/>
              <a:gd name="connsiteX1" fmla="*/ 4172596 w 4172596"/>
              <a:gd name="connsiteY1" fmla="*/ 4952999 h 4952999"/>
              <a:gd name="connsiteX2" fmla="*/ 0 w 4172596"/>
              <a:gd name="connsiteY2" fmla="*/ 4952999 h 4952999"/>
              <a:gd name="connsiteX3" fmla="*/ 0 w 4172596"/>
              <a:gd name="connsiteY3" fmla="*/ 0 h 4952999"/>
              <a:gd name="connsiteX4" fmla="*/ 4172596 w 4172596"/>
              <a:gd name="connsiteY4" fmla="*/ 0 h 4952999"/>
              <a:gd name="connsiteX5" fmla="*/ 4172596 w 4172596"/>
              <a:gd name="connsiteY5" fmla="*/ 342900 h 4952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2596" h="4952999">
                <a:moveTo>
                  <a:pt x="4172596" y="1934392"/>
                </a:moveTo>
                <a:lnTo>
                  <a:pt x="4172596" y="4952999"/>
                </a:lnTo>
                <a:lnTo>
                  <a:pt x="0" y="4952999"/>
                </a:lnTo>
                <a:lnTo>
                  <a:pt x="0" y="0"/>
                </a:lnTo>
                <a:lnTo>
                  <a:pt x="4172596" y="0"/>
                </a:lnTo>
                <a:lnTo>
                  <a:pt x="4172596" y="342900"/>
                </a:lnTo>
              </a:path>
            </a:pathLst>
          </a:custGeom>
          <a:noFill/>
          <a:ln w="381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358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43299-3CF5-4521-A789-645032039E80}"/>
              </a:ext>
            </a:extLst>
          </p:cNvPr>
          <p:cNvSpPr>
            <a:spLocks noGrp="1"/>
          </p:cNvSpPr>
          <p:nvPr>
            <p:ph type="title"/>
          </p:nvPr>
        </p:nvSpPr>
        <p:spPr/>
        <p:txBody>
          <a:bodyPr/>
          <a:lstStyle/>
          <a:p>
            <a:r>
              <a:rPr lang="en-GB" dirty="0">
                <a:latin typeface="Bahnschrift Light" panose="020B0502040204020203" pitchFamily="34" charset="0"/>
              </a:rPr>
              <a:t>REFERENCE LIST</a:t>
            </a:r>
          </a:p>
        </p:txBody>
      </p:sp>
      <p:sp>
        <p:nvSpPr>
          <p:cNvPr id="3" name="Content Placeholder 2">
            <a:extLst>
              <a:ext uri="{FF2B5EF4-FFF2-40B4-BE49-F238E27FC236}">
                <a16:creationId xmlns:a16="http://schemas.microsoft.com/office/drawing/2014/main" id="{CFDE6EF1-4110-9D13-49F9-322A94F4A072}"/>
              </a:ext>
            </a:extLst>
          </p:cNvPr>
          <p:cNvSpPr>
            <a:spLocks noGrp="1"/>
          </p:cNvSpPr>
          <p:nvPr>
            <p:ph idx="1"/>
          </p:nvPr>
        </p:nvSpPr>
        <p:spPr>
          <a:xfrm>
            <a:off x="1620444" y="2419639"/>
            <a:ext cx="8977509" cy="3205162"/>
          </a:xfrm>
        </p:spPr>
        <p:txBody>
          <a:bodyPr>
            <a:noAutofit/>
          </a:bodyPr>
          <a:lstStyle/>
          <a:p>
            <a:pPr>
              <a:lnSpc>
                <a:spcPct val="107000"/>
              </a:lnSpc>
              <a:spcAft>
                <a:spcPts val="800"/>
              </a:spcAft>
            </a:pPr>
            <a:r>
              <a:rPr lang="en-GB" sz="1000" i="1" kern="100" dirty="0" err="1">
                <a:effectLst/>
                <a:latin typeface="Bahnschrift Light" panose="020B0502040204020203" pitchFamily="34" charset="0"/>
                <a:ea typeface="Aptos" panose="020B0004020202020204" pitchFamily="34" charset="0"/>
                <a:cs typeface="Times New Roman" panose="02020603050405020304" pitchFamily="18" charset="0"/>
              </a:rPr>
              <a:t>AnA</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Photography (2007-2024). Available at </a:t>
            </a:r>
            <a:r>
              <a:rPr lang="en-GB" sz="1000" i="1" u="sng" kern="100" dirty="0">
                <a:effectLst/>
                <a:latin typeface="Bahnschrift Light" panose="020B0502040204020203"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Newborn Photography Portfolio Cornwall - Newborn Baby, Maternity, and Family Portrait Photography in Cornwall (anaphotography.co.uk)</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Anna </a:t>
            </a:r>
            <a:r>
              <a:rPr lang="en-GB" sz="1000" i="1" kern="100" dirty="0" err="1">
                <a:effectLst/>
                <a:latin typeface="Bahnschrift Light" panose="020B0502040204020203" pitchFamily="34" charset="0"/>
                <a:ea typeface="Aptos" panose="020B0004020202020204" pitchFamily="34" charset="0"/>
                <a:cs typeface="Times New Roman" panose="02020603050405020304" pitchFamily="18" charset="0"/>
              </a:rPr>
              <a:t>Ranson</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(2011) treasure basket. Available at </a:t>
            </a:r>
            <a:r>
              <a:rPr lang="en-US" sz="1000" i="1" u="sng" kern="100" dirty="0">
                <a:effectLst/>
                <a:latin typeface="Bahnschrift Light" panose="020B0502040204020203"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Baby Treasure Basket- 12 months - The Imagination Tree</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000" i="1" kern="100" dirty="0">
                <a:effectLst/>
                <a:latin typeface="Bahnschrift Light" panose="020B0502040204020203" pitchFamily="34" charset="0"/>
                <a:ea typeface="Aptos" panose="020B0004020202020204" pitchFamily="34" charset="0"/>
                <a:cs typeface="Times New Roman" panose="02020603050405020304" pitchFamily="18" charset="0"/>
              </a:rPr>
              <a:t>Atherton, A and Nutbrown, C, (2013),  Understanding schemas and young children, London, Sage Publications</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000" i="1" kern="100" dirty="0">
                <a:effectLst/>
                <a:latin typeface="Bahnschrift Light" panose="020B0502040204020203" pitchFamily="34" charset="0"/>
                <a:ea typeface="Aptos" panose="020B0004020202020204" pitchFamily="34" charset="0"/>
                <a:cs typeface="Times New Roman" panose="02020603050405020304" pitchFamily="18" charset="0"/>
              </a:rPr>
              <a:t>Baby in womb, (2020), Available at </a:t>
            </a:r>
            <a:r>
              <a:rPr lang="en-US" sz="1000" i="1" u="sng" kern="100" dirty="0">
                <a:solidFill>
                  <a:srgbClr val="578F78"/>
                </a:solidFill>
                <a:effectLst/>
                <a:latin typeface="Bahnschrift Light" panose="020B0502040204020203"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Amazing Things Babies Learn in the Womb – </a:t>
            </a:r>
            <a:r>
              <a:rPr lang="en-US" sz="1000" i="1" u="sng" kern="100" dirty="0" err="1">
                <a:effectLst/>
                <a:latin typeface="Bahnschrift Light" panose="020B0502040204020203" pitchFamily="34"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Babiesmata</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i="1" kern="100" dirty="0" err="1">
                <a:effectLst/>
                <a:latin typeface="Bahnschrift Light" panose="020B0502040204020203" pitchFamily="34" charset="0"/>
                <a:ea typeface="Aptos" panose="020B0004020202020204" pitchFamily="34" charset="0"/>
                <a:cs typeface="Times New Roman" panose="02020603050405020304" pitchFamily="18" charset="0"/>
              </a:rPr>
              <a:t>Bilewicz-Kuznia</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B, (2017), ‘The experimental approaches and creative mindsets of children in heuristic play’, ResearchGate, Volume 8 (issue 2/2017), Available at </a:t>
            </a:r>
            <a:r>
              <a:rPr lang="en-GB" sz="1000" i="1" u="sng" kern="100" dirty="0">
                <a:effectLst/>
                <a:latin typeface="Bahnschrift Light" panose="020B0502040204020203"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(PDF) The experimental approaches and creative mindsets of children in heuristic play (researchgate.net)</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Accessed 29</a:t>
            </a:r>
            <a:r>
              <a:rPr lang="en-GB" sz="1000" i="1" kern="100" baseline="30000" dirty="0">
                <a:effectLst/>
                <a:latin typeface="Bahnschrift Light" panose="020B0502040204020203" pitchFamily="34" charset="0"/>
                <a:ea typeface="Aptos" panose="020B0004020202020204" pitchFamily="34" charset="0"/>
                <a:cs typeface="Times New Roman" panose="02020603050405020304" pitchFamily="18" charset="0"/>
              </a:rPr>
              <a:t>th</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April 2024</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000" kern="100" dirty="0">
                <a:effectLst/>
                <a:latin typeface="Bahnschrift Light" panose="020B0502040204020203" pitchFamily="34" charset="0"/>
                <a:ea typeface="Aptos" panose="020B0004020202020204" pitchFamily="34" charset="0"/>
                <a:cs typeface="Times New Roman" panose="02020603050405020304" pitchFamily="18" charset="0"/>
              </a:rPr>
              <a:t>Brodie, K, (2018), </a:t>
            </a:r>
            <a:r>
              <a:rPr lang="en-US" sz="1000" i="1" kern="100" dirty="0">
                <a:effectLst/>
                <a:latin typeface="Bahnschrift Light" panose="020B0502040204020203" pitchFamily="34" charset="0"/>
                <a:ea typeface="Aptos" panose="020B0004020202020204" pitchFamily="34" charset="0"/>
                <a:cs typeface="Times New Roman" panose="02020603050405020304" pitchFamily="18" charset="0"/>
              </a:rPr>
              <a:t>The holistic care and development of children from birth to three : an essential guide for students and practitioners</a:t>
            </a:r>
            <a:r>
              <a:rPr lang="en-US" sz="1000" kern="100" dirty="0">
                <a:effectLst/>
                <a:latin typeface="Bahnschrift Light" panose="020B0502040204020203" pitchFamily="34" charset="0"/>
                <a:ea typeface="Aptos" panose="020B0004020202020204" pitchFamily="34" charset="0"/>
                <a:cs typeface="Times New Roman" panose="02020603050405020304" pitchFamily="18" charset="0"/>
              </a:rPr>
              <a:t>, Routledge</a:t>
            </a:r>
            <a:endParaRPr lang="en-GB" sz="10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000" i="1" kern="100" dirty="0" err="1">
                <a:effectLst/>
                <a:latin typeface="Bahnschrift Light" panose="020B0502040204020203" pitchFamily="34" charset="0"/>
                <a:ea typeface="Aptos" panose="020B0004020202020204" pitchFamily="34" charset="0"/>
                <a:cs typeface="Times New Roman" panose="02020603050405020304" pitchFamily="18" charset="0"/>
              </a:rPr>
              <a:t>Bronfenbrenners</a:t>
            </a:r>
            <a:r>
              <a:rPr lang="en-GB" sz="1000" i="1" kern="100" dirty="0">
                <a:effectLst/>
                <a:latin typeface="Bahnschrift Light" panose="020B0502040204020203" pitchFamily="34" charset="0"/>
                <a:ea typeface="Aptos" panose="020B0004020202020204" pitchFamily="34" charset="0"/>
                <a:cs typeface="Times New Roman" panose="02020603050405020304" pitchFamily="18" charset="0"/>
              </a:rPr>
              <a:t> ecological systems theory,  (2024) Available at </a:t>
            </a:r>
            <a:r>
              <a:rPr lang="en-US" sz="1000" i="1" u="sng" kern="100" dirty="0">
                <a:effectLst/>
                <a:latin typeface="Bahnschrift Light" panose="020B0502040204020203" pitchFamily="34"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Bronfenbrenner's Ecological Systems Theory (simplypsychology.org)</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000" kern="100" dirty="0">
                <a:effectLst/>
                <a:latin typeface="Bahnschrift Light" panose="020B0502040204020203" pitchFamily="34" charset="0"/>
                <a:ea typeface="Aptos" panose="020B0004020202020204" pitchFamily="34" charset="0"/>
                <a:cs typeface="Times New Roman" panose="02020603050405020304" pitchFamily="18" charset="0"/>
              </a:rPr>
              <a:t>Bust, E &amp; Pedro, A (2022) ‘Your baby’s life depends on those first 1000 days’: community health workers’ perspectives of the first 1000 days of life, Early Child Development and Care, 192:6, 904-913, DOI: 10.1080/03004430.2020.1815720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200" b="1" dirty="0">
              <a:latin typeface="Bahnschrift Light" panose="020B0502040204020203" pitchFamily="34" charset="0"/>
            </a:endParaRPr>
          </a:p>
        </p:txBody>
      </p:sp>
    </p:spTree>
    <p:extLst>
      <p:ext uri="{BB962C8B-B14F-4D97-AF65-F5344CB8AC3E}">
        <p14:creationId xmlns:p14="http://schemas.microsoft.com/office/powerpoint/2010/main" val="36624215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27670-498A-814B-0A09-5D8E8B55BFCE}"/>
              </a:ext>
            </a:extLst>
          </p:cNvPr>
          <p:cNvSpPr>
            <a:spLocks noGrp="1"/>
          </p:cNvSpPr>
          <p:nvPr>
            <p:ph type="title"/>
          </p:nvPr>
        </p:nvSpPr>
        <p:spPr>
          <a:xfrm>
            <a:off x="1028700" y="1233200"/>
            <a:ext cx="9569253" cy="730512"/>
          </a:xfrm>
        </p:spPr>
        <p:txBody>
          <a:bodyPr/>
          <a:lstStyle/>
          <a:p>
            <a:r>
              <a:rPr lang="en-GB" dirty="0">
                <a:latin typeface="Bahnschrift Light" panose="020B0502040204020203" pitchFamily="34" charset="0"/>
              </a:rPr>
              <a:t>REFERENCE LIST</a:t>
            </a:r>
          </a:p>
        </p:txBody>
      </p:sp>
      <p:sp>
        <p:nvSpPr>
          <p:cNvPr id="4" name="TextBox 3">
            <a:extLst>
              <a:ext uri="{FF2B5EF4-FFF2-40B4-BE49-F238E27FC236}">
                <a16:creationId xmlns:a16="http://schemas.microsoft.com/office/drawing/2014/main" id="{37591143-57A5-6371-CF53-EEEE3E65198A}"/>
              </a:ext>
            </a:extLst>
          </p:cNvPr>
          <p:cNvSpPr txBox="1"/>
          <p:nvPr/>
        </p:nvSpPr>
        <p:spPr>
          <a:xfrm>
            <a:off x="1028700" y="1963712"/>
            <a:ext cx="10189029" cy="3868175"/>
          </a:xfrm>
          <a:prstGeom prst="rect">
            <a:avLst/>
          </a:prstGeom>
          <a:noFill/>
        </p:spPr>
        <p:txBody>
          <a:bodyPr wrap="square">
            <a:spAutoFit/>
          </a:bodyPr>
          <a:lstStyle/>
          <a:p>
            <a:pPr>
              <a:lnSpc>
                <a:spcPct val="107000"/>
              </a:lnSpc>
              <a:spcAft>
                <a:spcPts val="800"/>
              </a:spcAft>
            </a:pP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Clare, A, Nutbrown, C &amp; Page, J, (2013</a:t>
            </a: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 Working with babies &amp; children : from birth to three</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Sage Publications, London</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Cockburn, F, (2013) ‘Alcohol and health: a paediatricians perspective’, </a:t>
            </a:r>
            <a:r>
              <a:rPr lang="en-GB" sz="1200" i="1" kern="100" dirty="0" err="1">
                <a:effectLst/>
                <a:latin typeface="Bahnschrift Light" panose="020B0502040204020203" pitchFamily="34" charset="0"/>
                <a:ea typeface="Aptos" panose="020B0004020202020204" pitchFamily="34" charset="0"/>
                <a:cs typeface="Times New Roman" panose="02020603050405020304" pitchFamily="18" charset="0"/>
              </a:rPr>
              <a:t>Fetal</a:t>
            </a: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 Alcohol Forum, 9. Maier, s and West J, (2001), ‘Drinking patterns and alcohol related birth defects’, Alcohol Research and Health, 25 (3): 168-74</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Clare, A, (2012), Creating a learning environment for babies &amp; toddlers, Sage Publications, London</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err="1">
                <a:effectLst/>
                <a:latin typeface="Bahnschrift Light" panose="020B0502040204020203" pitchFamily="34" charset="0"/>
                <a:ea typeface="Aptos" panose="020B0004020202020204" pitchFamily="34" charset="0"/>
                <a:cs typeface="Times New Roman" panose="02020603050405020304" pitchFamily="18" charset="0"/>
              </a:rPr>
              <a:t>Clarke,A</a:t>
            </a: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 and </a:t>
            </a:r>
            <a:r>
              <a:rPr lang="en-GB" sz="1200" i="1" kern="100" dirty="0" err="1">
                <a:effectLst/>
                <a:latin typeface="Bahnschrift Light" panose="020B0502040204020203" pitchFamily="34" charset="0"/>
                <a:ea typeface="Aptos" panose="020B0004020202020204" pitchFamily="34" charset="0"/>
                <a:cs typeface="Times New Roman" panose="02020603050405020304" pitchFamily="18" charset="0"/>
              </a:rPr>
              <a:t>Clarke,A</a:t>
            </a: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 (1998), Early experience and the life path, The Psychologist, 11: 433-436</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Crystal D </a:t>
            </a: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Karakochuk</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(2018), </a:t>
            </a: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The biology of the first 1,000 days</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Taylor &amp; Francis. </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err="1">
                <a:effectLst/>
                <a:latin typeface="Bahnschrift Light" panose="020B0502040204020203" pitchFamily="34" charset="0"/>
                <a:ea typeface="Aptos" panose="020B0004020202020204" pitchFamily="34" charset="0"/>
                <a:cs typeface="Times New Roman" panose="02020603050405020304" pitchFamily="18" charset="0"/>
              </a:rPr>
              <a:t>Einziger</a:t>
            </a:r>
            <a:r>
              <a:rPr lang="en-GB" sz="1200" kern="100" dirty="0">
                <a:effectLst/>
                <a:latin typeface="Bahnschrift Light" panose="020B0502040204020203" pitchFamily="34" charset="0"/>
                <a:ea typeface="Aptos" panose="020B0004020202020204" pitchFamily="34" charset="0"/>
                <a:cs typeface="Times New Roman" panose="02020603050405020304" pitchFamily="18" charset="0"/>
              </a:rPr>
              <a:t>, T., Zilberman-</a:t>
            </a:r>
            <a:r>
              <a:rPr lang="en-GB" sz="1200" kern="100" dirty="0" err="1">
                <a:effectLst/>
                <a:latin typeface="Bahnschrift Light" panose="020B0502040204020203" pitchFamily="34" charset="0"/>
                <a:ea typeface="Aptos" panose="020B0004020202020204" pitchFamily="34" charset="0"/>
                <a:cs typeface="Times New Roman" panose="02020603050405020304" pitchFamily="18" charset="0"/>
              </a:rPr>
              <a:t>Hayun</a:t>
            </a:r>
            <a:r>
              <a:rPr lang="en-GB" sz="1200" kern="100" dirty="0">
                <a:effectLst/>
                <a:latin typeface="Bahnschrift Light" panose="020B0502040204020203" pitchFamily="34" charset="0"/>
                <a:ea typeface="Aptos" panose="020B0004020202020204" pitchFamily="34" charset="0"/>
                <a:cs typeface="Times New Roman" panose="02020603050405020304" pitchFamily="18" charset="0"/>
              </a:rPr>
              <a:t>, Y., </a:t>
            </a:r>
            <a:r>
              <a:rPr lang="en-GB" sz="1200" kern="100" dirty="0" err="1">
                <a:effectLst/>
                <a:latin typeface="Bahnschrift Light" panose="020B0502040204020203" pitchFamily="34" charset="0"/>
                <a:ea typeface="Aptos" panose="020B0004020202020204" pitchFamily="34" charset="0"/>
                <a:cs typeface="Times New Roman" panose="02020603050405020304" pitchFamily="18" charset="0"/>
              </a:rPr>
              <a:t>Atzaba-Poria</a:t>
            </a:r>
            <a:r>
              <a:rPr lang="en-GB" sz="1200" kern="100" dirty="0">
                <a:effectLst/>
                <a:latin typeface="Bahnschrift Light" panose="020B0502040204020203" pitchFamily="34" charset="0"/>
                <a:ea typeface="Aptos" panose="020B0004020202020204" pitchFamily="34" charset="0"/>
                <a:cs typeface="Times New Roman" panose="02020603050405020304" pitchFamily="18" charset="0"/>
              </a:rPr>
              <a:t>, N., Auerbach, J. G., &amp; Berger, A. (2019). How important is early home environment in the prediction of attention-deficit hyperactivity disorder in adolescence? The protective role of early cognitive stimulation. Infant and Child Development, 28(5), 1–16. doi:10.1002/icd.2138</a:t>
            </a: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Early Child Development: Silent Emergency or Unique Opportunity? 1 C Raghavan*, 2 V Ruta. 1 Early Childhood Development Senior Advisor/Deputy – UNICEF, HQ; 2 Early Childhood Development Specialist – UNICEF, HQ</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Firk</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C., Konrad, K., </a:t>
            </a: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Herpertz-Dahlmann</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B., </a:t>
            </a: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Scharke</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W., &amp; </a:t>
            </a: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Dahmen</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B. (2018), ‘Cognitive development in children of adolescent mothers: The impact of socioeconomic risk and maternal sensitivity’, </a:t>
            </a: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Infant </a:t>
            </a:r>
            <a:r>
              <a:rPr lang="en-GB" sz="1200" i="1" kern="100" dirty="0" err="1">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Behavior</a:t>
            </a: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 &amp; Development</a:t>
            </a:r>
            <a:r>
              <a:rPr lang="en-GB" sz="1200" i="0"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 50,</a:t>
            </a: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 (February), 38-246, Available at </a:t>
            </a:r>
            <a:r>
              <a:rPr lang="en-GB" sz="1200" i="1" u="sng" kern="100" dirty="0">
                <a:solidFill>
                  <a:srgbClr val="000000"/>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hlinkClick r:id="rId2"/>
              </a:rPr>
              <a:t>https://doi.org/10.1016/j.infbeh.2018.02.002</a:t>
            </a: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 , Accessed 2</a:t>
            </a:r>
            <a:r>
              <a:rPr lang="en-GB" sz="1200" i="1" kern="100" baseline="300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nd</a:t>
            </a: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Arial" panose="020B0604020202020204" pitchFamily="34" charset="0"/>
              </a:rPr>
              <a:t> May 2024 </a:t>
            </a:r>
            <a:r>
              <a:rPr lang="en-US"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Times New Roman" panose="02020603050405020304" pitchFamily="18" charset="0"/>
              </a:rPr>
              <a:t>Gopnik, A, Meltzoff, A and Kuhl, P, (1999), How Babies Think, London, Phoenix</a:t>
            </a:r>
            <a:endPar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a:solidFill>
                  <a:srgbClr val="333333"/>
                </a:solidFill>
                <a:effectLst/>
                <a:highlight>
                  <a:srgbClr val="FFFFFF"/>
                </a:highlight>
                <a:latin typeface="Bahnschrift Light" panose="020B0502040204020203" pitchFamily="34" charset="0"/>
                <a:ea typeface="Aptos" panose="020B0004020202020204" pitchFamily="34" charset="0"/>
                <a:cs typeface="Times New Roman" panose="02020603050405020304" pitchFamily="18" charset="0"/>
              </a:rPr>
              <a:t>Hannon, P, (2003), Developmental neuroscience: Implications for early childhood, Intervention and Education Current Paediatrics, 13(1): 58-63</a:t>
            </a:r>
          </a:p>
        </p:txBody>
      </p:sp>
    </p:spTree>
    <p:extLst>
      <p:ext uri="{BB962C8B-B14F-4D97-AF65-F5344CB8AC3E}">
        <p14:creationId xmlns:p14="http://schemas.microsoft.com/office/powerpoint/2010/main" val="23937342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569F8-4EE7-9CDF-2F2E-0FA6A7AB10DE}"/>
              </a:ext>
            </a:extLst>
          </p:cNvPr>
          <p:cNvSpPr>
            <a:spLocks noGrp="1"/>
          </p:cNvSpPr>
          <p:nvPr>
            <p:ph type="title"/>
          </p:nvPr>
        </p:nvSpPr>
        <p:spPr>
          <a:xfrm>
            <a:off x="1094014" y="1233200"/>
            <a:ext cx="9503939" cy="562944"/>
          </a:xfrm>
        </p:spPr>
        <p:txBody>
          <a:bodyPr>
            <a:noAutofit/>
          </a:bodyPr>
          <a:lstStyle/>
          <a:p>
            <a:br>
              <a:rPr lang="en-GB" sz="1200" b="0" dirty="0">
                <a:highlight>
                  <a:srgbClr val="C0C0C0"/>
                </a:highlight>
                <a:latin typeface="Bahnschrift Light" panose="020B0502040204020203" pitchFamily="34" charset="0"/>
              </a:rPr>
            </a:br>
            <a:br>
              <a:rPr lang="en-GB" sz="1200" b="0" dirty="0">
                <a:highlight>
                  <a:srgbClr val="C0C0C0"/>
                </a:highlight>
                <a:latin typeface="Bahnschrift Light" panose="020B0502040204020203" pitchFamily="34" charset="0"/>
              </a:rPr>
            </a:br>
            <a:br>
              <a:rPr lang="en-US" sz="2400" b="0" i="0" dirty="0">
                <a:solidFill>
                  <a:srgbClr val="333333"/>
                </a:solidFill>
                <a:effectLst/>
                <a:latin typeface="Bahnschrift Light" panose="020B0502040204020203" pitchFamily="34" charset="0"/>
              </a:rPr>
            </a:br>
            <a:r>
              <a:rPr lang="en-US" i="0" dirty="0">
                <a:solidFill>
                  <a:srgbClr val="333333"/>
                </a:solidFill>
                <a:effectLst/>
                <a:latin typeface="Bahnschrift Light" panose="020B0502040204020203" pitchFamily="34" charset="0"/>
              </a:rPr>
              <a:t>Reference list</a:t>
            </a:r>
            <a:endParaRPr lang="en-GB" dirty="0">
              <a:latin typeface="Bahnschrift Light" panose="020B0502040204020203" pitchFamily="34" charset="0"/>
            </a:endParaRPr>
          </a:p>
        </p:txBody>
      </p:sp>
      <p:sp>
        <p:nvSpPr>
          <p:cNvPr id="4" name="TextBox 3">
            <a:extLst>
              <a:ext uri="{FF2B5EF4-FFF2-40B4-BE49-F238E27FC236}">
                <a16:creationId xmlns:a16="http://schemas.microsoft.com/office/drawing/2014/main" id="{D2781524-DB2F-AE04-70D1-D7095886CBC7}"/>
              </a:ext>
            </a:extLst>
          </p:cNvPr>
          <p:cNvSpPr txBox="1"/>
          <p:nvPr/>
        </p:nvSpPr>
        <p:spPr>
          <a:xfrm>
            <a:off x="1094014" y="2024743"/>
            <a:ext cx="9960429" cy="3275320"/>
          </a:xfrm>
          <a:prstGeom prst="rect">
            <a:avLst/>
          </a:prstGeom>
          <a:noFill/>
        </p:spPr>
        <p:txBody>
          <a:bodyPr wrap="square">
            <a:spAutoFit/>
          </a:bodyPr>
          <a:lstStyle/>
          <a:p>
            <a:pPr>
              <a:lnSpc>
                <a:spcPct val="107000"/>
              </a:lnSpc>
              <a:spcAft>
                <a:spcPts val="800"/>
              </a:spcAft>
            </a:pP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James Linford, Forest School, Available at </a:t>
            </a:r>
            <a:r>
              <a:rPr lang="en-US" sz="1200" i="1" u="sng" kern="100" dirty="0">
                <a:solidFill>
                  <a:srgbClr val="467886"/>
                </a:solidFill>
                <a:effectLst/>
                <a:latin typeface="Bahnschrift Light" panose="020B0502040204020203" pitchFamily="34" charset="0"/>
                <a:ea typeface="Aptos" panose="020B0004020202020204" pitchFamily="34" charset="0"/>
                <a:cs typeface="Times New Roman" panose="02020603050405020304" pitchFamily="18" charset="0"/>
                <a:hlinkClick r:id="rId2"/>
              </a:rPr>
              <a:t>Forest Schools - Woodland Learning | James Linford</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i="1" kern="100" dirty="0" err="1">
                <a:effectLst/>
                <a:latin typeface="Bahnschrift Light" panose="020B0502040204020203" pitchFamily="34" charset="0"/>
                <a:ea typeface="Aptos" panose="020B0004020202020204" pitchFamily="34" charset="0"/>
                <a:cs typeface="Times New Roman" panose="02020603050405020304" pitchFamily="18" charset="0"/>
              </a:rPr>
              <a:t>Kayir</a:t>
            </a: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 G. (2022) ‘Emmi </a:t>
            </a:r>
            <a:r>
              <a:rPr lang="en-GB" sz="1200" i="1" kern="100" dirty="0" err="1">
                <a:effectLst/>
                <a:latin typeface="Bahnschrift Light" panose="020B0502040204020203" pitchFamily="34" charset="0"/>
                <a:ea typeface="Aptos" panose="020B0004020202020204" pitchFamily="34" charset="0"/>
                <a:cs typeface="Times New Roman" panose="02020603050405020304" pitchFamily="18" charset="0"/>
              </a:rPr>
              <a:t>Pikler’s</a:t>
            </a:r>
            <a:r>
              <a:rPr lang="en-GB" sz="1200" i="1" kern="100" dirty="0">
                <a:effectLst/>
                <a:latin typeface="Bahnschrift Light" panose="020B0502040204020203" pitchFamily="34" charset="0"/>
                <a:ea typeface="Aptos" panose="020B0004020202020204" pitchFamily="34" charset="0"/>
                <a:cs typeface="Times New Roman" panose="02020603050405020304" pitchFamily="18" charset="0"/>
              </a:rPr>
              <a:t> approach to early childhood education’ in Ari, A. (2022) Student friendly teaching approaches. New Castle Upon Tyne: Cambridge Scholars Publishing. </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Learning and teaching Scotland (2005), Birth to Three: Supporting our youngest children, Edinburgh, Learning and Teaching Scotland</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Mercilliott</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Hewett, V, (2001), ‘Examining the Reggio </a:t>
            </a:r>
            <a:r>
              <a:rPr lang="en-US" sz="1200" kern="100" dirty="0" err="1">
                <a:effectLst/>
                <a:latin typeface="Bahnschrift Light" panose="020B0502040204020203" pitchFamily="34" charset="0"/>
                <a:ea typeface="Aptos" panose="020B0004020202020204" pitchFamily="34" charset="0"/>
                <a:cs typeface="Times New Roman" panose="02020603050405020304" pitchFamily="18" charset="0"/>
              </a:rPr>
              <a:t>Amilia</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approach to early childhood education’, </a:t>
            </a: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Early Childhood Educational Journal</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Vol 29, (No.2, December), 95-100, Available at </a:t>
            </a:r>
            <a:r>
              <a:rPr lang="en-US" sz="1200" u="sng" kern="100" dirty="0">
                <a:solidFill>
                  <a:srgbClr val="467886"/>
                </a:solidFill>
                <a:effectLst/>
                <a:latin typeface="Bahnschrift Light" panose="020B0502040204020203" pitchFamily="34" charset="0"/>
                <a:ea typeface="Aptos" panose="020B0004020202020204" pitchFamily="34" charset="0"/>
                <a:cs typeface="Times New Roman" panose="02020603050405020304" pitchFamily="18" charset="0"/>
                <a:hlinkClick r:id="rId3"/>
              </a:rPr>
              <a:t>Examining the Reggio Emilia Approach to Early Childhood Education | Early Childhood Education Journal (springer.com)</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Accessed 1</a:t>
            </a:r>
            <a:r>
              <a:rPr lang="en-US" sz="1200" kern="100" baseline="30000" dirty="0">
                <a:effectLst/>
                <a:latin typeface="Bahnschrift Light" panose="020B0502040204020203" pitchFamily="34" charset="0"/>
                <a:ea typeface="Aptos" panose="020B0004020202020204" pitchFamily="34" charset="0"/>
                <a:cs typeface="Times New Roman" panose="02020603050405020304" pitchFamily="18" charset="0"/>
              </a:rPr>
              <a:t>st</a:t>
            </a:r>
            <a:r>
              <a:rPr lang="en-US" sz="1200" kern="100" dirty="0">
                <a:effectLst/>
                <a:latin typeface="Bahnschrift Light" panose="020B0502040204020203" pitchFamily="34" charset="0"/>
                <a:ea typeface="Aptos" panose="020B0004020202020204" pitchFamily="34" charset="0"/>
                <a:cs typeface="Times New Roman" panose="02020603050405020304" pitchFamily="18" charset="0"/>
              </a:rPr>
              <a:t> May 2024</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Page, J, (2013), Working with babies &amp; children: from birth to three, Sage Publications, London</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Penn, H (2005), Understanding Early Childhood, Maidenhead, Open University Press</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u="sng" kern="100" dirty="0">
                <a:solidFill>
                  <a:srgbClr val="467886"/>
                </a:solidFill>
                <a:effectLst/>
                <a:latin typeface="Bahnschrift Light" panose="020B0502040204020203" pitchFamily="34" charset="0"/>
                <a:ea typeface="Aptos" panose="020B0004020202020204" pitchFamily="34" charset="0"/>
                <a:cs typeface="Times New Roman" panose="02020603050405020304" pitchFamily="18" charset="0"/>
                <a:hlinkClick r:id="rId4"/>
              </a:rPr>
              <a:t>Sensory Bottles | Children's Learning Centers of Fairfield County (clcfc.org)</a:t>
            </a: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 (2024) (accessed 29</a:t>
            </a:r>
            <a:r>
              <a:rPr lang="en-US" sz="1200" i="1" kern="100" baseline="30000" dirty="0">
                <a:effectLst/>
                <a:latin typeface="Bahnschrift Light" panose="020B0502040204020203" pitchFamily="34" charset="0"/>
                <a:ea typeface="Aptos" panose="020B0004020202020204" pitchFamily="34" charset="0"/>
                <a:cs typeface="Times New Roman" panose="02020603050405020304" pitchFamily="18" charset="0"/>
              </a:rPr>
              <a:t>th</a:t>
            </a: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 April 2024)</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Sensory fort, (2015), Available at </a:t>
            </a:r>
            <a:r>
              <a:rPr lang="en-GB" sz="1200" i="1" u="sng" kern="100" dirty="0">
                <a:solidFill>
                  <a:srgbClr val="467886"/>
                </a:solidFill>
                <a:effectLst/>
                <a:latin typeface="Bahnschrift Light" panose="020B0502040204020203" pitchFamily="34" charset="0"/>
                <a:ea typeface="Aptos" panose="020B0004020202020204" pitchFamily="34" charset="0"/>
                <a:cs typeface="Times New Roman" panose="02020603050405020304" pitchFamily="18" charset="0"/>
                <a:hlinkClick r:id="rId5"/>
              </a:rPr>
              <a:t>Sensory Fort for Babies - Messy Little Monster</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a:p>
            <a:pPr>
              <a:lnSpc>
                <a:spcPct val="107000"/>
              </a:lnSpc>
              <a:spcAft>
                <a:spcPts val="800"/>
              </a:spcAft>
            </a:pPr>
            <a:r>
              <a:rPr lang="en-US" sz="1200" i="1" kern="100" dirty="0">
                <a:effectLst/>
                <a:latin typeface="Bahnschrift Light" panose="020B0502040204020203" pitchFamily="34" charset="0"/>
                <a:ea typeface="Aptos" panose="020B0004020202020204" pitchFamily="34" charset="0"/>
                <a:cs typeface="Times New Roman" panose="02020603050405020304" pitchFamily="18" charset="0"/>
              </a:rPr>
              <a:t> </a:t>
            </a:r>
            <a:endParaRPr lang="en-GB" sz="1200" kern="100" dirty="0">
              <a:effectLst/>
              <a:latin typeface="Bahnschrift Light" panose="020B0502040204020203"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32246844"/>
      </p:ext>
    </p:extLst>
  </p:cSld>
  <p:clrMapOvr>
    <a:masterClrMapping/>
  </p:clrMapOvr>
</p:sld>
</file>

<file path=ppt/theme/theme1.xml><?xml version="1.0" encoding="utf-8"?>
<a:theme xmlns:a="http://schemas.openxmlformats.org/drawingml/2006/main" name="Limelight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imelightVTI" id="{7936DCFD-B587-41FD-9126-64F2709ED40B}" vid="{74F41540-78F1-4C56-9EAA-6FA6E9F1D776}"/>
    </a:ext>
  </a:extLst>
</a:theme>
</file>

<file path=docProps/app.xml><?xml version="1.0" encoding="utf-8"?>
<Properties xmlns="http://schemas.openxmlformats.org/officeDocument/2006/extended-properties" xmlns:vt="http://schemas.openxmlformats.org/officeDocument/2006/docPropsVTypes">
  <TotalTime>6101</TotalTime>
  <Words>4029</Words>
  <Application>Microsoft Office PowerPoint</Application>
  <PresentationFormat>Widescreen</PresentationFormat>
  <Paragraphs>83</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Aptos</vt:lpstr>
      <vt:lpstr>Arial</vt:lpstr>
      <vt:lpstr>Bahnschrift Light</vt:lpstr>
      <vt:lpstr>Trade Gothic Next Cond</vt:lpstr>
      <vt:lpstr>Trade Gothic Next Light</vt:lpstr>
      <vt:lpstr>LimelightVTI</vt:lpstr>
      <vt:lpstr>Exceptional Care in the first 1000 days</vt:lpstr>
      <vt:lpstr>THE FIRST 100 DAYS…</vt:lpstr>
      <vt:lpstr>PowerPoint Presentation</vt:lpstr>
      <vt:lpstr>PowerPoint Presentation</vt:lpstr>
      <vt:lpstr>CURRENT CHALLENGES</vt:lpstr>
      <vt:lpstr>Sensory Bottles</vt:lpstr>
      <vt:lpstr>Heuristic play – treasure baskets</vt:lpstr>
      <vt:lpstr>Sensory den</vt:lpstr>
      <vt:lpstr>Forest school</vt:lpstr>
      <vt:lpstr>Exceptional Care</vt:lpstr>
      <vt:lpstr>RESPECTFUL CARE AND MEANINGFUL LEARNING</vt:lpstr>
      <vt:lpstr>PowerPoint Presentation</vt:lpstr>
      <vt:lpstr>CHALLENGES</vt:lpstr>
      <vt:lpstr>PowerPoint Presentation</vt:lpstr>
      <vt:lpstr>RESPECTFUL RELATIONSHIPS</vt:lpstr>
      <vt:lpstr>PowerPoint Presentation</vt:lpstr>
      <vt:lpstr>PowerPoint Presentation</vt:lpstr>
      <vt:lpstr>Current pedagogy</vt:lpstr>
      <vt:lpstr>PowerPoint Presentation</vt:lpstr>
      <vt:lpstr>INTERNATIONAL APPROACHES</vt:lpstr>
      <vt:lpstr>REFERENCE LIST</vt:lpstr>
      <vt:lpstr>REFERENCE LIST</vt:lpstr>
      <vt:lpstr>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Exceptional Care in the first 1000 days</dc:title>
  <dc:creator>bernie bowers</dc:creator>
  <cp:lastModifiedBy>bernie bowers</cp:lastModifiedBy>
  <cp:revision>1</cp:revision>
  <dcterms:created xsi:type="dcterms:W3CDTF">2024-03-11T13:49:12Z</dcterms:created>
  <dcterms:modified xsi:type="dcterms:W3CDTF">2024-05-03T13:44:38Z</dcterms:modified>
</cp:coreProperties>
</file>