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</p:sldIdLst>
  <p:sldSz cx="12192000" cy="6858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0BB791-A152-445F-8DAA-D4164A463943}" v="29" dt="2026-04-06T12:11:29.093"/>
    <p1510:client id="{EBC9B00C-A84A-E90B-72E6-DCE871A16F3F}" v="5" dt="2026-04-06T08:27:46.0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658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VYLYN RIVERA" userId="df2a305f99ef94a8" providerId="LiveId" clId="{54AF1207-B92B-4FFF-ADDC-7161E1077203}"/>
    <pc:docChg chg="undo redo custSel modSld">
      <pc:chgData name="JUVYLYN RIVERA" userId="df2a305f99ef94a8" providerId="LiveId" clId="{54AF1207-B92B-4FFF-ADDC-7161E1077203}" dt="2026-04-06T12:17:16.983" v="416" actId="207"/>
      <pc:docMkLst>
        <pc:docMk/>
      </pc:docMkLst>
      <pc:sldChg chg="modSp mod">
        <pc:chgData name="JUVYLYN RIVERA" userId="df2a305f99ef94a8" providerId="LiveId" clId="{54AF1207-B92B-4FFF-ADDC-7161E1077203}" dt="2026-04-06T12:17:16.983" v="416" actId="207"/>
        <pc:sldMkLst>
          <pc:docMk/>
          <pc:sldMk cId="3453628016" sldId="256"/>
        </pc:sldMkLst>
        <pc:spChg chg="mod">
          <ac:chgData name="JUVYLYN RIVERA" userId="df2a305f99ef94a8" providerId="LiveId" clId="{54AF1207-B92B-4FFF-ADDC-7161E1077203}" dt="2026-04-06T12:17:16.983" v="416" actId="207"/>
          <ac:spMkLst>
            <pc:docMk/>
            <pc:sldMk cId="3453628016" sldId="256"/>
            <ac:spMk id="2" creationId="{17315DCD-1B2A-8778-6E37-94E7DB118044}"/>
          </ac:spMkLst>
        </pc:spChg>
        <pc:spChg chg="mod">
          <ac:chgData name="JUVYLYN RIVERA" userId="df2a305f99ef94a8" providerId="LiveId" clId="{54AF1207-B92B-4FFF-ADDC-7161E1077203}" dt="2026-04-06T09:40:42.384" v="6" actId="14100"/>
          <ac:spMkLst>
            <pc:docMk/>
            <pc:sldMk cId="3453628016" sldId="256"/>
            <ac:spMk id="4" creationId="{FC239A2F-F2E7-67A5-FED9-FDF6B8D7CAB3}"/>
          </ac:spMkLst>
        </pc:spChg>
        <pc:spChg chg="mod">
          <ac:chgData name="JUVYLYN RIVERA" userId="df2a305f99ef94a8" providerId="LiveId" clId="{54AF1207-B92B-4FFF-ADDC-7161E1077203}" dt="2026-04-06T08:23:50.616" v="0" actId="1076"/>
          <ac:spMkLst>
            <pc:docMk/>
            <pc:sldMk cId="3453628016" sldId="256"/>
            <ac:spMk id="5" creationId="{3CB037C2-97FC-F2CE-C90D-D152D6D9CC91}"/>
          </ac:spMkLst>
        </pc:spChg>
        <pc:spChg chg="mod">
          <ac:chgData name="JUVYLYN RIVERA" userId="df2a305f99ef94a8" providerId="LiveId" clId="{54AF1207-B92B-4FFF-ADDC-7161E1077203}" dt="2026-04-06T09:42:40.349" v="7" actId="14100"/>
          <ac:spMkLst>
            <pc:docMk/>
            <pc:sldMk cId="3453628016" sldId="256"/>
            <ac:spMk id="8" creationId="{2A41DC7C-1029-9EB6-C6EB-D3F63E5DC9EB}"/>
          </ac:spMkLst>
        </pc:spChg>
        <pc:spChg chg="mod">
          <ac:chgData name="JUVYLYN RIVERA" userId="df2a305f99ef94a8" providerId="LiveId" clId="{54AF1207-B92B-4FFF-ADDC-7161E1077203}" dt="2026-04-06T12:12:29.878" v="232" actId="1076"/>
          <ac:spMkLst>
            <pc:docMk/>
            <pc:sldMk cId="3453628016" sldId="256"/>
            <ac:spMk id="9" creationId="{D4AD53D5-86BE-F2A2-62E0-497C40FC2E25}"/>
          </ac:spMkLst>
        </pc:spChg>
        <pc:spChg chg="mod">
          <ac:chgData name="JUVYLYN RIVERA" userId="df2a305f99ef94a8" providerId="LiveId" clId="{54AF1207-B92B-4FFF-ADDC-7161E1077203}" dt="2026-04-06T12:15:41.898" v="415" actId="207"/>
          <ac:spMkLst>
            <pc:docMk/>
            <pc:sldMk cId="3453628016" sldId="256"/>
            <ac:spMk id="14" creationId="{EA172742-C0D0-2BDA-71F8-2FF05F8B5FF8}"/>
          </ac:spMkLst>
        </pc:spChg>
        <pc:graphicFrameChg chg="mod modGraphic">
          <ac:chgData name="JUVYLYN RIVERA" userId="df2a305f99ef94a8" providerId="LiveId" clId="{54AF1207-B92B-4FFF-ADDC-7161E1077203}" dt="2026-04-06T12:14:55.658" v="414" actId="20577"/>
          <ac:graphicFrameMkLst>
            <pc:docMk/>
            <pc:sldMk cId="3453628016" sldId="256"/>
            <ac:graphicFrameMk id="6" creationId="{E77260D5-FBE0-4C85-0EC6-7946C9647C36}"/>
          </ac:graphicFrameMkLst>
        </pc:graphicFrameChg>
      </pc:sldChg>
    </pc:docChg>
  </pc:docChgLst>
  <pc:docChgLst>
    <pc:chgData name="Guest User" providerId="Windows Live" clId="Web-{EBC9B00C-A84A-E90B-72E6-DCE871A16F3F}"/>
    <pc:docChg chg="modSld">
      <pc:chgData name="Guest User" userId="" providerId="Windows Live" clId="Web-{EBC9B00C-A84A-E90B-72E6-DCE871A16F3F}" dt="2026-04-06T08:30:17.396" v="27" actId="20577"/>
      <pc:docMkLst>
        <pc:docMk/>
      </pc:docMkLst>
      <pc:sldChg chg="modSp">
        <pc:chgData name="Guest User" userId="" providerId="Windows Live" clId="Web-{EBC9B00C-A84A-E90B-72E6-DCE871A16F3F}" dt="2026-04-06T08:30:17.396" v="27" actId="20577"/>
        <pc:sldMkLst>
          <pc:docMk/>
          <pc:sldMk cId="3453628016" sldId="256"/>
        </pc:sldMkLst>
        <pc:spChg chg="mod">
          <ac:chgData name="Guest User" userId="" providerId="Windows Live" clId="Web-{EBC9B00C-A84A-E90B-72E6-DCE871A16F3F}" dt="2026-04-06T08:27:44.109" v="1" actId="20577"/>
          <ac:spMkLst>
            <pc:docMk/>
            <pc:sldMk cId="3453628016" sldId="256"/>
            <ac:spMk id="5" creationId="{3CB037C2-97FC-F2CE-C90D-D152D6D9CC91}"/>
          </ac:spMkLst>
        </pc:spChg>
        <pc:graphicFrameChg chg="modGraphic">
          <ac:chgData name="Guest User" userId="" providerId="Windows Live" clId="Web-{EBC9B00C-A84A-E90B-72E6-DCE871A16F3F}" dt="2026-04-06T08:30:17.396" v="27" actId="20577"/>
          <ac:graphicFrameMkLst>
            <pc:docMk/>
            <pc:sldMk cId="3453628016" sldId="256"/>
            <ac:graphicFrameMk id="6" creationId="{E77260D5-FBE0-4C85-0EC6-7946C9647C36}"/>
          </ac:graphicFrameMkLst>
        </pc:graphicFrameChg>
      </pc:sldChg>
    </pc:docChg>
  </pc:docChgLst>
  <pc:docChgLst>
    <pc:chgData name="Guest User" providerId="Windows Live" clId="Web-{3C7D7A5A-9EA0-E7DA-E092-E1AF3F814C5B}"/>
    <pc:docChg chg="modSld">
      <pc:chgData name="Guest User" userId="" providerId="Windows Live" clId="Web-{3C7D7A5A-9EA0-E7DA-E092-E1AF3F814C5B}" dt="2026-04-06T08:26:39.703" v="30" actId="14100"/>
      <pc:docMkLst>
        <pc:docMk/>
      </pc:docMkLst>
      <pc:sldChg chg="modSp">
        <pc:chgData name="Guest User" userId="" providerId="Windows Live" clId="Web-{3C7D7A5A-9EA0-E7DA-E092-E1AF3F814C5B}" dt="2026-04-06T08:26:39.703" v="30" actId="14100"/>
        <pc:sldMkLst>
          <pc:docMk/>
          <pc:sldMk cId="3453628016" sldId="256"/>
        </pc:sldMkLst>
        <pc:graphicFrameChg chg="mod">
          <ac:chgData name="Guest User" userId="" providerId="Windows Live" clId="Web-{3C7D7A5A-9EA0-E7DA-E092-E1AF3F814C5B}" dt="2026-04-06T08:26:39.703" v="30" actId="14100"/>
          <ac:graphicFrameMkLst>
            <pc:docMk/>
            <pc:sldMk cId="3453628016" sldId="256"/>
            <ac:graphicFrameMk id="6" creationId="{E77260D5-FBE0-4C85-0EC6-7946C9647C36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FC4A08-D080-43CE-826D-29E4EC3B8E41}" type="doc">
      <dgm:prSet loTypeId="urn:microsoft.com/office/officeart/2005/8/layout/defaul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399C269-050D-4406-B42C-8DC4ECB1E97C}">
      <dgm:prSet phldrT="[Text]" phldr="0" custT="1"/>
      <dgm:spPr/>
      <dgm:t>
        <a:bodyPr/>
        <a:lstStyle/>
        <a:p>
          <a:pPr algn="l"/>
          <a:r>
            <a:rPr lang="en-GB" sz="1400" dirty="0"/>
            <a:t>4.CHOOSE SHARING OPTION:</a:t>
          </a:r>
        </a:p>
        <a:p>
          <a:pPr algn="l"/>
          <a:r>
            <a:rPr lang="en-GB" sz="1400" dirty="0"/>
            <a:t> &gt;Decide who can access:</a:t>
          </a:r>
        </a:p>
        <a:p>
          <a:pPr algn="l"/>
          <a:r>
            <a:rPr lang="en-GB" sz="1400" dirty="0"/>
            <a:t> *Only specific people</a:t>
          </a:r>
        </a:p>
        <a:p>
          <a:pPr algn="l"/>
          <a:r>
            <a:rPr lang="en-GB" sz="1400" dirty="0"/>
            <a:t> *People in your organisation</a:t>
          </a:r>
        </a:p>
        <a:p>
          <a:pPr algn="l"/>
          <a:r>
            <a:rPr lang="en-GB" sz="1400" dirty="0"/>
            <a:t> *Anyone with the link</a:t>
          </a:r>
        </a:p>
      </dgm:t>
    </dgm:pt>
    <dgm:pt modelId="{F4186867-2664-4E54-8310-76F8BF131002}" type="parTrans" cxnId="{34F7840C-091D-440A-9527-CB39989DE232}">
      <dgm:prSet/>
      <dgm:spPr/>
      <dgm:t>
        <a:bodyPr/>
        <a:lstStyle/>
        <a:p>
          <a:endParaRPr lang="en-GB"/>
        </a:p>
      </dgm:t>
    </dgm:pt>
    <dgm:pt modelId="{273F6D28-ECEB-41B6-9250-9A0B8A287A8C}" type="sibTrans" cxnId="{34F7840C-091D-440A-9527-CB39989DE232}">
      <dgm:prSet/>
      <dgm:spPr/>
      <dgm:t>
        <a:bodyPr/>
        <a:lstStyle/>
        <a:p>
          <a:endParaRPr lang="en-GB"/>
        </a:p>
      </dgm:t>
    </dgm:pt>
    <dgm:pt modelId="{303F90E7-4984-469F-A92B-88DB060C41EB}">
      <dgm:prSet phldrT="[Text]" phldr="0" custT="1"/>
      <dgm:spPr/>
      <dgm:t>
        <a:bodyPr/>
        <a:lstStyle/>
        <a:p>
          <a:pPr algn="l"/>
          <a:r>
            <a:rPr lang="en-GB" sz="1400" dirty="0"/>
            <a:t>3.CLICK TO SHARE: </a:t>
          </a:r>
        </a:p>
        <a:p>
          <a:pPr algn="l"/>
          <a:endParaRPr lang="en-GB" sz="1400" dirty="0"/>
        </a:p>
        <a:p>
          <a:pPr algn="l"/>
          <a:r>
            <a:rPr lang="en-GB" sz="1400" dirty="0"/>
            <a:t>&gt;Select the Share button (to the top or next to the file)</a:t>
          </a:r>
        </a:p>
      </dgm:t>
    </dgm:pt>
    <dgm:pt modelId="{DBBE4EF3-2682-41A0-A523-4F982076BD9B}" type="sibTrans" cxnId="{019A3F93-7937-4AC6-AFEA-F0292898DED8}">
      <dgm:prSet/>
      <dgm:spPr/>
      <dgm:t>
        <a:bodyPr/>
        <a:lstStyle/>
        <a:p>
          <a:endParaRPr lang="en-GB"/>
        </a:p>
      </dgm:t>
    </dgm:pt>
    <dgm:pt modelId="{6AA5B834-8D74-41B7-87C2-2BA7414BF8A2}" type="parTrans" cxnId="{019A3F93-7937-4AC6-AFEA-F0292898DED8}">
      <dgm:prSet/>
      <dgm:spPr/>
      <dgm:t>
        <a:bodyPr/>
        <a:lstStyle/>
        <a:p>
          <a:endParaRPr lang="en-GB"/>
        </a:p>
      </dgm:t>
    </dgm:pt>
    <dgm:pt modelId="{E4A22804-005F-498B-9F68-D30608ED67FD}">
      <dgm:prSet phldrT="[Text]" phldr="0" custT="1"/>
      <dgm:spPr/>
      <dgm:t>
        <a:bodyPr/>
        <a:lstStyle/>
        <a:p>
          <a:pPr algn="l"/>
          <a:r>
            <a:rPr lang="en-GB" sz="1400" dirty="0"/>
            <a:t>2. FIND YOUR FILE:</a:t>
          </a:r>
        </a:p>
        <a:p>
          <a:pPr algn="l"/>
          <a:r>
            <a:rPr lang="en-GB" sz="1400" dirty="0"/>
            <a:t>&gt;Navigate to the file you want to share </a:t>
          </a:r>
        </a:p>
        <a:p>
          <a:pPr algn="l"/>
          <a:r>
            <a:rPr lang="en-GB" sz="1400" dirty="0"/>
            <a:t>&gt;Click once to select it</a:t>
          </a:r>
        </a:p>
      </dgm:t>
    </dgm:pt>
    <dgm:pt modelId="{8519641C-737D-4E9F-9127-9422969C9EE3}" type="parTrans" cxnId="{89A0E23F-55EC-477E-9565-DE87F6595A01}">
      <dgm:prSet/>
      <dgm:spPr/>
      <dgm:t>
        <a:bodyPr/>
        <a:lstStyle/>
        <a:p>
          <a:endParaRPr lang="en-GB"/>
        </a:p>
      </dgm:t>
    </dgm:pt>
    <dgm:pt modelId="{B94221C2-3F9B-4E76-8B5C-BF2908D4AB89}" type="sibTrans" cxnId="{89A0E23F-55EC-477E-9565-DE87F6595A01}">
      <dgm:prSet/>
      <dgm:spPr/>
      <dgm:t>
        <a:bodyPr/>
        <a:lstStyle/>
        <a:p>
          <a:endParaRPr lang="en-GB"/>
        </a:p>
      </dgm:t>
    </dgm:pt>
    <dgm:pt modelId="{E3C34CCB-B613-4664-8F47-E36494910CDE}">
      <dgm:prSet phldrT="[Text]" phldr="0" custT="1"/>
      <dgm:spPr/>
      <dgm:t>
        <a:bodyPr/>
        <a:lstStyle/>
        <a:p>
          <a:pPr algn="l"/>
          <a:r>
            <a:rPr lang="en-GB" sz="1400" dirty="0"/>
            <a:t>5.SEND OR COPY LINK:</a:t>
          </a:r>
        </a:p>
        <a:p>
          <a:pPr algn="l"/>
          <a:r>
            <a:rPr lang="en-GB" sz="1400" dirty="0"/>
            <a:t>&gt;Enter email addresses OR </a:t>
          </a:r>
        </a:p>
        <a:p>
          <a:pPr algn="l"/>
          <a:r>
            <a:rPr lang="en-GB" sz="1400" dirty="0"/>
            <a:t>&gt;Click Copy Link and send it via email or chat</a:t>
          </a:r>
        </a:p>
      </dgm:t>
    </dgm:pt>
    <dgm:pt modelId="{4B80FDD1-5EB9-4364-AA30-DA9DDF6450D9}" type="parTrans" cxnId="{753F08C4-B9AB-4A97-AC1C-8DB6D9063B6B}">
      <dgm:prSet/>
      <dgm:spPr/>
      <dgm:t>
        <a:bodyPr/>
        <a:lstStyle/>
        <a:p>
          <a:endParaRPr lang="en-GB"/>
        </a:p>
      </dgm:t>
    </dgm:pt>
    <dgm:pt modelId="{4B96C10F-0B56-41BA-9C7D-1BB57A530C8C}" type="sibTrans" cxnId="{753F08C4-B9AB-4A97-AC1C-8DB6D9063B6B}">
      <dgm:prSet/>
      <dgm:spPr/>
      <dgm:t>
        <a:bodyPr/>
        <a:lstStyle/>
        <a:p>
          <a:endParaRPr lang="en-GB"/>
        </a:p>
      </dgm:t>
    </dgm:pt>
    <dgm:pt modelId="{11438951-A2C8-4A88-B8F6-C5EB43A8B98A}">
      <dgm:prSet phldrT="[Text]" phldr="0" custT="1"/>
      <dgm:spPr/>
      <dgm:t>
        <a:bodyPr/>
        <a:lstStyle/>
        <a:p>
          <a:pPr algn="l" rtl="0"/>
          <a:r>
            <a:rPr lang="en-GB" sz="1400" dirty="0"/>
            <a:t>1.  </a:t>
          </a:r>
          <a:r>
            <a:rPr lang="en-GB" sz="1400" dirty="0">
              <a:latin typeface="Century Gothic" panose="020B0502020202020204"/>
            </a:rPr>
            <a:t> OPEN </a:t>
          </a:r>
          <a:r>
            <a:rPr lang="en-GB" sz="1400" dirty="0" err="1">
              <a:latin typeface="Century Gothic" panose="020B0502020202020204"/>
            </a:rPr>
            <a:t>Onedrive</a:t>
          </a:r>
          <a:r>
            <a:rPr lang="en-GB" sz="1400" dirty="0">
              <a:latin typeface="Century Gothic" panose="020B0502020202020204"/>
            </a:rPr>
            <a:t> :                                              </a:t>
          </a:r>
        </a:p>
        <a:p>
          <a:pPr algn="l" rtl="0"/>
          <a:r>
            <a:rPr lang="en-GB" sz="1400" dirty="0">
              <a:latin typeface="Century Gothic" panose="020B0502020202020204"/>
            </a:rPr>
            <a:t>&gt;</a:t>
          </a:r>
          <a:r>
            <a:rPr lang="en-GB" sz="1400" dirty="0"/>
            <a:t>Go to OneDrive via your browser or app </a:t>
          </a:r>
        </a:p>
        <a:p>
          <a:pPr algn="l" rtl="0"/>
          <a:r>
            <a:rPr lang="en-GB" sz="1400" dirty="0"/>
            <a:t>&gt;Sign in with your work account                                        </a:t>
          </a:r>
          <a:endParaRPr lang="en-GB" sz="1400" dirty="0">
            <a:latin typeface="Century Gothic" panose="020B0502020202020204"/>
          </a:endParaRPr>
        </a:p>
      </dgm:t>
    </dgm:pt>
    <dgm:pt modelId="{ADFC91AA-AA81-40A1-BC8B-31F88D10FA91}" type="sibTrans" cxnId="{709300FC-1192-47A0-8749-25D0E8147468}">
      <dgm:prSet/>
      <dgm:spPr/>
      <dgm:t>
        <a:bodyPr/>
        <a:lstStyle/>
        <a:p>
          <a:endParaRPr lang="en-GB"/>
        </a:p>
      </dgm:t>
    </dgm:pt>
    <dgm:pt modelId="{D5A42D87-7FA5-4B13-92E7-62D2356242A5}" type="parTrans" cxnId="{709300FC-1192-47A0-8749-25D0E8147468}">
      <dgm:prSet/>
      <dgm:spPr/>
      <dgm:t>
        <a:bodyPr/>
        <a:lstStyle/>
        <a:p>
          <a:endParaRPr lang="en-GB"/>
        </a:p>
      </dgm:t>
    </dgm:pt>
    <dgm:pt modelId="{5EB8A6B9-07F1-4A2F-B5AB-D51CDCA899E3}" type="pres">
      <dgm:prSet presAssocID="{90FC4A08-D080-43CE-826D-29E4EC3B8E41}" presName="diagram" presStyleCnt="0">
        <dgm:presLayoutVars>
          <dgm:dir/>
          <dgm:resizeHandles val="exact"/>
        </dgm:presLayoutVars>
      </dgm:prSet>
      <dgm:spPr/>
    </dgm:pt>
    <dgm:pt modelId="{968258A8-B2A0-4C51-8EFC-F1A22FB89BF3}" type="pres">
      <dgm:prSet presAssocID="{11438951-A2C8-4A88-B8F6-C5EB43A8B98A}" presName="node" presStyleLbl="node1" presStyleIdx="0" presStyleCnt="5" custScaleX="117524">
        <dgm:presLayoutVars>
          <dgm:bulletEnabled val="1"/>
        </dgm:presLayoutVars>
      </dgm:prSet>
      <dgm:spPr/>
    </dgm:pt>
    <dgm:pt modelId="{68AAD546-2D7A-4D9F-BC23-F21ED4F0F34C}" type="pres">
      <dgm:prSet presAssocID="{ADFC91AA-AA81-40A1-BC8B-31F88D10FA91}" presName="sibTrans" presStyleCnt="0"/>
      <dgm:spPr/>
    </dgm:pt>
    <dgm:pt modelId="{50E5BA79-9706-4394-A422-95A4AD2932BA}" type="pres">
      <dgm:prSet presAssocID="{E4A22804-005F-498B-9F68-D30608ED67FD}" presName="node" presStyleLbl="node1" presStyleIdx="1" presStyleCnt="5" custScaleX="117636">
        <dgm:presLayoutVars>
          <dgm:bulletEnabled val="1"/>
        </dgm:presLayoutVars>
      </dgm:prSet>
      <dgm:spPr/>
    </dgm:pt>
    <dgm:pt modelId="{210B9E44-FE28-4276-850F-BB84F16BADD9}" type="pres">
      <dgm:prSet presAssocID="{B94221C2-3F9B-4E76-8B5C-BF2908D4AB89}" presName="sibTrans" presStyleCnt="0"/>
      <dgm:spPr/>
    </dgm:pt>
    <dgm:pt modelId="{0EF12658-4421-4965-A7AE-8324C7C155F5}" type="pres">
      <dgm:prSet presAssocID="{303F90E7-4984-469F-A92B-88DB060C41EB}" presName="node" presStyleLbl="node1" presStyleIdx="2" presStyleCnt="5" custScaleX="113755" custLinFactNeighborX="322" custLinFactNeighborY="1290">
        <dgm:presLayoutVars>
          <dgm:bulletEnabled val="1"/>
        </dgm:presLayoutVars>
      </dgm:prSet>
      <dgm:spPr/>
    </dgm:pt>
    <dgm:pt modelId="{438E0A32-2779-4BF8-B460-22AF5F3A4CEA}" type="pres">
      <dgm:prSet presAssocID="{DBBE4EF3-2682-41A0-A523-4F982076BD9B}" presName="sibTrans" presStyleCnt="0"/>
      <dgm:spPr/>
    </dgm:pt>
    <dgm:pt modelId="{8E5723DA-B75D-43CE-915D-A62002E1540F}" type="pres">
      <dgm:prSet presAssocID="{9399C269-050D-4406-B42C-8DC4ECB1E97C}" presName="node" presStyleLbl="node1" presStyleIdx="3" presStyleCnt="5" custScaleX="135943">
        <dgm:presLayoutVars>
          <dgm:bulletEnabled val="1"/>
        </dgm:presLayoutVars>
      </dgm:prSet>
      <dgm:spPr/>
    </dgm:pt>
    <dgm:pt modelId="{8915A17B-BE9F-4F58-81A9-504A47E59750}" type="pres">
      <dgm:prSet presAssocID="{273F6D28-ECEB-41B6-9250-9A0B8A287A8C}" presName="sibTrans" presStyleCnt="0"/>
      <dgm:spPr/>
    </dgm:pt>
    <dgm:pt modelId="{039B6744-7264-4B35-9B47-C6CCC0D46823}" type="pres">
      <dgm:prSet presAssocID="{E3C34CCB-B613-4664-8F47-E36494910CDE}" presName="node" presStyleLbl="node1" presStyleIdx="4" presStyleCnt="5" custScaleX="129955">
        <dgm:presLayoutVars>
          <dgm:bulletEnabled val="1"/>
        </dgm:presLayoutVars>
      </dgm:prSet>
      <dgm:spPr/>
    </dgm:pt>
  </dgm:ptLst>
  <dgm:cxnLst>
    <dgm:cxn modelId="{34F7840C-091D-440A-9527-CB39989DE232}" srcId="{90FC4A08-D080-43CE-826D-29E4EC3B8E41}" destId="{9399C269-050D-4406-B42C-8DC4ECB1E97C}" srcOrd="3" destOrd="0" parTransId="{F4186867-2664-4E54-8310-76F8BF131002}" sibTransId="{273F6D28-ECEB-41B6-9250-9A0B8A287A8C}"/>
    <dgm:cxn modelId="{12699520-CAFC-4C03-B6A2-3A672EAF1C52}" type="presOf" srcId="{E3C34CCB-B613-4664-8F47-E36494910CDE}" destId="{039B6744-7264-4B35-9B47-C6CCC0D46823}" srcOrd="0" destOrd="0" presId="urn:microsoft.com/office/officeart/2005/8/layout/default"/>
    <dgm:cxn modelId="{FE0A2531-D687-4C01-8662-35F17820B9B9}" type="presOf" srcId="{E4A22804-005F-498B-9F68-D30608ED67FD}" destId="{50E5BA79-9706-4394-A422-95A4AD2932BA}" srcOrd="0" destOrd="0" presId="urn:microsoft.com/office/officeart/2005/8/layout/default"/>
    <dgm:cxn modelId="{89A0E23F-55EC-477E-9565-DE87F6595A01}" srcId="{90FC4A08-D080-43CE-826D-29E4EC3B8E41}" destId="{E4A22804-005F-498B-9F68-D30608ED67FD}" srcOrd="1" destOrd="0" parTransId="{8519641C-737D-4E9F-9127-9422969C9EE3}" sibTransId="{B94221C2-3F9B-4E76-8B5C-BF2908D4AB89}"/>
    <dgm:cxn modelId="{019A3F93-7937-4AC6-AFEA-F0292898DED8}" srcId="{90FC4A08-D080-43CE-826D-29E4EC3B8E41}" destId="{303F90E7-4984-469F-A92B-88DB060C41EB}" srcOrd="2" destOrd="0" parTransId="{6AA5B834-8D74-41B7-87C2-2BA7414BF8A2}" sibTransId="{DBBE4EF3-2682-41A0-A523-4F982076BD9B}"/>
    <dgm:cxn modelId="{C93314A2-F72C-42AD-8E2D-6976AABB2EDD}" type="presOf" srcId="{9399C269-050D-4406-B42C-8DC4ECB1E97C}" destId="{8E5723DA-B75D-43CE-915D-A62002E1540F}" srcOrd="0" destOrd="0" presId="urn:microsoft.com/office/officeart/2005/8/layout/default"/>
    <dgm:cxn modelId="{770619A9-41B5-422A-A051-BB0D10F1B872}" type="presOf" srcId="{90FC4A08-D080-43CE-826D-29E4EC3B8E41}" destId="{5EB8A6B9-07F1-4A2F-B5AB-D51CDCA899E3}" srcOrd="0" destOrd="0" presId="urn:microsoft.com/office/officeart/2005/8/layout/default"/>
    <dgm:cxn modelId="{8D9A2EAB-DE51-4150-9F8A-D8E1EF1D911E}" type="presOf" srcId="{303F90E7-4984-469F-A92B-88DB060C41EB}" destId="{0EF12658-4421-4965-A7AE-8324C7C155F5}" srcOrd="0" destOrd="0" presId="urn:microsoft.com/office/officeart/2005/8/layout/default"/>
    <dgm:cxn modelId="{753F08C4-B9AB-4A97-AC1C-8DB6D9063B6B}" srcId="{90FC4A08-D080-43CE-826D-29E4EC3B8E41}" destId="{E3C34CCB-B613-4664-8F47-E36494910CDE}" srcOrd="4" destOrd="0" parTransId="{4B80FDD1-5EB9-4364-AA30-DA9DDF6450D9}" sibTransId="{4B96C10F-0B56-41BA-9C7D-1BB57A530C8C}"/>
    <dgm:cxn modelId="{E26714FB-320D-49F4-9DEA-96EC619A5536}" type="presOf" srcId="{11438951-A2C8-4A88-B8F6-C5EB43A8B98A}" destId="{968258A8-B2A0-4C51-8EFC-F1A22FB89BF3}" srcOrd="0" destOrd="0" presId="urn:microsoft.com/office/officeart/2005/8/layout/default"/>
    <dgm:cxn modelId="{709300FC-1192-47A0-8749-25D0E8147468}" srcId="{90FC4A08-D080-43CE-826D-29E4EC3B8E41}" destId="{11438951-A2C8-4A88-B8F6-C5EB43A8B98A}" srcOrd="0" destOrd="0" parTransId="{D5A42D87-7FA5-4B13-92E7-62D2356242A5}" sibTransId="{ADFC91AA-AA81-40A1-BC8B-31F88D10FA91}"/>
    <dgm:cxn modelId="{B7AEFE19-6625-4ADE-989B-8D6DA9B1D81D}" type="presParOf" srcId="{5EB8A6B9-07F1-4A2F-B5AB-D51CDCA899E3}" destId="{968258A8-B2A0-4C51-8EFC-F1A22FB89BF3}" srcOrd="0" destOrd="0" presId="urn:microsoft.com/office/officeart/2005/8/layout/default"/>
    <dgm:cxn modelId="{7BB8FFCA-5E7B-4B19-AC4A-134C2D378952}" type="presParOf" srcId="{5EB8A6B9-07F1-4A2F-B5AB-D51CDCA899E3}" destId="{68AAD546-2D7A-4D9F-BC23-F21ED4F0F34C}" srcOrd="1" destOrd="0" presId="urn:microsoft.com/office/officeart/2005/8/layout/default"/>
    <dgm:cxn modelId="{C9A7E381-1250-47BD-BCFC-20F049B54ABD}" type="presParOf" srcId="{5EB8A6B9-07F1-4A2F-B5AB-D51CDCA899E3}" destId="{50E5BA79-9706-4394-A422-95A4AD2932BA}" srcOrd="2" destOrd="0" presId="urn:microsoft.com/office/officeart/2005/8/layout/default"/>
    <dgm:cxn modelId="{2C6C86EB-E2C7-47A2-989B-3F5797EE16B3}" type="presParOf" srcId="{5EB8A6B9-07F1-4A2F-B5AB-D51CDCA899E3}" destId="{210B9E44-FE28-4276-850F-BB84F16BADD9}" srcOrd="3" destOrd="0" presId="urn:microsoft.com/office/officeart/2005/8/layout/default"/>
    <dgm:cxn modelId="{3A1C8028-8660-48EB-AD8E-A8EB26DF4AF4}" type="presParOf" srcId="{5EB8A6B9-07F1-4A2F-B5AB-D51CDCA899E3}" destId="{0EF12658-4421-4965-A7AE-8324C7C155F5}" srcOrd="4" destOrd="0" presId="urn:microsoft.com/office/officeart/2005/8/layout/default"/>
    <dgm:cxn modelId="{B0B0D4BE-E35E-4237-8122-11836E627175}" type="presParOf" srcId="{5EB8A6B9-07F1-4A2F-B5AB-D51CDCA899E3}" destId="{438E0A32-2779-4BF8-B460-22AF5F3A4CEA}" srcOrd="5" destOrd="0" presId="urn:microsoft.com/office/officeart/2005/8/layout/default"/>
    <dgm:cxn modelId="{42372500-01F3-40E7-9DD8-D9C48C937CBA}" type="presParOf" srcId="{5EB8A6B9-07F1-4A2F-B5AB-D51CDCA899E3}" destId="{8E5723DA-B75D-43CE-915D-A62002E1540F}" srcOrd="6" destOrd="0" presId="urn:microsoft.com/office/officeart/2005/8/layout/default"/>
    <dgm:cxn modelId="{5D460400-F3C8-420F-91C6-3080A0FD27CC}" type="presParOf" srcId="{5EB8A6B9-07F1-4A2F-B5AB-D51CDCA899E3}" destId="{8915A17B-BE9F-4F58-81A9-504A47E59750}" srcOrd="7" destOrd="0" presId="urn:microsoft.com/office/officeart/2005/8/layout/default"/>
    <dgm:cxn modelId="{122EEF5D-A318-45F4-B0DA-5144B1DEABB5}" type="presParOf" srcId="{5EB8A6B9-07F1-4A2F-B5AB-D51CDCA899E3}" destId="{039B6744-7264-4B35-9B47-C6CCC0D4682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8258A8-B2A0-4C51-8EFC-F1A22FB89BF3}">
      <dsp:nvSpPr>
        <dsp:cNvPr id="0" name=""/>
        <dsp:cNvSpPr/>
      </dsp:nvSpPr>
      <dsp:spPr>
        <a:xfrm>
          <a:off x="462539" y="252"/>
          <a:ext cx="3370055" cy="17205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hueMod val="94000"/>
                <a:satMod val="14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4000"/>
                <a:satMod val="16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1.  </a:t>
          </a:r>
          <a:r>
            <a:rPr lang="en-GB" sz="1400" kern="1200" dirty="0">
              <a:latin typeface="Century Gothic" panose="020B0502020202020204"/>
            </a:rPr>
            <a:t> OPEN </a:t>
          </a:r>
          <a:r>
            <a:rPr lang="en-GB" sz="1400" kern="1200" dirty="0" err="1">
              <a:latin typeface="Century Gothic" panose="020B0502020202020204"/>
            </a:rPr>
            <a:t>Onedrive</a:t>
          </a:r>
          <a:r>
            <a:rPr lang="en-GB" sz="1400" kern="1200" dirty="0">
              <a:latin typeface="Century Gothic" panose="020B0502020202020204"/>
            </a:rPr>
            <a:t> :                                              </a:t>
          </a:r>
        </a:p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Century Gothic" panose="020B0502020202020204"/>
            </a:rPr>
            <a:t>&gt;</a:t>
          </a:r>
          <a:r>
            <a:rPr lang="en-GB" sz="1400" kern="1200" dirty="0"/>
            <a:t>Go to OneDrive via your browser or app </a:t>
          </a:r>
        </a:p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&gt;Sign in with your work account                                        </a:t>
          </a:r>
          <a:endParaRPr lang="en-GB" sz="1400" kern="1200" dirty="0">
            <a:latin typeface="Century Gothic" panose="020B0502020202020204"/>
          </a:endParaRPr>
        </a:p>
      </dsp:txBody>
      <dsp:txXfrm>
        <a:off x="462539" y="252"/>
        <a:ext cx="3370055" cy="1720528"/>
      </dsp:txXfrm>
    </dsp:sp>
    <dsp:sp modelId="{50E5BA79-9706-4394-A422-95A4AD2932BA}">
      <dsp:nvSpPr>
        <dsp:cNvPr id="0" name=""/>
        <dsp:cNvSpPr/>
      </dsp:nvSpPr>
      <dsp:spPr>
        <a:xfrm>
          <a:off x="4119350" y="252"/>
          <a:ext cx="3373267" cy="17205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hueMod val="94000"/>
                <a:satMod val="14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4000"/>
                <a:satMod val="16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2. FIND YOUR FILE: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&gt;Navigate to the file you want to share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&gt;Click once to select it</a:t>
          </a:r>
        </a:p>
      </dsp:txBody>
      <dsp:txXfrm>
        <a:off x="4119350" y="252"/>
        <a:ext cx="3373267" cy="1720528"/>
      </dsp:txXfrm>
    </dsp:sp>
    <dsp:sp modelId="{0EF12658-4421-4965-A7AE-8324C7C155F5}">
      <dsp:nvSpPr>
        <dsp:cNvPr id="0" name=""/>
        <dsp:cNvSpPr/>
      </dsp:nvSpPr>
      <dsp:spPr>
        <a:xfrm>
          <a:off x="7788606" y="22447"/>
          <a:ext cx="3261978" cy="17205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hueMod val="94000"/>
                <a:satMod val="14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4000"/>
                <a:satMod val="16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3.CLICK TO SHARE: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&gt;Select the Share button (to the top or next to the file)</a:t>
          </a:r>
        </a:p>
      </dsp:txBody>
      <dsp:txXfrm>
        <a:off x="7788606" y="22447"/>
        <a:ext cx="3261978" cy="1720528"/>
      </dsp:txXfrm>
    </dsp:sp>
    <dsp:sp modelId="{8E5723DA-B75D-43CE-915D-A62002E1540F}">
      <dsp:nvSpPr>
        <dsp:cNvPr id="0" name=""/>
        <dsp:cNvSpPr/>
      </dsp:nvSpPr>
      <dsp:spPr>
        <a:xfrm>
          <a:off x="1796193" y="2007535"/>
          <a:ext cx="3898229" cy="17205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hueMod val="94000"/>
                <a:satMod val="14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4000"/>
                <a:satMod val="16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4.CHOOSE SHARING OPTION: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&gt;Decide who can access: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*Only specific people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*People in your organisation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*Anyone with the link</a:t>
          </a:r>
        </a:p>
      </dsp:txBody>
      <dsp:txXfrm>
        <a:off x="1796193" y="2007535"/>
        <a:ext cx="3898229" cy="1720528"/>
      </dsp:txXfrm>
    </dsp:sp>
    <dsp:sp modelId="{039B6744-7264-4B35-9B47-C6CCC0D46823}">
      <dsp:nvSpPr>
        <dsp:cNvPr id="0" name=""/>
        <dsp:cNvSpPr/>
      </dsp:nvSpPr>
      <dsp:spPr>
        <a:xfrm>
          <a:off x="5981177" y="2007535"/>
          <a:ext cx="3726520" cy="172052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hueMod val="94000"/>
                <a:satMod val="14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4000"/>
                <a:satMod val="16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5.SEND OR COPY LINK: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&gt;Enter email addresses OR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&gt;Click Copy Link and send it via email or chat</a:t>
          </a:r>
        </a:p>
      </dsp:txBody>
      <dsp:txXfrm>
        <a:off x="5981177" y="2007535"/>
        <a:ext cx="3726520" cy="17205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881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67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688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183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806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250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830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057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85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761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7302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247140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6795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672148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9631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6737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033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F3673EB-EF5E-4003-9DDB-9B691DC41BCF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4A0A65D0-9F05-46E4-9306-34A44BEA5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6283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35643EF-F307-2BF1-7CED-369E6A4AC7BD}"/>
              </a:ext>
            </a:extLst>
          </p:cNvPr>
          <p:cNvSpPr txBox="1"/>
          <p:nvPr/>
        </p:nvSpPr>
        <p:spPr>
          <a:xfrm>
            <a:off x="130628" y="190779"/>
            <a:ext cx="31350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Student Name</a:t>
            </a:r>
            <a:r>
              <a:rPr lang="en-GB" sz="1200">
                <a:solidFill>
                  <a:schemeClr val="bg1"/>
                </a:solidFill>
              </a:rPr>
              <a:t>: </a:t>
            </a:r>
            <a:r>
              <a:rPr lang="en-GB" sz="1600" err="1">
                <a:solidFill>
                  <a:schemeClr val="bg1"/>
                </a:solidFill>
              </a:rPr>
              <a:t>Juvylyn</a:t>
            </a:r>
            <a:r>
              <a:rPr lang="en-GB" sz="1600">
                <a:solidFill>
                  <a:schemeClr val="bg1"/>
                </a:solidFill>
              </a:rPr>
              <a:t> Rivera</a:t>
            </a:r>
            <a:r>
              <a:rPr lang="en-GB" sz="1200">
                <a:solidFill>
                  <a:schemeClr val="bg1"/>
                </a:solidFill>
              </a:rPr>
              <a:t>   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AD53D5-86BE-F2A2-62E0-497C40FC2E25}"/>
              </a:ext>
            </a:extLst>
          </p:cNvPr>
          <p:cNvSpPr txBox="1"/>
          <p:nvPr/>
        </p:nvSpPr>
        <p:spPr>
          <a:xfrm>
            <a:off x="130628" y="451171"/>
            <a:ext cx="62424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Programme: Cert HE Business Skills for the Workplace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588577-5BC6-6B21-2AA9-497982820755}"/>
              </a:ext>
            </a:extLst>
          </p:cNvPr>
          <p:cNvSpPr txBox="1"/>
          <p:nvPr/>
        </p:nvSpPr>
        <p:spPr>
          <a:xfrm>
            <a:off x="130628" y="728170"/>
            <a:ext cx="32112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Moodle: Digital Skills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AE50816-CDEE-330F-D840-7889FE2AD1C9}"/>
              </a:ext>
            </a:extLst>
          </p:cNvPr>
          <p:cNvSpPr txBox="1"/>
          <p:nvPr/>
        </p:nvSpPr>
        <p:spPr>
          <a:xfrm>
            <a:off x="130628" y="974391"/>
            <a:ext cx="37991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Lecturer: Rejwan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A172742-C0D0-2BDA-71F8-2FF05F8B5FF8}"/>
              </a:ext>
            </a:extLst>
          </p:cNvPr>
          <p:cNvSpPr txBox="1"/>
          <p:nvPr/>
        </p:nvSpPr>
        <p:spPr>
          <a:xfrm>
            <a:off x="2392218" y="1066724"/>
            <a:ext cx="57357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HOW TO SHARE A FILE USING ONEDRIVE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A849D10-B6DF-34FA-D3B1-BB8890FA6A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1152" y="728170"/>
            <a:ext cx="947057" cy="82952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7315DCD-1B2A-8778-6E37-94E7DB118044}"/>
              </a:ext>
            </a:extLst>
          </p:cNvPr>
          <p:cNvSpPr txBox="1"/>
          <p:nvPr/>
        </p:nvSpPr>
        <p:spPr>
          <a:xfrm>
            <a:off x="249381" y="1570001"/>
            <a:ext cx="11790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/>
                </a:solidFill>
              </a:rPr>
              <a:t>Microsoft OneDrive is a cloud storage service that lets you store files and share them with others securely</a:t>
            </a:r>
            <a:r>
              <a:rPr lang="en-GB" dirty="0"/>
              <a:t>.</a:t>
            </a:r>
          </a:p>
        </p:txBody>
      </p:sp>
      <p:sp>
        <p:nvSpPr>
          <p:cNvPr id="4" name="Flowchart: Decision 3">
            <a:extLst>
              <a:ext uri="{FF2B5EF4-FFF2-40B4-BE49-F238E27FC236}">
                <a16:creationId xmlns:a16="http://schemas.microsoft.com/office/drawing/2014/main" id="{FC239A2F-F2E7-67A5-FED9-FDF6B8D7CAB3}"/>
              </a:ext>
            </a:extLst>
          </p:cNvPr>
          <p:cNvSpPr/>
          <p:nvPr/>
        </p:nvSpPr>
        <p:spPr>
          <a:xfrm>
            <a:off x="3635828" y="1926023"/>
            <a:ext cx="435429" cy="547828"/>
          </a:xfrm>
          <a:prstGeom prst="flowChartDecisi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B037C2-97FC-F2CE-C90D-D152D6D9CC91}"/>
              </a:ext>
            </a:extLst>
          </p:cNvPr>
          <p:cNvSpPr txBox="1"/>
          <p:nvPr/>
        </p:nvSpPr>
        <p:spPr>
          <a:xfrm>
            <a:off x="4071257" y="1962392"/>
            <a:ext cx="6357257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solidFill>
                  <a:schemeClr val="accent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STEP-BY-STEP GUIDE</a:t>
            </a:r>
            <a:endParaRPr lang="en-US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E77260D5-FBE0-4C85-0EC6-7946C9647C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7479521"/>
              </p:ext>
            </p:extLst>
          </p:nvPr>
        </p:nvGraphicFramePr>
        <p:xfrm>
          <a:off x="535708" y="2552410"/>
          <a:ext cx="11503891" cy="3728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Flowchart: Decision 7">
            <a:extLst>
              <a:ext uri="{FF2B5EF4-FFF2-40B4-BE49-F238E27FC236}">
                <a16:creationId xmlns:a16="http://schemas.microsoft.com/office/drawing/2014/main" id="{2A41DC7C-1029-9EB6-C6EB-D3F63E5DC9EB}"/>
              </a:ext>
            </a:extLst>
          </p:cNvPr>
          <p:cNvSpPr/>
          <p:nvPr/>
        </p:nvSpPr>
        <p:spPr>
          <a:xfrm>
            <a:off x="7062123" y="1941906"/>
            <a:ext cx="435428" cy="510039"/>
          </a:xfrm>
          <a:prstGeom prst="flowChartDecisi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3D2D1FD-3995-2612-6355-9C537EF1B7D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653" y="188134"/>
            <a:ext cx="2128983" cy="746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628016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165</Words>
  <Application>Microsoft Office PowerPoint</Application>
  <PresentationFormat>Widescreen</PresentationFormat>
  <Paragraphs>24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Aharoni</vt:lpstr>
      <vt:lpstr>Algerian</vt:lpstr>
      <vt:lpstr>Century Gothic</vt:lpstr>
      <vt:lpstr>Wingdings 3</vt:lpstr>
      <vt:lpstr>Slice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JUVYLYN RIVERA</dc:creator>
  <cp:lastModifiedBy>JUVYLYN RIVERA</cp:lastModifiedBy>
  <cp:revision>1</cp:revision>
  <dcterms:created xsi:type="dcterms:W3CDTF">2026-04-01T00:22:53Z</dcterms:created>
  <dcterms:modified xsi:type="dcterms:W3CDTF">2026-04-06T12:17:26Z</dcterms:modified>
</cp:coreProperties>
</file>