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handoutMasterIdLst>
    <p:handoutMasterId r:id="rId8"/>
  </p:handoutMasterIdLst>
  <p:sldIdLst>
    <p:sldId id="256" r:id="rId2"/>
    <p:sldId id="257" r:id="rId3"/>
    <p:sldId id="259" r:id="rId4"/>
    <p:sldId id="258" r:id="rId5"/>
    <p:sldId id="260" r:id="rId6"/>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59116" autoAdjust="0"/>
  </p:normalViewPr>
  <p:slideViewPr>
    <p:cSldViewPr snapToGrid="0">
      <p:cViewPr varScale="1">
        <p:scale>
          <a:sx n="43" d="100"/>
          <a:sy n="43" d="100"/>
        </p:scale>
        <p:origin x="1776" y="42"/>
      </p:cViewPr>
      <p:guideLst/>
    </p:cSldViewPr>
  </p:slideViewPr>
  <p:notesTextViewPr>
    <p:cViewPr>
      <p:scale>
        <a:sx n="1" d="1"/>
        <a:sy n="1" d="1"/>
      </p:scale>
      <p:origin x="0" y="0"/>
    </p:cViewPr>
  </p:notesTextViewPr>
  <p:notesViewPr>
    <p:cSldViewPr snapToGrid="0">
      <p:cViewPr varScale="1">
        <p:scale>
          <a:sx n="55" d="100"/>
          <a:sy n="55" d="100"/>
        </p:scale>
        <p:origin x="2880"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4288D27-C503-4CD5-9C43-2A9F0D4C2EAF}"/>
              </a:ext>
            </a:extLst>
          </p:cNvPr>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A924A42D-4E6C-45A2-B409-C3641F19972A}"/>
              </a:ext>
            </a:extLst>
          </p:cNvPr>
          <p:cNvSpPr>
            <a:spLocks noGrp="1"/>
          </p:cNvSpPr>
          <p:nvPr>
            <p:ph type="dt" sz="quarter" idx="1"/>
          </p:nvPr>
        </p:nvSpPr>
        <p:spPr>
          <a:xfrm>
            <a:off x="3884613" y="0"/>
            <a:ext cx="2971800" cy="499012"/>
          </a:xfrm>
          <a:prstGeom prst="rect">
            <a:avLst/>
          </a:prstGeom>
        </p:spPr>
        <p:txBody>
          <a:bodyPr vert="horz" lIns="91440" tIns="45720" rIns="91440" bIns="45720" rtlCol="0"/>
          <a:lstStyle>
            <a:lvl1pPr algn="r">
              <a:defRPr sz="1200"/>
            </a:lvl1pPr>
          </a:lstStyle>
          <a:p>
            <a:fld id="{DEE133F6-D5B2-40F3-A435-6CCC87870672}" type="datetimeFigureOut">
              <a:rPr lang="en-GB" smtClean="0"/>
              <a:t>17/11/2018</a:t>
            </a:fld>
            <a:endParaRPr lang="en-GB"/>
          </a:p>
        </p:txBody>
      </p:sp>
      <p:sp>
        <p:nvSpPr>
          <p:cNvPr id="4" name="Footer Placeholder 3">
            <a:extLst>
              <a:ext uri="{FF2B5EF4-FFF2-40B4-BE49-F238E27FC236}">
                <a16:creationId xmlns:a16="http://schemas.microsoft.com/office/drawing/2014/main" id="{6831F4ED-0BDF-46EE-A8E4-283037389BEA}"/>
              </a:ext>
            </a:extLst>
          </p:cNvPr>
          <p:cNvSpPr>
            <a:spLocks noGrp="1"/>
          </p:cNvSpPr>
          <p:nvPr>
            <p:ph type="ftr" sz="quarter" idx="2"/>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73F60AF0-9273-42BE-B778-8279DE79EE95}"/>
              </a:ext>
            </a:extLst>
          </p:cNvPr>
          <p:cNvSpPr>
            <a:spLocks noGrp="1"/>
          </p:cNvSpPr>
          <p:nvPr>
            <p:ph type="sldNum" sz="quarter" idx="3"/>
          </p:nvPr>
        </p:nvSpPr>
        <p:spPr>
          <a:xfrm>
            <a:off x="3884613" y="9446678"/>
            <a:ext cx="2971800" cy="499011"/>
          </a:xfrm>
          <a:prstGeom prst="rect">
            <a:avLst/>
          </a:prstGeom>
        </p:spPr>
        <p:txBody>
          <a:bodyPr vert="horz" lIns="91440" tIns="45720" rIns="91440" bIns="45720" rtlCol="0" anchor="b"/>
          <a:lstStyle>
            <a:lvl1pPr algn="r">
              <a:defRPr sz="1200"/>
            </a:lvl1pPr>
          </a:lstStyle>
          <a:p>
            <a:fld id="{A4A00C7F-8724-44F3-8E48-9F8D8FE7F7BF}" type="slidenum">
              <a:rPr lang="en-GB" smtClean="0"/>
              <a:t>‹#›</a:t>
            </a:fld>
            <a:endParaRPr lang="en-GB"/>
          </a:p>
        </p:txBody>
      </p:sp>
    </p:spTree>
    <p:extLst>
      <p:ext uri="{BB962C8B-B14F-4D97-AF65-F5344CB8AC3E}">
        <p14:creationId xmlns:p14="http://schemas.microsoft.com/office/powerpoint/2010/main" val="32430639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C2A47A28-6354-4340-999F-2873A29903F4}" type="datetimeFigureOut">
              <a:rPr lang="en-GB" smtClean="0"/>
              <a:t>17/11/2018</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F5C164EC-2B78-4673-9A60-1FEC791EB4E1}" type="slidenum">
              <a:rPr lang="en-GB" smtClean="0"/>
              <a:t>‹#›</a:t>
            </a:fld>
            <a:endParaRPr lang="en-GB"/>
          </a:p>
        </p:txBody>
      </p:sp>
    </p:spTree>
    <p:extLst>
      <p:ext uri="{BB962C8B-B14F-4D97-AF65-F5344CB8AC3E}">
        <p14:creationId xmlns:p14="http://schemas.microsoft.com/office/powerpoint/2010/main" val="33840871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Hi guys My name is Marnie Elizabeth Griffiths </a:t>
            </a:r>
          </a:p>
          <a:p>
            <a:r>
              <a:rPr lang="en-GB" dirty="0"/>
              <a:t>I am 21 years old </a:t>
            </a:r>
          </a:p>
          <a:p>
            <a:r>
              <a:rPr lang="en-GB" dirty="0"/>
              <a:t>Born and raised in Swansea </a:t>
            </a:r>
          </a:p>
          <a:p>
            <a:r>
              <a:rPr lang="en-GB" dirty="0"/>
              <a:t>I was really stuck on this assessment due to the fact I'm not even sure who I am properly yet. </a:t>
            </a:r>
          </a:p>
          <a:p>
            <a:r>
              <a:rPr lang="en-GB" dirty="0"/>
              <a:t>So I went with how I saw myself and how I feel doing some of my favourite things.</a:t>
            </a:r>
          </a:p>
          <a:p>
            <a:r>
              <a:rPr lang="en-GB" dirty="0"/>
              <a:t>I worked out that the things I love to do are a true and real reflection of who I am as a person in so many ways. </a:t>
            </a:r>
          </a:p>
          <a:p>
            <a:r>
              <a:rPr lang="en-GB" dirty="0"/>
              <a:t>Anyway this is my presentation on “who am I” and you’ll see exactly what I mean. </a:t>
            </a:r>
          </a:p>
          <a:p>
            <a:endParaRPr lang="en-GB" dirty="0"/>
          </a:p>
        </p:txBody>
      </p:sp>
      <p:sp>
        <p:nvSpPr>
          <p:cNvPr id="4" name="Slide Number Placeholder 3"/>
          <p:cNvSpPr>
            <a:spLocks noGrp="1"/>
          </p:cNvSpPr>
          <p:nvPr>
            <p:ph type="sldNum" sz="quarter" idx="5"/>
          </p:nvPr>
        </p:nvSpPr>
        <p:spPr/>
        <p:txBody>
          <a:bodyPr/>
          <a:lstStyle/>
          <a:p>
            <a:fld id="{F5C164EC-2B78-4673-9A60-1FEC791EB4E1}" type="slidenum">
              <a:rPr lang="en-GB" smtClean="0"/>
              <a:t>1</a:t>
            </a:fld>
            <a:endParaRPr lang="en-GB"/>
          </a:p>
        </p:txBody>
      </p:sp>
    </p:spTree>
    <p:extLst>
      <p:ext uri="{BB962C8B-B14F-4D97-AF65-F5344CB8AC3E}">
        <p14:creationId xmlns:p14="http://schemas.microsoft.com/office/powerpoint/2010/main" val="2497559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Home </a:t>
            </a:r>
          </a:p>
          <a:p>
            <a:r>
              <a:rPr lang="en-GB" dirty="0"/>
              <a:t>I am adventurous, exploring new places and revisiting the old is what I love.</a:t>
            </a:r>
          </a:p>
          <a:p>
            <a:r>
              <a:rPr lang="en-GB" dirty="0"/>
              <a:t>I am outgoing and I find new places to explore with my best friends. </a:t>
            </a:r>
          </a:p>
          <a:p>
            <a:r>
              <a:rPr lang="en-GB" dirty="0"/>
              <a:t>Being outdoors brings me so much peace and clears my stress head and anxiety its like a medicine to me and I'm addicted.</a:t>
            </a:r>
          </a:p>
          <a:p>
            <a:r>
              <a:rPr lang="en-GB" dirty="0"/>
              <a:t>I love the Gower, Llangennith is a small village right by the beach, </a:t>
            </a:r>
            <a:r>
              <a:rPr lang="en-GB" dirty="0" err="1"/>
              <a:t>i</a:t>
            </a:r>
            <a:r>
              <a:rPr lang="en-GB" dirty="0"/>
              <a:t>  spent all of my summers in my caravan with family and friends,</a:t>
            </a:r>
          </a:p>
          <a:p>
            <a:r>
              <a:rPr lang="en-GB" dirty="0"/>
              <a:t>It helped form my love for the ocean and my sense of adventure and that’s definitely a strong part of who I am today.</a:t>
            </a:r>
          </a:p>
          <a:p>
            <a:r>
              <a:rPr lang="en-GB" dirty="0"/>
              <a:t>Getting muddy, swimming in the sea (yeah right up until October I am nuts), climbing trees and exploring caves</a:t>
            </a:r>
          </a:p>
          <a:p>
            <a:r>
              <a:rPr lang="en-GB" dirty="0"/>
              <a:t> ( basically getting stuck into nature) are some of my most favourite things to do.</a:t>
            </a:r>
          </a:p>
          <a:p>
            <a:r>
              <a:rPr lang="en-GB" dirty="0"/>
              <a:t>My ideal weekend would be to have no mobile phone and just go camping with a load of my friends </a:t>
            </a:r>
          </a:p>
          <a:p>
            <a:r>
              <a:rPr lang="en-GB" dirty="0"/>
              <a:t>and star gaze and have fires as cheesy as that sounds id definitely love that as</a:t>
            </a:r>
          </a:p>
          <a:p>
            <a:r>
              <a:rPr lang="en-GB" dirty="0"/>
              <a:t> I really love nature and the outdoors so much </a:t>
            </a:r>
            <a:r>
              <a:rPr lang="en-GB" dirty="0" err="1"/>
              <a:t>im</a:t>
            </a:r>
            <a:r>
              <a:rPr lang="en-GB" dirty="0"/>
              <a:t> like a nature guru and I feel grounded and earthy if that makes sense.</a:t>
            </a:r>
          </a:p>
          <a:p>
            <a:endParaRPr lang="en-GB" dirty="0"/>
          </a:p>
        </p:txBody>
      </p:sp>
      <p:sp>
        <p:nvSpPr>
          <p:cNvPr id="4" name="Slide Number Placeholder 3"/>
          <p:cNvSpPr>
            <a:spLocks noGrp="1"/>
          </p:cNvSpPr>
          <p:nvPr>
            <p:ph type="sldNum" sz="quarter" idx="5"/>
          </p:nvPr>
        </p:nvSpPr>
        <p:spPr/>
        <p:txBody>
          <a:bodyPr/>
          <a:lstStyle/>
          <a:p>
            <a:fld id="{F5C164EC-2B78-4673-9A60-1FEC791EB4E1}" type="slidenum">
              <a:rPr lang="en-GB" smtClean="0"/>
              <a:t>2</a:t>
            </a:fld>
            <a:endParaRPr lang="en-GB"/>
          </a:p>
        </p:txBody>
      </p:sp>
    </p:spTree>
    <p:extLst>
      <p:ext uri="{BB962C8B-B14F-4D97-AF65-F5344CB8AC3E}">
        <p14:creationId xmlns:p14="http://schemas.microsoft.com/office/powerpoint/2010/main" val="4278781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Family</a:t>
            </a:r>
          </a:p>
          <a:p>
            <a:r>
              <a:rPr lang="en-GB" dirty="0"/>
              <a:t>Family is very important to me and it shapes a lot of my character.</a:t>
            </a:r>
          </a:p>
          <a:p>
            <a:r>
              <a:rPr lang="en-GB" dirty="0"/>
              <a:t>The values and morals I've learnt from them are very valuable to me and has immensely helped me to be a better person in my life.</a:t>
            </a:r>
          </a:p>
          <a:p>
            <a:r>
              <a:rPr lang="en-GB" dirty="0"/>
              <a:t>I love spending time with them and we always have fun together and make very special memories that I then reflect on when ever I'm feeling down. </a:t>
            </a:r>
          </a:p>
          <a:p>
            <a:r>
              <a:rPr lang="en-GB" dirty="0"/>
              <a:t>I would definitely include my friends into this category and my dogs also as I'm so close with them all. </a:t>
            </a:r>
          </a:p>
          <a:p>
            <a:r>
              <a:rPr lang="en-GB" dirty="0"/>
              <a:t>I have gotten involved with a few animal charities. I am a member of the RSPB (which is the royal society for the protection of birds) and have adopted animals in the past such as snow leopard's and an orangutan when I learnt about the terrible effects that the palm oil industry has on them. I learnt about this when I went to jersey which is a small island in-between here and France and there they have a place called the Durrell zoo which's main focus was wildlife conservation. I'm really passionate about the environment, wildlife and deforestation it genuinely affects me which is why I try to do my part and also nag the hell out of my friends and family to become these eco bugs too. When I started university I actually joined the girls basketball team (probable wondering why the hell because I'm like 5”4) but I've gone every week and its pushed myself to make new friends and try something new. Back a year ago I would never have done anything like this as I would have been way too nervous but this year I decided to push my boundaries and to literally “self develop” to become more confident an less shy. </a:t>
            </a:r>
          </a:p>
        </p:txBody>
      </p:sp>
      <p:sp>
        <p:nvSpPr>
          <p:cNvPr id="4" name="Slide Number Placeholder 3"/>
          <p:cNvSpPr>
            <a:spLocks noGrp="1"/>
          </p:cNvSpPr>
          <p:nvPr>
            <p:ph type="sldNum" sz="quarter" idx="5"/>
          </p:nvPr>
        </p:nvSpPr>
        <p:spPr/>
        <p:txBody>
          <a:bodyPr/>
          <a:lstStyle/>
          <a:p>
            <a:fld id="{F5C164EC-2B78-4673-9A60-1FEC791EB4E1}" type="slidenum">
              <a:rPr lang="en-GB" smtClean="0"/>
              <a:t>3</a:t>
            </a:fld>
            <a:endParaRPr lang="en-GB"/>
          </a:p>
        </p:txBody>
      </p:sp>
    </p:spTree>
    <p:extLst>
      <p:ext uri="{BB962C8B-B14F-4D97-AF65-F5344CB8AC3E}">
        <p14:creationId xmlns:p14="http://schemas.microsoft.com/office/powerpoint/2010/main" val="12523534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Travelling </a:t>
            </a:r>
          </a:p>
          <a:p>
            <a:r>
              <a:rPr lang="en-GB" dirty="0"/>
              <a:t>I love to travel and experience new places.</a:t>
            </a:r>
          </a:p>
          <a:p>
            <a:r>
              <a:rPr lang="en-GB" dirty="0"/>
              <a:t>From places like Belgium to Morocco (yeah that’s me with a monkey almost crying with happiness) to America and even the Eden Project in Cornwall.</a:t>
            </a:r>
          </a:p>
          <a:p>
            <a:r>
              <a:rPr lang="en-GB" dirty="0"/>
              <a:t>I love feeling and the sense of adventure and finding out loads of different things about all the places I travel to. For example doing tours and visiting museums and getting to connect with the old towns of lots of the cities I’ve been to and now love. </a:t>
            </a:r>
          </a:p>
          <a:p>
            <a:r>
              <a:rPr lang="en-GB" dirty="0"/>
              <a:t>In the near future I wish to travel to places like the Arctic, Vietnam, Mexico and to hopefully visit my brother in Australia which I haven’t seen for almost 3 years now and I do miss him. I'm very fortunate to have American family that live in Rhode island and san Francisco. Next summer I'm going over to Rhode island to stay for the summer and I'm really excited… but also super nervous as I've never flown or travelled alone before and I can imagine myself getting super stressed then probably lost. Knowing me id end up in bloody Russia or something. I'm a naturally stressy person you’ll all learn to realise around assessment times.</a:t>
            </a:r>
          </a:p>
          <a:p>
            <a:r>
              <a:rPr lang="en-GB" dirty="0"/>
              <a:t>I love festivals the feeling of everyone together feeling that electric energy I cant even explain what it feels like but as a person who likes company and gets quite lonely I love the feeling of inclusivity and togetherness its literally powerful. </a:t>
            </a:r>
          </a:p>
        </p:txBody>
      </p:sp>
      <p:sp>
        <p:nvSpPr>
          <p:cNvPr id="4" name="Slide Number Placeholder 3"/>
          <p:cNvSpPr>
            <a:spLocks noGrp="1"/>
          </p:cNvSpPr>
          <p:nvPr>
            <p:ph type="sldNum" sz="quarter" idx="5"/>
          </p:nvPr>
        </p:nvSpPr>
        <p:spPr/>
        <p:txBody>
          <a:bodyPr/>
          <a:lstStyle/>
          <a:p>
            <a:fld id="{F5C164EC-2B78-4673-9A60-1FEC791EB4E1}" type="slidenum">
              <a:rPr lang="en-GB" smtClean="0"/>
              <a:t>4</a:t>
            </a:fld>
            <a:endParaRPr lang="en-GB"/>
          </a:p>
        </p:txBody>
      </p:sp>
    </p:spTree>
    <p:extLst>
      <p:ext uri="{BB962C8B-B14F-4D97-AF65-F5344CB8AC3E}">
        <p14:creationId xmlns:p14="http://schemas.microsoft.com/office/powerpoint/2010/main" val="40408060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Sign all these words</a:t>
            </a:r>
          </a:p>
          <a:p>
            <a:endParaRPr lang="en-GB" dirty="0"/>
          </a:p>
          <a:p>
            <a:r>
              <a:rPr lang="en-GB" dirty="0"/>
              <a:t>Who am I? </a:t>
            </a:r>
          </a:p>
          <a:p>
            <a:endParaRPr lang="en-GB" dirty="0"/>
          </a:p>
          <a:p>
            <a:r>
              <a:rPr lang="en-GB" dirty="0"/>
              <a:t>I am adventurous (same sign as interests? Hobbies mouth adventurous)</a:t>
            </a:r>
          </a:p>
          <a:p>
            <a:r>
              <a:rPr lang="en-GB" dirty="0"/>
              <a:t>I am friendly (knuckles together)</a:t>
            </a:r>
          </a:p>
          <a:p>
            <a:r>
              <a:rPr lang="en-GB" dirty="0"/>
              <a:t>I am kind (thumbs up from chest)</a:t>
            </a:r>
          </a:p>
          <a:p>
            <a:r>
              <a:rPr lang="en-GB" dirty="0"/>
              <a:t>I am caring (two forks from eyes down) </a:t>
            </a:r>
          </a:p>
          <a:p>
            <a:r>
              <a:rPr lang="en-GB" dirty="0"/>
              <a:t>I am considerate (C by head)</a:t>
            </a:r>
          </a:p>
          <a:p>
            <a:r>
              <a:rPr lang="en-GB" dirty="0"/>
              <a:t>I am different (index fingers away from each other)</a:t>
            </a:r>
          </a:p>
          <a:p>
            <a:r>
              <a:rPr lang="en-GB" dirty="0"/>
              <a:t>I am fun (same as happy mouth fun)</a:t>
            </a:r>
          </a:p>
          <a:p>
            <a:r>
              <a:rPr lang="en-GB" dirty="0"/>
              <a:t>I am weird (move finger across mouth and say weird)</a:t>
            </a:r>
          </a:p>
          <a:p>
            <a:r>
              <a:rPr lang="en-GB" dirty="0"/>
              <a:t>I am happy ( sign for happy)</a:t>
            </a:r>
          </a:p>
          <a:p>
            <a:r>
              <a:rPr lang="en-GB" dirty="0"/>
              <a:t>And I am passionate (rub hand on chest in circle)</a:t>
            </a:r>
          </a:p>
          <a:p>
            <a:endParaRPr lang="en-GB" dirty="0"/>
          </a:p>
          <a:p>
            <a:r>
              <a:rPr lang="en-GB" dirty="0"/>
              <a:t>SIGN </a:t>
            </a:r>
          </a:p>
          <a:p>
            <a:endParaRPr lang="en-GB" dirty="0"/>
          </a:p>
          <a:p>
            <a:r>
              <a:rPr lang="en-GB" dirty="0"/>
              <a:t>Thank you for listening I'm excited to see everyone's presentations. (wave hand by head)</a:t>
            </a:r>
          </a:p>
          <a:p>
            <a:endParaRPr lang="en-GB" dirty="0"/>
          </a:p>
          <a:p>
            <a:r>
              <a:rPr lang="en-GB" dirty="0"/>
              <a:t> </a:t>
            </a:r>
          </a:p>
        </p:txBody>
      </p:sp>
      <p:sp>
        <p:nvSpPr>
          <p:cNvPr id="4" name="Slide Number Placeholder 3"/>
          <p:cNvSpPr>
            <a:spLocks noGrp="1"/>
          </p:cNvSpPr>
          <p:nvPr>
            <p:ph type="sldNum" sz="quarter" idx="5"/>
          </p:nvPr>
        </p:nvSpPr>
        <p:spPr/>
        <p:txBody>
          <a:bodyPr/>
          <a:lstStyle/>
          <a:p>
            <a:fld id="{F5C164EC-2B78-4673-9A60-1FEC791EB4E1}" type="slidenum">
              <a:rPr lang="en-GB" smtClean="0"/>
              <a:t>5</a:t>
            </a:fld>
            <a:endParaRPr lang="en-GB"/>
          </a:p>
        </p:txBody>
      </p:sp>
    </p:spTree>
    <p:extLst>
      <p:ext uri="{BB962C8B-B14F-4D97-AF65-F5344CB8AC3E}">
        <p14:creationId xmlns:p14="http://schemas.microsoft.com/office/powerpoint/2010/main" val="1980664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18EF5-CD07-4C9C-9E1C-151FC2EED6C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170E82B-24F0-4C20-BC1C-9445AB4D6A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92F057B-3DCD-4186-8A52-02136919240A}"/>
              </a:ext>
            </a:extLst>
          </p:cNvPr>
          <p:cNvSpPr>
            <a:spLocks noGrp="1"/>
          </p:cNvSpPr>
          <p:nvPr>
            <p:ph type="dt" sz="half" idx="10"/>
          </p:nvPr>
        </p:nvSpPr>
        <p:spPr/>
        <p:txBody>
          <a:bodyPr/>
          <a:lstStyle/>
          <a:p>
            <a:fld id="{EA404CD2-DF25-4460-B1C1-DE59E4FCA82F}" type="datetimeFigureOut">
              <a:rPr lang="en-GB" smtClean="0"/>
              <a:t>17/11/2018</a:t>
            </a:fld>
            <a:endParaRPr lang="en-GB"/>
          </a:p>
        </p:txBody>
      </p:sp>
      <p:sp>
        <p:nvSpPr>
          <p:cNvPr id="5" name="Footer Placeholder 4">
            <a:extLst>
              <a:ext uri="{FF2B5EF4-FFF2-40B4-BE49-F238E27FC236}">
                <a16:creationId xmlns:a16="http://schemas.microsoft.com/office/drawing/2014/main" id="{913DFB4B-C38C-4479-B443-DF38C17EEF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74A203-7E9F-41F8-9512-5C0C00D548B8}"/>
              </a:ext>
            </a:extLst>
          </p:cNvPr>
          <p:cNvSpPr>
            <a:spLocks noGrp="1"/>
          </p:cNvSpPr>
          <p:nvPr>
            <p:ph type="sldNum" sz="quarter" idx="12"/>
          </p:nvPr>
        </p:nvSpPr>
        <p:spPr/>
        <p:txBody>
          <a:bodyPr/>
          <a:lstStyle/>
          <a:p>
            <a:fld id="{4B8B5B32-4F20-4B6E-9379-C893951E1617}" type="slidenum">
              <a:rPr lang="en-GB" smtClean="0"/>
              <a:t>‹#›</a:t>
            </a:fld>
            <a:endParaRPr lang="en-GB"/>
          </a:p>
        </p:txBody>
      </p:sp>
    </p:spTree>
    <p:extLst>
      <p:ext uri="{BB962C8B-B14F-4D97-AF65-F5344CB8AC3E}">
        <p14:creationId xmlns:p14="http://schemas.microsoft.com/office/powerpoint/2010/main" val="20820125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4BC13-17AB-404F-BC14-92EEFDB333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E10401-6222-40A6-8FD6-3C17C5CFCCB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DE7311-7AC4-4B28-8D9A-505F20394F02}"/>
              </a:ext>
            </a:extLst>
          </p:cNvPr>
          <p:cNvSpPr>
            <a:spLocks noGrp="1"/>
          </p:cNvSpPr>
          <p:nvPr>
            <p:ph type="dt" sz="half" idx="10"/>
          </p:nvPr>
        </p:nvSpPr>
        <p:spPr/>
        <p:txBody>
          <a:bodyPr/>
          <a:lstStyle/>
          <a:p>
            <a:fld id="{EA404CD2-DF25-4460-B1C1-DE59E4FCA82F}" type="datetimeFigureOut">
              <a:rPr lang="en-GB" smtClean="0"/>
              <a:t>17/11/2018</a:t>
            </a:fld>
            <a:endParaRPr lang="en-GB"/>
          </a:p>
        </p:txBody>
      </p:sp>
      <p:sp>
        <p:nvSpPr>
          <p:cNvPr id="5" name="Footer Placeholder 4">
            <a:extLst>
              <a:ext uri="{FF2B5EF4-FFF2-40B4-BE49-F238E27FC236}">
                <a16:creationId xmlns:a16="http://schemas.microsoft.com/office/drawing/2014/main" id="{08BE72D1-6EBE-4779-AEBE-9B5DC39682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E5AD5B-956C-4001-9562-E88EB470E06E}"/>
              </a:ext>
            </a:extLst>
          </p:cNvPr>
          <p:cNvSpPr>
            <a:spLocks noGrp="1"/>
          </p:cNvSpPr>
          <p:nvPr>
            <p:ph type="sldNum" sz="quarter" idx="12"/>
          </p:nvPr>
        </p:nvSpPr>
        <p:spPr/>
        <p:txBody>
          <a:bodyPr/>
          <a:lstStyle/>
          <a:p>
            <a:fld id="{4B8B5B32-4F20-4B6E-9379-C893951E1617}" type="slidenum">
              <a:rPr lang="en-GB" smtClean="0"/>
              <a:t>‹#›</a:t>
            </a:fld>
            <a:endParaRPr lang="en-GB"/>
          </a:p>
        </p:txBody>
      </p:sp>
    </p:spTree>
    <p:extLst>
      <p:ext uri="{BB962C8B-B14F-4D97-AF65-F5344CB8AC3E}">
        <p14:creationId xmlns:p14="http://schemas.microsoft.com/office/powerpoint/2010/main" val="2436628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4B896-E0C6-4BB0-8181-EADE12B247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3CC2302-8F05-46A5-B4B6-935BC7552D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629833D-0694-4BA0-A10C-B75F137DED10}"/>
              </a:ext>
            </a:extLst>
          </p:cNvPr>
          <p:cNvSpPr>
            <a:spLocks noGrp="1"/>
          </p:cNvSpPr>
          <p:nvPr>
            <p:ph type="dt" sz="half" idx="10"/>
          </p:nvPr>
        </p:nvSpPr>
        <p:spPr/>
        <p:txBody>
          <a:bodyPr/>
          <a:lstStyle/>
          <a:p>
            <a:fld id="{EA404CD2-DF25-4460-B1C1-DE59E4FCA82F}" type="datetimeFigureOut">
              <a:rPr lang="en-GB" smtClean="0"/>
              <a:t>17/11/2018</a:t>
            </a:fld>
            <a:endParaRPr lang="en-GB"/>
          </a:p>
        </p:txBody>
      </p:sp>
      <p:sp>
        <p:nvSpPr>
          <p:cNvPr id="5" name="Footer Placeholder 4">
            <a:extLst>
              <a:ext uri="{FF2B5EF4-FFF2-40B4-BE49-F238E27FC236}">
                <a16:creationId xmlns:a16="http://schemas.microsoft.com/office/drawing/2014/main" id="{4DFD3E02-6061-4065-8E28-C33C1E6756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3A8B86-C58E-4D98-A364-9A92D86B88A8}"/>
              </a:ext>
            </a:extLst>
          </p:cNvPr>
          <p:cNvSpPr>
            <a:spLocks noGrp="1"/>
          </p:cNvSpPr>
          <p:nvPr>
            <p:ph type="sldNum" sz="quarter" idx="12"/>
          </p:nvPr>
        </p:nvSpPr>
        <p:spPr/>
        <p:txBody>
          <a:bodyPr/>
          <a:lstStyle/>
          <a:p>
            <a:fld id="{4B8B5B32-4F20-4B6E-9379-C893951E1617}" type="slidenum">
              <a:rPr lang="en-GB" smtClean="0"/>
              <a:t>‹#›</a:t>
            </a:fld>
            <a:endParaRPr lang="en-GB"/>
          </a:p>
        </p:txBody>
      </p:sp>
    </p:spTree>
    <p:extLst>
      <p:ext uri="{BB962C8B-B14F-4D97-AF65-F5344CB8AC3E}">
        <p14:creationId xmlns:p14="http://schemas.microsoft.com/office/powerpoint/2010/main" val="3449009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A0D56-BDF7-44F4-8588-F4D2110068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619670-3071-4C5F-8C80-ABFAACFC898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F232AB1-59E5-428A-B0EE-DDED949CA8D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F425CFF-3B7F-4313-8E27-19F4272B338D}"/>
              </a:ext>
            </a:extLst>
          </p:cNvPr>
          <p:cNvSpPr>
            <a:spLocks noGrp="1"/>
          </p:cNvSpPr>
          <p:nvPr>
            <p:ph type="dt" sz="half" idx="10"/>
          </p:nvPr>
        </p:nvSpPr>
        <p:spPr/>
        <p:txBody>
          <a:bodyPr/>
          <a:lstStyle/>
          <a:p>
            <a:fld id="{EA404CD2-DF25-4460-B1C1-DE59E4FCA82F}" type="datetimeFigureOut">
              <a:rPr lang="en-GB" smtClean="0"/>
              <a:t>17/11/2018</a:t>
            </a:fld>
            <a:endParaRPr lang="en-GB"/>
          </a:p>
        </p:txBody>
      </p:sp>
      <p:sp>
        <p:nvSpPr>
          <p:cNvPr id="6" name="Footer Placeholder 5">
            <a:extLst>
              <a:ext uri="{FF2B5EF4-FFF2-40B4-BE49-F238E27FC236}">
                <a16:creationId xmlns:a16="http://schemas.microsoft.com/office/drawing/2014/main" id="{D791F68A-42F6-433E-82A8-2602467F77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0A4669-6227-454A-9C04-BD71A1ECD56A}"/>
              </a:ext>
            </a:extLst>
          </p:cNvPr>
          <p:cNvSpPr>
            <a:spLocks noGrp="1"/>
          </p:cNvSpPr>
          <p:nvPr>
            <p:ph type="sldNum" sz="quarter" idx="12"/>
          </p:nvPr>
        </p:nvSpPr>
        <p:spPr/>
        <p:txBody>
          <a:bodyPr/>
          <a:lstStyle/>
          <a:p>
            <a:fld id="{4B8B5B32-4F20-4B6E-9379-C893951E1617}" type="slidenum">
              <a:rPr lang="en-GB" smtClean="0"/>
              <a:t>‹#›</a:t>
            </a:fld>
            <a:endParaRPr lang="en-GB"/>
          </a:p>
        </p:txBody>
      </p:sp>
    </p:spTree>
    <p:extLst>
      <p:ext uri="{BB962C8B-B14F-4D97-AF65-F5344CB8AC3E}">
        <p14:creationId xmlns:p14="http://schemas.microsoft.com/office/powerpoint/2010/main" val="1423434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D1EBC-E7BC-4218-9222-87296206665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4A96AF-3CC9-45CF-ADA6-6F93A69EE0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AD7A3D6-4FE7-47DF-8CF8-CAEF17E3E3F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B0498D-598E-44FF-A055-ADCDAC1CBF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FB75AE9-CE0D-4327-AC72-E0C97BF579D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CA62E3D-F83A-44F8-90B3-ADBDE4885495}"/>
              </a:ext>
            </a:extLst>
          </p:cNvPr>
          <p:cNvSpPr>
            <a:spLocks noGrp="1"/>
          </p:cNvSpPr>
          <p:nvPr>
            <p:ph type="dt" sz="half" idx="10"/>
          </p:nvPr>
        </p:nvSpPr>
        <p:spPr/>
        <p:txBody>
          <a:bodyPr/>
          <a:lstStyle/>
          <a:p>
            <a:fld id="{EA404CD2-DF25-4460-B1C1-DE59E4FCA82F}" type="datetimeFigureOut">
              <a:rPr lang="en-GB" smtClean="0"/>
              <a:t>17/11/2018</a:t>
            </a:fld>
            <a:endParaRPr lang="en-GB"/>
          </a:p>
        </p:txBody>
      </p:sp>
      <p:sp>
        <p:nvSpPr>
          <p:cNvPr id="8" name="Footer Placeholder 7">
            <a:extLst>
              <a:ext uri="{FF2B5EF4-FFF2-40B4-BE49-F238E27FC236}">
                <a16:creationId xmlns:a16="http://schemas.microsoft.com/office/drawing/2014/main" id="{84349871-914C-446F-A4C7-FE1013FF6B8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FF4B941-5280-4D17-B90D-624A0647A00E}"/>
              </a:ext>
            </a:extLst>
          </p:cNvPr>
          <p:cNvSpPr>
            <a:spLocks noGrp="1"/>
          </p:cNvSpPr>
          <p:nvPr>
            <p:ph type="sldNum" sz="quarter" idx="12"/>
          </p:nvPr>
        </p:nvSpPr>
        <p:spPr/>
        <p:txBody>
          <a:bodyPr/>
          <a:lstStyle/>
          <a:p>
            <a:fld id="{4B8B5B32-4F20-4B6E-9379-C893951E1617}" type="slidenum">
              <a:rPr lang="en-GB" smtClean="0"/>
              <a:t>‹#›</a:t>
            </a:fld>
            <a:endParaRPr lang="en-GB"/>
          </a:p>
        </p:txBody>
      </p:sp>
    </p:spTree>
    <p:extLst>
      <p:ext uri="{BB962C8B-B14F-4D97-AF65-F5344CB8AC3E}">
        <p14:creationId xmlns:p14="http://schemas.microsoft.com/office/powerpoint/2010/main" val="2384463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FA022-0124-4B59-8D5D-FD6D490789B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22F87D3-5EAB-4B65-A04F-CB0317575575}"/>
              </a:ext>
            </a:extLst>
          </p:cNvPr>
          <p:cNvSpPr>
            <a:spLocks noGrp="1"/>
          </p:cNvSpPr>
          <p:nvPr>
            <p:ph type="dt" sz="half" idx="10"/>
          </p:nvPr>
        </p:nvSpPr>
        <p:spPr/>
        <p:txBody>
          <a:bodyPr/>
          <a:lstStyle/>
          <a:p>
            <a:fld id="{EA404CD2-DF25-4460-B1C1-DE59E4FCA82F}" type="datetimeFigureOut">
              <a:rPr lang="en-GB" smtClean="0"/>
              <a:t>17/11/2018</a:t>
            </a:fld>
            <a:endParaRPr lang="en-GB"/>
          </a:p>
        </p:txBody>
      </p:sp>
      <p:sp>
        <p:nvSpPr>
          <p:cNvPr id="4" name="Footer Placeholder 3">
            <a:extLst>
              <a:ext uri="{FF2B5EF4-FFF2-40B4-BE49-F238E27FC236}">
                <a16:creationId xmlns:a16="http://schemas.microsoft.com/office/drawing/2014/main" id="{AD6FE11A-E33D-41A7-A1DB-EA7F319354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392E04-8A21-45AC-95E0-2590E4C41D6A}"/>
              </a:ext>
            </a:extLst>
          </p:cNvPr>
          <p:cNvSpPr>
            <a:spLocks noGrp="1"/>
          </p:cNvSpPr>
          <p:nvPr>
            <p:ph type="sldNum" sz="quarter" idx="12"/>
          </p:nvPr>
        </p:nvSpPr>
        <p:spPr/>
        <p:txBody>
          <a:bodyPr/>
          <a:lstStyle/>
          <a:p>
            <a:fld id="{4B8B5B32-4F20-4B6E-9379-C893951E1617}" type="slidenum">
              <a:rPr lang="en-GB" smtClean="0"/>
              <a:t>‹#›</a:t>
            </a:fld>
            <a:endParaRPr lang="en-GB"/>
          </a:p>
        </p:txBody>
      </p:sp>
    </p:spTree>
    <p:extLst>
      <p:ext uri="{BB962C8B-B14F-4D97-AF65-F5344CB8AC3E}">
        <p14:creationId xmlns:p14="http://schemas.microsoft.com/office/powerpoint/2010/main" val="1943251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F300BD-F205-4CD2-A467-FC3BA14FB744}"/>
              </a:ext>
            </a:extLst>
          </p:cNvPr>
          <p:cNvSpPr>
            <a:spLocks noGrp="1"/>
          </p:cNvSpPr>
          <p:nvPr>
            <p:ph type="dt" sz="half" idx="10"/>
          </p:nvPr>
        </p:nvSpPr>
        <p:spPr/>
        <p:txBody>
          <a:bodyPr/>
          <a:lstStyle/>
          <a:p>
            <a:fld id="{EA404CD2-DF25-4460-B1C1-DE59E4FCA82F}" type="datetimeFigureOut">
              <a:rPr lang="en-GB" smtClean="0"/>
              <a:t>17/11/2018</a:t>
            </a:fld>
            <a:endParaRPr lang="en-GB"/>
          </a:p>
        </p:txBody>
      </p:sp>
      <p:sp>
        <p:nvSpPr>
          <p:cNvPr id="3" name="Footer Placeholder 2">
            <a:extLst>
              <a:ext uri="{FF2B5EF4-FFF2-40B4-BE49-F238E27FC236}">
                <a16:creationId xmlns:a16="http://schemas.microsoft.com/office/drawing/2014/main" id="{11FE6710-EAA6-409D-9EEC-97033266658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F825F67-7CBB-4753-95A0-C664209D815F}"/>
              </a:ext>
            </a:extLst>
          </p:cNvPr>
          <p:cNvSpPr>
            <a:spLocks noGrp="1"/>
          </p:cNvSpPr>
          <p:nvPr>
            <p:ph type="sldNum" sz="quarter" idx="12"/>
          </p:nvPr>
        </p:nvSpPr>
        <p:spPr/>
        <p:txBody>
          <a:bodyPr/>
          <a:lstStyle/>
          <a:p>
            <a:fld id="{4B8B5B32-4F20-4B6E-9379-C893951E1617}" type="slidenum">
              <a:rPr lang="en-GB" smtClean="0"/>
              <a:t>‹#›</a:t>
            </a:fld>
            <a:endParaRPr lang="en-GB"/>
          </a:p>
        </p:txBody>
      </p:sp>
    </p:spTree>
    <p:extLst>
      <p:ext uri="{BB962C8B-B14F-4D97-AF65-F5344CB8AC3E}">
        <p14:creationId xmlns:p14="http://schemas.microsoft.com/office/powerpoint/2010/main" val="1298855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CD307-39AA-4F50-BFCB-DC0F311BD2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3A511C-4935-4951-A43A-0AB83A14D65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85140D-16AF-484D-85E6-4FA59E9EA8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03FA257-BA15-42A7-9556-4A824868D8F9}"/>
              </a:ext>
            </a:extLst>
          </p:cNvPr>
          <p:cNvSpPr>
            <a:spLocks noGrp="1"/>
          </p:cNvSpPr>
          <p:nvPr>
            <p:ph type="dt" sz="half" idx="10"/>
          </p:nvPr>
        </p:nvSpPr>
        <p:spPr/>
        <p:txBody>
          <a:bodyPr/>
          <a:lstStyle/>
          <a:p>
            <a:fld id="{EA404CD2-DF25-4460-B1C1-DE59E4FCA82F}" type="datetimeFigureOut">
              <a:rPr lang="en-GB" smtClean="0"/>
              <a:t>17/11/2018</a:t>
            </a:fld>
            <a:endParaRPr lang="en-GB"/>
          </a:p>
        </p:txBody>
      </p:sp>
      <p:sp>
        <p:nvSpPr>
          <p:cNvPr id="6" name="Footer Placeholder 5">
            <a:extLst>
              <a:ext uri="{FF2B5EF4-FFF2-40B4-BE49-F238E27FC236}">
                <a16:creationId xmlns:a16="http://schemas.microsoft.com/office/drawing/2014/main" id="{274A1D07-572C-4265-8FC4-E4CE092D41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9893C9-E090-4D57-9CD8-7FD291C4622C}"/>
              </a:ext>
            </a:extLst>
          </p:cNvPr>
          <p:cNvSpPr>
            <a:spLocks noGrp="1"/>
          </p:cNvSpPr>
          <p:nvPr>
            <p:ph type="sldNum" sz="quarter" idx="12"/>
          </p:nvPr>
        </p:nvSpPr>
        <p:spPr/>
        <p:txBody>
          <a:bodyPr/>
          <a:lstStyle/>
          <a:p>
            <a:fld id="{4B8B5B32-4F20-4B6E-9379-C893951E1617}" type="slidenum">
              <a:rPr lang="en-GB" smtClean="0"/>
              <a:t>‹#›</a:t>
            </a:fld>
            <a:endParaRPr lang="en-GB"/>
          </a:p>
        </p:txBody>
      </p:sp>
    </p:spTree>
    <p:extLst>
      <p:ext uri="{BB962C8B-B14F-4D97-AF65-F5344CB8AC3E}">
        <p14:creationId xmlns:p14="http://schemas.microsoft.com/office/powerpoint/2010/main" val="30372012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E0DE1-E00F-4A35-A059-109FDA20D0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EA59787-E7E4-4B11-A8FA-D1374D9DA3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48CDE05-C8F8-44F6-B52C-53385D033F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0995668-441F-44D9-AD52-8E48A480C12B}"/>
              </a:ext>
            </a:extLst>
          </p:cNvPr>
          <p:cNvSpPr>
            <a:spLocks noGrp="1"/>
          </p:cNvSpPr>
          <p:nvPr>
            <p:ph type="dt" sz="half" idx="10"/>
          </p:nvPr>
        </p:nvSpPr>
        <p:spPr/>
        <p:txBody>
          <a:bodyPr/>
          <a:lstStyle/>
          <a:p>
            <a:fld id="{EA404CD2-DF25-4460-B1C1-DE59E4FCA82F}" type="datetimeFigureOut">
              <a:rPr lang="en-GB" smtClean="0"/>
              <a:t>17/11/2018</a:t>
            </a:fld>
            <a:endParaRPr lang="en-GB"/>
          </a:p>
        </p:txBody>
      </p:sp>
      <p:sp>
        <p:nvSpPr>
          <p:cNvPr id="6" name="Footer Placeholder 5">
            <a:extLst>
              <a:ext uri="{FF2B5EF4-FFF2-40B4-BE49-F238E27FC236}">
                <a16:creationId xmlns:a16="http://schemas.microsoft.com/office/drawing/2014/main" id="{98AAEEFA-D0AA-4007-BEEE-D0EF694306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FC365A-E981-4CB1-9384-19595DC5F2DC}"/>
              </a:ext>
            </a:extLst>
          </p:cNvPr>
          <p:cNvSpPr>
            <a:spLocks noGrp="1"/>
          </p:cNvSpPr>
          <p:nvPr>
            <p:ph type="sldNum" sz="quarter" idx="12"/>
          </p:nvPr>
        </p:nvSpPr>
        <p:spPr/>
        <p:txBody>
          <a:bodyPr/>
          <a:lstStyle/>
          <a:p>
            <a:fld id="{4B8B5B32-4F20-4B6E-9379-C893951E1617}" type="slidenum">
              <a:rPr lang="en-GB" smtClean="0"/>
              <a:t>‹#›</a:t>
            </a:fld>
            <a:endParaRPr lang="en-GB"/>
          </a:p>
        </p:txBody>
      </p:sp>
    </p:spTree>
    <p:extLst>
      <p:ext uri="{BB962C8B-B14F-4D97-AF65-F5344CB8AC3E}">
        <p14:creationId xmlns:p14="http://schemas.microsoft.com/office/powerpoint/2010/main" val="2944700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D33CA-5253-4674-A87C-17D0266F8DF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D42F0C-7B73-4560-9185-3E28768B03D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EB9A95-4083-47C6-A3F4-3A9A834D78F0}"/>
              </a:ext>
            </a:extLst>
          </p:cNvPr>
          <p:cNvSpPr>
            <a:spLocks noGrp="1"/>
          </p:cNvSpPr>
          <p:nvPr>
            <p:ph type="dt" sz="half" idx="10"/>
          </p:nvPr>
        </p:nvSpPr>
        <p:spPr/>
        <p:txBody>
          <a:bodyPr/>
          <a:lstStyle/>
          <a:p>
            <a:fld id="{EA404CD2-DF25-4460-B1C1-DE59E4FCA82F}" type="datetimeFigureOut">
              <a:rPr lang="en-GB" smtClean="0"/>
              <a:t>17/11/2018</a:t>
            </a:fld>
            <a:endParaRPr lang="en-GB"/>
          </a:p>
        </p:txBody>
      </p:sp>
      <p:sp>
        <p:nvSpPr>
          <p:cNvPr id="5" name="Footer Placeholder 4">
            <a:extLst>
              <a:ext uri="{FF2B5EF4-FFF2-40B4-BE49-F238E27FC236}">
                <a16:creationId xmlns:a16="http://schemas.microsoft.com/office/drawing/2014/main" id="{0DCFECB7-32FA-42F3-A71C-DE10ECC20B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60E609-4533-487F-88AD-80B19A29CE99}"/>
              </a:ext>
            </a:extLst>
          </p:cNvPr>
          <p:cNvSpPr>
            <a:spLocks noGrp="1"/>
          </p:cNvSpPr>
          <p:nvPr>
            <p:ph type="sldNum" sz="quarter" idx="12"/>
          </p:nvPr>
        </p:nvSpPr>
        <p:spPr/>
        <p:txBody>
          <a:bodyPr/>
          <a:lstStyle/>
          <a:p>
            <a:fld id="{4B8B5B32-4F20-4B6E-9379-C893951E1617}" type="slidenum">
              <a:rPr lang="en-GB" smtClean="0"/>
              <a:t>‹#›</a:t>
            </a:fld>
            <a:endParaRPr lang="en-GB"/>
          </a:p>
        </p:txBody>
      </p:sp>
    </p:spTree>
    <p:extLst>
      <p:ext uri="{BB962C8B-B14F-4D97-AF65-F5344CB8AC3E}">
        <p14:creationId xmlns:p14="http://schemas.microsoft.com/office/powerpoint/2010/main" val="2051461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D8B26-E103-4E81-89B9-FB37BD667FD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7C4C62-C25D-42E6-B4E9-568C4755825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7121DF-9F05-47FA-879B-B6026942E090}"/>
              </a:ext>
            </a:extLst>
          </p:cNvPr>
          <p:cNvSpPr>
            <a:spLocks noGrp="1"/>
          </p:cNvSpPr>
          <p:nvPr>
            <p:ph type="dt" sz="half" idx="10"/>
          </p:nvPr>
        </p:nvSpPr>
        <p:spPr/>
        <p:txBody>
          <a:bodyPr/>
          <a:lstStyle/>
          <a:p>
            <a:fld id="{EA404CD2-DF25-4460-B1C1-DE59E4FCA82F}" type="datetimeFigureOut">
              <a:rPr lang="en-GB" smtClean="0"/>
              <a:t>17/11/2018</a:t>
            </a:fld>
            <a:endParaRPr lang="en-GB"/>
          </a:p>
        </p:txBody>
      </p:sp>
      <p:sp>
        <p:nvSpPr>
          <p:cNvPr id="5" name="Footer Placeholder 4">
            <a:extLst>
              <a:ext uri="{FF2B5EF4-FFF2-40B4-BE49-F238E27FC236}">
                <a16:creationId xmlns:a16="http://schemas.microsoft.com/office/drawing/2014/main" id="{0FAC03A3-F3C1-4202-B6C8-34A7D1F43C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153902-86E7-4978-982E-36FBD73B2867}"/>
              </a:ext>
            </a:extLst>
          </p:cNvPr>
          <p:cNvSpPr>
            <a:spLocks noGrp="1"/>
          </p:cNvSpPr>
          <p:nvPr>
            <p:ph type="sldNum" sz="quarter" idx="12"/>
          </p:nvPr>
        </p:nvSpPr>
        <p:spPr/>
        <p:txBody>
          <a:bodyPr/>
          <a:lstStyle/>
          <a:p>
            <a:fld id="{4B8B5B32-4F20-4B6E-9379-C893951E1617}" type="slidenum">
              <a:rPr lang="en-GB" smtClean="0"/>
              <a:t>‹#›</a:t>
            </a:fld>
            <a:endParaRPr lang="en-GB"/>
          </a:p>
        </p:txBody>
      </p:sp>
    </p:spTree>
    <p:extLst>
      <p:ext uri="{BB962C8B-B14F-4D97-AF65-F5344CB8AC3E}">
        <p14:creationId xmlns:p14="http://schemas.microsoft.com/office/powerpoint/2010/main" val="1805385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5B62B64-5647-45B1-89C8-A64AC2951E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426F6D-D006-477B-9A9E-14A6CA28C98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1BEFB7-567C-4F75-A0EF-1BBCA800AC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404CD2-DF25-4460-B1C1-DE59E4FCA82F}" type="datetimeFigureOut">
              <a:rPr lang="en-GB" smtClean="0"/>
              <a:t>17/11/2018</a:t>
            </a:fld>
            <a:endParaRPr lang="en-GB"/>
          </a:p>
        </p:txBody>
      </p:sp>
      <p:sp>
        <p:nvSpPr>
          <p:cNvPr id="5" name="Footer Placeholder 4">
            <a:extLst>
              <a:ext uri="{FF2B5EF4-FFF2-40B4-BE49-F238E27FC236}">
                <a16:creationId xmlns:a16="http://schemas.microsoft.com/office/drawing/2014/main" id="{2D78C2EB-9826-4ECC-A868-163DE56532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8E6AFC8-80AE-4851-B2F6-E74B925A87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8B5B32-4F20-4B6E-9379-C893951E1617}" type="slidenum">
              <a:rPr lang="en-GB" smtClean="0"/>
              <a:t>‹#›</a:t>
            </a:fld>
            <a:endParaRPr lang="en-GB"/>
          </a:p>
        </p:txBody>
      </p:sp>
    </p:spTree>
    <p:extLst>
      <p:ext uri="{BB962C8B-B14F-4D97-AF65-F5344CB8AC3E}">
        <p14:creationId xmlns:p14="http://schemas.microsoft.com/office/powerpoint/2010/main" val="1896711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jpg"/><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2.xml"/><Relationship Id="rId7" Type="http://schemas.openxmlformats.org/officeDocument/2006/relationships/image" Target="../media/image8.jp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7.jpg"/><Relationship Id="rId11" Type="http://schemas.openxmlformats.org/officeDocument/2006/relationships/image" Target="../media/image12.jpg"/><Relationship Id="rId5" Type="http://schemas.openxmlformats.org/officeDocument/2006/relationships/image" Target="../media/image6.jpg"/><Relationship Id="rId10" Type="http://schemas.openxmlformats.org/officeDocument/2006/relationships/image" Target="../media/image11.jpg"/><Relationship Id="rId4" Type="http://schemas.openxmlformats.org/officeDocument/2006/relationships/notesSlide" Target="../notesSlides/notesSlide4.xml"/><Relationship Id="rId9" Type="http://schemas.openxmlformats.org/officeDocument/2006/relationships/image" Target="../media/image10.jpg"/></Relationships>
</file>

<file path=ppt/slides/_rels/slide5.xml.rels><?xml version="1.0" encoding="UTF-8" standalone="yes"?>
<Relationships xmlns="http://schemas.openxmlformats.org/package/2006/relationships"><Relationship Id="rId8" Type="http://schemas.openxmlformats.org/officeDocument/2006/relationships/image" Target="../media/image14.jpg"/><Relationship Id="rId3" Type="http://schemas.microsoft.com/office/2007/relationships/media" Target="../media/media3.mp4"/><Relationship Id="rId7" Type="http://schemas.openxmlformats.org/officeDocument/2006/relationships/image" Target="../media/image13.jp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notesSlide" Target="../notesSlides/notesSlide5.xml"/><Relationship Id="rId5" Type="http://schemas.openxmlformats.org/officeDocument/2006/relationships/slideLayout" Target="../slideLayouts/slideLayout7.xml"/><Relationship Id="rId10" Type="http://schemas.openxmlformats.org/officeDocument/2006/relationships/image" Target="../media/image16.png"/><Relationship Id="rId4" Type="http://schemas.openxmlformats.org/officeDocument/2006/relationships/video" Target="../media/media3.mp4"/><Relationship Id="rId9"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A37A0-D01A-47ED-BAA2-8D9BDF8F2505}"/>
              </a:ext>
            </a:extLst>
          </p:cNvPr>
          <p:cNvSpPr>
            <a:spLocks noGrp="1"/>
          </p:cNvSpPr>
          <p:nvPr>
            <p:ph type="ctrTitle"/>
          </p:nvPr>
        </p:nvSpPr>
        <p:spPr/>
        <p:txBody>
          <a:bodyPr/>
          <a:lstStyle/>
          <a:p>
            <a:r>
              <a:rPr lang="en-GB" dirty="0"/>
              <a:t>Who am I? </a:t>
            </a:r>
          </a:p>
        </p:txBody>
      </p:sp>
      <p:sp>
        <p:nvSpPr>
          <p:cNvPr id="3" name="Subtitle 2">
            <a:extLst>
              <a:ext uri="{FF2B5EF4-FFF2-40B4-BE49-F238E27FC236}">
                <a16:creationId xmlns:a16="http://schemas.microsoft.com/office/drawing/2014/main" id="{ED94B262-2B81-49CF-AAF0-843E2E6A15B3}"/>
              </a:ext>
            </a:extLst>
          </p:cNvPr>
          <p:cNvSpPr>
            <a:spLocks noGrp="1"/>
          </p:cNvSpPr>
          <p:nvPr>
            <p:ph type="subTitle" idx="1"/>
          </p:nvPr>
        </p:nvSpPr>
        <p:spPr>
          <a:xfrm>
            <a:off x="1524000" y="4079875"/>
            <a:ext cx="9144000" cy="1655762"/>
          </a:xfrm>
        </p:spPr>
        <p:txBody>
          <a:bodyPr/>
          <a:lstStyle/>
          <a:p>
            <a:r>
              <a:rPr lang="en-GB" dirty="0"/>
              <a:t>By Marnie Griffiths (1802698)</a:t>
            </a:r>
          </a:p>
        </p:txBody>
      </p:sp>
    </p:spTree>
    <p:extLst>
      <p:ext uri="{BB962C8B-B14F-4D97-AF65-F5344CB8AC3E}">
        <p14:creationId xmlns:p14="http://schemas.microsoft.com/office/powerpoint/2010/main" val="35114510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E4618DF-F2B6-431B-80FB-FB5AA49832DD}"/>
              </a:ext>
            </a:extLst>
          </p:cNvPr>
          <p:cNvPicPr>
            <a:picLocks noChangeAspect="1"/>
          </p:cNvPicPr>
          <p:nvPr/>
        </p:nvPicPr>
        <p:blipFill rotWithShape="1">
          <a:blip r:embed="rId3">
            <a:extLst>
              <a:ext uri="{28A0092B-C50C-407E-A947-70E740481C1C}">
                <a14:useLocalDpi xmlns:a14="http://schemas.microsoft.com/office/drawing/2010/main" val="0"/>
              </a:ext>
            </a:extLst>
          </a:blip>
          <a:srcRect t="7449" r="1" b="1"/>
          <a:stretch/>
        </p:blipFill>
        <p:spPr>
          <a:xfrm>
            <a:off x="321733" y="321732"/>
            <a:ext cx="3777025" cy="6214533"/>
          </a:xfrm>
          <a:prstGeom prst="rect">
            <a:avLst/>
          </a:prstGeom>
        </p:spPr>
      </p:pic>
      <p:pic>
        <p:nvPicPr>
          <p:cNvPr id="5" name="Picture 4">
            <a:extLst>
              <a:ext uri="{FF2B5EF4-FFF2-40B4-BE49-F238E27FC236}">
                <a16:creationId xmlns:a16="http://schemas.microsoft.com/office/drawing/2014/main" id="{9970781F-CD92-421E-876D-4DBECCDB3600}"/>
              </a:ext>
            </a:extLst>
          </p:cNvPr>
          <p:cNvPicPr>
            <a:picLocks noChangeAspect="1"/>
          </p:cNvPicPr>
          <p:nvPr/>
        </p:nvPicPr>
        <p:blipFill rotWithShape="1">
          <a:blip r:embed="rId4">
            <a:extLst>
              <a:ext uri="{28A0092B-C50C-407E-A947-70E740481C1C}">
                <a14:useLocalDpi xmlns:a14="http://schemas.microsoft.com/office/drawing/2010/main" val="0"/>
              </a:ext>
            </a:extLst>
          </a:blip>
          <a:srcRect l="17766" r="5338" b="-2"/>
          <a:stretch/>
        </p:blipFill>
        <p:spPr>
          <a:xfrm>
            <a:off x="4184538" y="321732"/>
            <a:ext cx="3822924" cy="6214533"/>
          </a:xfrm>
          <a:prstGeom prst="rect">
            <a:avLst/>
          </a:prstGeom>
        </p:spPr>
      </p:pic>
      <p:pic>
        <p:nvPicPr>
          <p:cNvPr id="7" name="Picture 6">
            <a:extLst>
              <a:ext uri="{FF2B5EF4-FFF2-40B4-BE49-F238E27FC236}">
                <a16:creationId xmlns:a16="http://schemas.microsoft.com/office/drawing/2014/main" id="{ADEE865A-72C3-4223-AE18-1E8A2F9EE652}"/>
              </a:ext>
            </a:extLst>
          </p:cNvPr>
          <p:cNvPicPr>
            <a:picLocks noChangeAspect="1"/>
          </p:cNvPicPr>
          <p:nvPr/>
        </p:nvPicPr>
        <p:blipFill rotWithShape="1">
          <a:blip r:embed="rId5">
            <a:extLst>
              <a:ext uri="{28A0092B-C50C-407E-A947-70E740481C1C}">
                <a14:useLocalDpi xmlns:a14="http://schemas.microsoft.com/office/drawing/2010/main" val="0"/>
              </a:ext>
            </a:extLst>
          </a:blip>
          <a:srcRect t="7585" r="3" b="3"/>
          <a:stretch/>
        </p:blipFill>
        <p:spPr>
          <a:xfrm>
            <a:off x="8087672" y="321732"/>
            <a:ext cx="3782595" cy="6214533"/>
          </a:xfrm>
          <a:prstGeom prst="rect">
            <a:avLst/>
          </a:prstGeom>
        </p:spPr>
      </p:pic>
    </p:spTree>
    <p:extLst>
      <p:ext uri="{BB962C8B-B14F-4D97-AF65-F5344CB8AC3E}">
        <p14:creationId xmlns:p14="http://schemas.microsoft.com/office/powerpoint/2010/main" val="17945259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344386C-C638-4C9A-8A67-69934C051A7C}"/>
              </a:ext>
            </a:extLst>
          </p:cNvPr>
          <p:cNvPicPr>
            <a:picLocks noChangeAspect="1"/>
          </p:cNvPicPr>
          <p:nvPr/>
        </p:nvPicPr>
        <p:blipFill rotWithShape="1">
          <a:blip r:embed="rId3">
            <a:extLst>
              <a:ext uri="{28A0092B-C50C-407E-A947-70E740481C1C}">
                <a14:useLocalDpi xmlns:a14="http://schemas.microsoft.com/office/drawing/2010/main" val="0"/>
              </a:ext>
            </a:extLst>
          </a:blip>
          <a:srcRect l="16662" r="22038"/>
          <a:stretch/>
        </p:blipFill>
        <p:spPr>
          <a:xfrm>
            <a:off x="321731" y="321732"/>
            <a:ext cx="5728548" cy="6214533"/>
          </a:xfrm>
          <a:prstGeom prst="rect">
            <a:avLst/>
          </a:prstGeom>
        </p:spPr>
      </p:pic>
      <p:pic>
        <p:nvPicPr>
          <p:cNvPr id="5" name="Picture 4">
            <a:extLst>
              <a:ext uri="{FF2B5EF4-FFF2-40B4-BE49-F238E27FC236}">
                <a16:creationId xmlns:a16="http://schemas.microsoft.com/office/drawing/2014/main" id="{1515D3F7-8664-462E-8BF9-DF45FDF4BC30}"/>
              </a:ext>
            </a:extLst>
          </p:cNvPr>
          <p:cNvPicPr>
            <a:picLocks noChangeAspect="1"/>
          </p:cNvPicPr>
          <p:nvPr/>
        </p:nvPicPr>
        <p:blipFill rotWithShape="1">
          <a:blip r:embed="rId4">
            <a:extLst>
              <a:ext uri="{28A0092B-C50C-407E-A947-70E740481C1C}">
                <a14:useLocalDpi xmlns:a14="http://schemas.microsoft.com/office/drawing/2010/main" val="0"/>
              </a:ext>
            </a:extLst>
          </a:blip>
          <a:srcRect r="-1" b="18637"/>
          <a:stretch/>
        </p:blipFill>
        <p:spPr>
          <a:xfrm>
            <a:off x="6141721" y="321732"/>
            <a:ext cx="5728547" cy="6214533"/>
          </a:xfrm>
          <a:prstGeom prst="rect">
            <a:avLst/>
          </a:prstGeom>
        </p:spPr>
      </p:pic>
    </p:spTree>
    <p:extLst>
      <p:ext uri="{BB962C8B-B14F-4D97-AF65-F5344CB8AC3E}">
        <p14:creationId xmlns:p14="http://schemas.microsoft.com/office/powerpoint/2010/main" val="2688671558"/>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DBBA30-BA40-48F6-AF12-5CE6AE1A5CF0}"/>
              </a:ext>
            </a:extLst>
          </p:cNvPr>
          <p:cNvPicPr>
            <a:picLocks noChangeAspect="1"/>
          </p:cNvPicPr>
          <p:nvPr/>
        </p:nvPicPr>
        <p:blipFill rotWithShape="1">
          <a:blip r:embed="rId5">
            <a:extLst>
              <a:ext uri="{28A0092B-C50C-407E-A947-70E740481C1C}">
                <a14:useLocalDpi xmlns:a14="http://schemas.microsoft.com/office/drawing/2010/main" val="0"/>
              </a:ext>
            </a:extLst>
          </a:blip>
          <a:srcRect l="22018" t="13029" r="23200" b="11407"/>
          <a:stretch/>
        </p:blipFill>
        <p:spPr>
          <a:xfrm>
            <a:off x="3452905" y="726576"/>
            <a:ext cx="1844456" cy="2544161"/>
          </a:xfrm>
          <a:prstGeom prst="rect">
            <a:avLst/>
          </a:prstGeom>
        </p:spPr>
      </p:pic>
      <p:pic>
        <p:nvPicPr>
          <p:cNvPr id="5" name="Picture 4">
            <a:extLst>
              <a:ext uri="{FF2B5EF4-FFF2-40B4-BE49-F238E27FC236}">
                <a16:creationId xmlns:a16="http://schemas.microsoft.com/office/drawing/2014/main" id="{4C0D88F1-90F4-47EC-91CF-63C654D3CE1C}"/>
              </a:ext>
            </a:extLst>
          </p:cNvPr>
          <p:cNvPicPr>
            <a:picLocks noChangeAspect="1"/>
          </p:cNvPicPr>
          <p:nvPr/>
        </p:nvPicPr>
        <p:blipFill rotWithShape="1">
          <a:blip r:embed="rId6">
            <a:extLst>
              <a:ext uri="{28A0092B-C50C-407E-A947-70E740481C1C}">
                <a14:useLocalDpi xmlns:a14="http://schemas.microsoft.com/office/drawing/2010/main" val="0"/>
              </a:ext>
            </a:extLst>
          </a:blip>
          <a:srcRect l="22554" r="22665" b="-2"/>
          <a:stretch/>
        </p:blipFill>
        <p:spPr>
          <a:xfrm>
            <a:off x="5583109" y="832467"/>
            <a:ext cx="1702192" cy="3107268"/>
          </a:xfrm>
          <a:prstGeom prst="rect">
            <a:avLst/>
          </a:prstGeom>
        </p:spPr>
      </p:pic>
      <p:pic>
        <p:nvPicPr>
          <p:cNvPr id="9" name="Picture 8">
            <a:extLst>
              <a:ext uri="{FF2B5EF4-FFF2-40B4-BE49-F238E27FC236}">
                <a16:creationId xmlns:a16="http://schemas.microsoft.com/office/drawing/2014/main" id="{C4B9EDDF-5241-441C-BF63-052145070FF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716378" y="726577"/>
            <a:ext cx="3411167" cy="2544162"/>
          </a:xfrm>
          <a:prstGeom prst="rect">
            <a:avLst/>
          </a:prstGeom>
        </p:spPr>
      </p:pic>
      <p:pic>
        <p:nvPicPr>
          <p:cNvPr id="10" name="39024064_277417982989996_291580573932772361_n">
            <a:hlinkClick r:id="" action="ppaction://media"/>
            <a:extLst>
              <a:ext uri="{FF2B5EF4-FFF2-40B4-BE49-F238E27FC236}">
                <a16:creationId xmlns:a16="http://schemas.microsoft.com/office/drawing/2014/main" id="{53DD52C7-A0A6-47C6-94D1-C1E083FC6B60}"/>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858891" y="726577"/>
            <a:ext cx="2286621" cy="4065104"/>
          </a:xfrm>
          <a:prstGeom prst="rect">
            <a:avLst/>
          </a:prstGeom>
        </p:spPr>
      </p:pic>
      <p:pic>
        <p:nvPicPr>
          <p:cNvPr id="12" name="Picture 11">
            <a:extLst>
              <a:ext uri="{FF2B5EF4-FFF2-40B4-BE49-F238E27FC236}">
                <a16:creationId xmlns:a16="http://schemas.microsoft.com/office/drawing/2014/main" id="{B1C206B1-CD62-4341-A280-FB821F1473A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268245" y="3429000"/>
            <a:ext cx="2071512" cy="3107268"/>
          </a:xfrm>
          <a:prstGeom prst="rect">
            <a:avLst/>
          </a:prstGeom>
        </p:spPr>
      </p:pic>
      <p:pic>
        <p:nvPicPr>
          <p:cNvPr id="14" name="Picture 13">
            <a:extLst>
              <a:ext uri="{FF2B5EF4-FFF2-40B4-BE49-F238E27FC236}">
                <a16:creationId xmlns:a16="http://schemas.microsoft.com/office/drawing/2014/main" id="{B7AB74C8-4F29-4992-8F5F-A569BFF767EF}"/>
              </a:ext>
            </a:extLst>
          </p:cNvPr>
          <p:cNvPicPr>
            <a:picLocks noChangeAspect="1"/>
          </p:cNvPicPr>
          <p:nvPr/>
        </p:nvPicPr>
        <p:blipFill rotWithShape="1">
          <a:blip r:embed="rId10">
            <a:extLst>
              <a:ext uri="{28A0092B-C50C-407E-A947-70E740481C1C}">
                <a14:useLocalDpi xmlns:a14="http://schemas.microsoft.com/office/drawing/2010/main" val="0"/>
              </a:ext>
            </a:extLst>
          </a:blip>
          <a:srcRect r="10030"/>
          <a:stretch/>
        </p:blipFill>
        <p:spPr>
          <a:xfrm>
            <a:off x="7593645" y="3587262"/>
            <a:ext cx="3839184" cy="3200400"/>
          </a:xfrm>
          <a:prstGeom prst="rect">
            <a:avLst/>
          </a:prstGeom>
        </p:spPr>
      </p:pic>
      <p:pic>
        <p:nvPicPr>
          <p:cNvPr id="16" name="Picture 15">
            <a:extLst>
              <a:ext uri="{FF2B5EF4-FFF2-40B4-BE49-F238E27FC236}">
                <a16:creationId xmlns:a16="http://schemas.microsoft.com/office/drawing/2014/main" id="{9011C681-E300-475D-A93E-B16D2AAB2C89}"/>
              </a:ext>
            </a:extLst>
          </p:cNvPr>
          <p:cNvPicPr>
            <a:picLocks noChangeAspect="1"/>
          </p:cNvPicPr>
          <p:nvPr/>
        </p:nvPicPr>
        <p:blipFill rotWithShape="1">
          <a:blip r:embed="rId11">
            <a:extLst>
              <a:ext uri="{28A0092B-C50C-407E-A947-70E740481C1C}">
                <a14:useLocalDpi xmlns:a14="http://schemas.microsoft.com/office/drawing/2010/main" val="0"/>
              </a:ext>
            </a:extLst>
          </a:blip>
          <a:srcRect t="7343"/>
          <a:stretch/>
        </p:blipFill>
        <p:spPr>
          <a:xfrm>
            <a:off x="5716180" y="4170756"/>
            <a:ext cx="1436050" cy="2365512"/>
          </a:xfrm>
          <a:prstGeom prst="rect">
            <a:avLst/>
          </a:prstGeom>
        </p:spPr>
      </p:pic>
    </p:spTree>
    <p:extLst>
      <p:ext uri="{BB962C8B-B14F-4D97-AF65-F5344CB8AC3E}">
        <p14:creationId xmlns:p14="http://schemas.microsoft.com/office/powerpoint/2010/main" val="428465232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7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D86DB25-3FA7-4A86-A216-449AFFD3A18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94174" y="729034"/>
            <a:ext cx="2578672" cy="4584306"/>
          </a:xfrm>
          <a:prstGeom prst="rect">
            <a:avLst/>
          </a:prstGeom>
        </p:spPr>
      </p:pic>
      <p:pic>
        <p:nvPicPr>
          <p:cNvPr id="9" name="Picture 8">
            <a:extLst>
              <a:ext uri="{FF2B5EF4-FFF2-40B4-BE49-F238E27FC236}">
                <a16:creationId xmlns:a16="http://schemas.microsoft.com/office/drawing/2014/main" id="{9FFE0500-035C-426A-A462-EF97394E6F9A}"/>
              </a:ext>
            </a:extLst>
          </p:cNvPr>
          <p:cNvPicPr>
            <a:picLocks noChangeAspect="1"/>
          </p:cNvPicPr>
          <p:nvPr/>
        </p:nvPicPr>
        <p:blipFill rotWithShape="1">
          <a:blip r:embed="rId8">
            <a:extLst>
              <a:ext uri="{28A0092B-C50C-407E-A947-70E740481C1C}">
                <a14:useLocalDpi xmlns:a14="http://schemas.microsoft.com/office/drawing/2010/main" val="0"/>
              </a:ext>
            </a:extLst>
          </a:blip>
          <a:srcRect t="6603"/>
          <a:stretch/>
        </p:blipFill>
        <p:spPr>
          <a:xfrm>
            <a:off x="9265255" y="729034"/>
            <a:ext cx="2773312" cy="4604799"/>
          </a:xfrm>
          <a:prstGeom prst="rect">
            <a:avLst/>
          </a:prstGeom>
        </p:spPr>
      </p:pic>
      <p:pic>
        <p:nvPicPr>
          <p:cNvPr id="10" name="video 2 power point assessment who am i">
            <a:hlinkClick r:id="" action="ppaction://media"/>
            <a:extLst>
              <a:ext uri="{FF2B5EF4-FFF2-40B4-BE49-F238E27FC236}">
                <a16:creationId xmlns:a16="http://schemas.microsoft.com/office/drawing/2014/main" id="{B87F58B2-E19D-456C-930E-2D6178764A4B}"/>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628956" y="729034"/>
            <a:ext cx="2590200" cy="4604800"/>
          </a:xfrm>
          <a:prstGeom prst="rect">
            <a:avLst/>
          </a:prstGeom>
        </p:spPr>
      </p:pic>
      <p:pic>
        <p:nvPicPr>
          <p:cNvPr id="11" name="video assessment who am i">
            <a:hlinkClick r:id="" action="ppaction://media"/>
            <a:extLst>
              <a:ext uri="{FF2B5EF4-FFF2-40B4-BE49-F238E27FC236}">
                <a16:creationId xmlns:a16="http://schemas.microsoft.com/office/drawing/2014/main" id="{782AC902-655E-47FA-8115-A26769CA5A55}"/>
              </a:ext>
            </a:extLst>
          </p:cNvPr>
          <p:cNvPicPr>
            <a:picLocks noChangeAspect="1"/>
          </p:cNvPicPr>
          <p:nvPr>
            <a:videoFile r:link="rId4"/>
            <p:extLst>
              <p:ext uri="{DAA4B4D4-6D71-4841-9C94-3DE7FCFB9230}">
                <p14:media xmlns:p14="http://schemas.microsoft.com/office/powerpoint/2010/main" r:embed="rId3"/>
              </p:ext>
            </p:extLst>
          </p:nvPr>
        </p:nvPicPr>
        <p:blipFill>
          <a:blip r:embed="rId10"/>
          <a:stretch>
            <a:fillRect/>
          </a:stretch>
        </p:blipFill>
        <p:spPr>
          <a:xfrm>
            <a:off x="3511565" y="729034"/>
            <a:ext cx="2590200" cy="4604799"/>
          </a:xfrm>
          <a:prstGeom prst="rect">
            <a:avLst/>
          </a:prstGeom>
        </p:spPr>
      </p:pic>
    </p:spTree>
    <p:extLst>
      <p:ext uri="{BB962C8B-B14F-4D97-AF65-F5344CB8AC3E}">
        <p14:creationId xmlns:p14="http://schemas.microsoft.com/office/powerpoint/2010/main" val="1254021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541" fill="hold"/>
                                        <p:tgtEl>
                                          <p:spTgt spid="11"/>
                                        </p:tgtEl>
                                      </p:cBhvr>
                                    </p:cmd>
                                  </p:childTnLst>
                                </p:cTn>
                              </p:par>
                            </p:childTnLst>
                          </p:cTn>
                        </p:par>
                        <p:par>
                          <p:cTn id="7" fill="hold">
                            <p:stCondLst>
                              <p:cond delay="10541"/>
                            </p:stCondLst>
                            <p:childTnLst>
                              <p:par>
                                <p:cTn id="8" presetID="1" presetClass="mediacall" presetSubtype="0" fill="hold" nodeType="afterEffect">
                                  <p:stCondLst>
                                    <p:cond delay="0"/>
                                  </p:stCondLst>
                                  <p:childTnLst>
                                    <p:cmd type="call" cmd="playFrom(0.0)">
                                      <p:cBhvr>
                                        <p:cTn id="9" dur="900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11"/>
                </p:tgtEl>
              </p:cMediaNode>
            </p:video>
            <p:seq concurrent="1" nextAc="seek">
              <p:cTn id="11" restart="whenNotActive" fill="hold" evtFilter="cancelBubble" nodeType="interactiveSeq">
                <p:stCondLst>
                  <p:cond evt="onClick" delay="0">
                    <p:tgtEl>
                      <p:spTgt spid="11"/>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1"/>
                                        </p:tgtEl>
                                      </p:cBhvr>
                                    </p:cmd>
                                  </p:childTnLst>
                                </p:cTn>
                              </p:par>
                            </p:childTnLst>
                          </p:cTn>
                        </p:par>
                      </p:childTnLst>
                    </p:cTn>
                  </p:par>
                </p:childTnLst>
              </p:cTn>
              <p:nextCondLst>
                <p:cond evt="onClick" delay="0">
                  <p:tgtEl>
                    <p:spTgt spid="11"/>
                  </p:tgtEl>
                </p:cond>
              </p:nextCondLst>
            </p:seq>
            <p:video>
              <p:cMediaNode vol="80000">
                <p:cTn id="16" fill="hold" display="0">
                  <p:stCondLst>
                    <p:cond delay="indefinite"/>
                  </p:stCondLst>
                </p:cTn>
                <p:tgtEl>
                  <p:spTgt spid="10"/>
                </p:tgtEl>
              </p:cMediaNode>
            </p:video>
            <p:seq concurrent="1" nextAc="seek">
              <p:cTn id="17" restart="whenNotActive" fill="hold" evtFilter="cancelBubble" nodeType="interactiveSeq">
                <p:stCondLst>
                  <p:cond evt="onClick" delay="0">
                    <p:tgtEl>
                      <p:spTgt spid="10"/>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455</TotalTime>
  <Words>1025</Words>
  <Application>Microsoft Office PowerPoint</Application>
  <PresentationFormat>Widescreen</PresentationFormat>
  <Paragraphs>58</Paragraphs>
  <Slides>5</Slides>
  <Notes>5</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Who am I?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Who am I? </dc:title>
  <dc:creator>Marnie Griffiths</dc:creator>
  <cp:lastModifiedBy>Marnie Griffiths</cp:lastModifiedBy>
  <cp:revision>55</cp:revision>
  <cp:lastPrinted>2018-10-19T14:00:55Z</cp:lastPrinted>
  <dcterms:created xsi:type="dcterms:W3CDTF">2018-10-19T12:42:12Z</dcterms:created>
  <dcterms:modified xsi:type="dcterms:W3CDTF">2018-11-17T18:46:53Z</dcterms:modified>
</cp:coreProperties>
</file>