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37490400" cy="512064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552F1B-AE4B-AB62-26DB-67C92613C921}" v="728" dt="2025-04-05T10:10:51.614"/>
    <p1510:client id="{55F3650F-23A2-4028-35B6-C9726BB3ABE7}" v="78" dt="2025-04-05T09:12:44.254"/>
    <p1510:client id="{94F8DD77-7CD7-17EA-4813-16D681D41C3E}" v="514" dt="2025-04-05T11:10:33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cy Bibiana Dias (2428281)" userId="S::2428281@student.uwtsd.ac.uk::c2792f0f-06bd-4570-aaa1-7eaf800b5e04" providerId="AD" clId="Web-{01552F1B-AE4B-AB62-26DB-67C92613C921}"/>
    <pc:docChg chg="modSld">
      <pc:chgData name="Kacy Bibiana Dias (2428281)" userId="S::2428281@student.uwtsd.ac.uk::c2792f0f-06bd-4570-aaa1-7eaf800b5e04" providerId="AD" clId="Web-{01552F1B-AE4B-AB62-26DB-67C92613C921}" dt="2025-04-05T10:10:51.614" v="450" actId="1076"/>
      <pc:docMkLst>
        <pc:docMk/>
      </pc:docMkLst>
      <pc:sldChg chg="addSp delSp modSp">
        <pc:chgData name="Kacy Bibiana Dias (2428281)" userId="S::2428281@student.uwtsd.ac.uk::c2792f0f-06bd-4570-aaa1-7eaf800b5e04" providerId="AD" clId="Web-{01552F1B-AE4B-AB62-26DB-67C92613C921}" dt="2025-04-05T10:10:51.614" v="450" actId="1076"/>
        <pc:sldMkLst>
          <pc:docMk/>
          <pc:sldMk cId="2317889873" sldId="257"/>
        </pc:sldMkLst>
        <pc:spChg chg="add mod">
          <ac:chgData name="Kacy Bibiana Dias (2428281)" userId="S::2428281@student.uwtsd.ac.uk::c2792f0f-06bd-4570-aaa1-7eaf800b5e04" providerId="AD" clId="Web-{01552F1B-AE4B-AB62-26DB-67C92613C921}" dt="2025-04-05T10:07:12.020" v="421" actId="20577"/>
          <ac:spMkLst>
            <pc:docMk/>
            <pc:sldMk cId="2317889873" sldId="257"/>
            <ac:spMk id="2" creationId="{FFE6D2B5-73F6-492E-91AE-A323F1DF0F02}"/>
          </ac:spMkLst>
        </pc:spChg>
        <pc:spChg chg="add mod">
          <ac:chgData name="Kacy Bibiana Dias (2428281)" userId="S::2428281@student.uwtsd.ac.uk::c2792f0f-06bd-4570-aaa1-7eaf800b5e04" providerId="AD" clId="Web-{01552F1B-AE4B-AB62-26DB-67C92613C921}" dt="2025-04-05T10:10:51.614" v="450" actId="1076"/>
          <ac:spMkLst>
            <pc:docMk/>
            <pc:sldMk cId="2317889873" sldId="257"/>
            <ac:spMk id="3" creationId="{A7A49FB9-C736-3F34-420B-DB909D2EA8DD}"/>
          </ac:spMkLst>
        </pc:spChg>
        <pc:spChg chg="add del">
          <ac:chgData name="Kacy Bibiana Dias (2428281)" userId="S::2428281@student.uwtsd.ac.uk::c2792f0f-06bd-4570-aaa1-7eaf800b5e04" providerId="AD" clId="Web-{01552F1B-AE4B-AB62-26DB-67C92613C921}" dt="2025-04-05T09:27:50.860" v="124"/>
          <ac:spMkLst>
            <pc:docMk/>
            <pc:sldMk cId="2317889873" sldId="257"/>
            <ac:spMk id="3" creationId="{B713FAB3-0D58-13F1-AC7A-50A8EFDCA4CE}"/>
          </ac:spMkLst>
        </pc:spChg>
        <pc:spChg chg="add mod">
          <ac:chgData name="Kacy Bibiana Dias (2428281)" userId="S::2428281@student.uwtsd.ac.uk::c2792f0f-06bd-4570-aaa1-7eaf800b5e04" providerId="AD" clId="Web-{01552F1B-AE4B-AB62-26DB-67C92613C921}" dt="2025-04-05T10:07:34.834" v="423" actId="20577"/>
          <ac:spMkLst>
            <pc:docMk/>
            <pc:sldMk cId="2317889873" sldId="257"/>
            <ac:spMk id="5" creationId="{932E1A6A-FA3B-4AFB-30AD-739302DF6EF9}"/>
          </ac:spMkLst>
        </pc:spChg>
        <pc:spChg chg="add mod">
          <ac:chgData name="Kacy Bibiana Dias (2428281)" userId="S::2428281@student.uwtsd.ac.uk::c2792f0f-06bd-4570-aaa1-7eaf800b5e04" providerId="AD" clId="Web-{01552F1B-AE4B-AB62-26DB-67C92613C921}" dt="2025-04-05T10:07:26.240" v="422" actId="20577"/>
          <ac:spMkLst>
            <pc:docMk/>
            <pc:sldMk cId="2317889873" sldId="257"/>
            <ac:spMk id="6" creationId="{6A83B64A-24D0-D297-1257-1AA18FFE83AA}"/>
          </ac:spMkLst>
        </pc:spChg>
        <pc:spChg chg="mod">
          <ac:chgData name="Kacy Bibiana Dias (2428281)" userId="S::2428281@student.uwtsd.ac.uk::c2792f0f-06bd-4570-aaa1-7eaf800b5e04" providerId="AD" clId="Web-{01552F1B-AE4B-AB62-26DB-67C92613C921}" dt="2025-04-05T10:07:04.910" v="420" actId="20577"/>
          <ac:spMkLst>
            <pc:docMk/>
            <pc:sldMk cId="2317889873" sldId="257"/>
            <ac:spMk id="7" creationId="{EB63226E-62DD-A7A6-E8CB-DFA557CCDD6D}"/>
          </ac:spMkLst>
        </pc:spChg>
        <pc:spChg chg="mod">
          <ac:chgData name="Kacy Bibiana Dias (2428281)" userId="S::2428281@student.uwtsd.ac.uk::c2792f0f-06bd-4570-aaa1-7eaf800b5e04" providerId="AD" clId="Web-{01552F1B-AE4B-AB62-26DB-67C92613C921}" dt="2025-04-05T10:06:55.894" v="419" actId="20577"/>
          <ac:spMkLst>
            <pc:docMk/>
            <pc:sldMk cId="2317889873" sldId="257"/>
            <ac:spMk id="8" creationId="{5FF7B508-7ED8-ABA8-5E79-AD43E9332896}"/>
          </ac:spMkLst>
        </pc:spChg>
        <pc:graphicFrameChg chg="mod">
          <ac:chgData name="Kacy Bibiana Dias (2428281)" userId="S::2428281@student.uwtsd.ac.uk::c2792f0f-06bd-4570-aaa1-7eaf800b5e04" providerId="AD" clId="Web-{01552F1B-AE4B-AB62-26DB-67C92613C921}" dt="2025-04-05T10:06:17.829" v="416" actId="1076"/>
          <ac:graphicFrameMkLst>
            <pc:docMk/>
            <pc:sldMk cId="2317889873" sldId="257"/>
            <ac:graphicFrameMk id="4" creationId="{2BD2891B-C469-B567-605F-771F2D0A93F0}"/>
          </ac:graphicFrameMkLst>
        </pc:graphicFrameChg>
      </pc:sldChg>
    </pc:docChg>
  </pc:docChgLst>
  <pc:docChgLst>
    <pc:chgData name="Kacy Bibiana Dias (2428281)" userId="S::2428281@student.uwtsd.ac.uk::c2792f0f-06bd-4570-aaa1-7eaf800b5e04" providerId="AD" clId="Web-{8AE3B11D-6BEC-2C25-28E0-049E80850E61}"/>
    <pc:docChg chg="mod addSld delSld modSld modMainMaster setSldSz">
      <pc:chgData name="Kacy Bibiana Dias (2428281)" userId="S::2428281@student.uwtsd.ac.uk::c2792f0f-06bd-4570-aaa1-7eaf800b5e04" providerId="AD" clId="Web-{8AE3B11D-6BEC-2C25-28E0-049E80850E61}" dt="2025-03-15T12:15:41.018" v="216" actId="1076"/>
      <pc:docMkLst>
        <pc:docMk/>
      </pc:docMkLst>
      <pc:sldChg chg="addSp delSp modSp del">
        <pc:chgData name="Kacy Bibiana Dias (2428281)" userId="S::2428281@student.uwtsd.ac.uk::c2792f0f-06bd-4570-aaa1-7eaf800b5e04" providerId="AD" clId="Web-{8AE3B11D-6BEC-2C25-28E0-049E80850E61}" dt="2025-03-15T12:01:50.463" v="44"/>
        <pc:sldMkLst>
          <pc:docMk/>
          <pc:sldMk cId="109857222" sldId="256"/>
        </pc:sldMkLst>
        <pc:spChg chg="del mod">
          <ac:chgData name="Kacy Bibiana Dias (2428281)" userId="S::2428281@student.uwtsd.ac.uk::c2792f0f-06bd-4570-aaa1-7eaf800b5e04" providerId="AD" clId="Web-{8AE3B11D-6BEC-2C25-28E0-049E80850E61}" dt="2025-03-15T11:34:00.439" v="8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Kacy Bibiana Dias (2428281)" userId="S::2428281@student.uwtsd.ac.uk::c2792f0f-06bd-4570-aaa1-7eaf800b5e04" providerId="AD" clId="Web-{8AE3B11D-6BEC-2C25-28E0-049E80850E61}" dt="2025-03-15T11:34:09.142" v="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1:35:54.567" v="11"/>
          <ac:spMkLst>
            <pc:docMk/>
            <pc:sldMk cId="109857222" sldId="256"/>
            <ac:spMk id="4" creationId="{8E11A7BE-D764-58D5-AE82-E85B5C6128F4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1:37:11.432" v="15"/>
          <ac:spMkLst>
            <pc:docMk/>
            <pc:sldMk cId="109857222" sldId="256"/>
            <ac:spMk id="5" creationId="{824F6A5C-E926-210A-C68C-0B9F801B11AE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1:36:36.725" v="14"/>
          <ac:spMkLst>
            <pc:docMk/>
            <pc:sldMk cId="109857222" sldId="256"/>
            <ac:spMk id="6" creationId="{1A62FC0C-610D-ADC5-22FC-105BDE30C094}"/>
          </ac:spMkLst>
        </pc:spChg>
        <pc:graphicFrameChg chg="add del mod">
          <ac:chgData name="Kacy Bibiana Dias (2428281)" userId="S::2428281@student.uwtsd.ac.uk::c2792f0f-06bd-4570-aaa1-7eaf800b5e04" providerId="AD" clId="Web-{8AE3B11D-6BEC-2C25-28E0-049E80850E61}" dt="2025-03-15T11:37:49.793" v="17"/>
          <ac:graphicFrameMkLst>
            <pc:docMk/>
            <pc:sldMk cId="109857222" sldId="256"/>
            <ac:graphicFrameMk id="7" creationId="{77170D93-881B-651F-2A00-A44A053F6136}"/>
          </ac:graphicFrameMkLst>
        </pc:graphicFrameChg>
        <pc:graphicFrameChg chg="add del mod">
          <ac:chgData name="Kacy Bibiana Dias (2428281)" userId="S::2428281@student.uwtsd.ac.uk::c2792f0f-06bd-4570-aaa1-7eaf800b5e04" providerId="AD" clId="Web-{8AE3B11D-6BEC-2C25-28E0-049E80850E61}" dt="2025-03-15T11:38:06.059" v="19"/>
          <ac:graphicFrameMkLst>
            <pc:docMk/>
            <pc:sldMk cId="109857222" sldId="256"/>
            <ac:graphicFrameMk id="8" creationId="{68357642-9B85-B540-DE30-FBFE069C7083}"/>
          </ac:graphicFrameMkLst>
        </pc:graphicFrameChg>
        <pc:graphicFrameChg chg="add mod">
          <ac:chgData name="Kacy Bibiana Dias (2428281)" userId="S::2428281@student.uwtsd.ac.uk::c2792f0f-06bd-4570-aaa1-7eaf800b5e04" providerId="AD" clId="Web-{8AE3B11D-6BEC-2C25-28E0-049E80850E61}" dt="2025-03-15T11:43:19.724" v="27" actId="1076"/>
          <ac:graphicFrameMkLst>
            <pc:docMk/>
            <pc:sldMk cId="109857222" sldId="256"/>
            <ac:graphicFrameMk id="9" creationId="{DBAC8E18-00B9-CE1A-EE92-744DA3C9C914}"/>
          </ac:graphicFrameMkLst>
        </pc:graphicFrameChg>
      </pc:sldChg>
      <pc:sldChg chg="addSp delSp modSp new">
        <pc:chgData name="Kacy Bibiana Dias (2428281)" userId="S::2428281@student.uwtsd.ac.uk::c2792f0f-06bd-4570-aaa1-7eaf800b5e04" providerId="AD" clId="Web-{8AE3B11D-6BEC-2C25-28E0-049E80850E61}" dt="2025-03-15T12:15:41.018" v="216" actId="1076"/>
        <pc:sldMkLst>
          <pc:docMk/>
          <pc:sldMk cId="2317889873" sldId="257"/>
        </pc:sldMkLst>
        <pc:spChg chg="mod">
          <ac:chgData name="Kacy Bibiana Dias (2428281)" userId="S::2428281@student.uwtsd.ac.uk::c2792f0f-06bd-4570-aaa1-7eaf800b5e04" providerId="AD" clId="Web-{8AE3B11D-6BEC-2C25-28E0-049E80850E61}" dt="2025-03-15T12:13:51.483" v="210" actId="20577"/>
          <ac:spMkLst>
            <pc:docMk/>
            <pc:sldMk cId="2317889873" sldId="257"/>
            <ac:spMk id="2" creationId="{5131D6E4-AE9F-14EE-64A4-ADA810F41F62}"/>
          </ac:spMkLst>
        </pc:spChg>
        <pc:spChg chg="mod">
          <ac:chgData name="Kacy Bibiana Dias (2428281)" userId="S::2428281@student.uwtsd.ac.uk::c2792f0f-06bd-4570-aaa1-7eaf800b5e04" providerId="AD" clId="Web-{8AE3B11D-6BEC-2C25-28E0-049E80850E61}" dt="2025-03-15T12:13:43.670" v="209" actId="688"/>
          <ac:spMkLst>
            <pc:docMk/>
            <pc:sldMk cId="2317889873" sldId="257"/>
            <ac:spMk id="3" creationId="{82085F6F-EB3C-E4EF-58EC-1DA403636735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2:02:38.480" v="52"/>
          <ac:spMkLst>
            <pc:docMk/>
            <pc:sldMk cId="2317889873" sldId="257"/>
            <ac:spMk id="5" creationId="{EA1287D0-D345-5BFD-688C-5E4599700CF5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2:02:55.964" v="54"/>
          <ac:spMkLst>
            <pc:docMk/>
            <pc:sldMk cId="2317889873" sldId="257"/>
            <ac:spMk id="6" creationId="{7312D65D-14F7-27BD-AB84-B54F76FEF9E7}"/>
          </ac:spMkLst>
        </pc:spChg>
        <pc:spChg chg="add del">
          <ac:chgData name="Kacy Bibiana Dias (2428281)" userId="S::2428281@student.uwtsd.ac.uk::c2792f0f-06bd-4570-aaa1-7eaf800b5e04" providerId="AD" clId="Web-{8AE3B11D-6BEC-2C25-28E0-049E80850E61}" dt="2025-03-15T12:03:29.637" v="56"/>
          <ac:spMkLst>
            <pc:docMk/>
            <pc:sldMk cId="2317889873" sldId="257"/>
            <ac:spMk id="7" creationId="{FC28645E-C082-A583-3A76-3473C620CAF8}"/>
          </ac:spMkLst>
        </pc:spChg>
        <pc:spChg chg="add mod">
          <ac:chgData name="Kacy Bibiana Dias (2428281)" userId="S::2428281@student.uwtsd.ac.uk::c2792f0f-06bd-4570-aaa1-7eaf800b5e04" providerId="AD" clId="Web-{8AE3B11D-6BEC-2C25-28E0-049E80850E61}" dt="2025-03-15T12:15:41.018" v="216" actId="1076"/>
          <ac:spMkLst>
            <pc:docMk/>
            <pc:sldMk cId="2317889873" sldId="257"/>
            <ac:spMk id="8" creationId="{5FF7B508-7ED8-ABA8-5E79-AD43E9332896}"/>
          </ac:spMkLst>
        </pc:spChg>
        <pc:graphicFrameChg chg="add mod">
          <ac:chgData name="Kacy Bibiana Dias (2428281)" userId="S::2428281@student.uwtsd.ac.uk::c2792f0f-06bd-4570-aaa1-7eaf800b5e04" providerId="AD" clId="Web-{8AE3B11D-6BEC-2C25-28E0-049E80850E61}" dt="2025-03-15T12:02:08.197" v="46" actId="1076"/>
          <ac:graphicFrameMkLst>
            <pc:docMk/>
            <pc:sldMk cId="2317889873" sldId="257"/>
            <ac:graphicFrameMk id="4" creationId="{2BD2891B-C469-B567-605F-771F2D0A93F0}"/>
          </ac:graphicFrameMkLst>
        </pc:graphicFrameChg>
      </pc:sldChg>
      <pc:sldMasterChg chg="modSp modSldLayout">
        <pc:chgData name="Kacy Bibiana Dias (2428281)" userId="S::2428281@student.uwtsd.ac.uk::c2792f0f-06bd-4570-aaa1-7eaf800b5e04" providerId="AD" clId="Web-{8AE3B11D-6BEC-2C25-28E0-049E80850E61}" dt="2025-03-15T11:16:27.299" v="4"/>
        <pc:sldMasterMkLst>
          <pc:docMk/>
          <pc:sldMasterMk cId="2460954070" sldId="2147483660"/>
        </pc:sldMasterMkLst>
        <pc:spChg chg="mod">
          <ac:chgData name="Kacy Bibiana Dias (2428281)" userId="S::2428281@student.uwtsd.ac.uk::c2792f0f-06bd-4570-aaa1-7eaf800b5e04" providerId="AD" clId="Web-{8AE3B11D-6BEC-2C25-28E0-049E80850E61}" dt="2025-03-15T11:16:27.299" v="4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8AE3B11D-6BEC-2C25-28E0-049E80850E61}" dt="2025-03-15T11:16:27.299" v="4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8AE3B11D-6BEC-2C25-28E0-049E80850E61}" dt="2025-03-15T11:16:27.299" v="4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8AE3B11D-6BEC-2C25-28E0-049E80850E61}" dt="2025-03-15T11:16:27.299" v="4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8AE3B11D-6BEC-2C25-28E0-049E80850E61}" dt="2025-03-15T11:16:27.299" v="4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Kacy Bibiana Dias (2428281)" userId="S::2428281@student.uwtsd.ac.uk::c2792f0f-06bd-4570-aaa1-7eaf800b5e04" providerId="AD" clId="Web-{8AE3B11D-6BEC-2C25-28E0-049E80850E61}" dt="2025-03-15T11:16:27.299" v="4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Kacy Bibiana Dias (2428281)" userId="S::2428281@student.uwtsd.ac.uk::c2792f0f-06bd-4570-aaa1-7eaf800b5e04" providerId="AD" clId="Web-{8AE3B11D-6BEC-2C25-28E0-049E80850E61}" dt="2025-03-15T11:16:27.299" v="4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Kacy Bibiana Dias (2428281)" userId="S::2428281@student.uwtsd.ac.uk::c2792f0f-06bd-4570-aaa1-7eaf800b5e04" providerId="AD" clId="Web-{94F8DD77-7CD7-17EA-4813-16D681D41C3E}"/>
    <pc:docChg chg="modSld">
      <pc:chgData name="Kacy Bibiana Dias (2428281)" userId="S::2428281@student.uwtsd.ac.uk::c2792f0f-06bd-4570-aaa1-7eaf800b5e04" providerId="AD" clId="Web-{94F8DD77-7CD7-17EA-4813-16D681D41C3E}" dt="2025-04-05T11:10:33.450" v="348"/>
      <pc:docMkLst>
        <pc:docMk/>
      </pc:docMkLst>
      <pc:sldChg chg="addSp delSp modSp">
        <pc:chgData name="Kacy Bibiana Dias (2428281)" userId="S::2428281@student.uwtsd.ac.uk::c2792f0f-06bd-4570-aaa1-7eaf800b5e04" providerId="AD" clId="Web-{94F8DD77-7CD7-17EA-4813-16D681D41C3E}" dt="2025-04-05T11:10:33.450" v="348"/>
        <pc:sldMkLst>
          <pc:docMk/>
          <pc:sldMk cId="2317889873" sldId="257"/>
        </pc:sldMkLst>
        <pc:spChg chg="mod">
          <ac:chgData name="Kacy Bibiana Dias (2428281)" userId="S::2428281@student.uwtsd.ac.uk::c2792f0f-06bd-4570-aaa1-7eaf800b5e04" providerId="AD" clId="Web-{94F8DD77-7CD7-17EA-4813-16D681D41C3E}" dt="2025-04-05T10:57:22.752" v="298" actId="1076"/>
          <ac:spMkLst>
            <pc:docMk/>
            <pc:sldMk cId="2317889873" sldId="257"/>
            <ac:spMk id="2" creationId="{FFE6D2B5-73F6-492E-91AE-A323F1DF0F02}"/>
          </ac:spMkLst>
        </pc:spChg>
        <pc:spChg chg="mod">
          <ac:chgData name="Kacy Bibiana Dias (2428281)" userId="S::2428281@student.uwtsd.ac.uk::c2792f0f-06bd-4570-aaa1-7eaf800b5e04" providerId="AD" clId="Web-{94F8DD77-7CD7-17EA-4813-16D681D41C3E}" dt="2025-04-05T10:59:12.026" v="308" actId="20577"/>
          <ac:spMkLst>
            <pc:docMk/>
            <pc:sldMk cId="2317889873" sldId="257"/>
            <ac:spMk id="3" creationId="{A7A49FB9-C736-3F34-420B-DB909D2EA8DD}"/>
          </ac:spMkLst>
        </pc:spChg>
        <pc:spChg chg="mod">
          <ac:chgData name="Kacy Bibiana Dias (2428281)" userId="S::2428281@student.uwtsd.ac.uk::c2792f0f-06bd-4570-aaa1-7eaf800b5e04" providerId="AD" clId="Web-{94F8DD77-7CD7-17EA-4813-16D681D41C3E}" dt="2025-04-05T10:44:13.428" v="263" actId="1076"/>
          <ac:spMkLst>
            <pc:docMk/>
            <pc:sldMk cId="2317889873" sldId="257"/>
            <ac:spMk id="5" creationId="{932E1A6A-FA3B-4AFB-30AD-739302DF6EF9}"/>
          </ac:spMkLst>
        </pc:spChg>
        <pc:spChg chg="mod">
          <ac:chgData name="Kacy Bibiana Dias (2428281)" userId="S::2428281@student.uwtsd.ac.uk::c2792f0f-06bd-4570-aaa1-7eaf800b5e04" providerId="AD" clId="Web-{94F8DD77-7CD7-17EA-4813-16D681D41C3E}" dt="2025-04-05T10:57:50.348" v="300" actId="20577"/>
          <ac:spMkLst>
            <pc:docMk/>
            <pc:sldMk cId="2317889873" sldId="257"/>
            <ac:spMk id="6" creationId="{6A83B64A-24D0-D297-1257-1AA18FFE83AA}"/>
          </ac:spMkLst>
        </pc:spChg>
        <pc:spChg chg="mod">
          <ac:chgData name="Kacy Bibiana Dias (2428281)" userId="S::2428281@student.uwtsd.ac.uk::c2792f0f-06bd-4570-aaa1-7eaf800b5e04" providerId="AD" clId="Web-{94F8DD77-7CD7-17EA-4813-16D681D41C3E}" dt="2025-04-05T10:57:06.704" v="295" actId="20577"/>
          <ac:spMkLst>
            <pc:docMk/>
            <pc:sldMk cId="2317889873" sldId="257"/>
            <ac:spMk id="7" creationId="{EB63226E-62DD-A7A6-E8CB-DFA557CCDD6D}"/>
          </ac:spMkLst>
        </pc:spChg>
        <pc:spChg chg="mod">
          <ac:chgData name="Kacy Bibiana Dias (2428281)" userId="S::2428281@student.uwtsd.ac.uk::c2792f0f-06bd-4570-aaa1-7eaf800b5e04" providerId="AD" clId="Web-{94F8DD77-7CD7-17EA-4813-16D681D41C3E}" dt="2025-04-05T10:56:00.949" v="289" actId="20577"/>
          <ac:spMkLst>
            <pc:docMk/>
            <pc:sldMk cId="2317889873" sldId="257"/>
            <ac:spMk id="8" creationId="{5FF7B508-7ED8-ABA8-5E79-AD43E9332896}"/>
          </ac:spMkLst>
        </pc:spChg>
        <pc:graphicFrameChg chg="del mod">
          <ac:chgData name="Kacy Bibiana Dias (2428281)" userId="S::2428281@student.uwtsd.ac.uk::c2792f0f-06bd-4570-aaa1-7eaf800b5e04" providerId="AD" clId="Web-{94F8DD77-7CD7-17EA-4813-16D681D41C3E}" dt="2025-04-05T10:51:27.210" v="281"/>
          <ac:graphicFrameMkLst>
            <pc:docMk/>
            <pc:sldMk cId="2317889873" sldId="257"/>
            <ac:graphicFrameMk id="4" creationId="{2BD2891B-C469-B567-605F-771F2D0A93F0}"/>
          </ac:graphicFrameMkLst>
        </pc:graphicFrameChg>
        <pc:graphicFrameChg chg="add del mod modGraphic">
          <ac:chgData name="Kacy Bibiana Dias (2428281)" userId="S::2428281@student.uwtsd.ac.uk::c2792f0f-06bd-4570-aaa1-7eaf800b5e04" providerId="AD" clId="Web-{94F8DD77-7CD7-17EA-4813-16D681D41C3E}" dt="2025-04-05T11:10:33.450" v="348"/>
          <ac:graphicFrameMkLst>
            <pc:docMk/>
            <pc:sldMk cId="2317889873" sldId="257"/>
            <ac:graphicFrameMk id="15" creationId="{56EF3D6A-715B-EF54-8BC1-A180185C13AC}"/>
          </ac:graphicFrameMkLst>
        </pc:graphicFrameChg>
        <pc:picChg chg="add del mod">
          <ac:chgData name="Kacy Bibiana Dias (2428281)" userId="S::2428281@student.uwtsd.ac.uk::c2792f0f-06bd-4570-aaa1-7eaf800b5e04" providerId="AD" clId="Web-{94F8DD77-7CD7-17EA-4813-16D681D41C3E}" dt="2025-04-05T10:44:57.822" v="267"/>
          <ac:picMkLst>
            <pc:docMk/>
            <pc:sldMk cId="2317889873" sldId="257"/>
            <ac:picMk id="9" creationId="{E80E95C1-A8B0-864D-CB5D-5119F87B1F30}"/>
          </ac:picMkLst>
        </pc:picChg>
        <pc:picChg chg="add del mod">
          <ac:chgData name="Kacy Bibiana Dias (2428281)" userId="S::2428281@student.uwtsd.ac.uk::c2792f0f-06bd-4570-aaa1-7eaf800b5e04" providerId="AD" clId="Web-{94F8DD77-7CD7-17EA-4813-16D681D41C3E}" dt="2025-04-05T10:51:31.320" v="282"/>
          <ac:picMkLst>
            <pc:docMk/>
            <pc:sldMk cId="2317889873" sldId="257"/>
            <ac:picMk id="10" creationId="{D9B226E9-357F-7C3F-0DB6-CE0E969B3AA4}"/>
          </ac:picMkLst>
        </pc:picChg>
        <pc:picChg chg="add mod modCrop">
          <ac:chgData name="Kacy Bibiana Dias (2428281)" userId="S::2428281@student.uwtsd.ac.uk::c2792f0f-06bd-4570-aaa1-7eaf800b5e04" providerId="AD" clId="Web-{94F8DD77-7CD7-17EA-4813-16D681D41C3E}" dt="2025-04-05T11:09:42.837" v="346" actId="1076"/>
          <ac:picMkLst>
            <pc:docMk/>
            <pc:sldMk cId="2317889873" sldId="257"/>
            <ac:picMk id="11" creationId="{5245604A-B7D1-D3F6-313D-05A755F769D2}"/>
          </ac:picMkLst>
        </pc:picChg>
        <pc:picChg chg="add mod modCrop">
          <ac:chgData name="Kacy Bibiana Dias (2428281)" userId="S::2428281@student.uwtsd.ac.uk::c2792f0f-06bd-4570-aaa1-7eaf800b5e04" providerId="AD" clId="Web-{94F8DD77-7CD7-17EA-4813-16D681D41C3E}" dt="2025-04-05T11:00:46.157" v="321"/>
          <ac:picMkLst>
            <pc:docMk/>
            <pc:sldMk cId="2317889873" sldId="257"/>
            <ac:picMk id="12" creationId="{24693982-4541-F5CF-D004-4B19BDBE12B6}"/>
          </ac:picMkLst>
        </pc:picChg>
        <pc:picChg chg="add del mod">
          <ac:chgData name="Kacy Bibiana Dias (2428281)" userId="S::2428281@student.uwtsd.ac.uk::c2792f0f-06bd-4570-aaa1-7eaf800b5e04" providerId="AD" clId="Web-{94F8DD77-7CD7-17EA-4813-16D681D41C3E}" dt="2025-04-05T11:03:31.107" v="336"/>
          <ac:picMkLst>
            <pc:docMk/>
            <pc:sldMk cId="2317889873" sldId="257"/>
            <ac:picMk id="13" creationId="{62478E99-0D94-AD78-A982-F86DECF8D954}"/>
          </ac:picMkLst>
        </pc:picChg>
        <pc:picChg chg="add mod modCrop">
          <ac:chgData name="Kacy Bibiana Dias (2428281)" userId="S::2428281@student.uwtsd.ac.uk::c2792f0f-06bd-4570-aaa1-7eaf800b5e04" providerId="AD" clId="Web-{94F8DD77-7CD7-17EA-4813-16D681D41C3E}" dt="2025-04-05T11:09:33.039" v="345" actId="14100"/>
          <ac:picMkLst>
            <pc:docMk/>
            <pc:sldMk cId="2317889873" sldId="257"/>
            <ac:picMk id="14" creationId="{AD41224B-7264-454C-3AFF-486B81C3D282}"/>
          </ac:picMkLst>
        </pc:picChg>
      </pc:sldChg>
    </pc:docChg>
  </pc:docChgLst>
  <pc:docChgLst>
    <pc:chgData name="Kacy Bibiana Dias (2428281)" userId="S::2428281@student.uwtsd.ac.uk::c2792f0f-06bd-4570-aaa1-7eaf800b5e04" providerId="AD" clId="Web-{55F3650F-23A2-4028-35B6-C9726BB3ABE7}"/>
    <pc:docChg chg="modSld">
      <pc:chgData name="Kacy Bibiana Dias (2428281)" userId="S::2428281@student.uwtsd.ac.uk::c2792f0f-06bd-4570-aaa1-7eaf800b5e04" providerId="AD" clId="Web-{55F3650F-23A2-4028-35B6-C9726BB3ABE7}" dt="2025-04-05T09:12:44.254" v="74" actId="20577"/>
      <pc:docMkLst>
        <pc:docMk/>
      </pc:docMkLst>
      <pc:sldChg chg="addSp delSp modSp mod modShow">
        <pc:chgData name="Kacy Bibiana Dias (2428281)" userId="S::2428281@student.uwtsd.ac.uk::c2792f0f-06bd-4570-aaa1-7eaf800b5e04" providerId="AD" clId="Web-{55F3650F-23A2-4028-35B6-C9726BB3ABE7}" dt="2025-04-05T09:12:44.254" v="74" actId="20577"/>
        <pc:sldMkLst>
          <pc:docMk/>
          <pc:sldMk cId="2317889873" sldId="257"/>
        </pc:sldMkLst>
        <pc:spChg chg="del mod">
          <ac:chgData name="Kacy Bibiana Dias (2428281)" userId="S::2428281@student.uwtsd.ac.uk::c2792f0f-06bd-4570-aaa1-7eaf800b5e04" providerId="AD" clId="Web-{55F3650F-23A2-4028-35B6-C9726BB3ABE7}" dt="2025-04-05T08:59:26.930" v="7"/>
          <ac:spMkLst>
            <pc:docMk/>
            <pc:sldMk cId="2317889873" sldId="257"/>
            <ac:spMk id="2" creationId="{5131D6E4-AE9F-14EE-64A4-ADA810F41F62}"/>
          </ac:spMkLst>
        </pc:spChg>
        <pc:spChg chg="del">
          <ac:chgData name="Kacy Bibiana Dias (2428281)" userId="S::2428281@student.uwtsd.ac.uk::c2792f0f-06bd-4570-aaa1-7eaf800b5e04" providerId="AD" clId="Web-{55F3650F-23A2-4028-35B6-C9726BB3ABE7}" dt="2025-04-05T09:06:11.436" v="26"/>
          <ac:spMkLst>
            <pc:docMk/>
            <pc:sldMk cId="2317889873" sldId="257"/>
            <ac:spMk id="3" creationId="{82085F6F-EB3C-E4EF-58EC-1DA403636735}"/>
          </ac:spMkLst>
        </pc:spChg>
        <pc:spChg chg="add del">
          <ac:chgData name="Kacy Bibiana Dias (2428281)" userId="S::2428281@student.uwtsd.ac.uk::c2792f0f-06bd-4570-aaa1-7eaf800b5e04" providerId="AD" clId="Web-{55F3650F-23A2-4028-35B6-C9726BB3ABE7}" dt="2025-04-05T09:08:22.396" v="28"/>
          <ac:spMkLst>
            <pc:docMk/>
            <pc:sldMk cId="2317889873" sldId="257"/>
            <ac:spMk id="5" creationId="{ADC08312-66B7-DBA0-F9A1-35B26BCF1639}"/>
          </ac:spMkLst>
        </pc:spChg>
        <pc:spChg chg="add del mod">
          <ac:chgData name="Kacy Bibiana Dias (2428281)" userId="S::2428281@student.uwtsd.ac.uk::c2792f0f-06bd-4570-aaa1-7eaf800b5e04" providerId="AD" clId="Web-{55F3650F-23A2-4028-35B6-C9726BB3ABE7}" dt="2025-04-05T09:11:13.124" v="54"/>
          <ac:spMkLst>
            <pc:docMk/>
            <pc:sldMk cId="2317889873" sldId="257"/>
            <ac:spMk id="6" creationId="{73AC4A9E-E3D0-A49C-879E-EC2BCD0B227C}"/>
          </ac:spMkLst>
        </pc:spChg>
        <pc:spChg chg="add mod">
          <ac:chgData name="Kacy Bibiana Dias (2428281)" userId="S::2428281@student.uwtsd.ac.uk::c2792f0f-06bd-4570-aaa1-7eaf800b5e04" providerId="AD" clId="Web-{55F3650F-23A2-4028-35B6-C9726BB3ABE7}" dt="2025-04-05T09:12:44.254" v="74" actId="20577"/>
          <ac:spMkLst>
            <pc:docMk/>
            <pc:sldMk cId="2317889873" sldId="257"/>
            <ac:spMk id="7" creationId="{EB63226E-62DD-A7A6-E8CB-DFA557CCDD6D}"/>
          </ac:spMkLst>
        </pc:spChg>
        <pc:graphicFrameChg chg="mod">
          <ac:chgData name="Kacy Bibiana Dias (2428281)" userId="S::2428281@student.uwtsd.ac.uk::c2792f0f-06bd-4570-aaa1-7eaf800b5e04" providerId="AD" clId="Web-{55F3650F-23A2-4028-35B6-C9726BB3ABE7}" dt="2025-04-05T09:10:58.232" v="52" actId="1076"/>
          <ac:graphicFrameMkLst>
            <pc:docMk/>
            <pc:sldMk cId="2317889873" sldId="257"/>
            <ac:graphicFrameMk id="4" creationId="{2BD2891B-C469-B567-605F-771F2D0A93F0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6300" y="8380311"/>
            <a:ext cx="28117800" cy="1782741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6300" y="26895217"/>
            <a:ext cx="28117800" cy="1236302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7939" y="12766048"/>
            <a:ext cx="32335470" cy="2130043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57939" y="34267994"/>
            <a:ext cx="32335470" cy="11201396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7465" y="13631334"/>
            <a:ext cx="15933420" cy="324899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979515" y="13631334"/>
            <a:ext cx="15933420" cy="324899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2348" y="2726270"/>
            <a:ext cx="32335470" cy="98975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2350" y="12552684"/>
            <a:ext cx="15860195" cy="61518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2350" y="18704560"/>
            <a:ext cx="15860195" cy="275115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8979515" y="12552684"/>
            <a:ext cx="15938303" cy="61518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8979515" y="18704560"/>
            <a:ext cx="15938303" cy="275115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2350" y="3413760"/>
            <a:ext cx="12091629" cy="1194816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38303" y="7372777"/>
            <a:ext cx="18979515" cy="3638973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2350" y="15361920"/>
            <a:ext cx="12091629" cy="2845985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2350" y="3413760"/>
            <a:ext cx="12091629" cy="1194816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938303" y="7372777"/>
            <a:ext cx="18979515" cy="3638973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2350" y="15361920"/>
            <a:ext cx="12091629" cy="2845985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6829067" y="2726267"/>
            <a:ext cx="8083868" cy="4339505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7465" y="2726267"/>
            <a:ext cx="23782973" cy="4339505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77465" y="2726270"/>
            <a:ext cx="32335470" cy="98975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7465" y="13631334"/>
            <a:ext cx="32335470" cy="32489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77465" y="47460750"/>
            <a:ext cx="8435340" cy="27262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418695" y="47460750"/>
            <a:ext cx="12653010" cy="27262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6477595" y="47460750"/>
            <a:ext cx="8435340" cy="27262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FF7B508-7ED8-ABA8-5E79-AD43E9332896}"/>
              </a:ext>
            </a:extLst>
          </p:cNvPr>
          <p:cNvSpPr txBox="1"/>
          <p:nvPr/>
        </p:nvSpPr>
        <p:spPr>
          <a:xfrm rot="10800000" flipV="1">
            <a:off x="3390218" y="763931"/>
            <a:ext cx="3044538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i="1" dirty="0">
                <a:solidFill>
                  <a:schemeClr val="accent4"/>
                </a:solidFill>
                <a:latin typeface="Lucida Bright"/>
              </a:rPr>
              <a:t> </a:t>
            </a:r>
            <a:r>
              <a:rPr lang="en-GB" sz="9600" b="1" i="1" dirty="0">
                <a:solidFill>
                  <a:srgbClr val="FF0000"/>
                </a:solidFill>
                <a:latin typeface="Lucida Bright"/>
              </a:rPr>
              <a:t> HOW TO CREATE A CHART IN A WORD DOCUMENT</a:t>
            </a:r>
            <a:r>
              <a:rPr lang="en-GB" sz="4000" b="1" i="1" dirty="0">
                <a:latin typeface="Lucida Bright"/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63226E-62DD-A7A6-E8CB-DFA557CCDD6D}"/>
              </a:ext>
            </a:extLst>
          </p:cNvPr>
          <p:cNvSpPr txBox="1"/>
          <p:nvPr/>
        </p:nvSpPr>
        <p:spPr>
          <a:xfrm>
            <a:off x="867172" y="4068332"/>
            <a:ext cx="10452248" cy="437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FF0000"/>
                </a:solidFill>
              </a:rPr>
              <a:t>STEP 1</a:t>
            </a:r>
            <a:endParaRPr lang="en-GB" sz="6600" b="1">
              <a:solidFill>
                <a:srgbClr val="FF0000"/>
              </a:solidFill>
            </a:endParaRPr>
          </a:p>
          <a:p>
            <a:r>
              <a:rPr lang="en-GB" sz="6000" dirty="0"/>
              <a:t>Start by opening  your WORD document and go the Insert Tab in </a:t>
            </a:r>
            <a:r>
              <a:rPr lang="en-GB" sz="6000"/>
              <a:t>the ribbon.</a:t>
            </a:r>
            <a:endParaRPr lang="en-GB" sz="60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E6D2B5-73F6-492E-91AE-A323F1DF0F02}"/>
              </a:ext>
            </a:extLst>
          </p:cNvPr>
          <p:cNvSpPr txBox="1"/>
          <p:nvPr/>
        </p:nvSpPr>
        <p:spPr>
          <a:xfrm>
            <a:off x="1225681" y="9269683"/>
            <a:ext cx="10452248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FF0000"/>
                </a:solidFill>
              </a:rPr>
              <a:t>STEP 2</a:t>
            </a:r>
          </a:p>
          <a:p>
            <a:r>
              <a:rPr lang="en-GB" sz="6000" dirty="0"/>
              <a:t>Click on Chart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2E1A6A-FA3B-4AFB-30AD-739302DF6EF9}"/>
              </a:ext>
            </a:extLst>
          </p:cNvPr>
          <p:cNvSpPr txBox="1"/>
          <p:nvPr/>
        </p:nvSpPr>
        <p:spPr>
          <a:xfrm>
            <a:off x="1230695" y="12798620"/>
            <a:ext cx="9585524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FF0000"/>
                </a:solidFill>
              </a:rPr>
              <a:t>STEP 3</a:t>
            </a:r>
            <a:endParaRPr lang="en-US" b="1" dirty="0">
              <a:solidFill>
                <a:srgbClr val="FF0000"/>
              </a:solidFill>
            </a:endParaRPr>
          </a:p>
          <a:p>
            <a:r>
              <a:rPr lang="en-GB" sz="6000" dirty="0"/>
              <a:t> Select the chart type you want to use. You can use different types of chart like columns, bars, pie. Double click on the chart you want.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83B64A-24D0-D297-1257-1AA18FFE83AA}"/>
              </a:ext>
            </a:extLst>
          </p:cNvPr>
          <p:cNvSpPr txBox="1"/>
          <p:nvPr/>
        </p:nvSpPr>
        <p:spPr>
          <a:xfrm>
            <a:off x="22078559" y="19888924"/>
            <a:ext cx="15339330" cy="112030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FF0000"/>
                </a:solidFill>
              </a:rPr>
              <a:t>STEP 4</a:t>
            </a:r>
            <a:endParaRPr lang="en-GB" sz="6600" b="1" dirty="0">
              <a:solidFill>
                <a:srgbClr val="FF0000"/>
              </a:solidFill>
            </a:endParaRPr>
          </a:p>
          <a:p>
            <a:r>
              <a:rPr lang="en-GB" sz="6000" dirty="0">
                <a:ea typeface="+mn-lt"/>
                <a:cs typeface="+mn-lt"/>
              </a:rPr>
              <a:t> A spreadsheet  will open, where you can write or edit your data. You can replace the default data with your own information, close your spreadsheet.</a:t>
            </a:r>
          </a:p>
          <a:p>
            <a:endParaRPr lang="en-GB" sz="6600" dirty="0"/>
          </a:p>
          <a:p>
            <a:endParaRPr lang="en-GB" sz="9600" dirty="0"/>
          </a:p>
          <a:p>
            <a:endParaRPr lang="en-GB" sz="8000" dirty="0"/>
          </a:p>
          <a:p>
            <a:endParaRPr lang="en-GB" sz="8000" dirty="0"/>
          </a:p>
          <a:p>
            <a:endParaRPr lang="en-GB" sz="8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A49FB9-C736-3F34-420B-DB909D2EA8DD}"/>
              </a:ext>
            </a:extLst>
          </p:cNvPr>
          <p:cNvSpPr txBox="1"/>
          <p:nvPr/>
        </p:nvSpPr>
        <p:spPr>
          <a:xfrm>
            <a:off x="1201194" y="36297058"/>
            <a:ext cx="17799590" cy="10741402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dirty="0">
                <a:solidFill>
                  <a:srgbClr val="FF0000"/>
                </a:solidFill>
              </a:rPr>
              <a:t>STEP 5</a:t>
            </a:r>
          </a:p>
          <a:p>
            <a:r>
              <a:rPr lang="en-GB" sz="6000" dirty="0"/>
              <a:t>The chart will appear in your Word document, </a:t>
            </a:r>
            <a:r>
              <a:rPr lang="en-GB" sz="6000" dirty="0">
                <a:ea typeface="+mn-lt"/>
                <a:cs typeface="+mn-lt"/>
              </a:rPr>
              <a:t>Then, you can choose layout options to arrange the text, as well as use chart elements, chart styles, and chart filters to customize the chart</a:t>
            </a:r>
            <a:r>
              <a:rPr lang="en-GB" sz="6000" dirty="0"/>
              <a:t> and you can choose your layout options to arrange the text in your documents, you can also use chart elements , chart styles and </a:t>
            </a:r>
            <a:r>
              <a:rPr lang="en-GB" sz="6000">
                <a:solidFill>
                  <a:srgbClr val="000000"/>
                </a:solidFill>
              </a:rPr>
              <a:t>chart filters and  customize the chart.</a:t>
            </a:r>
          </a:p>
          <a:p>
            <a:endParaRPr lang="en-GB" sz="9600" dirty="0"/>
          </a:p>
          <a:p>
            <a:endParaRPr lang="en-GB" sz="9600" dirty="0">
              <a:highlight>
                <a:srgbClr val="FFFF00"/>
              </a:highlight>
            </a:endParaRPr>
          </a:p>
        </p:txBody>
      </p:sp>
      <p:pic>
        <p:nvPicPr>
          <p:cNvPr id="11" name="Picture 10" descr="How to Create a Chart or Graph in Microsoft Word">
            <a:extLst>
              <a:ext uri="{FF2B5EF4-FFF2-40B4-BE49-F238E27FC236}">
                <a16:creationId xmlns:a16="http://schemas.microsoft.com/office/drawing/2014/main" id="{5245604A-B7D1-D3F6-313D-05A755F769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08" t="1534" r="-1441" b="5376"/>
          <a:stretch/>
        </p:blipFill>
        <p:spPr>
          <a:xfrm>
            <a:off x="19487458" y="27312296"/>
            <a:ext cx="17983381" cy="21862582"/>
          </a:xfrm>
          <a:prstGeom prst="rect">
            <a:avLst/>
          </a:prstGeom>
        </p:spPr>
      </p:pic>
      <p:pic>
        <p:nvPicPr>
          <p:cNvPr id="12" name="Picture 11" descr="How to Create a Graph in Microsoft Word">
            <a:extLst>
              <a:ext uri="{FF2B5EF4-FFF2-40B4-BE49-F238E27FC236}">
                <a16:creationId xmlns:a16="http://schemas.microsoft.com/office/drawing/2014/main" id="{24693982-4541-F5CF-D004-4B19BDBE12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878" r="22497" b="18717"/>
          <a:stretch/>
        </p:blipFill>
        <p:spPr>
          <a:xfrm>
            <a:off x="14768806" y="4112433"/>
            <a:ext cx="22007039" cy="13728247"/>
          </a:xfrm>
          <a:prstGeom prst="rect">
            <a:avLst/>
          </a:prstGeom>
        </p:spPr>
      </p:pic>
      <p:pic>
        <p:nvPicPr>
          <p:cNvPr id="14" name="Picture 13" descr="Excel Chart in Word Document | Computer Applications for Managers">
            <a:extLst>
              <a:ext uri="{FF2B5EF4-FFF2-40B4-BE49-F238E27FC236}">
                <a16:creationId xmlns:a16="http://schemas.microsoft.com/office/drawing/2014/main" id="{AD41224B-7264-454C-3AFF-486B81C3D2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2" r="19847" b="5496"/>
          <a:stretch/>
        </p:blipFill>
        <p:spPr>
          <a:xfrm>
            <a:off x="1229619" y="19876460"/>
            <a:ext cx="17262558" cy="1488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89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491</cp:revision>
  <dcterms:created xsi:type="dcterms:W3CDTF">2025-03-15T11:11:20Z</dcterms:created>
  <dcterms:modified xsi:type="dcterms:W3CDTF">2025-04-05T11:10:33Z</dcterms:modified>
</cp:coreProperties>
</file>